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9921F1F5-F611-4B2E-BA48-D4E50C228E21}"/>
              </a:ext>
            </a:extLst>
          </p:cNvPr>
          <p:cNvSpPr/>
          <p:nvPr/>
        </p:nvSpPr>
        <p:spPr>
          <a:xfrm>
            <a:off x="3024554" y="5790421"/>
            <a:ext cx="6250075" cy="60405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C927ECD-1A1D-4A00-9D95-1E6134D3F0CC}"/>
              </a:ext>
            </a:extLst>
          </p:cNvPr>
          <p:cNvGrpSpPr/>
          <p:nvPr/>
        </p:nvGrpSpPr>
        <p:grpSpPr>
          <a:xfrm>
            <a:off x="3926295" y="2217573"/>
            <a:ext cx="4339410" cy="3874876"/>
            <a:chOff x="2644441" y="166355"/>
            <a:chExt cx="7313228" cy="6530348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F1B44899-64D0-4D8F-B0E8-096C2375B42B}"/>
                </a:ext>
              </a:extLst>
            </p:cNvPr>
            <p:cNvGrpSpPr/>
            <p:nvPr/>
          </p:nvGrpSpPr>
          <p:grpSpPr>
            <a:xfrm>
              <a:off x="5379682" y="175525"/>
              <a:ext cx="1380997" cy="6521178"/>
              <a:chOff x="3110466" y="133287"/>
              <a:chExt cx="1380997" cy="6521178"/>
            </a:xfrm>
          </p:grpSpPr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E6871840-4BFB-424F-9E92-6E8BC4720C38}"/>
                  </a:ext>
                </a:extLst>
              </p:cNvPr>
              <p:cNvSpPr/>
              <p:nvPr/>
            </p:nvSpPr>
            <p:spPr>
              <a:xfrm>
                <a:off x="3110466" y="133287"/>
                <a:ext cx="1380997" cy="6521178"/>
              </a:xfrm>
              <a:custGeom>
                <a:avLst/>
                <a:gdLst>
                  <a:gd name="connsiteX0" fmla="*/ 33094 w 1379929"/>
                  <a:gd name="connsiteY0" fmla="*/ 2268 h 6522842"/>
                  <a:gd name="connsiteX1" fmla="*/ 408379 w 1379929"/>
                  <a:gd name="connsiteY1" fmla="*/ 9888 h 6522842"/>
                  <a:gd name="connsiteX2" fmla="*/ 500771 w 1379929"/>
                  <a:gd name="connsiteY2" fmla="*/ 107043 h 6522842"/>
                  <a:gd name="connsiteX3" fmla="*/ 508392 w 1379929"/>
                  <a:gd name="connsiteY3" fmla="*/ 387078 h 6522842"/>
                  <a:gd name="connsiteX4" fmla="*/ 500771 w 1379929"/>
                  <a:gd name="connsiteY4" fmla="*/ 967150 h 6522842"/>
                  <a:gd name="connsiteX5" fmla="*/ 395044 w 1379929"/>
                  <a:gd name="connsiteY5" fmla="*/ 1118598 h 6522842"/>
                  <a:gd name="connsiteX6" fmla="*/ 366469 w 1379929"/>
                  <a:gd name="connsiteY6" fmla="*/ 1161460 h 6522842"/>
                  <a:gd name="connsiteX7" fmla="*/ 384567 w 1379929"/>
                  <a:gd name="connsiteY7" fmla="*/ 1321480 h 6522842"/>
                  <a:gd name="connsiteX8" fmla="*/ 451242 w 1379929"/>
                  <a:gd name="connsiteY8" fmla="*/ 1371963 h 6522842"/>
                  <a:gd name="connsiteX9" fmla="*/ 708417 w 1379929"/>
                  <a:gd name="connsiteY9" fmla="*/ 1436733 h 6522842"/>
                  <a:gd name="connsiteX10" fmla="*/ 799857 w 1379929"/>
                  <a:gd name="connsiteY10" fmla="*/ 1486263 h 6522842"/>
                  <a:gd name="connsiteX11" fmla="*/ 867484 w 1379929"/>
                  <a:gd name="connsiteY11" fmla="*/ 1693908 h 6522842"/>
                  <a:gd name="connsiteX12" fmla="*/ 747469 w 1379929"/>
                  <a:gd name="connsiteY12" fmla="*/ 1931080 h 6522842"/>
                  <a:gd name="connsiteX13" fmla="*/ 511249 w 1379929"/>
                  <a:gd name="connsiteY13" fmla="*/ 2343513 h 6522842"/>
                  <a:gd name="connsiteX14" fmla="*/ 516964 w 1379929"/>
                  <a:gd name="connsiteY14" fmla="*/ 2436859 h 6522842"/>
                  <a:gd name="connsiteX15" fmla="*/ 500771 w 1379929"/>
                  <a:gd name="connsiteY15" fmla="*/ 2573065 h 6522842"/>
                  <a:gd name="connsiteX16" fmla="*/ 457909 w 1379929"/>
                  <a:gd name="connsiteY16" fmla="*/ 2602593 h 6522842"/>
                  <a:gd name="connsiteX17" fmla="*/ 470292 w 1379929"/>
                  <a:gd name="connsiteY17" fmla="*/ 2741658 h 6522842"/>
                  <a:gd name="connsiteX18" fmla="*/ 551254 w 1379929"/>
                  <a:gd name="connsiteY18" fmla="*/ 2832145 h 6522842"/>
                  <a:gd name="connsiteX19" fmla="*/ 596021 w 1379929"/>
                  <a:gd name="connsiteY19" fmla="*/ 2892153 h 6522842"/>
                  <a:gd name="connsiteX20" fmla="*/ 634121 w 1379929"/>
                  <a:gd name="connsiteY20" fmla="*/ 3030265 h 6522842"/>
                  <a:gd name="connsiteX21" fmla="*/ 532204 w 1379929"/>
                  <a:gd name="connsiteY21" fmla="*/ 3109323 h 6522842"/>
                  <a:gd name="connsiteX22" fmla="*/ 504582 w 1379929"/>
                  <a:gd name="connsiteY22" fmla="*/ 3114085 h 6522842"/>
                  <a:gd name="connsiteX23" fmla="*/ 404569 w 1379929"/>
                  <a:gd name="connsiteY23" fmla="*/ 3214098 h 6522842"/>
                  <a:gd name="connsiteX24" fmla="*/ 415046 w 1379929"/>
                  <a:gd name="connsiteY24" fmla="*/ 3717970 h 6522842"/>
                  <a:gd name="connsiteX25" fmla="*/ 451242 w 1379929"/>
                  <a:gd name="connsiteY25" fmla="*/ 4249465 h 6522842"/>
                  <a:gd name="connsiteX26" fmla="*/ 610309 w 1379929"/>
                  <a:gd name="connsiteY26" fmla="*/ 5068615 h 6522842"/>
                  <a:gd name="connsiteX27" fmla="*/ 676032 w 1379929"/>
                  <a:gd name="connsiteY27" fmla="*/ 5122908 h 6522842"/>
                  <a:gd name="connsiteX28" fmla="*/ 760804 w 1379929"/>
                  <a:gd name="connsiteY28" fmla="*/ 5131480 h 6522842"/>
                  <a:gd name="connsiteX29" fmla="*/ 838909 w 1379929"/>
                  <a:gd name="connsiteY29" fmla="*/ 5221968 h 6522842"/>
                  <a:gd name="connsiteX30" fmla="*/ 835099 w 1379929"/>
                  <a:gd name="connsiteY30" fmla="*/ 5398180 h 6522842"/>
                  <a:gd name="connsiteX31" fmla="*/ 859864 w 1379929"/>
                  <a:gd name="connsiteY31" fmla="*/ 5463903 h 6522842"/>
                  <a:gd name="connsiteX32" fmla="*/ 1063699 w 1379929"/>
                  <a:gd name="connsiteY32" fmla="*/ 5642021 h 6522842"/>
                  <a:gd name="connsiteX33" fmla="*/ 1198954 w 1379929"/>
                  <a:gd name="connsiteY33" fmla="*/ 5750605 h 6522842"/>
                  <a:gd name="connsiteX34" fmla="*/ 1304682 w 1379929"/>
                  <a:gd name="connsiteY34" fmla="*/ 5853475 h 6522842"/>
                  <a:gd name="connsiteX35" fmla="*/ 1336114 w 1379929"/>
                  <a:gd name="connsiteY35" fmla="*/ 6101125 h 6522842"/>
                  <a:gd name="connsiteX36" fmla="*/ 1295529 w 1379929"/>
                  <a:gd name="connsiteY36" fmla="*/ 6172786 h 6522842"/>
                  <a:gd name="connsiteX37" fmla="*/ 1297791 w 1379929"/>
                  <a:gd name="connsiteY37" fmla="*/ 6200330 h 6522842"/>
                  <a:gd name="connsiteX38" fmla="*/ 1306587 w 1379929"/>
                  <a:gd name="connsiteY38" fmla="*/ 6202089 h 6522842"/>
                  <a:gd name="connsiteX39" fmla="*/ 1358826 w 1379929"/>
                  <a:gd name="connsiteY39" fmla="*/ 6256338 h 6522842"/>
                  <a:gd name="connsiteX40" fmla="*/ 1359914 w 1379929"/>
                  <a:gd name="connsiteY40" fmla="*/ 6284611 h 6522842"/>
                  <a:gd name="connsiteX41" fmla="*/ 1366266 w 1379929"/>
                  <a:gd name="connsiteY41" fmla="*/ 6289468 h 6522842"/>
                  <a:gd name="connsiteX42" fmla="*/ 1379929 w 1379929"/>
                  <a:gd name="connsiteY42" fmla="*/ 6342108 h 6522842"/>
                  <a:gd name="connsiteX43" fmla="*/ 1219909 w 1379929"/>
                  <a:gd name="connsiteY43" fmla="*/ 6521178 h 6522842"/>
                  <a:gd name="connsiteX44" fmla="*/ 903679 w 1379929"/>
                  <a:gd name="connsiteY44" fmla="*/ 6514511 h 6522842"/>
                  <a:gd name="connsiteX45" fmla="*/ 87386 w 1379929"/>
                  <a:gd name="connsiteY45" fmla="*/ 6503081 h 6522842"/>
                  <a:gd name="connsiteX46" fmla="*/ 31189 w 1379929"/>
                  <a:gd name="connsiteY46" fmla="*/ 6498318 h 6522842"/>
                  <a:gd name="connsiteX47" fmla="*/ 16723 w 1379929"/>
                  <a:gd name="connsiteY47" fmla="*/ 6337584 h 6522842"/>
                  <a:gd name="connsiteX48" fmla="*/ 28615 w 1379929"/>
                  <a:gd name="connsiteY48" fmla="*/ 6286862 h 6522842"/>
                  <a:gd name="connsiteX49" fmla="*/ 0 w 1379929"/>
                  <a:gd name="connsiteY49" fmla="*/ 6286862 h 6522842"/>
                  <a:gd name="connsiteX50" fmla="*/ 0 w 1379929"/>
                  <a:gd name="connsiteY50" fmla="*/ 6199306 h 6522842"/>
                  <a:gd name="connsiteX51" fmla="*/ 23712 w 1379929"/>
                  <a:gd name="connsiteY51" fmla="*/ 6199252 h 6522842"/>
                  <a:gd name="connsiteX52" fmla="*/ 15949 w 1379929"/>
                  <a:gd name="connsiteY52" fmla="*/ 6183160 h 6522842"/>
                  <a:gd name="connsiteX53" fmla="*/ 13092 w 1379929"/>
                  <a:gd name="connsiteY53" fmla="*/ 6157323 h 6522842"/>
                  <a:gd name="connsiteX54" fmla="*/ 12139 w 1379929"/>
                  <a:gd name="connsiteY54" fmla="*/ 6100173 h 6522842"/>
                  <a:gd name="connsiteX55" fmla="*/ 12139 w 1379929"/>
                  <a:gd name="connsiteY55" fmla="*/ 110853 h 6522842"/>
                  <a:gd name="connsiteX56" fmla="*/ 33094 w 1379929"/>
                  <a:gd name="connsiteY56" fmla="*/ 2268 h 6522842"/>
                  <a:gd name="connsiteX0" fmla="*/ 33094 w 1379929"/>
                  <a:gd name="connsiteY0" fmla="*/ 2268 h 6521178"/>
                  <a:gd name="connsiteX1" fmla="*/ 408379 w 1379929"/>
                  <a:gd name="connsiteY1" fmla="*/ 9888 h 6521178"/>
                  <a:gd name="connsiteX2" fmla="*/ 500771 w 1379929"/>
                  <a:gd name="connsiteY2" fmla="*/ 107043 h 6521178"/>
                  <a:gd name="connsiteX3" fmla="*/ 508392 w 1379929"/>
                  <a:gd name="connsiteY3" fmla="*/ 387078 h 6521178"/>
                  <a:gd name="connsiteX4" fmla="*/ 500771 w 1379929"/>
                  <a:gd name="connsiteY4" fmla="*/ 967150 h 6521178"/>
                  <a:gd name="connsiteX5" fmla="*/ 395044 w 1379929"/>
                  <a:gd name="connsiteY5" fmla="*/ 1118598 h 6521178"/>
                  <a:gd name="connsiteX6" fmla="*/ 366469 w 1379929"/>
                  <a:gd name="connsiteY6" fmla="*/ 1161460 h 6521178"/>
                  <a:gd name="connsiteX7" fmla="*/ 384567 w 1379929"/>
                  <a:gd name="connsiteY7" fmla="*/ 1321480 h 6521178"/>
                  <a:gd name="connsiteX8" fmla="*/ 451242 w 1379929"/>
                  <a:gd name="connsiteY8" fmla="*/ 1371963 h 6521178"/>
                  <a:gd name="connsiteX9" fmla="*/ 708417 w 1379929"/>
                  <a:gd name="connsiteY9" fmla="*/ 1436733 h 6521178"/>
                  <a:gd name="connsiteX10" fmla="*/ 799857 w 1379929"/>
                  <a:gd name="connsiteY10" fmla="*/ 1486263 h 6521178"/>
                  <a:gd name="connsiteX11" fmla="*/ 867484 w 1379929"/>
                  <a:gd name="connsiteY11" fmla="*/ 1693908 h 6521178"/>
                  <a:gd name="connsiteX12" fmla="*/ 747469 w 1379929"/>
                  <a:gd name="connsiteY12" fmla="*/ 1931080 h 6521178"/>
                  <a:gd name="connsiteX13" fmla="*/ 511249 w 1379929"/>
                  <a:gd name="connsiteY13" fmla="*/ 2343513 h 6521178"/>
                  <a:gd name="connsiteX14" fmla="*/ 516964 w 1379929"/>
                  <a:gd name="connsiteY14" fmla="*/ 2436859 h 6521178"/>
                  <a:gd name="connsiteX15" fmla="*/ 500771 w 1379929"/>
                  <a:gd name="connsiteY15" fmla="*/ 2573065 h 6521178"/>
                  <a:gd name="connsiteX16" fmla="*/ 457909 w 1379929"/>
                  <a:gd name="connsiteY16" fmla="*/ 2602593 h 6521178"/>
                  <a:gd name="connsiteX17" fmla="*/ 470292 w 1379929"/>
                  <a:gd name="connsiteY17" fmla="*/ 2741658 h 6521178"/>
                  <a:gd name="connsiteX18" fmla="*/ 551254 w 1379929"/>
                  <a:gd name="connsiteY18" fmla="*/ 2832145 h 6521178"/>
                  <a:gd name="connsiteX19" fmla="*/ 596021 w 1379929"/>
                  <a:gd name="connsiteY19" fmla="*/ 2892153 h 6521178"/>
                  <a:gd name="connsiteX20" fmla="*/ 634121 w 1379929"/>
                  <a:gd name="connsiteY20" fmla="*/ 3030265 h 6521178"/>
                  <a:gd name="connsiteX21" fmla="*/ 532204 w 1379929"/>
                  <a:gd name="connsiteY21" fmla="*/ 3109323 h 6521178"/>
                  <a:gd name="connsiteX22" fmla="*/ 504582 w 1379929"/>
                  <a:gd name="connsiteY22" fmla="*/ 3114085 h 6521178"/>
                  <a:gd name="connsiteX23" fmla="*/ 404569 w 1379929"/>
                  <a:gd name="connsiteY23" fmla="*/ 3214098 h 6521178"/>
                  <a:gd name="connsiteX24" fmla="*/ 415046 w 1379929"/>
                  <a:gd name="connsiteY24" fmla="*/ 3717970 h 6521178"/>
                  <a:gd name="connsiteX25" fmla="*/ 451242 w 1379929"/>
                  <a:gd name="connsiteY25" fmla="*/ 4249465 h 6521178"/>
                  <a:gd name="connsiteX26" fmla="*/ 610309 w 1379929"/>
                  <a:gd name="connsiteY26" fmla="*/ 5068615 h 6521178"/>
                  <a:gd name="connsiteX27" fmla="*/ 676032 w 1379929"/>
                  <a:gd name="connsiteY27" fmla="*/ 5122908 h 6521178"/>
                  <a:gd name="connsiteX28" fmla="*/ 760804 w 1379929"/>
                  <a:gd name="connsiteY28" fmla="*/ 5131480 h 6521178"/>
                  <a:gd name="connsiteX29" fmla="*/ 838909 w 1379929"/>
                  <a:gd name="connsiteY29" fmla="*/ 5221968 h 6521178"/>
                  <a:gd name="connsiteX30" fmla="*/ 835099 w 1379929"/>
                  <a:gd name="connsiteY30" fmla="*/ 5398180 h 6521178"/>
                  <a:gd name="connsiteX31" fmla="*/ 859864 w 1379929"/>
                  <a:gd name="connsiteY31" fmla="*/ 5463903 h 6521178"/>
                  <a:gd name="connsiteX32" fmla="*/ 1063699 w 1379929"/>
                  <a:gd name="connsiteY32" fmla="*/ 5642021 h 6521178"/>
                  <a:gd name="connsiteX33" fmla="*/ 1198954 w 1379929"/>
                  <a:gd name="connsiteY33" fmla="*/ 5750605 h 6521178"/>
                  <a:gd name="connsiteX34" fmla="*/ 1304682 w 1379929"/>
                  <a:gd name="connsiteY34" fmla="*/ 5853475 h 6521178"/>
                  <a:gd name="connsiteX35" fmla="*/ 1336114 w 1379929"/>
                  <a:gd name="connsiteY35" fmla="*/ 6101125 h 6521178"/>
                  <a:gd name="connsiteX36" fmla="*/ 1295529 w 1379929"/>
                  <a:gd name="connsiteY36" fmla="*/ 6172786 h 6521178"/>
                  <a:gd name="connsiteX37" fmla="*/ 1297791 w 1379929"/>
                  <a:gd name="connsiteY37" fmla="*/ 6200330 h 6521178"/>
                  <a:gd name="connsiteX38" fmla="*/ 1306587 w 1379929"/>
                  <a:gd name="connsiteY38" fmla="*/ 6202089 h 6521178"/>
                  <a:gd name="connsiteX39" fmla="*/ 1358826 w 1379929"/>
                  <a:gd name="connsiteY39" fmla="*/ 6256338 h 6521178"/>
                  <a:gd name="connsiteX40" fmla="*/ 1359914 w 1379929"/>
                  <a:gd name="connsiteY40" fmla="*/ 6284611 h 6521178"/>
                  <a:gd name="connsiteX41" fmla="*/ 1366266 w 1379929"/>
                  <a:gd name="connsiteY41" fmla="*/ 6289468 h 6521178"/>
                  <a:gd name="connsiteX42" fmla="*/ 1379929 w 1379929"/>
                  <a:gd name="connsiteY42" fmla="*/ 6342108 h 6521178"/>
                  <a:gd name="connsiteX43" fmla="*/ 1219909 w 1379929"/>
                  <a:gd name="connsiteY43" fmla="*/ 6521178 h 6521178"/>
                  <a:gd name="connsiteX44" fmla="*/ 903679 w 1379929"/>
                  <a:gd name="connsiteY44" fmla="*/ 6514511 h 6521178"/>
                  <a:gd name="connsiteX45" fmla="*/ 87386 w 1379929"/>
                  <a:gd name="connsiteY45" fmla="*/ 6503081 h 6521178"/>
                  <a:gd name="connsiteX46" fmla="*/ 31189 w 1379929"/>
                  <a:gd name="connsiteY46" fmla="*/ 6498318 h 6521178"/>
                  <a:gd name="connsiteX47" fmla="*/ 16723 w 1379929"/>
                  <a:gd name="connsiteY47" fmla="*/ 6337584 h 6521178"/>
                  <a:gd name="connsiteX48" fmla="*/ 28615 w 1379929"/>
                  <a:gd name="connsiteY48" fmla="*/ 6286862 h 6521178"/>
                  <a:gd name="connsiteX49" fmla="*/ 0 w 1379929"/>
                  <a:gd name="connsiteY49" fmla="*/ 6286862 h 6521178"/>
                  <a:gd name="connsiteX50" fmla="*/ 0 w 1379929"/>
                  <a:gd name="connsiteY50" fmla="*/ 6199306 h 6521178"/>
                  <a:gd name="connsiteX51" fmla="*/ 23712 w 1379929"/>
                  <a:gd name="connsiteY51" fmla="*/ 6199252 h 6521178"/>
                  <a:gd name="connsiteX52" fmla="*/ 13092 w 1379929"/>
                  <a:gd name="connsiteY52" fmla="*/ 6157323 h 6521178"/>
                  <a:gd name="connsiteX53" fmla="*/ 12139 w 1379929"/>
                  <a:gd name="connsiteY53" fmla="*/ 6100173 h 6521178"/>
                  <a:gd name="connsiteX54" fmla="*/ 12139 w 1379929"/>
                  <a:gd name="connsiteY54" fmla="*/ 110853 h 6521178"/>
                  <a:gd name="connsiteX55" fmla="*/ 33094 w 1379929"/>
                  <a:gd name="connsiteY55" fmla="*/ 2268 h 6521178"/>
                  <a:gd name="connsiteX0" fmla="*/ 33094 w 1379929"/>
                  <a:gd name="connsiteY0" fmla="*/ 2268 h 6521178"/>
                  <a:gd name="connsiteX1" fmla="*/ 408379 w 1379929"/>
                  <a:gd name="connsiteY1" fmla="*/ 9888 h 6521178"/>
                  <a:gd name="connsiteX2" fmla="*/ 500771 w 1379929"/>
                  <a:gd name="connsiteY2" fmla="*/ 107043 h 6521178"/>
                  <a:gd name="connsiteX3" fmla="*/ 508392 w 1379929"/>
                  <a:gd name="connsiteY3" fmla="*/ 387078 h 6521178"/>
                  <a:gd name="connsiteX4" fmla="*/ 500771 w 1379929"/>
                  <a:gd name="connsiteY4" fmla="*/ 967150 h 6521178"/>
                  <a:gd name="connsiteX5" fmla="*/ 395044 w 1379929"/>
                  <a:gd name="connsiteY5" fmla="*/ 1118598 h 6521178"/>
                  <a:gd name="connsiteX6" fmla="*/ 366469 w 1379929"/>
                  <a:gd name="connsiteY6" fmla="*/ 1161460 h 6521178"/>
                  <a:gd name="connsiteX7" fmla="*/ 384567 w 1379929"/>
                  <a:gd name="connsiteY7" fmla="*/ 1321480 h 6521178"/>
                  <a:gd name="connsiteX8" fmla="*/ 451242 w 1379929"/>
                  <a:gd name="connsiteY8" fmla="*/ 1371963 h 6521178"/>
                  <a:gd name="connsiteX9" fmla="*/ 708417 w 1379929"/>
                  <a:gd name="connsiteY9" fmla="*/ 1436733 h 6521178"/>
                  <a:gd name="connsiteX10" fmla="*/ 799857 w 1379929"/>
                  <a:gd name="connsiteY10" fmla="*/ 1486263 h 6521178"/>
                  <a:gd name="connsiteX11" fmla="*/ 867484 w 1379929"/>
                  <a:gd name="connsiteY11" fmla="*/ 1693908 h 6521178"/>
                  <a:gd name="connsiteX12" fmla="*/ 747469 w 1379929"/>
                  <a:gd name="connsiteY12" fmla="*/ 1931080 h 6521178"/>
                  <a:gd name="connsiteX13" fmla="*/ 511249 w 1379929"/>
                  <a:gd name="connsiteY13" fmla="*/ 2343513 h 6521178"/>
                  <a:gd name="connsiteX14" fmla="*/ 516964 w 1379929"/>
                  <a:gd name="connsiteY14" fmla="*/ 2436859 h 6521178"/>
                  <a:gd name="connsiteX15" fmla="*/ 500771 w 1379929"/>
                  <a:gd name="connsiteY15" fmla="*/ 2573065 h 6521178"/>
                  <a:gd name="connsiteX16" fmla="*/ 457909 w 1379929"/>
                  <a:gd name="connsiteY16" fmla="*/ 2602593 h 6521178"/>
                  <a:gd name="connsiteX17" fmla="*/ 470292 w 1379929"/>
                  <a:gd name="connsiteY17" fmla="*/ 2741658 h 6521178"/>
                  <a:gd name="connsiteX18" fmla="*/ 551254 w 1379929"/>
                  <a:gd name="connsiteY18" fmla="*/ 2832145 h 6521178"/>
                  <a:gd name="connsiteX19" fmla="*/ 596021 w 1379929"/>
                  <a:gd name="connsiteY19" fmla="*/ 2892153 h 6521178"/>
                  <a:gd name="connsiteX20" fmla="*/ 634121 w 1379929"/>
                  <a:gd name="connsiteY20" fmla="*/ 3030265 h 6521178"/>
                  <a:gd name="connsiteX21" fmla="*/ 532204 w 1379929"/>
                  <a:gd name="connsiteY21" fmla="*/ 3109323 h 6521178"/>
                  <a:gd name="connsiteX22" fmla="*/ 504582 w 1379929"/>
                  <a:gd name="connsiteY22" fmla="*/ 3114085 h 6521178"/>
                  <a:gd name="connsiteX23" fmla="*/ 404569 w 1379929"/>
                  <a:gd name="connsiteY23" fmla="*/ 3214098 h 6521178"/>
                  <a:gd name="connsiteX24" fmla="*/ 415046 w 1379929"/>
                  <a:gd name="connsiteY24" fmla="*/ 3717970 h 6521178"/>
                  <a:gd name="connsiteX25" fmla="*/ 451242 w 1379929"/>
                  <a:gd name="connsiteY25" fmla="*/ 4249465 h 6521178"/>
                  <a:gd name="connsiteX26" fmla="*/ 610309 w 1379929"/>
                  <a:gd name="connsiteY26" fmla="*/ 5068615 h 6521178"/>
                  <a:gd name="connsiteX27" fmla="*/ 676032 w 1379929"/>
                  <a:gd name="connsiteY27" fmla="*/ 5122908 h 6521178"/>
                  <a:gd name="connsiteX28" fmla="*/ 760804 w 1379929"/>
                  <a:gd name="connsiteY28" fmla="*/ 5131480 h 6521178"/>
                  <a:gd name="connsiteX29" fmla="*/ 838909 w 1379929"/>
                  <a:gd name="connsiteY29" fmla="*/ 5221968 h 6521178"/>
                  <a:gd name="connsiteX30" fmla="*/ 835099 w 1379929"/>
                  <a:gd name="connsiteY30" fmla="*/ 5398180 h 6521178"/>
                  <a:gd name="connsiteX31" fmla="*/ 859864 w 1379929"/>
                  <a:gd name="connsiteY31" fmla="*/ 5463903 h 6521178"/>
                  <a:gd name="connsiteX32" fmla="*/ 1063699 w 1379929"/>
                  <a:gd name="connsiteY32" fmla="*/ 5642021 h 6521178"/>
                  <a:gd name="connsiteX33" fmla="*/ 1198954 w 1379929"/>
                  <a:gd name="connsiteY33" fmla="*/ 5750605 h 6521178"/>
                  <a:gd name="connsiteX34" fmla="*/ 1304682 w 1379929"/>
                  <a:gd name="connsiteY34" fmla="*/ 5853475 h 6521178"/>
                  <a:gd name="connsiteX35" fmla="*/ 1336114 w 1379929"/>
                  <a:gd name="connsiteY35" fmla="*/ 6101125 h 6521178"/>
                  <a:gd name="connsiteX36" fmla="*/ 1295529 w 1379929"/>
                  <a:gd name="connsiteY36" fmla="*/ 6172786 h 6521178"/>
                  <a:gd name="connsiteX37" fmla="*/ 1297791 w 1379929"/>
                  <a:gd name="connsiteY37" fmla="*/ 6200330 h 6521178"/>
                  <a:gd name="connsiteX38" fmla="*/ 1306587 w 1379929"/>
                  <a:gd name="connsiteY38" fmla="*/ 6202089 h 6521178"/>
                  <a:gd name="connsiteX39" fmla="*/ 1358826 w 1379929"/>
                  <a:gd name="connsiteY39" fmla="*/ 6256338 h 6521178"/>
                  <a:gd name="connsiteX40" fmla="*/ 1359914 w 1379929"/>
                  <a:gd name="connsiteY40" fmla="*/ 6284611 h 6521178"/>
                  <a:gd name="connsiteX41" fmla="*/ 1366266 w 1379929"/>
                  <a:gd name="connsiteY41" fmla="*/ 6289468 h 6521178"/>
                  <a:gd name="connsiteX42" fmla="*/ 1379929 w 1379929"/>
                  <a:gd name="connsiteY42" fmla="*/ 6342108 h 6521178"/>
                  <a:gd name="connsiteX43" fmla="*/ 1219909 w 1379929"/>
                  <a:gd name="connsiteY43" fmla="*/ 6521178 h 6521178"/>
                  <a:gd name="connsiteX44" fmla="*/ 903679 w 1379929"/>
                  <a:gd name="connsiteY44" fmla="*/ 6514511 h 6521178"/>
                  <a:gd name="connsiteX45" fmla="*/ 87386 w 1379929"/>
                  <a:gd name="connsiteY45" fmla="*/ 6503081 h 6521178"/>
                  <a:gd name="connsiteX46" fmla="*/ 31189 w 1379929"/>
                  <a:gd name="connsiteY46" fmla="*/ 6498318 h 6521178"/>
                  <a:gd name="connsiteX47" fmla="*/ 16723 w 1379929"/>
                  <a:gd name="connsiteY47" fmla="*/ 6337584 h 6521178"/>
                  <a:gd name="connsiteX48" fmla="*/ 28615 w 1379929"/>
                  <a:gd name="connsiteY48" fmla="*/ 6286862 h 6521178"/>
                  <a:gd name="connsiteX49" fmla="*/ 0 w 1379929"/>
                  <a:gd name="connsiteY49" fmla="*/ 6286862 h 6521178"/>
                  <a:gd name="connsiteX50" fmla="*/ 0 w 1379929"/>
                  <a:gd name="connsiteY50" fmla="*/ 6199306 h 6521178"/>
                  <a:gd name="connsiteX51" fmla="*/ 13092 w 1379929"/>
                  <a:gd name="connsiteY51" fmla="*/ 6157323 h 6521178"/>
                  <a:gd name="connsiteX52" fmla="*/ 12139 w 1379929"/>
                  <a:gd name="connsiteY52" fmla="*/ 6100173 h 6521178"/>
                  <a:gd name="connsiteX53" fmla="*/ 12139 w 1379929"/>
                  <a:gd name="connsiteY53" fmla="*/ 110853 h 6521178"/>
                  <a:gd name="connsiteX54" fmla="*/ 33094 w 1379929"/>
                  <a:gd name="connsiteY54" fmla="*/ 2268 h 6521178"/>
                  <a:gd name="connsiteX0" fmla="*/ 33094 w 1379929"/>
                  <a:gd name="connsiteY0" fmla="*/ 2268 h 6521178"/>
                  <a:gd name="connsiteX1" fmla="*/ 408379 w 1379929"/>
                  <a:gd name="connsiteY1" fmla="*/ 9888 h 6521178"/>
                  <a:gd name="connsiteX2" fmla="*/ 500771 w 1379929"/>
                  <a:gd name="connsiteY2" fmla="*/ 107043 h 6521178"/>
                  <a:gd name="connsiteX3" fmla="*/ 508392 w 1379929"/>
                  <a:gd name="connsiteY3" fmla="*/ 387078 h 6521178"/>
                  <a:gd name="connsiteX4" fmla="*/ 500771 w 1379929"/>
                  <a:gd name="connsiteY4" fmla="*/ 967150 h 6521178"/>
                  <a:gd name="connsiteX5" fmla="*/ 395044 w 1379929"/>
                  <a:gd name="connsiteY5" fmla="*/ 1118598 h 6521178"/>
                  <a:gd name="connsiteX6" fmla="*/ 366469 w 1379929"/>
                  <a:gd name="connsiteY6" fmla="*/ 1161460 h 6521178"/>
                  <a:gd name="connsiteX7" fmla="*/ 384567 w 1379929"/>
                  <a:gd name="connsiteY7" fmla="*/ 1321480 h 6521178"/>
                  <a:gd name="connsiteX8" fmla="*/ 451242 w 1379929"/>
                  <a:gd name="connsiteY8" fmla="*/ 1371963 h 6521178"/>
                  <a:gd name="connsiteX9" fmla="*/ 708417 w 1379929"/>
                  <a:gd name="connsiteY9" fmla="*/ 1436733 h 6521178"/>
                  <a:gd name="connsiteX10" fmla="*/ 799857 w 1379929"/>
                  <a:gd name="connsiteY10" fmla="*/ 1486263 h 6521178"/>
                  <a:gd name="connsiteX11" fmla="*/ 867484 w 1379929"/>
                  <a:gd name="connsiteY11" fmla="*/ 1693908 h 6521178"/>
                  <a:gd name="connsiteX12" fmla="*/ 747469 w 1379929"/>
                  <a:gd name="connsiteY12" fmla="*/ 1931080 h 6521178"/>
                  <a:gd name="connsiteX13" fmla="*/ 511249 w 1379929"/>
                  <a:gd name="connsiteY13" fmla="*/ 2343513 h 6521178"/>
                  <a:gd name="connsiteX14" fmla="*/ 516964 w 1379929"/>
                  <a:gd name="connsiteY14" fmla="*/ 2436859 h 6521178"/>
                  <a:gd name="connsiteX15" fmla="*/ 500771 w 1379929"/>
                  <a:gd name="connsiteY15" fmla="*/ 2573065 h 6521178"/>
                  <a:gd name="connsiteX16" fmla="*/ 457909 w 1379929"/>
                  <a:gd name="connsiteY16" fmla="*/ 2602593 h 6521178"/>
                  <a:gd name="connsiteX17" fmla="*/ 470292 w 1379929"/>
                  <a:gd name="connsiteY17" fmla="*/ 2741658 h 6521178"/>
                  <a:gd name="connsiteX18" fmla="*/ 551254 w 1379929"/>
                  <a:gd name="connsiteY18" fmla="*/ 2832145 h 6521178"/>
                  <a:gd name="connsiteX19" fmla="*/ 596021 w 1379929"/>
                  <a:gd name="connsiteY19" fmla="*/ 2892153 h 6521178"/>
                  <a:gd name="connsiteX20" fmla="*/ 634121 w 1379929"/>
                  <a:gd name="connsiteY20" fmla="*/ 3030265 h 6521178"/>
                  <a:gd name="connsiteX21" fmla="*/ 532204 w 1379929"/>
                  <a:gd name="connsiteY21" fmla="*/ 3109323 h 6521178"/>
                  <a:gd name="connsiteX22" fmla="*/ 504582 w 1379929"/>
                  <a:gd name="connsiteY22" fmla="*/ 3114085 h 6521178"/>
                  <a:gd name="connsiteX23" fmla="*/ 404569 w 1379929"/>
                  <a:gd name="connsiteY23" fmla="*/ 3214098 h 6521178"/>
                  <a:gd name="connsiteX24" fmla="*/ 415046 w 1379929"/>
                  <a:gd name="connsiteY24" fmla="*/ 3717970 h 6521178"/>
                  <a:gd name="connsiteX25" fmla="*/ 451242 w 1379929"/>
                  <a:gd name="connsiteY25" fmla="*/ 4249465 h 6521178"/>
                  <a:gd name="connsiteX26" fmla="*/ 610309 w 1379929"/>
                  <a:gd name="connsiteY26" fmla="*/ 5068615 h 6521178"/>
                  <a:gd name="connsiteX27" fmla="*/ 676032 w 1379929"/>
                  <a:gd name="connsiteY27" fmla="*/ 5122908 h 6521178"/>
                  <a:gd name="connsiteX28" fmla="*/ 760804 w 1379929"/>
                  <a:gd name="connsiteY28" fmla="*/ 5131480 h 6521178"/>
                  <a:gd name="connsiteX29" fmla="*/ 838909 w 1379929"/>
                  <a:gd name="connsiteY29" fmla="*/ 5221968 h 6521178"/>
                  <a:gd name="connsiteX30" fmla="*/ 835099 w 1379929"/>
                  <a:gd name="connsiteY30" fmla="*/ 5398180 h 6521178"/>
                  <a:gd name="connsiteX31" fmla="*/ 859864 w 1379929"/>
                  <a:gd name="connsiteY31" fmla="*/ 5463903 h 6521178"/>
                  <a:gd name="connsiteX32" fmla="*/ 1063699 w 1379929"/>
                  <a:gd name="connsiteY32" fmla="*/ 5642021 h 6521178"/>
                  <a:gd name="connsiteX33" fmla="*/ 1198954 w 1379929"/>
                  <a:gd name="connsiteY33" fmla="*/ 5750605 h 6521178"/>
                  <a:gd name="connsiteX34" fmla="*/ 1304682 w 1379929"/>
                  <a:gd name="connsiteY34" fmla="*/ 5853475 h 6521178"/>
                  <a:gd name="connsiteX35" fmla="*/ 1336114 w 1379929"/>
                  <a:gd name="connsiteY35" fmla="*/ 6101125 h 6521178"/>
                  <a:gd name="connsiteX36" fmla="*/ 1295529 w 1379929"/>
                  <a:gd name="connsiteY36" fmla="*/ 6172786 h 6521178"/>
                  <a:gd name="connsiteX37" fmla="*/ 1297791 w 1379929"/>
                  <a:gd name="connsiteY37" fmla="*/ 6200330 h 6521178"/>
                  <a:gd name="connsiteX38" fmla="*/ 1306587 w 1379929"/>
                  <a:gd name="connsiteY38" fmla="*/ 6202089 h 6521178"/>
                  <a:gd name="connsiteX39" fmla="*/ 1358826 w 1379929"/>
                  <a:gd name="connsiteY39" fmla="*/ 6256338 h 6521178"/>
                  <a:gd name="connsiteX40" fmla="*/ 1359914 w 1379929"/>
                  <a:gd name="connsiteY40" fmla="*/ 6284611 h 6521178"/>
                  <a:gd name="connsiteX41" fmla="*/ 1366266 w 1379929"/>
                  <a:gd name="connsiteY41" fmla="*/ 6289468 h 6521178"/>
                  <a:gd name="connsiteX42" fmla="*/ 1379929 w 1379929"/>
                  <a:gd name="connsiteY42" fmla="*/ 6342108 h 6521178"/>
                  <a:gd name="connsiteX43" fmla="*/ 1219909 w 1379929"/>
                  <a:gd name="connsiteY43" fmla="*/ 6521178 h 6521178"/>
                  <a:gd name="connsiteX44" fmla="*/ 903679 w 1379929"/>
                  <a:gd name="connsiteY44" fmla="*/ 6514511 h 6521178"/>
                  <a:gd name="connsiteX45" fmla="*/ 87386 w 1379929"/>
                  <a:gd name="connsiteY45" fmla="*/ 6503081 h 6521178"/>
                  <a:gd name="connsiteX46" fmla="*/ 31189 w 1379929"/>
                  <a:gd name="connsiteY46" fmla="*/ 6498318 h 6521178"/>
                  <a:gd name="connsiteX47" fmla="*/ 16723 w 1379929"/>
                  <a:gd name="connsiteY47" fmla="*/ 6337584 h 6521178"/>
                  <a:gd name="connsiteX48" fmla="*/ 28615 w 1379929"/>
                  <a:gd name="connsiteY48" fmla="*/ 6286862 h 6521178"/>
                  <a:gd name="connsiteX49" fmla="*/ 0 w 1379929"/>
                  <a:gd name="connsiteY49" fmla="*/ 6286862 h 6521178"/>
                  <a:gd name="connsiteX50" fmla="*/ 0 w 1379929"/>
                  <a:gd name="connsiteY50" fmla="*/ 6199306 h 6521178"/>
                  <a:gd name="connsiteX51" fmla="*/ 12139 w 1379929"/>
                  <a:gd name="connsiteY51" fmla="*/ 6100173 h 6521178"/>
                  <a:gd name="connsiteX52" fmla="*/ 12139 w 1379929"/>
                  <a:gd name="connsiteY52" fmla="*/ 110853 h 6521178"/>
                  <a:gd name="connsiteX53" fmla="*/ 33094 w 1379929"/>
                  <a:gd name="connsiteY53" fmla="*/ 2268 h 6521178"/>
                  <a:gd name="connsiteX0" fmla="*/ 33094 w 1379929"/>
                  <a:gd name="connsiteY0" fmla="*/ 2268 h 6521178"/>
                  <a:gd name="connsiteX1" fmla="*/ 408379 w 1379929"/>
                  <a:gd name="connsiteY1" fmla="*/ 9888 h 6521178"/>
                  <a:gd name="connsiteX2" fmla="*/ 500771 w 1379929"/>
                  <a:gd name="connsiteY2" fmla="*/ 107043 h 6521178"/>
                  <a:gd name="connsiteX3" fmla="*/ 508392 w 1379929"/>
                  <a:gd name="connsiteY3" fmla="*/ 387078 h 6521178"/>
                  <a:gd name="connsiteX4" fmla="*/ 500771 w 1379929"/>
                  <a:gd name="connsiteY4" fmla="*/ 967150 h 6521178"/>
                  <a:gd name="connsiteX5" fmla="*/ 395044 w 1379929"/>
                  <a:gd name="connsiteY5" fmla="*/ 1118598 h 6521178"/>
                  <a:gd name="connsiteX6" fmla="*/ 366469 w 1379929"/>
                  <a:gd name="connsiteY6" fmla="*/ 1161460 h 6521178"/>
                  <a:gd name="connsiteX7" fmla="*/ 384567 w 1379929"/>
                  <a:gd name="connsiteY7" fmla="*/ 1321480 h 6521178"/>
                  <a:gd name="connsiteX8" fmla="*/ 451242 w 1379929"/>
                  <a:gd name="connsiteY8" fmla="*/ 1371963 h 6521178"/>
                  <a:gd name="connsiteX9" fmla="*/ 708417 w 1379929"/>
                  <a:gd name="connsiteY9" fmla="*/ 1436733 h 6521178"/>
                  <a:gd name="connsiteX10" fmla="*/ 799857 w 1379929"/>
                  <a:gd name="connsiteY10" fmla="*/ 1486263 h 6521178"/>
                  <a:gd name="connsiteX11" fmla="*/ 867484 w 1379929"/>
                  <a:gd name="connsiteY11" fmla="*/ 1693908 h 6521178"/>
                  <a:gd name="connsiteX12" fmla="*/ 747469 w 1379929"/>
                  <a:gd name="connsiteY12" fmla="*/ 1931080 h 6521178"/>
                  <a:gd name="connsiteX13" fmla="*/ 511249 w 1379929"/>
                  <a:gd name="connsiteY13" fmla="*/ 2343513 h 6521178"/>
                  <a:gd name="connsiteX14" fmla="*/ 516964 w 1379929"/>
                  <a:gd name="connsiteY14" fmla="*/ 2436859 h 6521178"/>
                  <a:gd name="connsiteX15" fmla="*/ 500771 w 1379929"/>
                  <a:gd name="connsiteY15" fmla="*/ 2573065 h 6521178"/>
                  <a:gd name="connsiteX16" fmla="*/ 457909 w 1379929"/>
                  <a:gd name="connsiteY16" fmla="*/ 2602593 h 6521178"/>
                  <a:gd name="connsiteX17" fmla="*/ 470292 w 1379929"/>
                  <a:gd name="connsiteY17" fmla="*/ 2741658 h 6521178"/>
                  <a:gd name="connsiteX18" fmla="*/ 551254 w 1379929"/>
                  <a:gd name="connsiteY18" fmla="*/ 2832145 h 6521178"/>
                  <a:gd name="connsiteX19" fmla="*/ 596021 w 1379929"/>
                  <a:gd name="connsiteY19" fmla="*/ 2892153 h 6521178"/>
                  <a:gd name="connsiteX20" fmla="*/ 634121 w 1379929"/>
                  <a:gd name="connsiteY20" fmla="*/ 3030265 h 6521178"/>
                  <a:gd name="connsiteX21" fmla="*/ 532204 w 1379929"/>
                  <a:gd name="connsiteY21" fmla="*/ 3109323 h 6521178"/>
                  <a:gd name="connsiteX22" fmla="*/ 504582 w 1379929"/>
                  <a:gd name="connsiteY22" fmla="*/ 3114085 h 6521178"/>
                  <a:gd name="connsiteX23" fmla="*/ 404569 w 1379929"/>
                  <a:gd name="connsiteY23" fmla="*/ 3214098 h 6521178"/>
                  <a:gd name="connsiteX24" fmla="*/ 415046 w 1379929"/>
                  <a:gd name="connsiteY24" fmla="*/ 3717970 h 6521178"/>
                  <a:gd name="connsiteX25" fmla="*/ 451242 w 1379929"/>
                  <a:gd name="connsiteY25" fmla="*/ 4249465 h 6521178"/>
                  <a:gd name="connsiteX26" fmla="*/ 610309 w 1379929"/>
                  <a:gd name="connsiteY26" fmla="*/ 5068615 h 6521178"/>
                  <a:gd name="connsiteX27" fmla="*/ 676032 w 1379929"/>
                  <a:gd name="connsiteY27" fmla="*/ 5122908 h 6521178"/>
                  <a:gd name="connsiteX28" fmla="*/ 760804 w 1379929"/>
                  <a:gd name="connsiteY28" fmla="*/ 5131480 h 6521178"/>
                  <a:gd name="connsiteX29" fmla="*/ 838909 w 1379929"/>
                  <a:gd name="connsiteY29" fmla="*/ 5221968 h 6521178"/>
                  <a:gd name="connsiteX30" fmla="*/ 835099 w 1379929"/>
                  <a:gd name="connsiteY30" fmla="*/ 5398180 h 6521178"/>
                  <a:gd name="connsiteX31" fmla="*/ 859864 w 1379929"/>
                  <a:gd name="connsiteY31" fmla="*/ 5463903 h 6521178"/>
                  <a:gd name="connsiteX32" fmla="*/ 1063699 w 1379929"/>
                  <a:gd name="connsiteY32" fmla="*/ 5642021 h 6521178"/>
                  <a:gd name="connsiteX33" fmla="*/ 1198954 w 1379929"/>
                  <a:gd name="connsiteY33" fmla="*/ 5750605 h 6521178"/>
                  <a:gd name="connsiteX34" fmla="*/ 1304682 w 1379929"/>
                  <a:gd name="connsiteY34" fmla="*/ 5853475 h 6521178"/>
                  <a:gd name="connsiteX35" fmla="*/ 1336114 w 1379929"/>
                  <a:gd name="connsiteY35" fmla="*/ 6101125 h 6521178"/>
                  <a:gd name="connsiteX36" fmla="*/ 1295529 w 1379929"/>
                  <a:gd name="connsiteY36" fmla="*/ 6172786 h 6521178"/>
                  <a:gd name="connsiteX37" fmla="*/ 1297791 w 1379929"/>
                  <a:gd name="connsiteY37" fmla="*/ 6200330 h 6521178"/>
                  <a:gd name="connsiteX38" fmla="*/ 1306587 w 1379929"/>
                  <a:gd name="connsiteY38" fmla="*/ 6202089 h 6521178"/>
                  <a:gd name="connsiteX39" fmla="*/ 1358826 w 1379929"/>
                  <a:gd name="connsiteY39" fmla="*/ 6256338 h 6521178"/>
                  <a:gd name="connsiteX40" fmla="*/ 1359914 w 1379929"/>
                  <a:gd name="connsiteY40" fmla="*/ 6284611 h 6521178"/>
                  <a:gd name="connsiteX41" fmla="*/ 1366266 w 1379929"/>
                  <a:gd name="connsiteY41" fmla="*/ 6289468 h 6521178"/>
                  <a:gd name="connsiteX42" fmla="*/ 1379929 w 1379929"/>
                  <a:gd name="connsiteY42" fmla="*/ 6342108 h 6521178"/>
                  <a:gd name="connsiteX43" fmla="*/ 1219909 w 1379929"/>
                  <a:gd name="connsiteY43" fmla="*/ 6521178 h 6521178"/>
                  <a:gd name="connsiteX44" fmla="*/ 903679 w 1379929"/>
                  <a:gd name="connsiteY44" fmla="*/ 6514511 h 6521178"/>
                  <a:gd name="connsiteX45" fmla="*/ 87386 w 1379929"/>
                  <a:gd name="connsiteY45" fmla="*/ 6503081 h 6521178"/>
                  <a:gd name="connsiteX46" fmla="*/ 31189 w 1379929"/>
                  <a:gd name="connsiteY46" fmla="*/ 6498318 h 6521178"/>
                  <a:gd name="connsiteX47" fmla="*/ 16723 w 1379929"/>
                  <a:gd name="connsiteY47" fmla="*/ 6337584 h 6521178"/>
                  <a:gd name="connsiteX48" fmla="*/ 28615 w 1379929"/>
                  <a:gd name="connsiteY48" fmla="*/ 6286862 h 6521178"/>
                  <a:gd name="connsiteX49" fmla="*/ 0 w 1379929"/>
                  <a:gd name="connsiteY49" fmla="*/ 6286862 h 6521178"/>
                  <a:gd name="connsiteX50" fmla="*/ 12139 w 1379929"/>
                  <a:gd name="connsiteY50" fmla="*/ 6100173 h 6521178"/>
                  <a:gd name="connsiteX51" fmla="*/ 12139 w 1379929"/>
                  <a:gd name="connsiteY51" fmla="*/ 110853 h 6521178"/>
                  <a:gd name="connsiteX52" fmla="*/ 33094 w 1379929"/>
                  <a:gd name="connsiteY52" fmla="*/ 2268 h 6521178"/>
                  <a:gd name="connsiteX0" fmla="*/ 20955 w 1367790"/>
                  <a:gd name="connsiteY0" fmla="*/ 2268 h 6521178"/>
                  <a:gd name="connsiteX1" fmla="*/ 396240 w 1367790"/>
                  <a:gd name="connsiteY1" fmla="*/ 9888 h 6521178"/>
                  <a:gd name="connsiteX2" fmla="*/ 488632 w 1367790"/>
                  <a:gd name="connsiteY2" fmla="*/ 107043 h 6521178"/>
                  <a:gd name="connsiteX3" fmla="*/ 496253 w 1367790"/>
                  <a:gd name="connsiteY3" fmla="*/ 387078 h 6521178"/>
                  <a:gd name="connsiteX4" fmla="*/ 488632 w 1367790"/>
                  <a:gd name="connsiteY4" fmla="*/ 967150 h 6521178"/>
                  <a:gd name="connsiteX5" fmla="*/ 382905 w 1367790"/>
                  <a:gd name="connsiteY5" fmla="*/ 1118598 h 6521178"/>
                  <a:gd name="connsiteX6" fmla="*/ 354330 w 1367790"/>
                  <a:gd name="connsiteY6" fmla="*/ 1161460 h 6521178"/>
                  <a:gd name="connsiteX7" fmla="*/ 372428 w 1367790"/>
                  <a:gd name="connsiteY7" fmla="*/ 1321480 h 6521178"/>
                  <a:gd name="connsiteX8" fmla="*/ 439103 w 1367790"/>
                  <a:gd name="connsiteY8" fmla="*/ 1371963 h 6521178"/>
                  <a:gd name="connsiteX9" fmla="*/ 696278 w 1367790"/>
                  <a:gd name="connsiteY9" fmla="*/ 1436733 h 6521178"/>
                  <a:gd name="connsiteX10" fmla="*/ 787718 w 1367790"/>
                  <a:gd name="connsiteY10" fmla="*/ 1486263 h 6521178"/>
                  <a:gd name="connsiteX11" fmla="*/ 855345 w 1367790"/>
                  <a:gd name="connsiteY11" fmla="*/ 1693908 h 6521178"/>
                  <a:gd name="connsiteX12" fmla="*/ 735330 w 1367790"/>
                  <a:gd name="connsiteY12" fmla="*/ 1931080 h 6521178"/>
                  <a:gd name="connsiteX13" fmla="*/ 499110 w 1367790"/>
                  <a:gd name="connsiteY13" fmla="*/ 2343513 h 6521178"/>
                  <a:gd name="connsiteX14" fmla="*/ 504825 w 1367790"/>
                  <a:gd name="connsiteY14" fmla="*/ 2436859 h 6521178"/>
                  <a:gd name="connsiteX15" fmla="*/ 488632 w 1367790"/>
                  <a:gd name="connsiteY15" fmla="*/ 2573065 h 6521178"/>
                  <a:gd name="connsiteX16" fmla="*/ 445770 w 1367790"/>
                  <a:gd name="connsiteY16" fmla="*/ 2602593 h 6521178"/>
                  <a:gd name="connsiteX17" fmla="*/ 458153 w 1367790"/>
                  <a:gd name="connsiteY17" fmla="*/ 2741658 h 6521178"/>
                  <a:gd name="connsiteX18" fmla="*/ 539115 w 1367790"/>
                  <a:gd name="connsiteY18" fmla="*/ 2832145 h 6521178"/>
                  <a:gd name="connsiteX19" fmla="*/ 583882 w 1367790"/>
                  <a:gd name="connsiteY19" fmla="*/ 2892153 h 6521178"/>
                  <a:gd name="connsiteX20" fmla="*/ 621982 w 1367790"/>
                  <a:gd name="connsiteY20" fmla="*/ 3030265 h 6521178"/>
                  <a:gd name="connsiteX21" fmla="*/ 520065 w 1367790"/>
                  <a:gd name="connsiteY21" fmla="*/ 3109323 h 6521178"/>
                  <a:gd name="connsiteX22" fmla="*/ 492443 w 1367790"/>
                  <a:gd name="connsiteY22" fmla="*/ 3114085 h 6521178"/>
                  <a:gd name="connsiteX23" fmla="*/ 392430 w 1367790"/>
                  <a:gd name="connsiteY23" fmla="*/ 3214098 h 6521178"/>
                  <a:gd name="connsiteX24" fmla="*/ 402907 w 1367790"/>
                  <a:gd name="connsiteY24" fmla="*/ 3717970 h 6521178"/>
                  <a:gd name="connsiteX25" fmla="*/ 439103 w 1367790"/>
                  <a:gd name="connsiteY25" fmla="*/ 4249465 h 6521178"/>
                  <a:gd name="connsiteX26" fmla="*/ 598170 w 1367790"/>
                  <a:gd name="connsiteY26" fmla="*/ 5068615 h 6521178"/>
                  <a:gd name="connsiteX27" fmla="*/ 663893 w 1367790"/>
                  <a:gd name="connsiteY27" fmla="*/ 5122908 h 6521178"/>
                  <a:gd name="connsiteX28" fmla="*/ 748665 w 1367790"/>
                  <a:gd name="connsiteY28" fmla="*/ 5131480 h 6521178"/>
                  <a:gd name="connsiteX29" fmla="*/ 826770 w 1367790"/>
                  <a:gd name="connsiteY29" fmla="*/ 5221968 h 6521178"/>
                  <a:gd name="connsiteX30" fmla="*/ 822960 w 1367790"/>
                  <a:gd name="connsiteY30" fmla="*/ 5398180 h 6521178"/>
                  <a:gd name="connsiteX31" fmla="*/ 847725 w 1367790"/>
                  <a:gd name="connsiteY31" fmla="*/ 5463903 h 6521178"/>
                  <a:gd name="connsiteX32" fmla="*/ 1051560 w 1367790"/>
                  <a:gd name="connsiteY32" fmla="*/ 5642021 h 6521178"/>
                  <a:gd name="connsiteX33" fmla="*/ 1186815 w 1367790"/>
                  <a:gd name="connsiteY33" fmla="*/ 5750605 h 6521178"/>
                  <a:gd name="connsiteX34" fmla="*/ 1292543 w 1367790"/>
                  <a:gd name="connsiteY34" fmla="*/ 5853475 h 6521178"/>
                  <a:gd name="connsiteX35" fmla="*/ 1323975 w 1367790"/>
                  <a:gd name="connsiteY35" fmla="*/ 6101125 h 6521178"/>
                  <a:gd name="connsiteX36" fmla="*/ 1283390 w 1367790"/>
                  <a:gd name="connsiteY36" fmla="*/ 6172786 h 6521178"/>
                  <a:gd name="connsiteX37" fmla="*/ 1285652 w 1367790"/>
                  <a:gd name="connsiteY37" fmla="*/ 6200330 h 6521178"/>
                  <a:gd name="connsiteX38" fmla="*/ 1294448 w 1367790"/>
                  <a:gd name="connsiteY38" fmla="*/ 6202089 h 6521178"/>
                  <a:gd name="connsiteX39" fmla="*/ 1346687 w 1367790"/>
                  <a:gd name="connsiteY39" fmla="*/ 6256338 h 6521178"/>
                  <a:gd name="connsiteX40" fmla="*/ 1347775 w 1367790"/>
                  <a:gd name="connsiteY40" fmla="*/ 6284611 h 6521178"/>
                  <a:gd name="connsiteX41" fmla="*/ 1354127 w 1367790"/>
                  <a:gd name="connsiteY41" fmla="*/ 6289468 h 6521178"/>
                  <a:gd name="connsiteX42" fmla="*/ 1367790 w 1367790"/>
                  <a:gd name="connsiteY42" fmla="*/ 6342108 h 6521178"/>
                  <a:gd name="connsiteX43" fmla="*/ 1207770 w 1367790"/>
                  <a:gd name="connsiteY43" fmla="*/ 6521178 h 6521178"/>
                  <a:gd name="connsiteX44" fmla="*/ 891540 w 1367790"/>
                  <a:gd name="connsiteY44" fmla="*/ 6514511 h 6521178"/>
                  <a:gd name="connsiteX45" fmla="*/ 75247 w 1367790"/>
                  <a:gd name="connsiteY45" fmla="*/ 6503081 h 6521178"/>
                  <a:gd name="connsiteX46" fmla="*/ 19050 w 1367790"/>
                  <a:gd name="connsiteY46" fmla="*/ 6498318 h 6521178"/>
                  <a:gd name="connsiteX47" fmla="*/ 4584 w 1367790"/>
                  <a:gd name="connsiteY47" fmla="*/ 6337584 h 6521178"/>
                  <a:gd name="connsiteX48" fmla="*/ 16476 w 1367790"/>
                  <a:gd name="connsiteY48" fmla="*/ 6286862 h 6521178"/>
                  <a:gd name="connsiteX49" fmla="*/ 0 w 1367790"/>
                  <a:gd name="connsiteY49" fmla="*/ 6100173 h 6521178"/>
                  <a:gd name="connsiteX50" fmla="*/ 0 w 1367790"/>
                  <a:gd name="connsiteY50" fmla="*/ 110853 h 6521178"/>
                  <a:gd name="connsiteX51" fmla="*/ 20955 w 1367790"/>
                  <a:gd name="connsiteY51" fmla="*/ 2268 h 6521178"/>
                  <a:gd name="connsiteX0" fmla="*/ 20955 w 1367790"/>
                  <a:gd name="connsiteY0" fmla="*/ 2268 h 6521178"/>
                  <a:gd name="connsiteX1" fmla="*/ 396240 w 1367790"/>
                  <a:gd name="connsiteY1" fmla="*/ 9888 h 6521178"/>
                  <a:gd name="connsiteX2" fmla="*/ 488632 w 1367790"/>
                  <a:gd name="connsiteY2" fmla="*/ 107043 h 6521178"/>
                  <a:gd name="connsiteX3" fmla="*/ 496253 w 1367790"/>
                  <a:gd name="connsiteY3" fmla="*/ 387078 h 6521178"/>
                  <a:gd name="connsiteX4" fmla="*/ 488632 w 1367790"/>
                  <a:gd name="connsiteY4" fmla="*/ 967150 h 6521178"/>
                  <a:gd name="connsiteX5" fmla="*/ 382905 w 1367790"/>
                  <a:gd name="connsiteY5" fmla="*/ 1118598 h 6521178"/>
                  <a:gd name="connsiteX6" fmla="*/ 354330 w 1367790"/>
                  <a:gd name="connsiteY6" fmla="*/ 1161460 h 6521178"/>
                  <a:gd name="connsiteX7" fmla="*/ 372428 w 1367790"/>
                  <a:gd name="connsiteY7" fmla="*/ 1321480 h 6521178"/>
                  <a:gd name="connsiteX8" fmla="*/ 439103 w 1367790"/>
                  <a:gd name="connsiteY8" fmla="*/ 1371963 h 6521178"/>
                  <a:gd name="connsiteX9" fmla="*/ 696278 w 1367790"/>
                  <a:gd name="connsiteY9" fmla="*/ 1436733 h 6521178"/>
                  <a:gd name="connsiteX10" fmla="*/ 787718 w 1367790"/>
                  <a:gd name="connsiteY10" fmla="*/ 1486263 h 6521178"/>
                  <a:gd name="connsiteX11" fmla="*/ 855345 w 1367790"/>
                  <a:gd name="connsiteY11" fmla="*/ 1693908 h 6521178"/>
                  <a:gd name="connsiteX12" fmla="*/ 735330 w 1367790"/>
                  <a:gd name="connsiteY12" fmla="*/ 1931080 h 6521178"/>
                  <a:gd name="connsiteX13" fmla="*/ 499110 w 1367790"/>
                  <a:gd name="connsiteY13" fmla="*/ 2343513 h 6521178"/>
                  <a:gd name="connsiteX14" fmla="*/ 504825 w 1367790"/>
                  <a:gd name="connsiteY14" fmla="*/ 2436859 h 6521178"/>
                  <a:gd name="connsiteX15" fmla="*/ 488632 w 1367790"/>
                  <a:gd name="connsiteY15" fmla="*/ 2573065 h 6521178"/>
                  <a:gd name="connsiteX16" fmla="*/ 445770 w 1367790"/>
                  <a:gd name="connsiteY16" fmla="*/ 2602593 h 6521178"/>
                  <a:gd name="connsiteX17" fmla="*/ 458153 w 1367790"/>
                  <a:gd name="connsiteY17" fmla="*/ 2741658 h 6521178"/>
                  <a:gd name="connsiteX18" fmla="*/ 539115 w 1367790"/>
                  <a:gd name="connsiteY18" fmla="*/ 2832145 h 6521178"/>
                  <a:gd name="connsiteX19" fmla="*/ 583882 w 1367790"/>
                  <a:gd name="connsiteY19" fmla="*/ 2892153 h 6521178"/>
                  <a:gd name="connsiteX20" fmla="*/ 621982 w 1367790"/>
                  <a:gd name="connsiteY20" fmla="*/ 3030265 h 6521178"/>
                  <a:gd name="connsiteX21" fmla="*/ 520065 w 1367790"/>
                  <a:gd name="connsiteY21" fmla="*/ 3109323 h 6521178"/>
                  <a:gd name="connsiteX22" fmla="*/ 492443 w 1367790"/>
                  <a:gd name="connsiteY22" fmla="*/ 3114085 h 6521178"/>
                  <a:gd name="connsiteX23" fmla="*/ 392430 w 1367790"/>
                  <a:gd name="connsiteY23" fmla="*/ 3214098 h 6521178"/>
                  <a:gd name="connsiteX24" fmla="*/ 402907 w 1367790"/>
                  <a:gd name="connsiteY24" fmla="*/ 3717970 h 6521178"/>
                  <a:gd name="connsiteX25" fmla="*/ 439103 w 1367790"/>
                  <a:gd name="connsiteY25" fmla="*/ 4249465 h 6521178"/>
                  <a:gd name="connsiteX26" fmla="*/ 598170 w 1367790"/>
                  <a:gd name="connsiteY26" fmla="*/ 5068615 h 6521178"/>
                  <a:gd name="connsiteX27" fmla="*/ 663893 w 1367790"/>
                  <a:gd name="connsiteY27" fmla="*/ 5122908 h 6521178"/>
                  <a:gd name="connsiteX28" fmla="*/ 748665 w 1367790"/>
                  <a:gd name="connsiteY28" fmla="*/ 5131480 h 6521178"/>
                  <a:gd name="connsiteX29" fmla="*/ 826770 w 1367790"/>
                  <a:gd name="connsiteY29" fmla="*/ 5221968 h 6521178"/>
                  <a:gd name="connsiteX30" fmla="*/ 822960 w 1367790"/>
                  <a:gd name="connsiteY30" fmla="*/ 5398180 h 6521178"/>
                  <a:gd name="connsiteX31" fmla="*/ 847725 w 1367790"/>
                  <a:gd name="connsiteY31" fmla="*/ 5463903 h 6521178"/>
                  <a:gd name="connsiteX32" fmla="*/ 1051560 w 1367790"/>
                  <a:gd name="connsiteY32" fmla="*/ 5642021 h 6521178"/>
                  <a:gd name="connsiteX33" fmla="*/ 1186815 w 1367790"/>
                  <a:gd name="connsiteY33" fmla="*/ 5750605 h 6521178"/>
                  <a:gd name="connsiteX34" fmla="*/ 1292543 w 1367790"/>
                  <a:gd name="connsiteY34" fmla="*/ 5853475 h 6521178"/>
                  <a:gd name="connsiteX35" fmla="*/ 1323975 w 1367790"/>
                  <a:gd name="connsiteY35" fmla="*/ 6101125 h 6521178"/>
                  <a:gd name="connsiteX36" fmla="*/ 1283390 w 1367790"/>
                  <a:gd name="connsiteY36" fmla="*/ 6172786 h 6521178"/>
                  <a:gd name="connsiteX37" fmla="*/ 1285652 w 1367790"/>
                  <a:gd name="connsiteY37" fmla="*/ 6200330 h 6521178"/>
                  <a:gd name="connsiteX38" fmla="*/ 1294448 w 1367790"/>
                  <a:gd name="connsiteY38" fmla="*/ 6202089 h 6521178"/>
                  <a:gd name="connsiteX39" fmla="*/ 1346687 w 1367790"/>
                  <a:gd name="connsiteY39" fmla="*/ 6256338 h 6521178"/>
                  <a:gd name="connsiteX40" fmla="*/ 1347775 w 1367790"/>
                  <a:gd name="connsiteY40" fmla="*/ 6284611 h 6521178"/>
                  <a:gd name="connsiteX41" fmla="*/ 1354127 w 1367790"/>
                  <a:gd name="connsiteY41" fmla="*/ 6289468 h 6521178"/>
                  <a:gd name="connsiteX42" fmla="*/ 1367790 w 1367790"/>
                  <a:gd name="connsiteY42" fmla="*/ 6342108 h 6521178"/>
                  <a:gd name="connsiteX43" fmla="*/ 1207770 w 1367790"/>
                  <a:gd name="connsiteY43" fmla="*/ 6521178 h 6521178"/>
                  <a:gd name="connsiteX44" fmla="*/ 891540 w 1367790"/>
                  <a:gd name="connsiteY44" fmla="*/ 6514511 h 6521178"/>
                  <a:gd name="connsiteX45" fmla="*/ 75247 w 1367790"/>
                  <a:gd name="connsiteY45" fmla="*/ 6503081 h 6521178"/>
                  <a:gd name="connsiteX46" fmla="*/ 19050 w 1367790"/>
                  <a:gd name="connsiteY46" fmla="*/ 6498318 h 6521178"/>
                  <a:gd name="connsiteX47" fmla="*/ 4584 w 1367790"/>
                  <a:gd name="connsiteY47" fmla="*/ 6337584 h 6521178"/>
                  <a:gd name="connsiteX48" fmla="*/ 0 w 1367790"/>
                  <a:gd name="connsiteY48" fmla="*/ 6100173 h 6521178"/>
                  <a:gd name="connsiteX49" fmla="*/ 0 w 1367790"/>
                  <a:gd name="connsiteY49" fmla="*/ 110853 h 6521178"/>
                  <a:gd name="connsiteX50" fmla="*/ 20955 w 1367790"/>
                  <a:gd name="connsiteY50" fmla="*/ 2268 h 6521178"/>
                  <a:gd name="connsiteX0" fmla="*/ 20955 w 1367790"/>
                  <a:gd name="connsiteY0" fmla="*/ 2268 h 6682670"/>
                  <a:gd name="connsiteX1" fmla="*/ 396240 w 1367790"/>
                  <a:gd name="connsiteY1" fmla="*/ 9888 h 6682670"/>
                  <a:gd name="connsiteX2" fmla="*/ 488632 w 1367790"/>
                  <a:gd name="connsiteY2" fmla="*/ 107043 h 6682670"/>
                  <a:gd name="connsiteX3" fmla="*/ 496253 w 1367790"/>
                  <a:gd name="connsiteY3" fmla="*/ 387078 h 6682670"/>
                  <a:gd name="connsiteX4" fmla="*/ 488632 w 1367790"/>
                  <a:gd name="connsiteY4" fmla="*/ 967150 h 6682670"/>
                  <a:gd name="connsiteX5" fmla="*/ 382905 w 1367790"/>
                  <a:gd name="connsiteY5" fmla="*/ 1118598 h 6682670"/>
                  <a:gd name="connsiteX6" fmla="*/ 354330 w 1367790"/>
                  <a:gd name="connsiteY6" fmla="*/ 1161460 h 6682670"/>
                  <a:gd name="connsiteX7" fmla="*/ 372428 w 1367790"/>
                  <a:gd name="connsiteY7" fmla="*/ 1321480 h 6682670"/>
                  <a:gd name="connsiteX8" fmla="*/ 439103 w 1367790"/>
                  <a:gd name="connsiteY8" fmla="*/ 1371963 h 6682670"/>
                  <a:gd name="connsiteX9" fmla="*/ 696278 w 1367790"/>
                  <a:gd name="connsiteY9" fmla="*/ 1436733 h 6682670"/>
                  <a:gd name="connsiteX10" fmla="*/ 787718 w 1367790"/>
                  <a:gd name="connsiteY10" fmla="*/ 1486263 h 6682670"/>
                  <a:gd name="connsiteX11" fmla="*/ 855345 w 1367790"/>
                  <a:gd name="connsiteY11" fmla="*/ 1693908 h 6682670"/>
                  <a:gd name="connsiteX12" fmla="*/ 735330 w 1367790"/>
                  <a:gd name="connsiteY12" fmla="*/ 1931080 h 6682670"/>
                  <a:gd name="connsiteX13" fmla="*/ 499110 w 1367790"/>
                  <a:gd name="connsiteY13" fmla="*/ 2343513 h 6682670"/>
                  <a:gd name="connsiteX14" fmla="*/ 504825 w 1367790"/>
                  <a:gd name="connsiteY14" fmla="*/ 2436859 h 6682670"/>
                  <a:gd name="connsiteX15" fmla="*/ 488632 w 1367790"/>
                  <a:gd name="connsiteY15" fmla="*/ 2573065 h 6682670"/>
                  <a:gd name="connsiteX16" fmla="*/ 445770 w 1367790"/>
                  <a:gd name="connsiteY16" fmla="*/ 2602593 h 6682670"/>
                  <a:gd name="connsiteX17" fmla="*/ 458153 w 1367790"/>
                  <a:gd name="connsiteY17" fmla="*/ 2741658 h 6682670"/>
                  <a:gd name="connsiteX18" fmla="*/ 539115 w 1367790"/>
                  <a:gd name="connsiteY18" fmla="*/ 2832145 h 6682670"/>
                  <a:gd name="connsiteX19" fmla="*/ 583882 w 1367790"/>
                  <a:gd name="connsiteY19" fmla="*/ 2892153 h 6682670"/>
                  <a:gd name="connsiteX20" fmla="*/ 621982 w 1367790"/>
                  <a:gd name="connsiteY20" fmla="*/ 3030265 h 6682670"/>
                  <a:gd name="connsiteX21" fmla="*/ 520065 w 1367790"/>
                  <a:gd name="connsiteY21" fmla="*/ 3109323 h 6682670"/>
                  <a:gd name="connsiteX22" fmla="*/ 492443 w 1367790"/>
                  <a:gd name="connsiteY22" fmla="*/ 3114085 h 6682670"/>
                  <a:gd name="connsiteX23" fmla="*/ 392430 w 1367790"/>
                  <a:gd name="connsiteY23" fmla="*/ 3214098 h 6682670"/>
                  <a:gd name="connsiteX24" fmla="*/ 402907 w 1367790"/>
                  <a:gd name="connsiteY24" fmla="*/ 3717970 h 6682670"/>
                  <a:gd name="connsiteX25" fmla="*/ 439103 w 1367790"/>
                  <a:gd name="connsiteY25" fmla="*/ 4249465 h 6682670"/>
                  <a:gd name="connsiteX26" fmla="*/ 598170 w 1367790"/>
                  <a:gd name="connsiteY26" fmla="*/ 5068615 h 6682670"/>
                  <a:gd name="connsiteX27" fmla="*/ 663893 w 1367790"/>
                  <a:gd name="connsiteY27" fmla="*/ 5122908 h 6682670"/>
                  <a:gd name="connsiteX28" fmla="*/ 748665 w 1367790"/>
                  <a:gd name="connsiteY28" fmla="*/ 5131480 h 6682670"/>
                  <a:gd name="connsiteX29" fmla="*/ 826770 w 1367790"/>
                  <a:gd name="connsiteY29" fmla="*/ 5221968 h 6682670"/>
                  <a:gd name="connsiteX30" fmla="*/ 822960 w 1367790"/>
                  <a:gd name="connsiteY30" fmla="*/ 5398180 h 6682670"/>
                  <a:gd name="connsiteX31" fmla="*/ 847725 w 1367790"/>
                  <a:gd name="connsiteY31" fmla="*/ 5463903 h 6682670"/>
                  <a:gd name="connsiteX32" fmla="*/ 1051560 w 1367790"/>
                  <a:gd name="connsiteY32" fmla="*/ 5642021 h 6682670"/>
                  <a:gd name="connsiteX33" fmla="*/ 1186815 w 1367790"/>
                  <a:gd name="connsiteY33" fmla="*/ 5750605 h 6682670"/>
                  <a:gd name="connsiteX34" fmla="*/ 1292543 w 1367790"/>
                  <a:gd name="connsiteY34" fmla="*/ 5853475 h 6682670"/>
                  <a:gd name="connsiteX35" fmla="*/ 1323975 w 1367790"/>
                  <a:gd name="connsiteY35" fmla="*/ 6101125 h 6682670"/>
                  <a:gd name="connsiteX36" fmla="*/ 1283390 w 1367790"/>
                  <a:gd name="connsiteY36" fmla="*/ 6172786 h 6682670"/>
                  <a:gd name="connsiteX37" fmla="*/ 1285652 w 1367790"/>
                  <a:gd name="connsiteY37" fmla="*/ 6200330 h 6682670"/>
                  <a:gd name="connsiteX38" fmla="*/ 1294448 w 1367790"/>
                  <a:gd name="connsiteY38" fmla="*/ 6202089 h 6682670"/>
                  <a:gd name="connsiteX39" fmla="*/ 1346687 w 1367790"/>
                  <a:gd name="connsiteY39" fmla="*/ 6256338 h 6682670"/>
                  <a:gd name="connsiteX40" fmla="*/ 1347775 w 1367790"/>
                  <a:gd name="connsiteY40" fmla="*/ 6284611 h 6682670"/>
                  <a:gd name="connsiteX41" fmla="*/ 1354127 w 1367790"/>
                  <a:gd name="connsiteY41" fmla="*/ 6289468 h 6682670"/>
                  <a:gd name="connsiteX42" fmla="*/ 1367790 w 1367790"/>
                  <a:gd name="connsiteY42" fmla="*/ 6342108 h 6682670"/>
                  <a:gd name="connsiteX43" fmla="*/ 1207770 w 1367790"/>
                  <a:gd name="connsiteY43" fmla="*/ 6521178 h 6682670"/>
                  <a:gd name="connsiteX44" fmla="*/ 891540 w 1367790"/>
                  <a:gd name="connsiteY44" fmla="*/ 6514511 h 6682670"/>
                  <a:gd name="connsiteX45" fmla="*/ 75247 w 1367790"/>
                  <a:gd name="connsiteY45" fmla="*/ 6503081 h 6682670"/>
                  <a:gd name="connsiteX46" fmla="*/ 19050 w 1367790"/>
                  <a:gd name="connsiteY46" fmla="*/ 6498318 h 6682670"/>
                  <a:gd name="connsiteX47" fmla="*/ 0 w 1367790"/>
                  <a:gd name="connsiteY47" fmla="*/ 6100173 h 6682670"/>
                  <a:gd name="connsiteX48" fmla="*/ 0 w 1367790"/>
                  <a:gd name="connsiteY48" fmla="*/ 110853 h 6682670"/>
                  <a:gd name="connsiteX49" fmla="*/ 20955 w 1367790"/>
                  <a:gd name="connsiteY49" fmla="*/ 2268 h 6682670"/>
                  <a:gd name="connsiteX0" fmla="*/ 20965 w 1367800"/>
                  <a:gd name="connsiteY0" fmla="*/ 2268 h 6521178"/>
                  <a:gd name="connsiteX1" fmla="*/ 396250 w 1367800"/>
                  <a:gd name="connsiteY1" fmla="*/ 9888 h 6521178"/>
                  <a:gd name="connsiteX2" fmla="*/ 488642 w 1367800"/>
                  <a:gd name="connsiteY2" fmla="*/ 107043 h 6521178"/>
                  <a:gd name="connsiteX3" fmla="*/ 496263 w 1367800"/>
                  <a:gd name="connsiteY3" fmla="*/ 387078 h 6521178"/>
                  <a:gd name="connsiteX4" fmla="*/ 488642 w 1367800"/>
                  <a:gd name="connsiteY4" fmla="*/ 967150 h 6521178"/>
                  <a:gd name="connsiteX5" fmla="*/ 382915 w 1367800"/>
                  <a:gd name="connsiteY5" fmla="*/ 1118598 h 6521178"/>
                  <a:gd name="connsiteX6" fmla="*/ 354340 w 1367800"/>
                  <a:gd name="connsiteY6" fmla="*/ 1161460 h 6521178"/>
                  <a:gd name="connsiteX7" fmla="*/ 372438 w 1367800"/>
                  <a:gd name="connsiteY7" fmla="*/ 1321480 h 6521178"/>
                  <a:gd name="connsiteX8" fmla="*/ 439113 w 1367800"/>
                  <a:gd name="connsiteY8" fmla="*/ 1371963 h 6521178"/>
                  <a:gd name="connsiteX9" fmla="*/ 696288 w 1367800"/>
                  <a:gd name="connsiteY9" fmla="*/ 1436733 h 6521178"/>
                  <a:gd name="connsiteX10" fmla="*/ 787728 w 1367800"/>
                  <a:gd name="connsiteY10" fmla="*/ 1486263 h 6521178"/>
                  <a:gd name="connsiteX11" fmla="*/ 855355 w 1367800"/>
                  <a:gd name="connsiteY11" fmla="*/ 1693908 h 6521178"/>
                  <a:gd name="connsiteX12" fmla="*/ 735340 w 1367800"/>
                  <a:gd name="connsiteY12" fmla="*/ 1931080 h 6521178"/>
                  <a:gd name="connsiteX13" fmla="*/ 499120 w 1367800"/>
                  <a:gd name="connsiteY13" fmla="*/ 2343513 h 6521178"/>
                  <a:gd name="connsiteX14" fmla="*/ 504835 w 1367800"/>
                  <a:gd name="connsiteY14" fmla="*/ 2436859 h 6521178"/>
                  <a:gd name="connsiteX15" fmla="*/ 488642 w 1367800"/>
                  <a:gd name="connsiteY15" fmla="*/ 2573065 h 6521178"/>
                  <a:gd name="connsiteX16" fmla="*/ 445780 w 1367800"/>
                  <a:gd name="connsiteY16" fmla="*/ 2602593 h 6521178"/>
                  <a:gd name="connsiteX17" fmla="*/ 458163 w 1367800"/>
                  <a:gd name="connsiteY17" fmla="*/ 2741658 h 6521178"/>
                  <a:gd name="connsiteX18" fmla="*/ 539125 w 1367800"/>
                  <a:gd name="connsiteY18" fmla="*/ 2832145 h 6521178"/>
                  <a:gd name="connsiteX19" fmla="*/ 583892 w 1367800"/>
                  <a:gd name="connsiteY19" fmla="*/ 2892153 h 6521178"/>
                  <a:gd name="connsiteX20" fmla="*/ 621992 w 1367800"/>
                  <a:gd name="connsiteY20" fmla="*/ 3030265 h 6521178"/>
                  <a:gd name="connsiteX21" fmla="*/ 520075 w 1367800"/>
                  <a:gd name="connsiteY21" fmla="*/ 3109323 h 6521178"/>
                  <a:gd name="connsiteX22" fmla="*/ 492453 w 1367800"/>
                  <a:gd name="connsiteY22" fmla="*/ 3114085 h 6521178"/>
                  <a:gd name="connsiteX23" fmla="*/ 392440 w 1367800"/>
                  <a:gd name="connsiteY23" fmla="*/ 3214098 h 6521178"/>
                  <a:gd name="connsiteX24" fmla="*/ 402917 w 1367800"/>
                  <a:gd name="connsiteY24" fmla="*/ 3717970 h 6521178"/>
                  <a:gd name="connsiteX25" fmla="*/ 439113 w 1367800"/>
                  <a:gd name="connsiteY25" fmla="*/ 4249465 h 6521178"/>
                  <a:gd name="connsiteX26" fmla="*/ 598180 w 1367800"/>
                  <a:gd name="connsiteY26" fmla="*/ 5068615 h 6521178"/>
                  <a:gd name="connsiteX27" fmla="*/ 663903 w 1367800"/>
                  <a:gd name="connsiteY27" fmla="*/ 5122908 h 6521178"/>
                  <a:gd name="connsiteX28" fmla="*/ 748675 w 1367800"/>
                  <a:gd name="connsiteY28" fmla="*/ 5131480 h 6521178"/>
                  <a:gd name="connsiteX29" fmla="*/ 826780 w 1367800"/>
                  <a:gd name="connsiteY29" fmla="*/ 5221968 h 6521178"/>
                  <a:gd name="connsiteX30" fmla="*/ 822970 w 1367800"/>
                  <a:gd name="connsiteY30" fmla="*/ 5398180 h 6521178"/>
                  <a:gd name="connsiteX31" fmla="*/ 847735 w 1367800"/>
                  <a:gd name="connsiteY31" fmla="*/ 5463903 h 6521178"/>
                  <a:gd name="connsiteX32" fmla="*/ 1051570 w 1367800"/>
                  <a:gd name="connsiteY32" fmla="*/ 5642021 h 6521178"/>
                  <a:gd name="connsiteX33" fmla="*/ 1186825 w 1367800"/>
                  <a:gd name="connsiteY33" fmla="*/ 5750605 h 6521178"/>
                  <a:gd name="connsiteX34" fmla="*/ 1292553 w 1367800"/>
                  <a:gd name="connsiteY34" fmla="*/ 5853475 h 6521178"/>
                  <a:gd name="connsiteX35" fmla="*/ 1323985 w 1367800"/>
                  <a:gd name="connsiteY35" fmla="*/ 6101125 h 6521178"/>
                  <a:gd name="connsiteX36" fmla="*/ 1283400 w 1367800"/>
                  <a:gd name="connsiteY36" fmla="*/ 6172786 h 6521178"/>
                  <a:gd name="connsiteX37" fmla="*/ 1285662 w 1367800"/>
                  <a:gd name="connsiteY37" fmla="*/ 6200330 h 6521178"/>
                  <a:gd name="connsiteX38" fmla="*/ 1294458 w 1367800"/>
                  <a:gd name="connsiteY38" fmla="*/ 6202089 h 6521178"/>
                  <a:gd name="connsiteX39" fmla="*/ 1346697 w 1367800"/>
                  <a:gd name="connsiteY39" fmla="*/ 6256338 h 6521178"/>
                  <a:gd name="connsiteX40" fmla="*/ 1347785 w 1367800"/>
                  <a:gd name="connsiteY40" fmla="*/ 6284611 h 6521178"/>
                  <a:gd name="connsiteX41" fmla="*/ 1354137 w 1367800"/>
                  <a:gd name="connsiteY41" fmla="*/ 6289468 h 6521178"/>
                  <a:gd name="connsiteX42" fmla="*/ 1367800 w 1367800"/>
                  <a:gd name="connsiteY42" fmla="*/ 6342108 h 6521178"/>
                  <a:gd name="connsiteX43" fmla="*/ 1207780 w 1367800"/>
                  <a:gd name="connsiteY43" fmla="*/ 6521178 h 6521178"/>
                  <a:gd name="connsiteX44" fmla="*/ 891550 w 1367800"/>
                  <a:gd name="connsiteY44" fmla="*/ 6514511 h 6521178"/>
                  <a:gd name="connsiteX45" fmla="*/ 75257 w 1367800"/>
                  <a:gd name="connsiteY45" fmla="*/ 6503081 h 6521178"/>
                  <a:gd name="connsiteX46" fmla="*/ 19060 w 1367800"/>
                  <a:gd name="connsiteY46" fmla="*/ 6498318 h 6521178"/>
                  <a:gd name="connsiteX47" fmla="*/ 10 w 1367800"/>
                  <a:gd name="connsiteY47" fmla="*/ 110853 h 6521178"/>
                  <a:gd name="connsiteX48" fmla="*/ 20965 w 1367800"/>
                  <a:gd name="connsiteY48" fmla="*/ 2268 h 6521178"/>
                  <a:gd name="connsiteX0" fmla="*/ 25863 w 1372698"/>
                  <a:gd name="connsiteY0" fmla="*/ 2268 h 6521178"/>
                  <a:gd name="connsiteX1" fmla="*/ 401148 w 1372698"/>
                  <a:gd name="connsiteY1" fmla="*/ 9888 h 6521178"/>
                  <a:gd name="connsiteX2" fmla="*/ 493540 w 1372698"/>
                  <a:gd name="connsiteY2" fmla="*/ 107043 h 6521178"/>
                  <a:gd name="connsiteX3" fmla="*/ 501161 w 1372698"/>
                  <a:gd name="connsiteY3" fmla="*/ 387078 h 6521178"/>
                  <a:gd name="connsiteX4" fmla="*/ 493540 w 1372698"/>
                  <a:gd name="connsiteY4" fmla="*/ 967150 h 6521178"/>
                  <a:gd name="connsiteX5" fmla="*/ 387813 w 1372698"/>
                  <a:gd name="connsiteY5" fmla="*/ 1118598 h 6521178"/>
                  <a:gd name="connsiteX6" fmla="*/ 359238 w 1372698"/>
                  <a:gd name="connsiteY6" fmla="*/ 1161460 h 6521178"/>
                  <a:gd name="connsiteX7" fmla="*/ 377336 w 1372698"/>
                  <a:gd name="connsiteY7" fmla="*/ 1321480 h 6521178"/>
                  <a:gd name="connsiteX8" fmla="*/ 444011 w 1372698"/>
                  <a:gd name="connsiteY8" fmla="*/ 1371963 h 6521178"/>
                  <a:gd name="connsiteX9" fmla="*/ 701186 w 1372698"/>
                  <a:gd name="connsiteY9" fmla="*/ 1436733 h 6521178"/>
                  <a:gd name="connsiteX10" fmla="*/ 792626 w 1372698"/>
                  <a:gd name="connsiteY10" fmla="*/ 1486263 h 6521178"/>
                  <a:gd name="connsiteX11" fmla="*/ 860253 w 1372698"/>
                  <a:gd name="connsiteY11" fmla="*/ 1693908 h 6521178"/>
                  <a:gd name="connsiteX12" fmla="*/ 740238 w 1372698"/>
                  <a:gd name="connsiteY12" fmla="*/ 1931080 h 6521178"/>
                  <a:gd name="connsiteX13" fmla="*/ 504018 w 1372698"/>
                  <a:gd name="connsiteY13" fmla="*/ 2343513 h 6521178"/>
                  <a:gd name="connsiteX14" fmla="*/ 509733 w 1372698"/>
                  <a:gd name="connsiteY14" fmla="*/ 2436859 h 6521178"/>
                  <a:gd name="connsiteX15" fmla="*/ 493540 w 1372698"/>
                  <a:gd name="connsiteY15" fmla="*/ 2573065 h 6521178"/>
                  <a:gd name="connsiteX16" fmla="*/ 450678 w 1372698"/>
                  <a:gd name="connsiteY16" fmla="*/ 2602593 h 6521178"/>
                  <a:gd name="connsiteX17" fmla="*/ 463061 w 1372698"/>
                  <a:gd name="connsiteY17" fmla="*/ 2741658 h 6521178"/>
                  <a:gd name="connsiteX18" fmla="*/ 544023 w 1372698"/>
                  <a:gd name="connsiteY18" fmla="*/ 2832145 h 6521178"/>
                  <a:gd name="connsiteX19" fmla="*/ 588790 w 1372698"/>
                  <a:gd name="connsiteY19" fmla="*/ 2892153 h 6521178"/>
                  <a:gd name="connsiteX20" fmla="*/ 626890 w 1372698"/>
                  <a:gd name="connsiteY20" fmla="*/ 3030265 h 6521178"/>
                  <a:gd name="connsiteX21" fmla="*/ 524973 w 1372698"/>
                  <a:gd name="connsiteY21" fmla="*/ 3109323 h 6521178"/>
                  <a:gd name="connsiteX22" fmla="*/ 497351 w 1372698"/>
                  <a:gd name="connsiteY22" fmla="*/ 3114085 h 6521178"/>
                  <a:gd name="connsiteX23" fmla="*/ 397338 w 1372698"/>
                  <a:gd name="connsiteY23" fmla="*/ 3214098 h 6521178"/>
                  <a:gd name="connsiteX24" fmla="*/ 407815 w 1372698"/>
                  <a:gd name="connsiteY24" fmla="*/ 3717970 h 6521178"/>
                  <a:gd name="connsiteX25" fmla="*/ 444011 w 1372698"/>
                  <a:gd name="connsiteY25" fmla="*/ 4249465 h 6521178"/>
                  <a:gd name="connsiteX26" fmla="*/ 603078 w 1372698"/>
                  <a:gd name="connsiteY26" fmla="*/ 5068615 h 6521178"/>
                  <a:gd name="connsiteX27" fmla="*/ 668801 w 1372698"/>
                  <a:gd name="connsiteY27" fmla="*/ 5122908 h 6521178"/>
                  <a:gd name="connsiteX28" fmla="*/ 753573 w 1372698"/>
                  <a:gd name="connsiteY28" fmla="*/ 5131480 h 6521178"/>
                  <a:gd name="connsiteX29" fmla="*/ 831678 w 1372698"/>
                  <a:gd name="connsiteY29" fmla="*/ 5221968 h 6521178"/>
                  <a:gd name="connsiteX30" fmla="*/ 827868 w 1372698"/>
                  <a:gd name="connsiteY30" fmla="*/ 5398180 h 6521178"/>
                  <a:gd name="connsiteX31" fmla="*/ 852633 w 1372698"/>
                  <a:gd name="connsiteY31" fmla="*/ 5463903 h 6521178"/>
                  <a:gd name="connsiteX32" fmla="*/ 1056468 w 1372698"/>
                  <a:gd name="connsiteY32" fmla="*/ 5642021 h 6521178"/>
                  <a:gd name="connsiteX33" fmla="*/ 1191723 w 1372698"/>
                  <a:gd name="connsiteY33" fmla="*/ 5750605 h 6521178"/>
                  <a:gd name="connsiteX34" fmla="*/ 1297451 w 1372698"/>
                  <a:gd name="connsiteY34" fmla="*/ 5853475 h 6521178"/>
                  <a:gd name="connsiteX35" fmla="*/ 1328883 w 1372698"/>
                  <a:gd name="connsiteY35" fmla="*/ 6101125 h 6521178"/>
                  <a:gd name="connsiteX36" fmla="*/ 1288298 w 1372698"/>
                  <a:gd name="connsiteY36" fmla="*/ 6172786 h 6521178"/>
                  <a:gd name="connsiteX37" fmla="*/ 1290560 w 1372698"/>
                  <a:gd name="connsiteY37" fmla="*/ 6200330 h 6521178"/>
                  <a:gd name="connsiteX38" fmla="*/ 1299356 w 1372698"/>
                  <a:gd name="connsiteY38" fmla="*/ 6202089 h 6521178"/>
                  <a:gd name="connsiteX39" fmla="*/ 1351595 w 1372698"/>
                  <a:gd name="connsiteY39" fmla="*/ 6256338 h 6521178"/>
                  <a:gd name="connsiteX40" fmla="*/ 1352683 w 1372698"/>
                  <a:gd name="connsiteY40" fmla="*/ 6284611 h 6521178"/>
                  <a:gd name="connsiteX41" fmla="*/ 1359035 w 1372698"/>
                  <a:gd name="connsiteY41" fmla="*/ 6289468 h 6521178"/>
                  <a:gd name="connsiteX42" fmla="*/ 1372698 w 1372698"/>
                  <a:gd name="connsiteY42" fmla="*/ 6342108 h 6521178"/>
                  <a:gd name="connsiteX43" fmla="*/ 1212678 w 1372698"/>
                  <a:gd name="connsiteY43" fmla="*/ 6521178 h 6521178"/>
                  <a:gd name="connsiteX44" fmla="*/ 896448 w 1372698"/>
                  <a:gd name="connsiteY44" fmla="*/ 6514511 h 6521178"/>
                  <a:gd name="connsiteX45" fmla="*/ 80155 w 1372698"/>
                  <a:gd name="connsiteY45" fmla="*/ 6503081 h 6521178"/>
                  <a:gd name="connsiteX46" fmla="*/ 5928 w 1372698"/>
                  <a:gd name="connsiteY46" fmla="*/ 6503470 h 6521178"/>
                  <a:gd name="connsiteX47" fmla="*/ 4908 w 1372698"/>
                  <a:gd name="connsiteY47" fmla="*/ 110853 h 6521178"/>
                  <a:gd name="connsiteX48" fmla="*/ 25863 w 1372698"/>
                  <a:gd name="connsiteY48" fmla="*/ 2268 h 6521178"/>
                  <a:gd name="connsiteX0" fmla="*/ 36429 w 1383264"/>
                  <a:gd name="connsiteY0" fmla="*/ 2268 h 6521178"/>
                  <a:gd name="connsiteX1" fmla="*/ 411714 w 1383264"/>
                  <a:gd name="connsiteY1" fmla="*/ 9888 h 6521178"/>
                  <a:gd name="connsiteX2" fmla="*/ 504106 w 1383264"/>
                  <a:gd name="connsiteY2" fmla="*/ 107043 h 6521178"/>
                  <a:gd name="connsiteX3" fmla="*/ 511727 w 1383264"/>
                  <a:gd name="connsiteY3" fmla="*/ 387078 h 6521178"/>
                  <a:gd name="connsiteX4" fmla="*/ 504106 w 1383264"/>
                  <a:gd name="connsiteY4" fmla="*/ 967150 h 6521178"/>
                  <a:gd name="connsiteX5" fmla="*/ 398379 w 1383264"/>
                  <a:gd name="connsiteY5" fmla="*/ 1118598 h 6521178"/>
                  <a:gd name="connsiteX6" fmla="*/ 369804 w 1383264"/>
                  <a:gd name="connsiteY6" fmla="*/ 1161460 h 6521178"/>
                  <a:gd name="connsiteX7" fmla="*/ 387902 w 1383264"/>
                  <a:gd name="connsiteY7" fmla="*/ 1321480 h 6521178"/>
                  <a:gd name="connsiteX8" fmla="*/ 454577 w 1383264"/>
                  <a:gd name="connsiteY8" fmla="*/ 1371963 h 6521178"/>
                  <a:gd name="connsiteX9" fmla="*/ 711752 w 1383264"/>
                  <a:gd name="connsiteY9" fmla="*/ 1436733 h 6521178"/>
                  <a:gd name="connsiteX10" fmla="*/ 803192 w 1383264"/>
                  <a:gd name="connsiteY10" fmla="*/ 1486263 h 6521178"/>
                  <a:gd name="connsiteX11" fmla="*/ 870819 w 1383264"/>
                  <a:gd name="connsiteY11" fmla="*/ 1693908 h 6521178"/>
                  <a:gd name="connsiteX12" fmla="*/ 750804 w 1383264"/>
                  <a:gd name="connsiteY12" fmla="*/ 1931080 h 6521178"/>
                  <a:gd name="connsiteX13" fmla="*/ 514584 w 1383264"/>
                  <a:gd name="connsiteY13" fmla="*/ 2343513 h 6521178"/>
                  <a:gd name="connsiteX14" fmla="*/ 520299 w 1383264"/>
                  <a:gd name="connsiteY14" fmla="*/ 2436859 h 6521178"/>
                  <a:gd name="connsiteX15" fmla="*/ 504106 w 1383264"/>
                  <a:gd name="connsiteY15" fmla="*/ 2573065 h 6521178"/>
                  <a:gd name="connsiteX16" fmla="*/ 461244 w 1383264"/>
                  <a:gd name="connsiteY16" fmla="*/ 2602593 h 6521178"/>
                  <a:gd name="connsiteX17" fmla="*/ 473627 w 1383264"/>
                  <a:gd name="connsiteY17" fmla="*/ 2741658 h 6521178"/>
                  <a:gd name="connsiteX18" fmla="*/ 554589 w 1383264"/>
                  <a:gd name="connsiteY18" fmla="*/ 2832145 h 6521178"/>
                  <a:gd name="connsiteX19" fmla="*/ 599356 w 1383264"/>
                  <a:gd name="connsiteY19" fmla="*/ 2892153 h 6521178"/>
                  <a:gd name="connsiteX20" fmla="*/ 637456 w 1383264"/>
                  <a:gd name="connsiteY20" fmla="*/ 3030265 h 6521178"/>
                  <a:gd name="connsiteX21" fmla="*/ 535539 w 1383264"/>
                  <a:gd name="connsiteY21" fmla="*/ 3109323 h 6521178"/>
                  <a:gd name="connsiteX22" fmla="*/ 507917 w 1383264"/>
                  <a:gd name="connsiteY22" fmla="*/ 3114085 h 6521178"/>
                  <a:gd name="connsiteX23" fmla="*/ 407904 w 1383264"/>
                  <a:gd name="connsiteY23" fmla="*/ 3214098 h 6521178"/>
                  <a:gd name="connsiteX24" fmla="*/ 418381 w 1383264"/>
                  <a:gd name="connsiteY24" fmla="*/ 3717970 h 6521178"/>
                  <a:gd name="connsiteX25" fmla="*/ 454577 w 1383264"/>
                  <a:gd name="connsiteY25" fmla="*/ 4249465 h 6521178"/>
                  <a:gd name="connsiteX26" fmla="*/ 613644 w 1383264"/>
                  <a:gd name="connsiteY26" fmla="*/ 5068615 h 6521178"/>
                  <a:gd name="connsiteX27" fmla="*/ 679367 w 1383264"/>
                  <a:gd name="connsiteY27" fmla="*/ 5122908 h 6521178"/>
                  <a:gd name="connsiteX28" fmla="*/ 764139 w 1383264"/>
                  <a:gd name="connsiteY28" fmla="*/ 5131480 h 6521178"/>
                  <a:gd name="connsiteX29" fmla="*/ 842244 w 1383264"/>
                  <a:gd name="connsiteY29" fmla="*/ 5221968 h 6521178"/>
                  <a:gd name="connsiteX30" fmla="*/ 838434 w 1383264"/>
                  <a:gd name="connsiteY30" fmla="*/ 5398180 h 6521178"/>
                  <a:gd name="connsiteX31" fmla="*/ 863199 w 1383264"/>
                  <a:gd name="connsiteY31" fmla="*/ 5463903 h 6521178"/>
                  <a:gd name="connsiteX32" fmla="*/ 1067034 w 1383264"/>
                  <a:gd name="connsiteY32" fmla="*/ 5642021 h 6521178"/>
                  <a:gd name="connsiteX33" fmla="*/ 1202289 w 1383264"/>
                  <a:gd name="connsiteY33" fmla="*/ 5750605 h 6521178"/>
                  <a:gd name="connsiteX34" fmla="*/ 1308017 w 1383264"/>
                  <a:gd name="connsiteY34" fmla="*/ 5853475 h 6521178"/>
                  <a:gd name="connsiteX35" fmla="*/ 1339449 w 1383264"/>
                  <a:gd name="connsiteY35" fmla="*/ 6101125 h 6521178"/>
                  <a:gd name="connsiteX36" fmla="*/ 1298864 w 1383264"/>
                  <a:gd name="connsiteY36" fmla="*/ 6172786 h 6521178"/>
                  <a:gd name="connsiteX37" fmla="*/ 1301126 w 1383264"/>
                  <a:gd name="connsiteY37" fmla="*/ 6200330 h 6521178"/>
                  <a:gd name="connsiteX38" fmla="*/ 1309922 w 1383264"/>
                  <a:gd name="connsiteY38" fmla="*/ 6202089 h 6521178"/>
                  <a:gd name="connsiteX39" fmla="*/ 1362161 w 1383264"/>
                  <a:gd name="connsiteY39" fmla="*/ 6256338 h 6521178"/>
                  <a:gd name="connsiteX40" fmla="*/ 1363249 w 1383264"/>
                  <a:gd name="connsiteY40" fmla="*/ 6284611 h 6521178"/>
                  <a:gd name="connsiteX41" fmla="*/ 1369601 w 1383264"/>
                  <a:gd name="connsiteY41" fmla="*/ 6289468 h 6521178"/>
                  <a:gd name="connsiteX42" fmla="*/ 1383264 w 1383264"/>
                  <a:gd name="connsiteY42" fmla="*/ 6342108 h 6521178"/>
                  <a:gd name="connsiteX43" fmla="*/ 1223244 w 1383264"/>
                  <a:gd name="connsiteY43" fmla="*/ 6521178 h 6521178"/>
                  <a:gd name="connsiteX44" fmla="*/ 907014 w 1383264"/>
                  <a:gd name="connsiteY44" fmla="*/ 6514511 h 6521178"/>
                  <a:gd name="connsiteX45" fmla="*/ 90721 w 1383264"/>
                  <a:gd name="connsiteY45" fmla="*/ 6503081 h 6521178"/>
                  <a:gd name="connsiteX46" fmla="*/ 3615 w 1383264"/>
                  <a:gd name="connsiteY46" fmla="*/ 6490591 h 6521178"/>
                  <a:gd name="connsiteX47" fmla="*/ 15474 w 1383264"/>
                  <a:gd name="connsiteY47" fmla="*/ 110853 h 6521178"/>
                  <a:gd name="connsiteX48" fmla="*/ 36429 w 1383264"/>
                  <a:gd name="connsiteY48" fmla="*/ 2268 h 6521178"/>
                  <a:gd name="connsiteX0" fmla="*/ 34162 w 1380997"/>
                  <a:gd name="connsiteY0" fmla="*/ 2268 h 6521178"/>
                  <a:gd name="connsiteX1" fmla="*/ 409447 w 1380997"/>
                  <a:gd name="connsiteY1" fmla="*/ 9888 h 6521178"/>
                  <a:gd name="connsiteX2" fmla="*/ 501839 w 1380997"/>
                  <a:gd name="connsiteY2" fmla="*/ 107043 h 6521178"/>
                  <a:gd name="connsiteX3" fmla="*/ 509460 w 1380997"/>
                  <a:gd name="connsiteY3" fmla="*/ 387078 h 6521178"/>
                  <a:gd name="connsiteX4" fmla="*/ 501839 w 1380997"/>
                  <a:gd name="connsiteY4" fmla="*/ 967150 h 6521178"/>
                  <a:gd name="connsiteX5" fmla="*/ 396112 w 1380997"/>
                  <a:gd name="connsiteY5" fmla="*/ 1118598 h 6521178"/>
                  <a:gd name="connsiteX6" fmla="*/ 367537 w 1380997"/>
                  <a:gd name="connsiteY6" fmla="*/ 1161460 h 6521178"/>
                  <a:gd name="connsiteX7" fmla="*/ 385635 w 1380997"/>
                  <a:gd name="connsiteY7" fmla="*/ 1321480 h 6521178"/>
                  <a:gd name="connsiteX8" fmla="*/ 452310 w 1380997"/>
                  <a:gd name="connsiteY8" fmla="*/ 1371963 h 6521178"/>
                  <a:gd name="connsiteX9" fmla="*/ 709485 w 1380997"/>
                  <a:gd name="connsiteY9" fmla="*/ 1436733 h 6521178"/>
                  <a:gd name="connsiteX10" fmla="*/ 800925 w 1380997"/>
                  <a:gd name="connsiteY10" fmla="*/ 1486263 h 6521178"/>
                  <a:gd name="connsiteX11" fmla="*/ 868552 w 1380997"/>
                  <a:gd name="connsiteY11" fmla="*/ 1693908 h 6521178"/>
                  <a:gd name="connsiteX12" fmla="*/ 748537 w 1380997"/>
                  <a:gd name="connsiteY12" fmla="*/ 1931080 h 6521178"/>
                  <a:gd name="connsiteX13" fmla="*/ 512317 w 1380997"/>
                  <a:gd name="connsiteY13" fmla="*/ 2343513 h 6521178"/>
                  <a:gd name="connsiteX14" fmla="*/ 518032 w 1380997"/>
                  <a:gd name="connsiteY14" fmla="*/ 2436859 h 6521178"/>
                  <a:gd name="connsiteX15" fmla="*/ 501839 w 1380997"/>
                  <a:gd name="connsiteY15" fmla="*/ 2573065 h 6521178"/>
                  <a:gd name="connsiteX16" fmla="*/ 458977 w 1380997"/>
                  <a:gd name="connsiteY16" fmla="*/ 2602593 h 6521178"/>
                  <a:gd name="connsiteX17" fmla="*/ 471360 w 1380997"/>
                  <a:gd name="connsiteY17" fmla="*/ 2741658 h 6521178"/>
                  <a:gd name="connsiteX18" fmla="*/ 552322 w 1380997"/>
                  <a:gd name="connsiteY18" fmla="*/ 2832145 h 6521178"/>
                  <a:gd name="connsiteX19" fmla="*/ 597089 w 1380997"/>
                  <a:gd name="connsiteY19" fmla="*/ 2892153 h 6521178"/>
                  <a:gd name="connsiteX20" fmla="*/ 635189 w 1380997"/>
                  <a:gd name="connsiteY20" fmla="*/ 3030265 h 6521178"/>
                  <a:gd name="connsiteX21" fmla="*/ 533272 w 1380997"/>
                  <a:gd name="connsiteY21" fmla="*/ 3109323 h 6521178"/>
                  <a:gd name="connsiteX22" fmla="*/ 505650 w 1380997"/>
                  <a:gd name="connsiteY22" fmla="*/ 3114085 h 6521178"/>
                  <a:gd name="connsiteX23" fmla="*/ 405637 w 1380997"/>
                  <a:gd name="connsiteY23" fmla="*/ 3214098 h 6521178"/>
                  <a:gd name="connsiteX24" fmla="*/ 416114 w 1380997"/>
                  <a:gd name="connsiteY24" fmla="*/ 3717970 h 6521178"/>
                  <a:gd name="connsiteX25" fmla="*/ 452310 w 1380997"/>
                  <a:gd name="connsiteY25" fmla="*/ 4249465 h 6521178"/>
                  <a:gd name="connsiteX26" fmla="*/ 611377 w 1380997"/>
                  <a:gd name="connsiteY26" fmla="*/ 5068615 h 6521178"/>
                  <a:gd name="connsiteX27" fmla="*/ 677100 w 1380997"/>
                  <a:gd name="connsiteY27" fmla="*/ 5122908 h 6521178"/>
                  <a:gd name="connsiteX28" fmla="*/ 761872 w 1380997"/>
                  <a:gd name="connsiteY28" fmla="*/ 5131480 h 6521178"/>
                  <a:gd name="connsiteX29" fmla="*/ 839977 w 1380997"/>
                  <a:gd name="connsiteY29" fmla="*/ 5221968 h 6521178"/>
                  <a:gd name="connsiteX30" fmla="*/ 836167 w 1380997"/>
                  <a:gd name="connsiteY30" fmla="*/ 5398180 h 6521178"/>
                  <a:gd name="connsiteX31" fmla="*/ 860932 w 1380997"/>
                  <a:gd name="connsiteY31" fmla="*/ 5463903 h 6521178"/>
                  <a:gd name="connsiteX32" fmla="*/ 1064767 w 1380997"/>
                  <a:gd name="connsiteY32" fmla="*/ 5642021 h 6521178"/>
                  <a:gd name="connsiteX33" fmla="*/ 1200022 w 1380997"/>
                  <a:gd name="connsiteY33" fmla="*/ 5750605 h 6521178"/>
                  <a:gd name="connsiteX34" fmla="*/ 1305750 w 1380997"/>
                  <a:gd name="connsiteY34" fmla="*/ 5853475 h 6521178"/>
                  <a:gd name="connsiteX35" fmla="*/ 1337182 w 1380997"/>
                  <a:gd name="connsiteY35" fmla="*/ 6101125 h 6521178"/>
                  <a:gd name="connsiteX36" fmla="*/ 1296597 w 1380997"/>
                  <a:gd name="connsiteY36" fmla="*/ 6172786 h 6521178"/>
                  <a:gd name="connsiteX37" fmla="*/ 1298859 w 1380997"/>
                  <a:gd name="connsiteY37" fmla="*/ 6200330 h 6521178"/>
                  <a:gd name="connsiteX38" fmla="*/ 1307655 w 1380997"/>
                  <a:gd name="connsiteY38" fmla="*/ 6202089 h 6521178"/>
                  <a:gd name="connsiteX39" fmla="*/ 1359894 w 1380997"/>
                  <a:gd name="connsiteY39" fmla="*/ 6256338 h 6521178"/>
                  <a:gd name="connsiteX40" fmla="*/ 1360982 w 1380997"/>
                  <a:gd name="connsiteY40" fmla="*/ 6284611 h 6521178"/>
                  <a:gd name="connsiteX41" fmla="*/ 1367334 w 1380997"/>
                  <a:gd name="connsiteY41" fmla="*/ 6289468 h 6521178"/>
                  <a:gd name="connsiteX42" fmla="*/ 1380997 w 1380997"/>
                  <a:gd name="connsiteY42" fmla="*/ 6342108 h 6521178"/>
                  <a:gd name="connsiteX43" fmla="*/ 1220977 w 1380997"/>
                  <a:gd name="connsiteY43" fmla="*/ 6521178 h 6521178"/>
                  <a:gd name="connsiteX44" fmla="*/ 904747 w 1380997"/>
                  <a:gd name="connsiteY44" fmla="*/ 6514511 h 6521178"/>
                  <a:gd name="connsiteX45" fmla="*/ 88454 w 1380997"/>
                  <a:gd name="connsiteY45" fmla="*/ 6503081 h 6521178"/>
                  <a:gd name="connsiteX46" fmla="*/ 3924 w 1380997"/>
                  <a:gd name="connsiteY46" fmla="*/ 6503470 h 6521178"/>
                  <a:gd name="connsiteX47" fmla="*/ 13207 w 1380997"/>
                  <a:gd name="connsiteY47" fmla="*/ 110853 h 6521178"/>
                  <a:gd name="connsiteX48" fmla="*/ 34162 w 1380997"/>
                  <a:gd name="connsiteY48" fmla="*/ 2268 h 6521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1380997" h="6521178">
                    <a:moveTo>
                      <a:pt x="34162" y="2268"/>
                    </a:moveTo>
                    <a:cubicBezTo>
                      <a:pt x="158939" y="1315"/>
                      <a:pt x="284670" y="-5352"/>
                      <a:pt x="409447" y="9888"/>
                    </a:cubicBezTo>
                    <a:cubicBezTo>
                      <a:pt x="467550" y="17508"/>
                      <a:pt x="495172" y="47988"/>
                      <a:pt x="501839" y="107043"/>
                    </a:cubicBezTo>
                    <a:cubicBezTo>
                      <a:pt x="513270" y="200388"/>
                      <a:pt x="510412" y="293733"/>
                      <a:pt x="509460" y="387078"/>
                    </a:cubicBezTo>
                    <a:cubicBezTo>
                      <a:pt x="507554" y="580435"/>
                      <a:pt x="517079" y="773793"/>
                      <a:pt x="501839" y="967150"/>
                    </a:cubicBezTo>
                    <a:cubicBezTo>
                      <a:pt x="496125" y="1038588"/>
                      <a:pt x="484695" y="1104310"/>
                      <a:pt x="396112" y="1118598"/>
                    </a:cubicBezTo>
                    <a:cubicBezTo>
                      <a:pt x="374204" y="1122408"/>
                      <a:pt x="366585" y="1139553"/>
                      <a:pt x="367537" y="1161460"/>
                    </a:cubicBezTo>
                    <a:cubicBezTo>
                      <a:pt x="369442" y="1215753"/>
                      <a:pt x="376110" y="1269093"/>
                      <a:pt x="385635" y="1321480"/>
                    </a:cubicBezTo>
                    <a:cubicBezTo>
                      <a:pt x="392302" y="1357675"/>
                      <a:pt x="419925" y="1367200"/>
                      <a:pt x="452310" y="1371963"/>
                    </a:cubicBezTo>
                    <a:cubicBezTo>
                      <a:pt x="540892" y="1383393"/>
                      <a:pt x="626617" y="1401490"/>
                      <a:pt x="709485" y="1436733"/>
                    </a:cubicBezTo>
                    <a:cubicBezTo>
                      <a:pt x="741870" y="1451020"/>
                      <a:pt x="772350" y="1466260"/>
                      <a:pt x="800925" y="1486263"/>
                    </a:cubicBezTo>
                    <a:cubicBezTo>
                      <a:pt x="877125" y="1540555"/>
                      <a:pt x="899032" y="1605325"/>
                      <a:pt x="868552" y="1693908"/>
                    </a:cubicBezTo>
                    <a:cubicBezTo>
                      <a:pt x="839025" y="1777728"/>
                      <a:pt x="792352" y="1853928"/>
                      <a:pt x="748537" y="1931080"/>
                    </a:cubicBezTo>
                    <a:cubicBezTo>
                      <a:pt x="669479" y="2068240"/>
                      <a:pt x="592327" y="2206353"/>
                      <a:pt x="512317" y="2343513"/>
                    </a:cubicBezTo>
                    <a:cubicBezTo>
                      <a:pt x="493267" y="2376850"/>
                      <a:pt x="487552" y="2403520"/>
                      <a:pt x="518032" y="2436859"/>
                    </a:cubicBezTo>
                    <a:cubicBezTo>
                      <a:pt x="558989" y="2482578"/>
                      <a:pt x="550417" y="2534965"/>
                      <a:pt x="501839" y="2573065"/>
                    </a:cubicBezTo>
                    <a:cubicBezTo>
                      <a:pt x="488504" y="2583543"/>
                      <a:pt x="472312" y="2591163"/>
                      <a:pt x="458977" y="2602593"/>
                    </a:cubicBezTo>
                    <a:cubicBezTo>
                      <a:pt x="402779" y="2647360"/>
                      <a:pt x="408495" y="2708320"/>
                      <a:pt x="471360" y="2741658"/>
                    </a:cubicBezTo>
                    <a:cubicBezTo>
                      <a:pt x="510412" y="2761660"/>
                      <a:pt x="544702" y="2782615"/>
                      <a:pt x="552322" y="2832145"/>
                    </a:cubicBezTo>
                    <a:cubicBezTo>
                      <a:pt x="556132" y="2856910"/>
                      <a:pt x="578039" y="2875008"/>
                      <a:pt x="597089" y="2892153"/>
                    </a:cubicBezTo>
                    <a:cubicBezTo>
                      <a:pt x="639952" y="2929300"/>
                      <a:pt x="650429" y="2975973"/>
                      <a:pt x="635189" y="3030265"/>
                    </a:cubicBezTo>
                    <a:cubicBezTo>
                      <a:pt x="619950" y="3081700"/>
                      <a:pt x="582802" y="3103608"/>
                      <a:pt x="533272" y="3109323"/>
                    </a:cubicBezTo>
                    <a:cubicBezTo>
                      <a:pt x="523747" y="3110275"/>
                      <a:pt x="514222" y="3113133"/>
                      <a:pt x="505650" y="3114085"/>
                    </a:cubicBezTo>
                    <a:cubicBezTo>
                      <a:pt x="425639" y="3119800"/>
                      <a:pt x="410400" y="3133135"/>
                      <a:pt x="405637" y="3214098"/>
                    </a:cubicBezTo>
                    <a:cubicBezTo>
                      <a:pt x="395160" y="3382690"/>
                      <a:pt x="408495" y="3550330"/>
                      <a:pt x="416114" y="3717970"/>
                    </a:cubicBezTo>
                    <a:cubicBezTo>
                      <a:pt x="424687" y="3895135"/>
                      <a:pt x="430402" y="4073253"/>
                      <a:pt x="452310" y="4249465"/>
                    </a:cubicBezTo>
                    <a:cubicBezTo>
                      <a:pt x="487552" y="4525690"/>
                      <a:pt x="528510" y="4800963"/>
                      <a:pt x="611377" y="5068615"/>
                    </a:cubicBezTo>
                    <a:cubicBezTo>
                      <a:pt x="622807" y="5103858"/>
                      <a:pt x="639000" y="5121955"/>
                      <a:pt x="677100" y="5122908"/>
                    </a:cubicBezTo>
                    <a:cubicBezTo>
                      <a:pt x="705675" y="5123860"/>
                      <a:pt x="734250" y="5125765"/>
                      <a:pt x="761872" y="5131480"/>
                    </a:cubicBezTo>
                    <a:cubicBezTo>
                      <a:pt x="818070" y="5141958"/>
                      <a:pt x="839025" y="5164818"/>
                      <a:pt x="839977" y="5221968"/>
                    </a:cubicBezTo>
                    <a:cubicBezTo>
                      <a:pt x="841882" y="5280071"/>
                      <a:pt x="839977" y="5339125"/>
                      <a:pt x="836167" y="5398180"/>
                    </a:cubicBezTo>
                    <a:cubicBezTo>
                      <a:pt x="834262" y="5425803"/>
                      <a:pt x="839025" y="5444853"/>
                      <a:pt x="860932" y="5463903"/>
                    </a:cubicBezTo>
                    <a:cubicBezTo>
                      <a:pt x="930464" y="5522005"/>
                      <a:pt x="997139" y="5582013"/>
                      <a:pt x="1064767" y="5642021"/>
                    </a:cubicBezTo>
                    <a:cubicBezTo>
                      <a:pt x="1121917" y="5662975"/>
                      <a:pt x="1154302" y="5714410"/>
                      <a:pt x="1200022" y="5750605"/>
                    </a:cubicBezTo>
                    <a:cubicBezTo>
                      <a:pt x="1238122" y="5781085"/>
                      <a:pt x="1268602" y="5821090"/>
                      <a:pt x="1305750" y="5853475"/>
                    </a:cubicBezTo>
                    <a:cubicBezTo>
                      <a:pt x="1385759" y="5923960"/>
                      <a:pt x="1379092" y="6023021"/>
                      <a:pt x="1337182" y="6101125"/>
                    </a:cubicBezTo>
                    <a:cubicBezTo>
                      <a:pt x="1324323" y="6125414"/>
                      <a:pt x="1301285" y="6145416"/>
                      <a:pt x="1296597" y="6172786"/>
                    </a:cubicBezTo>
                    <a:lnTo>
                      <a:pt x="1298859" y="6200330"/>
                    </a:lnTo>
                    <a:lnTo>
                      <a:pt x="1307655" y="6202089"/>
                    </a:lnTo>
                    <a:cubicBezTo>
                      <a:pt x="1333373" y="6214948"/>
                      <a:pt x="1353732" y="6231022"/>
                      <a:pt x="1359894" y="6256338"/>
                    </a:cubicBezTo>
                    <a:cubicBezTo>
                      <a:pt x="1360257" y="6265762"/>
                      <a:pt x="1360619" y="6275187"/>
                      <a:pt x="1360982" y="6284611"/>
                    </a:cubicBezTo>
                    <a:lnTo>
                      <a:pt x="1367334" y="6289468"/>
                    </a:lnTo>
                    <a:cubicBezTo>
                      <a:pt x="1379390" y="6303532"/>
                      <a:pt x="1380997" y="6322820"/>
                      <a:pt x="1380997" y="6342108"/>
                    </a:cubicBezTo>
                    <a:cubicBezTo>
                      <a:pt x="1380997" y="6426881"/>
                      <a:pt x="1307654" y="6518321"/>
                      <a:pt x="1220977" y="6521178"/>
                    </a:cubicBezTo>
                    <a:lnTo>
                      <a:pt x="904747" y="6514511"/>
                    </a:lnTo>
                    <a:cubicBezTo>
                      <a:pt x="633285" y="6500223"/>
                      <a:pt x="360869" y="6507843"/>
                      <a:pt x="88454" y="6503081"/>
                    </a:cubicBezTo>
                    <a:cubicBezTo>
                      <a:pt x="69404" y="6503081"/>
                      <a:pt x="22021" y="6512043"/>
                      <a:pt x="3924" y="6503470"/>
                    </a:cubicBezTo>
                    <a:cubicBezTo>
                      <a:pt x="-8617" y="5438099"/>
                      <a:pt x="12889" y="1193528"/>
                      <a:pt x="13207" y="110853"/>
                    </a:cubicBezTo>
                    <a:cubicBezTo>
                      <a:pt x="17017" y="71800"/>
                      <a:pt x="6539" y="33700"/>
                      <a:pt x="34162" y="2268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361E70A7-98EA-442C-9F0D-0B11ACFFD0EF}"/>
                  </a:ext>
                </a:extLst>
              </p:cNvPr>
              <p:cNvSpPr/>
              <p:nvPr/>
            </p:nvSpPr>
            <p:spPr>
              <a:xfrm>
                <a:off x="3111533" y="6332520"/>
                <a:ext cx="1360748" cy="87631"/>
              </a:xfrm>
              <a:custGeom>
                <a:avLst/>
                <a:gdLst>
                  <a:gd name="connsiteX0" fmla="*/ 32142 w 1360748"/>
                  <a:gd name="connsiteY0" fmla="*/ 0 h 87630"/>
                  <a:gd name="connsiteX1" fmla="*/ 1297062 w 1360748"/>
                  <a:gd name="connsiteY1" fmla="*/ 952 h 87630"/>
                  <a:gd name="connsiteX2" fmla="*/ 1306587 w 1360748"/>
                  <a:gd name="connsiteY2" fmla="*/ 2857 h 87630"/>
                  <a:gd name="connsiteX3" fmla="*/ 1359927 w 1360748"/>
                  <a:gd name="connsiteY3" fmla="*/ 85725 h 87630"/>
                  <a:gd name="connsiteX4" fmla="*/ 1357069 w 1360748"/>
                  <a:gd name="connsiteY4" fmla="*/ 87630 h 87630"/>
                  <a:gd name="connsiteX5" fmla="*/ 32142 w 1360748"/>
                  <a:gd name="connsiteY5" fmla="*/ 87630 h 87630"/>
                  <a:gd name="connsiteX6" fmla="*/ 0 w 1360748"/>
                  <a:gd name="connsiteY6" fmla="*/ 87630 h 87630"/>
                  <a:gd name="connsiteX7" fmla="*/ 0 w 1360748"/>
                  <a:gd name="connsiteY7" fmla="*/ 74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60748" h="87630">
                    <a:moveTo>
                      <a:pt x="32142" y="0"/>
                    </a:moveTo>
                    <a:cubicBezTo>
                      <a:pt x="454099" y="0"/>
                      <a:pt x="875104" y="952"/>
                      <a:pt x="1297062" y="952"/>
                    </a:cubicBezTo>
                    <a:cubicBezTo>
                      <a:pt x="1299919" y="952"/>
                      <a:pt x="1302777" y="1905"/>
                      <a:pt x="1306587" y="2857"/>
                    </a:cubicBezTo>
                    <a:cubicBezTo>
                      <a:pt x="1340877" y="20002"/>
                      <a:pt x="1365641" y="42863"/>
                      <a:pt x="1359927" y="85725"/>
                    </a:cubicBezTo>
                    <a:cubicBezTo>
                      <a:pt x="1359927" y="85725"/>
                      <a:pt x="1357069" y="87630"/>
                      <a:pt x="1357069" y="87630"/>
                    </a:cubicBezTo>
                    <a:cubicBezTo>
                      <a:pt x="915109" y="87630"/>
                      <a:pt x="473149" y="87630"/>
                      <a:pt x="32142" y="87630"/>
                    </a:cubicBezTo>
                    <a:lnTo>
                      <a:pt x="0" y="87630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7F91964-BF0A-41A1-B48F-A017E09A0BF0}"/>
                </a:ext>
              </a:extLst>
            </p:cNvPr>
            <p:cNvGrpSpPr/>
            <p:nvPr/>
          </p:nvGrpSpPr>
          <p:grpSpPr>
            <a:xfrm>
              <a:off x="7418563" y="798906"/>
              <a:ext cx="1312120" cy="5890230"/>
              <a:chOff x="5709311" y="764028"/>
              <a:chExt cx="1312120" cy="5890230"/>
            </a:xfrm>
          </p:grpSpPr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18E6F662-4E05-48F7-8364-1EC38AD46942}"/>
                  </a:ext>
                </a:extLst>
              </p:cNvPr>
              <p:cNvSpPr/>
              <p:nvPr/>
            </p:nvSpPr>
            <p:spPr>
              <a:xfrm>
                <a:off x="5710817" y="764028"/>
                <a:ext cx="1310614" cy="5890230"/>
              </a:xfrm>
              <a:custGeom>
                <a:avLst/>
                <a:gdLst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0 w 1312120"/>
                  <a:gd name="connsiteY50" fmla="*/ 5555119 h 5890230"/>
                  <a:gd name="connsiteX51" fmla="*/ 15714 w 1312120"/>
                  <a:gd name="connsiteY51" fmla="*/ 5554994 h 5890230"/>
                  <a:gd name="connsiteX52" fmla="*/ 6402 w 1312120"/>
                  <a:gd name="connsiteY52" fmla="*/ 5535067 h 5890230"/>
                  <a:gd name="connsiteX53" fmla="*/ 3187 w 1312120"/>
                  <a:gd name="connsiteY53" fmla="*/ 5509230 h 5890230"/>
                  <a:gd name="connsiteX54" fmla="*/ 2234 w 1312120"/>
                  <a:gd name="connsiteY54" fmla="*/ 5452080 h 5890230"/>
                  <a:gd name="connsiteX55" fmla="*/ 2234 w 1312120"/>
                  <a:gd name="connsiteY55" fmla="*/ 110460 h 5890230"/>
                  <a:gd name="connsiteX56" fmla="*/ 3187 w 1312120"/>
                  <a:gd name="connsiteY56" fmla="*/ 53310 h 5890230"/>
                  <a:gd name="connsiteX57" fmla="*/ 37745 w 1312120"/>
                  <a:gd name="connsiteY57" fmla="*/ 134 h 5890230"/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0 w 1312120"/>
                  <a:gd name="connsiteY50" fmla="*/ 5555119 h 5890230"/>
                  <a:gd name="connsiteX51" fmla="*/ 6402 w 1312120"/>
                  <a:gd name="connsiteY51" fmla="*/ 5535067 h 5890230"/>
                  <a:gd name="connsiteX52" fmla="*/ 3187 w 1312120"/>
                  <a:gd name="connsiteY52" fmla="*/ 5509230 h 5890230"/>
                  <a:gd name="connsiteX53" fmla="*/ 2234 w 1312120"/>
                  <a:gd name="connsiteY53" fmla="*/ 5452080 h 5890230"/>
                  <a:gd name="connsiteX54" fmla="*/ 2234 w 1312120"/>
                  <a:gd name="connsiteY54" fmla="*/ 110460 h 5890230"/>
                  <a:gd name="connsiteX55" fmla="*/ 3187 w 1312120"/>
                  <a:gd name="connsiteY55" fmla="*/ 53310 h 5890230"/>
                  <a:gd name="connsiteX56" fmla="*/ 37745 w 1312120"/>
                  <a:gd name="connsiteY56" fmla="*/ 134 h 5890230"/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0 w 1312120"/>
                  <a:gd name="connsiteY50" fmla="*/ 5555119 h 5890230"/>
                  <a:gd name="connsiteX51" fmla="*/ 3187 w 1312120"/>
                  <a:gd name="connsiteY51" fmla="*/ 5509230 h 5890230"/>
                  <a:gd name="connsiteX52" fmla="*/ 2234 w 1312120"/>
                  <a:gd name="connsiteY52" fmla="*/ 5452080 h 5890230"/>
                  <a:gd name="connsiteX53" fmla="*/ 2234 w 1312120"/>
                  <a:gd name="connsiteY53" fmla="*/ 110460 h 5890230"/>
                  <a:gd name="connsiteX54" fmla="*/ 3187 w 1312120"/>
                  <a:gd name="connsiteY54" fmla="*/ 53310 h 5890230"/>
                  <a:gd name="connsiteX55" fmla="*/ 37745 w 1312120"/>
                  <a:gd name="connsiteY55" fmla="*/ 134 h 5890230"/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0 w 1312120"/>
                  <a:gd name="connsiteY50" fmla="*/ 5555119 h 5890230"/>
                  <a:gd name="connsiteX51" fmla="*/ 2234 w 1312120"/>
                  <a:gd name="connsiteY51" fmla="*/ 5452080 h 5890230"/>
                  <a:gd name="connsiteX52" fmla="*/ 2234 w 1312120"/>
                  <a:gd name="connsiteY52" fmla="*/ 110460 h 5890230"/>
                  <a:gd name="connsiteX53" fmla="*/ 3187 w 1312120"/>
                  <a:gd name="connsiteY53" fmla="*/ 53310 h 5890230"/>
                  <a:gd name="connsiteX54" fmla="*/ 37745 w 1312120"/>
                  <a:gd name="connsiteY54" fmla="*/ 134 h 5890230"/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2234 w 1312120"/>
                  <a:gd name="connsiteY50" fmla="*/ 5452080 h 5890230"/>
                  <a:gd name="connsiteX51" fmla="*/ 2234 w 1312120"/>
                  <a:gd name="connsiteY51" fmla="*/ 110460 h 5890230"/>
                  <a:gd name="connsiteX52" fmla="*/ 3187 w 1312120"/>
                  <a:gd name="connsiteY52" fmla="*/ 53310 h 5890230"/>
                  <a:gd name="connsiteX53" fmla="*/ 37745 w 1312120"/>
                  <a:gd name="connsiteY53" fmla="*/ 134 h 5890230"/>
                  <a:gd name="connsiteX0" fmla="*/ 35749 w 1310124"/>
                  <a:gd name="connsiteY0" fmla="*/ 134 h 5890230"/>
                  <a:gd name="connsiteX1" fmla="*/ 68818 w 1310124"/>
                  <a:gd name="connsiteY1" fmla="*/ 1875 h 5890230"/>
                  <a:gd name="connsiteX2" fmla="*/ 286941 w 1310124"/>
                  <a:gd name="connsiteY2" fmla="*/ 173325 h 5890230"/>
                  <a:gd name="connsiteX3" fmla="*/ 371713 w 1310124"/>
                  <a:gd name="connsiteY3" fmla="*/ 210472 h 5890230"/>
                  <a:gd name="connsiteX4" fmla="*/ 476488 w 1310124"/>
                  <a:gd name="connsiteY4" fmla="*/ 219045 h 5890230"/>
                  <a:gd name="connsiteX5" fmla="*/ 734616 w 1310124"/>
                  <a:gd name="connsiteY5" fmla="*/ 360967 h 5890230"/>
                  <a:gd name="connsiteX6" fmla="*/ 801291 w 1310124"/>
                  <a:gd name="connsiteY6" fmla="*/ 356205 h 5890230"/>
                  <a:gd name="connsiteX7" fmla="*/ 941308 w 1310124"/>
                  <a:gd name="connsiteY7" fmla="*/ 241905 h 5890230"/>
                  <a:gd name="connsiteX8" fmla="*/ 1009888 w 1310124"/>
                  <a:gd name="connsiteY8" fmla="*/ 221902 h 5890230"/>
                  <a:gd name="connsiteX9" fmla="*/ 1038463 w 1310124"/>
                  <a:gd name="connsiteY9" fmla="*/ 287625 h 5890230"/>
                  <a:gd name="connsiteX10" fmla="*/ 967026 w 1310124"/>
                  <a:gd name="connsiteY10" fmla="*/ 702915 h 5890230"/>
                  <a:gd name="connsiteX11" fmla="*/ 614601 w 1310124"/>
                  <a:gd name="connsiteY11" fmla="*/ 1533495 h 5890230"/>
                  <a:gd name="connsiteX12" fmla="*/ 458391 w 1310124"/>
                  <a:gd name="connsiteY12" fmla="*/ 1800195 h 5890230"/>
                  <a:gd name="connsiteX13" fmla="*/ 462201 w 1310124"/>
                  <a:gd name="connsiteY13" fmla="*/ 1858297 h 5890230"/>
                  <a:gd name="connsiteX14" fmla="*/ 413623 w 1310124"/>
                  <a:gd name="connsiteY14" fmla="*/ 2045940 h 5890230"/>
                  <a:gd name="connsiteX15" fmla="*/ 365046 w 1310124"/>
                  <a:gd name="connsiteY15" fmla="*/ 2109757 h 5890230"/>
                  <a:gd name="connsiteX16" fmla="*/ 415528 w 1310124"/>
                  <a:gd name="connsiteY16" fmla="*/ 2160240 h 5890230"/>
                  <a:gd name="connsiteX17" fmla="*/ 510778 w 1310124"/>
                  <a:gd name="connsiteY17" fmla="*/ 2265967 h 5890230"/>
                  <a:gd name="connsiteX18" fmla="*/ 543163 w 1310124"/>
                  <a:gd name="connsiteY18" fmla="*/ 2323117 h 5890230"/>
                  <a:gd name="connsiteX19" fmla="*/ 583168 w 1310124"/>
                  <a:gd name="connsiteY19" fmla="*/ 2463135 h 5890230"/>
                  <a:gd name="connsiteX20" fmla="*/ 506968 w 1310124"/>
                  <a:gd name="connsiteY20" fmla="*/ 2549812 h 5890230"/>
                  <a:gd name="connsiteX21" fmla="*/ 456486 w 1310124"/>
                  <a:gd name="connsiteY21" fmla="*/ 2562195 h 5890230"/>
                  <a:gd name="connsiteX22" fmla="*/ 378381 w 1310124"/>
                  <a:gd name="connsiteY22" fmla="*/ 2579340 h 5890230"/>
                  <a:gd name="connsiteX23" fmla="*/ 373618 w 1310124"/>
                  <a:gd name="connsiteY23" fmla="*/ 2659350 h 5890230"/>
                  <a:gd name="connsiteX24" fmla="*/ 384096 w 1310124"/>
                  <a:gd name="connsiteY24" fmla="*/ 3382297 h 5890230"/>
                  <a:gd name="connsiteX25" fmla="*/ 552688 w 1310124"/>
                  <a:gd name="connsiteY25" fmla="*/ 4400520 h 5890230"/>
                  <a:gd name="connsiteX26" fmla="*/ 679371 w 1310124"/>
                  <a:gd name="connsiteY26" fmla="*/ 4496722 h 5890230"/>
                  <a:gd name="connsiteX27" fmla="*/ 781288 w 1310124"/>
                  <a:gd name="connsiteY27" fmla="*/ 4597688 h 5890230"/>
                  <a:gd name="connsiteX28" fmla="*/ 778431 w 1310124"/>
                  <a:gd name="connsiteY28" fmla="*/ 4769138 h 5890230"/>
                  <a:gd name="connsiteX29" fmla="*/ 807006 w 1310124"/>
                  <a:gd name="connsiteY29" fmla="*/ 4833907 h 5890230"/>
                  <a:gd name="connsiteX30" fmla="*/ 917496 w 1310124"/>
                  <a:gd name="connsiteY30" fmla="*/ 4931063 h 5890230"/>
                  <a:gd name="connsiteX31" fmla="*/ 955596 w 1310124"/>
                  <a:gd name="connsiteY31" fmla="*/ 4946302 h 5890230"/>
                  <a:gd name="connsiteX32" fmla="*/ 1216581 w 1310124"/>
                  <a:gd name="connsiteY32" fmla="*/ 5187285 h 5890230"/>
                  <a:gd name="connsiteX33" fmla="*/ 1289923 w 1310124"/>
                  <a:gd name="connsiteY33" fmla="*/ 5383500 h 5890230"/>
                  <a:gd name="connsiteX34" fmla="*/ 1268968 w 1310124"/>
                  <a:gd name="connsiteY34" fmla="*/ 5455890 h 5890230"/>
                  <a:gd name="connsiteX35" fmla="*/ 1230392 w 1310124"/>
                  <a:gd name="connsiteY35" fmla="*/ 5526211 h 5890230"/>
                  <a:gd name="connsiteX36" fmla="*/ 1229916 w 1310124"/>
                  <a:gd name="connsiteY36" fmla="*/ 5554949 h 5890230"/>
                  <a:gd name="connsiteX37" fmla="*/ 1230869 w 1310124"/>
                  <a:gd name="connsiteY37" fmla="*/ 5554949 h 5890230"/>
                  <a:gd name="connsiteX38" fmla="*/ 1239441 w 1310124"/>
                  <a:gd name="connsiteY38" fmla="*/ 5556854 h 5890230"/>
                  <a:gd name="connsiteX39" fmla="*/ 1288868 w 1310124"/>
                  <a:gd name="connsiteY39" fmla="*/ 5612576 h 5890230"/>
                  <a:gd name="connsiteX40" fmla="*/ 1288113 w 1310124"/>
                  <a:gd name="connsiteY40" fmla="*/ 5638408 h 5890230"/>
                  <a:gd name="connsiteX41" fmla="*/ 1289150 w 1310124"/>
                  <a:gd name="connsiteY41" fmla="*/ 5638963 h 5890230"/>
                  <a:gd name="connsiteX42" fmla="*/ 1308973 w 1310124"/>
                  <a:gd name="connsiteY42" fmla="*/ 5685442 h 5890230"/>
                  <a:gd name="connsiteX43" fmla="*/ 1190863 w 1310124"/>
                  <a:gd name="connsiteY43" fmla="*/ 5869275 h 5890230"/>
                  <a:gd name="connsiteX44" fmla="*/ 1139429 w 1310124"/>
                  <a:gd name="connsiteY44" fmla="*/ 5890230 h 5890230"/>
                  <a:gd name="connsiteX45" fmla="*/ 19288 w 1310124"/>
                  <a:gd name="connsiteY45" fmla="*/ 5888325 h 5890230"/>
                  <a:gd name="connsiteX46" fmla="*/ 4048 w 1310124"/>
                  <a:gd name="connsiteY46" fmla="*/ 5854988 h 5890230"/>
                  <a:gd name="connsiteX47" fmla="*/ 5001 w 1310124"/>
                  <a:gd name="connsiteY47" fmla="*/ 5670202 h 5890230"/>
                  <a:gd name="connsiteX48" fmla="*/ 16227 w 1310124"/>
                  <a:gd name="connsiteY48" fmla="*/ 5642571 h 5890230"/>
                  <a:gd name="connsiteX49" fmla="*/ 238 w 1310124"/>
                  <a:gd name="connsiteY49" fmla="*/ 5452080 h 5890230"/>
                  <a:gd name="connsiteX50" fmla="*/ 238 w 1310124"/>
                  <a:gd name="connsiteY50" fmla="*/ 110460 h 5890230"/>
                  <a:gd name="connsiteX51" fmla="*/ 1191 w 1310124"/>
                  <a:gd name="connsiteY51" fmla="*/ 53310 h 5890230"/>
                  <a:gd name="connsiteX52" fmla="*/ 35749 w 1310124"/>
                  <a:gd name="connsiteY52" fmla="*/ 134 h 5890230"/>
                  <a:gd name="connsiteX0" fmla="*/ 35749 w 1310124"/>
                  <a:gd name="connsiteY0" fmla="*/ 134 h 5890230"/>
                  <a:gd name="connsiteX1" fmla="*/ 68818 w 1310124"/>
                  <a:gd name="connsiteY1" fmla="*/ 1875 h 5890230"/>
                  <a:gd name="connsiteX2" fmla="*/ 286941 w 1310124"/>
                  <a:gd name="connsiteY2" fmla="*/ 173325 h 5890230"/>
                  <a:gd name="connsiteX3" fmla="*/ 371713 w 1310124"/>
                  <a:gd name="connsiteY3" fmla="*/ 210472 h 5890230"/>
                  <a:gd name="connsiteX4" fmla="*/ 476488 w 1310124"/>
                  <a:gd name="connsiteY4" fmla="*/ 219045 h 5890230"/>
                  <a:gd name="connsiteX5" fmla="*/ 734616 w 1310124"/>
                  <a:gd name="connsiteY5" fmla="*/ 360967 h 5890230"/>
                  <a:gd name="connsiteX6" fmla="*/ 801291 w 1310124"/>
                  <a:gd name="connsiteY6" fmla="*/ 356205 h 5890230"/>
                  <a:gd name="connsiteX7" fmla="*/ 941308 w 1310124"/>
                  <a:gd name="connsiteY7" fmla="*/ 241905 h 5890230"/>
                  <a:gd name="connsiteX8" fmla="*/ 1009888 w 1310124"/>
                  <a:gd name="connsiteY8" fmla="*/ 221902 h 5890230"/>
                  <a:gd name="connsiteX9" fmla="*/ 1038463 w 1310124"/>
                  <a:gd name="connsiteY9" fmla="*/ 287625 h 5890230"/>
                  <a:gd name="connsiteX10" fmla="*/ 967026 w 1310124"/>
                  <a:gd name="connsiteY10" fmla="*/ 702915 h 5890230"/>
                  <a:gd name="connsiteX11" fmla="*/ 614601 w 1310124"/>
                  <a:gd name="connsiteY11" fmla="*/ 1533495 h 5890230"/>
                  <a:gd name="connsiteX12" fmla="*/ 458391 w 1310124"/>
                  <a:gd name="connsiteY12" fmla="*/ 1800195 h 5890230"/>
                  <a:gd name="connsiteX13" fmla="*/ 462201 w 1310124"/>
                  <a:gd name="connsiteY13" fmla="*/ 1858297 h 5890230"/>
                  <a:gd name="connsiteX14" fmla="*/ 413623 w 1310124"/>
                  <a:gd name="connsiteY14" fmla="*/ 2045940 h 5890230"/>
                  <a:gd name="connsiteX15" fmla="*/ 365046 w 1310124"/>
                  <a:gd name="connsiteY15" fmla="*/ 2109757 h 5890230"/>
                  <a:gd name="connsiteX16" fmla="*/ 415528 w 1310124"/>
                  <a:gd name="connsiteY16" fmla="*/ 2160240 h 5890230"/>
                  <a:gd name="connsiteX17" fmla="*/ 510778 w 1310124"/>
                  <a:gd name="connsiteY17" fmla="*/ 2265967 h 5890230"/>
                  <a:gd name="connsiteX18" fmla="*/ 543163 w 1310124"/>
                  <a:gd name="connsiteY18" fmla="*/ 2323117 h 5890230"/>
                  <a:gd name="connsiteX19" fmla="*/ 583168 w 1310124"/>
                  <a:gd name="connsiteY19" fmla="*/ 2463135 h 5890230"/>
                  <a:gd name="connsiteX20" fmla="*/ 506968 w 1310124"/>
                  <a:gd name="connsiteY20" fmla="*/ 2549812 h 5890230"/>
                  <a:gd name="connsiteX21" fmla="*/ 456486 w 1310124"/>
                  <a:gd name="connsiteY21" fmla="*/ 2562195 h 5890230"/>
                  <a:gd name="connsiteX22" fmla="*/ 378381 w 1310124"/>
                  <a:gd name="connsiteY22" fmla="*/ 2579340 h 5890230"/>
                  <a:gd name="connsiteX23" fmla="*/ 373618 w 1310124"/>
                  <a:gd name="connsiteY23" fmla="*/ 2659350 h 5890230"/>
                  <a:gd name="connsiteX24" fmla="*/ 384096 w 1310124"/>
                  <a:gd name="connsiteY24" fmla="*/ 3382297 h 5890230"/>
                  <a:gd name="connsiteX25" fmla="*/ 552688 w 1310124"/>
                  <a:gd name="connsiteY25" fmla="*/ 4400520 h 5890230"/>
                  <a:gd name="connsiteX26" fmla="*/ 679371 w 1310124"/>
                  <a:gd name="connsiteY26" fmla="*/ 4496722 h 5890230"/>
                  <a:gd name="connsiteX27" fmla="*/ 781288 w 1310124"/>
                  <a:gd name="connsiteY27" fmla="*/ 4597688 h 5890230"/>
                  <a:gd name="connsiteX28" fmla="*/ 778431 w 1310124"/>
                  <a:gd name="connsiteY28" fmla="*/ 4769138 h 5890230"/>
                  <a:gd name="connsiteX29" fmla="*/ 807006 w 1310124"/>
                  <a:gd name="connsiteY29" fmla="*/ 4833907 h 5890230"/>
                  <a:gd name="connsiteX30" fmla="*/ 917496 w 1310124"/>
                  <a:gd name="connsiteY30" fmla="*/ 4931063 h 5890230"/>
                  <a:gd name="connsiteX31" fmla="*/ 955596 w 1310124"/>
                  <a:gd name="connsiteY31" fmla="*/ 4946302 h 5890230"/>
                  <a:gd name="connsiteX32" fmla="*/ 1216581 w 1310124"/>
                  <a:gd name="connsiteY32" fmla="*/ 5187285 h 5890230"/>
                  <a:gd name="connsiteX33" fmla="*/ 1289923 w 1310124"/>
                  <a:gd name="connsiteY33" fmla="*/ 5383500 h 5890230"/>
                  <a:gd name="connsiteX34" fmla="*/ 1268968 w 1310124"/>
                  <a:gd name="connsiteY34" fmla="*/ 5455890 h 5890230"/>
                  <a:gd name="connsiteX35" fmla="*/ 1230392 w 1310124"/>
                  <a:gd name="connsiteY35" fmla="*/ 5526211 h 5890230"/>
                  <a:gd name="connsiteX36" fmla="*/ 1229916 w 1310124"/>
                  <a:gd name="connsiteY36" fmla="*/ 5554949 h 5890230"/>
                  <a:gd name="connsiteX37" fmla="*/ 1230869 w 1310124"/>
                  <a:gd name="connsiteY37" fmla="*/ 5554949 h 5890230"/>
                  <a:gd name="connsiteX38" fmla="*/ 1239441 w 1310124"/>
                  <a:gd name="connsiteY38" fmla="*/ 5556854 h 5890230"/>
                  <a:gd name="connsiteX39" fmla="*/ 1288868 w 1310124"/>
                  <a:gd name="connsiteY39" fmla="*/ 5612576 h 5890230"/>
                  <a:gd name="connsiteX40" fmla="*/ 1288113 w 1310124"/>
                  <a:gd name="connsiteY40" fmla="*/ 5638408 h 5890230"/>
                  <a:gd name="connsiteX41" fmla="*/ 1289150 w 1310124"/>
                  <a:gd name="connsiteY41" fmla="*/ 5638963 h 5890230"/>
                  <a:gd name="connsiteX42" fmla="*/ 1308973 w 1310124"/>
                  <a:gd name="connsiteY42" fmla="*/ 5685442 h 5890230"/>
                  <a:gd name="connsiteX43" fmla="*/ 1190863 w 1310124"/>
                  <a:gd name="connsiteY43" fmla="*/ 5869275 h 5890230"/>
                  <a:gd name="connsiteX44" fmla="*/ 1139429 w 1310124"/>
                  <a:gd name="connsiteY44" fmla="*/ 5890230 h 5890230"/>
                  <a:gd name="connsiteX45" fmla="*/ 19288 w 1310124"/>
                  <a:gd name="connsiteY45" fmla="*/ 5888325 h 5890230"/>
                  <a:gd name="connsiteX46" fmla="*/ 4048 w 1310124"/>
                  <a:gd name="connsiteY46" fmla="*/ 5854988 h 5890230"/>
                  <a:gd name="connsiteX47" fmla="*/ 5001 w 1310124"/>
                  <a:gd name="connsiteY47" fmla="*/ 5670202 h 5890230"/>
                  <a:gd name="connsiteX48" fmla="*/ 238 w 1310124"/>
                  <a:gd name="connsiteY48" fmla="*/ 5452080 h 5890230"/>
                  <a:gd name="connsiteX49" fmla="*/ 238 w 1310124"/>
                  <a:gd name="connsiteY49" fmla="*/ 110460 h 5890230"/>
                  <a:gd name="connsiteX50" fmla="*/ 1191 w 1310124"/>
                  <a:gd name="connsiteY50" fmla="*/ 53310 h 5890230"/>
                  <a:gd name="connsiteX51" fmla="*/ 35749 w 1310124"/>
                  <a:gd name="connsiteY51" fmla="*/ 134 h 5890230"/>
                  <a:gd name="connsiteX0" fmla="*/ 35793 w 1310168"/>
                  <a:gd name="connsiteY0" fmla="*/ 134 h 5990160"/>
                  <a:gd name="connsiteX1" fmla="*/ 68862 w 1310168"/>
                  <a:gd name="connsiteY1" fmla="*/ 1875 h 5990160"/>
                  <a:gd name="connsiteX2" fmla="*/ 286985 w 1310168"/>
                  <a:gd name="connsiteY2" fmla="*/ 173325 h 5990160"/>
                  <a:gd name="connsiteX3" fmla="*/ 371757 w 1310168"/>
                  <a:gd name="connsiteY3" fmla="*/ 210472 h 5990160"/>
                  <a:gd name="connsiteX4" fmla="*/ 476532 w 1310168"/>
                  <a:gd name="connsiteY4" fmla="*/ 219045 h 5990160"/>
                  <a:gd name="connsiteX5" fmla="*/ 734660 w 1310168"/>
                  <a:gd name="connsiteY5" fmla="*/ 360967 h 5990160"/>
                  <a:gd name="connsiteX6" fmla="*/ 801335 w 1310168"/>
                  <a:gd name="connsiteY6" fmla="*/ 356205 h 5990160"/>
                  <a:gd name="connsiteX7" fmla="*/ 941352 w 1310168"/>
                  <a:gd name="connsiteY7" fmla="*/ 241905 h 5990160"/>
                  <a:gd name="connsiteX8" fmla="*/ 1009932 w 1310168"/>
                  <a:gd name="connsiteY8" fmla="*/ 221902 h 5990160"/>
                  <a:gd name="connsiteX9" fmla="*/ 1038507 w 1310168"/>
                  <a:gd name="connsiteY9" fmla="*/ 287625 h 5990160"/>
                  <a:gd name="connsiteX10" fmla="*/ 967070 w 1310168"/>
                  <a:gd name="connsiteY10" fmla="*/ 702915 h 5990160"/>
                  <a:gd name="connsiteX11" fmla="*/ 614645 w 1310168"/>
                  <a:gd name="connsiteY11" fmla="*/ 1533495 h 5990160"/>
                  <a:gd name="connsiteX12" fmla="*/ 458435 w 1310168"/>
                  <a:gd name="connsiteY12" fmla="*/ 1800195 h 5990160"/>
                  <a:gd name="connsiteX13" fmla="*/ 462245 w 1310168"/>
                  <a:gd name="connsiteY13" fmla="*/ 1858297 h 5990160"/>
                  <a:gd name="connsiteX14" fmla="*/ 413667 w 1310168"/>
                  <a:gd name="connsiteY14" fmla="*/ 2045940 h 5990160"/>
                  <a:gd name="connsiteX15" fmla="*/ 365090 w 1310168"/>
                  <a:gd name="connsiteY15" fmla="*/ 2109757 h 5990160"/>
                  <a:gd name="connsiteX16" fmla="*/ 415572 w 1310168"/>
                  <a:gd name="connsiteY16" fmla="*/ 2160240 h 5990160"/>
                  <a:gd name="connsiteX17" fmla="*/ 510822 w 1310168"/>
                  <a:gd name="connsiteY17" fmla="*/ 2265967 h 5990160"/>
                  <a:gd name="connsiteX18" fmla="*/ 543207 w 1310168"/>
                  <a:gd name="connsiteY18" fmla="*/ 2323117 h 5990160"/>
                  <a:gd name="connsiteX19" fmla="*/ 583212 w 1310168"/>
                  <a:gd name="connsiteY19" fmla="*/ 2463135 h 5990160"/>
                  <a:gd name="connsiteX20" fmla="*/ 507012 w 1310168"/>
                  <a:gd name="connsiteY20" fmla="*/ 2549812 h 5990160"/>
                  <a:gd name="connsiteX21" fmla="*/ 456530 w 1310168"/>
                  <a:gd name="connsiteY21" fmla="*/ 2562195 h 5990160"/>
                  <a:gd name="connsiteX22" fmla="*/ 378425 w 1310168"/>
                  <a:gd name="connsiteY22" fmla="*/ 2579340 h 5990160"/>
                  <a:gd name="connsiteX23" fmla="*/ 373662 w 1310168"/>
                  <a:gd name="connsiteY23" fmla="*/ 2659350 h 5990160"/>
                  <a:gd name="connsiteX24" fmla="*/ 384140 w 1310168"/>
                  <a:gd name="connsiteY24" fmla="*/ 3382297 h 5990160"/>
                  <a:gd name="connsiteX25" fmla="*/ 552732 w 1310168"/>
                  <a:gd name="connsiteY25" fmla="*/ 4400520 h 5990160"/>
                  <a:gd name="connsiteX26" fmla="*/ 679415 w 1310168"/>
                  <a:gd name="connsiteY26" fmla="*/ 4496722 h 5990160"/>
                  <a:gd name="connsiteX27" fmla="*/ 781332 w 1310168"/>
                  <a:gd name="connsiteY27" fmla="*/ 4597688 h 5990160"/>
                  <a:gd name="connsiteX28" fmla="*/ 778475 w 1310168"/>
                  <a:gd name="connsiteY28" fmla="*/ 4769138 h 5990160"/>
                  <a:gd name="connsiteX29" fmla="*/ 807050 w 1310168"/>
                  <a:gd name="connsiteY29" fmla="*/ 4833907 h 5990160"/>
                  <a:gd name="connsiteX30" fmla="*/ 917540 w 1310168"/>
                  <a:gd name="connsiteY30" fmla="*/ 4931063 h 5990160"/>
                  <a:gd name="connsiteX31" fmla="*/ 955640 w 1310168"/>
                  <a:gd name="connsiteY31" fmla="*/ 4946302 h 5990160"/>
                  <a:gd name="connsiteX32" fmla="*/ 1216625 w 1310168"/>
                  <a:gd name="connsiteY32" fmla="*/ 5187285 h 5990160"/>
                  <a:gd name="connsiteX33" fmla="*/ 1289967 w 1310168"/>
                  <a:gd name="connsiteY33" fmla="*/ 5383500 h 5990160"/>
                  <a:gd name="connsiteX34" fmla="*/ 1269012 w 1310168"/>
                  <a:gd name="connsiteY34" fmla="*/ 5455890 h 5990160"/>
                  <a:gd name="connsiteX35" fmla="*/ 1230436 w 1310168"/>
                  <a:gd name="connsiteY35" fmla="*/ 5526211 h 5990160"/>
                  <a:gd name="connsiteX36" fmla="*/ 1229960 w 1310168"/>
                  <a:gd name="connsiteY36" fmla="*/ 5554949 h 5990160"/>
                  <a:gd name="connsiteX37" fmla="*/ 1230913 w 1310168"/>
                  <a:gd name="connsiteY37" fmla="*/ 5554949 h 5990160"/>
                  <a:gd name="connsiteX38" fmla="*/ 1239485 w 1310168"/>
                  <a:gd name="connsiteY38" fmla="*/ 5556854 h 5990160"/>
                  <a:gd name="connsiteX39" fmla="*/ 1288912 w 1310168"/>
                  <a:gd name="connsiteY39" fmla="*/ 5612576 h 5990160"/>
                  <a:gd name="connsiteX40" fmla="*/ 1288157 w 1310168"/>
                  <a:gd name="connsiteY40" fmla="*/ 5638408 h 5990160"/>
                  <a:gd name="connsiteX41" fmla="*/ 1289194 w 1310168"/>
                  <a:gd name="connsiteY41" fmla="*/ 5638963 h 5990160"/>
                  <a:gd name="connsiteX42" fmla="*/ 1309017 w 1310168"/>
                  <a:gd name="connsiteY42" fmla="*/ 5685442 h 5990160"/>
                  <a:gd name="connsiteX43" fmla="*/ 1190907 w 1310168"/>
                  <a:gd name="connsiteY43" fmla="*/ 5869275 h 5990160"/>
                  <a:gd name="connsiteX44" fmla="*/ 1139473 w 1310168"/>
                  <a:gd name="connsiteY44" fmla="*/ 5890230 h 5990160"/>
                  <a:gd name="connsiteX45" fmla="*/ 19332 w 1310168"/>
                  <a:gd name="connsiteY45" fmla="*/ 5888325 h 5990160"/>
                  <a:gd name="connsiteX46" fmla="*/ 4092 w 1310168"/>
                  <a:gd name="connsiteY46" fmla="*/ 5854988 h 5990160"/>
                  <a:gd name="connsiteX47" fmla="*/ 282 w 1310168"/>
                  <a:gd name="connsiteY47" fmla="*/ 5452080 h 5990160"/>
                  <a:gd name="connsiteX48" fmla="*/ 282 w 1310168"/>
                  <a:gd name="connsiteY48" fmla="*/ 110460 h 5990160"/>
                  <a:gd name="connsiteX49" fmla="*/ 1235 w 1310168"/>
                  <a:gd name="connsiteY49" fmla="*/ 53310 h 5990160"/>
                  <a:gd name="connsiteX50" fmla="*/ 35793 w 1310168"/>
                  <a:gd name="connsiteY50" fmla="*/ 134 h 5990160"/>
                  <a:gd name="connsiteX0" fmla="*/ 35749 w 1310124"/>
                  <a:gd name="connsiteY0" fmla="*/ 134 h 5890230"/>
                  <a:gd name="connsiteX1" fmla="*/ 68818 w 1310124"/>
                  <a:gd name="connsiteY1" fmla="*/ 1875 h 5890230"/>
                  <a:gd name="connsiteX2" fmla="*/ 286941 w 1310124"/>
                  <a:gd name="connsiteY2" fmla="*/ 173325 h 5890230"/>
                  <a:gd name="connsiteX3" fmla="*/ 371713 w 1310124"/>
                  <a:gd name="connsiteY3" fmla="*/ 210472 h 5890230"/>
                  <a:gd name="connsiteX4" fmla="*/ 476488 w 1310124"/>
                  <a:gd name="connsiteY4" fmla="*/ 219045 h 5890230"/>
                  <a:gd name="connsiteX5" fmla="*/ 734616 w 1310124"/>
                  <a:gd name="connsiteY5" fmla="*/ 360967 h 5890230"/>
                  <a:gd name="connsiteX6" fmla="*/ 801291 w 1310124"/>
                  <a:gd name="connsiteY6" fmla="*/ 356205 h 5890230"/>
                  <a:gd name="connsiteX7" fmla="*/ 941308 w 1310124"/>
                  <a:gd name="connsiteY7" fmla="*/ 241905 h 5890230"/>
                  <a:gd name="connsiteX8" fmla="*/ 1009888 w 1310124"/>
                  <a:gd name="connsiteY8" fmla="*/ 221902 h 5890230"/>
                  <a:gd name="connsiteX9" fmla="*/ 1038463 w 1310124"/>
                  <a:gd name="connsiteY9" fmla="*/ 287625 h 5890230"/>
                  <a:gd name="connsiteX10" fmla="*/ 967026 w 1310124"/>
                  <a:gd name="connsiteY10" fmla="*/ 702915 h 5890230"/>
                  <a:gd name="connsiteX11" fmla="*/ 614601 w 1310124"/>
                  <a:gd name="connsiteY11" fmla="*/ 1533495 h 5890230"/>
                  <a:gd name="connsiteX12" fmla="*/ 458391 w 1310124"/>
                  <a:gd name="connsiteY12" fmla="*/ 1800195 h 5890230"/>
                  <a:gd name="connsiteX13" fmla="*/ 462201 w 1310124"/>
                  <a:gd name="connsiteY13" fmla="*/ 1858297 h 5890230"/>
                  <a:gd name="connsiteX14" fmla="*/ 413623 w 1310124"/>
                  <a:gd name="connsiteY14" fmla="*/ 2045940 h 5890230"/>
                  <a:gd name="connsiteX15" fmla="*/ 365046 w 1310124"/>
                  <a:gd name="connsiteY15" fmla="*/ 2109757 h 5890230"/>
                  <a:gd name="connsiteX16" fmla="*/ 415528 w 1310124"/>
                  <a:gd name="connsiteY16" fmla="*/ 2160240 h 5890230"/>
                  <a:gd name="connsiteX17" fmla="*/ 510778 w 1310124"/>
                  <a:gd name="connsiteY17" fmla="*/ 2265967 h 5890230"/>
                  <a:gd name="connsiteX18" fmla="*/ 543163 w 1310124"/>
                  <a:gd name="connsiteY18" fmla="*/ 2323117 h 5890230"/>
                  <a:gd name="connsiteX19" fmla="*/ 583168 w 1310124"/>
                  <a:gd name="connsiteY19" fmla="*/ 2463135 h 5890230"/>
                  <a:gd name="connsiteX20" fmla="*/ 506968 w 1310124"/>
                  <a:gd name="connsiteY20" fmla="*/ 2549812 h 5890230"/>
                  <a:gd name="connsiteX21" fmla="*/ 456486 w 1310124"/>
                  <a:gd name="connsiteY21" fmla="*/ 2562195 h 5890230"/>
                  <a:gd name="connsiteX22" fmla="*/ 378381 w 1310124"/>
                  <a:gd name="connsiteY22" fmla="*/ 2579340 h 5890230"/>
                  <a:gd name="connsiteX23" fmla="*/ 373618 w 1310124"/>
                  <a:gd name="connsiteY23" fmla="*/ 2659350 h 5890230"/>
                  <a:gd name="connsiteX24" fmla="*/ 384096 w 1310124"/>
                  <a:gd name="connsiteY24" fmla="*/ 3382297 h 5890230"/>
                  <a:gd name="connsiteX25" fmla="*/ 552688 w 1310124"/>
                  <a:gd name="connsiteY25" fmla="*/ 4400520 h 5890230"/>
                  <a:gd name="connsiteX26" fmla="*/ 679371 w 1310124"/>
                  <a:gd name="connsiteY26" fmla="*/ 4496722 h 5890230"/>
                  <a:gd name="connsiteX27" fmla="*/ 781288 w 1310124"/>
                  <a:gd name="connsiteY27" fmla="*/ 4597688 h 5890230"/>
                  <a:gd name="connsiteX28" fmla="*/ 778431 w 1310124"/>
                  <a:gd name="connsiteY28" fmla="*/ 4769138 h 5890230"/>
                  <a:gd name="connsiteX29" fmla="*/ 807006 w 1310124"/>
                  <a:gd name="connsiteY29" fmla="*/ 4833907 h 5890230"/>
                  <a:gd name="connsiteX30" fmla="*/ 917496 w 1310124"/>
                  <a:gd name="connsiteY30" fmla="*/ 4931063 h 5890230"/>
                  <a:gd name="connsiteX31" fmla="*/ 955596 w 1310124"/>
                  <a:gd name="connsiteY31" fmla="*/ 4946302 h 5890230"/>
                  <a:gd name="connsiteX32" fmla="*/ 1216581 w 1310124"/>
                  <a:gd name="connsiteY32" fmla="*/ 5187285 h 5890230"/>
                  <a:gd name="connsiteX33" fmla="*/ 1289923 w 1310124"/>
                  <a:gd name="connsiteY33" fmla="*/ 5383500 h 5890230"/>
                  <a:gd name="connsiteX34" fmla="*/ 1268968 w 1310124"/>
                  <a:gd name="connsiteY34" fmla="*/ 5455890 h 5890230"/>
                  <a:gd name="connsiteX35" fmla="*/ 1230392 w 1310124"/>
                  <a:gd name="connsiteY35" fmla="*/ 5526211 h 5890230"/>
                  <a:gd name="connsiteX36" fmla="*/ 1229916 w 1310124"/>
                  <a:gd name="connsiteY36" fmla="*/ 5554949 h 5890230"/>
                  <a:gd name="connsiteX37" fmla="*/ 1230869 w 1310124"/>
                  <a:gd name="connsiteY37" fmla="*/ 5554949 h 5890230"/>
                  <a:gd name="connsiteX38" fmla="*/ 1239441 w 1310124"/>
                  <a:gd name="connsiteY38" fmla="*/ 5556854 h 5890230"/>
                  <a:gd name="connsiteX39" fmla="*/ 1288868 w 1310124"/>
                  <a:gd name="connsiteY39" fmla="*/ 5612576 h 5890230"/>
                  <a:gd name="connsiteX40" fmla="*/ 1288113 w 1310124"/>
                  <a:gd name="connsiteY40" fmla="*/ 5638408 h 5890230"/>
                  <a:gd name="connsiteX41" fmla="*/ 1289150 w 1310124"/>
                  <a:gd name="connsiteY41" fmla="*/ 5638963 h 5890230"/>
                  <a:gd name="connsiteX42" fmla="*/ 1308973 w 1310124"/>
                  <a:gd name="connsiteY42" fmla="*/ 5685442 h 5890230"/>
                  <a:gd name="connsiteX43" fmla="*/ 1190863 w 1310124"/>
                  <a:gd name="connsiteY43" fmla="*/ 5869275 h 5890230"/>
                  <a:gd name="connsiteX44" fmla="*/ 1139429 w 1310124"/>
                  <a:gd name="connsiteY44" fmla="*/ 5890230 h 5890230"/>
                  <a:gd name="connsiteX45" fmla="*/ 19288 w 1310124"/>
                  <a:gd name="connsiteY45" fmla="*/ 5888325 h 5890230"/>
                  <a:gd name="connsiteX46" fmla="*/ 4048 w 1310124"/>
                  <a:gd name="connsiteY46" fmla="*/ 5854988 h 5890230"/>
                  <a:gd name="connsiteX47" fmla="*/ 238 w 1310124"/>
                  <a:gd name="connsiteY47" fmla="*/ 110460 h 5890230"/>
                  <a:gd name="connsiteX48" fmla="*/ 1191 w 1310124"/>
                  <a:gd name="connsiteY48" fmla="*/ 53310 h 5890230"/>
                  <a:gd name="connsiteX49" fmla="*/ 35749 w 1310124"/>
                  <a:gd name="connsiteY49" fmla="*/ 134 h 5890230"/>
                  <a:gd name="connsiteX0" fmla="*/ 36239 w 1310614"/>
                  <a:gd name="connsiteY0" fmla="*/ 134 h 5890230"/>
                  <a:gd name="connsiteX1" fmla="*/ 69308 w 1310614"/>
                  <a:gd name="connsiteY1" fmla="*/ 1875 h 5890230"/>
                  <a:gd name="connsiteX2" fmla="*/ 287431 w 1310614"/>
                  <a:gd name="connsiteY2" fmla="*/ 173325 h 5890230"/>
                  <a:gd name="connsiteX3" fmla="*/ 372203 w 1310614"/>
                  <a:gd name="connsiteY3" fmla="*/ 210472 h 5890230"/>
                  <a:gd name="connsiteX4" fmla="*/ 476978 w 1310614"/>
                  <a:gd name="connsiteY4" fmla="*/ 219045 h 5890230"/>
                  <a:gd name="connsiteX5" fmla="*/ 735106 w 1310614"/>
                  <a:gd name="connsiteY5" fmla="*/ 360967 h 5890230"/>
                  <a:gd name="connsiteX6" fmla="*/ 801781 w 1310614"/>
                  <a:gd name="connsiteY6" fmla="*/ 356205 h 5890230"/>
                  <a:gd name="connsiteX7" fmla="*/ 941798 w 1310614"/>
                  <a:gd name="connsiteY7" fmla="*/ 241905 h 5890230"/>
                  <a:gd name="connsiteX8" fmla="*/ 1010378 w 1310614"/>
                  <a:gd name="connsiteY8" fmla="*/ 221902 h 5890230"/>
                  <a:gd name="connsiteX9" fmla="*/ 1038953 w 1310614"/>
                  <a:gd name="connsiteY9" fmla="*/ 287625 h 5890230"/>
                  <a:gd name="connsiteX10" fmla="*/ 967516 w 1310614"/>
                  <a:gd name="connsiteY10" fmla="*/ 702915 h 5890230"/>
                  <a:gd name="connsiteX11" fmla="*/ 615091 w 1310614"/>
                  <a:gd name="connsiteY11" fmla="*/ 1533495 h 5890230"/>
                  <a:gd name="connsiteX12" fmla="*/ 458881 w 1310614"/>
                  <a:gd name="connsiteY12" fmla="*/ 1800195 h 5890230"/>
                  <a:gd name="connsiteX13" fmla="*/ 462691 w 1310614"/>
                  <a:gd name="connsiteY13" fmla="*/ 1858297 h 5890230"/>
                  <a:gd name="connsiteX14" fmla="*/ 414113 w 1310614"/>
                  <a:gd name="connsiteY14" fmla="*/ 2045940 h 5890230"/>
                  <a:gd name="connsiteX15" fmla="*/ 365536 w 1310614"/>
                  <a:gd name="connsiteY15" fmla="*/ 2109757 h 5890230"/>
                  <a:gd name="connsiteX16" fmla="*/ 416018 w 1310614"/>
                  <a:gd name="connsiteY16" fmla="*/ 2160240 h 5890230"/>
                  <a:gd name="connsiteX17" fmla="*/ 511268 w 1310614"/>
                  <a:gd name="connsiteY17" fmla="*/ 2265967 h 5890230"/>
                  <a:gd name="connsiteX18" fmla="*/ 543653 w 1310614"/>
                  <a:gd name="connsiteY18" fmla="*/ 2323117 h 5890230"/>
                  <a:gd name="connsiteX19" fmla="*/ 583658 w 1310614"/>
                  <a:gd name="connsiteY19" fmla="*/ 2463135 h 5890230"/>
                  <a:gd name="connsiteX20" fmla="*/ 507458 w 1310614"/>
                  <a:gd name="connsiteY20" fmla="*/ 2549812 h 5890230"/>
                  <a:gd name="connsiteX21" fmla="*/ 456976 w 1310614"/>
                  <a:gd name="connsiteY21" fmla="*/ 2562195 h 5890230"/>
                  <a:gd name="connsiteX22" fmla="*/ 378871 w 1310614"/>
                  <a:gd name="connsiteY22" fmla="*/ 2579340 h 5890230"/>
                  <a:gd name="connsiteX23" fmla="*/ 374108 w 1310614"/>
                  <a:gd name="connsiteY23" fmla="*/ 2659350 h 5890230"/>
                  <a:gd name="connsiteX24" fmla="*/ 384586 w 1310614"/>
                  <a:gd name="connsiteY24" fmla="*/ 3382297 h 5890230"/>
                  <a:gd name="connsiteX25" fmla="*/ 553178 w 1310614"/>
                  <a:gd name="connsiteY25" fmla="*/ 4400520 h 5890230"/>
                  <a:gd name="connsiteX26" fmla="*/ 679861 w 1310614"/>
                  <a:gd name="connsiteY26" fmla="*/ 4496722 h 5890230"/>
                  <a:gd name="connsiteX27" fmla="*/ 781778 w 1310614"/>
                  <a:gd name="connsiteY27" fmla="*/ 4597688 h 5890230"/>
                  <a:gd name="connsiteX28" fmla="*/ 778921 w 1310614"/>
                  <a:gd name="connsiteY28" fmla="*/ 4769138 h 5890230"/>
                  <a:gd name="connsiteX29" fmla="*/ 807496 w 1310614"/>
                  <a:gd name="connsiteY29" fmla="*/ 4833907 h 5890230"/>
                  <a:gd name="connsiteX30" fmla="*/ 917986 w 1310614"/>
                  <a:gd name="connsiteY30" fmla="*/ 4931063 h 5890230"/>
                  <a:gd name="connsiteX31" fmla="*/ 956086 w 1310614"/>
                  <a:gd name="connsiteY31" fmla="*/ 4946302 h 5890230"/>
                  <a:gd name="connsiteX32" fmla="*/ 1217071 w 1310614"/>
                  <a:gd name="connsiteY32" fmla="*/ 5187285 h 5890230"/>
                  <a:gd name="connsiteX33" fmla="*/ 1290413 w 1310614"/>
                  <a:gd name="connsiteY33" fmla="*/ 5383500 h 5890230"/>
                  <a:gd name="connsiteX34" fmla="*/ 1269458 w 1310614"/>
                  <a:gd name="connsiteY34" fmla="*/ 5455890 h 5890230"/>
                  <a:gd name="connsiteX35" fmla="*/ 1230882 w 1310614"/>
                  <a:gd name="connsiteY35" fmla="*/ 5526211 h 5890230"/>
                  <a:gd name="connsiteX36" fmla="*/ 1230406 w 1310614"/>
                  <a:gd name="connsiteY36" fmla="*/ 5554949 h 5890230"/>
                  <a:gd name="connsiteX37" fmla="*/ 1231359 w 1310614"/>
                  <a:gd name="connsiteY37" fmla="*/ 5554949 h 5890230"/>
                  <a:gd name="connsiteX38" fmla="*/ 1239931 w 1310614"/>
                  <a:gd name="connsiteY38" fmla="*/ 5556854 h 5890230"/>
                  <a:gd name="connsiteX39" fmla="*/ 1289358 w 1310614"/>
                  <a:gd name="connsiteY39" fmla="*/ 5612576 h 5890230"/>
                  <a:gd name="connsiteX40" fmla="*/ 1288603 w 1310614"/>
                  <a:gd name="connsiteY40" fmla="*/ 5638408 h 5890230"/>
                  <a:gd name="connsiteX41" fmla="*/ 1289640 w 1310614"/>
                  <a:gd name="connsiteY41" fmla="*/ 5638963 h 5890230"/>
                  <a:gd name="connsiteX42" fmla="*/ 1309463 w 1310614"/>
                  <a:gd name="connsiteY42" fmla="*/ 5685442 h 5890230"/>
                  <a:gd name="connsiteX43" fmla="*/ 1191353 w 1310614"/>
                  <a:gd name="connsiteY43" fmla="*/ 5869275 h 5890230"/>
                  <a:gd name="connsiteX44" fmla="*/ 1139919 w 1310614"/>
                  <a:gd name="connsiteY44" fmla="*/ 5890230 h 5890230"/>
                  <a:gd name="connsiteX45" fmla="*/ 19778 w 1310614"/>
                  <a:gd name="connsiteY45" fmla="*/ 5888325 h 5890230"/>
                  <a:gd name="connsiteX46" fmla="*/ 1520 w 1310614"/>
                  <a:gd name="connsiteY46" fmla="*/ 5854988 h 5890230"/>
                  <a:gd name="connsiteX47" fmla="*/ 728 w 1310614"/>
                  <a:gd name="connsiteY47" fmla="*/ 110460 h 5890230"/>
                  <a:gd name="connsiteX48" fmla="*/ 1681 w 1310614"/>
                  <a:gd name="connsiteY48" fmla="*/ 53310 h 5890230"/>
                  <a:gd name="connsiteX49" fmla="*/ 36239 w 1310614"/>
                  <a:gd name="connsiteY49" fmla="*/ 134 h 5890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1310614" h="5890230">
                    <a:moveTo>
                      <a:pt x="36239" y="134"/>
                    </a:moveTo>
                    <a:cubicBezTo>
                      <a:pt x="44722" y="-328"/>
                      <a:pt x="55497" y="446"/>
                      <a:pt x="69308" y="1875"/>
                    </a:cubicBezTo>
                    <a:cubicBezTo>
                      <a:pt x="182656" y="10447"/>
                      <a:pt x="250283" y="63787"/>
                      <a:pt x="287431" y="173325"/>
                    </a:cubicBezTo>
                    <a:cubicBezTo>
                      <a:pt x="303623" y="222855"/>
                      <a:pt x="325531" y="233332"/>
                      <a:pt x="372203" y="210472"/>
                    </a:cubicBezTo>
                    <a:cubicBezTo>
                      <a:pt x="410303" y="192375"/>
                      <a:pt x="444593" y="201900"/>
                      <a:pt x="476978" y="219045"/>
                    </a:cubicBezTo>
                    <a:cubicBezTo>
                      <a:pt x="563656" y="264765"/>
                      <a:pt x="650333" y="312390"/>
                      <a:pt x="735106" y="360967"/>
                    </a:cubicBezTo>
                    <a:cubicBezTo>
                      <a:pt x="760823" y="376207"/>
                      <a:pt x="777968" y="377160"/>
                      <a:pt x="801781" y="356205"/>
                    </a:cubicBezTo>
                    <a:cubicBezTo>
                      <a:pt x="847501" y="316200"/>
                      <a:pt x="895126" y="280005"/>
                      <a:pt x="941798" y="241905"/>
                    </a:cubicBezTo>
                    <a:cubicBezTo>
                      <a:pt x="961801" y="225712"/>
                      <a:pt x="984661" y="209520"/>
                      <a:pt x="1010378" y="221902"/>
                    </a:cubicBezTo>
                    <a:cubicBezTo>
                      <a:pt x="1037048" y="234285"/>
                      <a:pt x="1038953" y="261907"/>
                      <a:pt x="1038953" y="287625"/>
                    </a:cubicBezTo>
                    <a:cubicBezTo>
                      <a:pt x="1038953" y="430500"/>
                      <a:pt x="995138" y="564802"/>
                      <a:pt x="967516" y="702915"/>
                    </a:cubicBezTo>
                    <a:cubicBezTo>
                      <a:pt x="906556" y="1003905"/>
                      <a:pt x="769396" y="1272510"/>
                      <a:pt x="615091" y="1533495"/>
                    </a:cubicBezTo>
                    <a:cubicBezTo>
                      <a:pt x="562703" y="1622077"/>
                      <a:pt x="512221" y="1711612"/>
                      <a:pt x="458881" y="1800195"/>
                    </a:cubicBezTo>
                    <a:cubicBezTo>
                      <a:pt x="445546" y="1823055"/>
                      <a:pt x="446498" y="1837342"/>
                      <a:pt x="462691" y="1858297"/>
                    </a:cubicBezTo>
                    <a:cubicBezTo>
                      <a:pt x="530318" y="1950690"/>
                      <a:pt x="516983" y="1999267"/>
                      <a:pt x="414113" y="2045940"/>
                    </a:cubicBezTo>
                    <a:cubicBezTo>
                      <a:pt x="385538" y="2059275"/>
                      <a:pt x="366488" y="2076420"/>
                      <a:pt x="365536" y="2109757"/>
                    </a:cubicBezTo>
                    <a:cubicBezTo>
                      <a:pt x="364583" y="2144047"/>
                      <a:pt x="389348" y="2148810"/>
                      <a:pt x="416018" y="2160240"/>
                    </a:cubicBezTo>
                    <a:cubicBezTo>
                      <a:pt x="462691" y="2179290"/>
                      <a:pt x="496028" y="2217390"/>
                      <a:pt x="511268" y="2265967"/>
                    </a:cubicBezTo>
                    <a:cubicBezTo>
                      <a:pt x="517936" y="2287875"/>
                      <a:pt x="527461" y="2306925"/>
                      <a:pt x="543653" y="2323117"/>
                    </a:cubicBezTo>
                    <a:cubicBezTo>
                      <a:pt x="583658" y="2363122"/>
                      <a:pt x="590326" y="2410747"/>
                      <a:pt x="583658" y="2463135"/>
                    </a:cubicBezTo>
                    <a:cubicBezTo>
                      <a:pt x="576991" y="2509807"/>
                      <a:pt x="552226" y="2538382"/>
                      <a:pt x="507458" y="2549812"/>
                    </a:cubicBezTo>
                    <a:cubicBezTo>
                      <a:pt x="490313" y="2554575"/>
                      <a:pt x="473168" y="2556480"/>
                      <a:pt x="456976" y="2562195"/>
                    </a:cubicBezTo>
                    <a:cubicBezTo>
                      <a:pt x="431258" y="2570767"/>
                      <a:pt x="393158" y="2549812"/>
                      <a:pt x="378871" y="2579340"/>
                    </a:cubicBezTo>
                    <a:cubicBezTo>
                      <a:pt x="367441" y="2601247"/>
                      <a:pt x="374108" y="2631727"/>
                      <a:pt x="374108" y="2659350"/>
                    </a:cubicBezTo>
                    <a:cubicBezTo>
                      <a:pt x="371251" y="2900332"/>
                      <a:pt x="365536" y="3141315"/>
                      <a:pt x="384586" y="3382297"/>
                    </a:cubicBezTo>
                    <a:cubicBezTo>
                      <a:pt x="412208" y="3726150"/>
                      <a:pt x="440783" y="4070955"/>
                      <a:pt x="553178" y="4400520"/>
                    </a:cubicBezTo>
                    <a:cubicBezTo>
                      <a:pt x="583658" y="4491007"/>
                      <a:pt x="584611" y="4491007"/>
                      <a:pt x="679861" y="4496722"/>
                    </a:cubicBezTo>
                    <a:cubicBezTo>
                      <a:pt x="756061" y="4501485"/>
                      <a:pt x="778921" y="4522440"/>
                      <a:pt x="781778" y="4597688"/>
                    </a:cubicBezTo>
                    <a:cubicBezTo>
                      <a:pt x="783683" y="4654838"/>
                      <a:pt x="782731" y="4711988"/>
                      <a:pt x="778921" y="4769138"/>
                    </a:cubicBezTo>
                    <a:cubicBezTo>
                      <a:pt x="777016" y="4797713"/>
                      <a:pt x="785588" y="4815810"/>
                      <a:pt x="807496" y="4833907"/>
                    </a:cubicBezTo>
                    <a:cubicBezTo>
                      <a:pt x="845596" y="4864388"/>
                      <a:pt x="881791" y="4898677"/>
                      <a:pt x="917986" y="4931063"/>
                    </a:cubicBezTo>
                    <a:cubicBezTo>
                      <a:pt x="933226" y="4930110"/>
                      <a:pt x="945608" y="4935825"/>
                      <a:pt x="956086" y="4946302"/>
                    </a:cubicBezTo>
                    <a:cubicBezTo>
                      <a:pt x="1040858" y="5029170"/>
                      <a:pt x="1135156" y="5101560"/>
                      <a:pt x="1217071" y="5187285"/>
                    </a:cubicBezTo>
                    <a:cubicBezTo>
                      <a:pt x="1270411" y="5242530"/>
                      <a:pt x="1300891" y="5304442"/>
                      <a:pt x="1290413" y="5383500"/>
                    </a:cubicBezTo>
                    <a:cubicBezTo>
                      <a:pt x="1287556" y="5409217"/>
                      <a:pt x="1281841" y="5433030"/>
                      <a:pt x="1269458" y="5455890"/>
                    </a:cubicBezTo>
                    <a:cubicBezTo>
                      <a:pt x="1256599" y="5479464"/>
                      <a:pt x="1236776" y="5499824"/>
                      <a:pt x="1230882" y="5526211"/>
                    </a:cubicBezTo>
                    <a:cubicBezTo>
                      <a:pt x="1230723" y="5535790"/>
                      <a:pt x="1230565" y="5545370"/>
                      <a:pt x="1230406" y="5554949"/>
                    </a:cubicBezTo>
                    <a:lnTo>
                      <a:pt x="1231359" y="5554949"/>
                    </a:lnTo>
                    <a:cubicBezTo>
                      <a:pt x="1234216" y="5555901"/>
                      <a:pt x="1237074" y="5555901"/>
                      <a:pt x="1239931" y="5556854"/>
                    </a:cubicBezTo>
                    <a:cubicBezTo>
                      <a:pt x="1263506" y="5571142"/>
                      <a:pt x="1284402" y="5587037"/>
                      <a:pt x="1289358" y="5612576"/>
                    </a:cubicBezTo>
                    <a:cubicBezTo>
                      <a:pt x="1289106" y="5621187"/>
                      <a:pt x="1288855" y="5629797"/>
                      <a:pt x="1288603" y="5638408"/>
                    </a:cubicBezTo>
                    <a:lnTo>
                      <a:pt x="1289640" y="5638963"/>
                    </a:lnTo>
                    <a:cubicBezTo>
                      <a:pt x="1302677" y="5649902"/>
                      <a:pt x="1306606" y="5666869"/>
                      <a:pt x="1309463" y="5685442"/>
                    </a:cubicBezTo>
                    <a:cubicBezTo>
                      <a:pt x="1318988" y="5748307"/>
                      <a:pt x="1268506" y="5846415"/>
                      <a:pt x="1191353" y="5869275"/>
                    </a:cubicBezTo>
                    <a:cubicBezTo>
                      <a:pt x="1175161" y="5877847"/>
                      <a:pt x="1161826" y="5890230"/>
                      <a:pt x="1139919" y="5890230"/>
                    </a:cubicBezTo>
                    <a:lnTo>
                      <a:pt x="19778" y="5888325"/>
                    </a:lnTo>
                    <a:cubicBezTo>
                      <a:pt x="9301" y="5879752"/>
                      <a:pt x="2473" y="5867370"/>
                      <a:pt x="1520" y="5854988"/>
                    </a:cubicBezTo>
                    <a:cubicBezTo>
                      <a:pt x="-1655" y="4892011"/>
                      <a:pt x="1204" y="1077406"/>
                      <a:pt x="728" y="110460"/>
                    </a:cubicBezTo>
                    <a:cubicBezTo>
                      <a:pt x="728" y="91410"/>
                      <a:pt x="-224" y="72360"/>
                      <a:pt x="1681" y="53310"/>
                    </a:cubicBezTo>
                    <a:cubicBezTo>
                      <a:pt x="5968" y="14019"/>
                      <a:pt x="10789" y="1518"/>
                      <a:pt x="36239" y="134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A817A344-DCB6-4F29-98E1-749074491CB2}"/>
                  </a:ext>
                </a:extLst>
              </p:cNvPr>
              <p:cNvSpPr/>
              <p:nvPr/>
            </p:nvSpPr>
            <p:spPr>
              <a:xfrm>
                <a:off x="5709311" y="6318978"/>
                <a:ext cx="1291973" cy="87630"/>
              </a:xfrm>
              <a:custGeom>
                <a:avLst/>
                <a:gdLst>
                  <a:gd name="connsiteX0" fmla="*/ 21284 w 1291973"/>
                  <a:gd name="connsiteY0" fmla="*/ 0 h 87630"/>
                  <a:gd name="connsiteX1" fmla="*/ 1232865 w 1291973"/>
                  <a:gd name="connsiteY1" fmla="*/ 0 h 87630"/>
                  <a:gd name="connsiteX2" fmla="*/ 1241437 w 1291973"/>
                  <a:gd name="connsiteY2" fmla="*/ 1905 h 87630"/>
                  <a:gd name="connsiteX3" fmla="*/ 1290015 w 1291973"/>
                  <a:gd name="connsiteY3" fmla="*/ 86677 h 87630"/>
                  <a:gd name="connsiteX4" fmla="*/ 1289062 w 1291973"/>
                  <a:gd name="connsiteY4" fmla="*/ 87630 h 87630"/>
                  <a:gd name="connsiteX5" fmla="*/ 21284 w 1291973"/>
                  <a:gd name="connsiteY5" fmla="*/ 87630 h 87630"/>
                  <a:gd name="connsiteX6" fmla="*/ 0 w 1291973"/>
                  <a:gd name="connsiteY6" fmla="*/ 87572 h 87630"/>
                  <a:gd name="connsiteX7" fmla="*/ 0 w 1291973"/>
                  <a:gd name="connsiteY7" fmla="*/ 17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91973" h="87630">
                    <a:moveTo>
                      <a:pt x="21284" y="0"/>
                    </a:moveTo>
                    <a:cubicBezTo>
                      <a:pt x="425145" y="0"/>
                      <a:pt x="829005" y="0"/>
                      <a:pt x="1232865" y="0"/>
                    </a:cubicBezTo>
                    <a:cubicBezTo>
                      <a:pt x="1235722" y="952"/>
                      <a:pt x="1238580" y="952"/>
                      <a:pt x="1241437" y="1905"/>
                    </a:cubicBezTo>
                    <a:cubicBezTo>
                      <a:pt x="1272870" y="20955"/>
                      <a:pt x="1299540" y="42863"/>
                      <a:pt x="1290015" y="86677"/>
                    </a:cubicBezTo>
                    <a:cubicBezTo>
                      <a:pt x="1290015" y="86677"/>
                      <a:pt x="1289062" y="87630"/>
                      <a:pt x="1289062" y="87630"/>
                    </a:cubicBezTo>
                    <a:cubicBezTo>
                      <a:pt x="866152" y="87630"/>
                      <a:pt x="444195" y="87630"/>
                      <a:pt x="21284" y="87630"/>
                    </a:cubicBezTo>
                    <a:lnTo>
                      <a:pt x="0" y="87572"/>
                    </a:lnTo>
                    <a:lnTo>
                      <a:pt x="0" y="170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8905F380-A120-40C7-B98D-EF513F104DE7}"/>
                </a:ext>
              </a:extLst>
            </p:cNvPr>
            <p:cNvGrpSpPr/>
            <p:nvPr/>
          </p:nvGrpSpPr>
          <p:grpSpPr>
            <a:xfrm>
              <a:off x="3826172" y="2204673"/>
              <a:ext cx="1238946" cy="4476598"/>
              <a:chOff x="11433555" y="1063757"/>
              <a:chExt cx="1238946" cy="4476598"/>
            </a:xfrm>
          </p:grpSpPr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257EAD1F-A465-4044-9A62-F57BF5EF3D4A}"/>
                  </a:ext>
                </a:extLst>
              </p:cNvPr>
              <p:cNvSpPr/>
              <p:nvPr/>
            </p:nvSpPr>
            <p:spPr>
              <a:xfrm>
                <a:off x="11438495" y="1063757"/>
                <a:ext cx="1234006" cy="4476598"/>
              </a:xfrm>
              <a:custGeom>
                <a:avLst/>
                <a:gdLst>
                  <a:gd name="connsiteX0" fmla="*/ 679786 w 1238946"/>
                  <a:gd name="connsiteY0" fmla="*/ 82 h 4476598"/>
                  <a:gd name="connsiteX1" fmla="*/ 783757 w 1238946"/>
                  <a:gd name="connsiteY1" fmla="*/ 17569 h 4476598"/>
                  <a:gd name="connsiteX2" fmla="*/ 822810 w 1238946"/>
                  <a:gd name="connsiteY2" fmla="*/ 68052 h 4476598"/>
                  <a:gd name="connsiteX3" fmla="*/ 815190 w 1238946"/>
                  <a:gd name="connsiteY3" fmla="*/ 771949 h 4476598"/>
                  <a:gd name="connsiteX4" fmla="*/ 775185 w 1238946"/>
                  <a:gd name="connsiteY4" fmla="*/ 826242 h 4476598"/>
                  <a:gd name="connsiteX5" fmla="*/ 595162 w 1238946"/>
                  <a:gd name="connsiteY5" fmla="*/ 854817 h 4476598"/>
                  <a:gd name="connsiteX6" fmla="*/ 539917 w 1238946"/>
                  <a:gd name="connsiteY6" fmla="*/ 915777 h 4476598"/>
                  <a:gd name="connsiteX7" fmla="*/ 581827 w 1238946"/>
                  <a:gd name="connsiteY7" fmla="*/ 975784 h 4476598"/>
                  <a:gd name="connsiteX8" fmla="*/ 643740 w 1238946"/>
                  <a:gd name="connsiteY8" fmla="*/ 1051984 h 4476598"/>
                  <a:gd name="connsiteX9" fmla="*/ 588495 w 1238946"/>
                  <a:gd name="connsiteY9" fmla="*/ 1173904 h 4476598"/>
                  <a:gd name="connsiteX10" fmla="*/ 556110 w 1238946"/>
                  <a:gd name="connsiteY10" fmla="*/ 1182477 h 4476598"/>
                  <a:gd name="connsiteX11" fmla="*/ 471337 w 1238946"/>
                  <a:gd name="connsiteY11" fmla="*/ 1276775 h 4476598"/>
                  <a:gd name="connsiteX12" fmla="*/ 538965 w 1238946"/>
                  <a:gd name="connsiteY12" fmla="*/ 2479782 h 4476598"/>
                  <a:gd name="connsiteX13" fmla="*/ 721845 w 1238946"/>
                  <a:gd name="connsiteY13" fmla="*/ 3111290 h 4476598"/>
                  <a:gd name="connsiteX14" fmla="*/ 801855 w 1238946"/>
                  <a:gd name="connsiteY14" fmla="*/ 3204635 h 4476598"/>
                  <a:gd name="connsiteX15" fmla="*/ 965685 w 1238946"/>
                  <a:gd name="connsiteY15" fmla="*/ 3357035 h 4476598"/>
                  <a:gd name="connsiteX16" fmla="*/ 961875 w 1238946"/>
                  <a:gd name="connsiteY16" fmla="*/ 3422757 h 4476598"/>
                  <a:gd name="connsiteX17" fmla="*/ 897105 w 1238946"/>
                  <a:gd name="connsiteY17" fmla="*/ 3480860 h 4476598"/>
                  <a:gd name="connsiteX18" fmla="*/ 798045 w 1238946"/>
                  <a:gd name="connsiteY18" fmla="*/ 3488479 h 4476598"/>
                  <a:gd name="connsiteX19" fmla="*/ 756135 w 1238946"/>
                  <a:gd name="connsiteY19" fmla="*/ 3499910 h 4476598"/>
                  <a:gd name="connsiteX20" fmla="*/ 780900 w 1238946"/>
                  <a:gd name="connsiteY20" fmla="*/ 3537057 h 4476598"/>
                  <a:gd name="connsiteX21" fmla="*/ 1072365 w 1238946"/>
                  <a:gd name="connsiteY21" fmla="*/ 3796137 h 4476598"/>
                  <a:gd name="connsiteX22" fmla="*/ 1191427 w 1238946"/>
                  <a:gd name="connsiteY22" fmla="*/ 3936154 h 4476598"/>
                  <a:gd name="connsiteX23" fmla="*/ 1184760 w 1238946"/>
                  <a:gd name="connsiteY23" fmla="*/ 4102842 h 4476598"/>
                  <a:gd name="connsiteX24" fmla="*/ 1140945 w 1238946"/>
                  <a:gd name="connsiteY24" fmla="*/ 4175232 h 4476598"/>
                  <a:gd name="connsiteX25" fmla="*/ 1138043 w 1238946"/>
                  <a:gd name="connsiteY25" fmla="*/ 4178134 h 4476598"/>
                  <a:gd name="connsiteX26" fmla="*/ 1173806 w 1238946"/>
                  <a:gd name="connsiteY26" fmla="*/ 4217381 h 4476598"/>
                  <a:gd name="connsiteX27" fmla="*/ 1191517 w 1238946"/>
                  <a:gd name="connsiteY27" fmla="*/ 4237949 h 4476598"/>
                  <a:gd name="connsiteX28" fmla="*/ 1198749 w 1238946"/>
                  <a:gd name="connsiteY28" fmla="*/ 4251032 h 4476598"/>
                  <a:gd name="connsiteX29" fmla="*/ 1210477 w 1238946"/>
                  <a:gd name="connsiteY29" fmla="*/ 4254290 h 4476598"/>
                  <a:gd name="connsiteX30" fmla="*/ 1223812 w 1238946"/>
                  <a:gd name="connsiteY30" fmla="*/ 4394308 h 4476598"/>
                  <a:gd name="connsiteX31" fmla="*/ 1119990 w 1238946"/>
                  <a:gd name="connsiteY31" fmla="*/ 4470508 h 4476598"/>
                  <a:gd name="connsiteX32" fmla="*/ 988545 w 1238946"/>
                  <a:gd name="connsiteY32" fmla="*/ 4473365 h 4476598"/>
                  <a:gd name="connsiteX33" fmla="*/ 950445 w 1238946"/>
                  <a:gd name="connsiteY33" fmla="*/ 4476222 h 4476598"/>
                  <a:gd name="connsiteX34" fmla="*/ 66525 w 1238946"/>
                  <a:gd name="connsiteY34" fmla="*/ 4476222 h 4476598"/>
                  <a:gd name="connsiteX35" fmla="*/ 7470 w 1238946"/>
                  <a:gd name="connsiteY35" fmla="*/ 4420025 h 4476598"/>
                  <a:gd name="connsiteX36" fmla="*/ 7470 w 1238946"/>
                  <a:gd name="connsiteY36" fmla="*/ 4300010 h 4476598"/>
                  <a:gd name="connsiteX37" fmla="*/ 19244 w 1238946"/>
                  <a:gd name="connsiteY37" fmla="*/ 4262874 h 4476598"/>
                  <a:gd name="connsiteX38" fmla="*/ 0 w 1238946"/>
                  <a:gd name="connsiteY38" fmla="*/ 4262927 h 4476598"/>
                  <a:gd name="connsiteX39" fmla="*/ 0 w 1238946"/>
                  <a:gd name="connsiteY39" fmla="*/ 4176185 h 4476598"/>
                  <a:gd name="connsiteX40" fmla="*/ 20836 w 1238946"/>
                  <a:gd name="connsiteY40" fmla="*/ 4176185 h 4476598"/>
                  <a:gd name="connsiteX41" fmla="*/ 11086 w 1238946"/>
                  <a:gd name="connsiteY41" fmla="*/ 4156019 h 4476598"/>
                  <a:gd name="connsiteX42" fmla="*/ 7470 w 1238946"/>
                  <a:gd name="connsiteY42" fmla="*/ 4085697 h 4476598"/>
                  <a:gd name="connsiteX43" fmla="*/ 7470 w 1238946"/>
                  <a:gd name="connsiteY43" fmla="*/ 2642660 h 4476598"/>
                  <a:gd name="connsiteX44" fmla="*/ 8422 w 1238946"/>
                  <a:gd name="connsiteY44" fmla="*/ 319512 h 4476598"/>
                  <a:gd name="connsiteX45" fmla="*/ 34140 w 1238946"/>
                  <a:gd name="connsiteY45" fmla="*/ 224262 h 4476598"/>
                  <a:gd name="connsiteX46" fmla="*/ 122722 w 1238946"/>
                  <a:gd name="connsiteY46" fmla="*/ 134727 h 4476598"/>
                  <a:gd name="connsiteX47" fmla="*/ 243690 w 1238946"/>
                  <a:gd name="connsiteY47" fmla="*/ 6139 h 4476598"/>
                  <a:gd name="connsiteX48" fmla="*/ 248452 w 1238946"/>
                  <a:gd name="connsiteY48" fmla="*/ 5187 h 4476598"/>
                  <a:gd name="connsiteX49" fmla="*/ 377040 w 1238946"/>
                  <a:gd name="connsiteY49" fmla="*/ 108057 h 4476598"/>
                  <a:gd name="connsiteX50" fmla="*/ 502770 w 1238946"/>
                  <a:gd name="connsiteY50" fmla="*/ 218547 h 4476598"/>
                  <a:gd name="connsiteX51" fmla="*/ 576112 w 1238946"/>
                  <a:gd name="connsiteY51" fmla="*/ 149967 h 4476598"/>
                  <a:gd name="connsiteX52" fmla="*/ 679786 w 1238946"/>
                  <a:gd name="connsiteY52" fmla="*/ 82 h 4476598"/>
                  <a:gd name="connsiteX0" fmla="*/ 679786 w 1238946"/>
                  <a:gd name="connsiteY0" fmla="*/ 82 h 4476598"/>
                  <a:gd name="connsiteX1" fmla="*/ 783757 w 1238946"/>
                  <a:gd name="connsiteY1" fmla="*/ 17569 h 4476598"/>
                  <a:gd name="connsiteX2" fmla="*/ 822810 w 1238946"/>
                  <a:gd name="connsiteY2" fmla="*/ 68052 h 4476598"/>
                  <a:gd name="connsiteX3" fmla="*/ 815190 w 1238946"/>
                  <a:gd name="connsiteY3" fmla="*/ 771949 h 4476598"/>
                  <a:gd name="connsiteX4" fmla="*/ 775185 w 1238946"/>
                  <a:gd name="connsiteY4" fmla="*/ 826242 h 4476598"/>
                  <a:gd name="connsiteX5" fmla="*/ 595162 w 1238946"/>
                  <a:gd name="connsiteY5" fmla="*/ 854817 h 4476598"/>
                  <a:gd name="connsiteX6" fmla="*/ 539917 w 1238946"/>
                  <a:gd name="connsiteY6" fmla="*/ 915777 h 4476598"/>
                  <a:gd name="connsiteX7" fmla="*/ 581827 w 1238946"/>
                  <a:gd name="connsiteY7" fmla="*/ 975784 h 4476598"/>
                  <a:gd name="connsiteX8" fmla="*/ 643740 w 1238946"/>
                  <a:gd name="connsiteY8" fmla="*/ 1051984 h 4476598"/>
                  <a:gd name="connsiteX9" fmla="*/ 588495 w 1238946"/>
                  <a:gd name="connsiteY9" fmla="*/ 1173904 h 4476598"/>
                  <a:gd name="connsiteX10" fmla="*/ 556110 w 1238946"/>
                  <a:gd name="connsiteY10" fmla="*/ 1182477 h 4476598"/>
                  <a:gd name="connsiteX11" fmla="*/ 471337 w 1238946"/>
                  <a:gd name="connsiteY11" fmla="*/ 1276775 h 4476598"/>
                  <a:gd name="connsiteX12" fmla="*/ 538965 w 1238946"/>
                  <a:gd name="connsiteY12" fmla="*/ 2479782 h 4476598"/>
                  <a:gd name="connsiteX13" fmla="*/ 721845 w 1238946"/>
                  <a:gd name="connsiteY13" fmla="*/ 3111290 h 4476598"/>
                  <a:gd name="connsiteX14" fmla="*/ 801855 w 1238946"/>
                  <a:gd name="connsiteY14" fmla="*/ 3204635 h 4476598"/>
                  <a:gd name="connsiteX15" fmla="*/ 965685 w 1238946"/>
                  <a:gd name="connsiteY15" fmla="*/ 3357035 h 4476598"/>
                  <a:gd name="connsiteX16" fmla="*/ 961875 w 1238946"/>
                  <a:gd name="connsiteY16" fmla="*/ 3422757 h 4476598"/>
                  <a:gd name="connsiteX17" fmla="*/ 897105 w 1238946"/>
                  <a:gd name="connsiteY17" fmla="*/ 3480860 h 4476598"/>
                  <a:gd name="connsiteX18" fmla="*/ 798045 w 1238946"/>
                  <a:gd name="connsiteY18" fmla="*/ 3488479 h 4476598"/>
                  <a:gd name="connsiteX19" fmla="*/ 756135 w 1238946"/>
                  <a:gd name="connsiteY19" fmla="*/ 3499910 h 4476598"/>
                  <a:gd name="connsiteX20" fmla="*/ 780900 w 1238946"/>
                  <a:gd name="connsiteY20" fmla="*/ 3537057 h 4476598"/>
                  <a:gd name="connsiteX21" fmla="*/ 1072365 w 1238946"/>
                  <a:gd name="connsiteY21" fmla="*/ 3796137 h 4476598"/>
                  <a:gd name="connsiteX22" fmla="*/ 1191427 w 1238946"/>
                  <a:gd name="connsiteY22" fmla="*/ 3936154 h 4476598"/>
                  <a:gd name="connsiteX23" fmla="*/ 1184760 w 1238946"/>
                  <a:gd name="connsiteY23" fmla="*/ 4102842 h 4476598"/>
                  <a:gd name="connsiteX24" fmla="*/ 1140945 w 1238946"/>
                  <a:gd name="connsiteY24" fmla="*/ 4175232 h 4476598"/>
                  <a:gd name="connsiteX25" fmla="*/ 1138043 w 1238946"/>
                  <a:gd name="connsiteY25" fmla="*/ 4178134 h 4476598"/>
                  <a:gd name="connsiteX26" fmla="*/ 1173806 w 1238946"/>
                  <a:gd name="connsiteY26" fmla="*/ 4217381 h 4476598"/>
                  <a:gd name="connsiteX27" fmla="*/ 1191517 w 1238946"/>
                  <a:gd name="connsiteY27" fmla="*/ 4237949 h 4476598"/>
                  <a:gd name="connsiteX28" fmla="*/ 1198749 w 1238946"/>
                  <a:gd name="connsiteY28" fmla="*/ 4251032 h 4476598"/>
                  <a:gd name="connsiteX29" fmla="*/ 1210477 w 1238946"/>
                  <a:gd name="connsiteY29" fmla="*/ 4254290 h 4476598"/>
                  <a:gd name="connsiteX30" fmla="*/ 1223812 w 1238946"/>
                  <a:gd name="connsiteY30" fmla="*/ 4394308 h 4476598"/>
                  <a:gd name="connsiteX31" fmla="*/ 1119990 w 1238946"/>
                  <a:gd name="connsiteY31" fmla="*/ 4470508 h 4476598"/>
                  <a:gd name="connsiteX32" fmla="*/ 988545 w 1238946"/>
                  <a:gd name="connsiteY32" fmla="*/ 4473365 h 4476598"/>
                  <a:gd name="connsiteX33" fmla="*/ 950445 w 1238946"/>
                  <a:gd name="connsiteY33" fmla="*/ 4476222 h 4476598"/>
                  <a:gd name="connsiteX34" fmla="*/ 66525 w 1238946"/>
                  <a:gd name="connsiteY34" fmla="*/ 4476222 h 4476598"/>
                  <a:gd name="connsiteX35" fmla="*/ 7470 w 1238946"/>
                  <a:gd name="connsiteY35" fmla="*/ 4420025 h 4476598"/>
                  <a:gd name="connsiteX36" fmla="*/ 7470 w 1238946"/>
                  <a:gd name="connsiteY36" fmla="*/ 4300010 h 4476598"/>
                  <a:gd name="connsiteX37" fmla="*/ 19244 w 1238946"/>
                  <a:gd name="connsiteY37" fmla="*/ 4262874 h 4476598"/>
                  <a:gd name="connsiteX38" fmla="*/ 0 w 1238946"/>
                  <a:gd name="connsiteY38" fmla="*/ 4262927 h 4476598"/>
                  <a:gd name="connsiteX39" fmla="*/ 0 w 1238946"/>
                  <a:gd name="connsiteY39" fmla="*/ 4176185 h 4476598"/>
                  <a:gd name="connsiteX40" fmla="*/ 11086 w 1238946"/>
                  <a:gd name="connsiteY40" fmla="*/ 4156019 h 4476598"/>
                  <a:gd name="connsiteX41" fmla="*/ 7470 w 1238946"/>
                  <a:gd name="connsiteY41" fmla="*/ 4085697 h 4476598"/>
                  <a:gd name="connsiteX42" fmla="*/ 7470 w 1238946"/>
                  <a:gd name="connsiteY42" fmla="*/ 2642660 h 4476598"/>
                  <a:gd name="connsiteX43" fmla="*/ 8422 w 1238946"/>
                  <a:gd name="connsiteY43" fmla="*/ 319512 h 4476598"/>
                  <a:gd name="connsiteX44" fmla="*/ 34140 w 1238946"/>
                  <a:gd name="connsiteY44" fmla="*/ 224262 h 4476598"/>
                  <a:gd name="connsiteX45" fmla="*/ 122722 w 1238946"/>
                  <a:gd name="connsiteY45" fmla="*/ 134727 h 4476598"/>
                  <a:gd name="connsiteX46" fmla="*/ 243690 w 1238946"/>
                  <a:gd name="connsiteY46" fmla="*/ 6139 h 4476598"/>
                  <a:gd name="connsiteX47" fmla="*/ 248452 w 1238946"/>
                  <a:gd name="connsiteY47" fmla="*/ 5187 h 4476598"/>
                  <a:gd name="connsiteX48" fmla="*/ 377040 w 1238946"/>
                  <a:gd name="connsiteY48" fmla="*/ 108057 h 4476598"/>
                  <a:gd name="connsiteX49" fmla="*/ 502770 w 1238946"/>
                  <a:gd name="connsiteY49" fmla="*/ 218547 h 4476598"/>
                  <a:gd name="connsiteX50" fmla="*/ 576112 w 1238946"/>
                  <a:gd name="connsiteY50" fmla="*/ 149967 h 4476598"/>
                  <a:gd name="connsiteX51" fmla="*/ 679786 w 1238946"/>
                  <a:gd name="connsiteY51" fmla="*/ 82 h 4476598"/>
                  <a:gd name="connsiteX0" fmla="*/ 679786 w 1238946"/>
                  <a:gd name="connsiteY0" fmla="*/ 82 h 4476598"/>
                  <a:gd name="connsiteX1" fmla="*/ 783757 w 1238946"/>
                  <a:gd name="connsiteY1" fmla="*/ 17569 h 4476598"/>
                  <a:gd name="connsiteX2" fmla="*/ 822810 w 1238946"/>
                  <a:gd name="connsiteY2" fmla="*/ 68052 h 4476598"/>
                  <a:gd name="connsiteX3" fmla="*/ 815190 w 1238946"/>
                  <a:gd name="connsiteY3" fmla="*/ 771949 h 4476598"/>
                  <a:gd name="connsiteX4" fmla="*/ 775185 w 1238946"/>
                  <a:gd name="connsiteY4" fmla="*/ 826242 h 4476598"/>
                  <a:gd name="connsiteX5" fmla="*/ 595162 w 1238946"/>
                  <a:gd name="connsiteY5" fmla="*/ 854817 h 4476598"/>
                  <a:gd name="connsiteX6" fmla="*/ 539917 w 1238946"/>
                  <a:gd name="connsiteY6" fmla="*/ 915777 h 4476598"/>
                  <a:gd name="connsiteX7" fmla="*/ 581827 w 1238946"/>
                  <a:gd name="connsiteY7" fmla="*/ 975784 h 4476598"/>
                  <a:gd name="connsiteX8" fmla="*/ 643740 w 1238946"/>
                  <a:gd name="connsiteY8" fmla="*/ 1051984 h 4476598"/>
                  <a:gd name="connsiteX9" fmla="*/ 588495 w 1238946"/>
                  <a:gd name="connsiteY9" fmla="*/ 1173904 h 4476598"/>
                  <a:gd name="connsiteX10" fmla="*/ 556110 w 1238946"/>
                  <a:gd name="connsiteY10" fmla="*/ 1182477 h 4476598"/>
                  <a:gd name="connsiteX11" fmla="*/ 471337 w 1238946"/>
                  <a:gd name="connsiteY11" fmla="*/ 1276775 h 4476598"/>
                  <a:gd name="connsiteX12" fmla="*/ 538965 w 1238946"/>
                  <a:gd name="connsiteY12" fmla="*/ 2479782 h 4476598"/>
                  <a:gd name="connsiteX13" fmla="*/ 721845 w 1238946"/>
                  <a:gd name="connsiteY13" fmla="*/ 3111290 h 4476598"/>
                  <a:gd name="connsiteX14" fmla="*/ 801855 w 1238946"/>
                  <a:gd name="connsiteY14" fmla="*/ 3204635 h 4476598"/>
                  <a:gd name="connsiteX15" fmla="*/ 965685 w 1238946"/>
                  <a:gd name="connsiteY15" fmla="*/ 3357035 h 4476598"/>
                  <a:gd name="connsiteX16" fmla="*/ 961875 w 1238946"/>
                  <a:gd name="connsiteY16" fmla="*/ 3422757 h 4476598"/>
                  <a:gd name="connsiteX17" fmla="*/ 897105 w 1238946"/>
                  <a:gd name="connsiteY17" fmla="*/ 3480860 h 4476598"/>
                  <a:gd name="connsiteX18" fmla="*/ 798045 w 1238946"/>
                  <a:gd name="connsiteY18" fmla="*/ 3488479 h 4476598"/>
                  <a:gd name="connsiteX19" fmla="*/ 756135 w 1238946"/>
                  <a:gd name="connsiteY19" fmla="*/ 3499910 h 4476598"/>
                  <a:gd name="connsiteX20" fmla="*/ 780900 w 1238946"/>
                  <a:gd name="connsiteY20" fmla="*/ 3537057 h 4476598"/>
                  <a:gd name="connsiteX21" fmla="*/ 1072365 w 1238946"/>
                  <a:gd name="connsiteY21" fmla="*/ 3796137 h 4476598"/>
                  <a:gd name="connsiteX22" fmla="*/ 1191427 w 1238946"/>
                  <a:gd name="connsiteY22" fmla="*/ 3936154 h 4476598"/>
                  <a:gd name="connsiteX23" fmla="*/ 1184760 w 1238946"/>
                  <a:gd name="connsiteY23" fmla="*/ 4102842 h 4476598"/>
                  <a:gd name="connsiteX24" fmla="*/ 1140945 w 1238946"/>
                  <a:gd name="connsiteY24" fmla="*/ 4175232 h 4476598"/>
                  <a:gd name="connsiteX25" fmla="*/ 1138043 w 1238946"/>
                  <a:gd name="connsiteY25" fmla="*/ 4178134 h 4476598"/>
                  <a:gd name="connsiteX26" fmla="*/ 1173806 w 1238946"/>
                  <a:gd name="connsiteY26" fmla="*/ 4217381 h 4476598"/>
                  <a:gd name="connsiteX27" fmla="*/ 1191517 w 1238946"/>
                  <a:gd name="connsiteY27" fmla="*/ 4237949 h 4476598"/>
                  <a:gd name="connsiteX28" fmla="*/ 1198749 w 1238946"/>
                  <a:gd name="connsiteY28" fmla="*/ 4251032 h 4476598"/>
                  <a:gd name="connsiteX29" fmla="*/ 1210477 w 1238946"/>
                  <a:gd name="connsiteY29" fmla="*/ 4254290 h 4476598"/>
                  <a:gd name="connsiteX30" fmla="*/ 1223812 w 1238946"/>
                  <a:gd name="connsiteY30" fmla="*/ 4394308 h 4476598"/>
                  <a:gd name="connsiteX31" fmla="*/ 1119990 w 1238946"/>
                  <a:gd name="connsiteY31" fmla="*/ 4470508 h 4476598"/>
                  <a:gd name="connsiteX32" fmla="*/ 988545 w 1238946"/>
                  <a:gd name="connsiteY32" fmla="*/ 4473365 h 4476598"/>
                  <a:gd name="connsiteX33" fmla="*/ 950445 w 1238946"/>
                  <a:gd name="connsiteY33" fmla="*/ 4476222 h 4476598"/>
                  <a:gd name="connsiteX34" fmla="*/ 66525 w 1238946"/>
                  <a:gd name="connsiteY34" fmla="*/ 4476222 h 4476598"/>
                  <a:gd name="connsiteX35" fmla="*/ 7470 w 1238946"/>
                  <a:gd name="connsiteY35" fmla="*/ 4420025 h 4476598"/>
                  <a:gd name="connsiteX36" fmla="*/ 7470 w 1238946"/>
                  <a:gd name="connsiteY36" fmla="*/ 4300010 h 4476598"/>
                  <a:gd name="connsiteX37" fmla="*/ 19244 w 1238946"/>
                  <a:gd name="connsiteY37" fmla="*/ 4262874 h 4476598"/>
                  <a:gd name="connsiteX38" fmla="*/ 0 w 1238946"/>
                  <a:gd name="connsiteY38" fmla="*/ 4262927 h 4476598"/>
                  <a:gd name="connsiteX39" fmla="*/ 11086 w 1238946"/>
                  <a:gd name="connsiteY39" fmla="*/ 4156019 h 4476598"/>
                  <a:gd name="connsiteX40" fmla="*/ 7470 w 1238946"/>
                  <a:gd name="connsiteY40" fmla="*/ 4085697 h 4476598"/>
                  <a:gd name="connsiteX41" fmla="*/ 7470 w 1238946"/>
                  <a:gd name="connsiteY41" fmla="*/ 2642660 h 4476598"/>
                  <a:gd name="connsiteX42" fmla="*/ 8422 w 1238946"/>
                  <a:gd name="connsiteY42" fmla="*/ 319512 h 4476598"/>
                  <a:gd name="connsiteX43" fmla="*/ 34140 w 1238946"/>
                  <a:gd name="connsiteY43" fmla="*/ 224262 h 4476598"/>
                  <a:gd name="connsiteX44" fmla="*/ 122722 w 1238946"/>
                  <a:gd name="connsiteY44" fmla="*/ 134727 h 4476598"/>
                  <a:gd name="connsiteX45" fmla="*/ 243690 w 1238946"/>
                  <a:gd name="connsiteY45" fmla="*/ 6139 h 4476598"/>
                  <a:gd name="connsiteX46" fmla="*/ 248452 w 1238946"/>
                  <a:gd name="connsiteY46" fmla="*/ 5187 h 4476598"/>
                  <a:gd name="connsiteX47" fmla="*/ 377040 w 1238946"/>
                  <a:gd name="connsiteY47" fmla="*/ 108057 h 4476598"/>
                  <a:gd name="connsiteX48" fmla="*/ 502770 w 1238946"/>
                  <a:gd name="connsiteY48" fmla="*/ 218547 h 4476598"/>
                  <a:gd name="connsiteX49" fmla="*/ 576112 w 1238946"/>
                  <a:gd name="connsiteY49" fmla="*/ 149967 h 4476598"/>
                  <a:gd name="connsiteX50" fmla="*/ 679786 w 1238946"/>
                  <a:gd name="connsiteY50" fmla="*/ 82 h 4476598"/>
                  <a:gd name="connsiteX0" fmla="*/ 679786 w 1238946"/>
                  <a:gd name="connsiteY0" fmla="*/ 82 h 4476598"/>
                  <a:gd name="connsiteX1" fmla="*/ 783757 w 1238946"/>
                  <a:gd name="connsiteY1" fmla="*/ 17569 h 4476598"/>
                  <a:gd name="connsiteX2" fmla="*/ 822810 w 1238946"/>
                  <a:gd name="connsiteY2" fmla="*/ 68052 h 4476598"/>
                  <a:gd name="connsiteX3" fmla="*/ 815190 w 1238946"/>
                  <a:gd name="connsiteY3" fmla="*/ 771949 h 4476598"/>
                  <a:gd name="connsiteX4" fmla="*/ 775185 w 1238946"/>
                  <a:gd name="connsiteY4" fmla="*/ 826242 h 4476598"/>
                  <a:gd name="connsiteX5" fmla="*/ 595162 w 1238946"/>
                  <a:gd name="connsiteY5" fmla="*/ 854817 h 4476598"/>
                  <a:gd name="connsiteX6" fmla="*/ 539917 w 1238946"/>
                  <a:gd name="connsiteY6" fmla="*/ 915777 h 4476598"/>
                  <a:gd name="connsiteX7" fmla="*/ 581827 w 1238946"/>
                  <a:gd name="connsiteY7" fmla="*/ 975784 h 4476598"/>
                  <a:gd name="connsiteX8" fmla="*/ 643740 w 1238946"/>
                  <a:gd name="connsiteY8" fmla="*/ 1051984 h 4476598"/>
                  <a:gd name="connsiteX9" fmla="*/ 588495 w 1238946"/>
                  <a:gd name="connsiteY9" fmla="*/ 1173904 h 4476598"/>
                  <a:gd name="connsiteX10" fmla="*/ 556110 w 1238946"/>
                  <a:gd name="connsiteY10" fmla="*/ 1182477 h 4476598"/>
                  <a:gd name="connsiteX11" fmla="*/ 471337 w 1238946"/>
                  <a:gd name="connsiteY11" fmla="*/ 1276775 h 4476598"/>
                  <a:gd name="connsiteX12" fmla="*/ 538965 w 1238946"/>
                  <a:gd name="connsiteY12" fmla="*/ 2479782 h 4476598"/>
                  <a:gd name="connsiteX13" fmla="*/ 721845 w 1238946"/>
                  <a:gd name="connsiteY13" fmla="*/ 3111290 h 4476598"/>
                  <a:gd name="connsiteX14" fmla="*/ 801855 w 1238946"/>
                  <a:gd name="connsiteY14" fmla="*/ 3204635 h 4476598"/>
                  <a:gd name="connsiteX15" fmla="*/ 965685 w 1238946"/>
                  <a:gd name="connsiteY15" fmla="*/ 3357035 h 4476598"/>
                  <a:gd name="connsiteX16" fmla="*/ 961875 w 1238946"/>
                  <a:gd name="connsiteY16" fmla="*/ 3422757 h 4476598"/>
                  <a:gd name="connsiteX17" fmla="*/ 897105 w 1238946"/>
                  <a:gd name="connsiteY17" fmla="*/ 3480860 h 4476598"/>
                  <a:gd name="connsiteX18" fmla="*/ 798045 w 1238946"/>
                  <a:gd name="connsiteY18" fmla="*/ 3488479 h 4476598"/>
                  <a:gd name="connsiteX19" fmla="*/ 756135 w 1238946"/>
                  <a:gd name="connsiteY19" fmla="*/ 3499910 h 4476598"/>
                  <a:gd name="connsiteX20" fmla="*/ 780900 w 1238946"/>
                  <a:gd name="connsiteY20" fmla="*/ 3537057 h 4476598"/>
                  <a:gd name="connsiteX21" fmla="*/ 1072365 w 1238946"/>
                  <a:gd name="connsiteY21" fmla="*/ 3796137 h 4476598"/>
                  <a:gd name="connsiteX22" fmla="*/ 1191427 w 1238946"/>
                  <a:gd name="connsiteY22" fmla="*/ 3936154 h 4476598"/>
                  <a:gd name="connsiteX23" fmla="*/ 1184760 w 1238946"/>
                  <a:gd name="connsiteY23" fmla="*/ 4102842 h 4476598"/>
                  <a:gd name="connsiteX24" fmla="*/ 1140945 w 1238946"/>
                  <a:gd name="connsiteY24" fmla="*/ 4175232 h 4476598"/>
                  <a:gd name="connsiteX25" fmla="*/ 1138043 w 1238946"/>
                  <a:gd name="connsiteY25" fmla="*/ 4178134 h 4476598"/>
                  <a:gd name="connsiteX26" fmla="*/ 1173806 w 1238946"/>
                  <a:gd name="connsiteY26" fmla="*/ 4217381 h 4476598"/>
                  <a:gd name="connsiteX27" fmla="*/ 1191517 w 1238946"/>
                  <a:gd name="connsiteY27" fmla="*/ 4237949 h 4476598"/>
                  <a:gd name="connsiteX28" fmla="*/ 1198749 w 1238946"/>
                  <a:gd name="connsiteY28" fmla="*/ 4251032 h 4476598"/>
                  <a:gd name="connsiteX29" fmla="*/ 1210477 w 1238946"/>
                  <a:gd name="connsiteY29" fmla="*/ 4254290 h 4476598"/>
                  <a:gd name="connsiteX30" fmla="*/ 1223812 w 1238946"/>
                  <a:gd name="connsiteY30" fmla="*/ 4394308 h 4476598"/>
                  <a:gd name="connsiteX31" fmla="*/ 1119990 w 1238946"/>
                  <a:gd name="connsiteY31" fmla="*/ 4470508 h 4476598"/>
                  <a:gd name="connsiteX32" fmla="*/ 988545 w 1238946"/>
                  <a:gd name="connsiteY32" fmla="*/ 4473365 h 4476598"/>
                  <a:gd name="connsiteX33" fmla="*/ 950445 w 1238946"/>
                  <a:gd name="connsiteY33" fmla="*/ 4476222 h 4476598"/>
                  <a:gd name="connsiteX34" fmla="*/ 66525 w 1238946"/>
                  <a:gd name="connsiteY34" fmla="*/ 4476222 h 4476598"/>
                  <a:gd name="connsiteX35" fmla="*/ 7470 w 1238946"/>
                  <a:gd name="connsiteY35" fmla="*/ 4420025 h 4476598"/>
                  <a:gd name="connsiteX36" fmla="*/ 7470 w 1238946"/>
                  <a:gd name="connsiteY36" fmla="*/ 4300010 h 4476598"/>
                  <a:gd name="connsiteX37" fmla="*/ 19244 w 1238946"/>
                  <a:gd name="connsiteY37" fmla="*/ 4262874 h 4476598"/>
                  <a:gd name="connsiteX38" fmla="*/ 0 w 1238946"/>
                  <a:gd name="connsiteY38" fmla="*/ 4262927 h 4476598"/>
                  <a:gd name="connsiteX39" fmla="*/ 7470 w 1238946"/>
                  <a:gd name="connsiteY39" fmla="*/ 4085697 h 4476598"/>
                  <a:gd name="connsiteX40" fmla="*/ 7470 w 1238946"/>
                  <a:gd name="connsiteY40" fmla="*/ 2642660 h 4476598"/>
                  <a:gd name="connsiteX41" fmla="*/ 8422 w 1238946"/>
                  <a:gd name="connsiteY41" fmla="*/ 319512 h 4476598"/>
                  <a:gd name="connsiteX42" fmla="*/ 34140 w 1238946"/>
                  <a:gd name="connsiteY42" fmla="*/ 224262 h 4476598"/>
                  <a:gd name="connsiteX43" fmla="*/ 122722 w 1238946"/>
                  <a:gd name="connsiteY43" fmla="*/ 134727 h 4476598"/>
                  <a:gd name="connsiteX44" fmla="*/ 243690 w 1238946"/>
                  <a:gd name="connsiteY44" fmla="*/ 6139 h 4476598"/>
                  <a:gd name="connsiteX45" fmla="*/ 248452 w 1238946"/>
                  <a:gd name="connsiteY45" fmla="*/ 5187 h 4476598"/>
                  <a:gd name="connsiteX46" fmla="*/ 377040 w 1238946"/>
                  <a:gd name="connsiteY46" fmla="*/ 108057 h 4476598"/>
                  <a:gd name="connsiteX47" fmla="*/ 502770 w 1238946"/>
                  <a:gd name="connsiteY47" fmla="*/ 218547 h 4476598"/>
                  <a:gd name="connsiteX48" fmla="*/ 576112 w 1238946"/>
                  <a:gd name="connsiteY48" fmla="*/ 149967 h 4476598"/>
                  <a:gd name="connsiteX49" fmla="*/ 679786 w 1238946"/>
                  <a:gd name="connsiteY49" fmla="*/ 82 h 4476598"/>
                  <a:gd name="connsiteX0" fmla="*/ 675412 w 1234572"/>
                  <a:gd name="connsiteY0" fmla="*/ 82 h 4476598"/>
                  <a:gd name="connsiteX1" fmla="*/ 779383 w 1234572"/>
                  <a:gd name="connsiteY1" fmla="*/ 17569 h 4476598"/>
                  <a:gd name="connsiteX2" fmla="*/ 818436 w 1234572"/>
                  <a:gd name="connsiteY2" fmla="*/ 68052 h 4476598"/>
                  <a:gd name="connsiteX3" fmla="*/ 810816 w 1234572"/>
                  <a:gd name="connsiteY3" fmla="*/ 771949 h 4476598"/>
                  <a:gd name="connsiteX4" fmla="*/ 770811 w 1234572"/>
                  <a:gd name="connsiteY4" fmla="*/ 826242 h 4476598"/>
                  <a:gd name="connsiteX5" fmla="*/ 590788 w 1234572"/>
                  <a:gd name="connsiteY5" fmla="*/ 854817 h 4476598"/>
                  <a:gd name="connsiteX6" fmla="*/ 535543 w 1234572"/>
                  <a:gd name="connsiteY6" fmla="*/ 915777 h 4476598"/>
                  <a:gd name="connsiteX7" fmla="*/ 577453 w 1234572"/>
                  <a:gd name="connsiteY7" fmla="*/ 975784 h 4476598"/>
                  <a:gd name="connsiteX8" fmla="*/ 639366 w 1234572"/>
                  <a:gd name="connsiteY8" fmla="*/ 1051984 h 4476598"/>
                  <a:gd name="connsiteX9" fmla="*/ 584121 w 1234572"/>
                  <a:gd name="connsiteY9" fmla="*/ 1173904 h 4476598"/>
                  <a:gd name="connsiteX10" fmla="*/ 551736 w 1234572"/>
                  <a:gd name="connsiteY10" fmla="*/ 1182477 h 4476598"/>
                  <a:gd name="connsiteX11" fmla="*/ 466963 w 1234572"/>
                  <a:gd name="connsiteY11" fmla="*/ 1276775 h 4476598"/>
                  <a:gd name="connsiteX12" fmla="*/ 534591 w 1234572"/>
                  <a:gd name="connsiteY12" fmla="*/ 2479782 h 4476598"/>
                  <a:gd name="connsiteX13" fmla="*/ 717471 w 1234572"/>
                  <a:gd name="connsiteY13" fmla="*/ 3111290 h 4476598"/>
                  <a:gd name="connsiteX14" fmla="*/ 797481 w 1234572"/>
                  <a:gd name="connsiteY14" fmla="*/ 3204635 h 4476598"/>
                  <a:gd name="connsiteX15" fmla="*/ 961311 w 1234572"/>
                  <a:gd name="connsiteY15" fmla="*/ 3357035 h 4476598"/>
                  <a:gd name="connsiteX16" fmla="*/ 957501 w 1234572"/>
                  <a:gd name="connsiteY16" fmla="*/ 3422757 h 4476598"/>
                  <a:gd name="connsiteX17" fmla="*/ 892731 w 1234572"/>
                  <a:gd name="connsiteY17" fmla="*/ 3480860 h 4476598"/>
                  <a:gd name="connsiteX18" fmla="*/ 793671 w 1234572"/>
                  <a:gd name="connsiteY18" fmla="*/ 3488479 h 4476598"/>
                  <a:gd name="connsiteX19" fmla="*/ 751761 w 1234572"/>
                  <a:gd name="connsiteY19" fmla="*/ 3499910 h 4476598"/>
                  <a:gd name="connsiteX20" fmla="*/ 776526 w 1234572"/>
                  <a:gd name="connsiteY20" fmla="*/ 3537057 h 4476598"/>
                  <a:gd name="connsiteX21" fmla="*/ 1067991 w 1234572"/>
                  <a:gd name="connsiteY21" fmla="*/ 3796137 h 4476598"/>
                  <a:gd name="connsiteX22" fmla="*/ 1187053 w 1234572"/>
                  <a:gd name="connsiteY22" fmla="*/ 3936154 h 4476598"/>
                  <a:gd name="connsiteX23" fmla="*/ 1180386 w 1234572"/>
                  <a:gd name="connsiteY23" fmla="*/ 4102842 h 4476598"/>
                  <a:gd name="connsiteX24" fmla="*/ 1136571 w 1234572"/>
                  <a:gd name="connsiteY24" fmla="*/ 4175232 h 4476598"/>
                  <a:gd name="connsiteX25" fmla="*/ 1133669 w 1234572"/>
                  <a:gd name="connsiteY25" fmla="*/ 4178134 h 4476598"/>
                  <a:gd name="connsiteX26" fmla="*/ 1169432 w 1234572"/>
                  <a:gd name="connsiteY26" fmla="*/ 4217381 h 4476598"/>
                  <a:gd name="connsiteX27" fmla="*/ 1187143 w 1234572"/>
                  <a:gd name="connsiteY27" fmla="*/ 4237949 h 4476598"/>
                  <a:gd name="connsiteX28" fmla="*/ 1194375 w 1234572"/>
                  <a:gd name="connsiteY28" fmla="*/ 4251032 h 4476598"/>
                  <a:gd name="connsiteX29" fmla="*/ 1206103 w 1234572"/>
                  <a:gd name="connsiteY29" fmla="*/ 4254290 h 4476598"/>
                  <a:gd name="connsiteX30" fmla="*/ 1219438 w 1234572"/>
                  <a:gd name="connsiteY30" fmla="*/ 4394308 h 4476598"/>
                  <a:gd name="connsiteX31" fmla="*/ 1115616 w 1234572"/>
                  <a:gd name="connsiteY31" fmla="*/ 4470508 h 4476598"/>
                  <a:gd name="connsiteX32" fmla="*/ 984171 w 1234572"/>
                  <a:gd name="connsiteY32" fmla="*/ 4473365 h 4476598"/>
                  <a:gd name="connsiteX33" fmla="*/ 946071 w 1234572"/>
                  <a:gd name="connsiteY33" fmla="*/ 4476222 h 4476598"/>
                  <a:gd name="connsiteX34" fmla="*/ 62151 w 1234572"/>
                  <a:gd name="connsiteY34" fmla="*/ 4476222 h 4476598"/>
                  <a:gd name="connsiteX35" fmla="*/ 3096 w 1234572"/>
                  <a:gd name="connsiteY35" fmla="*/ 4420025 h 4476598"/>
                  <a:gd name="connsiteX36" fmla="*/ 3096 w 1234572"/>
                  <a:gd name="connsiteY36" fmla="*/ 4300010 h 4476598"/>
                  <a:gd name="connsiteX37" fmla="*/ 14870 w 1234572"/>
                  <a:gd name="connsiteY37" fmla="*/ 4262874 h 4476598"/>
                  <a:gd name="connsiteX38" fmla="*/ 3096 w 1234572"/>
                  <a:gd name="connsiteY38" fmla="*/ 4085697 h 4476598"/>
                  <a:gd name="connsiteX39" fmla="*/ 3096 w 1234572"/>
                  <a:gd name="connsiteY39" fmla="*/ 2642660 h 4476598"/>
                  <a:gd name="connsiteX40" fmla="*/ 4048 w 1234572"/>
                  <a:gd name="connsiteY40" fmla="*/ 319512 h 4476598"/>
                  <a:gd name="connsiteX41" fmla="*/ 29766 w 1234572"/>
                  <a:gd name="connsiteY41" fmla="*/ 224262 h 4476598"/>
                  <a:gd name="connsiteX42" fmla="*/ 118348 w 1234572"/>
                  <a:gd name="connsiteY42" fmla="*/ 134727 h 4476598"/>
                  <a:gd name="connsiteX43" fmla="*/ 239316 w 1234572"/>
                  <a:gd name="connsiteY43" fmla="*/ 6139 h 4476598"/>
                  <a:gd name="connsiteX44" fmla="*/ 244078 w 1234572"/>
                  <a:gd name="connsiteY44" fmla="*/ 5187 h 4476598"/>
                  <a:gd name="connsiteX45" fmla="*/ 372666 w 1234572"/>
                  <a:gd name="connsiteY45" fmla="*/ 108057 h 4476598"/>
                  <a:gd name="connsiteX46" fmla="*/ 498396 w 1234572"/>
                  <a:gd name="connsiteY46" fmla="*/ 218547 h 4476598"/>
                  <a:gd name="connsiteX47" fmla="*/ 571738 w 1234572"/>
                  <a:gd name="connsiteY47" fmla="*/ 149967 h 4476598"/>
                  <a:gd name="connsiteX48" fmla="*/ 675412 w 1234572"/>
                  <a:gd name="connsiteY48" fmla="*/ 82 h 4476598"/>
                  <a:gd name="connsiteX0" fmla="*/ 675412 w 1234572"/>
                  <a:gd name="connsiteY0" fmla="*/ 82 h 4476598"/>
                  <a:gd name="connsiteX1" fmla="*/ 779383 w 1234572"/>
                  <a:gd name="connsiteY1" fmla="*/ 17569 h 4476598"/>
                  <a:gd name="connsiteX2" fmla="*/ 818436 w 1234572"/>
                  <a:gd name="connsiteY2" fmla="*/ 68052 h 4476598"/>
                  <a:gd name="connsiteX3" fmla="*/ 810816 w 1234572"/>
                  <a:gd name="connsiteY3" fmla="*/ 771949 h 4476598"/>
                  <a:gd name="connsiteX4" fmla="*/ 770811 w 1234572"/>
                  <a:gd name="connsiteY4" fmla="*/ 826242 h 4476598"/>
                  <a:gd name="connsiteX5" fmla="*/ 590788 w 1234572"/>
                  <a:gd name="connsiteY5" fmla="*/ 854817 h 4476598"/>
                  <a:gd name="connsiteX6" fmla="*/ 535543 w 1234572"/>
                  <a:gd name="connsiteY6" fmla="*/ 915777 h 4476598"/>
                  <a:gd name="connsiteX7" fmla="*/ 577453 w 1234572"/>
                  <a:gd name="connsiteY7" fmla="*/ 975784 h 4476598"/>
                  <a:gd name="connsiteX8" fmla="*/ 639366 w 1234572"/>
                  <a:gd name="connsiteY8" fmla="*/ 1051984 h 4476598"/>
                  <a:gd name="connsiteX9" fmla="*/ 584121 w 1234572"/>
                  <a:gd name="connsiteY9" fmla="*/ 1173904 h 4476598"/>
                  <a:gd name="connsiteX10" fmla="*/ 551736 w 1234572"/>
                  <a:gd name="connsiteY10" fmla="*/ 1182477 h 4476598"/>
                  <a:gd name="connsiteX11" fmla="*/ 466963 w 1234572"/>
                  <a:gd name="connsiteY11" fmla="*/ 1276775 h 4476598"/>
                  <a:gd name="connsiteX12" fmla="*/ 534591 w 1234572"/>
                  <a:gd name="connsiteY12" fmla="*/ 2479782 h 4476598"/>
                  <a:gd name="connsiteX13" fmla="*/ 717471 w 1234572"/>
                  <a:gd name="connsiteY13" fmla="*/ 3111290 h 4476598"/>
                  <a:gd name="connsiteX14" fmla="*/ 797481 w 1234572"/>
                  <a:gd name="connsiteY14" fmla="*/ 3204635 h 4476598"/>
                  <a:gd name="connsiteX15" fmla="*/ 961311 w 1234572"/>
                  <a:gd name="connsiteY15" fmla="*/ 3357035 h 4476598"/>
                  <a:gd name="connsiteX16" fmla="*/ 957501 w 1234572"/>
                  <a:gd name="connsiteY16" fmla="*/ 3422757 h 4476598"/>
                  <a:gd name="connsiteX17" fmla="*/ 892731 w 1234572"/>
                  <a:gd name="connsiteY17" fmla="*/ 3480860 h 4476598"/>
                  <a:gd name="connsiteX18" fmla="*/ 793671 w 1234572"/>
                  <a:gd name="connsiteY18" fmla="*/ 3488479 h 4476598"/>
                  <a:gd name="connsiteX19" fmla="*/ 751761 w 1234572"/>
                  <a:gd name="connsiteY19" fmla="*/ 3499910 h 4476598"/>
                  <a:gd name="connsiteX20" fmla="*/ 776526 w 1234572"/>
                  <a:gd name="connsiteY20" fmla="*/ 3537057 h 4476598"/>
                  <a:gd name="connsiteX21" fmla="*/ 1067991 w 1234572"/>
                  <a:gd name="connsiteY21" fmla="*/ 3796137 h 4476598"/>
                  <a:gd name="connsiteX22" fmla="*/ 1187053 w 1234572"/>
                  <a:gd name="connsiteY22" fmla="*/ 3936154 h 4476598"/>
                  <a:gd name="connsiteX23" fmla="*/ 1180386 w 1234572"/>
                  <a:gd name="connsiteY23" fmla="*/ 4102842 h 4476598"/>
                  <a:gd name="connsiteX24" fmla="*/ 1136571 w 1234572"/>
                  <a:gd name="connsiteY24" fmla="*/ 4175232 h 4476598"/>
                  <a:gd name="connsiteX25" fmla="*/ 1133669 w 1234572"/>
                  <a:gd name="connsiteY25" fmla="*/ 4178134 h 4476598"/>
                  <a:gd name="connsiteX26" fmla="*/ 1169432 w 1234572"/>
                  <a:gd name="connsiteY26" fmla="*/ 4217381 h 4476598"/>
                  <a:gd name="connsiteX27" fmla="*/ 1187143 w 1234572"/>
                  <a:gd name="connsiteY27" fmla="*/ 4237949 h 4476598"/>
                  <a:gd name="connsiteX28" fmla="*/ 1194375 w 1234572"/>
                  <a:gd name="connsiteY28" fmla="*/ 4251032 h 4476598"/>
                  <a:gd name="connsiteX29" fmla="*/ 1206103 w 1234572"/>
                  <a:gd name="connsiteY29" fmla="*/ 4254290 h 4476598"/>
                  <a:gd name="connsiteX30" fmla="*/ 1219438 w 1234572"/>
                  <a:gd name="connsiteY30" fmla="*/ 4394308 h 4476598"/>
                  <a:gd name="connsiteX31" fmla="*/ 1115616 w 1234572"/>
                  <a:gd name="connsiteY31" fmla="*/ 4470508 h 4476598"/>
                  <a:gd name="connsiteX32" fmla="*/ 984171 w 1234572"/>
                  <a:gd name="connsiteY32" fmla="*/ 4473365 h 4476598"/>
                  <a:gd name="connsiteX33" fmla="*/ 946071 w 1234572"/>
                  <a:gd name="connsiteY33" fmla="*/ 4476222 h 4476598"/>
                  <a:gd name="connsiteX34" fmla="*/ 62151 w 1234572"/>
                  <a:gd name="connsiteY34" fmla="*/ 4476222 h 4476598"/>
                  <a:gd name="connsiteX35" fmla="*/ 3096 w 1234572"/>
                  <a:gd name="connsiteY35" fmla="*/ 4420025 h 4476598"/>
                  <a:gd name="connsiteX36" fmla="*/ 3096 w 1234572"/>
                  <a:gd name="connsiteY36" fmla="*/ 4300010 h 4476598"/>
                  <a:gd name="connsiteX37" fmla="*/ 3096 w 1234572"/>
                  <a:gd name="connsiteY37" fmla="*/ 4085697 h 4476598"/>
                  <a:gd name="connsiteX38" fmla="*/ 3096 w 1234572"/>
                  <a:gd name="connsiteY38" fmla="*/ 2642660 h 4476598"/>
                  <a:gd name="connsiteX39" fmla="*/ 4048 w 1234572"/>
                  <a:gd name="connsiteY39" fmla="*/ 319512 h 4476598"/>
                  <a:gd name="connsiteX40" fmla="*/ 29766 w 1234572"/>
                  <a:gd name="connsiteY40" fmla="*/ 224262 h 4476598"/>
                  <a:gd name="connsiteX41" fmla="*/ 118348 w 1234572"/>
                  <a:gd name="connsiteY41" fmla="*/ 134727 h 4476598"/>
                  <a:gd name="connsiteX42" fmla="*/ 239316 w 1234572"/>
                  <a:gd name="connsiteY42" fmla="*/ 6139 h 4476598"/>
                  <a:gd name="connsiteX43" fmla="*/ 244078 w 1234572"/>
                  <a:gd name="connsiteY43" fmla="*/ 5187 h 4476598"/>
                  <a:gd name="connsiteX44" fmla="*/ 372666 w 1234572"/>
                  <a:gd name="connsiteY44" fmla="*/ 108057 h 4476598"/>
                  <a:gd name="connsiteX45" fmla="*/ 498396 w 1234572"/>
                  <a:gd name="connsiteY45" fmla="*/ 218547 h 4476598"/>
                  <a:gd name="connsiteX46" fmla="*/ 571738 w 1234572"/>
                  <a:gd name="connsiteY46" fmla="*/ 149967 h 4476598"/>
                  <a:gd name="connsiteX47" fmla="*/ 675412 w 1234572"/>
                  <a:gd name="connsiteY47" fmla="*/ 82 h 4476598"/>
                  <a:gd name="connsiteX0" fmla="*/ 676690 w 1235850"/>
                  <a:gd name="connsiteY0" fmla="*/ 82 h 4476631"/>
                  <a:gd name="connsiteX1" fmla="*/ 780661 w 1235850"/>
                  <a:gd name="connsiteY1" fmla="*/ 17569 h 4476631"/>
                  <a:gd name="connsiteX2" fmla="*/ 819714 w 1235850"/>
                  <a:gd name="connsiteY2" fmla="*/ 68052 h 4476631"/>
                  <a:gd name="connsiteX3" fmla="*/ 812094 w 1235850"/>
                  <a:gd name="connsiteY3" fmla="*/ 771949 h 4476631"/>
                  <a:gd name="connsiteX4" fmla="*/ 772089 w 1235850"/>
                  <a:gd name="connsiteY4" fmla="*/ 826242 h 4476631"/>
                  <a:gd name="connsiteX5" fmla="*/ 592066 w 1235850"/>
                  <a:gd name="connsiteY5" fmla="*/ 854817 h 4476631"/>
                  <a:gd name="connsiteX6" fmla="*/ 536821 w 1235850"/>
                  <a:gd name="connsiteY6" fmla="*/ 915777 h 4476631"/>
                  <a:gd name="connsiteX7" fmla="*/ 578731 w 1235850"/>
                  <a:gd name="connsiteY7" fmla="*/ 975784 h 4476631"/>
                  <a:gd name="connsiteX8" fmla="*/ 640644 w 1235850"/>
                  <a:gd name="connsiteY8" fmla="*/ 1051984 h 4476631"/>
                  <a:gd name="connsiteX9" fmla="*/ 585399 w 1235850"/>
                  <a:gd name="connsiteY9" fmla="*/ 1173904 h 4476631"/>
                  <a:gd name="connsiteX10" fmla="*/ 553014 w 1235850"/>
                  <a:gd name="connsiteY10" fmla="*/ 1182477 h 4476631"/>
                  <a:gd name="connsiteX11" fmla="*/ 468241 w 1235850"/>
                  <a:gd name="connsiteY11" fmla="*/ 1276775 h 4476631"/>
                  <a:gd name="connsiteX12" fmla="*/ 535869 w 1235850"/>
                  <a:gd name="connsiteY12" fmla="*/ 2479782 h 4476631"/>
                  <a:gd name="connsiteX13" fmla="*/ 718749 w 1235850"/>
                  <a:gd name="connsiteY13" fmla="*/ 3111290 h 4476631"/>
                  <a:gd name="connsiteX14" fmla="*/ 798759 w 1235850"/>
                  <a:gd name="connsiteY14" fmla="*/ 3204635 h 4476631"/>
                  <a:gd name="connsiteX15" fmla="*/ 962589 w 1235850"/>
                  <a:gd name="connsiteY15" fmla="*/ 3357035 h 4476631"/>
                  <a:gd name="connsiteX16" fmla="*/ 958779 w 1235850"/>
                  <a:gd name="connsiteY16" fmla="*/ 3422757 h 4476631"/>
                  <a:gd name="connsiteX17" fmla="*/ 894009 w 1235850"/>
                  <a:gd name="connsiteY17" fmla="*/ 3480860 h 4476631"/>
                  <a:gd name="connsiteX18" fmla="*/ 794949 w 1235850"/>
                  <a:gd name="connsiteY18" fmla="*/ 3488479 h 4476631"/>
                  <a:gd name="connsiteX19" fmla="*/ 753039 w 1235850"/>
                  <a:gd name="connsiteY19" fmla="*/ 3499910 h 4476631"/>
                  <a:gd name="connsiteX20" fmla="*/ 777804 w 1235850"/>
                  <a:gd name="connsiteY20" fmla="*/ 3537057 h 4476631"/>
                  <a:gd name="connsiteX21" fmla="*/ 1069269 w 1235850"/>
                  <a:gd name="connsiteY21" fmla="*/ 3796137 h 4476631"/>
                  <a:gd name="connsiteX22" fmla="*/ 1188331 w 1235850"/>
                  <a:gd name="connsiteY22" fmla="*/ 3936154 h 4476631"/>
                  <a:gd name="connsiteX23" fmla="*/ 1181664 w 1235850"/>
                  <a:gd name="connsiteY23" fmla="*/ 4102842 h 4476631"/>
                  <a:gd name="connsiteX24" fmla="*/ 1137849 w 1235850"/>
                  <a:gd name="connsiteY24" fmla="*/ 4175232 h 4476631"/>
                  <a:gd name="connsiteX25" fmla="*/ 1134947 w 1235850"/>
                  <a:gd name="connsiteY25" fmla="*/ 4178134 h 4476631"/>
                  <a:gd name="connsiteX26" fmla="*/ 1170710 w 1235850"/>
                  <a:gd name="connsiteY26" fmla="*/ 4217381 h 4476631"/>
                  <a:gd name="connsiteX27" fmla="*/ 1188421 w 1235850"/>
                  <a:gd name="connsiteY27" fmla="*/ 4237949 h 4476631"/>
                  <a:gd name="connsiteX28" fmla="*/ 1195653 w 1235850"/>
                  <a:gd name="connsiteY28" fmla="*/ 4251032 h 4476631"/>
                  <a:gd name="connsiteX29" fmla="*/ 1207381 w 1235850"/>
                  <a:gd name="connsiteY29" fmla="*/ 4254290 h 4476631"/>
                  <a:gd name="connsiteX30" fmla="*/ 1220716 w 1235850"/>
                  <a:gd name="connsiteY30" fmla="*/ 4394308 h 4476631"/>
                  <a:gd name="connsiteX31" fmla="*/ 1116894 w 1235850"/>
                  <a:gd name="connsiteY31" fmla="*/ 4470508 h 4476631"/>
                  <a:gd name="connsiteX32" fmla="*/ 985449 w 1235850"/>
                  <a:gd name="connsiteY32" fmla="*/ 4473365 h 4476631"/>
                  <a:gd name="connsiteX33" fmla="*/ 947349 w 1235850"/>
                  <a:gd name="connsiteY33" fmla="*/ 4476222 h 4476631"/>
                  <a:gd name="connsiteX34" fmla="*/ 63429 w 1235850"/>
                  <a:gd name="connsiteY34" fmla="*/ 4476222 h 4476631"/>
                  <a:gd name="connsiteX35" fmla="*/ 4374 w 1235850"/>
                  <a:gd name="connsiteY35" fmla="*/ 4420025 h 4476631"/>
                  <a:gd name="connsiteX36" fmla="*/ 4374 w 1235850"/>
                  <a:gd name="connsiteY36" fmla="*/ 4085697 h 4476631"/>
                  <a:gd name="connsiteX37" fmla="*/ 4374 w 1235850"/>
                  <a:gd name="connsiteY37" fmla="*/ 2642660 h 4476631"/>
                  <a:gd name="connsiteX38" fmla="*/ 5326 w 1235850"/>
                  <a:gd name="connsiteY38" fmla="*/ 319512 h 4476631"/>
                  <a:gd name="connsiteX39" fmla="*/ 31044 w 1235850"/>
                  <a:gd name="connsiteY39" fmla="*/ 224262 h 4476631"/>
                  <a:gd name="connsiteX40" fmla="*/ 119626 w 1235850"/>
                  <a:gd name="connsiteY40" fmla="*/ 134727 h 4476631"/>
                  <a:gd name="connsiteX41" fmla="*/ 240594 w 1235850"/>
                  <a:gd name="connsiteY41" fmla="*/ 6139 h 4476631"/>
                  <a:gd name="connsiteX42" fmla="*/ 245356 w 1235850"/>
                  <a:gd name="connsiteY42" fmla="*/ 5187 h 4476631"/>
                  <a:gd name="connsiteX43" fmla="*/ 373944 w 1235850"/>
                  <a:gd name="connsiteY43" fmla="*/ 108057 h 4476631"/>
                  <a:gd name="connsiteX44" fmla="*/ 499674 w 1235850"/>
                  <a:gd name="connsiteY44" fmla="*/ 218547 h 4476631"/>
                  <a:gd name="connsiteX45" fmla="*/ 573016 w 1235850"/>
                  <a:gd name="connsiteY45" fmla="*/ 149967 h 4476631"/>
                  <a:gd name="connsiteX46" fmla="*/ 676690 w 1235850"/>
                  <a:gd name="connsiteY46" fmla="*/ 82 h 4476631"/>
                  <a:gd name="connsiteX0" fmla="*/ 676725 w 1235885"/>
                  <a:gd name="connsiteY0" fmla="*/ 82 h 4572118"/>
                  <a:gd name="connsiteX1" fmla="*/ 780696 w 1235885"/>
                  <a:gd name="connsiteY1" fmla="*/ 17569 h 4572118"/>
                  <a:gd name="connsiteX2" fmla="*/ 819749 w 1235885"/>
                  <a:gd name="connsiteY2" fmla="*/ 68052 h 4572118"/>
                  <a:gd name="connsiteX3" fmla="*/ 812129 w 1235885"/>
                  <a:gd name="connsiteY3" fmla="*/ 771949 h 4572118"/>
                  <a:gd name="connsiteX4" fmla="*/ 772124 w 1235885"/>
                  <a:gd name="connsiteY4" fmla="*/ 826242 h 4572118"/>
                  <a:gd name="connsiteX5" fmla="*/ 592101 w 1235885"/>
                  <a:gd name="connsiteY5" fmla="*/ 854817 h 4572118"/>
                  <a:gd name="connsiteX6" fmla="*/ 536856 w 1235885"/>
                  <a:gd name="connsiteY6" fmla="*/ 915777 h 4572118"/>
                  <a:gd name="connsiteX7" fmla="*/ 578766 w 1235885"/>
                  <a:gd name="connsiteY7" fmla="*/ 975784 h 4572118"/>
                  <a:gd name="connsiteX8" fmla="*/ 640679 w 1235885"/>
                  <a:gd name="connsiteY8" fmla="*/ 1051984 h 4572118"/>
                  <a:gd name="connsiteX9" fmla="*/ 585434 w 1235885"/>
                  <a:gd name="connsiteY9" fmla="*/ 1173904 h 4572118"/>
                  <a:gd name="connsiteX10" fmla="*/ 553049 w 1235885"/>
                  <a:gd name="connsiteY10" fmla="*/ 1182477 h 4572118"/>
                  <a:gd name="connsiteX11" fmla="*/ 468276 w 1235885"/>
                  <a:gd name="connsiteY11" fmla="*/ 1276775 h 4572118"/>
                  <a:gd name="connsiteX12" fmla="*/ 535904 w 1235885"/>
                  <a:gd name="connsiteY12" fmla="*/ 2479782 h 4572118"/>
                  <a:gd name="connsiteX13" fmla="*/ 718784 w 1235885"/>
                  <a:gd name="connsiteY13" fmla="*/ 3111290 h 4572118"/>
                  <a:gd name="connsiteX14" fmla="*/ 798794 w 1235885"/>
                  <a:gd name="connsiteY14" fmla="*/ 3204635 h 4572118"/>
                  <a:gd name="connsiteX15" fmla="*/ 962624 w 1235885"/>
                  <a:gd name="connsiteY15" fmla="*/ 3357035 h 4572118"/>
                  <a:gd name="connsiteX16" fmla="*/ 958814 w 1235885"/>
                  <a:gd name="connsiteY16" fmla="*/ 3422757 h 4572118"/>
                  <a:gd name="connsiteX17" fmla="*/ 894044 w 1235885"/>
                  <a:gd name="connsiteY17" fmla="*/ 3480860 h 4572118"/>
                  <a:gd name="connsiteX18" fmla="*/ 794984 w 1235885"/>
                  <a:gd name="connsiteY18" fmla="*/ 3488479 h 4572118"/>
                  <a:gd name="connsiteX19" fmla="*/ 753074 w 1235885"/>
                  <a:gd name="connsiteY19" fmla="*/ 3499910 h 4572118"/>
                  <a:gd name="connsiteX20" fmla="*/ 777839 w 1235885"/>
                  <a:gd name="connsiteY20" fmla="*/ 3537057 h 4572118"/>
                  <a:gd name="connsiteX21" fmla="*/ 1069304 w 1235885"/>
                  <a:gd name="connsiteY21" fmla="*/ 3796137 h 4572118"/>
                  <a:gd name="connsiteX22" fmla="*/ 1188366 w 1235885"/>
                  <a:gd name="connsiteY22" fmla="*/ 3936154 h 4572118"/>
                  <a:gd name="connsiteX23" fmla="*/ 1181699 w 1235885"/>
                  <a:gd name="connsiteY23" fmla="*/ 4102842 h 4572118"/>
                  <a:gd name="connsiteX24" fmla="*/ 1137884 w 1235885"/>
                  <a:gd name="connsiteY24" fmla="*/ 4175232 h 4572118"/>
                  <a:gd name="connsiteX25" fmla="*/ 1134982 w 1235885"/>
                  <a:gd name="connsiteY25" fmla="*/ 4178134 h 4572118"/>
                  <a:gd name="connsiteX26" fmla="*/ 1170745 w 1235885"/>
                  <a:gd name="connsiteY26" fmla="*/ 4217381 h 4572118"/>
                  <a:gd name="connsiteX27" fmla="*/ 1188456 w 1235885"/>
                  <a:gd name="connsiteY27" fmla="*/ 4237949 h 4572118"/>
                  <a:gd name="connsiteX28" fmla="*/ 1195688 w 1235885"/>
                  <a:gd name="connsiteY28" fmla="*/ 4251032 h 4572118"/>
                  <a:gd name="connsiteX29" fmla="*/ 1207416 w 1235885"/>
                  <a:gd name="connsiteY29" fmla="*/ 4254290 h 4572118"/>
                  <a:gd name="connsiteX30" fmla="*/ 1220751 w 1235885"/>
                  <a:gd name="connsiteY30" fmla="*/ 4394308 h 4572118"/>
                  <a:gd name="connsiteX31" fmla="*/ 1116929 w 1235885"/>
                  <a:gd name="connsiteY31" fmla="*/ 4470508 h 4572118"/>
                  <a:gd name="connsiteX32" fmla="*/ 985484 w 1235885"/>
                  <a:gd name="connsiteY32" fmla="*/ 4473365 h 4572118"/>
                  <a:gd name="connsiteX33" fmla="*/ 947384 w 1235885"/>
                  <a:gd name="connsiteY33" fmla="*/ 4476222 h 4572118"/>
                  <a:gd name="connsiteX34" fmla="*/ 63464 w 1235885"/>
                  <a:gd name="connsiteY34" fmla="*/ 4476222 h 4572118"/>
                  <a:gd name="connsiteX35" fmla="*/ 4409 w 1235885"/>
                  <a:gd name="connsiteY35" fmla="*/ 4420025 h 4572118"/>
                  <a:gd name="connsiteX36" fmla="*/ 4409 w 1235885"/>
                  <a:gd name="connsiteY36" fmla="*/ 2642660 h 4572118"/>
                  <a:gd name="connsiteX37" fmla="*/ 5361 w 1235885"/>
                  <a:gd name="connsiteY37" fmla="*/ 319512 h 4572118"/>
                  <a:gd name="connsiteX38" fmla="*/ 31079 w 1235885"/>
                  <a:gd name="connsiteY38" fmla="*/ 224262 h 4572118"/>
                  <a:gd name="connsiteX39" fmla="*/ 119661 w 1235885"/>
                  <a:gd name="connsiteY39" fmla="*/ 134727 h 4572118"/>
                  <a:gd name="connsiteX40" fmla="*/ 240629 w 1235885"/>
                  <a:gd name="connsiteY40" fmla="*/ 6139 h 4572118"/>
                  <a:gd name="connsiteX41" fmla="*/ 245391 w 1235885"/>
                  <a:gd name="connsiteY41" fmla="*/ 5187 h 4572118"/>
                  <a:gd name="connsiteX42" fmla="*/ 373979 w 1235885"/>
                  <a:gd name="connsiteY42" fmla="*/ 108057 h 4572118"/>
                  <a:gd name="connsiteX43" fmla="*/ 499709 w 1235885"/>
                  <a:gd name="connsiteY43" fmla="*/ 218547 h 4572118"/>
                  <a:gd name="connsiteX44" fmla="*/ 573051 w 1235885"/>
                  <a:gd name="connsiteY44" fmla="*/ 149967 h 4572118"/>
                  <a:gd name="connsiteX45" fmla="*/ 676725 w 1235885"/>
                  <a:gd name="connsiteY45" fmla="*/ 82 h 4572118"/>
                  <a:gd name="connsiteX0" fmla="*/ 676725 w 1235885"/>
                  <a:gd name="connsiteY0" fmla="*/ 82 h 4476598"/>
                  <a:gd name="connsiteX1" fmla="*/ 780696 w 1235885"/>
                  <a:gd name="connsiteY1" fmla="*/ 17569 h 4476598"/>
                  <a:gd name="connsiteX2" fmla="*/ 819749 w 1235885"/>
                  <a:gd name="connsiteY2" fmla="*/ 68052 h 4476598"/>
                  <a:gd name="connsiteX3" fmla="*/ 812129 w 1235885"/>
                  <a:gd name="connsiteY3" fmla="*/ 771949 h 4476598"/>
                  <a:gd name="connsiteX4" fmla="*/ 772124 w 1235885"/>
                  <a:gd name="connsiteY4" fmla="*/ 826242 h 4476598"/>
                  <a:gd name="connsiteX5" fmla="*/ 592101 w 1235885"/>
                  <a:gd name="connsiteY5" fmla="*/ 854817 h 4476598"/>
                  <a:gd name="connsiteX6" fmla="*/ 536856 w 1235885"/>
                  <a:gd name="connsiteY6" fmla="*/ 915777 h 4476598"/>
                  <a:gd name="connsiteX7" fmla="*/ 578766 w 1235885"/>
                  <a:gd name="connsiteY7" fmla="*/ 975784 h 4476598"/>
                  <a:gd name="connsiteX8" fmla="*/ 640679 w 1235885"/>
                  <a:gd name="connsiteY8" fmla="*/ 1051984 h 4476598"/>
                  <a:gd name="connsiteX9" fmla="*/ 585434 w 1235885"/>
                  <a:gd name="connsiteY9" fmla="*/ 1173904 h 4476598"/>
                  <a:gd name="connsiteX10" fmla="*/ 553049 w 1235885"/>
                  <a:gd name="connsiteY10" fmla="*/ 1182477 h 4476598"/>
                  <a:gd name="connsiteX11" fmla="*/ 468276 w 1235885"/>
                  <a:gd name="connsiteY11" fmla="*/ 1276775 h 4476598"/>
                  <a:gd name="connsiteX12" fmla="*/ 535904 w 1235885"/>
                  <a:gd name="connsiteY12" fmla="*/ 2479782 h 4476598"/>
                  <a:gd name="connsiteX13" fmla="*/ 718784 w 1235885"/>
                  <a:gd name="connsiteY13" fmla="*/ 3111290 h 4476598"/>
                  <a:gd name="connsiteX14" fmla="*/ 798794 w 1235885"/>
                  <a:gd name="connsiteY14" fmla="*/ 3204635 h 4476598"/>
                  <a:gd name="connsiteX15" fmla="*/ 962624 w 1235885"/>
                  <a:gd name="connsiteY15" fmla="*/ 3357035 h 4476598"/>
                  <a:gd name="connsiteX16" fmla="*/ 958814 w 1235885"/>
                  <a:gd name="connsiteY16" fmla="*/ 3422757 h 4476598"/>
                  <a:gd name="connsiteX17" fmla="*/ 894044 w 1235885"/>
                  <a:gd name="connsiteY17" fmla="*/ 3480860 h 4476598"/>
                  <a:gd name="connsiteX18" fmla="*/ 794984 w 1235885"/>
                  <a:gd name="connsiteY18" fmla="*/ 3488479 h 4476598"/>
                  <a:gd name="connsiteX19" fmla="*/ 753074 w 1235885"/>
                  <a:gd name="connsiteY19" fmla="*/ 3499910 h 4476598"/>
                  <a:gd name="connsiteX20" fmla="*/ 777839 w 1235885"/>
                  <a:gd name="connsiteY20" fmla="*/ 3537057 h 4476598"/>
                  <a:gd name="connsiteX21" fmla="*/ 1069304 w 1235885"/>
                  <a:gd name="connsiteY21" fmla="*/ 3796137 h 4476598"/>
                  <a:gd name="connsiteX22" fmla="*/ 1188366 w 1235885"/>
                  <a:gd name="connsiteY22" fmla="*/ 3936154 h 4476598"/>
                  <a:gd name="connsiteX23" fmla="*/ 1181699 w 1235885"/>
                  <a:gd name="connsiteY23" fmla="*/ 4102842 h 4476598"/>
                  <a:gd name="connsiteX24" fmla="*/ 1137884 w 1235885"/>
                  <a:gd name="connsiteY24" fmla="*/ 4175232 h 4476598"/>
                  <a:gd name="connsiteX25" fmla="*/ 1134982 w 1235885"/>
                  <a:gd name="connsiteY25" fmla="*/ 4178134 h 4476598"/>
                  <a:gd name="connsiteX26" fmla="*/ 1170745 w 1235885"/>
                  <a:gd name="connsiteY26" fmla="*/ 4217381 h 4476598"/>
                  <a:gd name="connsiteX27" fmla="*/ 1188456 w 1235885"/>
                  <a:gd name="connsiteY27" fmla="*/ 4237949 h 4476598"/>
                  <a:gd name="connsiteX28" fmla="*/ 1195688 w 1235885"/>
                  <a:gd name="connsiteY28" fmla="*/ 4251032 h 4476598"/>
                  <a:gd name="connsiteX29" fmla="*/ 1207416 w 1235885"/>
                  <a:gd name="connsiteY29" fmla="*/ 4254290 h 4476598"/>
                  <a:gd name="connsiteX30" fmla="*/ 1220751 w 1235885"/>
                  <a:gd name="connsiteY30" fmla="*/ 4394308 h 4476598"/>
                  <a:gd name="connsiteX31" fmla="*/ 1116929 w 1235885"/>
                  <a:gd name="connsiteY31" fmla="*/ 4470508 h 4476598"/>
                  <a:gd name="connsiteX32" fmla="*/ 985484 w 1235885"/>
                  <a:gd name="connsiteY32" fmla="*/ 4473365 h 4476598"/>
                  <a:gd name="connsiteX33" fmla="*/ 947384 w 1235885"/>
                  <a:gd name="connsiteY33" fmla="*/ 4476222 h 4476598"/>
                  <a:gd name="connsiteX34" fmla="*/ 63464 w 1235885"/>
                  <a:gd name="connsiteY34" fmla="*/ 4476222 h 4476598"/>
                  <a:gd name="connsiteX35" fmla="*/ 4409 w 1235885"/>
                  <a:gd name="connsiteY35" fmla="*/ 4420025 h 4476598"/>
                  <a:gd name="connsiteX36" fmla="*/ 4409 w 1235885"/>
                  <a:gd name="connsiteY36" fmla="*/ 2642660 h 4476598"/>
                  <a:gd name="connsiteX37" fmla="*/ 5361 w 1235885"/>
                  <a:gd name="connsiteY37" fmla="*/ 319512 h 4476598"/>
                  <a:gd name="connsiteX38" fmla="*/ 31079 w 1235885"/>
                  <a:gd name="connsiteY38" fmla="*/ 224262 h 4476598"/>
                  <a:gd name="connsiteX39" fmla="*/ 119661 w 1235885"/>
                  <a:gd name="connsiteY39" fmla="*/ 134727 h 4476598"/>
                  <a:gd name="connsiteX40" fmla="*/ 240629 w 1235885"/>
                  <a:gd name="connsiteY40" fmla="*/ 6139 h 4476598"/>
                  <a:gd name="connsiteX41" fmla="*/ 245391 w 1235885"/>
                  <a:gd name="connsiteY41" fmla="*/ 5187 h 4476598"/>
                  <a:gd name="connsiteX42" fmla="*/ 373979 w 1235885"/>
                  <a:gd name="connsiteY42" fmla="*/ 108057 h 4476598"/>
                  <a:gd name="connsiteX43" fmla="*/ 499709 w 1235885"/>
                  <a:gd name="connsiteY43" fmla="*/ 218547 h 4476598"/>
                  <a:gd name="connsiteX44" fmla="*/ 573051 w 1235885"/>
                  <a:gd name="connsiteY44" fmla="*/ 149967 h 4476598"/>
                  <a:gd name="connsiteX45" fmla="*/ 676725 w 1235885"/>
                  <a:gd name="connsiteY45" fmla="*/ 82 h 4476598"/>
                  <a:gd name="connsiteX0" fmla="*/ 683625 w 1242785"/>
                  <a:gd name="connsiteY0" fmla="*/ 82 h 4476598"/>
                  <a:gd name="connsiteX1" fmla="*/ 787596 w 1242785"/>
                  <a:gd name="connsiteY1" fmla="*/ 17569 h 4476598"/>
                  <a:gd name="connsiteX2" fmla="*/ 826649 w 1242785"/>
                  <a:gd name="connsiteY2" fmla="*/ 68052 h 4476598"/>
                  <a:gd name="connsiteX3" fmla="*/ 819029 w 1242785"/>
                  <a:gd name="connsiteY3" fmla="*/ 771949 h 4476598"/>
                  <a:gd name="connsiteX4" fmla="*/ 779024 w 1242785"/>
                  <a:gd name="connsiteY4" fmla="*/ 826242 h 4476598"/>
                  <a:gd name="connsiteX5" fmla="*/ 599001 w 1242785"/>
                  <a:gd name="connsiteY5" fmla="*/ 854817 h 4476598"/>
                  <a:gd name="connsiteX6" fmla="*/ 543756 w 1242785"/>
                  <a:gd name="connsiteY6" fmla="*/ 915777 h 4476598"/>
                  <a:gd name="connsiteX7" fmla="*/ 585666 w 1242785"/>
                  <a:gd name="connsiteY7" fmla="*/ 975784 h 4476598"/>
                  <a:gd name="connsiteX8" fmla="*/ 647579 w 1242785"/>
                  <a:gd name="connsiteY8" fmla="*/ 1051984 h 4476598"/>
                  <a:gd name="connsiteX9" fmla="*/ 592334 w 1242785"/>
                  <a:gd name="connsiteY9" fmla="*/ 1173904 h 4476598"/>
                  <a:gd name="connsiteX10" fmla="*/ 559949 w 1242785"/>
                  <a:gd name="connsiteY10" fmla="*/ 1182477 h 4476598"/>
                  <a:gd name="connsiteX11" fmla="*/ 475176 w 1242785"/>
                  <a:gd name="connsiteY11" fmla="*/ 1276775 h 4476598"/>
                  <a:gd name="connsiteX12" fmla="*/ 542804 w 1242785"/>
                  <a:gd name="connsiteY12" fmla="*/ 2479782 h 4476598"/>
                  <a:gd name="connsiteX13" fmla="*/ 725684 w 1242785"/>
                  <a:gd name="connsiteY13" fmla="*/ 3111290 h 4476598"/>
                  <a:gd name="connsiteX14" fmla="*/ 805694 w 1242785"/>
                  <a:gd name="connsiteY14" fmla="*/ 3204635 h 4476598"/>
                  <a:gd name="connsiteX15" fmla="*/ 969524 w 1242785"/>
                  <a:gd name="connsiteY15" fmla="*/ 3357035 h 4476598"/>
                  <a:gd name="connsiteX16" fmla="*/ 965714 w 1242785"/>
                  <a:gd name="connsiteY16" fmla="*/ 3422757 h 4476598"/>
                  <a:gd name="connsiteX17" fmla="*/ 900944 w 1242785"/>
                  <a:gd name="connsiteY17" fmla="*/ 3480860 h 4476598"/>
                  <a:gd name="connsiteX18" fmla="*/ 801884 w 1242785"/>
                  <a:gd name="connsiteY18" fmla="*/ 3488479 h 4476598"/>
                  <a:gd name="connsiteX19" fmla="*/ 759974 w 1242785"/>
                  <a:gd name="connsiteY19" fmla="*/ 3499910 h 4476598"/>
                  <a:gd name="connsiteX20" fmla="*/ 784739 w 1242785"/>
                  <a:gd name="connsiteY20" fmla="*/ 3537057 h 4476598"/>
                  <a:gd name="connsiteX21" fmla="*/ 1076204 w 1242785"/>
                  <a:gd name="connsiteY21" fmla="*/ 3796137 h 4476598"/>
                  <a:gd name="connsiteX22" fmla="*/ 1195266 w 1242785"/>
                  <a:gd name="connsiteY22" fmla="*/ 3936154 h 4476598"/>
                  <a:gd name="connsiteX23" fmla="*/ 1188599 w 1242785"/>
                  <a:gd name="connsiteY23" fmla="*/ 4102842 h 4476598"/>
                  <a:gd name="connsiteX24" fmla="*/ 1144784 w 1242785"/>
                  <a:gd name="connsiteY24" fmla="*/ 4175232 h 4476598"/>
                  <a:gd name="connsiteX25" fmla="*/ 1141882 w 1242785"/>
                  <a:gd name="connsiteY25" fmla="*/ 4178134 h 4476598"/>
                  <a:gd name="connsiteX26" fmla="*/ 1177645 w 1242785"/>
                  <a:gd name="connsiteY26" fmla="*/ 4217381 h 4476598"/>
                  <a:gd name="connsiteX27" fmla="*/ 1195356 w 1242785"/>
                  <a:gd name="connsiteY27" fmla="*/ 4237949 h 4476598"/>
                  <a:gd name="connsiteX28" fmla="*/ 1202588 w 1242785"/>
                  <a:gd name="connsiteY28" fmla="*/ 4251032 h 4476598"/>
                  <a:gd name="connsiteX29" fmla="*/ 1214316 w 1242785"/>
                  <a:gd name="connsiteY29" fmla="*/ 4254290 h 4476598"/>
                  <a:gd name="connsiteX30" fmla="*/ 1227651 w 1242785"/>
                  <a:gd name="connsiteY30" fmla="*/ 4394308 h 4476598"/>
                  <a:gd name="connsiteX31" fmla="*/ 1123829 w 1242785"/>
                  <a:gd name="connsiteY31" fmla="*/ 4470508 h 4476598"/>
                  <a:gd name="connsiteX32" fmla="*/ 992384 w 1242785"/>
                  <a:gd name="connsiteY32" fmla="*/ 4473365 h 4476598"/>
                  <a:gd name="connsiteX33" fmla="*/ 954284 w 1242785"/>
                  <a:gd name="connsiteY33" fmla="*/ 4476222 h 4476598"/>
                  <a:gd name="connsiteX34" fmla="*/ 70364 w 1242785"/>
                  <a:gd name="connsiteY34" fmla="*/ 4476222 h 4476598"/>
                  <a:gd name="connsiteX35" fmla="*/ 13849 w 1242785"/>
                  <a:gd name="connsiteY35" fmla="*/ 4473365 h 4476598"/>
                  <a:gd name="connsiteX36" fmla="*/ 11309 w 1242785"/>
                  <a:gd name="connsiteY36" fmla="*/ 2642660 h 4476598"/>
                  <a:gd name="connsiteX37" fmla="*/ 12261 w 1242785"/>
                  <a:gd name="connsiteY37" fmla="*/ 319512 h 4476598"/>
                  <a:gd name="connsiteX38" fmla="*/ 37979 w 1242785"/>
                  <a:gd name="connsiteY38" fmla="*/ 224262 h 4476598"/>
                  <a:gd name="connsiteX39" fmla="*/ 126561 w 1242785"/>
                  <a:gd name="connsiteY39" fmla="*/ 134727 h 4476598"/>
                  <a:gd name="connsiteX40" fmla="*/ 247529 w 1242785"/>
                  <a:gd name="connsiteY40" fmla="*/ 6139 h 4476598"/>
                  <a:gd name="connsiteX41" fmla="*/ 252291 w 1242785"/>
                  <a:gd name="connsiteY41" fmla="*/ 5187 h 4476598"/>
                  <a:gd name="connsiteX42" fmla="*/ 380879 w 1242785"/>
                  <a:gd name="connsiteY42" fmla="*/ 108057 h 4476598"/>
                  <a:gd name="connsiteX43" fmla="*/ 506609 w 1242785"/>
                  <a:gd name="connsiteY43" fmla="*/ 218547 h 4476598"/>
                  <a:gd name="connsiteX44" fmla="*/ 579951 w 1242785"/>
                  <a:gd name="connsiteY44" fmla="*/ 149967 h 4476598"/>
                  <a:gd name="connsiteX45" fmla="*/ 683625 w 1242785"/>
                  <a:gd name="connsiteY45" fmla="*/ 82 h 4476598"/>
                  <a:gd name="connsiteX0" fmla="*/ 674846 w 1234006"/>
                  <a:gd name="connsiteY0" fmla="*/ 82 h 4476598"/>
                  <a:gd name="connsiteX1" fmla="*/ 778817 w 1234006"/>
                  <a:gd name="connsiteY1" fmla="*/ 17569 h 4476598"/>
                  <a:gd name="connsiteX2" fmla="*/ 817870 w 1234006"/>
                  <a:gd name="connsiteY2" fmla="*/ 68052 h 4476598"/>
                  <a:gd name="connsiteX3" fmla="*/ 810250 w 1234006"/>
                  <a:gd name="connsiteY3" fmla="*/ 771949 h 4476598"/>
                  <a:gd name="connsiteX4" fmla="*/ 770245 w 1234006"/>
                  <a:gd name="connsiteY4" fmla="*/ 826242 h 4476598"/>
                  <a:gd name="connsiteX5" fmla="*/ 590222 w 1234006"/>
                  <a:gd name="connsiteY5" fmla="*/ 854817 h 4476598"/>
                  <a:gd name="connsiteX6" fmla="*/ 534977 w 1234006"/>
                  <a:gd name="connsiteY6" fmla="*/ 915777 h 4476598"/>
                  <a:gd name="connsiteX7" fmla="*/ 576887 w 1234006"/>
                  <a:gd name="connsiteY7" fmla="*/ 975784 h 4476598"/>
                  <a:gd name="connsiteX8" fmla="*/ 638800 w 1234006"/>
                  <a:gd name="connsiteY8" fmla="*/ 1051984 h 4476598"/>
                  <a:gd name="connsiteX9" fmla="*/ 583555 w 1234006"/>
                  <a:gd name="connsiteY9" fmla="*/ 1173904 h 4476598"/>
                  <a:gd name="connsiteX10" fmla="*/ 551170 w 1234006"/>
                  <a:gd name="connsiteY10" fmla="*/ 1182477 h 4476598"/>
                  <a:gd name="connsiteX11" fmla="*/ 466397 w 1234006"/>
                  <a:gd name="connsiteY11" fmla="*/ 1276775 h 4476598"/>
                  <a:gd name="connsiteX12" fmla="*/ 534025 w 1234006"/>
                  <a:gd name="connsiteY12" fmla="*/ 2479782 h 4476598"/>
                  <a:gd name="connsiteX13" fmla="*/ 716905 w 1234006"/>
                  <a:gd name="connsiteY13" fmla="*/ 3111290 h 4476598"/>
                  <a:gd name="connsiteX14" fmla="*/ 796915 w 1234006"/>
                  <a:gd name="connsiteY14" fmla="*/ 3204635 h 4476598"/>
                  <a:gd name="connsiteX15" fmla="*/ 960745 w 1234006"/>
                  <a:gd name="connsiteY15" fmla="*/ 3357035 h 4476598"/>
                  <a:gd name="connsiteX16" fmla="*/ 956935 w 1234006"/>
                  <a:gd name="connsiteY16" fmla="*/ 3422757 h 4476598"/>
                  <a:gd name="connsiteX17" fmla="*/ 892165 w 1234006"/>
                  <a:gd name="connsiteY17" fmla="*/ 3480860 h 4476598"/>
                  <a:gd name="connsiteX18" fmla="*/ 793105 w 1234006"/>
                  <a:gd name="connsiteY18" fmla="*/ 3488479 h 4476598"/>
                  <a:gd name="connsiteX19" fmla="*/ 751195 w 1234006"/>
                  <a:gd name="connsiteY19" fmla="*/ 3499910 h 4476598"/>
                  <a:gd name="connsiteX20" fmla="*/ 775960 w 1234006"/>
                  <a:gd name="connsiteY20" fmla="*/ 3537057 h 4476598"/>
                  <a:gd name="connsiteX21" fmla="*/ 1067425 w 1234006"/>
                  <a:gd name="connsiteY21" fmla="*/ 3796137 h 4476598"/>
                  <a:gd name="connsiteX22" fmla="*/ 1186487 w 1234006"/>
                  <a:gd name="connsiteY22" fmla="*/ 3936154 h 4476598"/>
                  <a:gd name="connsiteX23" fmla="*/ 1179820 w 1234006"/>
                  <a:gd name="connsiteY23" fmla="*/ 4102842 h 4476598"/>
                  <a:gd name="connsiteX24" fmla="*/ 1136005 w 1234006"/>
                  <a:gd name="connsiteY24" fmla="*/ 4175232 h 4476598"/>
                  <a:gd name="connsiteX25" fmla="*/ 1133103 w 1234006"/>
                  <a:gd name="connsiteY25" fmla="*/ 4178134 h 4476598"/>
                  <a:gd name="connsiteX26" fmla="*/ 1168866 w 1234006"/>
                  <a:gd name="connsiteY26" fmla="*/ 4217381 h 4476598"/>
                  <a:gd name="connsiteX27" fmla="*/ 1186577 w 1234006"/>
                  <a:gd name="connsiteY27" fmla="*/ 4237949 h 4476598"/>
                  <a:gd name="connsiteX28" fmla="*/ 1193809 w 1234006"/>
                  <a:gd name="connsiteY28" fmla="*/ 4251032 h 4476598"/>
                  <a:gd name="connsiteX29" fmla="*/ 1205537 w 1234006"/>
                  <a:gd name="connsiteY29" fmla="*/ 4254290 h 4476598"/>
                  <a:gd name="connsiteX30" fmla="*/ 1218872 w 1234006"/>
                  <a:gd name="connsiteY30" fmla="*/ 4394308 h 4476598"/>
                  <a:gd name="connsiteX31" fmla="*/ 1115050 w 1234006"/>
                  <a:gd name="connsiteY31" fmla="*/ 4470508 h 4476598"/>
                  <a:gd name="connsiteX32" fmla="*/ 983605 w 1234006"/>
                  <a:gd name="connsiteY32" fmla="*/ 4473365 h 4476598"/>
                  <a:gd name="connsiteX33" fmla="*/ 945505 w 1234006"/>
                  <a:gd name="connsiteY33" fmla="*/ 4476222 h 4476598"/>
                  <a:gd name="connsiteX34" fmla="*/ 5070 w 1234006"/>
                  <a:gd name="connsiteY34" fmla="*/ 4473365 h 4476598"/>
                  <a:gd name="connsiteX35" fmla="*/ 2530 w 1234006"/>
                  <a:gd name="connsiteY35" fmla="*/ 2642660 h 4476598"/>
                  <a:gd name="connsiteX36" fmla="*/ 3482 w 1234006"/>
                  <a:gd name="connsiteY36" fmla="*/ 319512 h 4476598"/>
                  <a:gd name="connsiteX37" fmla="*/ 29200 w 1234006"/>
                  <a:gd name="connsiteY37" fmla="*/ 224262 h 4476598"/>
                  <a:gd name="connsiteX38" fmla="*/ 117782 w 1234006"/>
                  <a:gd name="connsiteY38" fmla="*/ 134727 h 4476598"/>
                  <a:gd name="connsiteX39" fmla="*/ 238750 w 1234006"/>
                  <a:gd name="connsiteY39" fmla="*/ 6139 h 4476598"/>
                  <a:gd name="connsiteX40" fmla="*/ 243512 w 1234006"/>
                  <a:gd name="connsiteY40" fmla="*/ 5187 h 4476598"/>
                  <a:gd name="connsiteX41" fmla="*/ 372100 w 1234006"/>
                  <a:gd name="connsiteY41" fmla="*/ 108057 h 4476598"/>
                  <a:gd name="connsiteX42" fmla="*/ 497830 w 1234006"/>
                  <a:gd name="connsiteY42" fmla="*/ 218547 h 4476598"/>
                  <a:gd name="connsiteX43" fmla="*/ 571172 w 1234006"/>
                  <a:gd name="connsiteY43" fmla="*/ 149967 h 4476598"/>
                  <a:gd name="connsiteX44" fmla="*/ 674846 w 1234006"/>
                  <a:gd name="connsiteY44" fmla="*/ 82 h 44765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1234006" h="4476598">
                    <a:moveTo>
                      <a:pt x="674846" y="82"/>
                    </a:moveTo>
                    <a:cubicBezTo>
                      <a:pt x="701367" y="841"/>
                      <a:pt x="735240" y="6854"/>
                      <a:pt x="778817" y="17569"/>
                    </a:cubicBezTo>
                    <a:cubicBezTo>
                      <a:pt x="804535" y="24237"/>
                      <a:pt x="816917" y="39477"/>
                      <a:pt x="817870" y="68052"/>
                    </a:cubicBezTo>
                    <a:cubicBezTo>
                      <a:pt x="824537" y="303319"/>
                      <a:pt x="813107" y="537634"/>
                      <a:pt x="810250" y="771949"/>
                    </a:cubicBezTo>
                    <a:cubicBezTo>
                      <a:pt x="810250" y="800524"/>
                      <a:pt x="792152" y="814812"/>
                      <a:pt x="770245" y="826242"/>
                    </a:cubicBezTo>
                    <a:cubicBezTo>
                      <a:pt x="713095" y="853865"/>
                      <a:pt x="654040" y="865294"/>
                      <a:pt x="590222" y="854817"/>
                    </a:cubicBezTo>
                    <a:cubicBezTo>
                      <a:pt x="519737" y="843387"/>
                      <a:pt x="516880" y="847197"/>
                      <a:pt x="534977" y="915777"/>
                    </a:cubicBezTo>
                    <a:cubicBezTo>
                      <a:pt x="541645" y="940542"/>
                      <a:pt x="553075" y="961497"/>
                      <a:pt x="576887" y="975784"/>
                    </a:cubicBezTo>
                    <a:cubicBezTo>
                      <a:pt x="606415" y="992929"/>
                      <a:pt x="626417" y="1020552"/>
                      <a:pt x="638800" y="1051984"/>
                    </a:cubicBezTo>
                    <a:cubicBezTo>
                      <a:pt x="659755" y="1105325"/>
                      <a:pt x="636895" y="1154854"/>
                      <a:pt x="583555" y="1173904"/>
                    </a:cubicBezTo>
                    <a:cubicBezTo>
                      <a:pt x="573077" y="1177715"/>
                      <a:pt x="562600" y="1180572"/>
                      <a:pt x="551170" y="1182477"/>
                    </a:cubicBezTo>
                    <a:cubicBezTo>
                      <a:pt x="470207" y="1198669"/>
                      <a:pt x="471160" y="1197717"/>
                      <a:pt x="466397" y="1276775"/>
                    </a:cubicBezTo>
                    <a:cubicBezTo>
                      <a:pt x="441632" y="1680634"/>
                      <a:pt x="472112" y="2081637"/>
                      <a:pt x="534025" y="2479782"/>
                    </a:cubicBezTo>
                    <a:cubicBezTo>
                      <a:pt x="568315" y="2697904"/>
                      <a:pt x="626417" y="2910312"/>
                      <a:pt x="716905" y="3111290"/>
                    </a:cubicBezTo>
                    <a:cubicBezTo>
                      <a:pt x="734050" y="3151295"/>
                      <a:pt x="743575" y="3198920"/>
                      <a:pt x="796915" y="3204635"/>
                    </a:cubicBezTo>
                    <a:cubicBezTo>
                      <a:pt x="938837" y="3199872"/>
                      <a:pt x="954077" y="3214160"/>
                      <a:pt x="960745" y="3357035"/>
                    </a:cubicBezTo>
                    <a:cubicBezTo>
                      <a:pt x="961697" y="3378942"/>
                      <a:pt x="959792" y="3401802"/>
                      <a:pt x="956935" y="3422757"/>
                    </a:cubicBezTo>
                    <a:cubicBezTo>
                      <a:pt x="952172" y="3458952"/>
                      <a:pt x="928360" y="3478002"/>
                      <a:pt x="892165" y="3480860"/>
                    </a:cubicBezTo>
                    <a:lnTo>
                      <a:pt x="793105" y="3488479"/>
                    </a:lnTo>
                    <a:cubicBezTo>
                      <a:pt x="777865" y="3490385"/>
                      <a:pt x="756910" y="3480860"/>
                      <a:pt x="751195" y="3499910"/>
                    </a:cubicBezTo>
                    <a:cubicBezTo>
                      <a:pt x="745480" y="3517054"/>
                      <a:pt x="765482" y="3526579"/>
                      <a:pt x="775960" y="3537057"/>
                    </a:cubicBezTo>
                    <a:cubicBezTo>
                      <a:pt x="868352" y="3628497"/>
                      <a:pt x="968365" y="3711365"/>
                      <a:pt x="1067425" y="3796137"/>
                    </a:cubicBezTo>
                    <a:cubicBezTo>
                      <a:pt x="1115050" y="3836142"/>
                      <a:pt x="1157912" y="3879957"/>
                      <a:pt x="1186487" y="3936154"/>
                    </a:cubicBezTo>
                    <a:cubicBezTo>
                      <a:pt x="1216015" y="3993304"/>
                      <a:pt x="1212205" y="4048549"/>
                      <a:pt x="1179820" y="4102842"/>
                    </a:cubicBezTo>
                    <a:cubicBezTo>
                      <a:pt x="1165532" y="4127607"/>
                      <a:pt x="1142672" y="4146657"/>
                      <a:pt x="1136005" y="4175232"/>
                    </a:cubicBezTo>
                    <a:lnTo>
                      <a:pt x="1133103" y="4178134"/>
                    </a:lnTo>
                    <a:lnTo>
                      <a:pt x="1168866" y="4217381"/>
                    </a:lnTo>
                    <a:cubicBezTo>
                      <a:pt x="1175176" y="4223929"/>
                      <a:pt x="1181249" y="4230656"/>
                      <a:pt x="1186577" y="4237949"/>
                    </a:cubicBezTo>
                    <a:lnTo>
                      <a:pt x="1193809" y="4251032"/>
                    </a:lnTo>
                    <a:lnTo>
                      <a:pt x="1205537" y="4254290"/>
                    </a:lnTo>
                    <a:cubicBezTo>
                      <a:pt x="1249352" y="4297152"/>
                      <a:pt x="1233160" y="4345730"/>
                      <a:pt x="1218872" y="4394308"/>
                    </a:cubicBezTo>
                    <a:cubicBezTo>
                      <a:pt x="1203632" y="4445742"/>
                      <a:pt x="1170295" y="4472412"/>
                      <a:pt x="1115050" y="4470508"/>
                    </a:cubicBezTo>
                    <a:lnTo>
                      <a:pt x="983605" y="4473365"/>
                    </a:lnTo>
                    <a:cubicBezTo>
                      <a:pt x="971222" y="4478127"/>
                      <a:pt x="958840" y="4476222"/>
                      <a:pt x="945505" y="4476222"/>
                    </a:cubicBezTo>
                    <a:lnTo>
                      <a:pt x="5070" y="4473365"/>
                    </a:lnTo>
                    <a:cubicBezTo>
                      <a:pt x="-4772" y="4167772"/>
                      <a:pt x="2795" y="3334969"/>
                      <a:pt x="2530" y="2642660"/>
                    </a:cubicBezTo>
                    <a:cubicBezTo>
                      <a:pt x="2265" y="1950351"/>
                      <a:pt x="2530" y="1093894"/>
                      <a:pt x="3482" y="319512"/>
                    </a:cubicBezTo>
                    <a:cubicBezTo>
                      <a:pt x="3482" y="286174"/>
                      <a:pt x="-6995" y="248074"/>
                      <a:pt x="29200" y="224262"/>
                    </a:cubicBezTo>
                    <a:cubicBezTo>
                      <a:pt x="111115" y="215689"/>
                      <a:pt x="111115" y="215689"/>
                      <a:pt x="117782" y="134727"/>
                    </a:cubicBezTo>
                    <a:cubicBezTo>
                      <a:pt x="126355" y="20427"/>
                      <a:pt x="126355" y="20427"/>
                      <a:pt x="238750" y="6139"/>
                    </a:cubicBezTo>
                    <a:cubicBezTo>
                      <a:pt x="240655" y="6139"/>
                      <a:pt x="241607" y="6139"/>
                      <a:pt x="243512" y="5187"/>
                    </a:cubicBezTo>
                    <a:cubicBezTo>
                      <a:pt x="346382" y="-7196"/>
                      <a:pt x="360670" y="5187"/>
                      <a:pt x="372100" y="108057"/>
                    </a:cubicBezTo>
                    <a:cubicBezTo>
                      <a:pt x="384482" y="218547"/>
                      <a:pt x="384482" y="218547"/>
                      <a:pt x="497830" y="218547"/>
                    </a:cubicBezTo>
                    <a:cubicBezTo>
                      <a:pt x="565457" y="218547"/>
                      <a:pt x="564505" y="218547"/>
                      <a:pt x="571172" y="149967"/>
                    </a:cubicBezTo>
                    <a:cubicBezTo>
                      <a:pt x="581888" y="42811"/>
                      <a:pt x="595283" y="-2195"/>
                      <a:pt x="674846" y="82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8529794-EA05-455F-BA05-9CB14BE94C66}"/>
                  </a:ext>
                </a:extLst>
              </p:cNvPr>
              <p:cNvSpPr/>
              <p:nvPr/>
            </p:nvSpPr>
            <p:spPr>
              <a:xfrm>
                <a:off x="11433555" y="5239941"/>
                <a:ext cx="1204762" cy="86742"/>
              </a:xfrm>
              <a:custGeom>
                <a:avLst/>
                <a:gdLst>
                  <a:gd name="connsiteX0" fmla="*/ 0 w 1204762"/>
                  <a:gd name="connsiteY0" fmla="*/ 0 h 86742"/>
                  <a:gd name="connsiteX1" fmla="*/ 23662 w 1204762"/>
                  <a:gd name="connsiteY1" fmla="*/ 0 h 86742"/>
                  <a:gd name="connsiteX2" fmla="*/ 1137135 w 1204762"/>
                  <a:gd name="connsiteY2" fmla="*/ 952 h 86742"/>
                  <a:gd name="connsiteX3" fmla="*/ 1204762 w 1204762"/>
                  <a:gd name="connsiteY3" fmla="*/ 85725 h 86742"/>
                  <a:gd name="connsiteX4" fmla="*/ 23662 w 1204762"/>
                  <a:gd name="connsiteY4" fmla="*/ 86677 h 86742"/>
                  <a:gd name="connsiteX5" fmla="*/ 0 w 1204762"/>
                  <a:gd name="connsiteY5" fmla="*/ 86742 h 86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04762" h="86742">
                    <a:moveTo>
                      <a:pt x="0" y="0"/>
                    </a:moveTo>
                    <a:lnTo>
                      <a:pt x="23662" y="0"/>
                    </a:lnTo>
                    <a:cubicBezTo>
                      <a:pt x="395137" y="0"/>
                      <a:pt x="765660" y="0"/>
                      <a:pt x="1137135" y="952"/>
                    </a:cubicBezTo>
                    <a:cubicBezTo>
                      <a:pt x="1158090" y="30480"/>
                      <a:pt x="1191427" y="50482"/>
                      <a:pt x="1204762" y="85725"/>
                    </a:cubicBezTo>
                    <a:cubicBezTo>
                      <a:pt x="811380" y="85725"/>
                      <a:pt x="417997" y="85725"/>
                      <a:pt x="23662" y="86677"/>
                    </a:cubicBezTo>
                    <a:lnTo>
                      <a:pt x="0" y="86742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E4499D3B-F0FD-477B-9FA6-6799D8835CB7}"/>
                </a:ext>
              </a:extLst>
            </p:cNvPr>
            <p:cNvGrpSpPr/>
            <p:nvPr/>
          </p:nvGrpSpPr>
          <p:grpSpPr>
            <a:xfrm>
              <a:off x="8903652" y="2502340"/>
              <a:ext cx="1054017" cy="4194363"/>
              <a:chOff x="7274254" y="2459895"/>
              <a:chExt cx="1054017" cy="4194363"/>
            </a:xfrm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5888D175-A198-4DBA-98F3-133FF6CA8597}"/>
                  </a:ext>
                </a:extLst>
              </p:cNvPr>
              <p:cNvSpPr/>
              <p:nvPr/>
            </p:nvSpPr>
            <p:spPr>
              <a:xfrm>
                <a:off x="7278400" y="2459895"/>
                <a:ext cx="1049871" cy="4194363"/>
              </a:xfrm>
              <a:custGeom>
                <a:avLst/>
                <a:gdLst>
                  <a:gd name="connsiteX0" fmla="*/ 89928 w 1054017"/>
                  <a:gd name="connsiteY0" fmla="*/ 203 h 4194877"/>
                  <a:gd name="connsiteX1" fmla="*/ 193601 w 1054017"/>
                  <a:gd name="connsiteY1" fmla="*/ 120486 h 4194877"/>
                  <a:gd name="connsiteX2" fmla="*/ 222176 w 1054017"/>
                  <a:gd name="connsiteY2" fmla="*/ 173826 h 4194877"/>
                  <a:gd name="connsiteX3" fmla="*/ 543169 w 1054017"/>
                  <a:gd name="connsiteY3" fmla="*/ 693891 h 4194877"/>
                  <a:gd name="connsiteX4" fmla="*/ 618416 w 1054017"/>
                  <a:gd name="connsiteY4" fmla="*/ 1007263 h 4194877"/>
                  <a:gd name="connsiteX5" fmla="*/ 392674 w 1054017"/>
                  <a:gd name="connsiteY5" fmla="*/ 1608291 h 4194877"/>
                  <a:gd name="connsiteX6" fmla="*/ 367909 w 1054017"/>
                  <a:gd name="connsiteY6" fmla="*/ 1630198 h 4194877"/>
                  <a:gd name="connsiteX7" fmla="*/ 377434 w 1054017"/>
                  <a:gd name="connsiteY7" fmla="*/ 1714971 h 4194877"/>
                  <a:gd name="connsiteX8" fmla="*/ 386006 w 1054017"/>
                  <a:gd name="connsiteY8" fmla="*/ 1719733 h 4194877"/>
                  <a:gd name="connsiteX9" fmla="*/ 487924 w 1054017"/>
                  <a:gd name="connsiteY9" fmla="*/ 1896898 h 4194877"/>
                  <a:gd name="connsiteX10" fmla="*/ 407914 w 1054017"/>
                  <a:gd name="connsiteY10" fmla="*/ 1988338 h 4194877"/>
                  <a:gd name="connsiteX11" fmla="*/ 318378 w 1054017"/>
                  <a:gd name="connsiteY11" fmla="*/ 2092161 h 4194877"/>
                  <a:gd name="connsiteX12" fmla="*/ 366003 w 1054017"/>
                  <a:gd name="connsiteY12" fmla="*/ 2621751 h 4194877"/>
                  <a:gd name="connsiteX13" fmla="*/ 374576 w 1054017"/>
                  <a:gd name="connsiteY13" fmla="*/ 2657946 h 4194877"/>
                  <a:gd name="connsiteX14" fmla="*/ 398389 w 1054017"/>
                  <a:gd name="connsiteY14" fmla="*/ 2723668 h 4194877"/>
                  <a:gd name="connsiteX15" fmla="*/ 473636 w 1054017"/>
                  <a:gd name="connsiteY15" fmla="*/ 3047518 h 4194877"/>
                  <a:gd name="connsiteX16" fmla="*/ 566981 w 1054017"/>
                  <a:gd name="connsiteY16" fmla="*/ 3119908 h 4194877"/>
                  <a:gd name="connsiteX17" fmla="*/ 630799 w 1054017"/>
                  <a:gd name="connsiteY17" fmla="*/ 3155151 h 4194877"/>
                  <a:gd name="connsiteX18" fmla="*/ 637466 w 1054017"/>
                  <a:gd name="connsiteY18" fmla="*/ 3308503 h 4194877"/>
                  <a:gd name="connsiteX19" fmla="*/ 643181 w 1054017"/>
                  <a:gd name="connsiteY19" fmla="*/ 3361843 h 4194877"/>
                  <a:gd name="connsiteX20" fmla="*/ 728906 w 1054017"/>
                  <a:gd name="connsiteY20" fmla="*/ 3448521 h 4194877"/>
                  <a:gd name="connsiteX21" fmla="*/ 970841 w 1054017"/>
                  <a:gd name="connsiteY21" fmla="*/ 3675216 h 4194877"/>
                  <a:gd name="connsiteX22" fmla="*/ 1001321 w 1054017"/>
                  <a:gd name="connsiteY22" fmla="*/ 3870478 h 4194877"/>
                  <a:gd name="connsiteX23" fmla="*/ 980366 w 1054017"/>
                  <a:gd name="connsiteY23" fmla="*/ 3887623 h 4194877"/>
                  <a:gd name="connsiteX24" fmla="*/ 979598 w 1054017"/>
                  <a:gd name="connsiteY24" fmla="*/ 3887709 h 4194877"/>
                  <a:gd name="connsiteX25" fmla="*/ 979140 w 1054017"/>
                  <a:gd name="connsiteY25" fmla="*/ 3888143 h 4194877"/>
                  <a:gd name="connsiteX26" fmla="*/ 993694 w 1054017"/>
                  <a:gd name="connsiteY26" fmla="*/ 3942615 h 4194877"/>
                  <a:gd name="connsiteX27" fmla="*/ 997649 w 1054017"/>
                  <a:gd name="connsiteY27" fmla="*/ 3948630 h 4194877"/>
                  <a:gd name="connsiteX28" fmla="*/ 1014656 w 1054017"/>
                  <a:gd name="connsiteY28" fmla="*/ 3954298 h 4194877"/>
                  <a:gd name="connsiteX29" fmla="*/ 1034658 w 1054017"/>
                  <a:gd name="connsiteY29" fmla="*/ 4119081 h 4194877"/>
                  <a:gd name="connsiteX30" fmla="*/ 918453 w 1054017"/>
                  <a:gd name="connsiteY30" fmla="*/ 4194328 h 4194877"/>
                  <a:gd name="connsiteX31" fmla="*/ 473636 w 1054017"/>
                  <a:gd name="connsiteY31" fmla="*/ 4192423 h 4194877"/>
                  <a:gd name="connsiteX32" fmla="*/ 24056 w 1054017"/>
                  <a:gd name="connsiteY32" fmla="*/ 4188614 h 4194877"/>
                  <a:gd name="connsiteX33" fmla="*/ 8816 w 1054017"/>
                  <a:gd name="connsiteY33" fmla="*/ 4149561 h 4194877"/>
                  <a:gd name="connsiteX34" fmla="*/ 8415 w 1054017"/>
                  <a:gd name="connsiteY34" fmla="*/ 4005168 h 4194877"/>
                  <a:gd name="connsiteX35" fmla="*/ 20423 w 1054017"/>
                  <a:gd name="connsiteY35" fmla="*/ 3960966 h 4194877"/>
                  <a:gd name="connsiteX36" fmla="*/ 0 w 1054017"/>
                  <a:gd name="connsiteY36" fmla="*/ 3960966 h 4194877"/>
                  <a:gd name="connsiteX37" fmla="*/ 0 w 1054017"/>
                  <a:gd name="connsiteY37" fmla="*/ 3874467 h 4194877"/>
                  <a:gd name="connsiteX38" fmla="*/ 17015 w 1054017"/>
                  <a:gd name="connsiteY38" fmla="*/ 3874336 h 4194877"/>
                  <a:gd name="connsiteX39" fmla="*/ 8623 w 1054017"/>
                  <a:gd name="connsiteY39" fmla="*/ 3856980 h 4194877"/>
                  <a:gd name="connsiteX40" fmla="*/ 5006 w 1054017"/>
                  <a:gd name="connsiteY40" fmla="*/ 3786658 h 4194877"/>
                  <a:gd name="connsiteX41" fmla="*/ 5006 w 1054017"/>
                  <a:gd name="connsiteY41" fmla="*/ 1924521 h 4194877"/>
                  <a:gd name="connsiteX42" fmla="*/ 5006 w 1054017"/>
                  <a:gd name="connsiteY42" fmla="*/ 100483 h 4194877"/>
                  <a:gd name="connsiteX43" fmla="*/ 22151 w 1054017"/>
                  <a:gd name="connsiteY43" fmla="*/ 9043 h 4194877"/>
                  <a:gd name="connsiteX44" fmla="*/ 89928 w 1054017"/>
                  <a:gd name="connsiteY44" fmla="*/ 203 h 4194877"/>
                  <a:gd name="connsiteX0" fmla="*/ 89928 w 1054017"/>
                  <a:gd name="connsiteY0" fmla="*/ 203 h 4194363"/>
                  <a:gd name="connsiteX1" fmla="*/ 193601 w 1054017"/>
                  <a:gd name="connsiteY1" fmla="*/ 120486 h 4194363"/>
                  <a:gd name="connsiteX2" fmla="*/ 222176 w 1054017"/>
                  <a:gd name="connsiteY2" fmla="*/ 173826 h 4194363"/>
                  <a:gd name="connsiteX3" fmla="*/ 543169 w 1054017"/>
                  <a:gd name="connsiteY3" fmla="*/ 693891 h 4194363"/>
                  <a:gd name="connsiteX4" fmla="*/ 618416 w 1054017"/>
                  <a:gd name="connsiteY4" fmla="*/ 1007263 h 4194363"/>
                  <a:gd name="connsiteX5" fmla="*/ 392674 w 1054017"/>
                  <a:gd name="connsiteY5" fmla="*/ 1608291 h 4194363"/>
                  <a:gd name="connsiteX6" fmla="*/ 367909 w 1054017"/>
                  <a:gd name="connsiteY6" fmla="*/ 1630198 h 4194363"/>
                  <a:gd name="connsiteX7" fmla="*/ 377434 w 1054017"/>
                  <a:gd name="connsiteY7" fmla="*/ 1714971 h 4194363"/>
                  <a:gd name="connsiteX8" fmla="*/ 386006 w 1054017"/>
                  <a:gd name="connsiteY8" fmla="*/ 1719733 h 4194363"/>
                  <a:gd name="connsiteX9" fmla="*/ 487924 w 1054017"/>
                  <a:gd name="connsiteY9" fmla="*/ 1896898 h 4194363"/>
                  <a:gd name="connsiteX10" fmla="*/ 407914 w 1054017"/>
                  <a:gd name="connsiteY10" fmla="*/ 1988338 h 4194363"/>
                  <a:gd name="connsiteX11" fmla="*/ 318378 w 1054017"/>
                  <a:gd name="connsiteY11" fmla="*/ 2092161 h 4194363"/>
                  <a:gd name="connsiteX12" fmla="*/ 366003 w 1054017"/>
                  <a:gd name="connsiteY12" fmla="*/ 2621751 h 4194363"/>
                  <a:gd name="connsiteX13" fmla="*/ 374576 w 1054017"/>
                  <a:gd name="connsiteY13" fmla="*/ 2657946 h 4194363"/>
                  <a:gd name="connsiteX14" fmla="*/ 398389 w 1054017"/>
                  <a:gd name="connsiteY14" fmla="*/ 2723668 h 4194363"/>
                  <a:gd name="connsiteX15" fmla="*/ 473636 w 1054017"/>
                  <a:gd name="connsiteY15" fmla="*/ 3047518 h 4194363"/>
                  <a:gd name="connsiteX16" fmla="*/ 566981 w 1054017"/>
                  <a:gd name="connsiteY16" fmla="*/ 3119908 h 4194363"/>
                  <a:gd name="connsiteX17" fmla="*/ 630799 w 1054017"/>
                  <a:gd name="connsiteY17" fmla="*/ 3155151 h 4194363"/>
                  <a:gd name="connsiteX18" fmla="*/ 637466 w 1054017"/>
                  <a:gd name="connsiteY18" fmla="*/ 3308503 h 4194363"/>
                  <a:gd name="connsiteX19" fmla="*/ 643181 w 1054017"/>
                  <a:gd name="connsiteY19" fmla="*/ 3361843 h 4194363"/>
                  <a:gd name="connsiteX20" fmla="*/ 728906 w 1054017"/>
                  <a:gd name="connsiteY20" fmla="*/ 3448521 h 4194363"/>
                  <a:gd name="connsiteX21" fmla="*/ 970841 w 1054017"/>
                  <a:gd name="connsiteY21" fmla="*/ 3675216 h 4194363"/>
                  <a:gd name="connsiteX22" fmla="*/ 1001321 w 1054017"/>
                  <a:gd name="connsiteY22" fmla="*/ 3870478 h 4194363"/>
                  <a:gd name="connsiteX23" fmla="*/ 980366 w 1054017"/>
                  <a:gd name="connsiteY23" fmla="*/ 3887623 h 4194363"/>
                  <a:gd name="connsiteX24" fmla="*/ 979598 w 1054017"/>
                  <a:gd name="connsiteY24" fmla="*/ 3887709 h 4194363"/>
                  <a:gd name="connsiteX25" fmla="*/ 979140 w 1054017"/>
                  <a:gd name="connsiteY25" fmla="*/ 3888143 h 4194363"/>
                  <a:gd name="connsiteX26" fmla="*/ 993694 w 1054017"/>
                  <a:gd name="connsiteY26" fmla="*/ 3942615 h 4194363"/>
                  <a:gd name="connsiteX27" fmla="*/ 997649 w 1054017"/>
                  <a:gd name="connsiteY27" fmla="*/ 3948630 h 4194363"/>
                  <a:gd name="connsiteX28" fmla="*/ 1014656 w 1054017"/>
                  <a:gd name="connsiteY28" fmla="*/ 3954298 h 4194363"/>
                  <a:gd name="connsiteX29" fmla="*/ 1034658 w 1054017"/>
                  <a:gd name="connsiteY29" fmla="*/ 4119081 h 4194363"/>
                  <a:gd name="connsiteX30" fmla="*/ 918453 w 1054017"/>
                  <a:gd name="connsiteY30" fmla="*/ 4194328 h 4194363"/>
                  <a:gd name="connsiteX31" fmla="*/ 473636 w 1054017"/>
                  <a:gd name="connsiteY31" fmla="*/ 4192423 h 4194363"/>
                  <a:gd name="connsiteX32" fmla="*/ 24056 w 1054017"/>
                  <a:gd name="connsiteY32" fmla="*/ 4188614 h 4194363"/>
                  <a:gd name="connsiteX33" fmla="*/ 8816 w 1054017"/>
                  <a:gd name="connsiteY33" fmla="*/ 4149561 h 4194363"/>
                  <a:gd name="connsiteX34" fmla="*/ 8415 w 1054017"/>
                  <a:gd name="connsiteY34" fmla="*/ 4005168 h 4194363"/>
                  <a:gd name="connsiteX35" fmla="*/ 20423 w 1054017"/>
                  <a:gd name="connsiteY35" fmla="*/ 3960966 h 4194363"/>
                  <a:gd name="connsiteX36" fmla="*/ 0 w 1054017"/>
                  <a:gd name="connsiteY36" fmla="*/ 3960966 h 4194363"/>
                  <a:gd name="connsiteX37" fmla="*/ 0 w 1054017"/>
                  <a:gd name="connsiteY37" fmla="*/ 3874467 h 4194363"/>
                  <a:gd name="connsiteX38" fmla="*/ 17015 w 1054017"/>
                  <a:gd name="connsiteY38" fmla="*/ 3874336 h 4194363"/>
                  <a:gd name="connsiteX39" fmla="*/ 5006 w 1054017"/>
                  <a:gd name="connsiteY39" fmla="*/ 3786658 h 4194363"/>
                  <a:gd name="connsiteX40" fmla="*/ 5006 w 1054017"/>
                  <a:gd name="connsiteY40" fmla="*/ 1924521 h 4194363"/>
                  <a:gd name="connsiteX41" fmla="*/ 5006 w 1054017"/>
                  <a:gd name="connsiteY41" fmla="*/ 100483 h 4194363"/>
                  <a:gd name="connsiteX42" fmla="*/ 22151 w 1054017"/>
                  <a:gd name="connsiteY42" fmla="*/ 9043 h 4194363"/>
                  <a:gd name="connsiteX43" fmla="*/ 89928 w 1054017"/>
                  <a:gd name="connsiteY43" fmla="*/ 203 h 4194363"/>
                  <a:gd name="connsiteX0" fmla="*/ 89928 w 1054017"/>
                  <a:gd name="connsiteY0" fmla="*/ 203 h 4194363"/>
                  <a:gd name="connsiteX1" fmla="*/ 193601 w 1054017"/>
                  <a:gd name="connsiteY1" fmla="*/ 120486 h 4194363"/>
                  <a:gd name="connsiteX2" fmla="*/ 222176 w 1054017"/>
                  <a:gd name="connsiteY2" fmla="*/ 173826 h 4194363"/>
                  <a:gd name="connsiteX3" fmla="*/ 543169 w 1054017"/>
                  <a:gd name="connsiteY3" fmla="*/ 693891 h 4194363"/>
                  <a:gd name="connsiteX4" fmla="*/ 618416 w 1054017"/>
                  <a:gd name="connsiteY4" fmla="*/ 1007263 h 4194363"/>
                  <a:gd name="connsiteX5" fmla="*/ 392674 w 1054017"/>
                  <a:gd name="connsiteY5" fmla="*/ 1608291 h 4194363"/>
                  <a:gd name="connsiteX6" fmla="*/ 367909 w 1054017"/>
                  <a:gd name="connsiteY6" fmla="*/ 1630198 h 4194363"/>
                  <a:gd name="connsiteX7" fmla="*/ 377434 w 1054017"/>
                  <a:gd name="connsiteY7" fmla="*/ 1714971 h 4194363"/>
                  <a:gd name="connsiteX8" fmla="*/ 386006 w 1054017"/>
                  <a:gd name="connsiteY8" fmla="*/ 1719733 h 4194363"/>
                  <a:gd name="connsiteX9" fmla="*/ 487924 w 1054017"/>
                  <a:gd name="connsiteY9" fmla="*/ 1896898 h 4194363"/>
                  <a:gd name="connsiteX10" fmla="*/ 407914 w 1054017"/>
                  <a:gd name="connsiteY10" fmla="*/ 1988338 h 4194363"/>
                  <a:gd name="connsiteX11" fmla="*/ 318378 w 1054017"/>
                  <a:gd name="connsiteY11" fmla="*/ 2092161 h 4194363"/>
                  <a:gd name="connsiteX12" fmla="*/ 366003 w 1054017"/>
                  <a:gd name="connsiteY12" fmla="*/ 2621751 h 4194363"/>
                  <a:gd name="connsiteX13" fmla="*/ 374576 w 1054017"/>
                  <a:gd name="connsiteY13" fmla="*/ 2657946 h 4194363"/>
                  <a:gd name="connsiteX14" fmla="*/ 398389 w 1054017"/>
                  <a:gd name="connsiteY14" fmla="*/ 2723668 h 4194363"/>
                  <a:gd name="connsiteX15" fmla="*/ 473636 w 1054017"/>
                  <a:gd name="connsiteY15" fmla="*/ 3047518 h 4194363"/>
                  <a:gd name="connsiteX16" fmla="*/ 566981 w 1054017"/>
                  <a:gd name="connsiteY16" fmla="*/ 3119908 h 4194363"/>
                  <a:gd name="connsiteX17" fmla="*/ 630799 w 1054017"/>
                  <a:gd name="connsiteY17" fmla="*/ 3155151 h 4194363"/>
                  <a:gd name="connsiteX18" fmla="*/ 637466 w 1054017"/>
                  <a:gd name="connsiteY18" fmla="*/ 3308503 h 4194363"/>
                  <a:gd name="connsiteX19" fmla="*/ 643181 w 1054017"/>
                  <a:gd name="connsiteY19" fmla="*/ 3361843 h 4194363"/>
                  <a:gd name="connsiteX20" fmla="*/ 728906 w 1054017"/>
                  <a:gd name="connsiteY20" fmla="*/ 3448521 h 4194363"/>
                  <a:gd name="connsiteX21" fmla="*/ 970841 w 1054017"/>
                  <a:gd name="connsiteY21" fmla="*/ 3675216 h 4194363"/>
                  <a:gd name="connsiteX22" fmla="*/ 1001321 w 1054017"/>
                  <a:gd name="connsiteY22" fmla="*/ 3870478 h 4194363"/>
                  <a:gd name="connsiteX23" fmla="*/ 980366 w 1054017"/>
                  <a:gd name="connsiteY23" fmla="*/ 3887623 h 4194363"/>
                  <a:gd name="connsiteX24" fmla="*/ 979598 w 1054017"/>
                  <a:gd name="connsiteY24" fmla="*/ 3887709 h 4194363"/>
                  <a:gd name="connsiteX25" fmla="*/ 979140 w 1054017"/>
                  <a:gd name="connsiteY25" fmla="*/ 3888143 h 4194363"/>
                  <a:gd name="connsiteX26" fmla="*/ 993694 w 1054017"/>
                  <a:gd name="connsiteY26" fmla="*/ 3942615 h 4194363"/>
                  <a:gd name="connsiteX27" fmla="*/ 997649 w 1054017"/>
                  <a:gd name="connsiteY27" fmla="*/ 3948630 h 4194363"/>
                  <a:gd name="connsiteX28" fmla="*/ 1014656 w 1054017"/>
                  <a:gd name="connsiteY28" fmla="*/ 3954298 h 4194363"/>
                  <a:gd name="connsiteX29" fmla="*/ 1034658 w 1054017"/>
                  <a:gd name="connsiteY29" fmla="*/ 4119081 h 4194363"/>
                  <a:gd name="connsiteX30" fmla="*/ 918453 w 1054017"/>
                  <a:gd name="connsiteY30" fmla="*/ 4194328 h 4194363"/>
                  <a:gd name="connsiteX31" fmla="*/ 473636 w 1054017"/>
                  <a:gd name="connsiteY31" fmla="*/ 4192423 h 4194363"/>
                  <a:gd name="connsiteX32" fmla="*/ 24056 w 1054017"/>
                  <a:gd name="connsiteY32" fmla="*/ 4188614 h 4194363"/>
                  <a:gd name="connsiteX33" fmla="*/ 8816 w 1054017"/>
                  <a:gd name="connsiteY33" fmla="*/ 4149561 h 4194363"/>
                  <a:gd name="connsiteX34" fmla="*/ 8415 w 1054017"/>
                  <a:gd name="connsiteY34" fmla="*/ 4005168 h 4194363"/>
                  <a:gd name="connsiteX35" fmla="*/ 20423 w 1054017"/>
                  <a:gd name="connsiteY35" fmla="*/ 3960966 h 4194363"/>
                  <a:gd name="connsiteX36" fmla="*/ 0 w 1054017"/>
                  <a:gd name="connsiteY36" fmla="*/ 3960966 h 4194363"/>
                  <a:gd name="connsiteX37" fmla="*/ 0 w 1054017"/>
                  <a:gd name="connsiteY37" fmla="*/ 3874467 h 4194363"/>
                  <a:gd name="connsiteX38" fmla="*/ 5006 w 1054017"/>
                  <a:gd name="connsiteY38" fmla="*/ 3786658 h 4194363"/>
                  <a:gd name="connsiteX39" fmla="*/ 5006 w 1054017"/>
                  <a:gd name="connsiteY39" fmla="*/ 1924521 h 4194363"/>
                  <a:gd name="connsiteX40" fmla="*/ 5006 w 1054017"/>
                  <a:gd name="connsiteY40" fmla="*/ 100483 h 4194363"/>
                  <a:gd name="connsiteX41" fmla="*/ 22151 w 1054017"/>
                  <a:gd name="connsiteY41" fmla="*/ 9043 h 4194363"/>
                  <a:gd name="connsiteX42" fmla="*/ 89928 w 1054017"/>
                  <a:gd name="connsiteY42" fmla="*/ 203 h 4194363"/>
                  <a:gd name="connsiteX0" fmla="*/ 89928 w 1054017"/>
                  <a:gd name="connsiteY0" fmla="*/ 203 h 4194363"/>
                  <a:gd name="connsiteX1" fmla="*/ 193601 w 1054017"/>
                  <a:gd name="connsiteY1" fmla="*/ 120486 h 4194363"/>
                  <a:gd name="connsiteX2" fmla="*/ 222176 w 1054017"/>
                  <a:gd name="connsiteY2" fmla="*/ 173826 h 4194363"/>
                  <a:gd name="connsiteX3" fmla="*/ 543169 w 1054017"/>
                  <a:gd name="connsiteY3" fmla="*/ 693891 h 4194363"/>
                  <a:gd name="connsiteX4" fmla="*/ 618416 w 1054017"/>
                  <a:gd name="connsiteY4" fmla="*/ 1007263 h 4194363"/>
                  <a:gd name="connsiteX5" fmla="*/ 392674 w 1054017"/>
                  <a:gd name="connsiteY5" fmla="*/ 1608291 h 4194363"/>
                  <a:gd name="connsiteX6" fmla="*/ 367909 w 1054017"/>
                  <a:gd name="connsiteY6" fmla="*/ 1630198 h 4194363"/>
                  <a:gd name="connsiteX7" fmla="*/ 377434 w 1054017"/>
                  <a:gd name="connsiteY7" fmla="*/ 1714971 h 4194363"/>
                  <a:gd name="connsiteX8" fmla="*/ 386006 w 1054017"/>
                  <a:gd name="connsiteY8" fmla="*/ 1719733 h 4194363"/>
                  <a:gd name="connsiteX9" fmla="*/ 487924 w 1054017"/>
                  <a:gd name="connsiteY9" fmla="*/ 1896898 h 4194363"/>
                  <a:gd name="connsiteX10" fmla="*/ 407914 w 1054017"/>
                  <a:gd name="connsiteY10" fmla="*/ 1988338 h 4194363"/>
                  <a:gd name="connsiteX11" fmla="*/ 318378 w 1054017"/>
                  <a:gd name="connsiteY11" fmla="*/ 2092161 h 4194363"/>
                  <a:gd name="connsiteX12" fmla="*/ 366003 w 1054017"/>
                  <a:gd name="connsiteY12" fmla="*/ 2621751 h 4194363"/>
                  <a:gd name="connsiteX13" fmla="*/ 374576 w 1054017"/>
                  <a:gd name="connsiteY13" fmla="*/ 2657946 h 4194363"/>
                  <a:gd name="connsiteX14" fmla="*/ 398389 w 1054017"/>
                  <a:gd name="connsiteY14" fmla="*/ 2723668 h 4194363"/>
                  <a:gd name="connsiteX15" fmla="*/ 473636 w 1054017"/>
                  <a:gd name="connsiteY15" fmla="*/ 3047518 h 4194363"/>
                  <a:gd name="connsiteX16" fmla="*/ 566981 w 1054017"/>
                  <a:gd name="connsiteY16" fmla="*/ 3119908 h 4194363"/>
                  <a:gd name="connsiteX17" fmla="*/ 630799 w 1054017"/>
                  <a:gd name="connsiteY17" fmla="*/ 3155151 h 4194363"/>
                  <a:gd name="connsiteX18" fmla="*/ 637466 w 1054017"/>
                  <a:gd name="connsiteY18" fmla="*/ 3308503 h 4194363"/>
                  <a:gd name="connsiteX19" fmla="*/ 643181 w 1054017"/>
                  <a:gd name="connsiteY19" fmla="*/ 3361843 h 4194363"/>
                  <a:gd name="connsiteX20" fmla="*/ 728906 w 1054017"/>
                  <a:gd name="connsiteY20" fmla="*/ 3448521 h 4194363"/>
                  <a:gd name="connsiteX21" fmla="*/ 970841 w 1054017"/>
                  <a:gd name="connsiteY21" fmla="*/ 3675216 h 4194363"/>
                  <a:gd name="connsiteX22" fmla="*/ 1001321 w 1054017"/>
                  <a:gd name="connsiteY22" fmla="*/ 3870478 h 4194363"/>
                  <a:gd name="connsiteX23" fmla="*/ 980366 w 1054017"/>
                  <a:gd name="connsiteY23" fmla="*/ 3887623 h 4194363"/>
                  <a:gd name="connsiteX24" fmla="*/ 979598 w 1054017"/>
                  <a:gd name="connsiteY24" fmla="*/ 3887709 h 4194363"/>
                  <a:gd name="connsiteX25" fmla="*/ 979140 w 1054017"/>
                  <a:gd name="connsiteY25" fmla="*/ 3888143 h 4194363"/>
                  <a:gd name="connsiteX26" fmla="*/ 993694 w 1054017"/>
                  <a:gd name="connsiteY26" fmla="*/ 3942615 h 4194363"/>
                  <a:gd name="connsiteX27" fmla="*/ 997649 w 1054017"/>
                  <a:gd name="connsiteY27" fmla="*/ 3948630 h 4194363"/>
                  <a:gd name="connsiteX28" fmla="*/ 1014656 w 1054017"/>
                  <a:gd name="connsiteY28" fmla="*/ 3954298 h 4194363"/>
                  <a:gd name="connsiteX29" fmla="*/ 1034658 w 1054017"/>
                  <a:gd name="connsiteY29" fmla="*/ 4119081 h 4194363"/>
                  <a:gd name="connsiteX30" fmla="*/ 918453 w 1054017"/>
                  <a:gd name="connsiteY30" fmla="*/ 4194328 h 4194363"/>
                  <a:gd name="connsiteX31" fmla="*/ 473636 w 1054017"/>
                  <a:gd name="connsiteY31" fmla="*/ 4192423 h 4194363"/>
                  <a:gd name="connsiteX32" fmla="*/ 24056 w 1054017"/>
                  <a:gd name="connsiteY32" fmla="*/ 4188614 h 4194363"/>
                  <a:gd name="connsiteX33" fmla="*/ 8816 w 1054017"/>
                  <a:gd name="connsiteY33" fmla="*/ 4149561 h 4194363"/>
                  <a:gd name="connsiteX34" fmla="*/ 8415 w 1054017"/>
                  <a:gd name="connsiteY34" fmla="*/ 4005168 h 4194363"/>
                  <a:gd name="connsiteX35" fmla="*/ 20423 w 1054017"/>
                  <a:gd name="connsiteY35" fmla="*/ 3960966 h 4194363"/>
                  <a:gd name="connsiteX36" fmla="*/ 0 w 1054017"/>
                  <a:gd name="connsiteY36" fmla="*/ 3960966 h 4194363"/>
                  <a:gd name="connsiteX37" fmla="*/ 5006 w 1054017"/>
                  <a:gd name="connsiteY37" fmla="*/ 3786658 h 4194363"/>
                  <a:gd name="connsiteX38" fmla="*/ 5006 w 1054017"/>
                  <a:gd name="connsiteY38" fmla="*/ 1924521 h 4194363"/>
                  <a:gd name="connsiteX39" fmla="*/ 5006 w 1054017"/>
                  <a:gd name="connsiteY39" fmla="*/ 100483 h 4194363"/>
                  <a:gd name="connsiteX40" fmla="*/ 22151 w 1054017"/>
                  <a:gd name="connsiteY40" fmla="*/ 9043 h 4194363"/>
                  <a:gd name="connsiteX41" fmla="*/ 89928 w 1054017"/>
                  <a:gd name="connsiteY41" fmla="*/ 203 h 4194363"/>
                  <a:gd name="connsiteX0" fmla="*/ 89928 w 1054017"/>
                  <a:gd name="connsiteY0" fmla="*/ 203 h 4194363"/>
                  <a:gd name="connsiteX1" fmla="*/ 193601 w 1054017"/>
                  <a:gd name="connsiteY1" fmla="*/ 120486 h 4194363"/>
                  <a:gd name="connsiteX2" fmla="*/ 222176 w 1054017"/>
                  <a:gd name="connsiteY2" fmla="*/ 173826 h 4194363"/>
                  <a:gd name="connsiteX3" fmla="*/ 543169 w 1054017"/>
                  <a:gd name="connsiteY3" fmla="*/ 693891 h 4194363"/>
                  <a:gd name="connsiteX4" fmla="*/ 618416 w 1054017"/>
                  <a:gd name="connsiteY4" fmla="*/ 1007263 h 4194363"/>
                  <a:gd name="connsiteX5" fmla="*/ 392674 w 1054017"/>
                  <a:gd name="connsiteY5" fmla="*/ 1608291 h 4194363"/>
                  <a:gd name="connsiteX6" fmla="*/ 367909 w 1054017"/>
                  <a:gd name="connsiteY6" fmla="*/ 1630198 h 4194363"/>
                  <a:gd name="connsiteX7" fmla="*/ 377434 w 1054017"/>
                  <a:gd name="connsiteY7" fmla="*/ 1714971 h 4194363"/>
                  <a:gd name="connsiteX8" fmla="*/ 386006 w 1054017"/>
                  <a:gd name="connsiteY8" fmla="*/ 1719733 h 4194363"/>
                  <a:gd name="connsiteX9" fmla="*/ 487924 w 1054017"/>
                  <a:gd name="connsiteY9" fmla="*/ 1896898 h 4194363"/>
                  <a:gd name="connsiteX10" fmla="*/ 407914 w 1054017"/>
                  <a:gd name="connsiteY10" fmla="*/ 1988338 h 4194363"/>
                  <a:gd name="connsiteX11" fmla="*/ 318378 w 1054017"/>
                  <a:gd name="connsiteY11" fmla="*/ 2092161 h 4194363"/>
                  <a:gd name="connsiteX12" fmla="*/ 366003 w 1054017"/>
                  <a:gd name="connsiteY12" fmla="*/ 2621751 h 4194363"/>
                  <a:gd name="connsiteX13" fmla="*/ 374576 w 1054017"/>
                  <a:gd name="connsiteY13" fmla="*/ 2657946 h 4194363"/>
                  <a:gd name="connsiteX14" fmla="*/ 398389 w 1054017"/>
                  <a:gd name="connsiteY14" fmla="*/ 2723668 h 4194363"/>
                  <a:gd name="connsiteX15" fmla="*/ 473636 w 1054017"/>
                  <a:gd name="connsiteY15" fmla="*/ 3047518 h 4194363"/>
                  <a:gd name="connsiteX16" fmla="*/ 566981 w 1054017"/>
                  <a:gd name="connsiteY16" fmla="*/ 3119908 h 4194363"/>
                  <a:gd name="connsiteX17" fmla="*/ 630799 w 1054017"/>
                  <a:gd name="connsiteY17" fmla="*/ 3155151 h 4194363"/>
                  <a:gd name="connsiteX18" fmla="*/ 637466 w 1054017"/>
                  <a:gd name="connsiteY18" fmla="*/ 3308503 h 4194363"/>
                  <a:gd name="connsiteX19" fmla="*/ 643181 w 1054017"/>
                  <a:gd name="connsiteY19" fmla="*/ 3361843 h 4194363"/>
                  <a:gd name="connsiteX20" fmla="*/ 728906 w 1054017"/>
                  <a:gd name="connsiteY20" fmla="*/ 3448521 h 4194363"/>
                  <a:gd name="connsiteX21" fmla="*/ 970841 w 1054017"/>
                  <a:gd name="connsiteY21" fmla="*/ 3675216 h 4194363"/>
                  <a:gd name="connsiteX22" fmla="*/ 1001321 w 1054017"/>
                  <a:gd name="connsiteY22" fmla="*/ 3870478 h 4194363"/>
                  <a:gd name="connsiteX23" fmla="*/ 980366 w 1054017"/>
                  <a:gd name="connsiteY23" fmla="*/ 3887623 h 4194363"/>
                  <a:gd name="connsiteX24" fmla="*/ 979598 w 1054017"/>
                  <a:gd name="connsiteY24" fmla="*/ 3887709 h 4194363"/>
                  <a:gd name="connsiteX25" fmla="*/ 979140 w 1054017"/>
                  <a:gd name="connsiteY25" fmla="*/ 3888143 h 4194363"/>
                  <a:gd name="connsiteX26" fmla="*/ 993694 w 1054017"/>
                  <a:gd name="connsiteY26" fmla="*/ 3942615 h 4194363"/>
                  <a:gd name="connsiteX27" fmla="*/ 997649 w 1054017"/>
                  <a:gd name="connsiteY27" fmla="*/ 3948630 h 4194363"/>
                  <a:gd name="connsiteX28" fmla="*/ 1014656 w 1054017"/>
                  <a:gd name="connsiteY28" fmla="*/ 3954298 h 4194363"/>
                  <a:gd name="connsiteX29" fmla="*/ 1034658 w 1054017"/>
                  <a:gd name="connsiteY29" fmla="*/ 4119081 h 4194363"/>
                  <a:gd name="connsiteX30" fmla="*/ 918453 w 1054017"/>
                  <a:gd name="connsiteY30" fmla="*/ 4194328 h 4194363"/>
                  <a:gd name="connsiteX31" fmla="*/ 473636 w 1054017"/>
                  <a:gd name="connsiteY31" fmla="*/ 4192423 h 4194363"/>
                  <a:gd name="connsiteX32" fmla="*/ 24056 w 1054017"/>
                  <a:gd name="connsiteY32" fmla="*/ 4188614 h 4194363"/>
                  <a:gd name="connsiteX33" fmla="*/ 8816 w 1054017"/>
                  <a:gd name="connsiteY33" fmla="*/ 4149561 h 4194363"/>
                  <a:gd name="connsiteX34" fmla="*/ 8415 w 1054017"/>
                  <a:gd name="connsiteY34" fmla="*/ 4005168 h 4194363"/>
                  <a:gd name="connsiteX35" fmla="*/ 0 w 1054017"/>
                  <a:gd name="connsiteY35" fmla="*/ 3960966 h 4194363"/>
                  <a:gd name="connsiteX36" fmla="*/ 5006 w 1054017"/>
                  <a:gd name="connsiteY36" fmla="*/ 3786658 h 4194363"/>
                  <a:gd name="connsiteX37" fmla="*/ 5006 w 1054017"/>
                  <a:gd name="connsiteY37" fmla="*/ 1924521 h 4194363"/>
                  <a:gd name="connsiteX38" fmla="*/ 5006 w 1054017"/>
                  <a:gd name="connsiteY38" fmla="*/ 100483 h 4194363"/>
                  <a:gd name="connsiteX39" fmla="*/ 22151 w 1054017"/>
                  <a:gd name="connsiteY39" fmla="*/ 9043 h 4194363"/>
                  <a:gd name="connsiteX40" fmla="*/ 89928 w 1054017"/>
                  <a:gd name="connsiteY40" fmla="*/ 203 h 4194363"/>
                  <a:gd name="connsiteX0" fmla="*/ 85782 w 1049871"/>
                  <a:gd name="connsiteY0" fmla="*/ 203 h 4194363"/>
                  <a:gd name="connsiteX1" fmla="*/ 189455 w 1049871"/>
                  <a:gd name="connsiteY1" fmla="*/ 120486 h 4194363"/>
                  <a:gd name="connsiteX2" fmla="*/ 218030 w 1049871"/>
                  <a:gd name="connsiteY2" fmla="*/ 173826 h 4194363"/>
                  <a:gd name="connsiteX3" fmla="*/ 539023 w 1049871"/>
                  <a:gd name="connsiteY3" fmla="*/ 693891 h 4194363"/>
                  <a:gd name="connsiteX4" fmla="*/ 614270 w 1049871"/>
                  <a:gd name="connsiteY4" fmla="*/ 1007263 h 4194363"/>
                  <a:gd name="connsiteX5" fmla="*/ 388528 w 1049871"/>
                  <a:gd name="connsiteY5" fmla="*/ 1608291 h 4194363"/>
                  <a:gd name="connsiteX6" fmla="*/ 363763 w 1049871"/>
                  <a:gd name="connsiteY6" fmla="*/ 1630198 h 4194363"/>
                  <a:gd name="connsiteX7" fmla="*/ 373288 w 1049871"/>
                  <a:gd name="connsiteY7" fmla="*/ 1714971 h 4194363"/>
                  <a:gd name="connsiteX8" fmla="*/ 381860 w 1049871"/>
                  <a:gd name="connsiteY8" fmla="*/ 1719733 h 4194363"/>
                  <a:gd name="connsiteX9" fmla="*/ 483778 w 1049871"/>
                  <a:gd name="connsiteY9" fmla="*/ 1896898 h 4194363"/>
                  <a:gd name="connsiteX10" fmla="*/ 403768 w 1049871"/>
                  <a:gd name="connsiteY10" fmla="*/ 1988338 h 4194363"/>
                  <a:gd name="connsiteX11" fmla="*/ 314232 w 1049871"/>
                  <a:gd name="connsiteY11" fmla="*/ 2092161 h 4194363"/>
                  <a:gd name="connsiteX12" fmla="*/ 361857 w 1049871"/>
                  <a:gd name="connsiteY12" fmla="*/ 2621751 h 4194363"/>
                  <a:gd name="connsiteX13" fmla="*/ 370430 w 1049871"/>
                  <a:gd name="connsiteY13" fmla="*/ 2657946 h 4194363"/>
                  <a:gd name="connsiteX14" fmla="*/ 394243 w 1049871"/>
                  <a:gd name="connsiteY14" fmla="*/ 2723668 h 4194363"/>
                  <a:gd name="connsiteX15" fmla="*/ 469490 w 1049871"/>
                  <a:gd name="connsiteY15" fmla="*/ 3047518 h 4194363"/>
                  <a:gd name="connsiteX16" fmla="*/ 562835 w 1049871"/>
                  <a:gd name="connsiteY16" fmla="*/ 3119908 h 4194363"/>
                  <a:gd name="connsiteX17" fmla="*/ 626653 w 1049871"/>
                  <a:gd name="connsiteY17" fmla="*/ 3155151 h 4194363"/>
                  <a:gd name="connsiteX18" fmla="*/ 633320 w 1049871"/>
                  <a:gd name="connsiteY18" fmla="*/ 3308503 h 4194363"/>
                  <a:gd name="connsiteX19" fmla="*/ 639035 w 1049871"/>
                  <a:gd name="connsiteY19" fmla="*/ 3361843 h 4194363"/>
                  <a:gd name="connsiteX20" fmla="*/ 724760 w 1049871"/>
                  <a:gd name="connsiteY20" fmla="*/ 3448521 h 4194363"/>
                  <a:gd name="connsiteX21" fmla="*/ 966695 w 1049871"/>
                  <a:gd name="connsiteY21" fmla="*/ 3675216 h 4194363"/>
                  <a:gd name="connsiteX22" fmla="*/ 997175 w 1049871"/>
                  <a:gd name="connsiteY22" fmla="*/ 3870478 h 4194363"/>
                  <a:gd name="connsiteX23" fmla="*/ 976220 w 1049871"/>
                  <a:gd name="connsiteY23" fmla="*/ 3887623 h 4194363"/>
                  <a:gd name="connsiteX24" fmla="*/ 975452 w 1049871"/>
                  <a:gd name="connsiteY24" fmla="*/ 3887709 h 4194363"/>
                  <a:gd name="connsiteX25" fmla="*/ 974994 w 1049871"/>
                  <a:gd name="connsiteY25" fmla="*/ 3888143 h 4194363"/>
                  <a:gd name="connsiteX26" fmla="*/ 989548 w 1049871"/>
                  <a:gd name="connsiteY26" fmla="*/ 3942615 h 4194363"/>
                  <a:gd name="connsiteX27" fmla="*/ 993503 w 1049871"/>
                  <a:gd name="connsiteY27" fmla="*/ 3948630 h 4194363"/>
                  <a:gd name="connsiteX28" fmla="*/ 1010510 w 1049871"/>
                  <a:gd name="connsiteY28" fmla="*/ 3954298 h 4194363"/>
                  <a:gd name="connsiteX29" fmla="*/ 1030512 w 1049871"/>
                  <a:gd name="connsiteY29" fmla="*/ 4119081 h 4194363"/>
                  <a:gd name="connsiteX30" fmla="*/ 914307 w 1049871"/>
                  <a:gd name="connsiteY30" fmla="*/ 4194328 h 4194363"/>
                  <a:gd name="connsiteX31" fmla="*/ 469490 w 1049871"/>
                  <a:gd name="connsiteY31" fmla="*/ 4192423 h 4194363"/>
                  <a:gd name="connsiteX32" fmla="*/ 19910 w 1049871"/>
                  <a:gd name="connsiteY32" fmla="*/ 4188614 h 4194363"/>
                  <a:gd name="connsiteX33" fmla="*/ 4670 w 1049871"/>
                  <a:gd name="connsiteY33" fmla="*/ 4149561 h 4194363"/>
                  <a:gd name="connsiteX34" fmla="*/ 4269 w 1049871"/>
                  <a:gd name="connsiteY34" fmla="*/ 4005168 h 4194363"/>
                  <a:gd name="connsiteX35" fmla="*/ 860 w 1049871"/>
                  <a:gd name="connsiteY35" fmla="*/ 3786658 h 4194363"/>
                  <a:gd name="connsiteX36" fmla="*/ 860 w 1049871"/>
                  <a:gd name="connsiteY36" fmla="*/ 1924521 h 4194363"/>
                  <a:gd name="connsiteX37" fmla="*/ 860 w 1049871"/>
                  <a:gd name="connsiteY37" fmla="*/ 100483 h 4194363"/>
                  <a:gd name="connsiteX38" fmla="*/ 18005 w 1049871"/>
                  <a:gd name="connsiteY38" fmla="*/ 9043 h 4194363"/>
                  <a:gd name="connsiteX39" fmla="*/ 85782 w 1049871"/>
                  <a:gd name="connsiteY39" fmla="*/ 203 h 4194363"/>
                  <a:gd name="connsiteX0" fmla="*/ 85782 w 1049871"/>
                  <a:gd name="connsiteY0" fmla="*/ 203 h 4194363"/>
                  <a:gd name="connsiteX1" fmla="*/ 189455 w 1049871"/>
                  <a:gd name="connsiteY1" fmla="*/ 120486 h 4194363"/>
                  <a:gd name="connsiteX2" fmla="*/ 218030 w 1049871"/>
                  <a:gd name="connsiteY2" fmla="*/ 173826 h 4194363"/>
                  <a:gd name="connsiteX3" fmla="*/ 539023 w 1049871"/>
                  <a:gd name="connsiteY3" fmla="*/ 693891 h 4194363"/>
                  <a:gd name="connsiteX4" fmla="*/ 614270 w 1049871"/>
                  <a:gd name="connsiteY4" fmla="*/ 1007263 h 4194363"/>
                  <a:gd name="connsiteX5" fmla="*/ 388528 w 1049871"/>
                  <a:gd name="connsiteY5" fmla="*/ 1608291 h 4194363"/>
                  <a:gd name="connsiteX6" fmla="*/ 363763 w 1049871"/>
                  <a:gd name="connsiteY6" fmla="*/ 1630198 h 4194363"/>
                  <a:gd name="connsiteX7" fmla="*/ 373288 w 1049871"/>
                  <a:gd name="connsiteY7" fmla="*/ 1714971 h 4194363"/>
                  <a:gd name="connsiteX8" fmla="*/ 381860 w 1049871"/>
                  <a:gd name="connsiteY8" fmla="*/ 1719733 h 4194363"/>
                  <a:gd name="connsiteX9" fmla="*/ 483778 w 1049871"/>
                  <a:gd name="connsiteY9" fmla="*/ 1896898 h 4194363"/>
                  <a:gd name="connsiteX10" fmla="*/ 403768 w 1049871"/>
                  <a:gd name="connsiteY10" fmla="*/ 1988338 h 4194363"/>
                  <a:gd name="connsiteX11" fmla="*/ 314232 w 1049871"/>
                  <a:gd name="connsiteY11" fmla="*/ 2092161 h 4194363"/>
                  <a:gd name="connsiteX12" fmla="*/ 361857 w 1049871"/>
                  <a:gd name="connsiteY12" fmla="*/ 2621751 h 4194363"/>
                  <a:gd name="connsiteX13" fmla="*/ 370430 w 1049871"/>
                  <a:gd name="connsiteY13" fmla="*/ 2657946 h 4194363"/>
                  <a:gd name="connsiteX14" fmla="*/ 394243 w 1049871"/>
                  <a:gd name="connsiteY14" fmla="*/ 2723668 h 4194363"/>
                  <a:gd name="connsiteX15" fmla="*/ 469490 w 1049871"/>
                  <a:gd name="connsiteY15" fmla="*/ 3047518 h 4194363"/>
                  <a:gd name="connsiteX16" fmla="*/ 562835 w 1049871"/>
                  <a:gd name="connsiteY16" fmla="*/ 3119908 h 4194363"/>
                  <a:gd name="connsiteX17" fmla="*/ 626653 w 1049871"/>
                  <a:gd name="connsiteY17" fmla="*/ 3155151 h 4194363"/>
                  <a:gd name="connsiteX18" fmla="*/ 633320 w 1049871"/>
                  <a:gd name="connsiteY18" fmla="*/ 3308503 h 4194363"/>
                  <a:gd name="connsiteX19" fmla="*/ 639035 w 1049871"/>
                  <a:gd name="connsiteY19" fmla="*/ 3361843 h 4194363"/>
                  <a:gd name="connsiteX20" fmla="*/ 724760 w 1049871"/>
                  <a:gd name="connsiteY20" fmla="*/ 3448521 h 4194363"/>
                  <a:gd name="connsiteX21" fmla="*/ 966695 w 1049871"/>
                  <a:gd name="connsiteY21" fmla="*/ 3675216 h 4194363"/>
                  <a:gd name="connsiteX22" fmla="*/ 997175 w 1049871"/>
                  <a:gd name="connsiteY22" fmla="*/ 3870478 h 4194363"/>
                  <a:gd name="connsiteX23" fmla="*/ 976220 w 1049871"/>
                  <a:gd name="connsiteY23" fmla="*/ 3887623 h 4194363"/>
                  <a:gd name="connsiteX24" fmla="*/ 975452 w 1049871"/>
                  <a:gd name="connsiteY24" fmla="*/ 3887709 h 4194363"/>
                  <a:gd name="connsiteX25" fmla="*/ 974994 w 1049871"/>
                  <a:gd name="connsiteY25" fmla="*/ 3888143 h 4194363"/>
                  <a:gd name="connsiteX26" fmla="*/ 989548 w 1049871"/>
                  <a:gd name="connsiteY26" fmla="*/ 3942615 h 4194363"/>
                  <a:gd name="connsiteX27" fmla="*/ 993503 w 1049871"/>
                  <a:gd name="connsiteY27" fmla="*/ 3948630 h 4194363"/>
                  <a:gd name="connsiteX28" fmla="*/ 1010510 w 1049871"/>
                  <a:gd name="connsiteY28" fmla="*/ 3954298 h 4194363"/>
                  <a:gd name="connsiteX29" fmla="*/ 1030512 w 1049871"/>
                  <a:gd name="connsiteY29" fmla="*/ 4119081 h 4194363"/>
                  <a:gd name="connsiteX30" fmla="*/ 914307 w 1049871"/>
                  <a:gd name="connsiteY30" fmla="*/ 4194328 h 4194363"/>
                  <a:gd name="connsiteX31" fmla="*/ 469490 w 1049871"/>
                  <a:gd name="connsiteY31" fmla="*/ 4192423 h 4194363"/>
                  <a:gd name="connsiteX32" fmla="*/ 19910 w 1049871"/>
                  <a:gd name="connsiteY32" fmla="*/ 4188614 h 4194363"/>
                  <a:gd name="connsiteX33" fmla="*/ 4670 w 1049871"/>
                  <a:gd name="connsiteY33" fmla="*/ 4149561 h 4194363"/>
                  <a:gd name="connsiteX34" fmla="*/ 860 w 1049871"/>
                  <a:gd name="connsiteY34" fmla="*/ 3786658 h 4194363"/>
                  <a:gd name="connsiteX35" fmla="*/ 860 w 1049871"/>
                  <a:gd name="connsiteY35" fmla="*/ 1924521 h 4194363"/>
                  <a:gd name="connsiteX36" fmla="*/ 860 w 1049871"/>
                  <a:gd name="connsiteY36" fmla="*/ 100483 h 4194363"/>
                  <a:gd name="connsiteX37" fmla="*/ 18005 w 1049871"/>
                  <a:gd name="connsiteY37" fmla="*/ 9043 h 4194363"/>
                  <a:gd name="connsiteX38" fmla="*/ 85782 w 1049871"/>
                  <a:gd name="connsiteY38" fmla="*/ 203 h 4194363"/>
                  <a:gd name="connsiteX0" fmla="*/ 85782 w 1049871"/>
                  <a:gd name="connsiteY0" fmla="*/ 203 h 4194363"/>
                  <a:gd name="connsiteX1" fmla="*/ 189455 w 1049871"/>
                  <a:gd name="connsiteY1" fmla="*/ 120486 h 4194363"/>
                  <a:gd name="connsiteX2" fmla="*/ 218030 w 1049871"/>
                  <a:gd name="connsiteY2" fmla="*/ 173826 h 4194363"/>
                  <a:gd name="connsiteX3" fmla="*/ 539023 w 1049871"/>
                  <a:gd name="connsiteY3" fmla="*/ 693891 h 4194363"/>
                  <a:gd name="connsiteX4" fmla="*/ 614270 w 1049871"/>
                  <a:gd name="connsiteY4" fmla="*/ 1007263 h 4194363"/>
                  <a:gd name="connsiteX5" fmla="*/ 388528 w 1049871"/>
                  <a:gd name="connsiteY5" fmla="*/ 1608291 h 4194363"/>
                  <a:gd name="connsiteX6" fmla="*/ 363763 w 1049871"/>
                  <a:gd name="connsiteY6" fmla="*/ 1630198 h 4194363"/>
                  <a:gd name="connsiteX7" fmla="*/ 373288 w 1049871"/>
                  <a:gd name="connsiteY7" fmla="*/ 1714971 h 4194363"/>
                  <a:gd name="connsiteX8" fmla="*/ 381860 w 1049871"/>
                  <a:gd name="connsiteY8" fmla="*/ 1719733 h 4194363"/>
                  <a:gd name="connsiteX9" fmla="*/ 483778 w 1049871"/>
                  <a:gd name="connsiteY9" fmla="*/ 1896898 h 4194363"/>
                  <a:gd name="connsiteX10" fmla="*/ 403768 w 1049871"/>
                  <a:gd name="connsiteY10" fmla="*/ 1988338 h 4194363"/>
                  <a:gd name="connsiteX11" fmla="*/ 314232 w 1049871"/>
                  <a:gd name="connsiteY11" fmla="*/ 2092161 h 4194363"/>
                  <a:gd name="connsiteX12" fmla="*/ 361857 w 1049871"/>
                  <a:gd name="connsiteY12" fmla="*/ 2621751 h 4194363"/>
                  <a:gd name="connsiteX13" fmla="*/ 370430 w 1049871"/>
                  <a:gd name="connsiteY13" fmla="*/ 2657946 h 4194363"/>
                  <a:gd name="connsiteX14" fmla="*/ 394243 w 1049871"/>
                  <a:gd name="connsiteY14" fmla="*/ 2723668 h 4194363"/>
                  <a:gd name="connsiteX15" fmla="*/ 469490 w 1049871"/>
                  <a:gd name="connsiteY15" fmla="*/ 3047518 h 4194363"/>
                  <a:gd name="connsiteX16" fmla="*/ 562835 w 1049871"/>
                  <a:gd name="connsiteY16" fmla="*/ 3119908 h 4194363"/>
                  <a:gd name="connsiteX17" fmla="*/ 626653 w 1049871"/>
                  <a:gd name="connsiteY17" fmla="*/ 3155151 h 4194363"/>
                  <a:gd name="connsiteX18" fmla="*/ 633320 w 1049871"/>
                  <a:gd name="connsiteY18" fmla="*/ 3308503 h 4194363"/>
                  <a:gd name="connsiteX19" fmla="*/ 639035 w 1049871"/>
                  <a:gd name="connsiteY19" fmla="*/ 3361843 h 4194363"/>
                  <a:gd name="connsiteX20" fmla="*/ 724760 w 1049871"/>
                  <a:gd name="connsiteY20" fmla="*/ 3448521 h 4194363"/>
                  <a:gd name="connsiteX21" fmla="*/ 966695 w 1049871"/>
                  <a:gd name="connsiteY21" fmla="*/ 3675216 h 4194363"/>
                  <a:gd name="connsiteX22" fmla="*/ 997175 w 1049871"/>
                  <a:gd name="connsiteY22" fmla="*/ 3870478 h 4194363"/>
                  <a:gd name="connsiteX23" fmla="*/ 976220 w 1049871"/>
                  <a:gd name="connsiteY23" fmla="*/ 3887623 h 4194363"/>
                  <a:gd name="connsiteX24" fmla="*/ 975452 w 1049871"/>
                  <a:gd name="connsiteY24" fmla="*/ 3887709 h 4194363"/>
                  <a:gd name="connsiteX25" fmla="*/ 974994 w 1049871"/>
                  <a:gd name="connsiteY25" fmla="*/ 3888143 h 4194363"/>
                  <a:gd name="connsiteX26" fmla="*/ 989548 w 1049871"/>
                  <a:gd name="connsiteY26" fmla="*/ 3942615 h 4194363"/>
                  <a:gd name="connsiteX27" fmla="*/ 993503 w 1049871"/>
                  <a:gd name="connsiteY27" fmla="*/ 3948630 h 4194363"/>
                  <a:gd name="connsiteX28" fmla="*/ 1010510 w 1049871"/>
                  <a:gd name="connsiteY28" fmla="*/ 3954298 h 4194363"/>
                  <a:gd name="connsiteX29" fmla="*/ 1030512 w 1049871"/>
                  <a:gd name="connsiteY29" fmla="*/ 4119081 h 4194363"/>
                  <a:gd name="connsiteX30" fmla="*/ 914307 w 1049871"/>
                  <a:gd name="connsiteY30" fmla="*/ 4194328 h 4194363"/>
                  <a:gd name="connsiteX31" fmla="*/ 469490 w 1049871"/>
                  <a:gd name="connsiteY31" fmla="*/ 4192423 h 4194363"/>
                  <a:gd name="connsiteX32" fmla="*/ 19910 w 1049871"/>
                  <a:gd name="connsiteY32" fmla="*/ 4188614 h 4194363"/>
                  <a:gd name="connsiteX33" fmla="*/ 4670 w 1049871"/>
                  <a:gd name="connsiteY33" fmla="*/ 4149561 h 4194363"/>
                  <a:gd name="connsiteX34" fmla="*/ 860 w 1049871"/>
                  <a:gd name="connsiteY34" fmla="*/ 1924521 h 4194363"/>
                  <a:gd name="connsiteX35" fmla="*/ 860 w 1049871"/>
                  <a:gd name="connsiteY35" fmla="*/ 100483 h 4194363"/>
                  <a:gd name="connsiteX36" fmla="*/ 18005 w 1049871"/>
                  <a:gd name="connsiteY36" fmla="*/ 9043 h 4194363"/>
                  <a:gd name="connsiteX37" fmla="*/ 85782 w 1049871"/>
                  <a:gd name="connsiteY37" fmla="*/ 203 h 4194363"/>
                  <a:gd name="connsiteX0" fmla="*/ 85782 w 1049871"/>
                  <a:gd name="connsiteY0" fmla="*/ 203 h 4194363"/>
                  <a:gd name="connsiteX1" fmla="*/ 189455 w 1049871"/>
                  <a:gd name="connsiteY1" fmla="*/ 120486 h 4194363"/>
                  <a:gd name="connsiteX2" fmla="*/ 218030 w 1049871"/>
                  <a:gd name="connsiteY2" fmla="*/ 173826 h 4194363"/>
                  <a:gd name="connsiteX3" fmla="*/ 539023 w 1049871"/>
                  <a:gd name="connsiteY3" fmla="*/ 693891 h 4194363"/>
                  <a:gd name="connsiteX4" fmla="*/ 614270 w 1049871"/>
                  <a:gd name="connsiteY4" fmla="*/ 1007263 h 4194363"/>
                  <a:gd name="connsiteX5" fmla="*/ 388528 w 1049871"/>
                  <a:gd name="connsiteY5" fmla="*/ 1608291 h 4194363"/>
                  <a:gd name="connsiteX6" fmla="*/ 363763 w 1049871"/>
                  <a:gd name="connsiteY6" fmla="*/ 1630198 h 4194363"/>
                  <a:gd name="connsiteX7" fmla="*/ 373288 w 1049871"/>
                  <a:gd name="connsiteY7" fmla="*/ 1714971 h 4194363"/>
                  <a:gd name="connsiteX8" fmla="*/ 381860 w 1049871"/>
                  <a:gd name="connsiteY8" fmla="*/ 1719733 h 4194363"/>
                  <a:gd name="connsiteX9" fmla="*/ 483778 w 1049871"/>
                  <a:gd name="connsiteY9" fmla="*/ 1896898 h 4194363"/>
                  <a:gd name="connsiteX10" fmla="*/ 403768 w 1049871"/>
                  <a:gd name="connsiteY10" fmla="*/ 1988338 h 4194363"/>
                  <a:gd name="connsiteX11" fmla="*/ 314232 w 1049871"/>
                  <a:gd name="connsiteY11" fmla="*/ 2092161 h 4194363"/>
                  <a:gd name="connsiteX12" fmla="*/ 361857 w 1049871"/>
                  <a:gd name="connsiteY12" fmla="*/ 2621751 h 4194363"/>
                  <a:gd name="connsiteX13" fmla="*/ 370430 w 1049871"/>
                  <a:gd name="connsiteY13" fmla="*/ 2657946 h 4194363"/>
                  <a:gd name="connsiteX14" fmla="*/ 394243 w 1049871"/>
                  <a:gd name="connsiteY14" fmla="*/ 2723668 h 4194363"/>
                  <a:gd name="connsiteX15" fmla="*/ 469490 w 1049871"/>
                  <a:gd name="connsiteY15" fmla="*/ 3047518 h 4194363"/>
                  <a:gd name="connsiteX16" fmla="*/ 562835 w 1049871"/>
                  <a:gd name="connsiteY16" fmla="*/ 3119908 h 4194363"/>
                  <a:gd name="connsiteX17" fmla="*/ 626653 w 1049871"/>
                  <a:gd name="connsiteY17" fmla="*/ 3155151 h 4194363"/>
                  <a:gd name="connsiteX18" fmla="*/ 633320 w 1049871"/>
                  <a:gd name="connsiteY18" fmla="*/ 3308503 h 4194363"/>
                  <a:gd name="connsiteX19" fmla="*/ 639035 w 1049871"/>
                  <a:gd name="connsiteY19" fmla="*/ 3361843 h 4194363"/>
                  <a:gd name="connsiteX20" fmla="*/ 724760 w 1049871"/>
                  <a:gd name="connsiteY20" fmla="*/ 3448521 h 4194363"/>
                  <a:gd name="connsiteX21" fmla="*/ 966695 w 1049871"/>
                  <a:gd name="connsiteY21" fmla="*/ 3675216 h 4194363"/>
                  <a:gd name="connsiteX22" fmla="*/ 997175 w 1049871"/>
                  <a:gd name="connsiteY22" fmla="*/ 3870478 h 4194363"/>
                  <a:gd name="connsiteX23" fmla="*/ 976220 w 1049871"/>
                  <a:gd name="connsiteY23" fmla="*/ 3887623 h 4194363"/>
                  <a:gd name="connsiteX24" fmla="*/ 975452 w 1049871"/>
                  <a:gd name="connsiteY24" fmla="*/ 3887709 h 4194363"/>
                  <a:gd name="connsiteX25" fmla="*/ 974994 w 1049871"/>
                  <a:gd name="connsiteY25" fmla="*/ 3888143 h 4194363"/>
                  <a:gd name="connsiteX26" fmla="*/ 989548 w 1049871"/>
                  <a:gd name="connsiteY26" fmla="*/ 3942615 h 4194363"/>
                  <a:gd name="connsiteX27" fmla="*/ 993503 w 1049871"/>
                  <a:gd name="connsiteY27" fmla="*/ 3948630 h 4194363"/>
                  <a:gd name="connsiteX28" fmla="*/ 1010510 w 1049871"/>
                  <a:gd name="connsiteY28" fmla="*/ 3954298 h 4194363"/>
                  <a:gd name="connsiteX29" fmla="*/ 1030512 w 1049871"/>
                  <a:gd name="connsiteY29" fmla="*/ 4119081 h 4194363"/>
                  <a:gd name="connsiteX30" fmla="*/ 914307 w 1049871"/>
                  <a:gd name="connsiteY30" fmla="*/ 4194328 h 4194363"/>
                  <a:gd name="connsiteX31" fmla="*/ 469490 w 1049871"/>
                  <a:gd name="connsiteY31" fmla="*/ 4192423 h 4194363"/>
                  <a:gd name="connsiteX32" fmla="*/ 19910 w 1049871"/>
                  <a:gd name="connsiteY32" fmla="*/ 4188614 h 4194363"/>
                  <a:gd name="connsiteX33" fmla="*/ 4670 w 1049871"/>
                  <a:gd name="connsiteY33" fmla="*/ 4143525 h 4194363"/>
                  <a:gd name="connsiteX34" fmla="*/ 860 w 1049871"/>
                  <a:gd name="connsiteY34" fmla="*/ 1924521 h 4194363"/>
                  <a:gd name="connsiteX35" fmla="*/ 860 w 1049871"/>
                  <a:gd name="connsiteY35" fmla="*/ 100483 h 4194363"/>
                  <a:gd name="connsiteX36" fmla="*/ 18005 w 1049871"/>
                  <a:gd name="connsiteY36" fmla="*/ 9043 h 4194363"/>
                  <a:gd name="connsiteX37" fmla="*/ 85782 w 1049871"/>
                  <a:gd name="connsiteY37" fmla="*/ 203 h 4194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1049871" h="4194363">
                    <a:moveTo>
                      <a:pt x="85782" y="203"/>
                    </a:moveTo>
                    <a:cubicBezTo>
                      <a:pt x="144986" y="3328"/>
                      <a:pt x="178740" y="42619"/>
                      <a:pt x="189455" y="120486"/>
                    </a:cubicBezTo>
                    <a:cubicBezTo>
                      <a:pt x="192313" y="142393"/>
                      <a:pt x="203743" y="160491"/>
                      <a:pt x="218030" y="173826"/>
                    </a:cubicBezTo>
                    <a:cubicBezTo>
                      <a:pt x="375193" y="316701"/>
                      <a:pt x="466632" y="498628"/>
                      <a:pt x="539023" y="693891"/>
                    </a:cubicBezTo>
                    <a:cubicBezTo>
                      <a:pt x="567598" y="797713"/>
                      <a:pt x="599030" y="899631"/>
                      <a:pt x="614270" y="1007263"/>
                    </a:cubicBezTo>
                    <a:cubicBezTo>
                      <a:pt x="648560" y="1250151"/>
                      <a:pt x="578075" y="1451128"/>
                      <a:pt x="388528" y="1608291"/>
                    </a:cubicBezTo>
                    <a:cubicBezTo>
                      <a:pt x="379955" y="1614958"/>
                      <a:pt x="371382" y="1622578"/>
                      <a:pt x="363763" y="1630198"/>
                    </a:cubicBezTo>
                    <a:cubicBezTo>
                      <a:pt x="306613" y="1682586"/>
                      <a:pt x="306613" y="1682586"/>
                      <a:pt x="373288" y="1714971"/>
                    </a:cubicBezTo>
                    <a:cubicBezTo>
                      <a:pt x="376145" y="1715923"/>
                      <a:pt x="379955" y="1716876"/>
                      <a:pt x="381860" y="1719733"/>
                    </a:cubicBezTo>
                    <a:cubicBezTo>
                      <a:pt x="413293" y="1780693"/>
                      <a:pt x="467585" y="1830223"/>
                      <a:pt x="483778" y="1896898"/>
                    </a:cubicBezTo>
                    <a:cubicBezTo>
                      <a:pt x="497113" y="1953096"/>
                      <a:pt x="465680" y="1981671"/>
                      <a:pt x="403768" y="1988338"/>
                    </a:cubicBezTo>
                    <a:cubicBezTo>
                      <a:pt x="310423" y="1998816"/>
                      <a:pt x="307565" y="1998816"/>
                      <a:pt x="314232" y="2092161"/>
                    </a:cubicBezTo>
                    <a:cubicBezTo>
                      <a:pt x="325663" y="2269326"/>
                      <a:pt x="332330" y="2446491"/>
                      <a:pt x="361857" y="2621751"/>
                    </a:cubicBezTo>
                    <a:cubicBezTo>
                      <a:pt x="363763" y="2634133"/>
                      <a:pt x="367573" y="2646516"/>
                      <a:pt x="370430" y="2657946"/>
                    </a:cubicBezTo>
                    <a:cubicBezTo>
                      <a:pt x="388528" y="2676043"/>
                      <a:pt x="390432" y="2700808"/>
                      <a:pt x="394243" y="2723668"/>
                    </a:cubicBezTo>
                    <a:cubicBezTo>
                      <a:pt x="415198" y="2832253"/>
                      <a:pt x="434248" y="2941791"/>
                      <a:pt x="469490" y="3047518"/>
                    </a:cubicBezTo>
                    <a:cubicBezTo>
                      <a:pt x="491398" y="3113241"/>
                      <a:pt x="495207" y="3115146"/>
                      <a:pt x="562835" y="3119908"/>
                    </a:cubicBezTo>
                    <a:cubicBezTo>
                      <a:pt x="590457" y="3120861"/>
                      <a:pt x="620938" y="3118003"/>
                      <a:pt x="626653" y="3155151"/>
                    </a:cubicBezTo>
                    <a:cubicBezTo>
                      <a:pt x="644750" y="3205633"/>
                      <a:pt x="639988" y="3257068"/>
                      <a:pt x="633320" y="3308503"/>
                    </a:cubicBezTo>
                    <a:cubicBezTo>
                      <a:pt x="631415" y="3327553"/>
                      <a:pt x="624748" y="3345651"/>
                      <a:pt x="639035" y="3361843"/>
                    </a:cubicBezTo>
                    <a:cubicBezTo>
                      <a:pt x="672373" y="3385656"/>
                      <a:pt x="706663" y="3409468"/>
                      <a:pt x="724760" y="3448521"/>
                    </a:cubicBezTo>
                    <a:cubicBezTo>
                      <a:pt x="805723" y="3523768"/>
                      <a:pt x="887638" y="3598064"/>
                      <a:pt x="966695" y="3675216"/>
                    </a:cubicBezTo>
                    <a:cubicBezTo>
                      <a:pt x="1032418" y="3739033"/>
                      <a:pt x="1039085" y="3786658"/>
                      <a:pt x="997175" y="3870478"/>
                    </a:cubicBezTo>
                    <a:cubicBezTo>
                      <a:pt x="993365" y="3880003"/>
                      <a:pt x="985745" y="3884766"/>
                      <a:pt x="976220" y="3887623"/>
                    </a:cubicBezTo>
                    <a:lnTo>
                      <a:pt x="975452" y="3887709"/>
                    </a:lnTo>
                    <a:lnTo>
                      <a:pt x="974994" y="3888143"/>
                    </a:lnTo>
                    <a:cubicBezTo>
                      <a:pt x="958156" y="3909620"/>
                      <a:pt x="975570" y="3925714"/>
                      <a:pt x="989548" y="3942615"/>
                    </a:cubicBezTo>
                    <a:lnTo>
                      <a:pt x="993503" y="3948630"/>
                    </a:lnTo>
                    <a:lnTo>
                      <a:pt x="1010510" y="3954298"/>
                    </a:lnTo>
                    <a:cubicBezTo>
                      <a:pt x="1065755" y="4002876"/>
                      <a:pt x="1053373" y="4060978"/>
                      <a:pt x="1030512" y="4119081"/>
                    </a:cubicBezTo>
                    <a:cubicBezTo>
                      <a:pt x="1007653" y="4177184"/>
                      <a:pt x="979078" y="4195281"/>
                      <a:pt x="914307" y="4194328"/>
                    </a:cubicBezTo>
                    <a:lnTo>
                      <a:pt x="469490" y="4192423"/>
                    </a:lnTo>
                    <a:lnTo>
                      <a:pt x="19910" y="4188614"/>
                    </a:lnTo>
                    <a:cubicBezTo>
                      <a:pt x="8480" y="4178136"/>
                      <a:pt x="3718" y="4157812"/>
                      <a:pt x="4670" y="4143525"/>
                    </a:cubicBezTo>
                    <a:cubicBezTo>
                      <a:pt x="1495" y="3766176"/>
                      <a:pt x="1495" y="2598361"/>
                      <a:pt x="860" y="1924521"/>
                    </a:cubicBezTo>
                    <a:cubicBezTo>
                      <a:pt x="225" y="1250681"/>
                      <a:pt x="860" y="708496"/>
                      <a:pt x="860" y="100483"/>
                    </a:cubicBezTo>
                    <a:cubicBezTo>
                      <a:pt x="860" y="69051"/>
                      <a:pt x="-5807" y="36666"/>
                      <a:pt x="18005" y="9043"/>
                    </a:cubicBezTo>
                    <a:cubicBezTo>
                      <a:pt x="43485" y="2138"/>
                      <a:pt x="66047" y="-839"/>
                      <a:pt x="85782" y="203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54BC8849-F45A-454B-BC76-742520900CAC}"/>
                  </a:ext>
                </a:extLst>
              </p:cNvPr>
              <p:cNvSpPr/>
              <p:nvPr/>
            </p:nvSpPr>
            <p:spPr>
              <a:xfrm>
                <a:off x="7274254" y="6334184"/>
                <a:ext cx="1005132" cy="86677"/>
              </a:xfrm>
              <a:custGeom>
                <a:avLst/>
                <a:gdLst>
                  <a:gd name="connsiteX0" fmla="*/ 23104 w 1005132"/>
                  <a:gd name="connsiteY0" fmla="*/ 0 h 86677"/>
                  <a:gd name="connsiteX1" fmla="*/ 992750 w 1005132"/>
                  <a:gd name="connsiteY1" fmla="*/ 952 h 86677"/>
                  <a:gd name="connsiteX2" fmla="*/ 1005132 w 1005132"/>
                  <a:gd name="connsiteY2" fmla="*/ 85725 h 86677"/>
                  <a:gd name="connsiteX3" fmla="*/ 23104 w 1005132"/>
                  <a:gd name="connsiteY3" fmla="*/ 86677 h 86677"/>
                  <a:gd name="connsiteX4" fmla="*/ 0 w 1005132"/>
                  <a:gd name="connsiteY4" fmla="*/ 86677 h 86677"/>
                  <a:gd name="connsiteX5" fmla="*/ 0 w 1005132"/>
                  <a:gd name="connsiteY5" fmla="*/ 178 h 86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05132" h="86677">
                    <a:moveTo>
                      <a:pt x="23104" y="0"/>
                    </a:moveTo>
                    <a:cubicBezTo>
                      <a:pt x="346002" y="0"/>
                      <a:pt x="669852" y="952"/>
                      <a:pt x="992750" y="952"/>
                    </a:cubicBezTo>
                    <a:cubicBezTo>
                      <a:pt x="945125" y="37147"/>
                      <a:pt x="993702" y="58102"/>
                      <a:pt x="1005132" y="85725"/>
                    </a:cubicBezTo>
                    <a:cubicBezTo>
                      <a:pt x="677472" y="85725"/>
                      <a:pt x="350764" y="86677"/>
                      <a:pt x="23104" y="86677"/>
                    </a:cubicBezTo>
                    <a:lnTo>
                      <a:pt x="0" y="86677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E5AC849B-87BF-47B7-AEF4-7E1A43B6F12F}"/>
                </a:ext>
              </a:extLst>
            </p:cNvPr>
            <p:cNvGrpSpPr/>
            <p:nvPr/>
          </p:nvGrpSpPr>
          <p:grpSpPr>
            <a:xfrm flipH="1">
              <a:off x="2644441" y="2204673"/>
              <a:ext cx="1238946" cy="4476598"/>
              <a:chOff x="11433555" y="1063757"/>
              <a:chExt cx="1238946" cy="4476598"/>
            </a:xfrm>
          </p:grpSpPr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2EA4454B-3242-4BDE-B207-69170661E86C}"/>
                  </a:ext>
                </a:extLst>
              </p:cNvPr>
              <p:cNvSpPr/>
              <p:nvPr/>
            </p:nvSpPr>
            <p:spPr>
              <a:xfrm>
                <a:off x="11438495" y="1063757"/>
                <a:ext cx="1234006" cy="4476598"/>
              </a:xfrm>
              <a:custGeom>
                <a:avLst/>
                <a:gdLst>
                  <a:gd name="connsiteX0" fmla="*/ 679786 w 1238946"/>
                  <a:gd name="connsiteY0" fmla="*/ 82 h 4476598"/>
                  <a:gd name="connsiteX1" fmla="*/ 783757 w 1238946"/>
                  <a:gd name="connsiteY1" fmla="*/ 17569 h 4476598"/>
                  <a:gd name="connsiteX2" fmla="*/ 822810 w 1238946"/>
                  <a:gd name="connsiteY2" fmla="*/ 68052 h 4476598"/>
                  <a:gd name="connsiteX3" fmla="*/ 815190 w 1238946"/>
                  <a:gd name="connsiteY3" fmla="*/ 771949 h 4476598"/>
                  <a:gd name="connsiteX4" fmla="*/ 775185 w 1238946"/>
                  <a:gd name="connsiteY4" fmla="*/ 826242 h 4476598"/>
                  <a:gd name="connsiteX5" fmla="*/ 595162 w 1238946"/>
                  <a:gd name="connsiteY5" fmla="*/ 854817 h 4476598"/>
                  <a:gd name="connsiteX6" fmla="*/ 539917 w 1238946"/>
                  <a:gd name="connsiteY6" fmla="*/ 915777 h 4476598"/>
                  <a:gd name="connsiteX7" fmla="*/ 581827 w 1238946"/>
                  <a:gd name="connsiteY7" fmla="*/ 975784 h 4476598"/>
                  <a:gd name="connsiteX8" fmla="*/ 643740 w 1238946"/>
                  <a:gd name="connsiteY8" fmla="*/ 1051984 h 4476598"/>
                  <a:gd name="connsiteX9" fmla="*/ 588495 w 1238946"/>
                  <a:gd name="connsiteY9" fmla="*/ 1173904 h 4476598"/>
                  <a:gd name="connsiteX10" fmla="*/ 556110 w 1238946"/>
                  <a:gd name="connsiteY10" fmla="*/ 1182477 h 4476598"/>
                  <a:gd name="connsiteX11" fmla="*/ 471337 w 1238946"/>
                  <a:gd name="connsiteY11" fmla="*/ 1276775 h 4476598"/>
                  <a:gd name="connsiteX12" fmla="*/ 538965 w 1238946"/>
                  <a:gd name="connsiteY12" fmla="*/ 2479782 h 4476598"/>
                  <a:gd name="connsiteX13" fmla="*/ 721845 w 1238946"/>
                  <a:gd name="connsiteY13" fmla="*/ 3111290 h 4476598"/>
                  <a:gd name="connsiteX14" fmla="*/ 801855 w 1238946"/>
                  <a:gd name="connsiteY14" fmla="*/ 3204635 h 4476598"/>
                  <a:gd name="connsiteX15" fmla="*/ 965685 w 1238946"/>
                  <a:gd name="connsiteY15" fmla="*/ 3357035 h 4476598"/>
                  <a:gd name="connsiteX16" fmla="*/ 961875 w 1238946"/>
                  <a:gd name="connsiteY16" fmla="*/ 3422757 h 4476598"/>
                  <a:gd name="connsiteX17" fmla="*/ 897105 w 1238946"/>
                  <a:gd name="connsiteY17" fmla="*/ 3480860 h 4476598"/>
                  <a:gd name="connsiteX18" fmla="*/ 798045 w 1238946"/>
                  <a:gd name="connsiteY18" fmla="*/ 3488479 h 4476598"/>
                  <a:gd name="connsiteX19" fmla="*/ 756135 w 1238946"/>
                  <a:gd name="connsiteY19" fmla="*/ 3499910 h 4476598"/>
                  <a:gd name="connsiteX20" fmla="*/ 780900 w 1238946"/>
                  <a:gd name="connsiteY20" fmla="*/ 3537057 h 4476598"/>
                  <a:gd name="connsiteX21" fmla="*/ 1072365 w 1238946"/>
                  <a:gd name="connsiteY21" fmla="*/ 3796137 h 4476598"/>
                  <a:gd name="connsiteX22" fmla="*/ 1191427 w 1238946"/>
                  <a:gd name="connsiteY22" fmla="*/ 3936154 h 4476598"/>
                  <a:gd name="connsiteX23" fmla="*/ 1184760 w 1238946"/>
                  <a:gd name="connsiteY23" fmla="*/ 4102842 h 4476598"/>
                  <a:gd name="connsiteX24" fmla="*/ 1140945 w 1238946"/>
                  <a:gd name="connsiteY24" fmla="*/ 4175232 h 4476598"/>
                  <a:gd name="connsiteX25" fmla="*/ 1138043 w 1238946"/>
                  <a:gd name="connsiteY25" fmla="*/ 4178134 h 4476598"/>
                  <a:gd name="connsiteX26" fmla="*/ 1173806 w 1238946"/>
                  <a:gd name="connsiteY26" fmla="*/ 4217381 h 4476598"/>
                  <a:gd name="connsiteX27" fmla="*/ 1191517 w 1238946"/>
                  <a:gd name="connsiteY27" fmla="*/ 4237949 h 4476598"/>
                  <a:gd name="connsiteX28" fmla="*/ 1198749 w 1238946"/>
                  <a:gd name="connsiteY28" fmla="*/ 4251032 h 4476598"/>
                  <a:gd name="connsiteX29" fmla="*/ 1210477 w 1238946"/>
                  <a:gd name="connsiteY29" fmla="*/ 4254290 h 4476598"/>
                  <a:gd name="connsiteX30" fmla="*/ 1223812 w 1238946"/>
                  <a:gd name="connsiteY30" fmla="*/ 4394308 h 4476598"/>
                  <a:gd name="connsiteX31" fmla="*/ 1119990 w 1238946"/>
                  <a:gd name="connsiteY31" fmla="*/ 4470508 h 4476598"/>
                  <a:gd name="connsiteX32" fmla="*/ 988545 w 1238946"/>
                  <a:gd name="connsiteY32" fmla="*/ 4473365 h 4476598"/>
                  <a:gd name="connsiteX33" fmla="*/ 950445 w 1238946"/>
                  <a:gd name="connsiteY33" fmla="*/ 4476222 h 4476598"/>
                  <a:gd name="connsiteX34" fmla="*/ 66525 w 1238946"/>
                  <a:gd name="connsiteY34" fmla="*/ 4476222 h 4476598"/>
                  <a:gd name="connsiteX35" fmla="*/ 7470 w 1238946"/>
                  <a:gd name="connsiteY35" fmla="*/ 4420025 h 4476598"/>
                  <a:gd name="connsiteX36" fmla="*/ 7470 w 1238946"/>
                  <a:gd name="connsiteY36" fmla="*/ 4300010 h 4476598"/>
                  <a:gd name="connsiteX37" fmla="*/ 19244 w 1238946"/>
                  <a:gd name="connsiteY37" fmla="*/ 4262874 h 4476598"/>
                  <a:gd name="connsiteX38" fmla="*/ 0 w 1238946"/>
                  <a:gd name="connsiteY38" fmla="*/ 4262927 h 4476598"/>
                  <a:gd name="connsiteX39" fmla="*/ 0 w 1238946"/>
                  <a:gd name="connsiteY39" fmla="*/ 4176185 h 4476598"/>
                  <a:gd name="connsiteX40" fmla="*/ 20836 w 1238946"/>
                  <a:gd name="connsiteY40" fmla="*/ 4176185 h 4476598"/>
                  <a:gd name="connsiteX41" fmla="*/ 11086 w 1238946"/>
                  <a:gd name="connsiteY41" fmla="*/ 4156019 h 4476598"/>
                  <a:gd name="connsiteX42" fmla="*/ 7470 w 1238946"/>
                  <a:gd name="connsiteY42" fmla="*/ 4085697 h 4476598"/>
                  <a:gd name="connsiteX43" fmla="*/ 7470 w 1238946"/>
                  <a:gd name="connsiteY43" fmla="*/ 2642660 h 4476598"/>
                  <a:gd name="connsiteX44" fmla="*/ 8422 w 1238946"/>
                  <a:gd name="connsiteY44" fmla="*/ 319512 h 4476598"/>
                  <a:gd name="connsiteX45" fmla="*/ 34140 w 1238946"/>
                  <a:gd name="connsiteY45" fmla="*/ 224262 h 4476598"/>
                  <a:gd name="connsiteX46" fmla="*/ 122722 w 1238946"/>
                  <a:gd name="connsiteY46" fmla="*/ 134727 h 4476598"/>
                  <a:gd name="connsiteX47" fmla="*/ 243690 w 1238946"/>
                  <a:gd name="connsiteY47" fmla="*/ 6139 h 4476598"/>
                  <a:gd name="connsiteX48" fmla="*/ 248452 w 1238946"/>
                  <a:gd name="connsiteY48" fmla="*/ 5187 h 4476598"/>
                  <a:gd name="connsiteX49" fmla="*/ 377040 w 1238946"/>
                  <a:gd name="connsiteY49" fmla="*/ 108057 h 4476598"/>
                  <a:gd name="connsiteX50" fmla="*/ 502770 w 1238946"/>
                  <a:gd name="connsiteY50" fmla="*/ 218547 h 4476598"/>
                  <a:gd name="connsiteX51" fmla="*/ 576112 w 1238946"/>
                  <a:gd name="connsiteY51" fmla="*/ 149967 h 4476598"/>
                  <a:gd name="connsiteX52" fmla="*/ 679786 w 1238946"/>
                  <a:gd name="connsiteY52" fmla="*/ 82 h 4476598"/>
                  <a:gd name="connsiteX0" fmla="*/ 679786 w 1238946"/>
                  <a:gd name="connsiteY0" fmla="*/ 82 h 4476598"/>
                  <a:gd name="connsiteX1" fmla="*/ 783757 w 1238946"/>
                  <a:gd name="connsiteY1" fmla="*/ 17569 h 4476598"/>
                  <a:gd name="connsiteX2" fmla="*/ 822810 w 1238946"/>
                  <a:gd name="connsiteY2" fmla="*/ 68052 h 4476598"/>
                  <a:gd name="connsiteX3" fmla="*/ 815190 w 1238946"/>
                  <a:gd name="connsiteY3" fmla="*/ 771949 h 4476598"/>
                  <a:gd name="connsiteX4" fmla="*/ 775185 w 1238946"/>
                  <a:gd name="connsiteY4" fmla="*/ 826242 h 4476598"/>
                  <a:gd name="connsiteX5" fmla="*/ 595162 w 1238946"/>
                  <a:gd name="connsiteY5" fmla="*/ 854817 h 4476598"/>
                  <a:gd name="connsiteX6" fmla="*/ 539917 w 1238946"/>
                  <a:gd name="connsiteY6" fmla="*/ 915777 h 4476598"/>
                  <a:gd name="connsiteX7" fmla="*/ 581827 w 1238946"/>
                  <a:gd name="connsiteY7" fmla="*/ 975784 h 4476598"/>
                  <a:gd name="connsiteX8" fmla="*/ 643740 w 1238946"/>
                  <a:gd name="connsiteY8" fmla="*/ 1051984 h 4476598"/>
                  <a:gd name="connsiteX9" fmla="*/ 588495 w 1238946"/>
                  <a:gd name="connsiteY9" fmla="*/ 1173904 h 4476598"/>
                  <a:gd name="connsiteX10" fmla="*/ 556110 w 1238946"/>
                  <a:gd name="connsiteY10" fmla="*/ 1182477 h 4476598"/>
                  <a:gd name="connsiteX11" fmla="*/ 471337 w 1238946"/>
                  <a:gd name="connsiteY11" fmla="*/ 1276775 h 4476598"/>
                  <a:gd name="connsiteX12" fmla="*/ 538965 w 1238946"/>
                  <a:gd name="connsiteY12" fmla="*/ 2479782 h 4476598"/>
                  <a:gd name="connsiteX13" fmla="*/ 721845 w 1238946"/>
                  <a:gd name="connsiteY13" fmla="*/ 3111290 h 4476598"/>
                  <a:gd name="connsiteX14" fmla="*/ 801855 w 1238946"/>
                  <a:gd name="connsiteY14" fmla="*/ 3204635 h 4476598"/>
                  <a:gd name="connsiteX15" fmla="*/ 965685 w 1238946"/>
                  <a:gd name="connsiteY15" fmla="*/ 3357035 h 4476598"/>
                  <a:gd name="connsiteX16" fmla="*/ 961875 w 1238946"/>
                  <a:gd name="connsiteY16" fmla="*/ 3422757 h 4476598"/>
                  <a:gd name="connsiteX17" fmla="*/ 897105 w 1238946"/>
                  <a:gd name="connsiteY17" fmla="*/ 3480860 h 4476598"/>
                  <a:gd name="connsiteX18" fmla="*/ 798045 w 1238946"/>
                  <a:gd name="connsiteY18" fmla="*/ 3488479 h 4476598"/>
                  <a:gd name="connsiteX19" fmla="*/ 756135 w 1238946"/>
                  <a:gd name="connsiteY19" fmla="*/ 3499910 h 4476598"/>
                  <a:gd name="connsiteX20" fmla="*/ 780900 w 1238946"/>
                  <a:gd name="connsiteY20" fmla="*/ 3537057 h 4476598"/>
                  <a:gd name="connsiteX21" fmla="*/ 1072365 w 1238946"/>
                  <a:gd name="connsiteY21" fmla="*/ 3796137 h 4476598"/>
                  <a:gd name="connsiteX22" fmla="*/ 1191427 w 1238946"/>
                  <a:gd name="connsiteY22" fmla="*/ 3936154 h 4476598"/>
                  <a:gd name="connsiteX23" fmla="*/ 1184760 w 1238946"/>
                  <a:gd name="connsiteY23" fmla="*/ 4102842 h 4476598"/>
                  <a:gd name="connsiteX24" fmla="*/ 1140945 w 1238946"/>
                  <a:gd name="connsiteY24" fmla="*/ 4175232 h 4476598"/>
                  <a:gd name="connsiteX25" fmla="*/ 1138043 w 1238946"/>
                  <a:gd name="connsiteY25" fmla="*/ 4178134 h 4476598"/>
                  <a:gd name="connsiteX26" fmla="*/ 1173806 w 1238946"/>
                  <a:gd name="connsiteY26" fmla="*/ 4217381 h 4476598"/>
                  <a:gd name="connsiteX27" fmla="*/ 1191517 w 1238946"/>
                  <a:gd name="connsiteY27" fmla="*/ 4237949 h 4476598"/>
                  <a:gd name="connsiteX28" fmla="*/ 1198749 w 1238946"/>
                  <a:gd name="connsiteY28" fmla="*/ 4251032 h 4476598"/>
                  <a:gd name="connsiteX29" fmla="*/ 1210477 w 1238946"/>
                  <a:gd name="connsiteY29" fmla="*/ 4254290 h 4476598"/>
                  <a:gd name="connsiteX30" fmla="*/ 1223812 w 1238946"/>
                  <a:gd name="connsiteY30" fmla="*/ 4394308 h 4476598"/>
                  <a:gd name="connsiteX31" fmla="*/ 1119990 w 1238946"/>
                  <a:gd name="connsiteY31" fmla="*/ 4470508 h 4476598"/>
                  <a:gd name="connsiteX32" fmla="*/ 988545 w 1238946"/>
                  <a:gd name="connsiteY32" fmla="*/ 4473365 h 4476598"/>
                  <a:gd name="connsiteX33" fmla="*/ 950445 w 1238946"/>
                  <a:gd name="connsiteY33" fmla="*/ 4476222 h 4476598"/>
                  <a:gd name="connsiteX34" fmla="*/ 66525 w 1238946"/>
                  <a:gd name="connsiteY34" fmla="*/ 4476222 h 4476598"/>
                  <a:gd name="connsiteX35" fmla="*/ 7470 w 1238946"/>
                  <a:gd name="connsiteY35" fmla="*/ 4420025 h 4476598"/>
                  <a:gd name="connsiteX36" fmla="*/ 7470 w 1238946"/>
                  <a:gd name="connsiteY36" fmla="*/ 4300010 h 4476598"/>
                  <a:gd name="connsiteX37" fmla="*/ 19244 w 1238946"/>
                  <a:gd name="connsiteY37" fmla="*/ 4262874 h 4476598"/>
                  <a:gd name="connsiteX38" fmla="*/ 0 w 1238946"/>
                  <a:gd name="connsiteY38" fmla="*/ 4262927 h 4476598"/>
                  <a:gd name="connsiteX39" fmla="*/ 0 w 1238946"/>
                  <a:gd name="connsiteY39" fmla="*/ 4176185 h 4476598"/>
                  <a:gd name="connsiteX40" fmla="*/ 11086 w 1238946"/>
                  <a:gd name="connsiteY40" fmla="*/ 4156019 h 4476598"/>
                  <a:gd name="connsiteX41" fmla="*/ 7470 w 1238946"/>
                  <a:gd name="connsiteY41" fmla="*/ 4085697 h 4476598"/>
                  <a:gd name="connsiteX42" fmla="*/ 7470 w 1238946"/>
                  <a:gd name="connsiteY42" fmla="*/ 2642660 h 4476598"/>
                  <a:gd name="connsiteX43" fmla="*/ 8422 w 1238946"/>
                  <a:gd name="connsiteY43" fmla="*/ 319512 h 4476598"/>
                  <a:gd name="connsiteX44" fmla="*/ 34140 w 1238946"/>
                  <a:gd name="connsiteY44" fmla="*/ 224262 h 4476598"/>
                  <a:gd name="connsiteX45" fmla="*/ 122722 w 1238946"/>
                  <a:gd name="connsiteY45" fmla="*/ 134727 h 4476598"/>
                  <a:gd name="connsiteX46" fmla="*/ 243690 w 1238946"/>
                  <a:gd name="connsiteY46" fmla="*/ 6139 h 4476598"/>
                  <a:gd name="connsiteX47" fmla="*/ 248452 w 1238946"/>
                  <a:gd name="connsiteY47" fmla="*/ 5187 h 4476598"/>
                  <a:gd name="connsiteX48" fmla="*/ 377040 w 1238946"/>
                  <a:gd name="connsiteY48" fmla="*/ 108057 h 4476598"/>
                  <a:gd name="connsiteX49" fmla="*/ 502770 w 1238946"/>
                  <a:gd name="connsiteY49" fmla="*/ 218547 h 4476598"/>
                  <a:gd name="connsiteX50" fmla="*/ 576112 w 1238946"/>
                  <a:gd name="connsiteY50" fmla="*/ 149967 h 4476598"/>
                  <a:gd name="connsiteX51" fmla="*/ 679786 w 1238946"/>
                  <a:gd name="connsiteY51" fmla="*/ 82 h 4476598"/>
                  <a:gd name="connsiteX0" fmla="*/ 679786 w 1238946"/>
                  <a:gd name="connsiteY0" fmla="*/ 82 h 4476598"/>
                  <a:gd name="connsiteX1" fmla="*/ 783757 w 1238946"/>
                  <a:gd name="connsiteY1" fmla="*/ 17569 h 4476598"/>
                  <a:gd name="connsiteX2" fmla="*/ 822810 w 1238946"/>
                  <a:gd name="connsiteY2" fmla="*/ 68052 h 4476598"/>
                  <a:gd name="connsiteX3" fmla="*/ 815190 w 1238946"/>
                  <a:gd name="connsiteY3" fmla="*/ 771949 h 4476598"/>
                  <a:gd name="connsiteX4" fmla="*/ 775185 w 1238946"/>
                  <a:gd name="connsiteY4" fmla="*/ 826242 h 4476598"/>
                  <a:gd name="connsiteX5" fmla="*/ 595162 w 1238946"/>
                  <a:gd name="connsiteY5" fmla="*/ 854817 h 4476598"/>
                  <a:gd name="connsiteX6" fmla="*/ 539917 w 1238946"/>
                  <a:gd name="connsiteY6" fmla="*/ 915777 h 4476598"/>
                  <a:gd name="connsiteX7" fmla="*/ 581827 w 1238946"/>
                  <a:gd name="connsiteY7" fmla="*/ 975784 h 4476598"/>
                  <a:gd name="connsiteX8" fmla="*/ 643740 w 1238946"/>
                  <a:gd name="connsiteY8" fmla="*/ 1051984 h 4476598"/>
                  <a:gd name="connsiteX9" fmla="*/ 588495 w 1238946"/>
                  <a:gd name="connsiteY9" fmla="*/ 1173904 h 4476598"/>
                  <a:gd name="connsiteX10" fmla="*/ 556110 w 1238946"/>
                  <a:gd name="connsiteY10" fmla="*/ 1182477 h 4476598"/>
                  <a:gd name="connsiteX11" fmla="*/ 471337 w 1238946"/>
                  <a:gd name="connsiteY11" fmla="*/ 1276775 h 4476598"/>
                  <a:gd name="connsiteX12" fmla="*/ 538965 w 1238946"/>
                  <a:gd name="connsiteY12" fmla="*/ 2479782 h 4476598"/>
                  <a:gd name="connsiteX13" fmla="*/ 721845 w 1238946"/>
                  <a:gd name="connsiteY13" fmla="*/ 3111290 h 4476598"/>
                  <a:gd name="connsiteX14" fmla="*/ 801855 w 1238946"/>
                  <a:gd name="connsiteY14" fmla="*/ 3204635 h 4476598"/>
                  <a:gd name="connsiteX15" fmla="*/ 965685 w 1238946"/>
                  <a:gd name="connsiteY15" fmla="*/ 3357035 h 4476598"/>
                  <a:gd name="connsiteX16" fmla="*/ 961875 w 1238946"/>
                  <a:gd name="connsiteY16" fmla="*/ 3422757 h 4476598"/>
                  <a:gd name="connsiteX17" fmla="*/ 897105 w 1238946"/>
                  <a:gd name="connsiteY17" fmla="*/ 3480860 h 4476598"/>
                  <a:gd name="connsiteX18" fmla="*/ 798045 w 1238946"/>
                  <a:gd name="connsiteY18" fmla="*/ 3488479 h 4476598"/>
                  <a:gd name="connsiteX19" fmla="*/ 756135 w 1238946"/>
                  <a:gd name="connsiteY19" fmla="*/ 3499910 h 4476598"/>
                  <a:gd name="connsiteX20" fmla="*/ 780900 w 1238946"/>
                  <a:gd name="connsiteY20" fmla="*/ 3537057 h 4476598"/>
                  <a:gd name="connsiteX21" fmla="*/ 1072365 w 1238946"/>
                  <a:gd name="connsiteY21" fmla="*/ 3796137 h 4476598"/>
                  <a:gd name="connsiteX22" fmla="*/ 1191427 w 1238946"/>
                  <a:gd name="connsiteY22" fmla="*/ 3936154 h 4476598"/>
                  <a:gd name="connsiteX23" fmla="*/ 1184760 w 1238946"/>
                  <a:gd name="connsiteY23" fmla="*/ 4102842 h 4476598"/>
                  <a:gd name="connsiteX24" fmla="*/ 1140945 w 1238946"/>
                  <a:gd name="connsiteY24" fmla="*/ 4175232 h 4476598"/>
                  <a:gd name="connsiteX25" fmla="*/ 1138043 w 1238946"/>
                  <a:gd name="connsiteY25" fmla="*/ 4178134 h 4476598"/>
                  <a:gd name="connsiteX26" fmla="*/ 1173806 w 1238946"/>
                  <a:gd name="connsiteY26" fmla="*/ 4217381 h 4476598"/>
                  <a:gd name="connsiteX27" fmla="*/ 1191517 w 1238946"/>
                  <a:gd name="connsiteY27" fmla="*/ 4237949 h 4476598"/>
                  <a:gd name="connsiteX28" fmla="*/ 1198749 w 1238946"/>
                  <a:gd name="connsiteY28" fmla="*/ 4251032 h 4476598"/>
                  <a:gd name="connsiteX29" fmla="*/ 1210477 w 1238946"/>
                  <a:gd name="connsiteY29" fmla="*/ 4254290 h 4476598"/>
                  <a:gd name="connsiteX30" fmla="*/ 1223812 w 1238946"/>
                  <a:gd name="connsiteY30" fmla="*/ 4394308 h 4476598"/>
                  <a:gd name="connsiteX31" fmla="*/ 1119990 w 1238946"/>
                  <a:gd name="connsiteY31" fmla="*/ 4470508 h 4476598"/>
                  <a:gd name="connsiteX32" fmla="*/ 988545 w 1238946"/>
                  <a:gd name="connsiteY32" fmla="*/ 4473365 h 4476598"/>
                  <a:gd name="connsiteX33" fmla="*/ 950445 w 1238946"/>
                  <a:gd name="connsiteY33" fmla="*/ 4476222 h 4476598"/>
                  <a:gd name="connsiteX34" fmla="*/ 66525 w 1238946"/>
                  <a:gd name="connsiteY34" fmla="*/ 4476222 h 4476598"/>
                  <a:gd name="connsiteX35" fmla="*/ 7470 w 1238946"/>
                  <a:gd name="connsiteY35" fmla="*/ 4420025 h 4476598"/>
                  <a:gd name="connsiteX36" fmla="*/ 7470 w 1238946"/>
                  <a:gd name="connsiteY36" fmla="*/ 4300010 h 4476598"/>
                  <a:gd name="connsiteX37" fmla="*/ 19244 w 1238946"/>
                  <a:gd name="connsiteY37" fmla="*/ 4262874 h 4476598"/>
                  <a:gd name="connsiteX38" fmla="*/ 0 w 1238946"/>
                  <a:gd name="connsiteY38" fmla="*/ 4262927 h 4476598"/>
                  <a:gd name="connsiteX39" fmla="*/ 11086 w 1238946"/>
                  <a:gd name="connsiteY39" fmla="*/ 4156019 h 4476598"/>
                  <a:gd name="connsiteX40" fmla="*/ 7470 w 1238946"/>
                  <a:gd name="connsiteY40" fmla="*/ 4085697 h 4476598"/>
                  <a:gd name="connsiteX41" fmla="*/ 7470 w 1238946"/>
                  <a:gd name="connsiteY41" fmla="*/ 2642660 h 4476598"/>
                  <a:gd name="connsiteX42" fmla="*/ 8422 w 1238946"/>
                  <a:gd name="connsiteY42" fmla="*/ 319512 h 4476598"/>
                  <a:gd name="connsiteX43" fmla="*/ 34140 w 1238946"/>
                  <a:gd name="connsiteY43" fmla="*/ 224262 h 4476598"/>
                  <a:gd name="connsiteX44" fmla="*/ 122722 w 1238946"/>
                  <a:gd name="connsiteY44" fmla="*/ 134727 h 4476598"/>
                  <a:gd name="connsiteX45" fmla="*/ 243690 w 1238946"/>
                  <a:gd name="connsiteY45" fmla="*/ 6139 h 4476598"/>
                  <a:gd name="connsiteX46" fmla="*/ 248452 w 1238946"/>
                  <a:gd name="connsiteY46" fmla="*/ 5187 h 4476598"/>
                  <a:gd name="connsiteX47" fmla="*/ 377040 w 1238946"/>
                  <a:gd name="connsiteY47" fmla="*/ 108057 h 4476598"/>
                  <a:gd name="connsiteX48" fmla="*/ 502770 w 1238946"/>
                  <a:gd name="connsiteY48" fmla="*/ 218547 h 4476598"/>
                  <a:gd name="connsiteX49" fmla="*/ 576112 w 1238946"/>
                  <a:gd name="connsiteY49" fmla="*/ 149967 h 4476598"/>
                  <a:gd name="connsiteX50" fmla="*/ 679786 w 1238946"/>
                  <a:gd name="connsiteY50" fmla="*/ 82 h 4476598"/>
                  <a:gd name="connsiteX0" fmla="*/ 679786 w 1238946"/>
                  <a:gd name="connsiteY0" fmla="*/ 82 h 4476598"/>
                  <a:gd name="connsiteX1" fmla="*/ 783757 w 1238946"/>
                  <a:gd name="connsiteY1" fmla="*/ 17569 h 4476598"/>
                  <a:gd name="connsiteX2" fmla="*/ 822810 w 1238946"/>
                  <a:gd name="connsiteY2" fmla="*/ 68052 h 4476598"/>
                  <a:gd name="connsiteX3" fmla="*/ 815190 w 1238946"/>
                  <a:gd name="connsiteY3" fmla="*/ 771949 h 4476598"/>
                  <a:gd name="connsiteX4" fmla="*/ 775185 w 1238946"/>
                  <a:gd name="connsiteY4" fmla="*/ 826242 h 4476598"/>
                  <a:gd name="connsiteX5" fmla="*/ 595162 w 1238946"/>
                  <a:gd name="connsiteY5" fmla="*/ 854817 h 4476598"/>
                  <a:gd name="connsiteX6" fmla="*/ 539917 w 1238946"/>
                  <a:gd name="connsiteY6" fmla="*/ 915777 h 4476598"/>
                  <a:gd name="connsiteX7" fmla="*/ 581827 w 1238946"/>
                  <a:gd name="connsiteY7" fmla="*/ 975784 h 4476598"/>
                  <a:gd name="connsiteX8" fmla="*/ 643740 w 1238946"/>
                  <a:gd name="connsiteY8" fmla="*/ 1051984 h 4476598"/>
                  <a:gd name="connsiteX9" fmla="*/ 588495 w 1238946"/>
                  <a:gd name="connsiteY9" fmla="*/ 1173904 h 4476598"/>
                  <a:gd name="connsiteX10" fmla="*/ 556110 w 1238946"/>
                  <a:gd name="connsiteY10" fmla="*/ 1182477 h 4476598"/>
                  <a:gd name="connsiteX11" fmla="*/ 471337 w 1238946"/>
                  <a:gd name="connsiteY11" fmla="*/ 1276775 h 4476598"/>
                  <a:gd name="connsiteX12" fmla="*/ 538965 w 1238946"/>
                  <a:gd name="connsiteY12" fmla="*/ 2479782 h 4476598"/>
                  <a:gd name="connsiteX13" fmla="*/ 721845 w 1238946"/>
                  <a:gd name="connsiteY13" fmla="*/ 3111290 h 4476598"/>
                  <a:gd name="connsiteX14" fmla="*/ 801855 w 1238946"/>
                  <a:gd name="connsiteY14" fmla="*/ 3204635 h 4476598"/>
                  <a:gd name="connsiteX15" fmla="*/ 965685 w 1238946"/>
                  <a:gd name="connsiteY15" fmla="*/ 3357035 h 4476598"/>
                  <a:gd name="connsiteX16" fmla="*/ 961875 w 1238946"/>
                  <a:gd name="connsiteY16" fmla="*/ 3422757 h 4476598"/>
                  <a:gd name="connsiteX17" fmla="*/ 897105 w 1238946"/>
                  <a:gd name="connsiteY17" fmla="*/ 3480860 h 4476598"/>
                  <a:gd name="connsiteX18" fmla="*/ 798045 w 1238946"/>
                  <a:gd name="connsiteY18" fmla="*/ 3488479 h 4476598"/>
                  <a:gd name="connsiteX19" fmla="*/ 756135 w 1238946"/>
                  <a:gd name="connsiteY19" fmla="*/ 3499910 h 4476598"/>
                  <a:gd name="connsiteX20" fmla="*/ 780900 w 1238946"/>
                  <a:gd name="connsiteY20" fmla="*/ 3537057 h 4476598"/>
                  <a:gd name="connsiteX21" fmla="*/ 1072365 w 1238946"/>
                  <a:gd name="connsiteY21" fmla="*/ 3796137 h 4476598"/>
                  <a:gd name="connsiteX22" fmla="*/ 1191427 w 1238946"/>
                  <a:gd name="connsiteY22" fmla="*/ 3936154 h 4476598"/>
                  <a:gd name="connsiteX23" fmla="*/ 1184760 w 1238946"/>
                  <a:gd name="connsiteY23" fmla="*/ 4102842 h 4476598"/>
                  <a:gd name="connsiteX24" fmla="*/ 1140945 w 1238946"/>
                  <a:gd name="connsiteY24" fmla="*/ 4175232 h 4476598"/>
                  <a:gd name="connsiteX25" fmla="*/ 1138043 w 1238946"/>
                  <a:gd name="connsiteY25" fmla="*/ 4178134 h 4476598"/>
                  <a:gd name="connsiteX26" fmla="*/ 1173806 w 1238946"/>
                  <a:gd name="connsiteY26" fmla="*/ 4217381 h 4476598"/>
                  <a:gd name="connsiteX27" fmla="*/ 1191517 w 1238946"/>
                  <a:gd name="connsiteY27" fmla="*/ 4237949 h 4476598"/>
                  <a:gd name="connsiteX28" fmla="*/ 1198749 w 1238946"/>
                  <a:gd name="connsiteY28" fmla="*/ 4251032 h 4476598"/>
                  <a:gd name="connsiteX29" fmla="*/ 1210477 w 1238946"/>
                  <a:gd name="connsiteY29" fmla="*/ 4254290 h 4476598"/>
                  <a:gd name="connsiteX30" fmla="*/ 1223812 w 1238946"/>
                  <a:gd name="connsiteY30" fmla="*/ 4394308 h 4476598"/>
                  <a:gd name="connsiteX31" fmla="*/ 1119990 w 1238946"/>
                  <a:gd name="connsiteY31" fmla="*/ 4470508 h 4476598"/>
                  <a:gd name="connsiteX32" fmla="*/ 988545 w 1238946"/>
                  <a:gd name="connsiteY32" fmla="*/ 4473365 h 4476598"/>
                  <a:gd name="connsiteX33" fmla="*/ 950445 w 1238946"/>
                  <a:gd name="connsiteY33" fmla="*/ 4476222 h 4476598"/>
                  <a:gd name="connsiteX34" fmla="*/ 66525 w 1238946"/>
                  <a:gd name="connsiteY34" fmla="*/ 4476222 h 4476598"/>
                  <a:gd name="connsiteX35" fmla="*/ 7470 w 1238946"/>
                  <a:gd name="connsiteY35" fmla="*/ 4420025 h 4476598"/>
                  <a:gd name="connsiteX36" fmla="*/ 7470 w 1238946"/>
                  <a:gd name="connsiteY36" fmla="*/ 4300010 h 4476598"/>
                  <a:gd name="connsiteX37" fmla="*/ 19244 w 1238946"/>
                  <a:gd name="connsiteY37" fmla="*/ 4262874 h 4476598"/>
                  <a:gd name="connsiteX38" fmla="*/ 0 w 1238946"/>
                  <a:gd name="connsiteY38" fmla="*/ 4262927 h 4476598"/>
                  <a:gd name="connsiteX39" fmla="*/ 7470 w 1238946"/>
                  <a:gd name="connsiteY39" fmla="*/ 4085697 h 4476598"/>
                  <a:gd name="connsiteX40" fmla="*/ 7470 w 1238946"/>
                  <a:gd name="connsiteY40" fmla="*/ 2642660 h 4476598"/>
                  <a:gd name="connsiteX41" fmla="*/ 8422 w 1238946"/>
                  <a:gd name="connsiteY41" fmla="*/ 319512 h 4476598"/>
                  <a:gd name="connsiteX42" fmla="*/ 34140 w 1238946"/>
                  <a:gd name="connsiteY42" fmla="*/ 224262 h 4476598"/>
                  <a:gd name="connsiteX43" fmla="*/ 122722 w 1238946"/>
                  <a:gd name="connsiteY43" fmla="*/ 134727 h 4476598"/>
                  <a:gd name="connsiteX44" fmla="*/ 243690 w 1238946"/>
                  <a:gd name="connsiteY44" fmla="*/ 6139 h 4476598"/>
                  <a:gd name="connsiteX45" fmla="*/ 248452 w 1238946"/>
                  <a:gd name="connsiteY45" fmla="*/ 5187 h 4476598"/>
                  <a:gd name="connsiteX46" fmla="*/ 377040 w 1238946"/>
                  <a:gd name="connsiteY46" fmla="*/ 108057 h 4476598"/>
                  <a:gd name="connsiteX47" fmla="*/ 502770 w 1238946"/>
                  <a:gd name="connsiteY47" fmla="*/ 218547 h 4476598"/>
                  <a:gd name="connsiteX48" fmla="*/ 576112 w 1238946"/>
                  <a:gd name="connsiteY48" fmla="*/ 149967 h 4476598"/>
                  <a:gd name="connsiteX49" fmla="*/ 679786 w 1238946"/>
                  <a:gd name="connsiteY49" fmla="*/ 82 h 4476598"/>
                  <a:gd name="connsiteX0" fmla="*/ 675412 w 1234572"/>
                  <a:gd name="connsiteY0" fmla="*/ 82 h 4476598"/>
                  <a:gd name="connsiteX1" fmla="*/ 779383 w 1234572"/>
                  <a:gd name="connsiteY1" fmla="*/ 17569 h 4476598"/>
                  <a:gd name="connsiteX2" fmla="*/ 818436 w 1234572"/>
                  <a:gd name="connsiteY2" fmla="*/ 68052 h 4476598"/>
                  <a:gd name="connsiteX3" fmla="*/ 810816 w 1234572"/>
                  <a:gd name="connsiteY3" fmla="*/ 771949 h 4476598"/>
                  <a:gd name="connsiteX4" fmla="*/ 770811 w 1234572"/>
                  <a:gd name="connsiteY4" fmla="*/ 826242 h 4476598"/>
                  <a:gd name="connsiteX5" fmla="*/ 590788 w 1234572"/>
                  <a:gd name="connsiteY5" fmla="*/ 854817 h 4476598"/>
                  <a:gd name="connsiteX6" fmla="*/ 535543 w 1234572"/>
                  <a:gd name="connsiteY6" fmla="*/ 915777 h 4476598"/>
                  <a:gd name="connsiteX7" fmla="*/ 577453 w 1234572"/>
                  <a:gd name="connsiteY7" fmla="*/ 975784 h 4476598"/>
                  <a:gd name="connsiteX8" fmla="*/ 639366 w 1234572"/>
                  <a:gd name="connsiteY8" fmla="*/ 1051984 h 4476598"/>
                  <a:gd name="connsiteX9" fmla="*/ 584121 w 1234572"/>
                  <a:gd name="connsiteY9" fmla="*/ 1173904 h 4476598"/>
                  <a:gd name="connsiteX10" fmla="*/ 551736 w 1234572"/>
                  <a:gd name="connsiteY10" fmla="*/ 1182477 h 4476598"/>
                  <a:gd name="connsiteX11" fmla="*/ 466963 w 1234572"/>
                  <a:gd name="connsiteY11" fmla="*/ 1276775 h 4476598"/>
                  <a:gd name="connsiteX12" fmla="*/ 534591 w 1234572"/>
                  <a:gd name="connsiteY12" fmla="*/ 2479782 h 4476598"/>
                  <a:gd name="connsiteX13" fmla="*/ 717471 w 1234572"/>
                  <a:gd name="connsiteY13" fmla="*/ 3111290 h 4476598"/>
                  <a:gd name="connsiteX14" fmla="*/ 797481 w 1234572"/>
                  <a:gd name="connsiteY14" fmla="*/ 3204635 h 4476598"/>
                  <a:gd name="connsiteX15" fmla="*/ 961311 w 1234572"/>
                  <a:gd name="connsiteY15" fmla="*/ 3357035 h 4476598"/>
                  <a:gd name="connsiteX16" fmla="*/ 957501 w 1234572"/>
                  <a:gd name="connsiteY16" fmla="*/ 3422757 h 4476598"/>
                  <a:gd name="connsiteX17" fmla="*/ 892731 w 1234572"/>
                  <a:gd name="connsiteY17" fmla="*/ 3480860 h 4476598"/>
                  <a:gd name="connsiteX18" fmla="*/ 793671 w 1234572"/>
                  <a:gd name="connsiteY18" fmla="*/ 3488479 h 4476598"/>
                  <a:gd name="connsiteX19" fmla="*/ 751761 w 1234572"/>
                  <a:gd name="connsiteY19" fmla="*/ 3499910 h 4476598"/>
                  <a:gd name="connsiteX20" fmla="*/ 776526 w 1234572"/>
                  <a:gd name="connsiteY20" fmla="*/ 3537057 h 4476598"/>
                  <a:gd name="connsiteX21" fmla="*/ 1067991 w 1234572"/>
                  <a:gd name="connsiteY21" fmla="*/ 3796137 h 4476598"/>
                  <a:gd name="connsiteX22" fmla="*/ 1187053 w 1234572"/>
                  <a:gd name="connsiteY22" fmla="*/ 3936154 h 4476598"/>
                  <a:gd name="connsiteX23" fmla="*/ 1180386 w 1234572"/>
                  <a:gd name="connsiteY23" fmla="*/ 4102842 h 4476598"/>
                  <a:gd name="connsiteX24" fmla="*/ 1136571 w 1234572"/>
                  <a:gd name="connsiteY24" fmla="*/ 4175232 h 4476598"/>
                  <a:gd name="connsiteX25" fmla="*/ 1133669 w 1234572"/>
                  <a:gd name="connsiteY25" fmla="*/ 4178134 h 4476598"/>
                  <a:gd name="connsiteX26" fmla="*/ 1169432 w 1234572"/>
                  <a:gd name="connsiteY26" fmla="*/ 4217381 h 4476598"/>
                  <a:gd name="connsiteX27" fmla="*/ 1187143 w 1234572"/>
                  <a:gd name="connsiteY27" fmla="*/ 4237949 h 4476598"/>
                  <a:gd name="connsiteX28" fmla="*/ 1194375 w 1234572"/>
                  <a:gd name="connsiteY28" fmla="*/ 4251032 h 4476598"/>
                  <a:gd name="connsiteX29" fmla="*/ 1206103 w 1234572"/>
                  <a:gd name="connsiteY29" fmla="*/ 4254290 h 4476598"/>
                  <a:gd name="connsiteX30" fmla="*/ 1219438 w 1234572"/>
                  <a:gd name="connsiteY30" fmla="*/ 4394308 h 4476598"/>
                  <a:gd name="connsiteX31" fmla="*/ 1115616 w 1234572"/>
                  <a:gd name="connsiteY31" fmla="*/ 4470508 h 4476598"/>
                  <a:gd name="connsiteX32" fmla="*/ 984171 w 1234572"/>
                  <a:gd name="connsiteY32" fmla="*/ 4473365 h 4476598"/>
                  <a:gd name="connsiteX33" fmla="*/ 946071 w 1234572"/>
                  <a:gd name="connsiteY33" fmla="*/ 4476222 h 4476598"/>
                  <a:gd name="connsiteX34" fmla="*/ 62151 w 1234572"/>
                  <a:gd name="connsiteY34" fmla="*/ 4476222 h 4476598"/>
                  <a:gd name="connsiteX35" fmla="*/ 3096 w 1234572"/>
                  <a:gd name="connsiteY35" fmla="*/ 4420025 h 4476598"/>
                  <a:gd name="connsiteX36" fmla="*/ 3096 w 1234572"/>
                  <a:gd name="connsiteY36" fmla="*/ 4300010 h 4476598"/>
                  <a:gd name="connsiteX37" fmla="*/ 14870 w 1234572"/>
                  <a:gd name="connsiteY37" fmla="*/ 4262874 h 4476598"/>
                  <a:gd name="connsiteX38" fmla="*/ 3096 w 1234572"/>
                  <a:gd name="connsiteY38" fmla="*/ 4085697 h 4476598"/>
                  <a:gd name="connsiteX39" fmla="*/ 3096 w 1234572"/>
                  <a:gd name="connsiteY39" fmla="*/ 2642660 h 4476598"/>
                  <a:gd name="connsiteX40" fmla="*/ 4048 w 1234572"/>
                  <a:gd name="connsiteY40" fmla="*/ 319512 h 4476598"/>
                  <a:gd name="connsiteX41" fmla="*/ 29766 w 1234572"/>
                  <a:gd name="connsiteY41" fmla="*/ 224262 h 4476598"/>
                  <a:gd name="connsiteX42" fmla="*/ 118348 w 1234572"/>
                  <a:gd name="connsiteY42" fmla="*/ 134727 h 4476598"/>
                  <a:gd name="connsiteX43" fmla="*/ 239316 w 1234572"/>
                  <a:gd name="connsiteY43" fmla="*/ 6139 h 4476598"/>
                  <a:gd name="connsiteX44" fmla="*/ 244078 w 1234572"/>
                  <a:gd name="connsiteY44" fmla="*/ 5187 h 4476598"/>
                  <a:gd name="connsiteX45" fmla="*/ 372666 w 1234572"/>
                  <a:gd name="connsiteY45" fmla="*/ 108057 h 4476598"/>
                  <a:gd name="connsiteX46" fmla="*/ 498396 w 1234572"/>
                  <a:gd name="connsiteY46" fmla="*/ 218547 h 4476598"/>
                  <a:gd name="connsiteX47" fmla="*/ 571738 w 1234572"/>
                  <a:gd name="connsiteY47" fmla="*/ 149967 h 4476598"/>
                  <a:gd name="connsiteX48" fmla="*/ 675412 w 1234572"/>
                  <a:gd name="connsiteY48" fmla="*/ 82 h 4476598"/>
                  <a:gd name="connsiteX0" fmla="*/ 675412 w 1234572"/>
                  <a:gd name="connsiteY0" fmla="*/ 82 h 4476598"/>
                  <a:gd name="connsiteX1" fmla="*/ 779383 w 1234572"/>
                  <a:gd name="connsiteY1" fmla="*/ 17569 h 4476598"/>
                  <a:gd name="connsiteX2" fmla="*/ 818436 w 1234572"/>
                  <a:gd name="connsiteY2" fmla="*/ 68052 h 4476598"/>
                  <a:gd name="connsiteX3" fmla="*/ 810816 w 1234572"/>
                  <a:gd name="connsiteY3" fmla="*/ 771949 h 4476598"/>
                  <a:gd name="connsiteX4" fmla="*/ 770811 w 1234572"/>
                  <a:gd name="connsiteY4" fmla="*/ 826242 h 4476598"/>
                  <a:gd name="connsiteX5" fmla="*/ 590788 w 1234572"/>
                  <a:gd name="connsiteY5" fmla="*/ 854817 h 4476598"/>
                  <a:gd name="connsiteX6" fmla="*/ 535543 w 1234572"/>
                  <a:gd name="connsiteY6" fmla="*/ 915777 h 4476598"/>
                  <a:gd name="connsiteX7" fmla="*/ 577453 w 1234572"/>
                  <a:gd name="connsiteY7" fmla="*/ 975784 h 4476598"/>
                  <a:gd name="connsiteX8" fmla="*/ 639366 w 1234572"/>
                  <a:gd name="connsiteY8" fmla="*/ 1051984 h 4476598"/>
                  <a:gd name="connsiteX9" fmla="*/ 584121 w 1234572"/>
                  <a:gd name="connsiteY9" fmla="*/ 1173904 h 4476598"/>
                  <a:gd name="connsiteX10" fmla="*/ 551736 w 1234572"/>
                  <a:gd name="connsiteY10" fmla="*/ 1182477 h 4476598"/>
                  <a:gd name="connsiteX11" fmla="*/ 466963 w 1234572"/>
                  <a:gd name="connsiteY11" fmla="*/ 1276775 h 4476598"/>
                  <a:gd name="connsiteX12" fmla="*/ 534591 w 1234572"/>
                  <a:gd name="connsiteY12" fmla="*/ 2479782 h 4476598"/>
                  <a:gd name="connsiteX13" fmla="*/ 717471 w 1234572"/>
                  <a:gd name="connsiteY13" fmla="*/ 3111290 h 4476598"/>
                  <a:gd name="connsiteX14" fmla="*/ 797481 w 1234572"/>
                  <a:gd name="connsiteY14" fmla="*/ 3204635 h 4476598"/>
                  <a:gd name="connsiteX15" fmla="*/ 961311 w 1234572"/>
                  <a:gd name="connsiteY15" fmla="*/ 3357035 h 4476598"/>
                  <a:gd name="connsiteX16" fmla="*/ 957501 w 1234572"/>
                  <a:gd name="connsiteY16" fmla="*/ 3422757 h 4476598"/>
                  <a:gd name="connsiteX17" fmla="*/ 892731 w 1234572"/>
                  <a:gd name="connsiteY17" fmla="*/ 3480860 h 4476598"/>
                  <a:gd name="connsiteX18" fmla="*/ 793671 w 1234572"/>
                  <a:gd name="connsiteY18" fmla="*/ 3488479 h 4476598"/>
                  <a:gd name="connsiteX19" fmla="*/ 751761 w 1234572"/>
                  <a:gd name="connsiteY19" fmla="*/ 3499910 h 4476598"/>
                  <a:gd name="connsiteX20" fmla="*/ 776526 w 1234572"/>
                  <a:gd name="connsiteY20" fmla="*/ 3537057 h 4476598"/>
                  <a:gd name="connsiteX21" fmla="*/ 1067991 w 1234572"/>
                  <a:gd name="connsiteY21" fmla="*/ 3796137 h 4476598"/>
                  <a:gd name="connsiteX22" fmla="*/ 1187053 w 1234572"/>
                  <a:gd name="connsiteY22" fmla="*/ 3936154 h 4476598"/>
                  <a:gd name="connsiteX23" fmla="*/ 1180386 w 1234572"/>
                  <a:gd name="connsiteY23" fmla="*/ 4102842 h 4476598"/>
                  <a:gd name="connsiteX24" fmla="*/ 1136571 w 1234572"/>
                  <a:gd name="connsiteY24" fmla="*/ 4175232 h 4476598"/>
                  <a:gd name="connsiteX25" fmla="*/ 1133669 w 1234572"/>
                  <a:gd name="connsiteY25" fmla="*/ 4178134 h 4476598"/>
                  <a:gd name="connsiteX26" fmla="*/ 1169432 w 1234572"/>
                  <a:gd name="connsiteY26" fmla="*/ 4217381 h 4476598"/>
                  <a:gd name="connsiteX27" fmla="*/ 1187143 w 1234572"/>
                  <a:gd name="connsiteY27" fmla="*/ 4237949 h 4476598"/>
                  <a:gd name="connsiteX28" fmla="*/ 1194375 w 1234572"/>
                  <a:gd name="connsiteY28" fmla="*/ 4251032 h 4476598"/>
                  <a:gd name="connsiteX29" fmla="*/ 1206103 w 1234572"/>
                  <a:gd name="connsiteY29" fmla="*/ 4254290 h 4476598"/>
                  <a:gd name="connsiteX30" fmla="*/ 1219438 w 1234572"/>
                  <a:gd name="connsiteY30" fmla="*/ 4394308 h 4476598"/>
                  <a:gd name="connsiteX31" fmla="*/ 1115616 w 1234572"/>
                  <a:gd name="connsiteY31" fmla="*/ 4470508 h 4476598"/>
                  <a:gd name="connsiteX32" fmla="*/ 984171 w 1234572"/>
                  <a:gd name="connsiteY32" fmla="*/ 4473365 h 4476598"/>
                  <a:gd name="connsiteX33" fmla="*/ 946071 w 1234572"/>
                  <a:gd name="connsiteY33" fmla="*/ 4476222 h 4476598"/>
                  <a:gd name="connsiteX34" fmla="*/ 62151 w 1234572"/>
                  <a:gd name="connsiteY34" fmla="*/ 4476222 h 4476598"/>
                  <a:gd name="connsiteX35" fmla="*/ 3096 w 1234572"/>
                  <a:gd name="connsiteY35" fmla="*/ 4420025 h 4476598"/>
                  <a:gd name="connsiteX36" fmla="*/ 3096 w 1234572"/>
                  <a:gd name="connsiteY36" fmla="*/ 4300010 h 4476598"/>
                  <a:gd name="connsiteX37" fmla="*/ 3096 w 1234572"/>
                  <a:gd name="connsiteY37" fmla="*/ 4085697 h 4476598"/>
                  <a:gd name="connsiteX38" fmla="*/ 3096 w 1234572"/>
                  <a:gd name="connsiteY38" fmla="*/ 2642660 h 4476598"/>
                  <a:gd name="connsiteX39" fmla="*/ 4048 w 1234572"/>
                  <a:gd name="connsiteY39" fmla="*/ 319512 h 4476598"/>
                  <a:gd name="connsiteX40" fmla="*/ 29766 w 1234572"/>
                  <a:gd name="connsiteY40" fmla="*/ 224262 h 4476598"/>
                  <a:gd name="connsiteX41" fmla="*/ 118348 w 1234572"/>
                  <a:gd name="connsiteY41" fmla="*/ 134727 h 4476598"/>
                  <a:gd name="connsiteX42" fmla="*/ 239316 w 1234572"/>
                  <a:gd name="connsiteY42" fmla="*/ 6139 h 4476598"/>
                  <a:gd name="connsiteX43" fmla="*/ 244078 w 1234572"/>
                  <a:gd name="connsiteY43" fmla="*/ 5187 h 4476598"/>
                  <a:gd name="connsiteX44" fmla="*/ 372666 w 1234572"/>
                  <a:gd name="connsiteY44" fmla="*/ 108057 h 4476598"/>
                  <a:gd name="connsiteX45" fmla="*/ 498396 w 1234572"/>
                  <a:gd name="connsiteY45" fmla="*/ 218547 h 4476598"/>
                  <a:gd name="connsiteX46" fmla="*/ 571738 w 1234572"/>
                  <a:gd name="connsiteY46" fmla="*/ 149967 h 4476598"/>
                  <a:gd name="connsiteX47" fmla="*/ 675412 w 1234572"/>
                  <a:gd name="connsiteY47" fmla="*/ 82 h 4476598"/>
                  <a:gd name="connsiteX0" fmla="*/ 676690 w 1235850"/>
                  <a:gd name="connsiteY0" fmla="*/ 82 h 4476631"/>
                  <a:gd name="connsiteX1" fmla="*/ 780661 w 1235850"/>
                  <a:gd name="connsiteY1" fmla="*/ 17569 h 4476631"/>
                  <a:gd name="connsiteX2" fmla="*/ 819714 w 1235850"/>
                  <a:gd name="connsiteY2" fmla="*/ 68052 h 4476631"/>
                  <a:gd name="connsiteX3" fmla="*/ 812094 w 1235850"/>
                  <a:gd name="connsiteY3" fmla="*/ 771949 h 4476631"/>
                  <a:gd name="connsiteX4" fmla="*/ 772089 w 1235850"/>
                  <a:gd name="connsiteY4" fmla="*/ 826242 h 4476631"/>
                  <a:gd name="connsiteX5" fmla="*/ 592066 w 1235850"/>
                  <a:gd name="connsiteY5" fmla="*/ 854817 h 4476631"/>
                  <a:gd name="connsiteX6" fmla="*/ 536821 w 1235850"/>
                  <a:gd name="connsiteY6" fmla="*/ 915777 h 4476631"/>
                  <a:gd name="connsiteX7" fmla="*/ 578731 w 1235850"/>
                  <a:gd name="connsiteY7" fmla="*/ 975784 h 4476631"/>
                  <a:gd name="connsiteX8" fmla="*/ 640644 w 1235850"/>
                  <a:gd name="connsiteY8" fmla="*/ 1051984 h 4476631"/>
                  <a:gd name="connsiteX9" fmla="*/ 585399 w 1235850"/>
                  <a:gd name="connsiteY9" fmla="*/ 1173904 h 4476631"/>
                  <a:gd name="connsiteX10" fmla="*/ 553014 w 1235850"/>
                  <a:gd name="connsiteY10" fmla="*/ 1182477 h 4476631"/>
                  <a:gd name="connsiteX11" fmla="*/ 468241 w 1235850"/>
                  <a:gd name="connsiteY11" fmla="*/ 1276775 h 4476631"/>
                  <a:gd name="connsiteX12" fmla="*/ 535869 w 1235850"/>
                  <a:gd name="connsiteY12" fmla="*/ 2479782 h 4476631"/>
                  <a:gd name="connsiteX13" fmla="*/ 718749 w 1235850"/>
                  <a:gd name="connsiteY13" fmla="*/ 3111290 h 4476631"/>
                  <a:gd name="connsiteX14" fmla="*/ 798759 w 1235850"/>
                  <a:gd name="connsiteY14" fmla="*/ 3204635 h 4476631"/>
                  <a:gd name="connsiteX15" fmla="*/ 962589 w 1235850"/>
                  <a:gd name="connsiteY15" fmla="*/ 3357035 h 4476631"/>
                  <a:gd name="connsiteX16" fmla="*/ 958779 w 1235850"/>
                  <a:gd name="connsiteY16" fmla="*/ 3422757 h 4476631"/>
                  <a:gd name="connsiteX17" fmla="*/ 894009 w 1235850"/>
                  <a:gd name="connsiteY17" fmla="*/ 3480860 h 4476631"/>
                  <a:gd name="connsiteX18" fmla="*/ 794949 w 1235850"/>
                  <a:gd name="connsiteY18" fmla="*/ 3488479 h 4476631"/>
                  <a:gd name="connsiteX19" fmla="*/ 753039 w 1235850"/>
                  <a:gd name="connsiteY19" fmla="*/ 3499910 h 4476631"/>
                  <a:gd name="connsiteX20" fmla="*/ 777804 w 1235850"/>
                  <a:gd name="connsiteY20" fmla="*/ 3537057 h 4476631"/>
                  <a:gd name="connsiteX21" fmla="*/ 1069269 w 1235850"/>
                  <a:gd name="connsiteY21" fmla="*/ 3796137 h 4476631"/>
                  <a:gd name="connsiteX22" fmla="*/ 1188331 w 1235850"/>
                  <a:gd name="connsiteY22" fmla="*/ 3936154 h 4476631"/>
                  <a:gd name="connsiteX23" fmla="*/ 1181664 w 1235850"/>
                  <a:gd name="connsiteY23" fmla="*/ 4102842 h 4476631"/>
                  <a:gd name="connsiteX24" fmla="*/ 1137849 w 1235850"/>
                  <a:gd name="connsiteY24" fmla="*/ 4175232 h 4476631"/>
                  <a:gd name="connsiteX25" fmla="*/ 1134947 w 1235850"/>
                  <a:gd name="connsiteY25" fmla="*/ 4178134 h 4476631"/>
                  <a:gd name="connsiteX26" fmla="*/ 1170710 w 1235850"/>
                  <a:gd name="connsiteY26" fmla="*/ 4217381 h 4476631"/>
                  <a:gd name="connsiteX27" fmla="*/ 1188421 w 1235850"/>
                  <a:gd name="connsiteY27" fmla="*/ 4237949 h 4476631"/>
                  <a:gd name="connsiteX28" fmla="*/ 1195653 w 1235850"/>
                  <a:gd name="connsiteY28" fmla="*/ 4251032 h 4476631"/>
                  <a:gd name="connsiteX29" fmla="*/ 1207381 w 1235850"/>
                  <a:gd name="connsiteY29" fmla="*/ 4254290 h 4476631"/>
                  <a:gd name="connsiteX30" fmla="*/ 1220716 w 1235850"/>
                  <a:gd name="connsiteY30" fmla="*/ 4394308 h 4476631"/>
                  <a:gd name="connsiteX31" fmla="*/ 1116894 w 1235850"/>
                  <a:gd name="connsiteY31" fmla="*/ 4470508 h 4476631"/>
                  <a:gd name="connsiteX32" fmla="*/ 985449 w 1235850"/>
                  <a:gd name="connsiteY32" fmla="*/ 4473365 h 4476631"/>
                  <a:gd name="connsiteX33" fmla="*/ 947349 w 1235850"/>
                  <a:gd name="connsiteY33" fmla="*/ 4476222 h 4476631"/>
                  <a:gd name="connsiteX34" fmla="*/ 63429 w 1235850"/>
                  <a:gd name="connsiteY34" fmla="*/ 4476222 h 4476631"/>
                  <a:gd name="connsiteX35" fmla="*/ 4374 w 1235850"/>
                  <a:gd name="connsiteY35" fmla="*/ 4420025 h 4476631"/>
                  <a:gd name="connsiteX36" fmla="*/ 4374 w 1235850"/>
                  <a:gd name="connsiteY36" fmla="*/ 4085697 h 4476631"/>
                  <a:gd name="connsiteX37" fmla="*/ 4374 w 1235850"/>
                  <a:gd name="connsiteY37" fmla="*/ 2642660 h 4476631"/>
                  <a:gd name="connsiteX38" fmla="*/ 5326 w 1235850"/>
                  <a:gd name="connsiteY38" fmla="*/ 319512 h 4476631"/>
                  <a:gd name="connsiteX39" fmla="*/ 31044 w 1235850"/>
                  <a:gd name="connsiteY39" fmla="*/ 224262 h 4476631"/>
                  <a:gd name="connsiteX40" fmla="*/ 119626 w 1235850"/>
                  <a:gd name="connsiteY40" fmla="*/ 134727 h 4476631"/>
                  <a:gd name="connsiteX41" fmla="*/ 240594 w 1235850"/>
                  <a:gd name="connsiteY41" fmla="*/ 6139 h 4476631"/>
                  <a:gd name="connsiteX42" fmla="*/ 245356 w 1235850"/>
                  <a:gd name="connsiteY42" fmla="*/ 5187 h 4476631"/>
                  <a:gd name="connsiteX43" fmla="*/ 373944 w 1235850"/>
                  <a:gd name="connsiteY43" fmla="*/ 108057 h 4476631"/>
                  <a:gd name="connsiteX44" fmla="*/ 499674 w 1235850"/>
                  <a:gd name="connsiteY44" fmla="*/ 218547 h 4476631"/>
                  <a:gd name="connsiteX45" fmla="*/ 573016 w 1235850"/>
                  <a:gd name="connsiteY45" fmla="*/ 149967 h 4476631"/>
                  <a:gd name="connsiteX46" fmla="*/ 676690 w 1235850"/>
                  <a:gd name="connsiteY46" fmla="*/ 82 h 4476631"/>
                  <a:gd name="connsiteX0" fmla="*/ 676725 w 1235885"/>
                  <a:gd name="connsiteY0" fmla="*/ 82 h 4572118"/>
                  <a:gd name="connsiteX1" fmla="*/ 780696 w 1235885"/>
                  <a:gd name="connsiteY1" fmla="*/ 17569 h 4572118"/>
                  <a:gd name="connsiteX2" fmla="*/ 819749 w 1235885"/>
                  <a:gd name="connsiteY2" fmla="*/ 68052 h 4572118"/>
                  <a:gd name="connsiteX3" fmla="*/ 812129 w 1235885"/>
                  <a:gd name="connsiteY3" fmla="*/ 771949 h 4572118"/>
                  <a:gd name="connsiteX4" fmla="*/ 772124 w 1235885"/>
                  <a:gd name="connsiteY4" fmla="*/ 826242 h 4572118"/>
                  <a:gd name="connsiteX5" fmla="*/ 592101 w 1235885"/>
                  <a:gd name="connsiteY5" fmla="*/ 854817 h 4572118"/>
                  <a:gd name="connsiteX6" fmla="*/ 536856 w 1235885"/>
                  <a:gd name="connsiteY6" fmla="*/ 915777 h 4572118"/>
                  <a:gd name="connsiteX7" fmla="*/ 578766 w 1235885"/>
                  <a:gd name="connsiteY7" fmla="*/ 975784 h 4572118"/>
                  <a:gd name="connsiteX8" fmla="*/ 640679 w 1235885"/>
                  <a:gd name="connsiteY8" fmla="*/ 1051984 h 4572118"/>
                  <a:gd name="connsiteX9" fmla="*/ 585434 w 1235885"/>
                  <a:gd name="connsiteY9" fmla="*/ 1173904 h 4572118"/>
                  <a:gd name="connsiteX10" fmla="*/ 553049 w 1235885"/>
                  <a:gd name="connsiteY10" fmla="*/ 1182477 h 4572118"/>
                  <a:gd name="connsiteX11" fmla="*/ 468276 w 1235885"/>
                  <a:gd name="connsiteY11" fmla="*/ 1276775 h 4572118"/>
                  <a:gd name="connsiteX12" fmla="*/ 535904 w 1235885"/>
                  <a:gd name="connsiteY12" fmla="*/ 2479782 h 4572118"/>
                  <a:gd name="connsiteX13" fmla="*/ 718784 w 1235885"/>
                  <a:gd name="connsiteY13" fmla="*/ 3111290 h 4572118"/>
                  <a:gd name="connsiteX14" fmla="*/ 798794 w 1235885"/>
                  <a:gd name="connsiteY14" fmla="*/ 3204635 h 4572118"/>
                  <a:gd name="connsiteX15" fmla="*/ 962624 w 1235885"/>
                  <a:gd name="connsiteY15" fmla="*/ 3357035 h 4572118"/>
                  <a:gd name="connsiteX16" fmla="*/ 958814 w 1235885"/>
                  <a:gd name="connsiteY16" fmla="*/ 3422757 h 4572118"/>
                  <a:gd name="connsiteX17" fmla="*/ 894044 w 1235885"/>
                  <a:gd name="connsiteY17" fmla="*/ 3480860 h 4572118"/>
                  <a:gd name="connsiteX18" fmla="*/ 794984 w 1235885"/>
                  <a:gd name="connsiteY18" fmla="*/ 3488479 h 4572118"/>
                  <a:gd name="connsiteX19" fmla="*/ 753074 w 1235885"/>
                  <a:gd name="connsiteY19" fmla="*/ 3499910 h 4572118"/>
                  <a:gd name="connsiteX20" fmla="*/ 777839 w 1235885"/>
                  <a:gd name="connsiteY20" fmla="*/ 3537057 h 4572118"/>
                  <a:gd name="connsiteX21" fmla="*/ 1069304 w 1235885"/>
                  <a:gd name="connsiteY21" fmla="*/ 3796137 h 4572118"/>
                  <a:gd name="connsiteX22" fmla="*/ 1188366 w 1235885"/>
                  <a:gd name="connsiteY22" fmla="*/ 3936154 h 4572118"/>
                  <a:gd name="connsiteX23" fmla="*/ 1181699 w 1235885"/>
                  <a:gd name="connsiteY23" fmla="*/ 4102842 h 4572118"/>
                  <a:gd name="connsiteX24" fmla="*/ 1137884 w 1235885"/>
                  <a:gd name="connsiteY24" fmla="*/ 4175232 h 4572118"/>
                  <a:gd name="connsiteX25" fmla="*/ 1134982 w 1235885"/>
                  <a:gd name="connsiteY25" fmla="*/ 4178134 h 4572118"/>
                  <a:gd name="connsiteX26" fmla="*/ 1170745 w 1235885"/>
                  <a:gd name="connsiteY26" fmla="*/ 4217381 h 4572118"/>
                  <a:gd name="connsiteX27" fmla="*/ 1188456 w 1235885"/>
                  <a:gd name="connsiteY27" fmla="*/ 4237949 h 4572118"/>
                  <a:gd name="connsiteX28" fmla="*/ 1195688 w 1235885"/>
                  <a:gd name="connsiteY28" fmla="*/ 4251032 h 4572118"/>
                  <a:gd name="connsiteX29" fmla="*/ 1207416 w 1235885"/>
                  <a:gd name="connsiteY29" fmla="*/ 4254290 h 4572118"/>
                  <a:gd name="connsiteX30" fmla="*/ 1220751 w 1235885"/>
                  <a:gd name="connsiteY30" fmla="*/ 4394308 h 4572118"/>
                  <a:gd name="connsiteX31" fmla="*/ 1116929 w 1235885"/>
                  <a:gd name="connsiteY31" fmla="*/ 4470508 h 4572118"/>
                  <a:gd name="connsiteX32" fmla="*/ 985484 w 1235885"/>
                  <a:gd name="connsiteY32" fmla="*/ 4473365 h 4572118"/>
                  <a:gd name="connsiteX33" fmla="*/ 947384 w 1235885"/>
                  <a:gd name="connsiteY33" fmla="*/ 4476222 h 4572118"/>
                  <a:gd name="connsiteX34" fmla="*/ 63464 w 1235885"/>
                  <a:gd name="connsiteY34" fmla="*/ 4476222 h 4572118"/>
                  <a:gd name="connsiteX35" fmla="*/ 4409 w 1235885"/>
                  <a:gd name="connsiteY35" fmla="*/ 4420025 h 4572118"/>
                  <a:gd name="connsiteX36" fmla="*/ 4409 w 1235885"/>
                  <a:gd name="connsiteY36" fmla="*/ 2642660 h 4572118"/>
                  <a:gd name="connsiteX37" fmla="*/ 5361 w 1235885"/>
                  <a:gd name="connsiteY37" fmla="*/ 319512 h 4572118"/>
                  <a:gd name="connsiteX38" fmla="*/ 31079 w 1235885"/>
                  <a:gd name="connsiteY38" fmla="*/ 224262 h 4572118"/>
                  <a:gd name="connsiteX39" fmla="*/ 119661 w 1235885"/>
                  <a:gd name="connsiteY39" fmla="*/ 134727 h 4572118"/>
                  <a:gd name="connsiteX40" fmla="*/ 240629 w 1235885"/>
                  <a:gd name="connsiteY40" fmla="*/ 6139 h 4572118"/>
                  <a:gd name="connsiteX41" fmla="*/ 245391 w 1235885"/>
                  <a:gd name="connsiteY41" fmla="*/ 5187 h 4572118"/>
                  <a:gd name="connsiteX42" fmla="*/ 373979 w 1235885"/>
                  <a:gd name="connsiteY42" fmla="*/ 108057 h 4572118"/>
                  <a:gd name="connsiteX43" fmla="*/ 499709 w 1235885"/>
                  <a:gd name="connsiteY43" fmla="*/ 218547 h 4572118"/>
                  <a:gd name="connsiteX44" fmla="*/ 573051 w 1235885"/>
                  <a:gd name="connsiteY44" fmla="*/ 149967 h 4572118"/>
                  <a:gd name="connsiteX45" fmla="*/ 676725 w 1235885"/>
                  <a:gd name="connsiteY45" fmla="*/ 82 h 4572118"/>
                  <a:gd name="connsiteX0" fmla="*/ 676725 w 1235885"/>
                  <a:gd name="connsiteY0" fmla="*/ 82 h 4476598"/>
                  <a:gd name="connsiteX1" fmla="*/ 780696 w 1235885"/>
                  <a:gd name="connsiteY1" fmla="*/ 17569 h 4476598"/>
                  <a:gd name="connsiteX2" fmla="*/ 819749 w 1235885"/>
                  <a:gd name="connsiteY2" fmla="*/ 68052 h 4476598"/>
                  <a:gd name="connsiteX3" fmla="*/ 812129 w 1235885"/>
                  <a:gd name="connsiteY3" fmla="*/ 771949 h 4476598"/>
                  <a:gd name="connsiteX4" fmla="*/ 772124 w 1235885"/>
                  <a:gd name="connsiteY4" fmla="*/ 826242 h 4476598"/>
                  <a:gd name="connsiteX5" fmla="*/ 592101 w 1235885"/>
                  <a:gd name="connsiteY5" fmla="*/ 854817 h 4476598"/>
                  <a:gd name="connsiteX6" fmla="*/ 536856 w 1235885"/>
                  <a:gd name="connsiteY6" fmla="*/ 915777 h 4476598"/>
                  <a:gd name="connsiteX7" fmla="*/ 578766 w 1235885"/>
                  <a:gd name="connsiteY7" fmla="*/ 975784 h 4476598"/>
                  <a:gd name="connsiteX8" fmla="*/ 640679 w 1235885"/>
                  <a:gd name="connsiteY8" fmla="*/ 1051984 h 4476598"/>
                  <a:gd name="connsiteX9" fmla="*/ 585434 w 1235885"/>
                  <a:gd name="connsiteY9" fmla="*/ 1173904 h 4476598"/>
                  <a:gd name="connsiteX10" fmla="*/ 553049 w 1235885"/>
                  <a:gd name="connsiteY10" fmla="*/ 1182477 h 4476598"/>
                  <a:gd name="connsiteX11" fmla="*/ 468276 w 1235885"/>
                  <a:gd name="connsiteY11" fmla="*/ 1276775 h 4476598"/>
                  <a:gd name="connsiteX12" fmla="*/ 535904 w 1235885"/>
                  <a:gd name="connsiteY12" fmla="*/ 2479782 h 4476598"/>
                  <a:gd name="connsiteX13" fmla="*/ 718784 w 1235885"/>
                  <a:gd name="connsiteY13" fmla="*/ 3111290 h 4476598"/>
                  <a:gd name="connsiteX14" fmla="*/ 798794 w 1235885"/>
                  <a:gd name="connsiteY14" fmla="*/ 3204635 h 4476598"/>
                  <a:gd name="connsiteX15" fmla="*/ 962624 w 1235885"/>
                  <a:gd name="connsiteY15" fmla="*/ 3357035 h 4476598"/>
                  <a:gd name="connsiteX16" fmla="*/ 958814 w 1235885"/>
                  <a:gd name="connsiteY16" fmla="*/ 3422757 h 4476598"/>
                  <a:gd name="connsiteX17" fmla="*/ 894044 w 1235885"/>
                  <a:gd name="connsiteY17" fmla="*/ 3480860 h 4476598"/>
                  <a:gd name="connsiteX18" fmla="*/ 794984 w 1235885"/>
                  <a:gd name="connsiteY18" fmla="*/ 3488479 h 4476598"/>
                  <a:gd name="connsiteX19" fmla="*/ 753074 w 1235885"/>
                  <a:gd name="connsiteY19" fmla="*/ 3499910 h 4476598"/>
                  <a:gd name="connsiteX20" fmla="*/ 777839 w 1235885"/>
                  <a:gd name="connsiteY20" fmla="*/ 3537057 h 4476598"/>
                  <a:gd name="connsiteX21" fmla="*/ 1069304 w 1235885"/>
                  <a:gd name="connsiteY21" fmla="*/ 3796137 h 4476598"/>
                  <a:gd name="connsiteX22" fmla="*/ 1188366 w 1235885"/>
                  <a:gd name="connsiteY22" fmla="*/ 3936154 h 4476598"/>
                  <a:gd name="connsiteX23" fmla="*/ 1181699 w 1235885"/>
                  <a:gd name="connsiteY23" fmla="*/ 4102842 h 4476598"/>
                  <a:gd name="connsiteX24" fmla="*/ 1137884 w 1235885"/>
                  <a:gd name="connsiteY24" fmla="*/ 4175232 h 4476598"/>
                  <a:gd name="connsiteX25" fmla="*/ 1134982 w 1235885"/>
                  <a:gd name="connsiteY25" fmla="*/ 4178134 h 4476598"/>
                  <a:gd name="connsiteX26" fmla="*/ 1170745 w 1235885"/>
                  <a:gd name="connsiteY26" fmla="*/ 4217381 h 4476598"/>
                  <a:gd name="connsiteX27" fmla="*/ 1188456 w 1235885"/>
                  <a:gd name="connsiteY27" fmla="*/ 4237949 h 4476598"/>
                  <a:gd name="connsiteX28" fmla="*/ 1195688 w 1235885"/>
                  <a:gd name="connsiteY28" fmla="*/ 4251032 h 4476598"/>
                  <a:gd name="connsiteX29" fmla="*/ 1207416 w 1235885"/>
                  <a:gd name="connsiteY29" fmla="*/ 4254290 h 4476598"/>
                  <a:gd name="connsiteX30" fmla="*/ 1220751 w 1235885"/>
                  <a:gd name="connsiteY30" fmla="*/ 4394308 h 4476598"/>
                  <a:gd name="connsiteX31" fmla="*/ 1116929 w 1235885"/>
                  <a:gd name="connsiteY31" fmla="*/ 4470508 h 4476598"/>
                  <a:gd name="connsiteX32" fmla="*/ 985484 w 1235885"/>
                  <a:gd name="connsiteY32" fmla="*/ 4473365 h 4476598"/>
                  <a:gd name="connsiteX33" fmla="*/ 947384 w 1235885"/>
                  <a:gd name="connsiteY33" fmla="*/ 4476222 h 4476598"/>
                  <a:gd name="connsiteX34" fmla="*/ 63464 w 1235885"/>
                  <a:gd name="connsiteY34" fmla="*/ 4476222 h 4476598"/>
                  <a:gd name="connsiteX35" fmla="*/ 4409 w 1235885"/>
                  <a:gd name="connsiteY35" fmla="*/ 4420025 h 4476598"/>
                  <a:gd name="connsiteX36" fmla="*/ 4409 w 1235885"/>
                  <a:gd name="connsiteY36" fmla="*/ 2642660 h 4476598"/>
                  <a:gd name="connsiteX37" fmla="*/ 5361 w 1235885"/>
                  <a:gd name="connsiteY37" fmla="*/ 319512 h 4476598"/>
                  <a:gd name="connsiteX38" fmla="*/ 31079 w 1235885"/>
                  <a:gd name="connsiteY38" fmla="*/ 224262 h 4476598"/>
                  <a:gd name="connsiteX39" fmla="*/ 119661 w 1235885"/>
                  <a:gd name="connsiteY39" fmla="*/ 134727 h 4476598"/>
                  <a:gd name="connsiteX40" fmla="*/ 240629 w 1235885"/>
                  <a:gd name="connsiteY40" fmla="*/ 6139 h 4476598"/>
                  <a:gd name="connsiteX41" fmla="*/ 245391 w 1235885"/>
                  <a:gd name="connsiteY41" fmla="*/ 5187 h 4476598"/>
                  <a:gd name="connsiteX42" fmla="*/ 373979 w 1235885"/>
                  <a:gd name="connsiteY42" fmla="*/ 108057 h 4476598"/>
                  <a:gd name="connsiteX43" fmla="*/ 499709 w 1235885"/>
                  <a:gd name="connsiteY43" fmla="*/ 218547 h 4476598"/>
                  <a:gd name="connsiteX44" fmla="*/ 573051 w 1235885"/>
                  <a:gd name="connsiteY44" fmla="*/ 149967 h 4476598"/>
                  <a:gd name="connsiteX45" fmla="*/ 676725 w 1235885"/>
                  <a:gd name="connsiteY45" fmla="*/ 82 h 4476598"/>
                  <a:gd name="connsiteX0" fmla="*/ 683625 w 1242785"/>
                  <a:gd name="connsiteY0" fmla="*/ 82 h 4476598"/>
                  <a:gd name="connsiteX1" fmla="*/ 787596 w 1242785"/>
                  <a:gd name="connsiteY1" fmla="*/ 17569 h 4476598"/>
                  <a:gd name="connsiteX2" fmla="*/ 826649 w 1242785"/>
                  <a:gd name="connsiteY2" fmla="*/ 68052 h 4476598"/>
                  <a:gd name="connsiteX3" fmla="*/ 819029 w 1242785"/>
                  <a:gd name="connsiteY3" fmla="*/ 771949 h 4476598"/>
                  <a:gd name="connsiteX4" fmla="*/ 779024 w 1242785"/>
                  <a:gd name="connsiteY4" fmla="*/ 826242 h 4476598"/>
                  <a:gd name="connsiteX5" fmla="*/ 599001 w 1242785"/>
                  <a:gd name="connsiteY5" fmla="*/ 854817 h 4476598"/>
                  <a:gd name="connsiteX6" fmla="*/ 543756 w 1242785"/>
                  <a:gd name="connsiteY6" fmla="*/ 915777 h 4476598"/>
                  <a:gd name="connsiteX7" fmla="*/ 585666 w 1242785"/>
                  <a:gd name="connsiteY7" fmla="*/ 975784 h 4476598"/>
                  <a:gd name="connsiteX8" fmla="*/ 647579 w 1242785"/>
                  <a:gd name="connsiteY8" fmla="*/ 1051984 h 4476598"/>
                  <a:gd name="connsiteX9" fmla="*/ 592334 w 1242785"/>
                  <a:gd name="connsiteY9" fmla="*/ 1173904 h 4476598"/>
                  <a:gd name="connsiteX10" fmla="*/ 559949 w 1242785"/>
                  <a:gd name="connsiteY10" fmla="*/ 1182477 h 4476598"/>
                  <a:gd name="connsiteX11" fmla="*/ 475176 w 1242785"/>
                  <a:gd name="connsiteY11" fmla="*/ 1276775 h 4476598"/>
                  <a:gd name="connsiteX12" fmla="*/ 542804 w 1242785"/>
                  <a:gd name="connsiteY12" fmla="*/ 2479782 h 4476598"/>
                  <a:gd name="connsiteX13" fmla="*/ 725684 w 1242785"/>
                  <a:gd name="connsiteY13" fmla="*/ 3111290 h 4476598"/>
                  <a:gd name="connsiteX14" fmla="*/ 805694 w 1242785"/>
                  <a:gd name="connsiteY14" fmla="*/ 3204635 h 4476598"/>
                  <a:gd name="connsiteX15" fmla="*/ 969524 w 1242785"/>
                  <a:gd name="connsiteY15" fmla="*/ 3357035 h 4476598"/>
                  <a:gd name="connsiteX16" fmla="*/ 965714 w 1242785"/>
                  <a:gd name="connsiteY16" fmla="*/ 3422757 h 4476598"/>
                  <a:gd name="connsiteX17" fmla="*/ 900944 w 1242785"/>
                  <a:gd name="connsiteY17" fmla="*/ 3480860 h 4476598"/>
                  <a:gd name="connsiteX18" fmla="*/ 801884 w 1242785"/>
                  <a:gd name="connsiteY18" fmla="*/ 3488479 h 4476598"/>
                  <a:gd name="connsiteX19" fmla="*/ 759974 w 1242785"/>
                  <a:gd name="connsiteY19" fmla="*/ 3499910 h 4476598"/>
                  <a:gd name="connsiteX20" fmla="*/ 784739 w 1242785"/>
                  <a:gd name="connsiteY20" fmla="*/ 3537057 h 4476598"/>
                  <a:gd name="connsiteX21" fmla="*/ 1076204 w 1242785"/>
                  <a:gd name="connsiteY21" fmla="*/ 3796137 h 4476598"/>
                  <a:gd name="connsiteX22" fmla="*/ 1195266 w 1242785"/>
                  <a:gd name="connsiteY22" fmla="*/ 3936154 h 4476598"/>
                  <a:gd name="connsiteX23" fmla="*/ 1188599 w 1242785"/>
                  <a:gd name="connsiteY23" fmla="*/ 4102842 h 4476598"/>
                  <a:gd name="connsiteX24" fmla="*/ 1144784 w 1242785"/>
                  <a:gd name="connsiteY24" fmla="*/ 4175232 h 4476598"/>
                  <a:gd name="connsiteX25" fmla="*/ 1141882 w 1242785"/>
                  <a:gd name="connsiteY25" fmla="*/ 4178134 h 4476598"/>
                  <a:gd name="connsiteX26" fmla="*/ 1177645 w 1242785"/>
                  <a:gd name="connsiteY26" fmla="*/ 4217381 h 4476598"/>
                  <a:gd name="connsiteX27" fmla="*/ 1195356 w 1242785"/>
                  <a:gd name="connsiteY27" fmla="*/ 4237949 h 4476598"/>
                  <a:gd name="connsiteX28" fmla="*/ 1202588 w 1242785"/>
                  <a:gd name="connsiteY28" fmla="*/ 4251032 h 4476598"/>
                  <a:gd name="connsiteX29" fmla="*/ 1214316 w 1242785"/>
                  <a:gd name="connsiteY29" fmla="*/ 4254290 h 4476598"/>
                  <a:gd name="connsiteX30" fmla="*/ 1227651 w 1242785"/>
                  <a:gd name="connsiteY30" fmla="*/ 4394308 h 4476598"/>
                  <a:gd name="connsiteX31" fmla="*/ 1123829 w 1242785"/>
                  <a:gd name="connsiteY31" fmla="*/ 4470508 h 4476598"/>
                  <a:gd name="connsiteX32" fmla="*/ 992384 w 1242785"/>
                  <a:gd name="connsiteY32" fmla="*/ 4473365 h 4476598"/>
                  <a:gd name="connsiteX33" fmla="*/ 954284 w 1242785"/>
                  <a:gd name="connsiteY33" fmla="*/ 4476222 h 4476598"/>
                  <a:gd name="connsiteX34" fmla="*/ 70364 w 1242785"/>
                  <a:gd name="connsiteY34" fmla="*/ 4476222 h 4476598"/>
                  <a:gd name="connsiteX35" fmla="*/ 13849 w 1242785"/>
                  <a:gd name="connsiteY35" fmla="*/ 4473365 h 4476598"/>
                  <a:gd name="connsiteX36" fmla="*/ 11309 w 1242785"/>
                  <a:gd name="connsiteY36" fmla="*/ 2642660 h 4476598"/>
                  <a:gd name="connsiteX37" fmla="*/ 12261 w 1242785"/>
                  <a:gd name="connsiteY37" fmla="*/ 319512 h 4476598"/>
                  <a:gd name="connsiteX38" fmla="*/ 37979 w 1242785"/>
                  <a:gd name="connsiteY38" fmla="*/ 224262 h 4476598"/>
                  <a:gd name="connsiteX39" fmla="*/ 126561 w 1242785"/>
                  <a:gd name="connsiteY39" fmla="*/ 134727 h 4476598"/>
                  <a:gd name="connsiteX40" fmla="*/ 247529 w 1242785"/>
                  <a:gd name="connsiteY40" fmla="*/ 6139 h 4476598"/>
                  <a:gd name="connsiteX41" fmla="*/ 252291 w 1242785"/>
                  <a:gd name="connsiteY41" fmla="*/ 5187 h 4476598"/>
                  <a:gd name="connsiteX42" fmla="*/ 380879 w 1242785"/>
                  <a:gd name="connsiteY42" fmla="*/ 108057 h 4476598"/>
                  <a:gd name="connsiteX43" fmla="*/ 506609 w 1242785"/>
                  <a:gd name="connsiteY43" fmla="*/ 218547 h 4476598"/>
                  <a:gd name="connsiteX44" fmla="*/ 579951 w 1242785"/>
                  <a:gd name="connsiteY44" fmla="*/ 149967 h 4476598"/>
                  <a:gd name="connsiteX45" fmla="*/ 683625 w 1242785"/>
                  <a:gd name="connsiteY45" fmla="*/ 82 h 4476598"/>
                  <a:gd name="connsiteX0" fmla="*/ 674846 w 1234006"/>
                  <a:gd name="connsiteY0" fmla="*/ 82 h 4476598"/>
                  <a:gd name="connsiteX1" fmla="*/ 778817 w 1234006"/>
                  <a:gd name="connsiteY1" fmla="*/ 17569 h 4476598"/>
                  <a:gd name="connsiteX2" fmla="*/ 817870 w 1234006"/>
                  <a:gd name="connsiteY2" fmla="*/ 68052 h 4476598"/>
                  <a:gd name="connsiteX3" fmla="*/ 810250 w 1234006"/>
                  <a:gd name="connsiteY3" fmla="*/ 771949 h 4476598"/>
                  <a:gd name="connsiteX4" fmla="*/ 770245 w 1234006"/>
                  <a:gd name="connsiteY4" fmla="*/ 826242 h 4476598"/>
                  <a:gd name="connsiteX5" fmla="*/ 590222 w 1234006"/>
                  <a:gd name="connsiteY5" fmla="*/ 854817 h 4476598"/>
                  <a:gd name="connsiteX6" fmla="*/ 534977 w 1234006"/>
                  <a:gd name="connsiteY6" fmla="*/ 915777 h 4476598"/>
                  <a:gd name="connsiteX7" fmla="*/ 576887 w 1234006"/>
                  <a:gd name="connsiteY7" fmla="*/ 975784 h 4476598"/>
                  <a:gd name="connsiteX8" fmla="*/ 638800 w 1234006"/>
                  <a:gd name="connsiteY8" fmla="*/ 1051984 h 4476598"/>
                  <a:gd name="connsiteX9" fmla="*/ 583555 w 1234006"/>
                  <a:gd name="connsiteY9" fmla="*/ 1173904 h 4476598"/>
                  <a:gd name="connsiteX10" fmla="*/ 551170 w 1234006"/>
                  <a:gd name="connsiteY10" fmla="*/ 1182477 h 4476598"/>
                  <a:gd name="connsiteX11" fmla="*/ 466397 w 1234006"/>
                  <a:gd name="connsiteY11" fmla="*/ 1276775 h 4476598"/>
                  <a:gd name="connsiteX12" fmla="*/ 534025 w 1234006"/>
                  <a:gd name="connsiteY12" fmla="*/ 2479782 h 4476598"/>
                  <a:gd name="connsiteX13" fmla="*/ 716905 w 1234006"/>
                  <a:gd name="connsiteY13" fmla="*/ 3111290 h 4476598"/>
                  <a:gd name="connsiteX14" fmla="*/ 796915 w 1234006"/>
                  <a:gd name="connsiteY14" fmla="*/ 3204635 h 4476598"/>
                  <a:gd name="connsiteX15" fmla="*/ 960745 w 1234006"/>
                  <a:gd name="connsiteY15" fmla="*/ 3357035 h 4476598"/>
                  <a:gd name="connsiteX16" fmla="*/ 956935 w 1234006"/>
                  <a:gd name="connsiteY16" fmla="*/ 3422757 h 4476598"/>
                  <a:gd name="connsiteX17" fmla="*/ 892165 w 1234006"/>
                  <a:gd name="connsiteY17" fmla="*/ 3480860 h 4476598"/>
                  <a:gd name="connsiteX18" fmla="*/ 793105 w 1234006"/>
                  <a:gd name="connsiteY18" fmla="*/ 3488479 h 4476598"/>
                  <a:gd name="connsiteX19" fmla="*/ 751195 w 1234006"/>
                  <a:gd name="connsiteY19" fmla="*/ 3499910 h 4476598"/>
                  <a:gd name="connsiteX20" fmla="*/ 775960 w 1234006"/>
                  <a:gd name="connsiteY20" fmla="*/ 3537057 h 4476598"/>
                  <a:gd name="connsiteX21" fmla="*/ 1067425 w 1234006"/>
                  <a:gd name="connsiteY21" fmla="*/ 3796137 h 4476598"/>
                  <a:gd name="connsiteX22" fmla="*/ 1186487 w 1234006"/>
                  <a:gd name="connsiteY22" fmla="*/ 3936154 h 4476598"/>
                  <a:gd name="connsiteX23" fmla="*/ 1179820 w 1234006"/>
                  <a:gd name="connsiteY23" fmla="*/ 4102842 h 4476598"/>
                  <a:gd name="connsiteX24" fmla="*/ 1136005 w 1234006"/>
                  <a:gd name="connsiteY24" fmla="*/ 4175232 h 4476598"/>
                  <a:gd name="connsiteX25" fmla="*/ 1133103 w 1234006"/>
                  <a:gd name="connsiteY25" fmla="*/ 4178134 h 4476598"/>
                  <a:gd name="connsiteX26" fmla="*/ 1168866 w 1234006"/>
                  <a:gd name="connsiteY26" fmla="*/ 4217381 h 4476598"/>
                  <a:gd name="connsiteX27" fmla="*/ 1186577 w 1234006"/>
                  <a:gd name="connsiteY27" fmla="*/ 4237949 h 4476598"/>
                  <a:gd name="connsiteX28" fmla="*/ 1193809 w 1234006"/>
                  <a:gd name="connsiteY28" fmla="*/ 4251032 h 4476598"/>
                  <a:gd name="connsiteX29" fmla="*/ 1205537 w 1234006"/>
                  <a:gd name="connsiteY29" fmla="*/ 4254290 h 4476598"/>
                  <a:gd name="connsiteX30" fmla="*/ 1218872 w 1234006"/>
                  <a:gd name="connsiteY30" fmla="*/ 4394308 h 4476598"/>
                  <a:gd name="connsiteX31" fmla="*/ 1115050 w 1234006"/>
                  <a:gd name="connsiteY31" fmla="*/ 4470508 h 4476598"/>
                  <a:gd name="connsiteX32" fmla="*/ 983605 w 1234006"/>
                  <a:gd name="connsiteY32" fmla="*/ 4473365 h 4476598"/>
                  <a:gd name="connsiteX33" fmla="*/ 945505 w 1234006"/>
                  <a:gd name="connsiteY33" fmla="*/ 4476222 h 4476598"/>
                  <a:gd name="connsiteX34" fmla="*/ 5070 w 1234006"/>
                  <a:gd name="connsiteY34" fmla="*/ 4473365 h 4476598"/>
                  <a:gd name="connsiteX35" fmla="*/ 2530 w 1234006"/>
                  <a:gd name="connsiteY35" fmla="*/ 2642660 h 4476598"/>
                  <a:gd name="connsiteX36" fmla="*/ 3482 w 1234006"/>
                  <a:gd name="connsiteY36" fmla="*/ 319512 h 4476598"/>
                  <a:gd name="connsiteX37" fmla="*/ 29200 w 1234006"/>
                  <a:gd name="connsiteY37" fmla="*/ 224262 h 4476598"/>
                  <a:gd name="connsiteX38" fmla="*/ 117782 w 1234006"/>
                  <a:gd name="connsiteY38" fmla="*/ 134727 h 4476598"/>
                  <a:gd name="connsiteX39" fmla="*/ 238750 w 1234006"/>
                  <a:gd name="connsiteY39" fmla="*/ 6139 h 4476598"/>
                  <a:gd name="connsiteX40" fmla="*/ 243512 w 1234006"/>
                  <a:gd name="connsiteY40" fmla="*/ 5187 h 4476598"/>
                  <a:gd name="connsiteX41" fmla="*/ 372100 w 1234006"/>
                  <a:gd name="connsiteY41" fmla="*/ 108057 h 4476598"/>
                  <a:gd name="connsiteX42" fmla="*/ 497830 w 1234006"/>
                  <a:gd name="connsiteY42" fmla="*/ 218547 h 4476598"/>
                  <a:gd name="connsiteX43" fmla="*/ 571172 w 1234006"/>
                  <a:gd name="connsiteY43" fmla="*/ 149967 h 4476598"/>
                  <a:gd name="connsiteX44" fmla="*/ 674846 w 1234006"/>
                  <a:gd name="connsiteY44" fmla="*/ 82 h 44765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1234006" h="4476598">
                    <a:moveTo>
                      <a:pt x="674846" y="82"/>
                    </a:moveTo>
                    <a:cubicBezTo>
                      <a:pt x="701367" y="841"/>
                      <a:pt x="735240" y="6854"/>
                      <a:pt x="778817" y="17569"/>
                    </a:cubicBezTo>
                    <a:cubicBezTo>
                      <a:pt x="804535" y="24237"/>
                      <a:pt x="816917" y="39477"/>
                      <a:pt x="817870" y="68052"/>
                    </a:cubicBezTo>
                    <a:cubicBezTo>
                      <a:pt x="824537" y="303319"/>
                      <a:pt x="813107" y="537634"/>
                      <a:pt x="810250" y="771949"/>
                    </a:cubicBezTo>
                    <a:cubicBezTo>
                      <a:pt x="810250" y="800524"/>
                      <a:pt x="792152" y="814812"/>
                      <a:pt x="770245" y="826242"/>
                    </a:cubicBezTo>
                    <a:cubicBezTo>
                      <a:pt x="713095" y="853865"/>
                      <a:pt x="654040" y="865294"/>
                      <a:pt x="590222" y="854817"/>
                    </a:cubicBezTo>
                    <a:cubicBezTo>
                      <a:pt x="519737" y="843387"/>
                      <a:pt x="516880" y="847197"/>
                      <a:pt x="534977" y="915777"/>
                    </a:cubicBezTo>
                    <a:cubicBezTo>
                      <a:pt x="541645" y="940542"/>
                      <a:pt x="553075" y="961497"/>
                      <a:pt x="576887" y="975784"/>
                    </a:cubicBezTo>
                    <a:cubicBezTo>
                      <a:pt x="606415" y="992929"/>
                      <a:pt x="626417" y="1020552"/>
                      <a:pt x="638800" y="1051984"/>
                    </a:cubicBezTo>
                    <a:cubicBezTo>
                      <a:pt x="659755" y="1105325"/>
                      <a:pt x="636895" y="1154854"/>
                      <a:pt x="583555" y="1173904"/>
                    </a:cubicBezTo>
                    <a:cubicBezTo>
                      <a:pt x="573077" y="1177715"/>
                      <a:pt x="562600" y="1180572"/>
                      <a:pt x="551170" y="1182477"/>
                    </a:cubicBezTo>
                    <a:cubicBezTo>
                      <a:pt x="470207" y="1198669"/>
                      <a:pt x="471160" y="1197717"/>
                      <a:pt x="466397" y="1276775"/>
                    </a:cubicBezTo>
                    <a:cubicBezTo>
                      <a:pt x="441632" y="1680634"/>
                      <a:pt x="472112" y="2081637"/>
                      <a:pt x="534025" y="2479782"/>
                    </a:cubicBezTo>
                    <a:cubicBezTo>
                      <a:pt x="568315" y="2697904"/>
                      <a:pt x="626417" y="2910312"/>
                      <a:pt x="716905" y="3111290"/>
                    </a:cubicBezTo>
                    <a:cubicBezTo>
                      <a:pt x="734050" y="3151295"/>
                      <a:pt x="743575" y="3198920"/>
                      <a:pt x="796915" y="3204635"/>
                    </a:cubicBezTo>
                    <a:cubicBezTo>
                      <a:pt x="938837" y="3199872"/>
                      <a:pt x="954077" y="3214160"/>
                      <a:pt x="960745" y="3357035"/>
                    </a:cubicBezTo>
                    <a:cubicBezTo>
                      <a:pt x="961697" y="3378942"/>
                      <a:pt x="959792" y="3401802"/>
                      <a:pt x="956935" y="3422757"/>
                    </a:cubicBezTo>
                    <a:cubicBezTo>
                      <a:pt x="952172" y="3458952"/>
                      <a:pt x="928360" y="3478002"/>
                      <a:pt x="892165" y="3480860"/>
                    </a:cubicBezTo>
                    <a:lnTo>
                      <a:pt x="793105" y="3488479"/>
                    </a:lnTo>
                    <a:cubicBezTo>
                      <a:pt x="777865" y="3490385"/>
                      <a:pt x="756910" y="3480860"/>
                      <a:pt x="751195" y="3499910"/>
                    </a:cubicBezTo>
                    <a:cubicBezTo>
                      <a:pt x="745480" y="3517054"/>
                      <a:pt x="765482" y="3526579"/>
                      <a:pt x="775960" y="3537057"/>
                    </a:cubicBezTo>
                    <a:cubicBezTo>
                      <a:pt x="868352" y="3628497"/>
                      <a:pt x="968365" y="3711365"/>
                      <a:pt x="1067425" y="3796137"/>
                    </a:cubicBezTo>
                    <a:cubicBezTo>
                      <a:pt x="1115050" y="3836142"/>
                      <a:pt x="1157912" y="3879957"/>
                      <a:pt x="1186487" y="3936154"/>
                    </a:cubicBezTo>
                    <a:cubicBezTo>
                      <a:pt x="1216015" y="3993304"/>
                      <a:pt x="1212205" y="4048549"/>
                      <a:pt x="1179820" y="4102842"/>
                    </a:cubicBezTo>
                    <a:cubicBezTo>
                      <a:pt x="1165532" y="4127607"/>
                      <a:pt x="1142672" y="4146657"/>
                      <a:pt x="1136005" y="4175232"/>
                    </a:cubicBezTo>
                    <a:lnTo>
                      <a:pt x="1133103" y="4178134"/>
                    </a:lnTo>
                    <a:lnTo>
                      <a:pt x="1168866" y="4217381"/>
                    </a:lnTo>
                    <a:cubicBezTo>
                      <a:pt x="1175176" y="4223929"/>
                      <a:pt x="1181249" y="4230656"/>
                      <a:pt x="1186577" y="4237949"/>
                    </a:cubicBezTo>
                    <a:lnTo>
                      <a:pt x="1193809" y="4251032"/>
                    </a:lnTo>
                    <a:lnTo>
                      <a:pt x="1205537" y="4254290"/>
                    </a:lnTo>
                    <a:cubicBezTo>
                      <a:pt x="1249352" y="4297152"/>
                      <a:pt x="1233160" y="4345730"/>
                      <a:pt x="1218872" y="4394308"/>
                    </a:cubicBezTo>
                    <a:cubicBezTo>
                      <a:pt x="1203632" y="4445742"/>
                      <a:pt x="1170295" y="4472412"/>
                      <a:pt x="1115050" y="4470508"/>
                    </a:cubicBezTo>
                    <a:lnTo>
                      <a:pt x="983605" y="4473365"/>
                    </a:lnTo>
                    <a:cubicBezTo>
                      <a:pt x="971222" y="4478127"/>
                      <a:pt x="958840" y="4476222"/>
                      <a:pt x="945505" y="4476222"/>
                    </a:cubicBezTo>
                    <a:lnTo>
                      <a:pt x="5070" y="4473365"/>
                    </a:lnTo>
                    <a:cubicBezTo>
                      <a:pt x="-4772" y="4167772"/>
                      <a:pt x="2795" y="3334969"/>
                      <a:pt x="2530" y="2642660"/>
                    </a:cubicBezTo>
                    <a:cubicBezTo>
                      <a:pt x="2265" y="1950351"/>
                      <a:pt x="2530" y="1093894"/>
                      <a:pt x="3482" y="319512"/>
                    </a:cubicBezTo>
                    <a:cubicBezTo>
                      <a:pt x="3482" y="286174"/>
                      <a:pt x="-6995" y="248074"/>
                      <a:pt x="29200" y="224262"/>
                    </a:cubicBezTo>
                    <a:cubicBezTo>
                      <a:pt x="111115" y="215689"/>
                      <a:pt x="111115" y="215689"/>
                      <a:pt x="117782" y="134727"/>
                    </a:cubicBezTo>
                    <a:cubicBezTo>
                      <a:pt x="126355" y="20427"/>
                      <a:pt x="126355" y="20427"/>
                      <a:pt x="238750" y="6139"/>
                    </a:cubicBezTo>
                    <a:cubicBezTo>
                      <a:pt x="240655" y="6139"/>
                      <a:pt x="241607" y="6139"/>
                      <a:pt x="243512" y="5187"/>
                    </a:cubicBezTo>
                    <a:cubicBezTo>
                      <a:pt x="346382" y="-7196"/>
                      <a:pt x="360670" y="5187"/>
                      <a:pt x="372100" y="108057"/>
                    </a:cubicBezTo>
                    <a:cubicBezTo>
                      <a:pt x="384482" y="218547"/>
                      <a:pt x="384482" y="218547"/>
                      <a:pt x="497830" y="218547"/>
                    </a:cubicBezTo>
                    <a:cubicBezTo>
                      <a:pt x="565457" y="218547"/>
                      <a:pt x="564505" y="218547"/>
                      <a:pt x="571172" y="149967"/>
                    </a:cubicBezTo>
                    <a:cubicBezTo>
                      <a:pt x="581888" y="42811"/>
                      <a:pt x="595283" y="-2195"/>
                      <a:pt x="674846" y="8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59698CE8-65A2-4F11-B6D4-E1AFBC1E4B28}"/>
                  </a:ext>
                </a:extLst>
              </p:cNvPr>
              <p:cNvSpPr/>
              <p:nvPr/>
            </p:nvSpPr>
            <p:spPr>
              <a:xfrm>
                <a:off x="11433555" y="5239941"/>
                <a:ext cx="1204762" cy="86742"/>
              </a:xfrm>
              <a:custGeom>
                <a:avLst/>
                <a:gdLst>
                  <a:gd name="connsiteX0" fmla="*/ 0 w 1204762"/>
                  <a:gd name="connsiteY0" fmla="*/ 0 h 86742"/>
                  <a:gd name="connsiteX1" fmla="*/ 23662 w 1204762"/>
                  <a:gd name="connsiteY1" fmla="*/ 0 h 86742"/>
                  <a:gd name="connsiteX2" fmla="*/ 1137135 w 1204762"/>
                  <a:gd name="connsiteY2" fmla="*/ 952 h 86742"/>
                  <a:gd name="connsiteX3" fmla="*/ 1204762 w 1204762"/>
                  <a:gd name="connsiteY3" fmla="*/ 85725 h 86742"/>
                  <a:gd name="connsiteX4" fmla="*/ 23662 w 1204762"/>
                  <a:gd name="connsiteY4" fmla="*/ 86677 h 86742"/>
                  <a:gd name="connsiteX5" fmla="*/ 0 w 1204762"/>
                  <a:gd name="connsiteY5" fmla="*/ 86742 h 86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04762" h="86742">
                    <a:moveTo>
                      <a:pt x="0" y="0"/>
                    </a:moveTo>
                    <a:lnTo>
                      <a:pt x="23662" y="0"/>
                    </a:lnTo>
                    <a:cubicBezTo>
                      <a:pt x="395137" y="0"/>
                      <a:pt x="765660" y="0"/>
                      <a:pt x="1137135" y="952"/>
                    </a:cubicBezTo>
                    <a:cubicBezTo>
                      <a:pt x="1158090" y="30480"/>
                      <a:pt x="1191427" y="50482"/>
                      <a:pt x="1204762" y="85725"/>
                    </a:cubicBezTo>
                    <a:cubicBezTo>
                      <a:pt x="811380" y="85725"/>
                      <a:pt x="417997" y="85725"/>
                      <a:pt x="23662" y="86677"/>
                    </a:cubicBezTo>
                    <a:lnTo>
                      <a:pt x="0" y="86742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A602DD44-C96E-4AB6-AA00-2E5631222E78}"/>
                </a:ext>
              </a:extLst>
            </p:cNvPr>
            <p:cNvGrpSpPr/>
            <p:nvPr/>
          </p:nvGrpSpPr>
          <p:grpSpPr>
            <a:xfrm flipH="1">
              <a:off x="6134322" y="798906"/>
              <a:ext cx="1312120" cy="5890230"/>
              <a:chOff x="5709311" y="764028"/>
              <a:chExt cx="1312120" cy="5890230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4639350D-23A5-4FFE-8EBF-833A9A3EE92E}"/>
                  </a:ext>
                </a:extLst>
              </p:cNvPr>
              <p:cNvSpPr/>
              <p:nvPr/>
            </p:nvSpPr>
            <p:spPr>
              <a:xfrm>
                <a:off x="5710817" y="764028"/>
                <a:ext cx="1310614" cy="5890230"/>
              </a:xfrm>
              <a:custGeom>
                <a:avLst/>
                <a:gdLst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0 w 1312120"/>
                  <a:gd name="connsiteY50" fmla="*/ 5555119 h 5890230"/>
                  <a:gd name="connsiteX51" fmla="*/ 15714 w 1312120"/>
                  <a:gd name="connsiteY51" fmla="*/ 5554994 h 5890230"/>
                  <a:gd name="connsiteX52" fmla="*/ 6402 w 1312120"/>
                  <a:gd name="connsiteY52" fmla="*/ 5535067 h 5890230"/>
                  <a:gd name="connsiteX53" fmla="*/ 3187 w 1312120"/>
                  <a:gd name="connsiteY53" fmla="*/ 5509230 h 5890230"/>
                  <a:gd name="connsiteX54" fmla="*/ 2234 w 1312120"/>
                  <a:gd name="connsiteY54" fmla="*/ 5452080 h 5890230"/>
                  <a:gd name="connsiteX55" fmla="*/ 2234 w 1312120"/>
                  <a:gd name="connsiteY55" fmla="*/ 110460 h 5890230"/>
                  <a:gd name="connsiteX56" fmla="*/ 3187 w 1312120"/>
                  <a:gd name="connsiteY56" fmla="*/ 53310 h 5890230"/>
                  <a:gd name="connsiteX57" fmla="*/ 37745 w 1312120"/>
                  <a:gd name="connsiteY57" fmla="*/ 134 h 5890230"/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0 w 1312120"/>
                  <a:gd name="connsiteY50" fmla="*/ 5555119 h 5890230"/>
                  <a:gd name="connsiteX51" fmla="*/ 6402 w 1312120"/>
                  <a:gd name="connsiteY51" fmla="*/ 5535067 h 5890230"/>
                  <a:gd name="connsiteX52" fmla="*/ 3187 w 1312120"/>
                  <a:gd name="connsiteY52" fmla="*/ 5509230 h 5890230"/>
                  <a:gd name="connsiteX53" fmla="*/ 2234 w 1312120"/>
                  <a:gd name="connsiteY53" fmla="*/ 5452080 h 5890230"/>
                  <a:gd name="connsiteX54" fmla="*/ 2234 w 1312120"/>
                  <a:gd name="connsiteY54" fmla="*/ 110460 h 5890230"/>
                  <a:gd name="connsiteX55" fmla="*/ 3187 w 1312120"/>
                  <a:gd name="connsiteY55" fmla="*/ 53310 h 5890230"/>
                  <a:gd name="connsiteX56" fmla="*/ 37745 w 1312120"/>
                  <a:gd name="connsiteY56" fmla="*/ 134 h 5890230"/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0 w 1312120"/>
                  <a:gd name="connsiteY50" fmla="*/ 5555119 h 5890230"/>
                  <a:gd name="connsiteX51" fmla="*/ 3187 w 1312120"/>
                  <a:gd name="connsiteY51" fmla="*/ 5509230 h 5890230"/>
                  <a:gd name="connsiteX52" fmla="*/ 2234 w 1312120"/>
                  <a:gd name="connsiteY52" fmla="*/ 5452080 h 5890230"/>
                  <a:gd name="connsiteX53" fmla="*/ 2234 w 1312120"/>
                  <a:gd name="connsiteY53" fmla="*/ 110460 h 5890230"/>
                  <a:gd name="connsiteX54" fmla="*/ 3187 w 1312120"/>
                  <a:gd name="connsiteY54" fmla="*/ 53310 h 5890230"/>
                  <a:gd name="connsiteX55" fmla="*/ 37745 w 1312120"/>
                  <a:gd name="connsiteY55" fmla="*/ 134 h 5890230"/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0 w 1312120"/>
                  <a:gd name="connsiteY50" fmla="*/ 5555119 h 5890230"/>
                  <a:gd name="connsiteX51" fmla="*/ 2234 w 1312120"/>
                  <a:gd name="connsiteY51" fmla="*/ 5452080 h 5890230"/>
                  <a:gd name="connsiteX52" fmla="*/ 2234 w 1312120"/>
                  <a:gd name="connsiteY52" fmla="*/ 110460 h 5890230"/>
                  <a:gd name="connsiteX53" fmla="*/ 3187 w 1312120"/>
                  <a:gd name="connsiteY53" fmla="*/ 53310 h 5890230"/>
                  <a:gd name="connsiteX54" fmla="*/ 37745 w 1312120"/>
                  <a:gd name="connsiteY54" fmla="*/ 134 h 5890230"/>
                  <a:gd name="connsiteX0" fmla="*/ 37745 w 1312120"/>
                  <a:gd name="connsiteY0" fmla="*/ 134 h 5890230"/>
                  <a:gd name="connsiteX1" fmla="*/ 70814 w 1312120"/>
                  <a:gd name="connsiteY1" fmla="*/ 1875 h 5890230"/>
                  <a:gd name="connsiteX2" fmla="*/ 288937 w 1312120"/>
                  <a:gd name="connsiteY2" fmla="*/ 173325 h 5890230"/>
                  <a:gd name="connsiteX3" fmla="*/ 373709 w 1312120"/>
                  <a:gd name="connsiteY3" fmla="*/ 210472 h 5890230"/>
                  <a:gd name="connsiteX4" fmla="*/ 478484 w 1312120"/>
                  <a:gd name="connsiteY4" fmla="*/ 219045 h 5890230"/>
                  <a:gd name="connsiteX5" fmla="*/ 736612 w 1312120"/>
                  <a:gd name="connsiteY5" fmla="*/ 360967 h 5890230"/>
                  <a:gd name="connsiteX6" fmla="*/ 803287 w 1312120"/>
                  <a:gd name="connsiteY6" fmla="*/ 356205 h 5890230"/>
                  <a:gd name="connsiteX7" fmla="*/ 943304 w 1312120"/>
                  <a:gd name="connsiteY7" fmla="*/ 241905 h 5890230"/>
                  <a:gd name="connsiteX8" fmla="*/ 1011884 w 1312120"/>
                  <a:gd name="connsiteY8" fmla="*/ 221902 h 5890230"/>
                  <a:gd name="connsiteX9" fmla="*/ 1040459 w 1312120"/>
                  <a:gd name="connsiteY9" fmla="*/ 287625 h 5890230"/>
                  <a:gd name="connsiteX10" fmla="*/ 969022 w 1312120"/>
                  <a:gd name="connsiteY10" fmla="*/ 702915 h 5890230"/>
                  <a:gd name="connsiteX11" fmla="*/ 616597 w 1312120"/>
                  <a:gd name="connsiteY11" fmla="*/ 1533495 h 5890230"/>
                  <a:gd name="connsiteX12" fmla="*/ 460387 w 1312120"/>
                  <a:gd name="connsiteY12" fmla="*/ 1800195 h 5890230"/>
                  <a:gd name="connsiteX13" fmla="*/ 464197 w 1312120"/>
                  <a:gd name="connsiteY13" fmla="*/ 1858297 h 5890230"/>
                  <a:gd name="connsiteX14" fmla="*/ 415619 w 1312120"/>
                  <a:gd name="connsiteY14" fmla="*/ 2045940 h 5890230"/>
                  <a:gd name="connsiteX15" fmla="*/ 367042 w 1312120"/>
                  <a:gd name="connsiteY15" fmla="*/ 2109757 h 5890230"/>
                  <a:gd name="connsiteX16" fmla="*/ 417524 w 1312120"/>
                  <a:gd name="connsiteY16" fmla="*/ 2160240 h 5890230"/>
                  <a:gd name="connsiteX17" fmla="*/ 512774 w 1312120"/>
                  <a:gd name="connsiteY17" fmla="*/ 2265967 h 5890230"/>
                  <a:gd name="connsiteX18" fmla="*/ 545159 w 1312120"/>
                  <a:gd name="connsiteY18" fmla="*/ 2323117 h 5890230"/>
                  <a:gd name="connsiteX19" fmla="*/ 585164 w 1312120"/>
                  <a:gd name="connsiteY19" fmla="*/ 2463135 h 5890230"/>
                  <a:gd name="connsiteX20" fmla="*/ 508964 w 1312120"/>
                  <a:gd name="connsiteY20" fmla="*/ 2549812 h 5890230"/>
                  <a:gd name="connsiteX21" fmla="*/ 458482 w 1312120"/>
                  <a:gd name="connsiteY21" fmla="*/ 2562195 h 5890230"/>
                  <a:gd name="connsiteX22" fmla="*/ 380377 w 1312120"/>
                  <a:gd name="connsiteY22" fmla="*/ 2579340 h 5890230"/>
                  <a:gd name="connsiteX23" fmla="*/ 375614 w 1312120"/>
                  <a:gd name="connsiteY23" fmla="*/ 2659350 h 5890230"/>
                  <a:gd name="connsiteX24" fmla="*/ 386092 w 1312120"/>
                  <a:gd name="connsiteY24" fmla="*/ 3382297 h 5890230"/>
                  <a:gd name="connsiteX25" fmla="*/ 554684 w 1312120"/>
                  <a:gd name="connsiteY25" fmla="*/ 4400520 h 5890230"/>
                  <a:gd name="connsiteX26" fmla="*/ 681367 w 1312120"/>
                  <a:gd name="connsiteY26" fmla="*/ 4496722 h 5890230"/>
                  <a:gd name="connsiteX27" fmla="*/ 783284 w 1312120"/>
                  <a:gd name="connsiteY27" fmla="*/ 4597688 h 5890230"/>
                  <a:gd name="connsiteX28" fmla="*/ 780427 w 1312120"/>
                  <a:gd name="connsiteY28" fmla="*/ 4769138 h 5890230"/>
                  <a:gd name="connsiteX29" fmla="*/ 809002 w 1312120"/>
                  <a:gd name="connsiteY29" fmla="*/ 4833907 h 5890230"/>
                  <a:gd name="connsiteX30" fmla="*/ 919492 w 1312120"/>
                  <a:gd name="connsiteY30" fmla="*/ 4931063 h 5890230"/>
                  <a:gd name="connsiteX31" fmla="*/ 957592 w 1312120"/>
                  <a:gd name="connsiteY31" fmla="*/ 4946302 h 5890230"/>
                  <a:gd name="connsiteX32" fmla="*/ 1218577 w 1312120"/>
                  <a:gd name="connsiteY32" fmla="*/ 5187285 h 5890230"/>
                  <a:gd name="connsiteX33" fmla="*/ 1291919 w 1312120"/>
                  <a:gd name="connsiteY33" fmla="*/ 5383500 h 5890230"/>
                  <a:gd name="connsiteX34" fmla="*/ 1270964 w 1312120"/>
                  <a:gd name="connsiteY34" fmla="*/ 5455890 h 5890230"/>
                  <a:gd name="connsiteX35" fmla="*/ 1232388 w 1312120"/>
                  <a:gd name="connsiteY35" fmla="*/ 5526211 h 5890230"/>
                  <a:gd name="connsiteX36" fmla="*/ 1231912 w 1312120"/>
                  <a:gd name="connsiteY36" fmla="*/ 5554949 h 5890230"/>
                  <a:gd name="connsiteX37" fmla="*/ 1232865 w 1312120"/>
                  <a:gd name="connsiteY37" fmla="*/ 5554949 h 5890230"/>
                  <a:gd name="connsiteX38" fmla="*/ 1241437 w 1312120"/>
                  <a:gd name="connsiteY38" fmla="*/ 5556854 h 5890230"/>
                  <a:gd name="connsiteX39" fmla="*/ 1290864 w 1312120"/>
                  <a:gd name="connsiteY39" fmla="*/ 5612576 h 5890230"/>
                  <a:gd name="connsiteX40" fmla="*/ 1290109 w 1312120"/>
                  <a:gd name="connsiteY40" fmla="*/ 5638408 h 5890230"/>
                  <a:gd name="connsiteX41" fmla="*/ 1291146 w 1312120"/>
                  <a:gd name="connsiteY41" fmla="*/ 5638963 h 5890230"/>
                  <a:gd name="connsiteX42" fmla="*/ 1310969 w 1312120"/>
                  <a:gd name="connsiteY42" fmla="*/ 5685442 h 5890230"/>
                  <a:gd name="connsiteX43" fmla="*/ 1192859 w 1312120"/>
                  <a:gd name="connsiteY43" fmla="*/ 5869275 h 5890230"/>
                  <a:gd name="connsiteX44" fmla="*/ 1141425 w 1312120"/>
                  <a:gd name="connsiteY44" fmla="*/ 5890230 h 5890230"/>
                  <a:gd name="connsiteX45" fmla="*/ 21284 w 1312120"/>
                  <a:gd name="connsiteY45" fmla="*/ 5888325 h 5890230"/>
                  <a:gd name="connsiteX46" fmla="*/ 6044 w 1312120"/>
                  <a:gd name="connsiteY46" fmla="*/ 5854988 h 5890230"/>
                  <a:gd name="connsiteX47" fmla="*/ 6997 w 1312120"/>
                  <a:gd name="connsiteY47" fmla="*/ 5670202 h 5890230"/>
                  <a:gd name="connsiteX48" fmla="*/ 18223 w 1312120"/>
                  <a:gd name="connsiteY48" fmla="*/ 5642571 h 5890230"/>
                  <a:gd name="connsiteX49" fmla="*/ 0 w 1312120"/>
                  <a:gd name="connsiteY49" fmla="*/ 5642521 h 5890230"/>
                  <a:gd name="connsiteX50" fmla="*/ 2234 w 1312120"/>
                  <a:gd name="connsiteY50" fmla="*/ 5452080 h 5890230"/>
                  <a:gd name="connsiteX51" fmla="*/ 2234 w 1312120"/>
                  <a:gd name="connsiteY51" fmla="*/ 110460 h 5890230"/>
                  <a:gd name="connsiteX52" fmla="*/ 3187 w 1312120"/>
                  <a:gd name="connsiteY52" fmla="*/ 53310 h 5890230"/>
                  <a:gd name="connsiteX53" fmla="*/ 37745 w 1312120"/>
                  <a:gd name="connsiteY53" fmla="*/ 134 h 5890230"/>
                  <a:gd name="connsiteX0" fmla="*/ 35749 w 1310124"/>
                  <a:gd name="connsiteY0" fmla="*/ 134 h 5890230"/>
                  <a:gd name="connsiteX1" fmla="*/ 68818 w 1310124"/>
                  <a:gd name="connsiteY1" fmla="*/ 1875 h 5890230"/>
                  <a:gd name="connsiteX2" fmla="*/ 286941 w 1310124"/>
                  <a:gd name="connsiteY2" fmla="*/ 173325 h 5890230"/>
                  <a:gd name="connsiteX3" fmla="*/ 371713 w 1310124"/>
                  <a:gd name="connsiteY3" fmla="*/ 210472 h 5890230"/>
                  <a:gd name="connsiteX4" fmla="*/ 476488 w 1310124"/>
                  <a:gd name="connsiteY4" fmla="*/ 219045 h 5890230"/>
                  <a:gd name="connsiteX5" fmla="*/ 734616 w 1310124"/>
                  <a:gd name="connsiteY5" fmla="*/ 360967 h 5890230"/>
                  <a:gd name="connsiteX6" fmla="*/ 801291 w 1310124"/>
                  <a:gd name="connsiteY6" fmla="*/ 356205 h 5890230"/>
                  <a:gd name="connsiteX7" fmla="*/ 941308 w 1310124"/>
                  <a:gd name="connsiteY7" fmla="*/ 241905 h 5890230"/>
                  <a:gd name="connsiteX8" fmla="*/ 1009888 w 1310124"/>
                  <a:gd name="connsiteY8" fmla="*/ 221902 h 5890230"/>
                  <a:gd name="connsiteX9" fmla="*/ 1038463 w 1310124"/>
                  <a:gd name="connsiteY9" fmla="*/ 287625 h 5890230"/>
                  <a:gd name="connsiteX10" fmla="*/ 967026 w 1310124"/>
                  <a:gd name="connsiteY10" fmla="*/ 702915 h 5890230"/>
                  <a:gd name="connsiteX11" fmla="*/ 614601 w 1310124"/>
                  <a:gd name="connsiteY11" fmla="*/ 1533495 h 5890230"/>
                  <a:gd name="connsiteX12" fmla="*/ 458391 w 1310124"/>
                  <a:gd name="connsiteY12" fmla="*/ 1800195 h 5890230"/>
                  <a:gd name="connsiteX13" fmla="*/ 462201 w 1310124"/>
                  <a:gd name="connsiteY13" fmla="*/ 1858297 h 5890230"/>
                  <a:gd name="connsiteX14" fmla="*/ 413623 w 1310124"/>
                  <a:gd name="connsiteY14" fmla="*/ 2045940 h 5890230"/>
                  <a:gd name="connsiteX15" fmla="*/ 365046 w 1310124"/>
                  <a:gd name="connsiteY15" fmla="*/ 2109757 h 5890230"/>
                  <a:gd name="connsiteX16" fmla="*/ 415528 w 1310124"/>
                  <a:gd name="connsiteY16" fmla="*/ 2160240 h 5890230"/>
                  <a:gd name="connsiteX17" fmla="*/ 510778 w 1310124"/>
                  <a:gd name="connsiteY17" fmla="*/ 2265967 h 5890230"/>
                  <a:gd name="connsiteX18" fmla="*/ 543163 w 1310124"/>
                  <a:gd name="connsiteY18" fmla="*/ 2323117 h 5890230"/>
                  <a:gd name="connsiteX19" fmla="*/ 583168 w 1310124"/>
                  <a:gd name="connsiteY19" fmla="*/ 2463135 h 5890230"/>
                  <a:gd name="connsiteX20" fmla="*/ 506968 w 1310124"/>
                  <a:gd name="connsiteY20" fmla="*/ 2549812 h 5890230"/>
                  <a:gd name="connsiteX21" fmla="*/ 456486 w 1310124"/>
                  <a:gd name="connsiteY21" fmla="*/ 2562195 h 5890230"/>
                  <a:gd name="connsiteX22" fmla="*/ 378381 w 1310124"/>
                  <a:gd name="connsiteY22" fmla="*/ 2579340 h 5890230"/>
                  <a:gd name="connsiteX23" fmla="*/ 373618 w 1310124"/>
                  <a:gd name="connsiteY23" fmla="*/ 2659350 h 5890230"/>
                  <a:gd name="connsiteX24" fmla="*/ 384096 w 1310124"/>
                  <a:gd name="connsiteY24" fmla="*/ 3382297 h 5890230"/>
                  <a:gd name="connsiteX25" fmla="*/ 552688 w 1310124"/>
                  <a:gd name="connsiteY25" fmla="*/ 4400520 h 5890230"/>
                  <a:gd name="connsiteX26" fmla="*/ 679371 w 1310124"/>
                  <a:gd name="connsiteY26" fmla="*/ 4496722 h 5890230"/>
                  <a:gd name="connsiteX27" fmla="*/ 781288 w 1310124"/>
                  <a:gd name="connsiteY27" fmla="*/ 4597688 h 5890230"/>
                  <a:gd name="connsiteX28" fmla="*/ 778431 w 1310124"/>
                  <a:gd name="connsiteY28" fmla="*/ 4769138 h 5890230"/>
                  <a:gd name="connsiteX29" fmla="*/ 807006 w 1310124"/>
                  <a:gd name="connsiteY29" fmla="*/ 4833907 h 5890230"/>
                  <a:gd name="connsiteX30" fmla="*/ 917496 w 1310124"/>
                  <a:gd name="connsiteY30" fmla="*/ 4931063 h 5890230"/>
                  <a:gd name="connsiteX31" fmla="*/ 955596 w 1310124"/>
                  <a:gd name="connsiteY31" fmla="*/ 4946302 h 5890230"/>
                  <a:gd name="connsiteX32" fmla="*/ 1216581 w 1310124"/>
                  <a:gd name="connsiteY32" fmla="*/ 5187285 h 5890230"/>
                  <a:gd name="connsiteX33" fmla="*/ 1289923 w 1310124"/>
                  <a:gd name="connsiteY33" fmla="*/ 5383500 h 5890230"/>
                  <a:gd name="connsiteX34" fmla="*/ 1268968 w 1310124"/>
                  <a:gd name="connsiteY34" fmla="*/ 5455890 h 5890230"/>
                  <a:gd name="connsiteX35" fmla="*/ 1230392 w 1310124"/>
                  <a:gd name="connsiteY35" fmla="*/ 5526211 h 5890230"/>
                  <a:gd name="connsiteX36" fmla="*/ 1229916 w 1310124"/>
                  <a:gd name="connsiteY36" fmla="*/ 5554949 h 5890230"/>
                  <a:gd name="connsiteX37" fmla="*/ 1230869 w 1310124"/>
                  <a:gd name="connsiteY37" fmla="*/ 5554949 h 5890230"/>
                  <a:gd name="connsiteX38" fmla="*/ 1239441 w 1310124"/>
                  <a:gd name="connsiteY38" fmla="*/ 5556854 h 5890230"/>
                  <a:gd name="connsiteX39" fmla="*/ 1288868 w 1310124"/>
                  <a:gd name="connsiteY39" fmla="*/ 5612576 h 5890230"/>
                  <a:gd name="connsiteX40" fmla="*/ 1288113 w 1310124"/>
                  <a:gd name="connsiteY40" fmla="*/ 5638408 h 5890230"/>
                  <a:gd name="connsiteX41" fmla="*/ 1289150 w 1310124"/>
                  <a:gd name="connsiteY41" fmla="*/ 5638963 h 5890230"/>
                  <a:gd name="connsiteX42" fmla="*/ 1308973 w 1310124"/>
                  <a:gd name="connsiteY42" fmla="*/ 5685442 h 5890230"/>
                  <a:gd name="connsiteX43" fmla="*/ 1190863 w 1310124"/>
                  <a:gd name="connsiteY43" fmla="*/ 5869275 h 5890230"/>
                  <a:gd name="connsiteX44" fmla="*/ 1139429 w 1310124"/>
                  <a:gd name="connsiteY44" fmla="*/ 5890230 h 5890230"/>
                  <a:gd name="connsiteX45" fmla="*/ 19288 w 1310124"/>
                  <a:gd name="connsiteY45" fmla="*/ 5888325 h 5890230"/>
                  <a:gd name="connsiteX46" fmla="*/ 4048 w 1310124"/>
                  <a:gd name="connsiteY46" fmla="*/ 5854988 h 5890230"/>
                  <a:gd name="connsiteX47" fmla="*/ 5001 w 1310124"/>
                  <a:gd name="connsiteY47" fmla="*/ 5670202 h 5890230"/>
                  <a:gd name="connsiteX48" fmla="*/ 16227 w 1310124"/>
                  <a:gd name="connsiteY48" fmla="*/ 5642571 h 5890230"/>
                  <a:gd name="connsiteX49" fmla="*/ 238 w 1310124"/>
                  <a:gd name="connsiteY49" fmla="*/ 5452080 h 5890230"/>
                  <a:gd name="connsiteX50" fmla="*/ 238 w 1310124"/>
                  <a:gd name="connsiteY50" fmla="*/ 110460 h 5890230"/>
                  <a:gd name="connsiteX51" fmla="*/ 1191 w 1310124"/>
                  <a:gd name="connsiteY51" fmla="*/ 53310 h 5890230"/>
                  <a:gd name="connsiteX52" fmla="*/ 35749 w 1310124"/>
                  <a:gd name="connsiteY52" fmla="*/ 134 h 5890230"/>
                  <a:gd name="connsiteX0" fmla="*/ 35749 w 1310124"/>
                  <a:gd name="connsiteY0" fmla="*/ 134 h 5890230"/>
                  <a:gd name="connsiteX1" fmla="*/ 68818 w 1310124"/>
                  <a:gd name="connsiteY1" fmla="*/ 1875 h 5890230"/>
                  <a:gd name="connsiteX2" fmla="*/ 286941 w 1310124"/>
                  <a:gd name="connsiteY2" fmla="*/ 173325 h 5890230"/>
                  <a:gd name="connsiteX3" fmla="*/ 371713 w 1310124"/>
                  <a:gd name="connsiteY3" fmla="*/ 210472 h 5890230"/>
                  <a:gd name="connsiteX4" fmla="*/ 476488 w 1310124"/>
                  <a:gd name="connsiteY4" fmla="*/ 219045 h 5890230"/>
                  <a:gd name="connsiteX5" fmla="*/ 734616 w 1310124"/>
                  <a:gd name="connsiteY5" fmla="*/ 360967 h 5890230"/>
                  <a:gd name="connsiteX6" fmla="*/ 801291 w 1310124"/>
                  <a:gd name="connsiteY6" fmla="*/ 356205 h 5890230"/>
                  <a:gd name="connsiteX7" fmla="*/ 941308 w 1310124"/>
                  <a:gd name="connsiteY7" fmla="*/ 241905 h 5890230"/>
                  <a:gd name="connsiteX8" fmla="*/ 1009888 w 1310124"/>
                  <a:gd name="connsiteY8" fmla="*/ 221902 h 5890230"/>
                  <a:gd name="connsiteX9" fmla="*/ 1038463 w 1310124"/>
                  <a:gd name="connsiteY9" fmla="*/ 287625 h 5890230"/>
                  <a:gd name="connsiteX10" fmla="*/ 967026 w 1310124"/>
                  <a:gd name="connsiteY10" fmla="*/ 702915 h 5890230"/>
                  <a:gd name="connsiteX11" fmla="*/ 614601 w 1310124"/>
                  <a:gd name="connsiteY11" fmla="*/ 1533495 h 5890230"/>
                  <a:gd name="connsiteX12" fmla="*/ 458391 w 1310124"/>
                  <a:gd name="connsiteY12" fmla="*/ 1800195 h 5890230"/>
                  <a:gd name="connsiteX13" fmla="*/ 462201 w 1310124"/>
                  <a:gd name="connsiteY13" fmla="*/ 1858297 h 5890230"/>
                  <a:gd name="connsiteX14" fmla="*/ 413623 w 1310124"/>
                  <a:gd name="connsiteY14" fmla="*/ 2045940 h 5890230"/>
                  <a:gd name="connsiteX15" fmla="*/ 365046 w 1310124"/>
                  <a:gd name="connsiteY15" fmla="*/ 2109757 h 5890230"/>
                  <a:gd name="connsiteX16" fmla="*/ 415528 w 1310124"/>
                  <a:gd name="connsiteY16" fmla="*/ 2160240 h 5890230"/>
                  <a:gd name="connsiteX17" fmla="*/ 510778 w 1310124"/>
                  <a:gd name="connsiteY17" fmla="*/ 2265967 h 5890230"/>
                  <a:gd name="connsiteX18" fmla="*/ 543163 w 1310124"/>
                  <a:gd name="connsiteY18" fmla="*/ 2323117 h 5890230"/>
                  <a:gd name="connsiteX19" fmla="*/ 583168 w 1310124"/>
                  <a:gd name="connsiteY19" fmla="*/ 2463135 h 5890230"/>
                  <a:gd name="connsiteX20" fmla="*/ 506968 w 1310124"/>
                  <a:gd name="connsiteY20" fmla="*/ 2549812 h 5890230"/>
                  <a:gd name="connsiteX21" fmla="*/ 456486 w 1310124"/>
                  <a:gd name="connsiteY21" fmla="*/ 2562195 h 5890230"/>
                  <a:gd name="connsiteX22" fmla="*/ 378381 w 1310124"/>
                  <a:gd name="connsiteY22" fmla="*/ 2579340 h 5890230"/>
                  <a:gd name="connsiteX23" fmla="*/ 373618 w 1310124"/>
                  <a:gd name="connsiteY23" fmla="*/ 2659350 h 5890230"/>
                  <a:gd name="connsiteX24" fmla="*/ 384096 w 1310124"/>
                  <a:gd name="connsiteY24" fmla="*/ 3382297 h 5890230"/>
                  <a:gd name="connsiteX25" fmla="*/ 552688 w 1310124"/>
                  <a:gd name="connsiteY25" fmla="*/ 4400520 h 5890230"/>
                  <a:gd name="connsiteX26" fmla="*/ 679371 w 1310124"/>
                  <a:gd name="connsiteY26" fmla="*/ 4496722 h 5890230"/>
                  <a:gd name="connsiteX27" fmla="*/ 781288 w 1310124"/>
                  <a:gd name="connsiteY27" fmla="*/ 4597688 h 5890230"/>
                  <a:gd name="connsiteX28" fmla="*/ 778431 w 1310124"/>
                  <a:gd name="connsiteY28" fmla="*/ 4769138 h 5890230"/>
                  <a:gd name="connsiteX29" fmla="*/ 807006 w 1310124"/>
                  <a:gd name="connsiteY29" fmla="*/ 4833907 h 5890230"/>
                  <a:gd name="connsiteX30" fmla="*/ 917496 w 1310124"/>
                  <a:gd name="connsiteY30" fmla="*/ 4931063 h 5890230"/>
                  <a:gd name="connsiteX31" fmla="*/ 955596 w 1310124"/>
                  <a:gd name="connsiteY31" fmla="*/ 4946302 h 5890230"/>
                  <a:gd name="connsiteX32" fmla="*/ 1216581 w 1310124"/>
                  <a:gd name="connsiteY32" fmla="*/ 5187285 h 5890230"/>
                  <a:gd name="connsiteX33" fmla="*/ 1289923 w 1310124"/>
                  <a:gd name="connsiteY33" fmla="*/ 5383500 h 5890230"/>
                  <a:gd name="connsiteX34" fmla="*/ 1268968 w 1310124"/>
                  <a:gd name="connsiteY34" fmla="*/ 5455890 h 5890230"/>
                  <a:gd name="connsiteX35" fmla="*/ 1230392 w 1310124"/>
                  <a:gd name="connsiteY35" fmla="*/ 5526211 h 5890230"/>
                  <a:gd name="connsiteX36" fmla="*/ 1229916 w 1310124"/>
                  <a:gd name="connsiteY36" fmla="*/ 5554949 h 5890230"/>
                  <a:gd name="connsiteX37" fmla="*/ 1230869 w 1310124"/>
                  <a:gd name="connsiteY37" fmla="*/ 5554949 h 5890230"/>
                  <a:gd name="connsiteX38" fmla="*/ 1239441 w 1310124"/>
                  <a:gd name="connsiteY38" fmla="*/ 5556854 h 5890230"/>
                  <a:gd name="connsiteX39" fmla="*/ 1288868 w 1310124"/>
                  <a:gd name="connsiteY39" fmla="*/ 5612576 h 5890230"/>
                  <a:gd name="connsiteX40" fmla="*/ 1288113 w 1310124"/>
                  <a:gd name="connsiteY40" fmla="*/ 5638408 h 5890230"/>
                  <a:gd name="connsiteX41" fmla="*/ 1289150 w 1310124"/>
                  <a:gd name="connsiteY41" fmla="*/ 5638963 h 5890230"/>
                  <a:gd name="connsiteX42" fmla="*/ 1308973 w 1310124"/>
                  <a:gd name="connsiteY42" fmla="*/ 5685442 h 5890230"/>
                  <a:gd name="connsiteX43" fmla="*/ 1190863 w 1310124"/>
                  <a:gd name="connsiteY43" fmla="*/ 5869275 h 5890230"/>
                  <a:gd name="connsiteX44" fmla="*/ 1139429 w 1310124"/>
                  <a:gd name="connsiteY44" fmla="*/ 5890230 h 5890230"/>
                  <a:gd name="connsiteX45" fmla="*/ 19288 w 1310124"/>
                  <a:gd name="connsiteY45" fmla="*/ 5888325 h 5890230"/>
                  <a:gd name="connsiteX46" fmla="*/ 4048 w 1310124"/>
                  <a:gd name="connsiteY46" fmla="*/ 5854988 h 5890230"/>
                  <a:gd name="connsiteX47" fmla="*/ 5001 w 1310124"/>
                  <a:gd name="connsiteY47" fmla="*/ 5670202 h 5890230"/>
                  <a:gd name="connsiteX48" fmla="*/ 238 w 1310124"/>
                  <a:gd name="connsiteY48" fmla="*/ 5452080 h 5890230"/>
                  <a:gd name="connsiteX49" fmla="*/ 238 w 1310124"/>
                  <a:gd name="connsiteY49" fmla="*/ 110460 h 5890230"/>
                  <a:gd name="connsiteX50" fmla="*/ 1191 w 1310124"/>
                  <a:gd name="connsiteY50" fmla="*/ 53310 h 5890230"/>
                  <a:gd name="connsiteX51" fmla="*/ 35749 w 1310124"/>
                  <a:gd name="connsiteY51" fmla="*/ 134 h 5890230"/>
                  <a:gd name="connsiteX0" fmla="*/ 35793 w 1310168"/>
                  <a:gd name="connsiteY0" fmla="*/ 134 h 5990160"/>
                  <a:gd name="connsiteX1" fmla="*/ 68862 w 1310168"/>
                  <a:gd name="connsiteY1" fmla="*/ 1875 h 5990160"/>
                  <a:gd name="connsiteX2" fmla="*/ 286985 w 1310168"/>
                  <a:gd name="connsiteY2" fmla="*/ 173325 h 5990160"/>
                  <a:gd name="connsiteX3" fmla="*/ 371757 w 1310168"/>
                  <a:gd name="connsiteY3" fmla="*/ 210472 h 5990160"/>
                  <a:gd name="connsiteX4" fmla="*/ 476532 w 1310168"/>
                  <a:gd name="connsiteY4" fmla="*/ 219045 h 5990160"/>
                  <a:gd name="connsiteX5" fmla="*/ 734660 w 1310168"/>
                  <a:gd name="connsiteY5" fmla="*/ 360967 h 5990160"/>
                  <a:gd name="connsiteX6" fmla="*/ 801335 w 1310168"/>
                  <a:gd name="connsiteY6" fmla="*/ 356205 h 5990160"/>
                  <a:gd name="connsiteX7" fmla="*/ 941352 w 1310168"/>
                  <a:gd name="connsiteY7" fmla="*/ 241905 h 5990160"/>
                  <a:gd name="connsiteX8" fmla="*/ 1009932 w 1310168"/>
                  <a:gd name="connsiteY8" fmla="*/ 221902 h 5990160"/>
                  <a:gd name="connsiteX9" fmla="*/ 1038507 w 1310168"/>
                  <a:gd name="connsiteY9" fmla="*/ 287625 h 5990160"/>
                  <a:gd name="connsiteX10" fmla="*/ 967070 w 1310168"/>
                  <a:gd name="connsiteY10" fmla="*/ 702915 h 5990160"/>
                  <a:gd name="connsiteX11" fmla="*/ 614645 w 1310168"/>
                  <a:gd name="connsiteY11" fmla="*/ 1533495 h 5990160"/>
                  <a:gd name="connsiteX12" fmla="*/ 458435 w 1310168"/>
                  <a:gd name="connsiteY12" fmla="*/ 1800195 h 5990160"/>
                  <a:gd name="connsiteX13" fmla="*/ 462245 w 1310168"/>
                  <a:gd name="connsiteY13" fmla="*/ 1858297 h 5990160"/>
                  <a:gd name="connsiteX14" fmla="*/ 413667 w 1310168"/>
                  <a:gd name="connsiteY14" fmla="*/ 2045940 h 5990160"/>
                  <a:gd name="connsiteX15" fmla="*/ 365090 w 1310168"/>
                  <a:gd name="connsiteY15" fmla="*/ 2109757 h 5990160"/>
                  <a:gd name="connsiteX16" fmla="*/ 415572 w 1310168"/>
                  <a:gd name="connsiteY16" fmla="*/ 2160240 h 5990160"/>
                  <a:gd name="connsiteX17" fmla="*/ 510822 w 1310168"/>
                  <a:gd name="connsiteY17" fmla="*/ 2265967 h 5990160"/>
                  <a:gd name="connsiteX18" fmla="*/ 543207 w 1310168"/>
                  <a:gd name="connsiteY18" fmla="*/ 2323117 h 5990160"/>
                  <a:gd name="connsiteX19" fmla="*/ 583212 w 1310168"/>
                  <a:gd name="connsiteY19" fmla="*/ 2463135 h 5990160"/>
                  <a:gd name="connsiteX20" fmla="*/ 507012 w 1310168"/>
                  <a:gd name="connsiteY20" fmla="*/ 2549812 h 5990160"/>
                  <a:gd name="connsiteX21" fmla="*/ 456530 w 1310168"/>
                  <a:gd name="connsiteY21" fmla="*/ 2562195 h 5990160"/>
                  <a:gd name="connsiteX22" fmla="*/ 378425 w 1310168"/>
                  <a:gd name="connsiteY22" fmla="*/ 2579340 h 5990160"/>
                  <a:gd name="connsiteX23" fmla="*/ 373662 w 1310168"/>
                  <a:gd name="connsiteY23" fmla="*/ 2659350 h 5990160"/>
                  <a:gd name="connsiteX24" fmla="*/ 384140 w 1310168"/>
                  <a:gd name="connsiteY24" fmla="*/ 3382297 h 5990160"/>
                  <a:gd name="connsiteX25" fmla="*/ 552732 w 1310168"/>
                  <a:gd name="connsiteY25" fmla="*/ 4400520 h 5990160"/>
                  <a:gd name="connsiteX26" fmla="*/ 679415 w 1310168"/>
                  <a:gd name="connsiteY26" fmla="*/ 4496722 h 5990160"/>
                  <a:gd name="connsiteX27" fmla="*/ 781332 w 1310168"/>
                  <a:gd name="connsiteY27" fmla="*/ 4597688 h 5990160"/>
                  <a:gd name="connsiteX28" fmla="*/ 778475 w 1310168"/>
                  <a:gd name="connsiteY28" fmla="*/ 4769138 h 5990160"/>
                  <a:gd name="connsiteX29" fmla="*/ 807050 w 1310168"/>
                  <a:gd name="connsiteY29" fmla="*/ 4833907 h 5990160"/>
                  <a:gd name="connsiteX30" fmla="*/ 917540 w 1310168"/>
                  <a:gd name="connsiteY30" fmla="*/ 4931063 h 5990160"/>
                  <a:gd name="connsiteX31" fmla="*/ 955640 w 1310168"/>
                  <a:gd name="connsiteY31" fmla="*/ 4946302 h 5990160"/>
                  <a:gd name="connsiteX32" fmla="*/ 1216625 w 1310168"/>
                  <a:gd name="connsiteY32" fmla="*/ 5187285 h 5990160"/>
                  <a:gd name="connsiteX33" fmla="*/ 1289967 w 1310168"/>
                  <a:gd name="connsiteY33" fmla="*/ 5383500 h 5990160"/>
                  <a:gd name="connsiteX34" fmla="*/ 1269012 w 1310168"/>
                  <a:gd name="connsiteY34" fmla="*/ 5455890 h 5990160"/>
                  <a:gd name="connsiteX35" fmla="*/ 1230436 w 1310168"/>
                  <a:gd name="connsiteY35" fmla="*/ 5526211 h 5990160"/>
                  <a:gd name="connsiteX36" fmla="*/ 1229960 w 1310168"/>
                  <a:gd name="connsiteY36" fmla="*/ 5554949 h 5990160"/>
                  <a:gd name="connsiteX37" fmla="*/ 1230913 w 1310168"/>
                  <a:gd name="connsiteY37" fmla="*/ 5554949 h 5990160"/>
                  <a:gd name="connsiteX38" fmla="*/ 1239485 w 1310168"/>
                  <a:gd name="connsiteY38" fmla="*/ 5556854 h 5990160"/>
                  <a:gd name="connsiteX39" fmla="*/ 1288912 w 1310168"/>
                  <a:gd name="connsiteY39" fmla="*/ 5612576 h 5990160"/>
                  <a:gd name="connsiteX40" fmla="*/ 1288157 w 1310168"/>
                  <a:gd name="connsiteY40" fmla="*/ 5638408 h 5990160"/>
                  <a:gd name="connsiteX41" fmla="*/ 1289194 w 1310168"/>
                  <a:gd name="connsiteY41" fmla="*/ 5638963 h 5990160"/>
                  <a:gd name="connsiteX42" fmla="*/ 1309017 w 1310168"/>
                  <a:gd name="connsiteY42" fmla="*/ 5685442 h 5990160"/>
                  <a:gd name="connsiteX43" fmla="*/ 1190907 w 1310168"/>
                  <a:gd name="connsiteY43" fmla="*/ 5869275 h 5990160"/>
                  <a:gd name="connsiteX44" fmla="*/ 1139473 w 1310168"/>
                  <a:gd name="connsiteY44" fmla="*/ 5890230 h 5990160"/>
                  <a:gd name="connsiteX45" fmla="*/ 19332 w 1310168"/>
                  <a:gd name="connsiteY45" fmla="*/ 5888325 h 5990160"/>
                  <a:gd name="connsiteX46" fmla="*/ 4092 w 1310168"/>
                  <a:gd name="connsiteY46" fmla="*/ 5854988 h 5990160"/>
                  <a:gd name="connsiteX47" fmla="*/ 282 w 1310168"/>
                  <a:gd name="connsiteY47" fmla="*/ 5452080 h 5990160"/>
                  <a:gd name="connsiteX48" fmla="*/ 282 w 1310168"/>
                  <a:gd name="connsiteY48" fmla="*/ 110460 h 5990160"/>
                  <a:gd name="connsiteX49" fmla="*/ 1235 w 1310168"/>
                  <a:gd name="connsiteY49" fmla="*/ 53310 h 5990160"/>
                  <a:gd name="connsiteX50" fmla="*/ 35793 w 1310168"/>
                  <a:gd name="connsiteY50" fmla="*/ 134 h 5990160"/>
                  <a:gd name="connsiteX0" fmla="*/ 35749 w 1310124"/>
                  <a:gd name="connsiteY0" fmla="*/ 134 h 5890230"/>
                  <a:gd name="connsiteX1" fmla="*/ 68818 w 1310124"/>
                  <a:gd name="connsiteY1" fmla="*/ 1875 h 5890230"/>
                  <a:gd name="connsiteX2" fmla="*/ 286941 w 1310124"/>
                  <a:gd name="connsiteY2" fmla="*/ 173325 h 5890230"/>
                  <a:gd name="connsiteX3" fmla="*/ 371713 w 1310124"/>
                  <a:gd name="connsiteY3" fmla="*/ 210472 h 5890230"/>
                  <a:gd name="connsiteX4" fmla="*/ 476488 w 1310124"/>
                  <a:gd name="connsiteY4" fmla="*/ 219045 h 5890230"/>
                  <a:gd name="connsiteX5" fmla="*/ 734616 w 1310124"/>
                  <a:gd name="connsiteY5" fmla="*/ 360967 h 5890230"/>
                  <a:gd name="connsiteX6" fmla="*/ 801291 w 1310124"/>
                  <a:gd name="connsiteY6" fmla="*/ 356205 h 5890230"/>
                  <a:gd name="connsiteX7" fmla="*/ 941308 w 1310124"/>
                  <a:gd name="connsiteY7" fmla="*/ 241905 h 5890230"/>
                  <a:gd name="connsiteX8" fmla="*/ 1009888 w 1310124"/>
                  <a:gd name="connsiteY8" fmla="*/ 221902 h 5890230"/>
                  <a:gd name="connsiteX9" fmla="*/ 1038463 w 1310124"/>
                  <a:gd name="connsiteY9" fmla="*/ 287625 h 5890230"/>
                  <a:gd name="connsiteX10" fmla="*/ 967026 w 1310124"/>
                  <a:gd name="connsiteY10" fmla="*/ 702915 h 5890230"/>
                  <a:gd name="connsiteX11" fmla="*/ 614601 w 1310124"/>
                  <a:gd name="connsiteY11" fmla="*/ 1533495 h 5890230"/>
                  <a:gd name="connsiteX12" fmla="*/ 458391 w 1310124"/>
                  <a:gd name="connsiteY12" fmla="*/ 1800195 h 5890230"/>
                  <a:gd name="connsiteX13" fmla="*/ 462201 w 1310124"/>
                  <a:gd name="connsiteY13" fmla="*/ 1858297 h 5890230"/>
                  <a:gd name="connsiteX14" fmla="*/ 413623 w 1310124"/>
                  <a:gd name="connsiteY14" fmla="*/ 2045940 h 5890230"/>
                  <a:gd name="connsiteX15" fmla="*/ 365046 w 1310124"/>
                  <a:gd name="connsiteY15" fmla="*/ 2109757 h 5890230"/>
                  <a:gd name="connsiteX16" fmla="*/ 415528 w 1310124"/>
                  <a:gd name="connsiteY16" fmla="*/ 2160240 h 5890230"/>
                  <a:gd name="connsiteX17" fmla="*/ 510778 w 1310124"/>
                  <a:gd name="connsiteY17" fmla="*/ 2265967 h 5890230"/>
                  <a:gd name="connsiteX18" fmla="*/ 543163 w 1310124"/>
                  <a:gd name="connsiteY18" fmla="*/ 2323117 h 5890230"/>
                  <a:gd name="connsiteX19" fmla="*/ 583168 w 1310124"/>
                  <a:gd name="connsiteY19" fmla="*/ 2463135 h 5890230"/>
                  <a:gd name="connsiteX20" fmla="*/ 506968 w 1310124"/>
                  <a:gd name="connsiteY20" fmla="*/ 2549812 h 5890230"/>
                  <a:gd name="connsiteX21" fmla="*/ 456486 w 1310124"/>
                  <a:gd name="connsiteY21" fmla="*/ 2562195 h 5890230"/>
                  <a:gd name="connsiteX22" fmla="*/ 378381 w 1310124"/>
                  <a:gd name="connsiteY22" fmla="*/ 2579340 h 5890230"/>
                  <a:gd name="connsiteX23" fmla="*/ 373618 w 1310124"/>
                  <a:gd name="connsiteY23" fmla="*/ 2659350 h 5890230"/>
                  <a:gd name="connsiteX24" fmla="*/ 384096 w 1310124"/>
                  <a:gd name="connsiteY24" fmla="*/ 3382297 h 5890230"/>
                  <a:gd name="connsiteX25" fmla="*/ 552688 w 1310124"/>
                  <a:gd name="connsiteY25" fmla="*/ 4400520 h 5890230"/>
                  <a:gd name="connsiteX26" fmla="*/ 679371 w 1310124"/>
                  <a:gd name="connsiteY26" fmla="*/ 4496722 h 5890230"/>
                  <a:gd name="connsiteX27" fmla="*/ 781288 w 1310124"/>
                  <a:gd name="connsiteY27" fmla="*/ 4597688 h 5890230"/>
                  <a:gd name="connsiteX28" fmla="*/ 778431 w 1310124"/>
                  <a:gd name="connsiteY28" fmla="*/ 4769138 h 5890230"/>
                  <a:gd name="connsiteX29" fmla="*/ 807006 w 1310124"/>
                  <a:gd name="connsiteY29" fmla="*/ 4833907 h 5890230"/>
                  <a:gd name="connsiteX30" fmla="*/ 917496 w 1310124"/>
                  <a:gd name="connsiteY30" fmla="*/ 4931063 h 5890230"/>
                  <a:gd name="connsiteX31" fmla="*/ 955596 w 1310124"/>
                  <a:gd name="connsiteY31" fmla="*/ 4946302 h 5890230"/>
                  <a:gd name="connsiteX32" fmla="*/ 1216581 w 1310124"/>
                  <a:gd name="connsiteY32" fmla="*/ 5187285 h 5890230"/>
                  <a:gd name="connsiteX33" fmla="*/ 1289923 w 1310124"/>
                  <a:gd name="connsiteY33" fmla="*/ 5383500 h 5890230"/>
                  <a:gd name="connsiteX34" fmla="*/ 1268968 w 1310124"/>
                  <a:gd name="connsiteY34" fmla="*/ 5455890 h 5890230"/>
                  <a:gd name="connsiteX35" fmla="*/ 1230392 w 1310124"/>
                  <a:gd name="connsiteY35" fmla="*/ 5526211 h 5890230"/>
                  <a:gd name="connsiteX36" fmla="*/ 1229916 w 1310124"/>
                  <a:gd name="connsiteY36" fmla="*/ 5554949 h 5890230"/>
                  <a:gd name="connsiteX37" fmla="*/ 1230869 w 1310124"/>
                  <a:gd name="connsiteY37" fmla="*/ 5554949 h 5890230"/>
                  <a:gd name="connsiteX38" fmla="*/ 1239441 w 1310124"/>
                  <a:gd name="connsiteY38" fmla="*/ 5556854 h 5890230"/>
                  <a:gd name="connsiteX39" fmla="*/ 1288868 w 1310124"/>
                  <a:gd name="connsiteY39" fmla="*/ 5612576 h 5890230"/>
                  <a:gd name="connsiteX40" fmla="*/ 1288113 w 1310124"/>
                  <a:gd name="connsiteY40" fmla="*/ 5638408 h 5890230"/>
                  <a:gd name="connsiteX41" fmla="*/ 1289150 w 1310124"/>
                  <a:gd name="connsiteY41" fmla="*/ 5638963 h 5890230"/>
                  <a:gd name="connsiteX42" fmla="*/ 1308973 w 1310124"/>
                  <a:gd name="connsiteY42" fmla="*/ 5685442 h 5890230"/>
                  <a:gd name="connsiteX43" fmla="*/ 1190863 w 1310124"/>
                  <a:gd name="connsiteY43" fmla="*/ 5869275 h 5890230"/>
                  <a:gd name="connsiteX44" fmla="*/ 1139429 w 1310124"/>
                  <a:gd name="connsiteY44" fmla="*/ 5890230 h 5890230"/>
                  <a:gd name="connsiteX45" fmla="*/ 19288 w 1310124"/>
                  <a:gd name="connsiteY45" fmla="*/ 5888325 h 5890230"/>
                  <a:gd name="connsiteX46" fmla="*/ 4048 w 1310124"/>
                  <a:gd name="connsiteY46" fmla="*/ 5854988 h 5890230"/>
                  <a:gd name="connsiteX47" fmla="*/ 238 w 1310124"/>
                  <a:gd name="connsiteY47" fmla="*/ 110460 h 5890230"/>
                  <a:gd name="connsiteX48" fmla="*/ 1191 w 1310124"/>
                  <a:gd name="connsiteY48" fmla="*/ 53310 h 5890230"/>
                  <a:gd name="connsiteX49" fmla="*/ 35749 w 1310124"/>
                  <a:gd name="connsiteY49" fmla="*/ 134 h 5890230"/>
                  <a:gd name="connsiteX0" fmla="*/ 36239 w 1310614"/>
                  <a:gd name="connsiteY0" fmla="*/ 134 h 5890230"/>
                  <a:gd name="connsiteX1" fmla="*/ 69308 w 1310614"/>
                  <a:gd name="connsiteY1" fmla="*/ 1875 h 5890230"/>
                  <a:gd name="connsiteX2" fmla="*/ 287431 w 1310614"/>
                  <a:gd name="connsiteY2" fmla="*/ 173325 h 5890230"/>
                  <a:gd name="connsiteX3" fmla="*/ 372203 w 1310614"/>
                  <a:gd name="connsiteY3" fmla="*/ 210472 h 5890230"/>
                  <a:gd name="connsiteX4" fmla="*/ 476978 w 1310614"/>
                  <a:gd name="connsiteY4" fmla="*/ 219045 h 5890230"/>
                  <a:gd name="connsiteX5" fmla="*/ 735106 w 1310614"/>
                  <a:gd name="connsiteY5" fmla="*/ 360967 h 5890230"/>
                  <a:gd name="connsiteX6" fmla="*/ 801781 w 1310614"/>
                  <a:gd name="connsiteY6" fmla="*/ 356205 h 5890230"/>
                  <a:gd name="connsiteX7" fmla="*/ 941798 w 1310614"/>
                  <a:gd name="connsiteY7" fmla="*/ 241905 h 5890230"/>
                  <a:gd name="connsiteX8" fmla="*/ 1010378 w 1310614"/>
                  <a:gd name="connsiteY8" fmla="*/ 221902 h 5890230"/>
                  <a:gd name="connsiteX9" fmla="*/ 1038953 w 1310614"/>
                  <a:gd name="connsiteY9" fmla="*/ 287625 h 5890230"/>
                  <a:gd name="connsiteX10" fmla="*/ 967516 w 1310614"/>
                  <a:gd name="connsiteY10" fmla="*/ 702915 h 5890230"/>
                  <a:gd name="connsiteX11" fmla="*/ 615091 w 1310614"/>
                  <a:gd name="connsiteY11" fmla="*/ 1533495 h 5890230"/>
                  <a:gd name="connsiteX12" fmla="*/ 458881 w 1310614"/>
                  <a:gd name="connsiteY12" fmla="*/ 1800195 h 5890230"/>
                  <a:gd name="connsiteX13" fmla="*/ 462691 w 1310614"/>
                  <a:gd name="connsiteY13" fmla="*/ 1858297 h 5890230"/>
                  <a:gd name="connsiteX14" fmla="*/ 414113 w 1310614"/>
                  <a:gd name="connsiteY14" fmla="*/ 2045940 h 5890230"/>
                  <a:gd name="connsiteX15" fmla="*/ 365536 w 1310614"/>
                  <a:gd name="connsiteY15" fmla="*/ 2109757 h 5890230"/>
                  <a:gd name="connsiteX16" fmla="*/ 416018 w 1310614"/>
                  <a:gd name="connsiteY16" fmla="*/ 2160240 h 5890230"/>
                  <a:gd name="connsiteX17" fmla="*/ 511268 w 1310614"/>
                  <a:gd name="connsiteY17" fmla="*/ 2265967 h 5890230"/>
                  <a:gd name="connsiteX18" fmla="*/ 543653 w 1310614"/>
                  <a:gd name="connsiteY18" fmla="*/ 2323117 h 5890230"/>
                  <a:gd name="connsiteX19" fmla="*/ 583658 w 1310614"/>
                  <a:gd name="connsiteY19" fmla="*/ 2463135 h 5890230"/>
                  <a:gd name="connsiteX20" fmla="*/ 507458 w 1310614"/>
                  <a:gd name="connsiteY20" fmla="*/ 2549812 h 5890230"/>
                  <a:gd name="connsiteX21" fmla="*/ 456976 w 1310614"/>
                  <a:gd name="connsiteY21" fmla="*/ 2562195 h 5890230"/>
                  <a:gd name="connsiteX22" fmla="*/ 378871 w 1310614"/>
                  <a:gd name="connsiteY22" fmla="*/ 2579340 h 5890230"/>
                  <a:gd name="connsiteX23" fmla="*/ 374108 w 1310614"/>
                  <a:gd name="connsiteY23" fmla="*/ 2659350 h 5890230"/>
                  <a:gd name="connsiteX24" fmla="*/ 384586 w 1310614"/>
                  <a:gd name="connsiteY24" fmla="*/ 3382297 h 5890230"/>
                  <a:gd name="connsiteX25" fmla="*/ 553178 w 1310614"/>
                  <a:gd name="connsiteY25" fmla="*/ 4400520 h 5890230"/>
                  <a:gd name="connsiteX26" fmla="*/ 679861 w 1310614"/>
                  <a:gd name="connsiteY26" fmla="*/ 4496722 h 5890230"/>
                  <a:gd name="connsiteX27" fmla="*/ 781778 w 1310614"/>
                  <a:gd name="connsiteY27" fmla="*/ 4597688 h 5890230"/>
                  <a:gd name="connsiteX28" fmla="*/ 778921 w 1310614"/>
                  <a:gd name="connsiteY28" fmla="*/ 4769138 h 5890230"/>
                  <a:gd name="connsiteX29" fmla="*/ 807496 w 1310614"/>
                  <a:gd name="connsiteY29" fmla="*/ 4833907 h 5890230"/>
                  <a:gd name="connsiteX30" fmla="*/ 917986 w 1310614"/>
                  <a:gd name="connsiteY30" fmla="*/ 4931063 h 5890230"/>
                  <a:gd name="connsiteX31" fmla="*/ 956086 w 1310614"/>
                  <a:gd name="connsiteY31" fmla="*/ 4946302 h 5890230"/>
                  <a:gd name="connsiteX32" fmla="*/ 1217071 w 1310614"/>
                  <a:gd name="connsiteY32" fmla="*/ 5187285 h 5890230"/>
                  <a:gd name="connsiteX33" fmla="*/ 1290413 w 1310614"/>
                  <a:gd name="connsiteY33" fmla="*/ 5383500 h 5890230"/>
                  <a:gd name="connsiteX34" fmla="*/ 1269458 w 1310614"/>
                  <a:gd name="connsiteY34" fmla="*/ 5455890 h 5890230"/>
                  <a:gd name="connsiteX35" fmla="*/ 1230882 w 1310614"/>
                  <a:gd name="connsiteY35" fmla="*/ 5526211 h 5890230"/>
                  <a:gd name="connsiteX36" fmla="*/ 1230406 w 1310614"/>
                  <a:gd name="connsiteY36" fmla="*/ 5554949 h 5890230"/>
                  <a:gd name="connsiteX37" fmla="*/ 1231359 w 1310614"/>
                  <a:gd name="connsiteY37" fmla="*/ 5554949 h 5890230"/>
                  <a:gd name="connsiteX38" fmla="*/ 1239931 w 1310614"/>
                  <a:gd name="connsiteY38" fmla="*/ 5556854 h 5890230"/>
                  <a:gd name="connsiteX39" fmla="*/ 1289358 w 1310614"/>
                  <a:gd name="connsiteY39" fmla="*/ 5612576 h 5890230"/>
                  <a:gd name="connsiteX40" fmla="*/ 1288603 w 1310614"/>
                  <a:gd name="connsiteY40" fmla="*/ 5638408 h 5890230"/>
                  <a:gd name="connsiteX41" fmla="*/ 1289640 w 1310614"/>
                  <a:gd name="connsiteY41" fmla="*/ 5638963 h 5890230"/>
                  <a:gd name="connsiteX42" fmla="*/ 1309463 w 1310614"/>
                  <a:gd name="connsiteY42" fmla="*/ 5685442 h 5890230"/>
                  <a:gd name="connsiteX43" fmla="*/ 1191353 w 1310614"/>
                  <a:gd name="connsiteY43" fmla="*/ 5869275 h 5890230"/>
                  <a:gd name="connsiteX44" fmla="*/ 1139919 w 1310614"/>
                  <a:gd name="connsiteY44" fmla="*/ 5890230 h 5890230"/>
                  <a:gd name="connsiteX45" fmla="*/ 19778 w 1310614"/>
                  <a:gd name="connsiteY45" fmla="*/ 5888325 h 5890230"/>
                  <a:gd name="connsiteX46" fmla="*/ 1520 w 1310614"/>
                  <a:gd name="connsiteY46" fmla="*/ 5854988 h 5890230"/>
                  <a:gd name="connsiteX47" fmla="*/ 728 w 1310614"/>
                  <a:gd name="connsiteY47" fmla="*/ 110460 h 5890230"/>
                  <a:gd name="connsiteX48" fmla="*/ 1681 w 1310614"/>
                  <a:gd name="connsiteY48" fmla="*/ 53310 h 5890230"/>
                  <a:gd name="connsiteX49" fmla="*/ 36239 w 1310614"/>
                  <a:gd name="connsiteY49" fmla="*/ 134 h 5890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1310614" h="5890230">
                    <a:moveTo>
                      <a:pt x="36239" y="134"/>
                    </a:moveTo>
                    <a:cubicBezTo>
                      <a:pt x="44722" y="-328"/>
                      <a:pt x="55497" y="446"/>
                      <a:pt x="69308" y="1875"/>
                    </a:cubicBezTo>
                    <a:cubicBezTo>
                      <a:pt x="182656" y="10447"/>
                      <a:pt x="250283" y="63787"/>
                      <a:pt x="287431" y="173325"/>
                    </a:cubicBezTo>
                    <a:cubicBezTo>
                      <a:pt x="303623" y="222855"/>
                      <a:pt x="325531" y="233332"/>
                      <a:pt x="372203" y="210472"/>
                    </a:cubicBezTo>
                    <a:cubicBezTo>
                      <a:pt x="410303" y="192375"/>
                      <a:pt x="444593" y="201900"/>
                      <a:pt x="476978" y="219045"/>
                    </a:cubicBezTo>
                    <a:cubicBezTo>
                      <a:pt x="563656" y="264765"/>
                      <a:pt x="650333" y="312390"/>
                      <a:pt x="735106" y="360967"/>
                    </a:cubicBezTo>
                    <a:cubicBezTo>
                      <a:pt x="760823" y="376207"/>
                      <a:pt x="777968" y="377160"/>
                      <a:pt x="801781" y="356205"/>
                    </a:cubicBezTo>
                    <a:cubicBezTo>
                      <a:pt x="847501" y="316200"/>
                      <a:pt x="895126" y="280005"/>
                      <a:pt x="941798" y="241905"/>
                    </a:cubicBezTo>
                    <a:cubicBezTo>
                      <a:pt x="961801" y="225712"/>
                      <a:pt x="984661" y="209520"/>
                      <a:pt x="1010378" y="221902"/>
                    </a:cubicBezTo>
                    <a:cubicBezTo>
                      <a:pt x="1037048" y="234285"/>
                      <a:pt x="1038953" y="261907"/>
                      <a:pt x="1038953" y="287625"/>
                    </a:cubicBezTo>
                    <a:cubicBezTo>
                      <a:pt x="1038953" y="430500"/>
                      <a:pt x="995138" y="564802"/>
                      <a:pt x="967516" y="702915"/>
                    </a:cubicBezTo>
                    <a:cubicBezTo>
                      <a:pt x="906556" y="1003905"/>
                      <a:pt x="769396" y="1272510"/>
                      <a:pt x="615091" y="1533495"/>
                    </a:cubicBezTo>
                    <a:cubicBezTo>
                      <a:pt x="562703" y="1622077"/>
                      <a:pt x="512221" y="1711612"/>
                      <a:pt x="458881" y="1800195"/>
                    </a:cubicBezTo>
                    <a:cubicBezTo>
                      <a:pt x="445546" y="1823055"/>
                      <a:pt x="446498" y="1837342"/>
                      <a:pt x="462691" y="1858297"/>
                    </a:cubicBezTo>
                    <a:cubicBezTo>
                      <a:pt x="530318" y="1950690"/>
                      <a:pt x="516983" y="1999267"/>
                      <a:pt x="414113" y="2045940"/>
                    </a:cubicBezTo>
                    <a:cubicBezTo>
                      <a:pt x="385538" y="2059275"/>
                      <a:pt x="366488" y="2076420"/>
                      <a:pt x="365536" y="2109757"/>
                    </a:cubicBezTo>
                    <a:cubicBezTo>
                      <a:pt x="364583" y="2144047"/>
                      <a:pt x="389348" y="2148810"/>
                      <a:pt x="416018" y="2160240"/>
                    </a:cubicBezTo>
                    <a:cubicBezTo>
                      <a:pt x="462691" y="2179290"/>
                      <a:pt x="496028" y="2217390"/>
                      <a:pt x="511268" y="2265967"/>
                    </a:cubicBezTo>
                    <a:cubicBezTo>
                      <a:pt x="517936" y="2287875"/>
                      <a:pt x="527461" y="2306925"/>
                      <a:pt x="543653" y="2323117"/>
                    </a:cubicBezTo>
                    <a:cubicBezTo>
                      <a:pt x="583658" y="2363122"/>
                      <a:pt x="590326" y="2410747"/>
                      <a:pt x="583658" y="2463135"/>
                    </a:cubicBezTo>
                    <a:cubicBezTo>
                      <a:pt x="576991" y="2509807"/>
                      <a:pt x="552226" y="2538382"/>
                      <a:pt x="507458" y="2549812"/>
                    </a:cubicBezTo>
                    <a:cubicBezTo>
                      <a:pt x="490313" y="2554575"/>
                      <a:pt x="473168" y="2556480"/>
                      <a:pt x="456976" y="2562195"/>
                    </a:cubicBezTo>
                    <a:cubicBezTo>
                      <a:pt x="431258" y="2570767"/>
                      <a:pt x="393158" y="2549812"/>
                      <a:pt x="378871" y="2579340"/>
                    </a:cubicBezTo>
                    <a:cubicBezTo>
                      <a:pt x="367441" y="2601247"/>
                      <a:pt x="374108" y="2631727"/>
                      <a:pt x="374108" y="2659350"/>
                    </a:cubicBezTo>
                    <a:cubicBezTo>
                      <a:pt x="371251" y="2900332"/>
                      <a:pt x="365536" y="3141315"/>
                      <a:pt x="384586" y="3382297"/>
                    </a:cubicBezTo>
                    <a:cubicBezTo>
                      <a:pt x="412208" y="3726150"/>
                      <a:pt x="440783" y="4070955"/>
                      <a:pt x="553178" y="4400520"/>
                    </a:cubicBezTo>
                    <a:cubicBezTo>
                      <a:pt x="583658" y="4491007"/>
                      <a:pt x="584611" y="4491007"/>
                      <a:pt x="679861" y="4496722"/>
                    </a:cubicBezTo>
                    <a:cubicBezTo>
                      <a:pt x="756061" y="4501485"/>
                      <a:pt x="778921" y="4522440"/>
                      <a:pt x="781778" y="4597688"/>
                    </a:cubicBezTo>
                    <a:cubicBezTo>
                      <a:pt x="783683" y="4654838"/>
                      <a:pt x="782731" y="4711988"/>
                      <a:pt x="778921" y="4769138"/>
                    </a:cubicBezTo>
                    <a:cubicBezTo>
                      <a:pt x="777016" y="4797713"/>
                      <a:pt x="785588" y="4815810"/>
                      <a:pt x="807496" y="4833907"/>
                    </a:cubicBezTo>
                    <a:cubicBezTo>
                      <a:pt x="845596" y="4864388"/>
                      <a:pt x="881791" y="4898677"/>
                      <a:pt x="917986" y="4931063"/>
                    </a:cubicBezTo>
                    <a:cubicBezTo>
                      <a:pt x="933226" y="4930110"/>
                      <a:pt x="945608" y="4935825"/>
                      <a:pt x="956086" y="4946302"/>
                    </a:cubicBezTo>
                    <a:cubicBezTo>
                      <a:pt x="1040858" y="5029170"/>
                      <a:pt x="1135156" y="5101560"/>
                      <a:pt x="1217071" y="5187285"/>
                    </a:cubicBezTo>
                    <a:cubicBezTo>
                      <a:pt x="1270411" y="5242530"/>
                      <a:pt x="1300891" y="5304442"/>
                      <a:pt x="1290413" y="5383500"/>
                    </a:cubicBezTo>
                    <a:cubicBezTo>
                      <a:pt x="1287556" y="5409217"/>
                      <a:pt x="1281841" y="5433030"/>
                      <a:pt x="1269458" y="5455890"/>
                    </a:cubicBezTo>
                    <a:cubicBezTo>
                      <a:pt x="1256599" y="5479464"/>
                      <a:pt x="1236776" y="5499824"/>
                      <a:pt x="1230882" y="5526211"/>
                    </a:cubicBezTo>
                    <a:cubicBezTo>
                      <a:pt x="1230723" y="5535790"/>
                      <a:pt x="1230565" y="5545370"/>
                      <a:pt x="1230406" y="5554949"/>
                    </a:cubicBezTo>
                    <a:lnTo>
                      <a:pt x="1231359" y="5554949"/>
                    </a:lnTo>
                    <a:cubicBezTo>
                      <a:pt x="1234216" y="5555901"/>
                      <a:pt x="1237074" y="5555901"/>
                      <a:pt x="1239931" y="5556854"/>
                    </a:cubicBezTo>
                    <a:cubicBezTo>
                      <a:pt x="1263506" y="5571142"/>
                      <a:pt x="1284402" y="5587037"/>
                      <a:pt x="1289358" y="5612576"/>
                    </a:cubicBezTo>
                    <a:cubicBezTo>
                      <a:pt x="1289106" y="5621187"/>
                      <a:pt x="1288855" y="5629797"/>
                      <a:pt x="1288603" y="5638408"/>
                    </a:cubicBezTo>
                    <a:lnTo>
                      <a:pt x="1289640" y="5638963"/>
                    </a:lnTo>
                    <a:cubicBezTo>
                      <a:pt x="1302677" y="5649902"/>
                      <a:pt x="1306606" y="5666869"/>
                      <a:pt x="1309463" y="5685442"/>
                    </a:cubicBezTo>
                    <a:cubicBezTo>
                      <a:pt x="1318988" y="5748307"/>
                      <a:pt x="1268506" y="5846415"/>
                      <a:pt x="1191353" y="5869275"/>
                    </a:cubicBezTo>
                    <a:cubicBezTo>
                      <a:pt x="1175161" y="5877847"/>
                      <a:pt x="1161826" y="5890230"/>
                      <a:pt x="1139919" y="5890230"/>
                    </a:cubicBezTo>
                    <a:lnTo>
                      <a:pt x="19778" y="5888325"/>
                    </a:lnTo>
                    <a:cubicBezTo>
                      <a:pt x="9301" y="5879752"/>
                      <a:pt x="2473" y="5867370"/>
                      <a:pt x="1520" y="5854988"/>
                    </a:cubicBezTo>
                    <a:cubicBezTo>
                      <a:pt x="-1655" y="4892011"/>
                      <a:pt x="1204" y="1077406"/>
                      <a:pt x="728" y="110460"/>
                    </a:cubicBezTo>
                    <a:cubicBezTo>
                      <a:pt x="728" y="91410"/>
                      <a:pt x="-224" y="72360"/>
                      <a:pt x="1681" y="53310"/>
                    </a:cubicBezTo>
                    <a:cubicBezTo>
                      <a:pt x="5968" y="14019"/>
                      <a:pt x="10789" y="1518"/>
                      <a:pt x="36239" y="134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C06596FB-541F-4A42-A3AB-F1A94AAFF130}"/>
                  </a:ext>
                </a:extLst>
              </p:cNvPr>
              <p:cNvSpPr/>
              <p:nvPr/>
            </p:nvSpPr>
            <p:spPr>
              <a:xfrm>
                <a:off x="5709311" y="6318978"/>
                <a:ext cx="1291973" cy="87630"/>
              </a:xfrm>
              <a:custGeom>
                <a:avLst/>
                <a:gdLst>
                  <a:gd name="connsiteX0" fmla="*/ 21284 w 1291973"/>
                  <a:gd name="connsiteY0" fmla="*/ 0 h 87630"/>
                  <a:gd name="connsiteX1" fmla="*/ 1232865 w 1291973"/>
                  <a:gd name="connsiteY1" fmla="*/ 0 h 87630"/>
                  <a:gd name="connsiteX2" fmla="*/ 1241437 w 1291973"/>
                  <a:gd name="connsiteY2" fmla="*/ 1905 h 87630"/>
                  <a:gd name="connsiteX3" fmla="*/ 1290015 w 1291973"/>
                  <a:gd name="connsiteY3" fmla="*/ 86677 h 87630"/>
                  <a:gd name="connsiteX4" fmla="*/ 1289062 w 1291973"/>
                  <a:gd name="connsiteY4" fmla="*/ 87630 h 87630"/>
                  <a:gd name="connsiteX5" fmla="*/ 21284 w 1291973"/>
                  <a:gd name="connsiteY5" fmla="*/ 87630 h 87630"/>
                  <a:gd name="connsiteX6" fmla="*/ 0 w 1291973"/>
                  <a:gd name="connsiteY6" fmla="*/ 87572 h 87630"/>
                  <a:gd name="connsiteX7" fmla="*/ 0 w 1291973"/>
                  <a:gd name="connsiteY7" fmla="*/ 17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91973" h="87630">
                    <a:moveTo>
                      <a:pt x="21284" y="0"/>
                    </a:moveTo>
                    <a:cubicBezTo>
                      <a:pt x="425145" y="0"/>
                      <a:pt x="829005" y="0"/>
                      <a:pt x="1232865" y="0"/>
                    </a:cubicBezTo>
                    <a:cubicBezTo>
                      <a:pt x="1235722" y="952"/>
                      <a:pt x="1238580" y="952"/>
                      <a:pt x="1241437" y="1905"/>
                    </a:cubicBezTo>
                    <a:cubicBezTo>
                      <a:pt x="1272870" y="20955"/>
                      <a:pt x="1299540" y="42863"/>
                      <a:pt x="1290015" y="86677"/>
                    </a:cubicBezTo>
                    <a:cubicBezTo>
                      <a:pt x="1290015" y="86677"/>
                      <a:pt x="1289062" y="87630"/>
                      <a:pt x="1289062" y="87630"/>
                    </a:cubicBezTo>
                    <a:cubicBezTo>
                      <a:pt x="866152" y="87630"/>
                      <a:pt x="444195" y="87630"/>
                      <a:pt x="21284" y="87630"/>
                    </a:cubicBezTo>
                    <a:lnTo>
                      <a:pt x="0" y="87572"/>
                    </a:lnTo>
                    <a:lnTo>
                      <a:pt x="0" y="170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85C9F1AD-2B79-4A57-924A-0E330965CBCE}"/>
                </a:ext>
              </a:extLst>
            </p:cNvPr>
            <p:cNvGrpSpPr/>
            <p:nvPr/>
          </p:nvGrpSpPr>
          <p:grpSpPr>
            <a:xfrm flipH="1">
              <a:off x="7891933" y="2502340"/>
              <a:ext cx="1054017" cy="4194363"/>
              <a:chOff x="7274254" y="2459895"/>
              <a:chExt cx="1054017" cy="4194363"/>
            </a:xfrm>
          </p:grpSpPr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92025983-82AD-49ED-BA3F-7F48B06B9361}"/>
                  </a:ext>
                </a:extLst>
              </p:cNvPr>
              <p:cNvSpPr/>
              <p:nvPr/>
            </p:nvSpPr>
            <p:spPr>
              <a:xfrm>
                <a:off x="7278400" y="2459895"/>
                <a:ext cx="1049871" cy="4194363"/>
              </a:xfrm>
              <a:custGeom>
                <a:avLst/>
                <a:gdLst>
                  <a:gd name="connsiteX0" fmla="*/ 89928 w 1054017"/>
                  <a:gd name="connsiteY0" fmla="*/ 203 h 4194877"/>
                  <a:gd name="connsiteX1" fmla="*/ 193601 w 1054017"/>
                  <a:gd name="connsiteY1" fmla="*/ 120486 h 4194877"/>
                  <a:gd name="connsiteX2" fmla="*/ 222176 w 1054017"/>
                  <a:gd name="connsiteY2" fmla="*/ 173826 h 4194877"/>
                  <a:gd name="connsiteX3" fmla="*/ 543169 w 1054017"/>
                  <a:gd name="connsiteY3" fmla="*/ 693891 h 4194877"/>
                  <a:gd name="connsiteX4" fmla="*/ 618416 w 1054017"/>
                  <a:gd name="connsiteY4" fmla="*/ 1007263 h 4194877"/>
                  <a:gd name="connsiteX5" fmla="*/ 392674 w 1054017"/>
                  <a:gd name="connsiteY5" fmla="*/ 1608291 h 4194877"/>
                  <a:gd name="connsiteX6" fmla="*/ 367909 w 1054017"/>
                  <a:gd name="connsiteY6" fmla="*/ 1630198 h 4194877"/>
                  <a:gd name="connsiteX7" fmla="*/ 377434 w 1054017"/>
                  <a:gd name="connsiteY7" fmla="*/ 1714971 h 4194877"/>
                  <a:gd name="connsiteX8" fmla="*/ 386006 w 1054017"/>
                  <a:gd name="connsiteY8" fmla="*/ 1719733 h 4194877"/>
                  <a:gd name="connsiteX9" fmla="*/ 487924 w 1054017"/>
                  <a:gd name="connsiteY9" fmla="*/ 1896898 h 4194877"/>
                  <a:gd name="connsiteX10" fmla="*/ 407914 w 1054017"/>
                  <a:gd name="connsiteY10" fmla="*/ 1988338 h 4194877"/>
                  <a:gd name="connsiteX11" fmla="*/ 318378 w 1054017"/>
                  <a:gd name="connsiteY11" fmla="*/ 2092161 h 4194877"/>
                  <a:gd name="connsiteX12" fmla="*/ 366003 w 1054017"/>
                  <a:gd name="connsiteY12" fmla="*/ 2621751 h 4194877"/>
                  <a:gd name="connsiteX13" fmla="*/ 374576 w 1054017"/>
                  <a:gd name="connsiteY13" fmla="*/ 2657946 h 4194877"/>
                  <a:gd name="connsiteX14" fmla="*/ 398389 w 1054017"/>
                  <a:gd name="connsiteY14" fmla="*/ 2723668 h 4194877"/>
                  <a:gd name="connsiteX15" fmla="*/ 473636 w 1054017"/>
                  <a:gd name="connsiteY15" fmla="*/ 3047518 h 4194877"/>
                  <a:gd name="connsiteX16" fmla="*/ 566981 w 1054017"/>
                  <a:gd name="connsiteY16" fmla="*/ 3119908 h 4194877"/>
                  <a:gd name="connsiteX17" fmla="*/ 630799 w 1054017"/>
                  <a:gd name="connsiteY17" fmla="*/ 3155151 h 4194877"/>
                  <a:gd name="connsiteX18" fmla="*/ 637466 w 1054017"/>
                  <a:gd name="connsiteY18" fmla="*/ 3308503 h 4194877"/>
                  <a:gd name="connsiteX19" fmla="*/ 643181 w 1054017"/>
                  <a:gd name="connsiteY19" fmla="*/ 3361843 h 4194877"/>
                  <a:gd name="connsiteX20" fmla="*/ 728906 w 1054017"/>
                  <a:gd name="connsiteY20" fmla="*/ 3448521 h 4194877"/>
                  <a:gd name="connsiteX21" fmla="*/ 970841 w 1054017"/>
                  <a:gd name="connsiteY21" fmla="*/ 3675216 h 4194877"/>
                  <a:gd name="connsiteX22" fmla="*/ 1001321 w 1054017"/>
                  <a:gd name="connsiteY22" fmla="*/ 3870478 h 4194877"/>
                  <a:gd name="connsiteX23" fmla="*/ 980366 w 1054017"/>
                  <a:gd name="connsiteY23" fmla="*/ 3887623 h 4194877"/>
                  <a:gd name="connsiteX24" fmla="*/ 979598 w 1054017"/>
                  <a:gd name="connsiteY24" fmla="*/ 3887709 h 4194877"/>
                  <a:gd name="connsiteX25" fmla="*/ 979140 w 1054017"/>
                  <a:gd name="connsiteY25" fmla="*/ 3888143 h 4194877"/>
                  <a:gd name="connsiteX26" fmla="*/ 993694 w 1054017"/>
                  <a:gd name="connsiteY26" fmla="*/ 3942615 h 4194877"/>
                  <a:gd name="connsiteX27" fmla="*/ 997649 w 1054017"/>
                  <a:gd name="connsiteY27" fmla="*/ 3948630 h 4194877"/>
                  <a:gd name="connsiteX28" fmla="*/ 1014656 w 1054017"/>
                  <a:gd name="connsiteY28" fmla="*/ 3954298 h 4194877"/>
                  <a:gd name="connsiteX29" fmla="*/ 1034658 w 1054017"/>
                  <a:gd name="connsiteY29" fmla="*/ 4119081 h 4194877"/>
                  <a:gd name="connsiteX30" fmla="*/ 918453 w 1054017"/>
                  <a:gd name="connsiteY30" fmla="*/ 4194328 h 4194877"/>
                  <a:gd name="connsiteX31" fmla="*/ 473636 w 1054017"/>
                  <a:gd name="connsiteY31" fmla="*/ 4192423 h 4194877"/>
                  <a:gd name="connsiteX32" fmla="*/ 24056 w 1054017"/>
                  <a:gd name="connsiteY32" fmla="*/ 4188614 h 4194877"/>
                  <a:gd name="connsiteX33" fmla="*/ 8816 w 1054017"/>
                  <a:gd name="connsiteY33" fmla="*/ 4149561 h 4194877"/>
                  <a:gd name="connsiteX34" fmla="*/ 8415 w 1054017"/>
                  <a:gd name="connsiteY34" fmla="*/ 4005168 h 4194877"/>
                  <a:gd name="connsiteX35" fmla="*/ 20423 w 1054017"/>
                  <a:gd name="connsiteY35" fmla="*/ 3960966 h 4194877"/>
                  <a:gd name="connsiteX36" fmla="*/ 0 w 1054017"/>
                  <a:gd name="connsiteY36" fmla="*/ 3960966 h 4194877"/>
                  <a:gd name="connsiteX37" fmla="*/ 0 w 1054017"/>
                  <a:gd name="connsiteY37" fmla="*/ 3874467 h 4194877"/>
                  <a:gd name="connsiteX38" fmla="*/ 17015 w 1054017"/>
                  <a:gd name="connsiteY38" fmla="*/ 3874336 h 4194877"/>
                  <a:gd name="connsiteX39" fmla="*/ 8623 w 1054017"/>
                  <a:gd name="connsiteY39" fmla="*/ 3856980 h 4194877"/>
                  <a:gd name="connsiteX40" fmla="*/ 5006 w 1054017"/>
                  <a:gd name="connsiteY40" fmla="*/ 3786658 h 4194877"/>
                  <a:gd name="connsiteX41" fmla="*/ 5006 w 1054017"/>
                  <a:gd name="connsiteY41" fmla="*/ 1924521 h 4194877"/>
                  <a:gd name="connsiteX42" fmla="*/ 5006 w 1054017"/>
                  <a:gd name="connsiteY42" fmla="*/ 100483 h 4194877"/>
                  <a:gd name="connsiteX43" fmla="*/ 22151 w 1054017"/>
                  <a:gd name="connsiteY43" fmla="*/ 9043 h 4194877"/>
                  <a:gd name="connsiteX44" fmla="*/ 89928 w 1054017"/>
                  <a:gd name="connsiteY44" fmla="*/ 203 h 4194877"/>
                  <a:gd name="connsiteX0" fmla="*/ 89928 w 1054017"/>
                  <a:gd name="connsiteY0" fmla="*/ 203 h 4194363"/>
                  <a:gd name="connsiteX1" fmla="*/ 193601 w 1054017"/>
                  <a:gd name="connsiteY1" fmla="*/ 120486 h 4194363"/>
                  <a:gd name="connsiteX2" fmla="*/ 222176 w 1054017"/>
                  <a:gd name="connsiteY2" fmla="*/ 173826 h 4194363"/>
                  <a:gd name="connsiteX3" fmla="*/ 543169 w 1054017"/>
                  <a:gd name="connsiteY3" fmla="*/ 693891 h 4194363"/>
                  <a:gd name="connsiteX4" fmla="*/ 618416 w 1054017"/>
                  <a:gd name="connsiteY4" fmla="*/ 1007263 h 4194363"/>
                  <a:gd name="connsiteX5" fmla="*/ 392674 w 1054017"/>
                  <a:gd name="connsiteY5" fmla="*/ 1608291 h 4194363"/>
                  <a:gd name="connsiteX6" fmla="*/ 367909 w 1054017"/>
                  <a:gd name="connsiteY6" fmla="*/ 1630198 h 4194363"/>
                  <a:gd name="connsiteX7" fmla="*/ 377434 w 1054017"/>
                  <a:gd name="connsiteY7" fmla="*/ 1714971 h 4194363"/>
                  <a:gd name="connsiteX8" fmla="*/ 386006 w 1054017"/>
                  <a:gd name="connsiteY8" fmla="*/ 1719733 h 4194363"/>
                  <a:gd name="connsiteX9" fmla="*/ 487924 w 1054017"/>
                  <a:gd name="connsiteY9" fmla="*/ 1896898 h 4194363"/>
                  <a:gd name="connsiteX10" fmla="*/ 407914 w 1054017"/>
                  <a:gd name="connsiteY10" fmla="*/ 1988338 h 4194363"/>
                  <a:gd name="connsiteX11" fmla="*/ 318378 w 1054017"/>
                  <a:gd name="connsiteY11" fmla="*/ 2092161 h 4194363"/>
                  <a:gd name="connsiteX12" fmla="*/ 366003 w 1054017"/>
                  <a:gd name="connsiteY12" fmla="*/ 2621751 h 4194363"/>
                  <a:gd name="connsiteX13" fmla="*/ 374576 w 1054017"/>
                  <a:gd name="connsiteY13" fmla="*/ 2657946 h 4194363"/>
                  <a:gd name="connsiteX14" fmla="*/ 398389 w 1054017"/>
                  <a:gd name="connsiteY14" fmla="*/ 2723668 h 4194363"/>
                  <a:gd name="connsiteX15" fmla="*/ 473636 w 1054017"/>
                  <a:gd name="connsiteY15" fmla="*/ 3047518 h 4194363"/>
                  <a:gd name="connsiteX16" fmla="*/ 566981 w 1054017"/>
                  <a:gd name="connsiteY16" fmla="*/ 3119908 h 4194363"/>
                  <a:gd name="connsiteX17" fmla="*/ 630799 w 1054017"/>
                  <a:gd name="connsiteY17" fmla="*/ 3155151 h 4194363"/>
                  <a:gd name="connsiteX18" fmla="*/ 637466 w 1054017"/>
                  <a:gd name="connsiteY18" fmla="*/ 3308503 h 4194363"/>
                  <a:gd name="connsiteX19" fmla="*/ 643181 w 1054017"/>
                  <a:gd name="connsiteY19" fmla="*/ 3361843 h 4194363"/>
                  <a:gd name="connsiteX20" fmla="*/ 728906 w 1054017"/>
                  <a:gd name="connsiteY20" fmla="*/ 3448521 h 4194363"/>
                  <a:gd name="connsiteX21" fmla="*/ 970841 w 1054017"/>
                  <a:gd name="connsiteY21" fmla="*/ 3675216 h 4194363"/>
                  <a:gd name="connsiteX22" fmla="*/ 1001321 w 1054017"/>
                  <a:gd name="connsiteY22" fmla="*/ 3870478 h 4194363"/>
                  <a:gd name="connsiteX23" fmla="*/ 980366 w 1054017"/>
                  <a:gd name="connsiteY23" fmla="*/ 3887623 h 4194363"/>
                  <a:gd name="connsiteX24" fmla="*/ 979598 w 1054017"/>
                  <a:gd name="connsiteY24" fmla="*/ 3887709 h 4194363"/>
                  <a:gd name="connsiteX25" fmla="*/ 979140 w 1054017"/>
                  <a:gd name="connsiteY25" fmla="*/ 3888143 h 4194363"/>
                  <a:gd name="connsiteX26" fmla="*/ 993694 w 1054017"/>
                  <a:gd name="connsiteY26" fmla="*/ 3942615 h 4194363"/>
                  <a:gd name="connsiteX27" fmla="*/ 997649 w 1054017"/>
                  <a:gd name="connsiteY27" fmla="*/ 3948630 h 4194363"/>
                  <a:gd name="connsiteX28" fmla="*/ 1014656 w 1054017"/>
                  <a:gd name="connsiteY28" fmla="*/ 3954298 h 4194363"/>
                  <a:gd name="connsiteX29" fmla="*/ 1034658 w 1054017"/>
                  <a:gd name="connsiteY29" fmla="*/ 4119081 h 4194363"/>
                  <a:gd name="connsiteX30" fmla="*/ 918453 w 1054017"/>
                  <a:gd name="connsiteY30" fmla="*/ 4194328 h 4194363"/>
                  <a:gd name="connsiteX31" fmla="*/ 473636 w 1054017"/>
                  <a:gd name="connsiteY31" fmla="*/ 4192423 h 4194363"/>
                  <a:gd name="connsiteX32" fmla="*/ 24056 w 1054017"/>
                  <a:gd name="connsiteY32" fmla="*/ 4188614 h 4194363"/>
                  <a:gd name="connsiteX33" fmla="*/ 8816 w 1054017"/>
                  <a:gd name="connsiteY33" fmla="*/ 4149561 h 4194363"/>
                  <a:gd name="connsiteX34" fmla="*/ 8415 w 1054017"/>
                  <a:gd name="connsiteY34" fmla="*/ 4005168 h 4194363"/>
                  <a:gd name="connsiteX35" fmla="*/ 20423 w 1054017"/>
                  <a:gd name="connsiteY35" fmla="*/ 3960966 h 4194363"/>
                  <a:gd name="connsiteX36" fmla="*/ 0 w 1054017"/>
                  <a:gd name="connsiteY36" fmla="*/ 3960966 h 4194363"/>
                  <a:gd name="connsiteX37" fmla="*/ 0 w 1054017"/>
                  <a:gd name="connsiteY37" fmla="*/ 3874467 h 4194363"/>
                  <a:gd name="connsiteX38" fmla="*/ 17015 w 1054017"/>
                  <a:gd name="connsiteY38" fmla="*/ 3874336 h 4194363"/>
                  <a:gd name="connsiteX39" fmla="*/ 5006 w 1054017"/>
                  <a:gd name="connsiteY39" fmla="*/ 3786658 h 4194363"/>
                  <a:gd name="connsiteX40" fmla="*/ 5006 w 1054017"/>
                  <a:gd name="connsiteY40" fmla="*/ 1924521 h 4194363"/>
                  <a:gd name="connsiteX41" fmla="*/ 5006 w 1054017"/>
                  <a:gd name="connsiteY41" fmla="*/ 100483 h 4194363"/>
                  <a:gd name="connsiteX42" fmla="*/ 22151 w 1054017"/>
                  <a:gd name="connsiteY42" fmla="*/ 9043 h 4194363"/>
                  <a:gd name="connsiteX43" fmla="*/ 89928 w 1054017"/>
                  <a:gd name="connsiteY43" fmla="*/ 203 h 4194363"/>
                  <a:gd name="connsiteX0" fmla="*/ 89928 w 1054017"/>
                  <a:gd name="connsiteY0" fmla="*/ 203 h 4194363"/>
                  <a:gd name="connsiteX1" fmla="*/ 193601 w 1054017"/>
                  <a:gd name="connsiteY1" fmla="*/ 120486 h 4194363"/>
                  <a:gd name="connsiteX2" fmla="*/ 222176 w 1054017"/>
                  <a:gd name="connsiteY2" fmla="*/ 173826 h 4194363"/>
                  <a:gd name="connsiteX3" fmla="*/ 543169 w 1054017"/>
                  <a:gd name="connsiteY3" fmla="*/ 693891 h 4194363"/>
                  <a:gd name="connsiteX4" fmla="*/ 618416 w 1054017"/>
                  <a:gd name="connsiteY4" fmla="*/ 1007263 h 4194363"/>
                  <a:gd name="connsiteX5" fmla="*/ 392674 w 1054017"/>
                  <a:gd name="connsiteY5" fmla="*/ 1608291 h 4194363"/>
                  <a:gd name="connsiteX6" fmla="*/ 367909 w 1054017"/>
                  <a:gd name="connsiteY6" fmla="*/ 1630198 h 4194363"/>
                  <a:gd name="connsiteX7" fmla="*/ 377434 w 1054017"/>
                  <a:gd name="connsiteY7" fmla="*/ 1714971 h 4194363"/>
                  <a:gd name="connsiteX8" fmla="*/ 386006 w 1054017"/>
                  <a:gd name="connsiteY8" fmla="*/ 1719733 h 4194363"/>
                  <a:gd name="connsiteX9" fmla="*/ 487924 w 1054017"/>
                  <a:gd name="connsiteY9" fmla="*/ 1896898 h 4194363"/>
                  <a:gd name="connsiteX10" fmla="*/ 407914 w 1054017"/>
                  <a:gd name="connsiteY10" fmla="*/ 1988338 h 4194363"/>
                  <a:gd name="connsiteX11" fmla="*/ 318378 w 1054017"/>
                  <a:gd name="connsiteY11" fmla="*/ 2092161 h 4194363"/>
                  <a:gd name="connsiteX12" fmla="*/ 366003 w 1054017"/>
                  <a:gd name="connsiteY12" fmla="*/ 2621751 h 4194363"/>
                  <a:gd name="connsiteX13" fmla="*/ 374576 w 1054017"/>
                  <a:gd name="connsiteY13" fmla="*/ 2657946 h 4194363"/>
                  <a:gd name="connsiteX14" fmla="*/ 398389 w 1054017"/>
                  <a:gd name="connsiteY14" fmla="*/ 2723668 h 4194363"/>
                  <a:gd name="connsiteX15" fmla="*/ 473636 w 1054017"/>
                  <a:gd name="connsiteY15" fmla="*/ 3047518 h 4194363"/>
                  <a:gd name="connsiteX16" fmla="*/ 566981 w 1054017"/>
                  <a:gd name="connsiteY16" fmla="*/ 3119908 h 4194363"/>
                  <a:gd name="connsiteX17" fmla="*/ 630799 w 1054017"/>
                  <a:gd name="connsiteY17" fmla="*/ 3155151 h 4194363"/>
                  <a:gd name="connsiteX18" fmla="*/ 637466 w 1054017"/>
                  <a:gd name="connsiteY18" fmla="*/ 3308503 h 4194363"/>
                  <a:gd name="connsiteX19" fmla="*/ 643181 w 1054017"/>
                  <a:gd name="connsiteY19" fmla="*/ 3361843 h 4194363"/>
                  <a:gd name="connsiteX20" fmla="*/ 728906 w 1054017"/>
                  <a:gd name="connsiteY20" fmla="*/ 3448521 h 4194363"/>
                  <a:gd name="connsiteX21" fmla="*/ 970841 w 1054017"/>
                  <a:gd name="connsiteY21" fmla="*/ 3675216 h 4194363"/>
                  <a:gd name="connsiteX22" fmla="*/ 1001321 w 1054017"/>
                  <a:gd name="connsiteY22" fmla="*/ 3870478 h 4194363"/>
                  <a:gd name="connsiteX23" fmla="*/ 980366 w 1054017"/>
                  <a:gd name="connsiteY23" fmla="*/ 3887623 h 4194363"/>
                  <a:gd name="connsiteX24" fmla="*/ 979598 w 1054017"/>
                  <a:gd name="connsiteY24" fmla="*/ 3887709 h 4194363"/>
                  <a:gd name="connsiteX25" fmla="*/ 979140 w 1054017"/>
                  <a:gd name="connsiteY25" fmla="*/ 3888143 h 4194363"/>
                  <a:gd name="connsiteX26" fmla="*/ 993694 w 1054017"/>
                  <a:gd name="connsiteY26" fmla="*/ 3942615 h 4194363"/>
                  <a:gd name="connsiteX27" fmla="*/ 997649 w 1054017"/>
                  <a:gd name="connsiteY27" fmla="*/ 3948630 h 4194363"/>
                  <a:gd name="connsiteX28" fmla="*/ 1014656 w 1054017"/>
                  <a:gd name="connsiteY28" fmla="*/ 3954298 h 4194363"/>
                  <a:gd name="connsiteX29" fmla="*/ 1034658 w 1054017"/>
                  <a:gd name="connsiteY29" fmla="*/ 4119081 h 4194363"/>
                  <a:gd name="connsiteX30" fmla="*/ 918453 w 1054017"/>
                  <a:gd name="connsiteY30" fmla="*/ 4194328 h 4194363"/>
                  <a:gd name="connsiteX31" fmla="*/ 473636 w 1054017"/>
                  <a:gd name="connsiteY31" fmla="*/ 4192423 h 4194363"/>
                  <a:gd name="connsiteX32" fmla="*/ 24056 w 1054017"/>
                  <a:gd name="connsiteY32" fmla="*/ 4188614 h 4194363"/>
                  <a:gd name="connsiteX33" fmla="*/ 8816 w 1054017"/>
                  <a:gd name="connsiteY33" fmla="*/ 4149561 h 4194363"/>
                  <a:gd name="connsiteX34" fmla="*/ 8415 w 1054017"/>
                  <a:gd name="connsiteY34" fmla="*/ 4005168 h 4194363"/>
                  <a:gd name="connsiteX35" fmla="*/ 20423 w 1054017"/>
                  <a:gd name="connsiteY35" fmla="*/ 3960966 h 4194363"/>
                  <a:gd name="connsiteX36" fmla="*/ 0 w 1054017"/>
                  <a:gd name="connsiteY36" fmla="*/ 3960966 h 4194363"/>
                  <a:gd name="connsiteX37" fmla="*/ 0 w 1054017"/>
                  <a:gd name="connsiteY37" fmla="*/ 3874467 h 4194363"/>
                  <a:gd name="connsiteX38" fmla="*/ 5006 w 1054017"/>
                  <a:gd name="connsiteY38" fmla="*/ 3786658 h 4194363"/>
                  <a:gd name="connsiteX39" fmla="*/ 5006 w 1054017"/>
                  <a:gd name="connsiteY39" fmla="*/ 1924521 h 4194363"/>
                  <a:gd name="connsiteX40" fmla="*/ 5006 w 1054017"/>
                  <a:gd name="connsiteY40" fmla="*/ 100483 h 4194363"/>
                  <a:gd name="connsiteX41" fmla="*/ 22151 w 1054017"/>
                  <a:gd name="connsiteY41" fmla="*/ 9043 h 4194363"/>
                  <a:gd name="connsiteX42" fmla="*/ 89928 w 1054017"/>
                  <a:gd name="connsiteY42" fmla="*/ 203 h 4194363"/>
                  <a:gd name="connsiteX0" fmla="*/ 89928 w 1054017"/>
                  <a:gd name="connsiteY0" fmla="*/ 203 h 4194363"/>
                  <a:gd name="connsiteX1" fmla="*/ 193601 w 1054017"/>
                  <a:gd name="connsiteY1" fmla="*/ 120486 h 4194363"/>
                  <a:gd name="connsiteX2" fmla="*/ 222176 w 1054017"/>
                  <a:gd name="connsiteY2" fmla="*/ 173826 h 4194363"/>
                  <a:gd name="connsiteX3" fmla="*/ 543169 w 1054017"/>
                  <a:gd name="connsiteY3" fmla="*/ 693891 h 4194363"/>
                  <a:gd name="connsiteX4" fmla="*/ 618416 w 1054017"/>
                  <a:gd name="connsiteY4" fmla="*/ 1007263 h 4194363"/>
                  <a:gd name="connsiteX5" fmla="*/ 392674 w 1054017"/>
                  <a:gd name="connsiteY5" fmla="*/ 1608291 h 4194363"/>
                  <a:gd name="connsiteX6" fmla="*/ 367909 w 1054017"/>
                  <a:gd name="connsiteY6" fmla="*/ 1630198 h 4194363"/>
                  <a:gd name="connsiteX7" fmla="*/ 377434 w 1054017"/>
                  <a:gd name="connsiteY7" fmla="*/ 1714971 h 4194363"/>
                  <a:gd name="connsiteX8" fmla="*/ 386006 w 1054017"/>
                  <a:gd name="connsiteY8" fmla="*/ 1719733 h 4194363"/>
                  <a:gd name="connsiteX9" fmla="*/ 487924 w 1054017"/>
                  <a:gd name="connsiteY9" fmla="*/ 1896898 h 4194363"/>
                  <a:gd name="connsiteX10" fmla="*/ 407914 w 1054017"/>
                  <a:gd name="connsiteY10" fmla="*/ 1988338 h 4194363"/>
                  <a:gd name="connsiteX11" fmla="*/ 318378 w 1054017"/>
                  <a:gd name="connsiteY11" fmla="*/ 2092161 h 4194363"/>
                  <a:gd name="connsiteX12" fmla="*/ 366003 w 1054017"/>
                  <a:gd name="connsiteY12" fmla="*/ 2621751 h 4194363"/>
                  <a:gd name="connsiteX13" fmla="*/ 374576 w 1054017"/>
                  <a:gd name="connsiteY13" fmla="*/ 2657946 h 4194363"/>
                  <a:gd name="connsiteX14" fmla="*/ 398389 w 1054017"/>
                  <a:gd name="connsiteY14" fmla="*/ 2723668 h 4194363"/>
                  <a:gd name="connsiteX15" fmla="*/ 473636 w 1054017"/>
                  <a:gd name="connsiteY15" fmla="*/ 3047518 h 4194363"/>
                  <a:gd name="connsiteX16" fmla="*/ 566981 w 1054017"/>
                  <a:gd name="connsiteY16" fmla="*/ 3119908 h 4194363"/>
                  <a:gd name="connsiteX17" fmla="*/ 630799 w 1054017"/>
                  <a:gd name="connsiteY17" fmla="*/ 3155151 h 4194363"/>
                  <a:gd name="connsiteX18" fmla="*/ 637466 w 1054017"/>
                  <a:gd name="connsiteY18" fmla="*/ 3308503 h 4194363"/>
                  <a:gd name="connsiteX19" fmla="*/ 643181 w 1054017"/>
                  <a:gd name="connsiteY19" fmla="*/ 3361843 h 4194363"/>
                  <a:gd name="connsiteX20" fmla="*/ 728906 w 1054017"/>
                  <a:gd name="connsiteY20" fmla="*/ 3448521 h 4194363"/>
                  <a:gd name="connsiteX21" fmla="*/ 970841 w 1054017"/>
                  <a:gd name="connsiteY21" fmla="*/ 3675216 h 4194363"/>
                  <a:gd name="connsiteX22" fmla="*/ 1001321 w 1054017"/>
                  <a:gd name="connsiteY22" fmla="*/ 3870478 h 4194363"/>
                  <a:gd name="connsiteX23" fmla="*/ 980366 w 1054017"/>
                  <a:gd name="connsiteY23" fmla="*/ 3887623 h 4194363"/>
                  <a:gd name="connsiteX24" fmla="*/ 979598 w 1054017"/>
                  <a:gd name="connsiteY24" fmla="*/ 3887709 h 4194363"/>
                  <a:gd name="connsiteX25" fmla="*/ 979140 w 1054017"/>
                  <a:gd name="connsiteY25" fmla="*/ 3888143 h 4194363"/>
                  <a:gd name="connsiteX26" fmla="*/ 993694 w 1054017"/>
                  <a:gd name="connsiteY26" fmla="*/ 3942615 h 4194363"/>
                  <a:gd name="connsiteX27" fmla="*/ 997649 w 1054017"/>
                  <a:gd name="connsiteY27" fmla="*/ 3948630 h 4194363"/>
                  <a:gd name="connsiteX28" fmla="*/ 1014656 w 1054017"/>
                  <a:gd name="connsiteY28" fmla="*/ 3954298 h 4194363"/>
                  <a:gd name="connsiteX29" fmla="*/ 1034658 w 1054017"/>
                  <a:gd name="connsiteY29" fmla="*/ 4119081 h 4194363"/>
                  <a:gd name="connsiteX30" fmla="*/ 918453 w 1054017"/>
                  <a:gd name="connsiteY30" fmla="*/ 4194328 h 4194363"/>
                  <a:gd name="connsiteX31" fmla="*/ 473636 w 1054017"/>
                  <a:gd name="connsiteY31" fmla="*/ 4192423 h 4194363"/>
                  <a:gd name="connsiteX32" fmla="*/ 24056 w 1054017"/>
                  <a:gd name="connsiteY32" fmla="*/ 4188614 h 4194363"/>
                  <a:gd name="connsiteX33" fmla="*/ 8816 w 1054017"/>
                  <a:gd name="connsiteY33" fmla="*/ 4149561 h 4194363"/>
                  <a:gd name="connsiteX34" fmla="*/ 8415 w 1054017"/>
                  <a:gd name="connsiteY34" fmla="*/ 4005168 h 4194363"/>
                  <a:gd name="connsiteX35" fmla="*/ 20423 w 1054017"/>
                  <a:gd name="connsiteY35" fmla="*/ 3960966 h 4194363"/>
                  <a:gd name="connsiteX36" fmla="*/ 0 w 1054017"/>
                  <a:gd name="connsiteY36" fmla="*/ 3960966 h 4194363"/>
                  <a:gd name="connsiteX37" fmla="*/ 5006 w 1054017"/>
                  <a:gd name="connsiteY37" fmla="*/ 3786658 h 4194363"/>
                  <a:gd name="connsiteX38" fmla="*/ 5006 w 1054017"/>
                  <a:gd name="connsiteY38" fmla="*/ 1924521 h 4194363"/>
                  <a:gd name="connsiteX39" fmla="*/ 5006 w 1054017"/>
                  <a:gd name="connsiteY39" fmla="*/ 100483 h 4194363"/>
                  <a:gd name="connsiteX40" fmla="*/ 22151 w 1054017"/>
                  <a:gd name="connsiteY40" fmla="*/ 9043 h 4194363"/>
                  <a:gd name="connsiteX41" fmla="*/ 89928 w 1054017"/>
                  <a:gd name="connsiteY41" fmla="*/ 203 h 4194363"/>
                  <a:gd name="connsiteX0" fmla="*/ 89928 w 1054017"/>
                  <a:gd name="connsiteY0" fmla="*/ 203 h 4194363"/>
                  <a:gd name="connsiteX1" fmla="*/ 193601 w 1054017"/>
                  <a:gd name="connsiteY1" fmla="*/ 120486 h 4194363"/>
                  <a:gd name="connsiteX2" fmla="*/ 222176 w 1054017"/>
                  <a:gd name="connsiteY2" fmla="*/ 173826 h 4194363"/>
                  <a:gd name="connsiteX3" fmla="*/ 543169 w 1054017"/>
                  <a:gd name="connsiteY3" fmla="*/ 693891 h 4194363"/>
                  <a:gd name="connsiteX4" fmla="*/ 618416 w 1054017"/>
                  <a:gd name="connsiteY4" fmla="*/ 1007263 h 4194363"/>
                  <a:gd name="connsiteX5" fmla="*/ 392674 w 1054017"/>
                  <a:gd name="connsiteY5" fmla="*/ 1608291 h 4194363"/>
                  <a:gd name="connsiteX6" fmla="*/ 367909 w 1054017"/>
                  <a:gd name="connsiteY6" fmla="*/ 1630198 h 4194363"/>
                  <a:gd name="connsiteX7" fmla="*/ 377434 w 1054017"/>
                  <a:gd name="connsiteY7" fmla="*/ 1714971 h 4194363"/>
                  <a:gd name="connsiteX8" fmla="*/ 386006 w 1054017"/>
                  <a:gd name="connsiteY8" fmla="*/ 1719733 h 4194363"/>
                  <a:gd name="connsiteX9" fmla="*/ 487924 w 1054017"/>
                  <a:gd name="connsiteY9" fmla="*/ 1896898 h 4194363"/>
                  <a:gd name="connsiteX10" fmla="*/ 407914 w 1054017"/>
                  <a:gd name="connsiteY10" fmla="*/ 1988338 h 4194363"/>
                  <a:gd name="connsiteX11" fmla="*/ 318378 w 1054017"/>
                  <a:gd name="connsiteY11" fmla="*/ 2092161 h 4194363"/>
                  <a:gd name="connsiteX12" fmla="*/ 366003 w 1054017"/>
                  <a:gd name="connsiteY12" fmla="*/ 2621751 h 4194363"/>
                  <a:gd name="connsiteX13" fmla="*/ 374576 w 1054017"/>
                  <a:gd name="connsiteY13" fmla="*/ 2657946 h 4194363"/>
                  <a:gd name="connsiteX14" fmla="*/ 398389 w 1054017"/>
                  <a:gd name="connsiteY14" fmla="*/ 2723668 h 4194363"/>
                  <a:gd name="connsiteX15" fmla="*/ 473636 w 1054017"/>
                  <a:gd name="connsiteY15" fmla="*/ 3047518 h 4194363"/>
                  <a:gd name="connsiteX16" fmla="*/ 566981 w 1054017"/>
                  <a:gd name="connsiteY16" fmla="*/ 3119908 h 4194363"/>
                  <a:gd name="connsiteX17" fmla="*/ 630799 w 1054017"/>
                  <a:gd name="connsiteY17" fmla="*/ 3155151 h 4194363"/>
                  <a:gd name="connsiteX18" fmla="*/ 637466 w 1054017"/>
                  <a:gd name="connsiteY18" fmla="*/ 3308503 h 4194363"/>
                  <a:gd name="connsiteX19" fmla="*/ 643181 w 1054017"/>
                  <a:gd name="connsiteY19" fmla="*/ 3361843 h 4194363"/>
                  <a:gd name="connsiteX20" fmla="*/ 728906 w 1054017"/>
                  <a:gd name="connsiteY20" fmla="*/ 3448521 h 4194363"/>
                  <a:gd name="connsiteX21" fmla="*/ 970841 w 1054017"/>
                  <a:gd name="connsiteY21" fmla="*/ 3675216 h 4194363"/>
                  <a:gd name="connsiteX22" fmla="*/ 1001321 w 1054017"/>
                  <a:gd name="connsiteY22" fmla="*/ 3870478 h 4194363"/>
                  <a:gd name="connsiteX23" fmla="*/ 980366 w 1054017"/>
                  <a:gd name="connsiteY23" fmla="*/ 3887623 h 4194363"/>
                  <a:gd name="connsiteX24" fmla="*/ 979598 w 1054017"/>
                  <a:gd name="connsiteY24" fmla="*/ 3887709 h 4194363"/>
                  <a:gd name="connsiteX25" fmla="*/ 979140 w 1054017"/>
                  <a:gd name="connsiteY25" fmla="*/ 3888143 h 4194363"/>
                  <a:gd name="connsiteX26" fmla="*/ 993694 w 1054017"/>
                  <a:gd name="connsiteY26" fmla="*/ 3942615 h 4194363"/>
                  <a:gd name="connsiteX27" fmla="*/ 997649 w 1054017"/>
                  <a:gd name="connsiteY27" fmla="*/ 3948630 h 4194363"/>
                  <a:gd name="connsiteX28" fmla="*/ 1014656 w 1054017"/>
                  <a:gd name="connsiteY28" fmla="*/ 3954298 h 4194363"/>
                  <a:gd name="connsiteX29" fmla="*/ 1034658 w 1054017"/>
                  <a:gd name="connsiteY29" fmla="*/ 4119081 h 4194363"/>
                  <a:gd name="connsiteX30" fmla="*/ 918453 w 1054017"/>
                  <a:gd name="connsiteY30" fmla="*/ 4194328 h 4194363"/>
                  <a:gd name="connsiteX31" fmla="*/ 473636 w 1054017"/>
                  <a:gd name="connsiteY31" fmla="*/ 4192423 h 4194363"/>
                  <a:gd name="connsiteX32" fmla="*/ 24056 w 1054017"/>
                  <a:gd name="connsiteY32" fmla="*/ 4188614 h 4194363"/>
                  <a:gd name="connsiteX33" fmla="*/ 8816 w 1054017"/>
                  <a:gd name="connsiteY33" fmla="*/ 4149561 h 4194363"/>
                  <a:gd name="connsiteX34" fmla="*/ 8415 w 1054017"/>
                  <a:gd name="connsiteY34" fmla="*/ 4005168 h 4194363"/>
                  <a:gd name="connsiteX35" fmla="*/ 0 w 1054017"/>
                  <a:gd name="connsiteY35" fmla="*/ 3960966 h 4194363"/>
                  <a:gd name="connsiteX36" fmla="*/ 5006 w 1054017"/>
                  <a:gd name="connsiteY36" fmla="*/ 3786658 h 4194363"/>
                  <a:gd name="connsiteX37" fmla="*/ 5006 w 1054017"/>
                  <a:gd name="connsiteY37" fmla="*/ 1924521 h 4194363"/>
                  <a:gd name="connsiteX38" fmla="*/ 5006 w 1054017"/>
                  <a:gd name="connsiteY38" fmla="*/ 100483 h 4194363"/>
                  <a:gd name="connsiteX39" fmla="*/ 22151 w 1054017"/>
                  <a:gd name="connsiteY39" fmla="*/ 9043 h 4194363"/>
                  <a:gd name="connsiteX40" fmla="*/ 89928 w 1054017"/>
                  <a:gd name="connsiteY40" fmla="*/ 203 h 4194363"/>
                  <a:gd name="connsiteX0" fmla="*/ 85782 w 1049871"/>
                  <a:gd name="connsiteY0" fmla="*/ 203 h 4194363"/>
                  <a:gd name="connsiteX1" fmla="*/ 189455 w 1049871"/>
                  <a:gd name="connsiteY1" fmla="*/ 120486 h 4194363"/>
                  <a:gd name="connsiteX2" fmla="*/ 218030 w 1049871"/>
                  <a:gd name="connsiteY2" fmla="*/ 173826 h 4194363"/>
                  <a:gd name="connsiteX3" fmla="*/ 539023 w 1049871"/>
                  <a:gd name="connsiteY3" fmla="*/ 693891 h 4194363"/>
                  <a:gd name="connsiteX4" fmla="*/ 614270 w 1049871"/>
                  <a:gd name="connsiteY4" fmla="*/ 1007263 h 4194363"/>
                  <a:gd name="connsiteX5" fmla="*/ 388528 w 1049871"/>
                  <a:gd name="connsiteY5" fmla="*/ 1608291 h 4194363"/>
                  <a:gd name="connsiteX6" fmla="*/ 363763 w 1049871"/>
                  <a:gd name="connsiteY6" fmla="*/ 1630198 h 4194363"/>
                  <a:gd name="connsiteX7" fmla="*/ 373288 w 1049871"/>
                  <a:gd name="connsiteY7" fmla="*/ 1714971 h 4194363"/>
                  <a:gd name="connsiteX8" fmla="*/ 381860 w 1049871"/>
                  <a:gd name="connsiteY8" fmla="*/ 1719733 h 4194363"/>
                  <a:gd name="connsiteX9" fmla="*/ 483778 w 1049871"/>
                  <a:gd name="connsiteY9" fmla="*/ 1896898 h 4194363"/>
                  <a:gd name="connsiteX10" fmla="*/ 403768 w 1049871"/>
                  <a:gd name="connsiteY10" fmla="*/ 1988338 h 4194363"/>
                  <a:gd name="connsiteX11" fmla="*/ 314232 w 1049871"/>
                  <a:gd name="connsiteY11" fmla="*/ 2092161 h 4194363"/>
                  <a:gd name="connsiteX12" fmla="*/ 361857 w 1049871"/>
                  <a:gd name="connsiteY12" fmla="*/ 2621751 h 4194363"/>
                  <a:gd name="connsiteX13" fmla="*/ 370430 w 1049871"/>
                  <a:gd name="connsiteY13" fmla="*/ 2657946 h 4194363"/>
                  <a:gd name="connsiteX14" fmla="*/ 394243 w 1049871"/>
                  <a:gd name="connsiteY14" fmla="*/ 2723668 h 4194363"/>
                  <a:gd name="connsiteX15" fmla="*/ 469490 w 1049871"/>
                  <a:gd name="connsiteY15" fmla="*/ 3047518 h 4194363"/>
                  <a:gd name="connsiteX16" fmla="*/ 562835 w 1049871"/>
                  <a:gd name="connsiteY16" fmla="*/ 3119908 h 4194363"/>
                  <a:gd name="connsiteX17" fmla="*/ 626653 w 1049871"/>
                  <a:gd name="connsiteY17" fmla="*/ 3155151 h 4194363"/>
                  <a:gd name="connsiteX18" fmla="*/ 633320 w 1049871"/>
                  <a:gd name="connsiteY18" fmla="*/ 3308503 h 4194363"/>
                  <a:gd name="connsiteX19" fmla="*/ 639035 w 1049871"/>
                  <a:gd name="connsiteY19" fmla="*/ 3361843 h 4194363"/>
                  <a:gd name="connsiteX20" fmla="*/ 724760 w 1049871"/>
                  <a:gd name="connsiteY20" fmla="*/ 3448521 h 4194363"/>
                  <a:gd name="connsiteX21" fmla="*/ 966695 w 1049871"/>
                  <a:gd name="connsiteY21" fmla="*/ 3675216 h 4194363"/>
                  <a:gd name="connsiteX22" fmla="*/ 997175 w 1049871"/>
                  <a:gd name="connsiteY22" fmla="*/ 3870478 h 4194363"/>
                  <a:gd name="connsiteX23" fmla="*/ 976220 w 1049871"/>
                  <a:gd name="connsiteY23" fmla="*/ 3887623 h 4194363"/>
                  <a:gd name="connsiteX24" fmla="*/ 975452 w 1049871"/>
                  <a:gd name="connsiteY24" fmla="*/ 3887709 h 4194363"/>
                  <a:gd name="connsiteX25" fmla="*/ 974994 w 1049871"/>
                  <a:gd name="connsiteY25" fmla="*/ 3888143 h 4194363"/>
                  <a:gd name="connsiteX26" fmla="*/ 989548 w 1049871"/>
                  <a:gd name="connsiteY26" fmla="*/ 3942615 h 4194363"/>
                  <a:gd name="connsiteX27" fmla="*/ 993503 w 1049871"/>
                  <a:gd name="connsiteY27" fmla="*/ 3948630 h 4194363"/>
                  <a:gd name="connsiteX28" fmla="*/ 1010510 w 1049871"/>
                  <a:gd name="connsiteY28" fmla="*/ 3954298 h 4194363"/>
                  <a:gd name="connsiteX29" fmla="*/ 1030512 w 1049871"/>
                  <a:gd name="connsiteY29" fmla="*/ 4119081 h 4194363"/>
                  <a:gd name="connsiteX30" fmla="*/ 914307 w 1049871"/>
                  <a:gd name="connsiteY30" fmla="*/ 4194328 h 4194363"/>
                  <a:gd name="connsiteX31" fmla="*/ 469490 w 1049871"/>
                  <a:gd name="connsiteY31" fmla="*/ 4192423 h 4194363"/>
                  <a:gd name="connsiteX32" fmla="*/ 19910 w 1049871"/>
                  <a:gd name="connsiteY32" fmla="*/ 4188614 h 4194363"/>
                  <a:gd name="connsiteX33" fmla="*/ 4670 w 1049871"/>
                  <a:gd name="connsiteY33" fmla="*/ 4149561 h 4194363"/>
                  <a:gd name="connsiteX34" fmla="*/ 4269 w 1049871"/>
                  <a:gd name="connsiteY34" fmla="*/ 4005168 h 4194363"/>
                  <a:gd name="connsiteX35" fmla="*/ 860 w 1049871"/>
                  <a:gd name="connsiteY35" fmla="*/ 3786658 h 4194363"/>
                  <a:gd name="connsiteX36" fmla="*/ 860 w 1049871"/>
                  <a:gd name="connsiteY36" fmla="*/ 1924521 h 4194363"/>
                  <a:gd name="connsiteX37" fmla="*/ 860 w 1049871"/>
                  <a:gd name="connsiteY37" fmla="*/ 100483 h 4194363"/>
                  <a:gd name="connsiteX38" fmla="*/ 18005 w 1049871"/>
                  <a:gd name="connsiteY38" fmla="*/ 9043 h 4194363"/>
                  <a:gd name="connsiteX39" fmla="*/ 85782 w 1049871"/>
                  <a:gd name="connsiteY39" fmla="*/ 203 h 4194363"/>
                  <a:gd name="connsiteX0" fmla="*/ 85782 w 1049871"/>
                  <a:gd name="connsiteY0" fmla="*/ 203 h 4194363"/>
                  <a:gd name="connsiteX1" fmla="*/ 189455 w 1049871"/>
                  <a:gd name="connsiteY1" fmla="*/ 120486 h 4194363"/>
                  <a:gd name="connsiteX2" fmla="*/ 218030 w 1049871"/>
                  <a:gd name="connsiteY2" fmla="*/ 173826 h 4194363"/>
                  <a:gd name="connsiteX3" fmla="*/ 539023 w 1049871"/>
                  <a:gd name="connsiteY3" fmla="*/ 693891 h 4194363"/>
                  <a:gd name="connsiteX4" fmla="*/ 614270 w 1049871"/>
                  <a:gd name="connsiteY4" fmla="*/ 1007263 h 4194363"/>
                  <a:gd name="connsiteX5" fmla="*/ 388528 w 1049871"/>
                  <a:gd name="connsiteY5" fmla="*/ 1608291 h 4194363"/>
                  <a:gd name="connsiteX6" fmla="*/ 363763 w 1049871"/>
                  <a:gd name="connsiteY6" fmla="*/ 1630198 h 4194363"/>
                  <a:gd name="connsiteX7" fmla="*/ 373288 w 1049871"/>
                  <a:gd name="connsiteY7" fmla="*/ 1714971 h 4194363"/>
                  <a:gd name="connsiteX8" fmla="*/ 381860 w 1049871"/>
                  <a:gd name="connsiteY8" fmla="*/ 1719733 h 4194363"/>
                  <a:gd name="connsiteX9" fmla="*/ 483778 w 1049871"/>
                  <a:gd name="connsiteY9" fmla="*/ 1896898 h 4194363"/>
                  <a:gd name="connsiteX10" fmla="*/ 403768 w 1049871"/>
                  <a:gd name="connsiteY10" fmla="*/ 1988338 h 4194363"/>
                  <a:gd name="connsiteX11" fmla="*/ 314232 w 1049871"/>
                  <a:gd name="connsiteY11" fmla="*/ 2092161 h 4194363"/>
                  <a:gd name="connsiteX12" fmla="*/ 361857 w 1049871"/>
                  <a:gd name="connsiteY12" fmla="*/ 2621751 h 4194363"/>
                  <a:gd name="connsiteX13" fmla="*/ 370430 w 1049871"/>
                  <a:gd name="connsiteY13" fmla="*/ 2657946 h 4194363"/>
                  <a:gd name="connsiteX14" fmla="*/ 394243 w 1049871"/>
                  <a:gd name="connsiteY14" fmla="*/ 2723668 h 4194363"/>
                  <a:gd name="connsiteX15" fmla="*/ 469490 w 1049871"/>
                  <a:gd name="connsiteY15" fmla="*/ 3047518 h 4194363"/>
                  <a:gd name="connsiteX16" fmla="*/ 562835 w 1049871"/>
                  <a:gd name="connsiteY16" fmla="*/ 3119908 h 4194363"/>
                  <a:gd name="connsiteX17" fmla="*/ 626653 w 1049871"/>
                  <a:gd name="connsiteY17" fmla="*/ 3155151 h 4194363"/>
                  <a:gd name="connsiteX18" fmla="*/ 633320 w 1049871"/>
                  <a:gd name="connsiteY18" fmla="*/ 3308503 h 4194363"/>
                  <a:gd name="connsiteX19" fmla="*/ 639035 w 1049871"/>
                  <a:gd name="connsiteY19" fmla="*/ 3361843 h 4194363"/>
                  <a:gd name="connsiteX20" fmla="*/ 724760 w 1049871"/>
                  <a:gd name="connsiteY20" fmla="*/ 3448521 h 4194363"/>
                  <a:gd name="connsiteX21" fmla="*/ 966695 w 1049871"/>
                  <a:gd name="connsiteY21" fmla="*/ 3675216 h 4194363"/>
                  <a:gd name="connsiteX22" fmla="*/ 997175 w 1049871"/>
                  <a:gd name="connsiteY22" fmla="*/ 3870478 h 4194363"/>
                  <a:gd name="connsiteX23" fmla="*/ 976220 w 1049871"/>
                  <a:gd name="connsiteY23" fmla="*/ 3887623 h 4194363"/>
                  <a:gd name="connsiteX24" fmla="*/ 975452 w 1049871"/>
                  <a:gd name="connsiteY24" fmla="*/ 3887709 h 4194363"/>
                  <a:gd name="connsiteX25" fmla="*/ 974994 w 1049871"/>
                  <a:gd name="connsiteY25" fmla="*/ 3888143 h 4194363"/>
                  <a:gd name="connsiteX26" fmla="*/ 989548 w 1049871"/>
                  <a:gd name="connsiteY26" fmla="*/ 3942615 h 4194363"/>
                  <a:gd name="connsiteX27" fmla="*/ 993503 w 1049871"/>
                  <a:gd name="connsiteY27" fmla="*/ 3948630 h 4194363"/>
                  <a:gd name="connsiteX28" fmla="*/ 1010510 w 1049871"/>
                  <a:gd name="connsiteY28" fmla="*/ 3954298 h 4194363"/>
                  <a:gd name="connsiteX29" fmla="*/ 1030512 w 1049871"/>
                  <a:gd name="connsiteY29" fmla="*/ 4119081 h 4194363"/>
                  <a:gd name="connsiteX30" fmla="*/ 914307 w 1049871"/>
                  <a:gd name="connsiteY30" fmla="*/ 4194328 h 4194363"/>
                  <a:gd name="connsiteX31" fmla="*/ 469490 w 1049871"/>
                  <a:gd name="connsiteY31" fmla="*/ 4192423 h 4194363"/>
                  <a:gd name="connsiteX32" fmla="*/ 19910 w 1049871"/>
                  <a:gd name="connsiteY32" fmla="*/ 4188614 h 4194363"/>
                  <a:gd name="connsiteX33" fmla="*/ 4670 w 1049871"/>
                  <a:gd name="connsiteY33" fmla="*/ 4149561 h 4194363"/>
                  <a:gd name="connsiteX34" fmla="*/ 860 w 1049871"/>
                  <a:gd name="connsiteY34" fmla="*/ 3786658 h 4194363"/>
                  <a:gd name="connsiteX35" fmla="*/ 860 w 1049871"/>
                  <a:gd name="connsiteY35" fmla="*/ 1924521 h 4194363"/>
                  <a:gd name="connsiteX36" fmla="*/ 860 w 1049871"/>
                  <a:gd name="connsiteY36" fmla="*/ 100483 h 4194363"/>
                  <a:gd name="connsiteX37" fmla="*/ 18005 w 1049871"/>
                  <a:gd name="connsiteY37" fmla="*/ 9043 h 4194363"/>
                  <a:gd name="connsiteX38" fmla="*/ 85782 w 1049871"/>
                  <a:gd name="connsiteY38" fmla="*/ 203 h 4194363"/>
                  <a:gd name="connsiteX0" fmla="*/ 85782 w 1049871"/>
                  <a:gd name="connsiteY0" fmla="*/ 203 h 4194363"/>
                  <a:gd name="connsiteX1" fmla="*/ 189455 w 1049871"/>
                  <a:gd name="connsiteY1" fmla="*/ 120486 h 4194363"/>
                  <a:gd name="connsiteX2" fmla="*/ 218030 w 1049871"/>
                  <a:gd name="connsiteY2" fmla="*/ 173826 h 4194363"/>
                  <a:gd name="connsiteX3" fmla="*/ 539023 w 1049871"/>
                  <a:gd name="connsiteY3" fmla="*/ 693891 h 4194363"/>
                  <a:gd name="connsiteX4" fmla="*/ 614270 w 1049871"/>
                  <a:gd name="connsiteY4" fmla="*/ 1007263 h 4194363"/>
                  <a:gd name="connsiteX5" fmla="*/ 388528 w 1049871"/>
                  <a:gd name="connsiteY5" fmla="*/ 1608291 h 4194363"/>
                  <a:gd name="connsiteX6" fmla="*/ 363763 w 1049871"/>
                  <a:gd name="connsiteY6" fmla="*/ 1630198 h 4194363"/>
                  <a:gd name="connsiteX7" fmla="*/ 373288 w 1049871"/>
                  <a:gd name="connsiteY7" fmla="*/ 1714971 h 4194363"/>
                  <a:gd name="connsiteX8" fmla="*/ 381860 w 1049871"/>
                  <a:gd name="connsiteY8" fmla="*/ 1719733 h 4194363"/>
                  <a:gd name="connsiteX9" fmla="*/ 483778 w 1049871"/>
                  <a:gd name="connsiteY9" fmla="*/ 1896898 h 4194363"/>
                  <a:gd name="connsiteX10" fmla="*/ 403768 w 1049871"/>
                  <a:gd name="connsiteY10" fmla="*/ 1988338 h 4194363"/>
                  <a:gd name="connsiteX11" fmla="*/ 314232 w 1049871"/>
                  <a:gd name="connsiteY11" fmla="*/ 2092161 h 4194363"/>
                  <a:gd name="connsiteX12" fmla="*/ 361857 w 1049871"/>
                  <a:gd name="connsiteY12" fmla="*/ 2621751 h 4194363"/>
                  <a:gd name="connsiteX13" fmla="*/ 370430 w 1049871"/>
                  <a:gd name="connsiteY13" fmla="*/ 2657946 h 4194363"/>
                  <a:gd name="connsiteX14" fmla="*/ 394243 w 1049871"/>
                  <a:gd name="connsiteY14" fmla="*/ 2723668 h 4194363"/>
                  <a:gd name="connsiteX15" fmla="*/ 469490 w 1049871"/>
                  <a:gd name="connsiteY15" fmla="*/ 3047518 h 4194363"/>
                  <a:gd name="connsiteX16" fmla="*/ 562835 w 1049871"/>
                  <a:gd name="connsiteY16" fmla="*/ 3119908 h 4194363"/>
                  <a:gd name="connsiteX17" fmla="*/ 626653 w 1049871"/>
                  <a:gd name="connsiteY17" fmla="*/ 3155151 h 4194363"/>
                  <a:gd name="connsiteX18" fmla="*/ 633320 w 1049871"/>
                  <a:gd name="connsiteY18" fmla="*/ 3308503 h 4194363"/>
                  <a:gd name="connsiteX19" fmla="*/ 639035 w 1049871"/>
                  <a:gd name="connsiteY19" fmla="*/ 3361843 h 4194363"/>
                  <a:gd name="connsiteX20" fmla="*/ 724760 w 1049871"/>
                  <a:gd name="connsiteY20" fmla="*/ 3448521 h 4194363"/>
                  <a:gd name="connsiteX21" fmla="*/ 966695 w 1049871"/>
                  <a:gd name="connsiteY21" fmla="*/ 3675216 h 4194363"/>
                  <a:gd name="connsiteX22" fmla="*/ 997175 w 1049871"/>
                  <a:gd name="connsiteY22" fmla="*/ 3870478 h 4194363"/>
                  <a:gd name="connsiteX23" fmla="*/ 976220 w 1049871"/>
                  <a:gd name="connsiteY23" fmla="*/ 3887623 h 4194363"/>
                  <a:gd name="connsiteX24" fmla="*/ 975452 w 1049871"/>
                  <a:gd name="connsiteY24" fmla="*/ 3887709 h 4194363"/>
                  <a:gd name="connsiteX25" fmla="*/ 974994 w 1049871"/>
                  <a:gd name="connsiteY25" fmla="*/ 3888143 h 4194363"/>
                  <a:gd name="connsiteX26" fmla="*/ 989548 w 1049871"/>
                  <a:gd name="connsiteY26" fmla="*/ 3942615 h 4194363"/>
                  <a:gd name="connsiteX27" fmla="*/ 993503 w 1049871"/>
                  <a:gd name="connsiteY27" fmla="*/ 3948630 h 4194363"/>
                  <a:gd name="connsiteX28" fmla="*/ 1010510 w 1049871"/>
                  <a:gd name="connsiteY28" fmla="*/ 3954298 h 4194363"/>
                  <a:gd name="connsiteX29" fmla="*/ 1030512 w 1049871"/>
                  <a:gd name="connsiteY29" fmla="*/ 4119081 h 4194363"/>
                  <a:gd name="connsiteX30" fmla="*/ 914307 w 1049871"/>
                  <a:gd name="connsiteY30" fmla="*/ 4194328 h 4194363"/>
                  <a:gd name="connsiteX31" fmla="*/ 469490 w 1049871"/>
                  <a:gd name="connsiteY31" fmla="*/ 4192423 h 4194363"/>
                  <a:gd name="connsiteX32" fmla="*/ 19910 w 1049871"/>
                  <a:gd name="connsiteY32" fmla="*/ 4188614 h 4194363"/>
                  <a:gd name="connsiteX33" fmla="*/ 4670 w 1049871"/>
                  <a:gd name="connsiteY33" fmla="*/ 4149561 h 4194363"/>
                  <a:gd name="connsiteX34" fmla="*/ 860 w 1049871"/>
                  <a:gd name="connsiteY34" fmla="*/ 1924521 h 4194363"/>
                  <a:gd name="connsiteX35" fmla="*/ 860 w 1049871"/>
                  <a:gd name="connsiteY35" fmla="*/ 100483 h 4194363"/>
                  <a:gd name="connsiteX36" fmla="*/ 18005 w 1049871"/>
                  <a:gd name="connsiteY36" fmla="*/ 9043 h 4194363"/>
                  <a:gd name="connsiteX37" fmla="*/ 85782 w 1049871"/>
                  <a:gd name="connsiteY37" fmla="*/ 203 h 4194363"/>
                  <a:gd name="connsiteX0" fmla="*/ 85782 w 1049871"/>
                  <a:gd name="connsiteY0" fmla="*/ 203 h 4194363"/>
                  <a:gd name="connsiteX1" fmla="*/ 189455 w 1049871"/>
                  <a:gd name="connsiteY1" fmla="*/ 120486 h 4194363"/>
                  <a:gd name="connsiteX2" fmla="*/ 218030 w 1049871"/>
                  <a:gd name="connsiteY2" fmla="*/ 173826 h 4194363"/>
                  <a:gd name="connsiteX3" fmla="*/ 539023 w 1049871"/>
                  <a:gd name="connsiteY3" fmla="*/ 693891 h 4194363"/>
                  <a:gd name="connsiteX4" fmla="*/ 614270 w 1049871"/>
                  <a:gd name="connsiteY4" fmla="*/ 1007263 h 4194363"/>
                  <a:gd name="connsiteX5" fmla="*/ 388528 w 1049871"/>
                  <a:gd name="connsiteY5" fmla="*/ 1608291 h 4194363"/>
                  <a:gd name="connsiteX6" fmla="*/ 363763 w 1049871"/>
                  <a:gd name="connsiteY6" fmla="*/ 1630198 h 4194363"/>
                  <a:gd name="connsiteX7" fmla="*/ 373288 w 1049871"/>
                  <a:gd name="connsiteY7" fmla="*/ 1714971 h 4194363"/>
                  <a:gd name="connsiteX8" fmla="*/ 381860 w 1049871"/>
                  <a:gd name="connsiteY8" fmla="*/ 1719733 h 4194363"/>
                  <a:gd name="connsiteX9" fmla="*/ 483778 w 1049871"/>
                  <a:gd name="connsiteY9" fmla="*/ 1896898 h 4194363"/>
                  <a:gd name="connsiteX10" fmla="*/ 403768 w 1049871"/>
                  <a:gd name="connsiteY10" fmla="*/ 1988338 h 4194363"/>
                  <a:gd name="connsiteX11" fmla="*/ 314232 w 1049871"/>
                  <a:gd name="connsiteY11" fmla="*/ 2092161 h 4194363"/>
                  <a:gd name="connsiteX12" fmla="*/ 361857 w 1049871"/>
                  <a:gd name="connsiteY12" fmla="*/ 2621751 h 4194363"/>
                  <a:gd name="connsiteX13" fmla="*/ 370430 w 1049871"/>
                  <a:gd name="connsiteY13" fmla="*/ 2657946 h 4194363"/>
                  <a:gd name="connsiteX14" fmla="*/ 394243 w 1049871"/>
                  <a:gd name="connsiteY14" fmla="*/ 2723668 h 4194363"/>
                  <a:gd name="connsiteX15" fmla="*/ 469490 w 1049871"/>
                  <a:gd name="connsiteY15" fmla="*/ 3047518 h 4194363"/>
                  <a:gd name="connsiteX16" fmla="*/ 562835 w 1049871"/>
                  <a:gd name="connsiteY16" fmla="*/ 3119908 h 4194363"/>
                  <a:gd name="connsiteX17" fmla="*/ 626653 w 1049871"/>
                  <a:gd name="connsiteY17" fmla="*/ 3155151 h 4194363"/>
                  <a:gd name="connsiteX18" fmla="*/ 633320 w 1049871"/>
                  <a:gd name="connsiteY18" fmla="*/ 3308503 h 4194363"/>
                  <a:gd name="connsiteX19" fmla="*/ 639035 w 1049871"/>
                  <a:gd name="connsiteY19" fmla="*/ 3361843 h 4194363"/>
                  <a:gd name="connsiteX20" fmla="*/ 724760 w 1049871"/>
                  <a:gd name="connsiteY20" fmla="*/ 3448521 h 4194363"/>
                  <a:gd name="connsiteX21" fmla="*/ 966695 w 1049871"/>
                  <a:gd name="connsiteY21" fmla="*/ 3675216 h 4194363"/>
                  <a:gd name="connsiteX22" fmla="*/ 997175 w 1049871"/>
                  <a:gd name="connsiteY22" fmla="*/ 3870478 h 4194363"/>
                  <a:gd name="connsiteX23" fmla="*/ 976220 w 1049871"/>
                  <a:gd name="connsiteY23" fmla="*/ 3887623 h 4194363"/>
                  <a:gd name="connsiteX24" fmla="*/ 975452 w 1049871"/>
                  <a:gd name="connsiteY24" fmla="*/ 3887709 h 4194363"/>
                  <a:gd name="connsiteX25" fmla="*/ 974994 w 1049871"/>
                  <a:gd name="connsiteY25" fmla="*/ 3888143 h 4194363"/>
                  <a:gd name="connsiteX26" fmla="*/ 989548 w 1049871"/>
                  <a:gd name="connsiteY26" fmla="*/ 3942615 h 4194363"/>
                  <a:gd name="connsiteX27" fmla="*/ 993503 w 1049871"/>
                  <a:gd name="connsiteY27" fmla="*/ 3948630 h 4194363"/>
                  <a:gd name="connsiteX28" fmla="*/ 1010510 w 1049871"/>
                  <a:gd name="connsiteY28" fmla="*/ 3954298 h 4194363"/>
                  <a:gd name="connsiteX29" fmla="*/ 1030512 w 1049871"/>
                  <a:gd name="connsiteY29" fmla="*/ 4119081 h 4194363"/>
                  <a:gd name="connsiteX30" fmla="*/ 914307 w 1049871"/>
                  <a:gd name="connsiteY30" fmla="*/ 4194328 h 4194363"/>
                  <a:gd name="connsiteX31" fmla="*/ 469490 w 1049871"/>
                  <a:gd name="connsiteY31" fmla="*/ 4192423 h 4194363"/>
                  <a:gd name="connsiteX32" fmla="*/ 19910 w 1049871"/>
                  <a:gd name="connsiteY32" fmla="*/ 4188614 h 4194363"/>
                  <a:gd name="connsiteX33" fmla="*/ 4670 w 1049871"/>
                  <a:gd name="connsiteY33" fmla="*/ 4143525 h 4194363"/>
                  <a:gd name="connsiteX34" fmla="*/ 860 w 1049871"/>
                  <a:gd name="connsiteY34" fmla="*/ 1924521 h 4194363"/>
                  <a:gd name="connsiteX35" fmla="*/ 860 w 1049871"/>
                  <a:gd name="connsiteY35" fmla="*/ 100483 h 4194363"/>
                  <a:gd name="connsiteX36" fmla="*/ 18005 w 1049871"/>
                  <a:gd name="connsiteY36" fmla="*/ 9043 h 4194363"/>
                  <a:gd name="connsiteX37" fmla="*/ 85782 w 1049871"/>
                  <a:gd name="connsiteY37" fmla="*/ 203 h 4194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1049871" h="4194363">
                    <a:moveTo>
                      <a:pt x="85782" y="203"/>
                    </a:moveTo>
                    <a:cubicBezTo>
                      <a:pt x="144986" y="3328"/>
                      <a:pt x="178740" y="42619"/>
                      <a:pt x="189455" y="120486"/>
                    </a:cubicBezTo>
                    <a:cubicBezTo>
                      <a:pt x="192313" y="142393"/>
                      <a:pt x="203743" y="160491"/>
                      <a:pt x="218030" y="173826"/>
                    </a:cubicBezTo>
                    <a:cubicBezTo>
                      <a:pt x="375193" y="316701"/>
                      <a:pt x="466632" y="498628"/>
                      <a:pt x="539023" y="693891"/>
                    </a:cubicBezTo>
                    <a:cubicBezTo>
                      <a:pt x="567598" y="797713"/>
                      <a:pt x="599030" y="899631"/>
                      <a:pt x="614270" y="1007263"/>
                    </a:cubicBezTo>
                    <a:cubicBezTo>
                      <a:pt x="648560" y="1250151"/>
                      <a:pt x="578075" y="1451128"/>
                      <a:pt x="388528" y="1608291"/>
                    </a:cubicBezTo>
                    <a:cubicBezTo>
                      <a:pt x="379955" y="1614958"/>
                      <a:pt x="371382" y="1622578"/>
                      <a:pt x="363763" y="1630198"/>
                    </a:cubicBezTo>
                    <a:cubicBezTo>
                      <a:pt x="306613" y="1682586"/>
                      <a:pt x="306613" y="1682586"/>
                      <a:pt x="373288" y="1714971"/>
                    </a:cubicBezTo>
                    <a:cubicBezTo>
                      <a:pt x="376145" y="1715923"/>
                      <a:pt x="379955" y="1716876"/>
                      <a:pt x="381860" y="1719733"/>
                    </a:cubicBezTo>
                    <a:cubicBezTo>
                      <a:pt x="413293" y="1780693"/>
                      <a:pt x="467585" y="1830223"/>
                      <a:pt x="483778" y="1896898"/>
                    </a:cubicBezTo>
                    <a:cubicBezTo>
                      <a:pt x="497113" y="1953096"/>
                      <a:pt x="465680" y="1981671"/>
                      <a:pt x="403768" y="1988338"/>
                    </a:cubicBezTo>
                    <a:cubicBezTo>
                      <a:pt x="310423" y="1998816"/>
                      <a:pt x="307565" y="1998816"/>
                      <a:pt x="314232" y="2092161"/>
                    </a:cubicBezTo>
                    <a:cubicBezTo>
                      <a:pt x="325663" y="2269326"/>
                      <a:pt x="332330" y="2446491"/>
                      <a:pt x="361857" y="2621751"/>
                    </a:cubicBezTo>
                    <a:cubicBezTo>
                      <a:pt x="363763" y="2634133"/>
                      <a:pt x="367573" y="2646516"/>
                      <a:pt x="370430" y="2657946"/>
                    </a:cubicBezTo>
                    <a:cubicBezTo>
                      <a:pt x="388528" y="2676043"/>
                      <a:pt x="390432" y="2700808"/>
                      <a:pt x="394243" y="2723668"/>
                    </a:cubicBezTo>
                    <a:cubicBezTo>
                      <a:pt x="415198" y="2832253"/>
                      <a:pt x="434248" y="2941791"/>
                      <a:pt x="469490" y="3047518"/>
                    </a:cubicBezTo>
                    <a:cubicBezTo>
                      <a:pt x="491398" y="3113241"/>
                      <a:pt x="495207" y="3115146"/>
                      <a:pt x="562835" y="3119908"/>
                    </a:cubicBezTo>
                    <a:cubicBezTo>
                      <a:pt x="590457" y="3120861"/>
                      <a:pt x="620938" y="3118003"/>
                      <a:pt x="626653" y="3155151"/>
                    </a:cubicBezTo>
                    <a:cubicBezTo>
                      <a:pt x="644750" y="3205633"/>
                      <a:pt x="639988" y="3257068"/>
                      <a:pt x="633320" y="3308503"/>
                    </a:cubicBezTo>
                    <a:cubicBezTo>
                      <a:pt x="631415" y="3327553"/>
                      <a:pt x="624748" y="3345651"/>
                      <a:pt x="639035" y="3361843"/>
                    </a:cubicBezTo>
                    <a:cubicBezTo>
                      <a:pt x="672373" y="3385656"/>
                      <a:pt x="706663" y="3409468"/>
                      <a:pt x="724760" y="3448521"/>
                    </a:cubicBezTo>
                    <a:cubicBezTo>
                      <a:pt x="805723" y="3523768"/>
                      <a:pt x="887638" y="3598064"/>
                      <a:pt x="966695" y="3675216"/>
                    </a:cubicBezTo>
                    <a:cubicBezTo>
                      <a:pt x="1032418" y="3739033"/>
                      <a:pt x="1039085" y="3786658"/>
                      <a:pt x="997175" y="3870478"/>
                    </a:cubicBezTo>
                    <a:cubicBezTo>
                      <a:pt x="993365" y="3880003"/>
                      <a:pt x="985745" y="3884766"/>
                      <a:pt x="976220" y="3887623"/>
                    </a:cubicBezTo>
                    <a:lnTo>
                      <a:pt x="975452" y="3887709"/>
                    </a:lnTo>
                    <a:lnTo>
                      <a:pt x="974994" y="3888143"/>
                    </a:lnTo>
                    <a:cubicBezTo>
                      <a:pt x="958156" y="3909620"/>
                      <a:pt x="975570" y="3925714"/>
                      <a:pt x="989548" y="3942615"/>
                    </a:cubicBezTo>
                    <a:lnTo>
                      <a:pt x="993503" y="3948630"/>
                    </a:lnTo>
                    <a:lnTo>
                      <a:pt x="1010510" y="3954298"/>
                    </a:lnTo>
                    <a:cubicBezTo>
                      <a:pt x="1065755" y="4002876"/>
                      <a:pt x="1053373" y="4060978"/>
                      <a:pt x="1030512" y="4119081"/>
                    </a:cubicBezTo>
                    <a:cubicBezTo>
                      <a:pt x="1007653" y="4177184"/>
                      <a:pt x="979078" y="4195281"/>
                      <a:pt x="914307" y="4194328"/>
                    </a:cubicBezTo>
                    <a:lnTo>
                      <a:pt x="469490" y="4192423"/>
                    </a:lnTo>
                    <a:lnTo>
                      <a:pt x="19910" y="4188614"/>
                    </a:lnTo>
                    <a:cubicBezTo>
                      <a:pt x="8480" y="4178136"/>
                      <a:pt x="3718" y="4157812"/>
                      <a:pt x="4670" y="4143525"/>
                    </a:cubicBezTo>
                    <a:cubicBezTo>
                      <a:pt x="1495" y="3766176"/>
                      <a:pt x="1495" y="2598361"/>
                      <a:pt x="860" y="1924521"/>
                    </a:cubicBezTo>
                    <a:cubicBezTo>
                      <a:pt x="225" y="1250681"/>
                      <a:pt x="860" y="708496"/>
                      <a:pt x="860" y="100483"/>
                    </a:cubicBezTo>
                    <a:cubicBezTo>
                      <a:pt x="860" y="69051"/>
                      <a:pt x="-5807" y="36666"/>
                      <a:pt x="18005" y="9043"/>
                    </a:cubicBezTo>
                    <a:cubicBezTo>
                      <a:pt x="43485" y="2138"/>
                      <a:pt x="66047" y="-839"/>
                      <a:pt x="85782" y="20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F9AA5C43-D783-42FA-9F49-F65019D08BC4}"/>
                  </a:ext>
                </a:extLst>
              </p:cNvPr>
              <p:cNvSpPr/>
              <p:nvPr/>
            </p:nvSpPr>
            <p:spPr>
              <a:xfrm>
                <a:off x="7274254" y="6334184"/>
                <a:ext cx="1005132" cy="86677"/>
              </a:xfrm>
              <a:custGeom>
                <a:avLst/>
                <a:gdLst>
                  <a:gd name="connsiteX0" fmla="*/ 23104 w 1005132"/>
                  <a:gd name="connsiteY0" fmla="*/ 0 h 86677"/>
                  <a:gd name="connsiteX1" fmla="*/ 992750 w 1005132"/>
                  <a:gd name="connsiteY1" fmla="*/ 952 h 86677"/>
                  <a:gd name="connsiteX2" fmla="*/ 1005132 w 1005132"/>
                  <a:gd name="connsiteY2" fmla="*/ 85725 h 86677"/>
                  <a:gd name="connsiteX3" fmla="*/ 23104 w 1005132"/>
                  <a:gd name="connsiteY3" fmla="*/ 86677 h 86677"/>
                  <a:gd name="connsiteX4" fmla="*/ 0 w 1005132"/>
                  <a:gd name="connsiteY4" fmla="*/ 86677 h 86677"/>
                  <a:gd name="connsiteX5" fmla="*/ 0 w 1005132"/>
                  <a:gd name="connsiteY5" fmla="*/ 178 h 866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05132" h="86677">
                    <a:moveTo>
                      <a:pt x="23104" y="0"/>
                    </a:moveTo>
                    <a:cubicBezTo>
                      <a:pt x="346002" y="0"/>
                      <a:pt x="669852" y="952"/>
                      <a:pt x="992750" y="952"/>
                    </a:cubicBezTo>
                    <a:cubicBezTo>
                      <a:pt x="945125" y="37147"/>
                      <a:pt x="993702" y="58102"/>
                      <a:pt x="1005132" y="85725"/>
                    </a:cubicBezTo>
                    <a:cubicBezTo>
                      <a:pt x="677472" y="85725"/>
                      <a:pt x="350764" y="86677"/>
                      <a:pt x="23104" y="86677"/>
                    </a:cubicBezTo>
                    <a:lnTo>
                      <a:pt x="0" y="86677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1529804A-A73B-4229-B2C5-C6D4AB19377C}"/>
                </a:ext>
              </a:extLst>
            </p:cNvPr>
            <p:cNvGrpSpPr/>
            <p:nvPr/>
          </p:nvGrpSpPr>
          <p:grpSpPr>
            <a:xfrm flipH="1">
              <a:off x="4093096" y="166355"/>
              <a:ext cx="1380997" cy="6521178"/>
              <a:chOff x="3110466" y="133287"/>
              <a:chExt cx="1380997" cy="6521178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E2FEC61A-FA46-4D93-936B-71D247D53733}"/>
                  </a:ext>
                </a:extLst>
              </p:cNvPr>
              <p:cNvSpPr/>
              <p:nvPr/>
            </p:nvSpPr>
            <p:spPr>
              <a:xfrm>
                <a:off x="3110466" y="133287"/>
                <a:ext cx="1380997" cy="6521178"/>
              </a:xfrm>
              <a:custGeom>
                <a:avLst/>
                <a:gdLst>
                  <a:gd name="connsiteX0" fmla="*/ 33094 w 1379929"/>
                  <a:gd name="connsiteY0" fmla="*/ 2268 h 6522842"/>
                  <a:gd name="connsiteX1" fmla="*/ 408379 w 1379929"/>
                  <a:gd name="connsiteY1" fmla="*/ 9888 h 6522842"/>
                  <a:gd name="connsiteX2" fmla="*/ 500771 w 1379929"/>
                  <a:gd name="connsiteY2" fmla="*/ 107043 h 6522842"/>
                  <a:gd name="connsiteX3" fmla="*/ 508392 w 1379929"/>
                  <a:gd name="connsiteY3" fmla="*/ 387078 h 6522842"/>
                  <a:gd name="connsiteX4" fmla="*/ 500771 w 1379929"/>
                  <a:gd name="connsiteY4" fmla="*/ 967150 h 6522842"/>
                  <a:gd name="connsiteX5" fmla="*/ 395044 w 1379929"/>
                  <a:gd name="connsiteY5" fmla="*/ 1118598 h 6522842"/>
                  <a:gd name="connsiteX6" fmla="*/ 366469 w 1379929"/>
                  <a:gd name="connsiteY6" fmla="*/ 1161460 h 6522842"/>
                  <a:gd name="connsiteX7" fmla="*/ 384567 w 1379929"/>
                  <a:gd name="connsiteY7" fmla="*/ 1321480 h 6522842"/>
                  <a:gd name="connsiteX8" fmla="*/ 451242 w 1379929"/>
                  <a:gd name="connsiteY8" fmla="*/ 1371963 h 6522842"/>
                  <a:gd name="connsiteX9" fmla="*/ 708417 w 1379929"/>
                  <a:gd name="connsiteY9" fmla="*/ 1436733 h 6522842"/>
                  <a:gd name="connsiteX10" fmla="*/ 799857 w 1379929"/>
                  <a:gd name="connsiteY10" fmla="*/ 1486263 h 6522842"/>
                  <a:gd name="connsiteX11" fmla="*/ 867484 w 1379929"/>
                  <a:gd name="connsiteY11" fmla="*/ 1693908 h 6522842"/>
                  <a:gd name="connsiteX12" fmla="*/ 747469 w 1379929"/>
                  <a:gd name="connsiteY12" fmla="*/ 1931080 h 6522842"/>
                  <a:gd name="connsiteX13" fmla="*/ 511249 w 1379929"/>
                  <a:gd name="connsiteY13" fmla="*/ 2343513 h 6522842"/>
                  <a:gd name="connsiteX14" fmla="*/ 516964 w 1379929"/>
                  <a:gd name="connsiteY14" fmla="*/ 2436859 h 6522842"/>
                  <a:gd name="connsiteX15" fmla="*/ 500771 w 1379929"/>
                  <a:gd name="connsiteY15" fmla="*/ 2573065 h 6522842"/>
                  <a:gd name="connsiteX16" fmla="*/ 457909 w 1379929"/>
                  <a:gd name="connsiteY16" fmla="*/ 2602593 h 6522842"/>
                  <a:gd name="connsiteX17" fmla="*/ 470292 w 1379929"/>
                  <a:gd name="connsiteY17" fmla="*/ 2741658 h 6522842"/>
                  <a:gd name="connsiteX18" fmla="*/ 551254 w 1379929"/>
                  <a:gd name="connsiteY18" fmla="*/ 2832145 h 6522842"/>
                  <a:gd name="connsiteX19" fmla="*/ 596021 w 1379929"/>
                  <a:gd name="connsiteY19" fmla="*/ 2892153 h 6522842"/>
                  <a:gd name="connsiteX20" fmla="*/ 634121 w 1379929"/>
                  <a:gd name="connsiteY20" fmla="*/ 3030265 h 6522842"/>
                  <a:gd name="connsiteX21" fmla="*/ 532204 w 1379929"/>
                  <a:gd name="connsiteY21" fmla="*/ 3109323 h 6522842"/>
                  <a:gd name="connsiteX22" fmla="*/ 504582 w 1379929"/>
                  <a:gd name="connsiteY22" fmla="*/ 3114085 h 6522842"/>
                  <a:gd name="connsiteX23" fmla="*/ 404569 w 1379929"/>
                  <a:gd name="connsiteY23" fmla="*/ 3214098 h 6522842"/>
                  <a:gd name="connsiteX24" fmla="*/ 415046 w 1379929"/>
                  <a:gd name="connsiteY24" fmla="*/ 3717970 h 6522842"/>
                  <a:gd name="connsiteX25" fmla="*/ 451242 w 1379929"/>
                  <a:gd name="connsiteY25" fmla="*/ 4249465 h 6522842"/>
                  <a:gd name="connsiteX26" fmla="*/ 610309 w 1379929"/>
                  <a:gd name="connsiteY26" fmla="*/ 5068615 h 6522842"/>
                  <a:gd name="connsiteX27" fmla="*/ 676032 w 1379929"/>
                  <a:gd name="connsiteY27" fmla="*/ 5122908 h 6522842"/>
                  <a:gd name="connsiteX28" fmla="*/ 760804 w 1379929"/>
                  <a:gd name="connsiteY28" fmla="*/ 5131480 h 6522842"/>
                  <a:gd name="connsiteX29" fmla="*/ 838909 w 1379929"/>
                  <a:gd name="connsiteY29" fmla="*/ 5221968 h 6522842"/>
                  <a:gd name="connsiteX30" fmla="*/ 835099 w 1379929"/>
                  <a:gd name="connsiteY30" fmla="*/ 5398180 h 6522842"/>
                  <a:gd name="connsiteX31" fmla="*/ 859864 w 1379929"/>
                  <a:gd name="connsiteY31" fmla="*/ 5463903 h 6522842"/>
                  <a:gd name="connsiteX32" fmla="*/ 1063699 w 1379929"/>
                  <a:gd name="connsiteY32" fmla="*/ 5642021 h 6522842"/>
                  <a:gd name="connsiteX33" fmla="*/ 1198954 w 1379929"/>
                  <a:gd name="connsiteY33" fmla="*/ 5750605 h 6522842"/>
                  <a:gd name="connsiteX34" fmla="*/ 1304682 w 1379929"/>
                  <a:gd name="connsiteY34" fmla="*/ 5853475 h 6522842"/>
                  <a:gd name="connsiteX35" fmla="*/ 1336114 w 1379929"/>
                  <a:gd name="connsiteY35" fmla="*/ 6101125 h 6522842"/>
                  <a:gd name="connsiteX36" fmla="*/ 1295529 w 1379929"/>
                  <a:gd name="connsiteY36" fmla="*/ 6172786 h 6522842"/>
                  <a:gd name="connsiteX37" fmla="*/ 1297791 w 1379929"/>
                  <a:gd name="connsiteY37" fmla="*/ 6200330 h 6522842"/>
                  <a:gd name="connsiteX38" fmla="*/ 1306587 w 1379929"/>
                  <a:gd name="connsiteY38" fmla="*/ 6202089 h 6522842"/>
                  <a:gd name="connsiteX39" fmla="*/ 1358826 w 1379929"/>
                  <a:gd name="connsiteY39" fmla="*/ 6256338 h 6522842"/>
                  <a:gd name="connsiteX40" fmla="*/ 1359914 w 1379929"/>
                  <a:gd name="connsiteY40" fmla="*/ 6284611 h 6522842"/>
                  <a:gd name="connsiteX41" fmla="*/ 1366266 w 1379929"/>
                  <a:gd name="connsiteY41" fmla="*/ 6289468 h 6522842"/>
                  <a:gd name="connsiteX42" fmla="*/ 1379929 w 1379929"/>
                  <a:gd name="connsiteY42" fmla="*/ 6342108 h 6522842"/>
                  <a:gd name="connsiteX43" fmla="*/ 1219909 w 1379929"/>
                  <a:gd name="connsiteY43" fmla="*/ 6521178 h 6522842"/>
                  <a:gd name="connsiteX44" fmla="*/ 903679 w 1379929"/>
                  <a:gd name="connsiteY44" fmla="*/ 6514511 h 6522842"/>
                  <a:gd name="connsiteX45" fmla="*/ 87386 w 1379929"/>
                  <a:gd name="connsiteY45" fmla="*/ 6503081 h 6522842"/>
                  <a:gd name="connsiteX46" fmla="*/ 31189 w 1379929"/>
                  <a:gd name="connsiteY46" fmla="*/ 6498318 h 6522842"/>
                  <a:gd name="connsiteX47" fmla="*/ 16723 w 1379929"/>
                  <a:gd name="connsiteY47" fmla="*/ 6337584 h 6522842"/>
                  <a:gd name="connsiteX48" fmla="*/ 28615 w 1379929"/>
                  <a:gd name="connsiteY48" fmla="*/ 6286862 h 6522842"/>
                  <a:gd name="connsiteX49" fmla="*/ 0 w 1379929"/>
                  <a:gd name="connsiteY49" fmla="*/ 6286862 h 6522842"/>
                  <a:gd name="connsiteX50" fmla="*/ 0 w 1379929"/>
                  <a:gd name="connsiteY50" fmla="*/ 6199306 h 6522842"/>
                  <a:gd name="connsiteX51" fmla="*/ 23712 w 1379929"/>
                  <a:gd name="connsiteY51" fmla="*/ 6199252 h 6522842"/>
                  <a:gd name="connsiteX52" fmla="*/ 15949 w 1379929"/>
                  <a:gd name="connsiteY52" fmla="*/ 6183160 h 6522842"/>
                  <a:gd name="connsiteX53" fmla="*/ 13092 w 1379929"/>
                  <a:gd name="connsiteY53" fmla="*/ 6157323 h 6522842"/>
                  <a:gd name="connsiteX54" fmla="*/ 12139 w 1379929"/>
                  <a:gd name="connsiteY54" fmla="*/ 6100173 h 6522842"/>
                  <a:gd name="connsiteX55" fmla="*/ 12139 w 1379929"/>
                  <a:gd name="connsiteY55" fmla="*/ 110853 h 6522842"/>
                  <a:gd name="connsiteX56" fmla="*/ 33094 w 1379929"/>
                  <a:gd name="connsiteY56" fmla="*/ 2268 h 6522842"/>
                  <a:gd name="connsiteX0" fmla="*/ 33094 w 1379929"/>
                  <a:gd name="connsiteY0" fmla="*/ 2268 h 6521178"/>
                  <a:gd name="connsiteX1" fmla="*/ 408379 w 1379929"/>
                  <a:gd name="connsiteY1" fmla="*/ 9888 h 6521178"/>
                  <a:gd name="connsiteX2" fmla="*/ 500771 w 1379929"/>
                  <a:gd name="connsiteY2" fmla="*/ 107043 h 6521178"/>
                  <a:gd name="connsiteX3" fmla="*/ 508392 w 1379929"/>
                  <a:gd name="connsiteY3" fmla="*/ 387078 h 6521178"/>
                  <a:gd name="connsiteX4" fmla="*/ 500771 w 1379929"/>
                  <a:gd name="connsiteY4" fmla="*/ 967150 h 6521178"/>
                  <a:gd name="connsiteX5" fmla="*/ 395044 w 1379929"/>
                  <a:gd name="connsiteY5" fmla="*/ 1118598 h 6521178"/>
                  <a:gd name="connsiteX6" fmla="*/ 366469 w 1379929"/>
                  <a:gd name="connsiteY6" fmla="*/ 1161460 h 6521178"/>
                  <a:gd name="connsiteX7" fmla="*/ 384567 w 1379929"/>
                  <a:gd name="connsiteY7" fmla="*/ 1321480 h 6521178"/>
                  <a:gd name="connsiteX8" fmla="*/ 451242 w 1379929"/>
                  <a:gd name="connsiteY8" fmla="*/ 1371963 h 6521178"/>
                  <a:gd name="connsiteX9" fmla="*/ 708417 w 1379929"/>
                  <a:gd name="connsiteY9" fmla="*/ 1436733 h 6521178"/>
                  <a:gd name="connsiteX10" fmla="*/ 799857 w 1379929"/>
                  <a:gd name="connsiteY10" fmla="*/ 1486263 h 6521178"/>
                  <a:gd name="connsiteX11" fmla="*/ 867484 w 1379929"/>
                  <a:gd name="connsiteY11" fmla="*/ 1693908 h 6521178"/>
                  <a:gd name="connsiteX12" fmla="*/ 747469 w 1379929"/>
                  <a:gd name="connsiteY12" fmla="*/ 1931080 h 6521178"/>
                  <a:gd name="connsiteX13" fmla="*/ 511249 w 1379929"/>
                  <a:gd name="connsiteY13" fmla="*/ 2343513 h 6521178"/>
                  <a:gd name="connsiteX14" fmla="*/ 516964 w 1379929"/>
                  <a:gd name="connsiteY14" fmla="*/ 2436859 h 6521178"/>
                  <a:gd name="connsiteX15" fmla="*/ 500771 w 1379929"/>
                  <a:gd name="connsiteY15" fmla="*/ 2573065 h 6521178"/>
                  <a:gd name="connsiteX16" fmla="*/ 457909 w 1379929"/>
                  <a:gd name="connsiteY16" fmla="*/ 2602593 h 6521178"/>
                  <a:gd name="connsiteX17" fmla="*/ 470292 w 1379929"/>
                  <a:gd name="connsiteY17" fmla="*/ 2741658 h 6521178"/>
                  <a:gd name="connsiteX18" fmla="*/ 551254 w 1379929"/>
                  <a:gd name="connsiteY18" fmla="*/ 2832145 h 6521178"/>
                  <a:gd name="connsiteX19" fmla="*/ 596021 w 1379929"/>
                  <a:gd name="connsiteY19" fmla="*/ 2892153 h 6521178"/>
                  <a:gd name="connsiteX20" fmla="*/ 634121 w 1379929"/>
                  <a:gd name="connsiteY20" fmla="*/ 3030265 h 6521178"/>
                  <a:gd name="connsiteX21" fmla="*/ 532204 w 1379929"/>
                  <a:gd name="connsiteY21" fmla="*/ 3109323 h 6521178"/>
                  <a:gd name="connsiteX22" fmla="*/ 504582 w 1379929"/>
                  <a:gd name="connsiteY22" fmla="*/ 3114085 h 6521178"/>
                  <a:gd name="connsiteX23" fmla="*/ 404569 w 1379929"/>
                  <a:gd name="connsiteY23" fmla="*/ 3214098 h 6521178"/>
                  <a:gd name="connsiteX24" fmla="*/ 415046 w 1379929"/>
                  <a:gd name="connsiteY24" fmla="*/ 3717970 h 6521178"/>
                  <a:gd name="connsiteX25" fmla="*/ 451242 w 1379929"/>
                  <a:gd name="connsiteY25" fmla="*/ 4249465 h 6521178"/>
                  <a:gd name="connsiteX26" fmla="*/ 610309 w 1379929"/>
                  <a:gd name="connsiteY26" fmla="*/ 5068615 h 6521178"/>
                  <a:gd name="connsiteX27" fmla="*/ 676032 w 1379929"/>
                  <a:gd name="connsiteY27" fmla="*/ 5122908 h 6521178"/>
                  <a:gd name="connsiteX28" fmla="*/ 760804 w 1379929"/>
                  <a:gd name="connsiteY28" fmla="*/ 5131480 h 6521178"/>
                  <a:gd name="connsiteX29" fmla="*/ 838909 w 1379929"/>
                  <a:gd name="connsiteY29" fmla="*/ 5221968 h 6521178"/>
                  <a:gd name="connsiteX30" fmla="*/ 835099 w 1379929"/>
                  <a:gd name="connsiteY30" fmla="*/ 5398180 h 6521178"/>
                  <a:gd name="connsiteX31" fmla="*/ 859864 w 1379929"/>
                  <a:gd name="connsiteY31" fmla="*/ 5463903 h 6521178"/>
                  <a:gd name="connsiteX32" fmla="*/ 1063699 w 1379929"/>
                  <a:gd name="connsiteY32" fmla="*/ 5642021 h 6521178"/>
                  <a:gd name="connsiteX33" fmla="*/ 1198954 w 1379929"/>
                  <a:gd name="connsiteY33" fmla="*/ 5750605 h 6521178"/>
                  <a:gd name="connsiteX34" fmla="*/ 1304682 w 1379929"/>
                  <a:gd name="connsiteY34" fmla="*/ 5853475 h 6521178"/>
                  <a:gd name="connsiteX35" fmla="*/ 1336114 w 1379929"/>
                  <a:gd name="connsiteY35" fmla="*/ 6101125 h 6521178"/>
                  <a:gd name="connsiteX36" fmla="*/ 1295529 w 1379929"/>
                  <a:gd name="connsiteY36" fmla="*/ 6172786 h 6521178"/>
                  <a:gd name="connsiteX37" fmla="*/ 1297791 w 1379929"/>
                  <a:gd name="connsiteY37" fmla="*/ 6200330 h 6521178"/>
                  <a:gd name="connsiteX38" fmla="*/ 1306587 w 1379929"/>
                  <a:gd name="connsiteY38" fmla="*/ 6202089 h 6521178"/>
                  <a:gd name="connsiteX39" fmla="*/ 1358826 w 1379929"/>
                  <a:gd name="connsiteY39" fmla="*/ 6256338 h 6521178"/>
                  <a:gd name="connsiteX40" fmla="*/ 1359914 w 1379929"/>
                  <a:gd name="connsiteY40" fmla="*/ 6284611 h 6521178"/>
                  <a:gd name="connsiteX41" fmla="*/ 1366266 w 1379929"/>
                  <a:gd name="connsiteY41" fmla="*/ 6289468 h 6521178"/>
                  <a:gd name="connsiteX42" fmla="*/ 1379929 w 1379929"/>
                  <a:gd name="connsiteY42" fmla="*/ 6342108 h 6521178"/>
                  <a:gd name="connsiteX43" fmla="*/ 1219909 w 1379929"/>
                  <a:gd name="connsiteY43" fmla="*/ 6521178 h 6521178"/>
                  <a:gd name="connsiteX44" fmla="*/ 903679 w 1379929"/>
                  <a:gd name="connsiteY44" fmla="*/ 6514511 h 6521178"/>
                  <a:gd name="connsiteX45" fmla="*/ 87386 w 1379929"/>
                  <a:gd name="connsiteY45" fmla="*/ 6503081 h 6521178"/>
                  <a:gd name="connsiteX46" fmla="*/ 31189 w 1379929"/>
                  <a:gd name="connsiteY46" fmla="*/ 6498318 h 6521178"/>
                  <a:gd name="connsiteX47" fmla="*/ 16723 w 1379929"/>
                  <a:gd name="connsiteY47" fmla="*/ 6337584 h 6521178"/>
                  <a:gd name="connsiteX48" fmla="*/ 28615 w 1379929"/>
                  <a:gd name="connsiteY48" fmla="*/ 6286862 h 6521178"/>
                  <a:gd name="connsiteX49" fmla="*/ 0 w 1379929"/>
                  <a:gd name="connsiteY49" fmla="*/ 6286862 h 6521178"/>
                  <a:gd name="connsiteX50" fmla="*/ 0 w 1379929"/>
                  <a:gd name="connsiteY50" fmla="*/ 6199306 h 6521178"/>
                  <a:gd name="connsiteX51" fmla="*/ 23712 w 1379929"/>
                  <a:gd name="connsiteY51" fmla="*/ 6199252 h 6521178"/>
                  <a:gd name="connsiteX52" fmla="*/ 13092 w 1379929"/>
                  <a:gd name="connsiteY52" fmla="*/ 6157323 h 6521178"/>
                  <a:gd name="connsiteX53" fmla="*/ 12139 w 1379929"/>
                  <a:gd name="connsiteY53" fmla="*/ 6100173 h 6521178"/>
                  <a:gd name="connsiteX54" fmla="*/ 12139 w 1379929"/>
                  <a:gd name="connsiteY54" fmla="*/ 110853 h 6521178"/>
                  <a:gd name="connsiteX55" fmla="*/ 33094 w 1379929"/>
                  <a:gd name="connsiteY55" fmla="*/ 2268 h 6521178"/>
                  <a:gd name="connsiteX0" fmla="*/ 33094 w 1379929"/>
                  <a:gd name="connsiteY0" fmla="*/ 2268 h 6521178"/>
                  <a:gd name="connsiteX1" fmla="*/ 408379 w 1379929"/>
                  <a:gd name="connsiteY1" fmla="*/ 9888 h 6521178"/>
                  <a:gd name="connsiteX2" fmla="*/ 500771 w 1379929"/>
                  <a:gd name="connsiteY2" fmla="*/ 107043 h 6521178"/>
                  <a:gd name="connsiteX3" fmla="*/ 508392 w 1379929"/>
                  <a:gd name="connsiteY3" fmla="*/ 387078 h 6521178"/>
                  <a:gd name="connsiteX4" fmla="*/ 500771 w 1379929"/>
                  <a:gd name="connsiteY4" fmla="*/ 967150 h 6521178"/>
                  <a:gd name="connsiteX5" fmla="*/ 395044 w 1379929"/>
                  <a:gd name="connsiteY5" fmla="*/ 1118598 h 6521178"/>
                  <a:gd name="connsiteX6" fmla="*/ 366469 w 1379929"/>
                  <a:gd name="connsiteY6" fmla="*/ 1161460 h 6521178"/>
                  <a:gd name="connsiteX7" fmla="*/ 384567 w 1379929"/>
                  <a:gd name="connsiteY7" fmla="*/ 1321480 h 6521178"/>
                  <a:gd name="connsiteX8" fmla="*/ 451242 w 1379929"/>
                  <a:gd name="connsiteY8" fmla="*/ 1371963 h 6521178"/>
                  <a:gd name="connsiteX9" fmla="*/ 708417 w 1379929"/>
                  <a:gd name="connsiteY9" fmla="*/ 1436733 h 6521178"/>
                  <a:gd name="connsiteX10" fmla="*/ 799857 w 1379929"/>
                  <a:gd name="connsiteY10" fmla="*/ 1486263 h 6521178"/>
                  <a:gd name="connsiteX11" fmla="*/ 867484 w 1379929"/>
                  <a:gd name="connsiteY11" fmla="*/ 1693908 h 6521178"/>
                  <a:gd name="connsiteX12" fmla="*/ 747469 w 1379929"/>
                  <a:gd name="connsiteY12" fmla="*/ 1931080 h 6521178"/>
                  <a:gd name="connsiteX13" fmla="*/ 511249 w 1379929"/>
                  <a:gd name="connsiteY13" fmla="*/ 2343513 h 6521178"/>
                  <a:gd name="connsiteX14" fmla="*/ 516964 w 1379929"/>
                  <a:gd name="connsiteY14" fmla="*/ 2436859 h 6521178"/>
                  <a:gd name="connsiteX15" fmla="*/ 500771 w 1379929"/>
                  <a:gd name="connsiteY15" fmla="*/ 2573065 h 6521178"/>
                  <a:gd name="connsiteX16" fmla="*/ 457909 w 1379929"/>
                  <a:gd name="connsiteY16" fmla="*/ 2602593 h 6521178"/>
                  <a:gd name="connsiteX17" fmla="*/ 470292 w 1379929"/>
                  <a:gd name="connsiteY17" fmla="*/ 2741658 h 6521178"/>
                  <a:gd name="connsiteX18" fmla="*/ 551254 w 1379929"/>
                  <a:gd name="connsiteY18" fmla="*/ 2832145 h 6521178"/>
                  <a:gd name="connsiteX19" fmla="*/ 596021 w 1379929"/>
                  <a:gd name="connsiteY19" fmla="*/ 2892153 h 6521178"/>
                  <a:gd name="connsiteX20" fmla="*/ 634121 w 1379929"/>
                  <a:gd name="connsiteY20" fmla="*/ 3030265 h 6521178"/>
                  <a:gd name="connsiteX21" fmla="*/ 532204 w 1379929"/>
                  <a:gd name="connsiteY21" fmla="*/ 3109323 h 6521178"/>
                  <a:gd name="connsiteX22" fmla="*/ 504582 w 1379929"/>
                  <a:gd name="connsiteY22" fmla="*/ 3114085 h 6521178"/>
                  <a:gd name="connsiteX23" fmla="*/ 404569 w 1379929"/>
                  <a:gd name="connsiteY23" fmla="*/ 3214098 h 6521178"/>
                  <a:gd name="connsiteX24" fmla="*/ 415046 w 1379929"/>
                  <a:gd name="connsiteY24" fmla="*/ 3717970 h 6521178"/>
                  <a:gd name="connsiteX25" fmla="*/ 451242 w 1379929"/>
                  <a:gd name="connsiteY25" fmla="*/ 4249465 h 6521178"/>
                  <a:gd name="connsiteX26" fmla="*/ 610309 w 1379929"/>
                  <a:gd name="connsiteY26" fmla="*/ 5068615 h 6521178"/>
                  <a:gd name="connsiteX27" fmla="*/ 676032 w 1379929"/>
                  <a:gd name="connsiteY27" fmla="*/ 5122908 h 6521178"/>
                  <a:gd name="connsiteX28" fmla="*/ 760804 w 1379929"/>
                  <a:gd name="connsiteY28" fmla="*/ 5131480 h 6521178"/>
                  <a:gd name="connsiteX29" fmla="*/ 838909 w 1379929"/>
                  <a:gd name="connsiteY29" fmla="*/ 5221968 h 6521178"/>
                  <a:gd name="connsiteX30" fmla="*/ 835099 w 1379929"/>
                  <a:gd name="connsiteY30" fmla="*/ 5398180 h 6521178"/>
                  <a:gd name="connsiteX31" fmla="*/ 859864 w 1379929"/>
                  <a:gd name="connsiteY31" fmla="*/ 5463903 h 6521178"/>
                  <a:gd name="connsiteX32" fmla="*/ 1063699 w 1379929"/>
                  <a:gd name="connsiteY32" fmla="*/ 5642021 h 6521178"/>
                  <a:gd name="connsiteX33" fmla="*/ 1198954 w 1379929"/>
                  <a:gd name="connsiteY33" fmla="*/ 5750605 h 6521178"/>
                  <a:gd name="connsiteX34" fmla="*/ 1304682 w 1379929"/>
                  <a:gd name="connsiteY34" fmla="*/ 5853475 h 6521178"/>
                  <a:gd name="connsiteX35" fmla="*/ 1336114 w 1379929"/>
                  <a:gd name="connsiteY35" fmla="*/ 6101125 h 6521178"/>
                  <a:gd name="connsiteX36" fmla="*/ 1295529 w 1379929"/>
                  <a:gd name="connsiteY36" fmla="*/ 6172786 h 6521178"/>
                  <a:gd name="connsiteX37" fmla="*/ 1297791 w 1379929"/>
                  <a:gd name="connsiteY37" fmla="*/ 6200330 h 6521178"/>
                  <a:gd name="connsiteX38" fmla="*/ 1306587 w 1379929"/>
                  <a:gd name="connsiteY38" fmla="*/ 6202089 h 6521178"/>
                  <a:gd name="connsiteX39" fmla="*/ 1358826 w 1379929"/>
                  <a:gd name="connsiteY39" fmla="*/ 6256338 h 6521178"/>
                  <a:gd name="connsiteX40" fmla="*/ 1359914 w 1379929"/>
                  <a:gd name="connsiteY40" fmla="*/ 6284611 h 6521178"/>
                  <a:gd name="connsiteX41" fmla="*/ 1366266 w 1379929"/>
                  <a:gd name="connsiteY41" fmla="*/ 6289468 h 6521178"/>
                  <a:gd name="connsiteX42" fmla="*/ 1379929 w 1379929"/>
                  <a:gd name="connsiteY42" fmla="*/ 6342108 h 6521178"/>
                  <a:gd name="connsiteX43" fmla="*/ 1219909 w 1379929"/>
                  <a:gd name="connsiteY43" fmla="*/ 6521178 h 6521178"/>
                  <a:gd name="connsiteX44" fmla="*/ 903679 w 1379929"/>
                  <a:gd name="connsiteY44" fmla="*/ 6514511 h 6521178"/>
                  <a:gd name="connsiteX45" fmla="*/ 87386 w 1379929"/>
                  <a:gd name="connsiteY45" fmla="*/ 6503081 h 6521178"/>
                  <a:gd name="connsiteX46" fmla="*/ 31189 w 1379929"/>
                  <a:gd name="connsiteY46" fmla="*/ 6498318 h 6521178"/>
                  <a:gd name="connsiteX47" fmla="*/ 16723 w 1379929"/>
                  <a:gd name="connsiteY47" fmla="*/ 6337584 h 6521178"/>
                  <a:gd name="connsiteX48" fmla="*/ 28615 w 1379929"/>
                  <a:gd name="connsiteY48" fmla="*/ 6286862 h 6521178"/>
                  <a:gd name="connsiteX49" fmla="*/ 0 w 1379929"/>
                  <a:gd name="connsiteY49" fmla="*/ 6286862 h 6521178"/>
                  <a:gd name="connsiteX50" fmla="*/ 0 w 1379929"/>
                  <a:gd name="connsiteY50" fmla="*/ 6199306 h 6521178"/>
                  <a:gd name="connsiteX51" fmla="*/ 13092 w 1379929"/>
                  <a:gd name="connsiteY51" fmla="*/ 6157323 h 6521178"/>
                  <a:gd name="connsiteX52" fmla="*/ 12139 w 1379929"/>
                  <a:gd name="connsiteY52" fmla="*/ 6100173 h 6521178"/>
                  <a:gd name="connsiteX53" fmla="*/ 12139 w 1379929"/>
                  <a:gd name="connsiteY53" fmla="*/ 110853 h 6521178"/>
                  <a:gd name="connsiteX54" fmla="*/ 33094 w 1379929"/>
                  <a:gd name="connsiteY54" fmla="*/ 2268 h 6521178"/>
                  <a:gd name="connsiteX0" fmla="*/ 33094 w 1379929"/>
                  <a:gd name="connsiteY0" fmla="*/ 2268 h 6521178"/>
                  <a:gd name="connsiteX1" fmla="*/ 408379 w 1379929"/>
                  <a:gd name="connsiteY1" fmla="*/ 9888 h 6521178"/>
                  <a:gd name="connsiteX2" fmla="*/ 500771 w 1379929"/>
                  <a:gd name="connsiteY2" fmla="*/ 107043 h 6521178"/>
                  <a:gd name="connsiteX3" fmla="*/ 508392 w 1379929"/>
                  <a:gd name="connsiteY3" fmla="*/ 387078 h 6521178"/>
                  <a:gd name="connsiteX4" fmla="*/ 500771 w 1379929"/>
                  <a:gd name="connsiteY4" fmla="*/ 967150 h 6521178"/>
                  <a:gd name="connsiteX5" fmla="*/ 395044 w 1379929"/>
                  <a:gd name="connsiteY5" fmla="*/ 1118598 h 6521178"/>
                  <a:gd name="connsiteX6" fmla="*/ 366469 w 1379929"/>
                  <a:gd name="connsiteY6" fmla="*/ 1161460 h 6521178"/>
                  <a:gd name="connsiteX7" fmla="*/ 384567 w 1379929"/>
                  <a:gd name="connsiteY7" fmla="*/ 1321480 h 6521178"/>
                  <a:gd name="connsiteX8" fmla="*/ 451242 w 1379929"/>
                  <a:gd name="connsiteY8" fmla="*/ 1371963 h 6521178"/>
                  <a:gd name="connsiteX9" fmla="*/ 708417 w 1379929"/>
                  <a:gd name="connsiteY9" fmla="*/ 1436733 h 6521178"/>
                  <a:gd name="connsiteX10" fmla="*/ 799857 w 1379929"/>
                  <a:gd name="connsiteY10" fmla="*/ 1486263 h 6521178"/>
                  <a:gd name="connsiteX11" fmla="*/ 867484 w 1379929"/>
                  <a:gd name="connsiteY11" fmla="*/ 1693908 h 6521178"/>
                  <a:gd name="connsiteX12" fmla="*/ 747469 w 1379929"/>
                  <a:gd name="connsiteY12" fmla="*/ 1931080 h 6521178"/>
                  <a:gd name="connsiteX13" fmla="*/ 511249 w 1379929"/>
                  <a:gd name="connsiteY13" fmla="*/ 2343513 h 6521178"/>
                  <a:gd name="connsiteX14" fmla="*/ 516964 w 1379929"/>
                  <a:gd name="connsiteY14" fmla="*/ 2436859 h 6521178"/>
                  <a:gd name="connsiteX15" fmla="*/ 500771 w 1379929"/>
                  <a:gd name="connsiteY15" fmla="*/ 2573065 h 6521178"/>
                  <a:gd name="connsiteX16" fmla="*/ 457909 w 1379929"/>
                  <a:gd name="connsiteY16" fmla="*/ 2602593 h 6521178"/>
                  <a:gd name="connsiteX17" fmla="*/ 470292 w 1379929"/>
                  <a:gd name="connsiteY17" fmla="*/ 2741658 h 6521178"/>
                  <a:gd name="connsiteX18" fmla="*/ 551254 w 1379929"/>
                  <a:gd name="connsiteY18" fmla="*/ 2832145 h 6521178"/>
                  <a:gd name="connsiteX19" fmla="*/ 596021 w 1379929"/>
                  <a:gd name="connsiteY19" fmla="*/ 2892153 h 6521178"/>
                  <a:gd name="connsiteX20" fmla="*/ 634121 w 1379929"/>
                  <a:gd name="connsiteY20" fmla="*/ 3030265 h 6521178"/>
                  <a:gd name="connsiteX21" fmla="*/ 532204 w 1379929"/>
                  <a:gd name="connsiteY21" fmla="*/ 3109323 h 6521178"/>
                  <a:gd name="connsiteX22" fmla="*/ 504582 w 1379929"/>
                  <a:gd name="connsiteY22" fmla="*/ 3114085 h 6521178"/>
                  <a:gd name="connsiteX23" fmla="*/ 404569 w 1379929"/>
                  <a:gd name="connsiteY23" fmla="*/ 3214098 h 6521178"/>
                  <a:gd name="connsiteX24" fmla="*/ 415046 w 1379929"/>
                  <a:gd name="connsiteY24" fmla="*/ 3717970 h 6521178"/>
                  <a:gd name="connsiteX25" fmla="*/ 451242 w 1379929"/>
                  <a:gd name="connsiteY25" fmla="*/ 4249465 h 6521178"/>
                  <a:gd name="connsiteX26" fmla="*/ 610309 w 1379929"/>
                  <a:gd name="connsiteY26" fmla="*/ 5068615 h 6521178"/>
                  <a:gd name="connsiteX27" fmla="*/ 676032 w 1379929"/>
                  <a:gd name="connsiteY27" fmla="*/ 5122908 h 6521178"/>
                  <a:gd name="connsiteX28" fmla="*/ 760804 w 1379929"/>
                  <a:gd name="connsiteY28" fmla="*/ 5131480 h 6521178"/>
                  <a:gd name="connsiteX29" fmla="*/ 838909 w 1379929"/>
                  <a:gd name="connsiteY29" fmla="*/ 5221968 h 6521178"/>
                  <a:gd name="connsiteX30" fmla="*/ 835099 w 1379929"/>
                  <a:gd name="connsiteY30" fmla="*/ 5398180 h 6521178"/>
                  <a:gd name="connsiteX31" fmla="*/ 859864 w 1379929"/>
                  <a:gd name="connsiteY31" fmla="*/ 5463903 h 6521178"/>
                  <a:gd name="connsiteX32" fmla="*/ 1063699 w 1379929"/>
                  <a:gd name="connsiteY32" fmla="*/ 5642021 h 6521178"/>
                  <a:gd name="connsiteX33" fmla="*/ 1198954 w 1379929"/>
                  <a:gd name="connsiteY33" fmla="*/ 5750605 h 6521178"/>
                  <a:gd name="connsiteX34" fmla="*/ 1304682 w 1379929"/>
                  <a:gd name="connsiteY34" fmla="*/ 5853475 h 6521178"/>
                  <a:gd name="connsiteX35" fmla="*/ 1336114 w 1379929"/>
                  <a:gd name="connsiteY35" fmla="*/ 6101125 h 6521178"/>
                  <a:gd name="connsiteX36" fmla="*/ 1295529 w 1379929"/>
                  <a:gd name="connsiteY36" fmla="*/ 6172786 h 6521178"/>
                  <a:gd name="connsiteX37" fmla="*/ 1297791 w 1379929"/>
                  <a:gd name="connsiteY37" fmla="*/ 6200330 h 6521178"/>
                  <a:gd name="connsiteX38" fmla="*/ 1306587 w 1379929"/>
                  <a:gd name="connsiteY38" fmla="*/ 6202089 h 6521178"/>
                  <a:gd name="connsiteX39" fmla="*/ 1358826 w 1379929"/>
                  <a:gd name="connsiteY39" fmla="*/ 6256338 h 6521178"/>
                  <a:gd name="connsiteX40" fmla="*/ 1359914 w 1379929"/>
                  <a:gd name="connsiteY40" fmla="*/ 6284611 h 6521178"/>
                  <a:gd name="connsiteX41" fmla="*/ 1366266 w 1379929"/>
                  <a:gd name="connsiteY41" fmla="*/ 6289468 h 6521178"/>
                  <a:gd name="connsiteX42" fmla="*/ 1379929 w 1379929"/>
                  <a:gd name="connsiteY42" fmla="*/ 6342108 h 6521178"/>
                  <a:gd name="connsiteX43" fmla="*/ 1219909 w 1379929"/>
                  <a:gd name="connsiteY43" fmla="*/ 6521178 h 6521178"/>
                  <a:gd name="connsiteX44" fmla="*/ 903679 w 1379929"/>
                  <a:gd name="connsiteY44" fmla="*/ 6514511 h 6521178"/>
                  <a:gd name="connsiteX45" fmla="*/ 87386 w 1379929"/>
                  <a:gd name="connsiteY45" fmla="*/ 6503081 h 6521178"/>
                  <a:gd name="connsiteX46" fmla="*/ 31189 w 1379929"/>
                  <a:gd name="connsiteY46" fmla="*/ 6498318 h 6521178"/>
                  <a:gd name="connsiteX47" fmla="*/ 16723 w 1379929"/>
                  <a:gd name="connsiteY47" fmla="*/ 6337584 h 6521178"/>
                  <a:gd name="connsiteX48" fmla="*/ 28615 w 1379929"/>
                  <a:gd name="connsiteY48" fmla="*/ 6286862 h 6521178"/>
                  <a:gd name="connsiteX49" fmla="*/ 0 w 1379929"/>
                  <a:gd name="connsiteY49" fmla="*/ 6286862 h 6521178"/>
                  <a:gd name="connsiteX50" fmla="*/ 0 w 1379929"/>
                  <a:gd name="connsiteY50" fmla="*/ 6199306 h 6521178"/>
                  <a:gd name="connsiteX51" fmla="*/ 12139 w 1379929"/>
                  <a:gd name="connsiteY51" fmla="*/ 6100173 h 6521178"/>
                  <a:gd name="connsiteX52" fmla="*/ 12139 w 1379929"/>
                  <a:gd name="connsiteY52" fmla="*/ 110853 h 6521178"/>
                  <a:gd name="connsiteX53" fmla="*/ 33094 w 1379929"/>
                  <a:gd name="connsiteY53" fmla="*/ 2268 h 6521178"/>
                  <a:gd name="connsiteX0" fmla="*/ 33094 w 1379929"/>
                  <a:gd name="connsiteY0" fmla="*/ 2268 h 6521178"/>
                  <a:gd name="connsiteX1" fmla="*/ 408379 w 1379929"/>
                  <a:gd name="connsiteY1" fmla="*/ 9888 h 6521178"/>
                  <a:gd name="connsiteX2" fmla="*/ 500771 w 1379929"/>
                  <a:gd name="connsiteY2" fmla="*/ 107043 h 6521178"/>
                  <a:gd name="connsiteX3" fmla="*/ 508392 w 1379929"/>
                  <a:gd name="connsiteY3" fmla="*/ 387078 h 6521178"/>
                  <a:gd name="connsiteX4" fmla="*/ 500771 w 1379929"/>
                  <a:gd name="connsiteY4" fmla="*/ 967150 h 6521178"/>
                  <a:gd name="connsiteX5" fmla="*/ 395044 w 1379929"/>
                  <a:gd name="connsiteY5" fmla="*/ 1118598 h 6521178"/>
                  <a:gd name="connsiteX6" fmla="*/ 366469 w 1379929"/>
                  <a:gd name="connsiteY6" fmla="*/ 1161460 h 6521178"/>
                  <a:gd name="connsiteX7" fmla="*/ 384567 w 1379929"/>
                  <a:gd name="connsiteY7" fmla="*/ 1321480 h 6521178"/>
                  <a:gd name="connsiteX8" fmla="*/ 451242 w 1379929"/>
                  <a:gd name="connsiteY8" fmla="*/ 1371963 h 6521178"/>
                  <a:gd name="connsiteX9" fmla="*/ 708417 w 1379929"/>
                  <a:gd name="connsiteY9" fmla="*/ 1436733 h 6521178"/>
                  <a:gd name="connsiteX10" fmla="*/ 799857 w 1379929"/>
                  <a:gd name="connsiteY10" fmla="*/ 1486263 h 6521178"/>
                  <a:gd name="connsiteX11" fmla="*/ 867484 w 1379929"/>
                  <a:gd name="connsiteY11" fmla="*/ 1693908 h 6521178"/>
                  <a:gd name="connsiteX12" fmla="*/ 747469 w 1379929"/>
                  <a:gd name="connsiteY12" fmla="*/ 1931080 h 6521178"/>
                  <a:gd name="connsiteX13" fmla="*/ 511249 w 1379929"/>
                  <a:gd name="connsiteY13" fmla="*/ 2343513 h 6521178"/>
                  <a:gd name="connsiteX14" fmla="*/ 516964 w 1379929"/>
                  <a:gd name="connsiteY14" fmla="*/ 2436859 h 6521178"/>
                  <a:gd name="connsiteX15" fmla="*/ 500771 w 1379929"/>
                  <a:gd name="connsiteY15" fmla="*/ 2573065 h 6521178"/>
                  <a:gd name="connsiteX16" fmla="*/ 457909 w 1379929"/>
                  <a:gd name="connsiteY16" fmla="*/ 2602593 h 6521178"/>
                  <a:gd name="connsiteX17" fmla="*/ 470292 w 1379929"/>
                  <a:gd name="connsiteY17" fmla="*/ 2741658 h 6521178"/>
                  <a:gd name="connsiteX18" fmla="*/ 551254 w 1379929"/>
                  <a:gd name="connsiteY18" fmla="*/ 2832145 h 6521178"/>
                  <a:gd name="connsiteX19" fmla="*/ 596021 w 1379929"/>
                  <a:gd name="connsiteY19" fmla="*/ 2892153 h 6521178"/>
                  <a:gd name="connsiteX20" fmla="*/ 634121 w 1379929"/>
                  <a:gd name="connsiteY20" fmla="*/ 3030265 h 6521178"/>
                  <a:gd name="connsiteX21" fmla="*/ 532204 w 1379929"/>
                  <a:gd name="connsiteY21" fmla="*/ 3109323 h 6521178"/>
                  <a:gd name="connsiteX22" fmla="*/ 504582 w 1379929"/>
                  <a:gd name="connsiteY22" fmla="*/ 3114085 h 6521178"/>
                  <a:gd name="connsiteX23" fmla="*/ 404569 w 1379929"/>
                  <a:gd name="connsiteY23" fmla="*/ 3214098 h 6521178"/>
                  <a:gd name="connsiteX24" fmla="*/ 415046 w 1379929"/>
                  <a:gd name="connsiteY24" fmla="*/ 3717970 h 6521178"/>
                  <a:gd name="connsiteX25" fmla="*/ 451242 w 1379929"/>
                  <a:gd name="connsiteY25" fmla="*/ 4249465 h 6521178"/>
                  <a:gd name="connsiteX26" fmla="*/ 610309 w 1379929"/>
                  <a:gd name="connsiteY26" fmla="*/ 5068615 h 6521178"/>
                  <a:gd name="connsiteX27" fmla="*/ 676032 w 1379929"/>
                  <a:gd name="connsiteY27" fmla="*/ 5122908 h 6521178"/>
                  <a:gd name="connsiteX28" fmla="*/ 760804 w 1379929"/>
                  <a:gd name="connsiteY28" fmla="*/ 5131480 h 6521178"/>
                  <a:gd name="connsiteX29" fmla="*/ 838909 w 1379929"/>
                  <a:gd name="connsiteY29" fmla="*/ 5221968 h 6521178"/>
                  <a:gd name="connsiteX30" fmla="*/ 835099 w 1379929"/>
                  <a:gd name="connsiteY30" fmla="*/ 5398180 h 6521178"/>
                  <a:gd name="connsiteX31" fmla="*/ 859864 w 1379929"/>
                  <a:gd name="connsiteY31" fmla="*/ 5463903 h 6521178"/>
                  <a:gd name="connsiteX32" fmla="*/ 1063699 w 1379929"/>
                  <a:gd name="connsiteY32" fmla="*/ 5642021 h 6521178"/>
                  <a:gd name="connsiteX33" fmla="*/ 1198954 w 1379929"/>
                  <a:gd name="connsiteY33" fmla="*/ 5750605 h 6521178"/>
                  <a:gd name="connsiteX34" fmla="*/ 1304682 w 1379929"/>
                  <a:gd name="connsiteY34" fmla="*/ 5853475 h 6521178"/>
                  <a:gd name="connsiteX35" fmla="*/ 1336114 w 1379929"/>
                  <a:gd name="connsiteY35" fmla="*/ 6101125 h 6521178"/>
                  <a:gd name="connsiteX36" fmla="*/ 1295529 w 1379929"/>
                  <a:gd name="connsiteY36" fmla="*/ 6172786 h 6521178"/>
                  <a:gd name="connsiteX37" fmla="*/ 1297791 w 1379929"/>
                  <a:gd name="connsiteY37" fmla="*/ 6200330 h 6521178"/>
                  <a:gd name="connsiteX38" fmla="*/ 1306587 w 1379929"/>
                  <a:gd name="connsiteY38" fmla="*/ 6202089 h 6521178"/>
                  <a:gd name="connsiteX39" fmla="*/ 1358826 w 1379929"/>
                  <a:gd name="connsiteY39" fmla="*/ 6256338 h 6521178"/>
                  <a:gd name="connsiteX40" fmla="*/ 1359914 w 1379929"/>
                  <a:gd name="connsiteY40" fmla="*/ 6284611 h 6521178"/>
                  <a:gd name="connsiteX41" fmla="*/ 1366266 w 1379929"/>
                  <a:gd name="connsiteY41" fmla="*/ 6289468 h 6521178"/>
                  <a:gd name="connsiteX42" fmla="*/ 1379929 w 1379929"/>
                  <a:gd name="connsiteY42" fmla="*/ 6342108 h 6521178"/>
                  <a:gd name="connsiteX43" fmla="*/ 1219909 w 1379929"/>
                  <a:gd name="connsiteY43" fmla="*/ 6521178 h 6521178"/>
                  <a:gd name="connsiteX44" fmla="*/ 903679 w 1379929"/>
                  <a:gd name="connsiteY44" fmla="*/ 6514511 h 6521178"/>
                  <a:gd name="connsiteX45" fmla="*/ 87386 w 1379929"/>
                  <a:gd name="connsiteY45" fmla="*/ 6503081 h 6521178"/>
                  <a:gd name="connsiteX46" fmla="*/ 31189 w 1379929"/>
                  <a:gd name="connsiteY46" fmla="*/ 6498318 h 6521178"/>
                  <a:gd name="connsiteX47" fmla="*/ 16723 w 1379929"/>
                  <a:gd name="connsiteY47" fmla="*/ 6337584 h 6521178"/>
                  <a:gd name="connsiteX48" fmla="*/ 28615 w 1379929"/>
                  <a:gd name="connsiteY48" fmla="*/ 6286862 h 6521178"/>
                  <a:gd name="connsiteX49" fmla="*/ 0 w 1379929"/>
                  <a:gd name="connsiteY49" fmla="*/ 6286862 h 6521178"/>
                  <a:gd name="connsiteX50" fmla="*/ 12139 w 1379929"/>
                  <a:gd name="connsiteY50" fmla="*/ 6100173 h 6521178"/>
                  <a:gd name="connsiteX51" fmla="*/ 12139 w 1379929"/>
                  <a:gd name="connsiteY51" fmla="*/ 110853 h 6521178"/>
                  <a:gd name="connsiteX52" fmla="*/ 33094 w 1379929"/>
                  <a:gd name="connsiteY52" fmla="*/ 2268 h 6521178"/>
                  <a:gd name="connsiteX0" fmla="*/ 20955 w 1367790"/>
                  <a:gd name="connsiteY0" fmla="*/ 2268 h 6521178"/>
                  <a:gd name="connsiteX1" fmla="*/ 396240 w 1367790"/>
                  <a:gd name="connsiteY1" fmla="*/ 9888 h 6521178"/>
                  <a:gd name="connsiteX2" fmla="*/ 488632 w 1367790"/>
                  <a:gd name="connsiteY2" fmla="*/ 107043 h 6521178"/>
                  <a:gd name="connsiteX3" fmla="*/ 496253 w 1367790"/>
                  <a:gd name="connsiteY3" fmla="*/ 387078 h 6521178"/>
                  <a:gd name="connsiteX4" fmla="*/ 488632 w 1367790"/>
                  <a:gd name="connsiteY4" fmla="*/ 967150 h 6521178"/>
                  <a:gd name="connsiteX5" fmla="*/ 382905 w 1367790"/>
                  <a:gd name="connsiteY5" fmla="*/ 1118598 h 6521178"/>
                  <a:gd name="connsiteX6" fmla="*/ 354330 w 1367790"/>
                  <a:gd name="connsiteY6" fmla="*/ 1161460 h 6521178"/>
                  <a:gd name="connsiteX7" fmla="*/ 372428 w 1367790"/>
                  <a:gd name="connsiteY7" fmla="*/ 1321480 h 6521178"/>
                  <a:gd name="connsiteX8" fmla="*/ 439103 w 1367790"/>
                  <a:gd name="connsiteY8" fmla="*/ 1371963 h 6521178"/>
                  <a:gd name="connsiteX9" fmla="*/ 696278 w 1367790"/>
                  <a:gd name="connsiteY9" fmla="*/ 1436733 h 6521178"/>
                  <a:gd name="connsiteX10" fmla="*/ 787718 w 1367790"/>
                  <a:gd name="connsiteY10" fmla="*/ 1486263 h 6521178"/>
                  <a:gd name="connsiteX11" fmla="*/ 855345 w 1367790"/>
                  <a:gd name="connsiteY11" fmla="*/ 1693908 h 6521178"/>
                  <a:gd name="connsiteX12" fmla="*/ 735330 w 1367790"/>
                  <a:gd name="connsiteY12" fmla="*/ 1931080 h 6521178"/>
                  <a:gd name="connsiteX13" fmla="*/ 499110 w 1367790"/>
                  <a:gd name="connsiteY13" fmla="*/ 2343513 h 6521178"/>
                  <a:gd name="connsiteX14" fmla="*/ 504825 w 1367790"/>
                  <a:gd name="connsiteY14" fmla="*/ 2436859 h 6521178"/>
                  <a:gd name="connsiteX15" fmla="*/ 488632 w 1367790"/>
                  <a:gd name="connsiteY15" fmla="*/ 2573065 h 6521178"/>
                  <a:gd name="connsiteX16" fmla="*/ 445770 w 1367790"/>
                  <a:gd name="connsiteY16" fmla="*/ 2602593 h 6521178"/>
                  <a:gd name="connsiteX17" fmla="*/ 458153 w 1367790"/>
                  <a:gd name="connsiteY17" fmla="*/ 2741658 h 6521178"/>
                  <a:gd name="connsiteX18" fmla="*/ 539115 w 1367790"/>
                  <a:gd name="connsiteY18" fmla="*/ 2832145 h 6521178"/>
                  <a:gd name="connsiteX19" fmla="*/ 583882 w 1367790"/>
                  <a:gd name="connsiteY19" fmla="*/ 2892153 h 6521178"/>
                  <a:gd name="connsiteX20" fmla="*/ 621982 w 1367790"/>
                  <a:gd name="connsiteY20" fmla="*/ 3030265 h 6521178"/>
                  <a:gd name="connsiteX21" fmla="*/ 520065 w 1367790"/>
                  <a:gd name="connsiteY21" fmla="*/ 3109323 h 6521178"/>
                  <a:gd name="connsiteX22" fmla="*/ 492443 w 1367790"/>
                  <a:gd name="connsiteY22" fmla="*/ 3114085 h 6521178"/>
                  <a:gd name="connsiteX23" fmla="*/ 392430 w 1367790"/>
                  <a:gd name="connsiteY23" fmla="*/ 3214098 h 6521178"/>
                  <a:gd name="connsiteX24" fmla="*/ 402907 w 1367790"/>
                  <a:gd name="connsiteY24" fmla="*/ 3717970 h 6521178"/>
                  <a:gd name="connsiteX25" fmla="*/ 439103 w 1367790"/>
                  <a:gd name="connsiteY25" fmla="*/ 4249465 h 6521178"/>
                  <a:gd name="connsiteX26" fmla="*/ 598170 w 1367790"/>
                  <a:gd name="connsiteY26" fmla="*/ 5068615 h 6521178"/>
                  <a:gd name="connsiteX27" fmla="*/ 663893 w 1367790"/>
                  <a:gd name="connsiteY27" fmla="*/ 5122908 h 6521178"/>
                  <a:gd name="connsiteX28" fmla="*/ 748665 w 1367790"/>
                  <a:gd name="connsiteY28" fmla="*/ 5131480 h 6521178"/>
                  <a:gd name="connsiteX29" fmla="*/ 826770 w 1367790"/>
                  <a:gd name="connsiteY29" fmla="*/ 5221968 h 6521178"/>
                  <a:gd name="connsiteX30" fmla="*/ 822960 w 1367790"/>
                  <a:gd name="connsiteY30" fmla="*/ 5398180 h 6521178"/>
                  <a:gd name="connsiteX31" fmla="*/ 847725 w 1367790"/>
                  <a:gd name="connsiteY31" fmla="*/ 5463903 h 6521178"/>
                  <a:gd name="connsiteX32" fmla="*/ 1051560 w 1367790"/>
                  <a:gd name="connsiteY32" fmla="*/ 5642021 h 6521178"/>
                  <a:gd name="connsiteX33" fmla="*/ 1186815 w 1367790"/>
                  <a:gd name="connsiteY33" fmla="*/ 5750605 h 6521178"/>
                  <a:gd name="connsiteX34" fmla="*/ 1292543 w 1367790"/>
                  <a:gd name="connsiteY34" fmla="*/ 5853475 h 6521178"/>
                  <a:gd name="connsiteX35" fmla="*/ 1323975 w 1367790"/>
                  <a:gd name="connsiteY35" fmla="*/ 6101125 h 6521178"/>
                  <a:gd name="connsiteX36" fmla="*/ 1283390 w 1367790"/>
                  <a:gd name="connsiteY36" fmla="*/ 6172786 h 6521178"/>
                  <a:gd name="connsiteX37" fmla="*/ 1285652 w 1367790"/>
                  <a:gd name="connsiteY37" fmla="*/ 6200330 h 6521178"/>
                  <a:gd name="connsiteX38" fmla="*/ 1294448 w 1367790"/>
                  <a:gd name="connsiteY38" fmla="*/ 6202089 h 6521178"/>
                  <a:gd name="connsiteX39" fmla="*/ 1346687 w 1367790"/>
                  <a:gd name="connsiteY39" fmla="*/ 6256338 h 6521178"/>
                  <a:gd name="connsiteX40" fmla="*/ 1347775 w 1367790"/>
                  <a:gd name="connsiteY40" fmla="*/ 6284611 h 6521178"/>
                  <a:gd name="connsiteX41" fmla="*/ 1354127 w 1367790"/>
                  <a:gd name="connsiteY41" fmla="*/ 6289468 h 6521178"/>
                  <a:gd name="connsiteX42" fmla="*/ 1367790 w 1367790"/>
                  <a:gd name="connsiteY42" fmla="*/ 6342108 h 6521178"/>
                  <a:gd name="connsiteX43" fmla="*/ 1207770 w 1367790"/>
                  <a:gd name="connsiteY43" fmla="*/ 6521178 h 6521178"/>
                  <a:gd name="connsiteX44" fmla="*/ 891540 w 1367790"/>
                  <a:gd name="connsiteY44" fmla="*/ 6514511 h 6521178"/>
                  <a:gd name="connsiteX45" fmla="*/ 75247 w 1367790"/>
                  <a:gd name="connsiteY45" fmla="*/ 6503081 h 6521178"/>
                  <a:gd name="connsiteX46" fmla="*/ 19050 w 1367790"/>
                  <a:gd name="connsiteY46" fmla="*/ 6498318 h 6521178"/>
                  <a:gd name="connsiteX47" fmla="*/ 4584 w 1367790"/>
                  <a:gd name="connsiteY47" fmla="*/ 6337584 h 6521178"/>
                  <a:gd name="connsiteX48" fmla="*/ 16476 w 1367790"/>
                  <a:gd name="connsiteY48" fmla="*/ 6286862 h 6521178"/>
                  <a:gd name="connsiteX49" fmla="*/ 0 w 1367790"/>
                  <a:gd name="connsiteY49" fmla="*/ 6100173 h 6521178"/>
                  <a:gd name="connsiteX50" fmla="*/ 0 w 1367790"/>
                  <a:gd name="connsiteY50" fmla="*/ 110853 h 6521178"/>
                  <a:gd name="connsiteX51" fmla="*/ 20955 w 1367790"/>
                  <a:gd name="connsiteY51" fmla="*/ 2268 h 6521178"/>
                  <a:gd name="connsiteX0" fmla="*/ 20955 w 1367790"/>
                  <a:gd name="connsiteY0" fmla="*/ 2268 h 6521178"/>
                  <a:gd name="connsiteX1" fmla="*/ 396240 w 1367790"/>
                  <a:gd name="connsiteY1" fmla="*/ 9888 h 6521178"/>
                  <a:gd name="connsiteX2" fmla="*/ 488632 w 1367790"/>
                  <a:gd name="connsiteY2" fmla="*/ 107043 h 6521178"/>
                  <a:gd name="connsiteX3" fmla="*/ 496253 w 1367790"/>
                  <a:gd name="connsiteY3" fmla="*/ 387078 h 6521178"/>
                  <a:gd name="connsiteX4" fmla="*/ 488632 w 1367790"/>
                  <a:gd name="connsiteY4" fmla="*/ 967150 h 6521178"/>
                  <a:gd name="connsiteX5" fmla="*/ 382905 w 1367790"/>
                  <a:gd name="connsiteY5" fmla="*/ 1118598 h 6521178"/>
                  <a:gd name="connsiteX6" fmla="*/ 354330 w 1367790"/>
                  <a:gd name="connsiteY6" fmla="*/ 1161460 h 6521178"/>
                  <a:gd name="connsiteX7" fmla="*/ 372428 w 1367790"/>
                  <a:gd name="connsiteY7" fmla="*/ 1321480 h 6521178"/>
                  <a:gd name="connsiteX8" fmla="*/ 439103 w 1367790"/>
                  <a:gd name="connsiteY8" fmla="*/ 1371963 h 6521178"/>
                  <a:gd name="connsiteX9" fmla="*/ 696278 w 1367790"/>
                  <a:gd name="connsiteY9" fmla="*/ 1436733 h 6521178"/>
                  <a:gd name="connsiteX10" fmla="*/ 787718 w 1367790"/>
                  <a:gd name="connsiteY10" fmla="*/ 1486263 h 6521178"/>
                  <a:gd name="connsiteX11" fmla="*/ 855345 w 1367790"/>
                  <a:gd name="connsiteY11" fmla="*/ 1693908 h 6521178"/>
                  <a:gd name="connsiteX12" fmla="*/ 735330 w 1367790"/>
                  <a:gd name="connsiteY12" fmla="*/ 1931080 h 6521178"/>
                  <a:gd name="connsiteX13" fmla="*/ 499110 w 1367790"/>
                  <a:gd name="connsiteY13" fmla="*/ 2343513 h 6521178"/>
                  <a:gd name="connsiteX14" fmla="*/ 504825 w 1367790"/>
                  <a:gd name="connsiteY14" fmla="*/ 2436859 h 6521178"/>
                  <a:gd name="connsiteX15" fmla="*/ 488632 w 1367790"/>
                  <a:gd name="connsiteY15" fmla="*/ 2573065 h 6521178"/>
                  <a:gd name="connsiteX16" fmla="*/ 445770 w 1367790"/>
                  <a:gd name="connsiteY16" fmla="*/ 2602593 h 6521178"/>
                  <a:gd name="connsiteX17" fmla="*/ 458153 w 1367790"/>
                  <a:gd name="connsiteY17" fmla="*/ 2741658 h 6521178"/>
                  <a:gd name="connsiteX18" fmla="*/ 539115 w 1367790"/>
                  <a:gd name="connsiteY18" fmla="*/ 2832145 h 6521178"/>
                  <a:gd name="connsiteX19" fmla="*/ 583882 w 1367790"/>
                  <a:gd name="connsiteY19" fmla="*/ 2892153 h 6521178"/>
                  <a:gd name="connsiteX20" fmla="*/ 621982 w 1367790"/>
                  <a:gd name="connsiteY20" fmla="*/ 3030265 h 6521178"/>
                  <a:gd name="connsiteX21" fmla="*/ 520065 w 1367790"/>
                  <a:gd name="connsiteY21" fmla="*/ 3109323 h 6521178"/>
                  <a:gd name="connsiteX22" fmla="*/ 492443 w 1367790"/>
                  <a:gd name="connsiteY22" fmla="*/ 3114085 h 6521178"/>
                  <a:gd name="connsiteX23" fmla="*/ 392430 w 1367790"/>
                  <a:gd name="connsiteY23" fmla="*/ 3214098 h 6521178"/>
                  <a:gd name="connsiteX24" fmla="*/ 402907 w 1367790"/>
                  <a:gd name="connsiteY24" fmla="*/ 3717970 h 6521178"/>
                  <a:gd name="connsiteX25" fmla="*/ 439103 w 1367790"/>
                  <a:gd name="connsiteY25" fmla="*/ 4249465 h 6521178"/>
                  <a:gd name="connsiteX26" fmla="*/ 598170 w 1367790"/>
                  <a:gd name="connsiteY26" fmla="*/ 5068615 h 6521178"/>
                  <a:gd name="connsiteX27" fmla="*/ 663893 w 1367790"/>
                  <a:gd name="connsiteY27" fmla="*/ 5122908 h 6521178"/>
                  <a:gd name="connsiteX28" fmla="*/ 748665 w 1367790"/>
                  <a:gd name="connsiteY28" fmla="*/ 5131480 h 6521178"/>
                  <a:gd name="connsiteX29" fmla="*/ 826770 w 1367790"/>
                  <a:gd name="connsiteY29" fmla="*/ 5221968 h 6521178"/>
                  <a:gd name="connsiteX30" fmla="*/ 822960 w 1367790"/>
                  <a:gd name="connsiteY30" fmla="*/ 5398180 h 6521178"/>
                  <a:gd name="connsiteX31" fmla="*/ 847725 w 1367790"/>
                  <a:gd name="connsiteY31" fmla="*/ 5463903 h 6521178"/>
                  <a:gd name="connsiteX32" fmla="*/ 1051560 w 1367790"/>
                  <a:gd name="connsiteY32" fmla="*/ 5642021 h 6521178"/>
                  <a:gd name="connsiteX33" fmla="*/ 1186815 w 1367790"/>
                  <a:gd name="connsiteY33" fmla="*/ 5750605 h 6521178"/>
                  <a:gd name="connsiteX34" fmla="*/ 1292543 w 1367790"/>
                  <a:gd name="connsiteY34" fmla="*/ 5853475 h 6521178"/>
                  <a:gd name="connsiteX35" fmla="*/ 1323975 w 1367790"/>
                  <a:gd name="connsiteY35" fmla="*/ 6101125 h 6521178"/>
                  <a:gd name="connsiteX36" fmla="*/ 1283390 w 1367790"/>
                  <a:gd name="connsiteY36" fmla="*/ 6172786 h 6521178"/>
                  <a:gd name="connsiteX37" fmla="*/ 1285652 w 1367790"/>
                  <a:gd name="connsiteY37" fmla="*/ 6200330 h 6521178"/>
                  <a:gd name="connsiteX38" fmla="*/ 1294448 w 1367790"/>
                  <a:gd name="connsiteY38" fmla="*/ 6202089 h 6521178"/>
                  <a:gd name="connsiteX39" fmla="*/ 1346687 w 1367790"/>
                  <a:gd name="connsiteY39" fmla="*/ 6256338 h 6521178"/>
                  <a:gd name="connsiteX40" fmla="*/ 1347775 w 1367790"/>
                  <a:gd name="connsiteY40" fmla="*/ 6284611 h 6521178"/>
                  <a:gd name="connsiteX41" fmla="*/ 1354127 w 1367790"/>
                  <a:gd name="connsiteY41" fmla="*/ 6289468 h 6521178"/>
                  <a:gd name="connsiteX42" fmla="*/ 1367790 w 1367790"/>
                  <a:gd name="connsiteY42" fmla="*/ 6342108 h 6521178"/>
                  <a:gd name="connsiteX43" fmla="*/ 1207770 w 1367790"/>
                  <a:gd name="connsiteY43" fmla="*/ 6521178 h 6521178"/>
                  <a:gd name="connsiteX44" fmla="*/ 891540 w 1367790"/>
                  <a:gd name="connsiteY44" fmla="*/ 6514511 h 6521178"/>
                  <a:gd name="connsiteX45" fmla="*/ 75247 w 1367790"/>
                  <a:gd name="connsiteY45" fmla="*/ 6503081 h 6521178"/>
                  <a:gd name="connsiteX46" fmla="*/ 19050 w 1367790"/>
                  <a:gd name="connsiteY46" fmla="*/ 6498318 h 6521178"/>
                  <a:gd name="connsiteX47" fmla="*/ 4584 w 1367790"/>
                  <a:gd name="connsiteY47" fmla="*/ 6337584 h 6521178"/>
                  <a:gd name="connsiteX48" fmla="*/ 0 w 1367790"/>
                  <a:gd name="connsiteY48" fmla="*/ 6100173 h 6521178"/>
                  <a:gd name="connsiteX49" fmla="*/ 0 w 1367790"/>
                  <a:gd name="connsiteY49" fmla="*/ 110853 h 6521178"/>
                  <a:gd name="connsiteX50" fmla="*/ 20955 w 1367790"/>
                  <a:gd name="connsiteY50" fmla="*/ 2268 h 6521178"/>
                  <a:gd name="connsiteX0" fmla="*/ 20955 w 1367790"/>
                  <a:gd name="connsiteY0" fmla="*/ 2268 h 6682670"/>
                  <a:gd name="connsiteX1" fmla="*/ 396240 w 1367790"/>
                  <a:gd name="connsiteY1" fmla="*/ 9888 h 6682670"/>
                  <a:gd name="connsiteX2" fmla="*/ 488632 w 1367790"/>
                  <a:gd name="connsiteY2" fmla="*/ 107043 h 6682670"/>
                  <a:gd name="connsiteX3" fmla="*/ 496253 w 1367790"/>
                  <a:gd name="connsiteY3" fmla="*/ 387078 h 6682670"/>
                  <a:gd name="connsiteX4" fmla="*/ 488632 w 1367790"/>
                  <a:gd name="connsiteY4" fmla="*/ 967150 h 6682670"/>
                  <a:gd name="connsiteX5" fmla="*/ 382905 w 1367790"/>
                  <a:gd name="connsiteY5" fmla="*/ 1118598 h 6682670"/>
                  <a:gd name="connsiteX6" fmla="*/ 354330 w 1367790"/>
                  <a:gd name="connsiteY6" fmla="*/ 1161460 h 6682670"/>
                  <a:gd name="connsiteX7" fmla="*/ 372428 w 1367790"/>
                  <a:gd name="connsiteY7" fmla="*/ 1321480 h 6682670"/>
                  <a:gd name="connsiteX8" fmla="*/ 439103 w 1367790"/>
                  <a:gd name="connsiteY8" fmla="*/ 1371963 h 6682670"/>
                  <a:gd name="connsiteX9" fmla="*/ 696278 w 1367790"/>
                  <a:gd name="connsiteY9" fmla="*/ 1436733 h 6682670"/>
                  <a:gd name="connsiteX10" fmla="*/ 787718 w 1367790"/>
                  <a:gd name="connsiteY10" fmla="*/ 1486263 h 6682670"/>
                  <a:gd name="connsiteX11" fmla="*/ 855345 w 1367790"/>
                  <a:gd name="connsiteY11" fmla="*/ 1693908 h 6682670"/>
                  <a:gd name="connsiteX12" fmla="*/ 735330 w 1367790"/>
                  <a:gd name="connsiteY12" fmla="*/ 1931080 h 6682670"/>
                  <a:gd name="connsiteX13" fmla="*/ 499110 w 1367790"/>
                  <a:gd name="connsiteY13" fmla="*/ 2343513 h 6682670"/>
                  <a:gd name="connsiteX14" fmla="*/ 504825 w 1367790"/>
                  <a:gd name="connsiteY14" fmla="*/ 2436859 h 6682670"/>
                  <a:gd name="connsiteX15" fmla="*/ 488632 w 1367790"/>
                  <a:gd name="connsiteY15" fmla="*/ 2573065 h 6682670"/>
                  <a:gd name="connsiteX16" fmla="*/ 445770 w 1367790"/>
                  <a:gd name="connsiteY16" fmla="*/ 2602593 h 6682670"/>
                  <a:gd name="connsiteX17" fmla="*/ 458153 w 1367790"/>
                  <a:gd name="connsiteY17" fmla="*/ 2741658 h 6682670"/>
                  <a:gd name="connsiteX18" fmla="*/ 539115 w 1367790"/>
                  <a:gd name="connsiteY18" fmla="*/ 2832145 h 6682670"/>
                  <a:gd name="connsiteX19" fmla="*/ 583882 w 1367790"/>
                  <a:gd name="connsiteY19" fmla="*/ 2892153 h 6682670"/>
                  <a:gd name="connsiteX20" fmla="*/ 621982 w 1367790"/>
                  <a:gd name="connsiteY20" fmla="*/ 3030265 h 6682670"/>
                  <a:gd name="connsiteX21" fmla="*/ 520065 w 1367790"/>
                  <a:gd name="connsiteY21" fmla="*/ 3109323 h 6682670"/>
                  <a:gd name="connsiteX22" fmla="*/ 492443 w 1367790"/>
                  <a:gd name="connsiteY22" fmla="*/ 3114085 h 6682670"/>
                  <a:gd name="connsiteX23" fmla="*/ 392430 w 1367790"/>
                  <a:gd name="connsiteY23" fmla="*/ 3214098 h 6682670"/>
                  <a:gd name="connsiteX24" fmla="*/ 402907 w 1367790"/>
                  <a:gd name="connsiteY24" fmla="*/ 3717970 h 6682670"/>
                  <a:gd name="connsiteX25" fmla="*/ 439103 w 1367790"/>
                  <a:gd name="connsiteY25" fmla="*/ 4249465 h 6682670"/>
                  <a:gd name="connsiteX26" fmla="*/ 598170 w 1367790"/>
                  <a:gd name="connsiteY26" fmla="*/ 5068615 h 6682670"/>
                  <a:gd name="connsiteX27" fmla="*/ 663893 w 1367790"/>
                  <a:gd name="connsiteY27" fmla="*/ 5122908 h 6682670"/>
                  <a:gd name="connsiteX28" fmla="*/ 748665 w 1367790"/>
                  <a:gd name="connsiteY28" fmla="*/ 5131480 h 6682670"/>
                  <a:gd name="connsiteX29" fmla="*/ 826770 w 1367790"/>
                  <a:gd name="connsiteY29" fmla="*/ 5221968 h 6682670"/>
                  <a:gd name="connsiteX30" fmla="*/ 822960 w 1367790"/>
                  <a:gd name="connsiteY30" fmla="*/ 5398180 h 6682670"/>
                  <a:gd name="connsiteX31" fmla="*/ 847725 w 1367790"/>
                  <a:gd name="connsiteY31" fmla="*/ 5463903 h 6682670"/>
                  <a:gd name="connsiteX32" fmla="*/ 1051560 w 1367790"/>
                  <a:gd name="connsiteY32" fmla="*/ 5642021 h 6682670"/>
                  <a:gd name="connsiteX33" fmla="*/ 1186815 w 1367790"/>
                  <a:gd name="connsiteY33" fmla="*/ 5750605 h 6682670"/>
                  <a:gd name="connsiteX34" fmla="*/ 1292543 w 1367790"/>
                  <a:gd name="connsiteY34" fmla="*/ 5853475 h 6682670"/>
                  <a:gd name="connsiteX35" fmla="*/ 1323975 w 1367790"/>
                  <a:gd name="connsiteY35" fmla="*/ 6101125 h 6682670"/>
                  <a:gd name="connsiteX36" fmla="*/ 1283390 w 1367790"/>
                  <a:gd name="connsiteY36" fmla="*/ 6172786 h 6682670"/>
                  <a:gd name="connsiteX37" fmla="*/ 1285652 w 1367790"/>
                  <a:gd name="connsiteY37" fmla="*/ 6200330 h 6682670"/>
                  <a:gd name="connsiteX38" fmla="*/ 1294448 w 1367790"/>
                  <a:gd name="connsiteY38" fmla="*/ 6202089 h 6682670"/>
                  <a:gd name="connsiteX39" fmla="*/ 1346687 w 1367790"/>
                  <a:gd name="connsiteY39" fmla="*/ 6256338 h 6682670"/>
                  <a:gd name="connsiteX40" fmla="*/ 1347775 w 1367790"/>
                  <a:gd name="connsiteY40" fmla="*/ 6284611 h 6682670"/>
                  <a:gd name="connsiteX41" fmla="*/ 1354127 w 1367790"/>
                  <a:gd name="connsiteY41" fmla="*/ 6289468 h 6682670"/>
                  <a:gd name="connsiteX42" fmla="*/ 1367790 w 1367790"/>
                  <a:gd name="connsiteY42" fmla="*/ 6342108 h 6682670"/>
                  <a:gd name="connsiteX43" fmla="*/ 1207770 w 1367790"/>
                  <a:gd name="connsiteY43" fmla="*/ 6521178 h 6682670"/>
                  <a:gd name="connsiteX44" fmla="*/ 891540 w 1367790"/>
                  <a:gd name="connsiteY44" fmla="*/ 6514511 h 6682670"/>
                  <a:gd name="connsiteX45" fmla="*/ 75247 w 1367790"/>
                  <a:gd name="connsiteY45" fmla="*/ 6503081 h 6682670"/>
                  <a:gd name="connsiteX46" fmla="*/ 19050 w 1367790"/>
                  <a:gd name="connsiteY46" fmla="*/ 6498318 h 6682670"/>
                  <a:gd name="connsiteX47" fmla="*/ 0 w 1367790"/>
                  <a:gd name="connsiteY47" fmla="*/ 6100173 h 6682670"/>
                  <a:gd name="connsiteX48" fmla="*/ 0 w 1367790"/>
                  <a:gd name="connsiteY48" fmla="*/ 110853 h 6682670"/>
                  <a:gd name="connsiteX49" fmla="*/ 20955 w 1367790"/>
                  <a:gd name="connsiteY49" fmla="*/ 2268 h 6682670"/>
                  <a:gd name="connsiteX0" fmla="*/ 20965 w 1367800"/>
                  <a:gd name="connsiteY0" fmla="*/ 2268 h 6521178"/>
                  <a:gd name="connsiteX1" fmla="*/ 396250 w 1367800"/>
                  <a:gd name="connsiteY1" fmla="*/ 9888 h 6521178"/>
                  <a:gd name="connsiteX2" fmla="*/ 488642 w 1367800"/>
                  <a:gd name="connsiteY2" fmla="*/ 107043 h 6521178"/>
                  <a:gd name="connsiteX3" fmla="*/ 496263 w 1367800"/>
                  <a:gd name="connsiteY3" fmla="*/ 387078 h 6521178"/>
                  <a:gd name="connsiteX4" fmla="*/ 488642 w 1367800"/>
                  <a:gd name="connsiteY4" fmla="*/ 967150 h 6521178"/>
                  <a:gd name="connsiteX5" fmla="*/ 382915 w 1367800"/>
                  <a:gd name="connsiteY5" fmla="*/ 1118598 h 6521178"/>
                  <a:gd name="connsiteX6" fmla="*/ 354340 w 1367800"/>
                  <a:gd name="connsiteY6" fmla="*/ 1161460 h 6521178"/>
                  <a:gd name="connsiteX7" fmla="*/ 372438 w 1367800"/>
                  <a:gd name="connsiteY7" fmla="*/ 1321480 h 6521178"/>
                  <a:gd name="connsiteX8" fmla="*/ 439113 w 1367800"/>
                  <a:gd name="connsiteY8" fmla="*/ 1371963 h 6521178"/>
                  <a:gd name="connsiteX9" fmla="*/ 696288 w 1367800"/>
                  <a:gd name="connsiteY9" fmla="*/ 1436733 h 6521178"/>
                  <a:gd name="connsiteX10" fmla="*/ 787728 w 1367800"/>
                  <a:gd name="connsiteY10" fmla="*/ 1486263 h 6521178"/>
                  <a:gd name="connsiteX11" fmla="*/ 855355 w 1367800"/>
                  <a:gd name="connsiteY11" fmla="*/ 1693908 h 6521178"/>
                  <a:gd name="connsiteX12" fmla="*/ 735340 w 1367800"/>
                  <a:gd name="connsiteY12" fmla="*/ 1931080 h 6521178"/>
                  <a:gd name="connsiteX13" fmla="*/ 499120 w 1367800"/>
                  <a:gd name="connsiteY13" fmla="*/ 2343513 h 6521178"/>
                  <a:gd name="connsiteX14" fmla="*/ 504835 w 1367800"/>
                  <a:gd name="connsiteY14" fmla="*/ 2436859 h 6521178"/>
                  <a:gd name="connsiteX15" fmla="*/ 488642 w 1367800"/>
                  <a:gd name="connsiteY15" fmla="*/ 2573065 h 6521178"/>
                  <a:gd name="connsiteX16" fmla="*/ 445780 w 1367800"/>
                  <a:gd name="connsiteY16" fmla="*/ 2602593 h 6521178"/>
                  <a:gd name="connsiteX17" fmla="*/ 458163 w 1367800"/>
                  <a:gd name="connsiteY17" fmla="*/ 2741658 h 6521178"/>
                  <a:gd name="connsiteX18" fmla="*/ 539125 w 1367800"/>
                  <a:gd name="connsiteY18" fmla="*/ 2832145 h 6521178"/>
                  <a:gd name="connsiteX19" fmla="*/ 583892 w 1367800"/>
                  <a:gd name="connsiteY19" fmla="*/ 2892153 h 6521178"/>
                  <a:gd name="connsiteX20" fmla="*/ 621992 w 1367800"/>
                  <a:gd name="connsiteY20" fmla="*/ 3030265 h 6521178"/>
                  <a:gd name="connsiteX21" fmla="*/ 520075 w 1367800"/>
                  <a:gd name="connsiteY21" fmla="*/ 3109323 h 6521178"/>
                  <a:gd name="connsiteX22" fmla="*/ 492453 w 1367800"/>
                  <a:gd name="connsiteY22" fmla="*/ 3114085 h 6521178"/>
                  <a:gd name="connsiteX23" fmla="*/ 392440 w 1367800"/>
                  <a:gd name="connsiteY23" fmla="*/ 3214098 h 6521178"/>
                  <a:gd name="connsiteX24" fmla="*/ 402917 w 1367800"/>
                  <a:gd name="connsiteY24" fmla="*/ 3717970 h 6521178"/>
                  <a:gd name="connsiteX25" fmla="*/ 439113 w 1367800"/>
                  <a:gd name="connsiteY25" fmla="*/ 4249465 h 6521178"/>
                  <a:gd name="connsiteX26" fmla="*/ 598180 w 1367800"/>
                  <a:gd name="connsiteY26" fmla="*/ 5068615 h 6521178"/>
                  <a:gd name="connsiteX27" fmla="*/ 663903 w 1367800"/>
                  <a:gd name="connsiteY27" fmla="*/ 5122908 h 6521178"/>
                  <a:gd name="connsiteX28" fmla="*/ 748675 w 1367800"/>
                  <a:gd name="connsiteY28" fmla="*/ 5131480 h 6521178"/>
                  <a:gd name="connsiteX29" fmla="*/ 826780 w 1367800"/>
                  <a:gd name="connsiteY29" fmla="*/ 5221968 h 6521178"/>
                  <a:gd name="connsiteX30" fmla="*/ 822970 w 1367800"/>
                  <a:gd name="connsiteY30" fmla="*/ 5398180 h 6521178"/>
                  <a:gd name="connsiteX31" fmla="*/ 847735 w 1367800"/>
                  <a:gd name="connsiteY31" fmla="*/ 5463903 h 6521178"/>
                  <a:gd name="connsiteX32" fmla="*/ 1051570 w 1367800"/>
                  <a:gd name="connsiteY32" fmla="*/ 5642021 h 6521178"/>
                  <a:gd name="connsiteX33" fmla="*/ 1186825 w 1367800"/>
                  <a:gd name="connsiteY33" fmla="*/ 5750605 h 6521178"/>
                  <a:gd name="connsiteX34" fmla="*/ 1292553 w 1367800"/>
                  <a:gd name="connsiteY34" fmla="*/ 5853475 h 6521178"/>
                  <a:gd name="connsiteX35" fmla="*/ 1323985 w 1367800"/>
                  <a:gd name="connsiteY35" fmla="*/ 6101125 h 6521178"/>
                  <a:gd name="connsiteX36" fmla="*/ 1283400 w 1367800"/>
                  <a:gd name="connsiteY36" fmla="*/ 6172786 h 6521178"/>
                  <a:gd name="connsiteX37" fmla="*/ 1285662 w 1367800"/>
                  <a:gd name="connsiteY37" fmla="*/ 6200330 h 6521178"/>
                  <a:gd name="connsiteX38" fmla="*/ 1294458 w 1367800"/>
                  <a:gd name="connsiteY38" fmla="*/ 6202089 h 6521178"/>
                  <a:gd name="connsiteX39" fmla="*/ 1346697 w 1367800"/>
                  <a:gd name="connsiteY39" fmla="*/ 6256338 h 6521178"/>
                  <a:gd name="connsiteX40" fmla="*/ 1347785 w 1367800"/>
                  <a:gd name="connsiteY40" fmla="*/ 6284611 h 6521178"/>
                  <a:gd name="connsiteX41" fmla="*/ 1354137 w 1367800"/>
                  <a:gd name="connsiteY41" fmla="*/ 6289468 h 6521178"/>
                  <a:gd name="connsiteX42" fmla="*/ 1367800 w 1367800"/>
                  <a:gd name="connsiteY42" fmla="*/ 6342108 h 6521178"/>
                  <a:gd name="connsiteX43" fmla="*/ 1207780 w 1367800"/>
                  <a:gd name="connsiteY43" fmla="*/ 6521178 h 6521178"/>
                  <a:gd name="connsiteX44" fmla="*/ 891550 w 1367800"/>
                  <a:gd name="connsiteY44" fmla="*/ 6514511 h 6521178"/>
                  <a:gd name="connsiteX45" fmla="*/ 75257 w 1367800"/>
                  <a:gd name="connsiteY45" fmla="*/ 6503081 h 6521178"/>
                  <a:gd name="connsiteX46" fmla="*/ 19060 w 1367800"/>
                  <a:gd name="connsiteY46" fmla="*/ 6498318 h 6521178"/>
                  <a:gd name="connsiteX47" fmla="*/ 10 w 1367800"/>
                  <a:gd name="connsiteY47" fmla="*/ 110853 h 6521178"/>
                  <a:gd name="connsiteX48" fmla="*/ 20965 w 1367800"/>
                  <a:gd name="connsiteY48" fmla="*/ 2268 h 6521178"/>
                  <a:gd name="connsiteX0" fmla="*/ 25863 w 1372698"/>
                  <a:gd name="connsiteY0" fmla="*/ 2268 h 6521178"/>
                  <a:gd name="connsiteX1" fmla="*/ 401148 w 1372698"/>
                  <a:gd name="connsiteY1" fmla="*/ 9888 h 6521178"/>
                  <a:gd name="connsiteX2" fmla="*/ 493540 w 1372698"/>
                  <a:gd name="connsiteY2" fmla="*/ 107043 h 6521178"/>
                  <a:gd name="connsiteX3" fmla="*/ 501161 w 1372698"/>
                  <a:gd name="connsiteY3" fmla="*/ 387078 h 6521178"/>
                  <a:gd name="connsiteX4" fmla="*/ 493540 w 1372698"/>
                  <a:gd name="connsiteY4" fmla="*/ 967150 h 6521178"/>
                  <a:gd name="connsiteX5" fmla="*/ 387813 w 1372698"/>
                  <a:gd name="connsiteY5" fmla="*/ 1118598 h 6521178"/>
                  <a:gd name="connsiteX6" fmla="*/ 359238 w 1372698"/>
                  <a:gd name="connsiteY6" fmla="*/ 1161460 h 6521178"/>
                  <a:gd name="connsiteX7" fmla="*/ 377336 w 1372698"/>
                  <a:gd name="connsiteY7" fmla="*/ 1321480 h 6521178"/>
                  <a:gd name="connsiteX8" fmla="*/ 444011 w 1372698"/>
                  <a:gd name="connsiteY8" fmla="*/ 1371963 h 6521178"/>
                  <a:gd name="connsiteX9" fmla="*/ 701186 w 1372698"/>
                  <a:gd name="connsiteY9" fmla="*/ 1436733 h 6521178"/>
                  <a:gd name="connsiteX10" fmla="*/ 792626 w 1372698"/>
                  <a:gd name="connsiteY10" fmla="*/ 1486263 h 6521178"/>
                  <a:gd name="connsiteX11" fmla="*/ 860253 w 1372698"/>
                  <a:gd name="connsiteY11" fmla="*/ 1693908 h 6521178"/>
                  <a:gd name="connsiteX12" fmla="*/ 740238 w 1372698"/>
                  <a:gd name="connsiteY12" fmla="*/ 1931080 h 6521178"/>
                  <a:gd name="connsiteX13" fmla="*/ 504018 w 1372698"/>
                  <a:gd name="connsiteY13" fmla="*/ 2343513 h 6521178"/>
                  <a:gd name="connsiteX14" fmla="*/ 509733 w 1372698"/>
                  <a:gd name="connsiteY14" fmla="*/ 2436859 h 6521178"/>
                  <a:gd name="connsiteX15" fmla="*/ 493540 w 1372698"/>
                  <a:gd name="connsiteY15" fmla="*/ 2573065 h 6521178"/>
                  <a:gd name="connsiteX16" fmla="*/ 450678 w 1372698"/>
                  <a:gd name="connsiteY16" fmla="*/ 2602593 h 6521178"/>
                  <a:gd name="connsiteX17" fmla="*/ 463061 w 1372698"/>
                  <a:gd name="connsiteY17" fmla="*/ 2741658 h 6521178"/>
                  <a:gd name="connsiteX18" fmla="*/ 544023 w 1372698"/>
                  <a:gd name="connsiteY18" fmla="*/ 2832145 h 6521178"/>
                  <a:gd name="connsiteX19" fmla="*/ 588790 w 1372698"/>
                  <a:gd name="connsiteY19" fmla="*/ 2892153 h 6521178"/>
                  <a:gd name="connsiteX20" fmla="*/ 626890 w 1372698"/>
                  <a:gd name="connsiteY20" fmla="*/ 3030265 h 6521178"/>
                  <a:gd name="connsiteX21" fmla="*/ 524973 w 1372698"/>
                  <a:gd name="connsiteY21" fmla="*/ 3109323 h 6521178"/>
                  <a:gd name="connsiteX22" fmla="*/ 497351 w 1372698"/>
                  <a:gd name="connsiteY22" fmla="*/ 3114085 h 6521178"/>
                  <a:gd name="connsiteX23" fmla="*/ 397338 w 1372698"/>
                  <a:gd name="connsiteY23" fmla="*/ 3214098 h 6521178"/>
                  <a:gd name="connsiteX24" fmla="*/ 407815 w 1372698"/>
                  <a:gd name="connsiteY24" fmla="*/ 3717970 h 6521178"/>
                  <a:gd name="connsiteX25" fmla="*/ 444011 w 1372698"/>
                  <a:gd name="connsiteY25" fmla="*/ 4249465 h 6521178"/>
                  <a:gd name="connsiteX26" fmla="*/ 603078 w 1372698"/>
                  <a:gd name="connsiteY26" fmla="*/ 5068615 h 6521178"/>
                  <a:gd name="connsiteX27" fmla="*/ 668801 w 1372698"/>
                  <a:gd name="connsiteY27" fmla="*/ 5122908 h 6521178"/>
                  <a:gd name="connsiteX28" fmla="*/ 753573 w 1372698"/>
                  <a:gd name="connsiteY28" fmla="*/ 5131480 h 6521178"/>
                  <a:gd name="connsiteX29" fmla="*/ 831678 w 1372698"/>
                  <a:gd name="connsiteY29" fmla="*/ 5221968 h 6521178"/>
                  <a:gd name="connsiteX30" fmla="*/ 827868 w 1372698"/>
                  <a:gd name="connsiteY30" fmla="*/ 5398180 h 6521178"/>
                  <a:gd name="connsiteX31" fmla="*/ 852633 w 1372698"/>
                  <a:gd name="connsiteY31" fmla="*/ 5463903 h 6521178"/>
                  <a:gd name="connsiteX32" fmla="*/ 1056468 w 1372698"/>
                  <a:gd name="connsiteY32" fmla="*/ 5642021 h 6521178"/>
                  <a:gd name="connsiteX33" fmla="*/ 1191723 w 1372698"/>
                  <a:gd name="connsiteY33" fmla="*/ 5750605 h 6521178"/>
                  <a:gd name="connsiteX34" fmla="*/ 1297451 w 1372698"/>
                  <a:gd name="connsiteY34" fmla="*/ 5853475 h 6521178"/>
                  <a:gd name="connsiteX35" fmla="*/ 1328883 w 1372698"/>
                  <a:gd name="connsiteY35" fmla="*/ 6101125 h 6521178"/>
                  <a:gd name="connsiteX36" fmla="*/ 1288298 w 1372698"/>
                  <a:gd name="connsiteY36" fmla="*/ 6172786 h 6521178"/>
                  <a:gd name="connsiteX37" fmla="*/ 1290560 w 1372698"/>
                  <a:gd name="connsiteY37" fmla="*/ 6200330 h 6521178"/>
                  <a:gd name="connsiteX38" fmla="*/ 1299356 w 1372698"/>
                  <a:gd name="connsiteY38" fmla="*/ 6202089 h 6521178"/>
                  <a:gd name="connsiteX39" fmla="*/ 1351595 w 1372698"/>
                  <a:gd name="connsiteY39" fmla="*/ 6256338 h 6521178"/>
                  <a:gd name="connsiteX40" fmla="*/ 1352683 w 1372698"/>
                  <a:gd name="connsiteY40" fmla="*/ 6284611 h 6521178"/>
                  <a:gd name="connsiteX41" fmla="*/ 1359035 w 1372698"/>
                  <a:gd name="connsiteY41" fmla="*/ 6289468 h 6521178"/>
                  <a:gd name="connsiteX42" fmla="*/ 1372698 w 1372698"/>
                  <a:gd name="connsiteY42" fmla="*/ 6342108 h 6521178"/>
                  <a:gd name="connsiteX43" fmla="*/ 1212678 w 1372698"/>
                  <a:gd name="connsiteY43" fmla="*/ 6521178 h 6521178"/>
                  <a:gd name="connsiteX44" fmla="*/ 896448 w 1372698"/>
                  <a:gd name="connsiteY44" fmla="*/ 6514511 h 6521178"/>
                  <a:gd name="connsiteX45" fmla="*/ 80155 w 1372698"/>
                  <a:gd name="connsiteY45" fmla="*/ 6503081 h 6521178"/>
                  <a:gd name="connsiteX46" fmla="*/ 5928 w 1372698"/>
                  <a:gd name="connsiteY46" fmla="*/ 6503470 h 6521178"/>
                  <a:gd name="connsiteX47" fmla="*/ 4908 w 1372698"/>
                  <a:gd name="connsiteY47" fmla="*/ 110853 h 6521178"/>
                  <a:gd name="connsiteX48" fmla="*/ 25863 w 1372698"/>
                  <a:gd name="connsiteY48" fmla="*/ 2268 h 6521178"/>
                  <a:gd name="connsiteX0" fmla="*/ 36429 w 1383264"/>
                  <a:gd name="connsiteY0" fmla="*/ 2268 h 6521178"/>
                  <a:gd name="connsiteX1" fmla="*/ 411714 w 1383264"/>
                  <a:gd name="connsiteY1" fmla="*/ 9888 h 6521178"/>
                  <a:gd name="connsiteX2" fmla="*/ 504106 w 1383264"/>
                  <a:gd name="connsiteY2" fmla="*/ 107043 h 6521178"/>
                  <a:gd name="connsiteX3" fmla="*/ 511727 w 1383264"/>
                  <a:gd name="connsiteY3" fmla="*/ 387078 h 6521178"/>
                  <a:gd name="connsiteX4" fmla="*/ 504106 w 1383264"/>
                  <a:gd name="connsiteY4" fmla="*/ 967150 h 6521178"/>
                  <a:gd name="connsiteX5" fmla="*/ 398379 w 1383264"/>
                  <a:gd name="connsiteY5" fmla="*/ 1118598 h 6521178"/>
                  <a:gd name="connsiteX6" fmla="*/ 369804 w 1383264"/>
                  <a:gd name="connsiteY6" fmla="*/ 1161460 h 6521178"/>
                  <a:gd name="connsiteX7" fmla="*/ 387902 w 1383264"/>
                  <a:gd name="connsiteY7" fmla="*/ 1321480 h 6521178"/>
                  <a:gd name="connsiteX8" fmla="*/ 454577 w 1383264"/>
                  <a:gd name="connsiteY8" fmla="*/ 1371963 h 6521178"/>
                  <a:gd name="connsiteX9" fmla="*/ 711752 w 1383264"/>
                  <a:gd name="connsiteY9" fmla="*/ 1436733 h 6521178"/>
                  <a:gd name="connsiteX10" fmla="*/ 803192 w 1383264"/>
                  <a:gd name="connsiteY10" fmla="*/ 1486263 h 6521178"/>
                  <a:gd name="connsiteX11" fmla="*/ 870819 w 1383264"/>
                  <a:gd name="connsiteY11" fmla="*/ 1693908 h 6521178"/>
                  <a:gd name="connsiteX12" fmla="*/ 750804 w 1383264"/>
                  <a:gd name="connsiteY12" fmla="*/ 1931080 h 6521178"/>
                  <a:gd name="connsiteX13" fmla="*/ 514584 w 1383264"/>
                  <a:gd name="connsiteY13" fmla="*/ 2343513 h 6521178"/>
                  <a:gd name="connsiteX14" fmla="*/ 520299 w 1383264"/>
                  <a:gd name="connsiteY14" fmla="*/ 2436859 h 6521178"/>
                  <a:gd name="connsiteX15" fmla="*/ 504106 w 1383264"/>
                  <a:gd name="connsiteY15" fmla="*/ 2573065 h 6521178"/>
                  <a:gd name="connsiteX16" fmla="*/ 461244 w 1383264"/>
                  <a:gd name="connsiteY16" fmla="*/ 2602593 h 6521178"/>
                  <a:gd name="connsiteX17" fmla="*/ 473627 w 1383264"/>
                  <a:gd name="connsiteY17" fmla="*/ 2741658 h 6521178"/>
                  <a:gd name="connsiteX18" fmla="*/ 554589 w 1383264"/>
                  <a:gd name="connsiteY18" fmla="*/ 2832145 h 6521178"/>
                  <a:gd name="connsiteX19" fmla="*/ 599356 w 1383264"/>
                  <a:gd name="connsiteY19" fmla="*/ 2892153 h 6521178"/>
                  <a:gd name="connsiteX20" fmla="*/ 637456 w 1383264"/>
                  <a:gd name="connsiteY20" fmla="*/ 3030265 h 6521178"/>
                  <a:gd name="connsiteX21" fmla="*/ 535539 w 1383264"/>
                  <a:gd name="connsiteY21" fmla="*/ 3109323 h 6521178"/>
                  <a:gd name="connsiteX22" fmla="*/ 507917 w 1383264"/>
                  <a:gd name="connsiteY22" fmla="*/ 3114085 h 6521178"/>
                  <a:gd name="connsiteX23" fmla="*/ 407904 w 1383264"/>
                  <a:gd name="connsiteY23" fmla="*/ 3214098 h 6521178"/>
                  <a:gd name="connsiteX24" fmla="*/ 418381 w 1383264"/>
                  <a:gd name="connsiteY24" fmla="*/ 3717970 h 6521178"/>
                  <a:gd name="connsiteX25" fmla="*/ 454577 w 1383264"/>
                  <a:gd name="connsiteY25" fmla="*/ 4249465 h 6521178"/>
                  <a:gd name="connsiteX26" fmla="*/ 613644 w 1383264"/>
                  <a:gd name="connsiteY26" fmla="*/ 5068615 h 6521178"/>
                  <a:gd name="connsiteX27" fmla="*/ 679367 w 1383264"/>
                  <a:gd name="connsiteY27" fmla="*/ 5122908 h 6521178"/>
                  <a:gd name="connsiteX28" fmla="*/ 764139 w 1383264"/>
                  <a:gd name="connsiteY28" fmla="*/ 5131480 h 6521178"/>
                  <a:gd name="connsiteX29" fmla="*/ 842244 w 1383264"/>
                  <a:gd name="connsiteY29" fmla="*/ 5221968 h 6521178"/>
                  <a:gd name="connsiteX30" fmla="*/ 838434 w 1383264"/>
                  <a:gd name="connsiteY30" fmla="*/ 5398180 h 6521178"/>
                  <a:gd name="connsiteX31" fmla="*/ 863199 w 1383264"/>
                  <a:gd name="connsiteY31" fmla="*/ 5463903 h 6521178"/>
                  <a:gd name="connsiteX32" fmla="*/ 1067034 w 1383264"/>
                  <a:gd name="connsiteY32" fmla="*/ 5642021 h 6521178"/>
                  <a:gd name="connsiteX33" fmla="*/ 1202289 w 1383264"/>
                  <a:gd name="connsiteY33" fmla="*/ 5750605 h 6521178"/>
                  <a:gd name="connsiteX34" fmla="*/ 1308017 w 1383264"/>
                  <a:gd name="connsiteY34" fmla="*/ 5853475 h 6521178"/>
                  <a:gd name="connsiteX35" fmla="*/ 1339449 w 1383264"/>
                  <a:gd name="connsiteY35" fmla="*/ 6101125 h 6521178"/>
                  <a:gd name="connsiteX36" fmla="*/ 1298864 w 1383264"/>
                  <a:gd name="connsiteY36" fmla="*/ 6172786 h 6521178"/>
                  <a:gd name="connsiteX37" fmla="*/ 1301126 w 1383264"/>
                  <a:gd name="connsiteY37" fmla="*/ 6200330 h 6521178"/>
                  <a:gd name="connsiteX38" fmla="*/ 1309922 w 1383264"/>
                  <a:gd name="connsiteY38" fmla="*/ 6202089 h 6521178"/>
                  <a:gd name="connsiteX39" fmla="*/ 1362161 w 1383264"/>
                  <a:gd name="connsiteY39" fmla="*/ 6256338 h 6521178"/>
                  <a:gd name="connsiteX40" fmla="*/ 1363249 w 1383264"/>
                  <a:gd name="connsiteY40" fmla="*/ 6284611 h 6521178"/>
                  <a:gd name="connsiteX41" fmla="*/ 1369601 w 1383264"/>
                  <a:gd name="connsiteY41" fmla="*/ 6289468 h 6521178"/>
                  <a:gd name="connsiteX42" fmla="*/ 1383264 w 1383264"/>
                  <a:gd name="connsiteY42" fmla="*/ 6342108 h 6521178"/>
                  <a:gd name="connsiteX43" fmla="*/ 1223244 w 1383264"/>
                  <a:gd name="connsiteY43" fmla="*/ 6521178 h 6521178"/>
                  <a:gd name="connsiteX44" fmla="*/ 907014 w 1383264"/>
                  <a:gd name="connsiteY44" fmla="*/ 6514511 h 6521178"/>
                  <a:gd name="connsiteX45" fmla="*/ 90721 w 1383264"/>
                  <a:gd name="connsiteY45" fmla="*/ 6503081 h 6521178"/>
                  <a:gd name="connsiteX46" fmla="*/ 3615 w 1383264"/>
                  <a:gd name="connsiteY46" fmla="*/ 6490591 h 6521178"/>
                  <a:gd name="connsiteX47" fmla="*/ 15474 w 1383264"/>
                  <a:gd name="connsiteY47" fmla="*/ 110853 h 6521178"/>
                  <a:gd name="connsiteX48" fmla="*/ 36429 w 1383264"/>
                  <a:gd name="connsiteY48" fmla="*/ 2268 h 6521178"/>
                  <a:gd name="connsiteX0" fmla="*/ 34162 w 1380997"/>
                  <a:gd name="connsiteY0" fmla="*/ 2268 h 6521178"/>
                  <a:gd name="connsiteX1" fmla="*/ 409447 w 1380997"/>
                  <a:gd name="connsiteY1" fmla="*/ 9888 h 6521178"/>
                  <a:gd name="connsiteX2" fmla="*/ 501839 w 1380997"/>
                  <a:gd name="connsiteY2" fmla="*/ 107043 h 6521178"/>
                  <a:gd name="connsiteX3" fmla="*/ 509460 w 1380997"/>
                  <a:gd name="connsiteY3" fmla="*/ 387078 h 6521178"/>
                  <a:gd name="connsiteX4" fmla="*/ 501839 w 1380997"/>
                  <a:gd name="connsiteY4" fmla="*/ 967150 h 6521178"/>
                  <a:gd name="connsiteX5" fmla="*/ 396112 w 1380997"/>
                  <a:gd name="connsiteY5" fmla="*/ 1118598 h 6521178"/>
                  <a:gd name="connsiteX6" fmla="*/ 367537 w 1380997"/>
                  <a:gd name="connsiteY6" fmla="*/ 1161460 h 6521178"/>
                  <a:gd name="connsiteX7" fmla="*/ 385635 w 1380997"/>
                  <a:gd name="connsiteY7" fmla="*/ 1321480 h 6521178"/>
                  <a:gd name="connsiteX8" fmla="*/ 452310 w 1380997"/>
                  <a:gd name="connsiteY8" fmla="*/ 1371963 h 6521178"/>
                  <a:gd name="connsiteX9" fmla="*/ 709485 w 1380997"/>
                  <a:gd name="connsiteY9" fmla="*/ 1436733 h 6521178"/>
                  <a:gd name="connsiteX10" fmla="*/ 800925 w 1380997"/>
                  <a:gd name="connsiteY10" fmla="*/ 1486263 h 6521178"/>
                  <a:gd name="connsiteX11" fmla="*/ 868552 w 1380997"/>
                  <a:gd name="connsiteY11" fmla="*/ 1693908 h 6521178"/>
                  <a:gd name="connsiteX12" fmla="*/ 748537 w 1380997"/>
                  <a:gd name="connsiteY12" fmla="*/ 1931080 h 6521178"/>
                  <a:gd name="connsiteX13" fmla="*/ 512317 w 1380997"/>
                  <a:gd name="connsiteY13" fmla="*/ 2343513 h 6521178"/>
                  <a:gd name="connsiteX14" fmla="*/ 518032 w 1380997"/>
                  <a:gd name="connsiteY14" fmla="*/ 2436859 h 6521178"/>
                  <a:gd name="connsiteX15" fmla="*/ 501839 w 1380997"/>
                  <a:gd name="connsiteY15" fmla="*/ 2573065 h 6521178"/>
                  <a:gd name="connsiteX16" fmla="*/ 458977 w 1380997"/>
                  <a:gd name="connsiteY16" fmla="*/ 2602593 h 6521178"/>
                  <a:gd name="connsiteX17" fmla="*/ 471360 w 1380997"/>
                  <a:gd name="connsiteY17" fmla="*/ 2741658 h 6521178"/>
                  <a:gd name="connsiteX18" fmla="*/ 552322 w 1380997"/>
                  <a:gd name="connsiteY18" fmla="*/ 2832145 h 6521178"/>
                  <a:gd name="connsiteX19" fmla="*/ 597089 w 1380997"/>
                  <a:gd name="connsiteY19" fmla="*/ 2892153 h 6521178"/>
                  <a:gd name="connsiteX20" fmla="*/ 635189 w 1380997"/>
                  <a:gd name="connsiteY20" fmla="*/ 3030265 h 6521178"/>
                  <a:gd name="connsiteX21" fmla="*/ 533272 w 1380997"/>
                  <a:gd name="connsiteY21" fmla="*/ 3109323 h 6521178"/>
                  <a:gd name="connsiteX22" fmla="*/ 505650 w 1380997"/>
                  <a:gd name="connsiteY22" fmla="*/ 3114085 h 6521178"/>
                  <a:gd name="connsiteX23" fmla="*/ 405637 w 1380997"/>
                  <a:gd name="connsiteY23" fmla="*/ 3214098 h 6521178"/>
                  <a:gd name="connsiteX24" fmla="*/ 416114 w 1380997"/>
                  <a:gd name="connsiteY24" fmla="*/ 3717970 h 6521178"/>
                  <a:gd name="connsiteX25" fmla="*/ 452310 w 1380997"/>
                  <a:gd name="connsiteY25" fmla="*/ 4249465 h 6521178"/>
                  <a:gd name="connsiteX26" fmla="*/ 611377 w 1380997"/>
                  <a:gd name="connsiteY26" fmla="*/ 5068615 h 6521178"/>
                  <a:gd name="connsiteX27" fmla="*/ 677100 w 1380997"/>
                  <a:gd name="connsiteY27" fmla="*/ 5122908 h 6521178"/>
                  <a:gd name="connsiteX28" fmla="*/ 761872 w 1380997"/>
                  <a:gd name="connsiteY28" fmla="*/ 5131480 h 6521178"/>
                  <a:gd name="connsiteX29" fmla="*/ 839977 w 1380997"/>
                  <a:gd name="connsiteY29" fmla="*/ 5221968 h 6521178"/>
                  <a:gd name="connsiteX30" fmla="*/ 836167 w 1380997"/>
                  <a:gd name="connsiteY30" fmla="*/ 5398180 h 6521178"/>
                  <a:gd name="connsiteX31" fmla="*/ 860932 w 1380997"/>
                  <a:gd name="connsiteY31" fmla="*/ 5463903 h 6521178"/>
                  <a:gd name="connsiteX32" fmla="*/ 1064767 w 1380997"/>
                  <a:gd name="connsiteY32" fmla="*/ 5642021 h 6521178"/>
                  <a:gd name="connsiteX33" fmla="*/ 1200022 w 1380997"/>
                  <a:gd name="connsiteY33" fmla="*/ 5750605 h 6521178"/>
                  <a:gd name="connsiteX34" fmla="*/ 1305750 w 1380997"/>
                  <a:gd name="connsiteY34" fmla="*/ 5853475 h 6521178"/>
                  <a:gd name="connsiteX35" fmla="*/ 1337182 w 1380997"/>
                  <a:gd name="connsiteY35" fmla="*/ 6101125 h 6521178"/>
                  <a:gd name="connsiteX36" fmla="*/ 1296597 w 1380997"/>
                  <a:gd name="connsiteY36" fmla="*/ 6172786 h 6521178"/>
                  <a:gd name="connsiteX37" fmla="*/ 1298859 w 1380997"/>
                  <a:gd name="connsiteY37" fmla="*/ 6200330 h 6521178"/>
                  <a:gd name="connsiteX38" fmla="*/ 1307655 w 1380997"/>
                  <a:gd name="connsiteY38" fmla="*/ 6202089 h 6521178"/>
                  <a:gd name="connsiteX39" fmla="*/ 1359894 w 1380997"/>
                  <a:gd name="connsiteY39" fmla="*/ 6256338 h 6521178"/>
                  <a:gd name="connsiteX40" fmla="*/ 1360982 w 1380997"/>
                  <a:gd name="connsiteY40" fmla="*/ 6284611 h 6521178"/>
                  <a:gd name="connsiteX41" fmla="*/ 1367334 w 1380997"/>
                  <a:gd name="connsiteY41" fmla="*/ 6289468 h 6521178"/>
                  <a:gd name="connsiteX42" fmla="*/ 1380997 w 1380997"/>
                  <a:gd name="connsiteY42" fmla="*/ 6342108 h 6521178"/>
                  <a:gd name="connsiteX43" fmla="*/ 1220977 w 1380997"/>
                  <a:gd name="connsiteY43" fmla="*/ 6521178 h 6521178"/>
                  <a:gd name="connsiteX44" fmla="*/ 904747 w 1380997"/>
                  <a:gd name="connsiteY44" fmla="*/ 6514511 h 6521178"/>
                  <a:gd name="connsiteX45" fmla="*/ 88454 w 1380997"/>
                  <a:gd name="connsiteY45" fmla="*/ 6503081 h 6521178"/>
                  <a:gd name="connsiteX46" fmla="*/ 3924 w 1380997"/>
                  <a:gd name="connsiteY46" fmla="*/ 6503470 h 6521178"/>
                  <a:gd name="connsiteX47" fmla="*/ 13207 w 1380997"/>
                  <a:gd name="connsiteY47" fmla="*/ 110853 h 6521178"/>
                  <a:gd name="connsiteX48" fmla="*/ 34162 w 1380997"/>
                  <a:gd name="connsiteY48" fmla="*/ 2268 h 6521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1380997" h="6521178">
                    <a:moveTo>
                      <a:pt x="34162" y="2268"/>
                    </a:moveTo>
                    <a:cubicBezTo>
                      <a:pt x="158939" y="1315"/>
                      <a:pt x="284670" y="-5352"/>
                      <a:pt x="409447" y="9888"/>
                    </a:cubicBezTo>
                    <a:cubicBezTo>
                      <a:pt x="467550" y="17508"/>
                      <a:pt x="495172" y="47988"/>
                      <a:pt x="501839" y="107043"/>
                    </a:cubicBezTo>
                    <a:cubicBezTo>
                      <a:pt x="513270" y="200388"/>
                      <a:pt x="510412" y="293733"/>
                      <a:pt x="509460" y="387078"/>
                    </a:cubicBezTo>
                    <a:cubicBezTo>
                      <a:pt x="507554" y="580435"/>
                      <a:pt x="517079" y="773793"/>
                      <a:pt x="501839" y="967150"/>
                    </a:cubicBezTo>
                    <a:cubicBezTo>
                      <a:pt x="496125" y="1038588"/>
                      <a:pt x="484695" y="1104310"/>
                      <a:pt x="396112" y="1118598"/>
                    </a:cubicBezTo>
                    <a:cubicBezTo>
                      <a:pt x="374204" y="1122408"/>
                      <a:pt x="366585" y="1139553"/>
                      <a:pt x="367537" y="1161460"/>
                    </a:cubicBezTo>
                    <a:cubicBezTo>
                      <a:pt x="369442" y="1215753"/>
                      <a:pt x="376110" y="1269093"/>
                      <a:pt x="385635" y="1321480"/>
                    </a:cubicBezTo>
                    <a:cubicBezTo>
                      <a:pt x="392302" y="1357675"/>
                      <a:pt x="419925" y="1367200"/>
                      <a:pt x="452310" y="1371963"/>
                    </a:cubicBezTo>
                    <a:cubicBezTo>
                      <a:pt x="540892" y="1383393"/>
                      <a:pt x="626617" y="1401490"/>
                      <a:pt x="709485" y="1436733"/>
                    </a:cubicBezTo>
                    <a:cubicBezTo>
                      <a:pt x="741870" y="1451020"/>
                      <a:pt x="772350" y="1466260"/>
                      <a:pt x="800925" y="1486263"/>
                    </a:cubicBezTo>
                    <a:cubicBezTo>
                      <a:pt x="877125" y="1540555"/>
                      <a:pt x="899032" y="1605325"/>
                      <a:pt x="868552" y="1693908"/>
                    </a:cubicBezTo>
                    <a:cubicBezTo>
                      <a:pt x="839025" y="1777728"/>
                      <a:pt x="792352" y="1853928"/>
                      <a:pt x="748537" y="1931080"/>
                    </a:cubicBezTo>
                    <a:cubicBezTo>
                      <a:pt x="669479" y="2068240"/>
                      <a:pt x="592327" y="2206353"/>
                      <a:pt x="512317" y="2343513"/>
                    </a:cubicBezTo>
                    <a:cubicBezTo>
                      <a:pt x="493267" y="2376850"/>
                      <a:pt x="487552" y="2403520"/>
                      <a:pt x="518032" y="2436859"/>
                    </a:cubicBezTo>
                    <a:cubicBezTo>
                      <a:pt x="558989" y="2482578"/>
                      <a:pt x="550417" y="2534965"/>
                      <a:pt x="501839" y="2573065"/>
                    </a:cubicBezTo>
                    <a:cubicBezTo>
                      <a:pt x="488504" y="2583543"/>
                      <a:pt x="472312" y="2591163"/>
                      <a:pt x="458977" y="2602593"/>
                    </a:cubicBezTo>
                    <a:cubicBezTo>
                      <a:pt x="402779" y="2647360"/>
                      <a:pt x="408495" y="2708320"/>
                      <a:pt x="471360" y="2741658"/>
                    </a:cubicBezTo>
                    <a:cubicBezTo>
                      <a:pt x="510412" y="2761660"/>
                      <a:pt x="544702" y="2782615"/>
                      <a:pt x="552322" y="2832145"/>
                    </a:cubicBezTo>
                    <a:cubicBezTo>
                      <a:pt x="556132" y="2856910"/>
                      <a:pt x="578039" y="2875008"/>
                      <a:pt x="597089" y="2892153"/>
                    </a:cubicBezTo>
                    <a:cubicBezTo>
                      <a:pt x="639952" y="2929300"/>
                      <a:pt x="650429" y="2975973"/>
                      <a:pt x="635189" y="3030265"/>
                    </a:cubicBezTo>
                    <a:cubicBezTo>
                      <a:pt x="619950" y="3081700"/>
                      <a:pt x="582802" y="3103608"/>
                      <a:pt x="533272" y="3109323"/>
                    </a:cubicBezTo>
                    <a:cubicBezTo>
                      <a:pt x="523747" y="3110275"/>
                      <a:pt x="514222" y="3113133"/>
                      <a:pt x="505650" y="3114085"/>
                    </a:cubicBezTo>
                    <a:cubicBezTo>
                      <a:pt x="425639" y="3119800"/>
                      <a:pt x="410400" y="3133135"/>
                      <a:pt x="405637" y="3214098"/>
                    </a:cubicBezTo>
                    <a:cubicBezTo>
                      <a:pt x="395160" y="3382690"/>
                      <a:pt x="408495" y="3550330"/>
                      <a:pt x="416114" y="3717970"/>
                    </a:cubicBezTo>
                    <a:cubicBezTo>
                      <a:pt x="424687" y="3895135"/>
                      <a:pt x="430402" y="4073253"/>
                      <a:pt x="452310" y="4249465"/>
                    </a:cubicBezTo>
                    <a:cubicBezTo>
                      <a:pt x="487552" y="4525690"/>
                      <a:pt x="528510" y="4800963"/>
                      <a:pt x="611377" y="5068615"/>
                    </a:cubicBezTo>
                    <a:cubicBezTo>
                      <a:pt x="622807" y="5103858"/>
                      <a:pt x="639000" y="5121955"/>
                      <a:pt x="677100" y="5122908"/>
                    </a:cubicBezTo>
                    <a:cubicBezTo>
                      <a:pt x="705675" y="5123860"/>
                      <a:pt x="734250" y="5125765"/>
                      <a:pt x="761872" y="5131480"/>
                    </a:cubicBezTo>
                    <a:cubicBezTo>
                      <a:pt x="818070" y="5141958"/>
                      <a:pt x="839025" y="5164818"/>
                      <a:pt x="839977" y="5221968"/>
                    </a:cubicBezTo>
                    <a:cubicBezTo>
                      <a:pt x="841882" y="5280071"/>
                      <a:pt x="839977" y="5339125"/>
                      <a:pt x="836167" y="5398180"/>
                    </a:cubicBezTo>
                    <a:cubicBezTo>
                      <a:pt x="834262" y="5425803"/>
                      <a:pt x="839025" y="5444853"/>
                      <a:pt x="860932" y="5463903"/>
                    </a:cubicBezTo>
                    <a:cubicBezTo>
                      <a:pt x="930464" y="5522005"/>
                      <a:pt x="997139" y="5582013"/>
                      <a:pt x="1064767" y="5642021"/>
                    </a:cubicBezTo>
                    <a:cubicBezTo>
                      <a:pt x="1121917" y="5662975"/>
                      <a:pt x="1154302" y="5714410"/>
                      <a:pt x="1200022" y="5750605"/>
                    </a:cubicBezTo>
                    <a:cubicBezTo>
                      <a:pt x="1238122" y="5781085"/>
                      <a:pt x="1268602" y="5821090"/>
                      <a:pt x="1305750" y="5853475"/>
                    </a:cubicBezTo>
                    <a:cubicBezTo>
                      <a:pt x="1385759" y="5923960"/>
                      <a:pt x="1379092" y="6023021"/>
                      <a:pt x="1337182" y="6101125"/>
                    </a:cubicBezTo>
                    <a:cubicBezTo>
                      <a:pt x="1324323" y="6125414"/>
                      <a:pt x="1301285" y="6145416"/>
                      <a:pt x="1296597" y="6172786"/>
                    </a:cubicBezTo>
                    <a:lnTo>
                      <a:pt x="1298859" y="6200330"/>
                    </a:lnTo>
                    <a:lnTo>
                      <a:pt x="1307655" y="6202089"/>
                    </a:lnTo>
                    <a:cubicBezTo>
                      <a:pt x="1333373" y="6214948"/>
                      <a:pt x="1353732" y="6231022"/>
                      <a:pt x="1359894" y="6256338"/>
                    </a:cubicBezTo>
                    <a:cubicBezTo>
                      <a:pt x="1360257" y="6265762"/>
                      <a:pt x="1360619" y="6275187"/>
                      <a:pt x="1360982" y="6284611"/>
                    </a:cubicBezTo>
                    <a:lnTo>
                      <a:pt x="1367334" y="6289468"/>
                    </a:lnTo>
                    <a:cubicBezTo>
                      <a:pt x="1379390" y="6303532"/>
                      <a:pt x="1380997" y="6322820"/>
                      <a:pt x="1380997" y="6342108"/>
                    </a:cubicBezTo>
                    <a:cubicBezTo>
                      <a:pt x="1380997" y="6426881"/>
                      <a:pt x="1307654" y="6518321"/>
                      <a:pt x="1220977" y="6521178"/>
                    </a:cubicBezTo>
                    <a:lnTo>
                      <a:pt x="904747" y="6514511"/>
                    </a:lnTo>
                    <a:cubicBezTo>
                      <a:pt x="633285" y="6500223"/>
                      <a:pt x="360869" y="6507843"/>
                      <a:pt x="88454" y="6503081"/>
                    </a:cubicBezTo>
                    <a:cubicBezTo>
                      <a:pt x="69404" y="6503081"/>
                      <a:pt x="22021" y="6512043"/>
                      <a:pt x="3924" y="6503470"/>
                    </a:cubicBezTo>
                    <a:cubicBezTo>
                      <a:pt x="-8617" y="5438099"/>
                      <a:pt x="12889" y="1193528"/>
                      <a:pt x="13207" y="110853"/>
                    </a:cubicBezTo>
                    <a:cubicBezTo>
                      <a:pt x="17017" y="71800"/>
                      <a:pt x="6539" y="33700"/>
                      <a:pt x="34162" y="226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707BC143-D75B-4EC8-8C47-F9B25BC2DC5A}"/>
                  </a:ext>
                </a:extLst>
              </p:cNvPr>
              <p:cNvSpPr/>
              <p:nvPr/>
            </p:nvSpPr>
            <p:spPr>
              <a:xfrm>
                <a:off x="3111532" y="6332520"/>
                <a:ext cx="1360748" cy="87631"/>
              </a:xfrm>
              <a:custGeom>
                <a:avLst/>
                <a:gdLst>
                  <a:gd name="connsiteX0" fmla="*/ 32142 w 1360748"/>
                  <a:gd name="connsiteY0" fmla="*/ 0 h 87630"/>
                  <a:gd name="connsiteX1" fmla="*/ 1297062 w 1360748"/>
                  <a:gd name="connsiteY1" fmla="*/ 952 h 87630"/>
                  <a:gd name="connsiteX2" fmla="*/ 1306587 w 1360748"/>
                  <a:gd name="connsiteY2" fmla="*/ 2857 h 87630"/>
                  <a:gd name="connsiteX3" fmla="*/ 1359927 w 1360748"/>
                  <a:gd name="connsiteY3" fmla="*/ 85725 h 87630"/>
                  <a:gd name="connsiteX4" fmla="*/ 1357069 w 1360748"/>
                  <a:gd name="connsiteY4" fmla="*/ 87630 h 87630"/>
                  <a:gd name="connsiteX5" fmla="*/ 32142 w 1360748"/>
                  <a:gd name="connsiteY5" fmla="*/ 87630 h 87630"/>
                  <a:gd name="connsiteX6" fmla="*/ 0 w 1360748"/>
                  <a:gd name="connsiteY6" fmla="*/ 87630 h 87630"/>
                  <a:gd name="connsiteX7" fmla="*/ 0 w 1360748"/>
                  <a:gd name="connsiteY7" fmla="*/ 74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60748" h="87630">
                    <a:moveTo>
                      <a:pt x="32142" y="0"/>
                    </a:moveTo>
                    <a:cubicBezTo>
                      <a:pt x="454099" y="0"/>
                      <a:pt x="875104" y="952"/>
                      <a:pt x="1297062" y="952"/>
                    </a:cubicBezTo>
                    <a:cubicBezTo>
                      <a:pt x="1299919" y="952"/>
                      <a:pt x="1302777" y="1905"/>
                      <a:pt x="1306587" y="2857"/>
                    </a:cubicBezTo>
                    <a:cubicBezTo>
                      <a:pt x="1340877" y="20002"/>
                      <a:pt x="1365641" y="42863"/>
                      <a:pt x="1359927" y="85725"/>
                    </a:cubicBezTo>
                    <a:cubicBezTo>
                      <a:pt x="1359927" y="85725"/>
                      <a:pt x="1357069" y="87630"/>
                      <a:pt x="1357069" y="87630"/>
                    </a:cubicBezTo>
                    <a:cubicBezTo>
                      <a:pt x="915109" y="87630"/>
                      <a:pt x="473149" y="87630"/>
                      <a:pt x="32142" y="87630"/>
                    </a:cubicBezTo>
                    <a:lnTo>
                      <a:pt x="0" y="87630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07" name="그룹 3">
            <a:extLst>
              <a:ext uri="{FF2B5EF4-FFF2-40B4-BE49-F238E27FC236}">
                <a16:creationId xmlns:a16="http://schemas.microsoft.com/office/drawing/2014/main" id="{331C9604-FB68-4221-9245-143B52C58917}"/>
              </a:ext>
            </a:extLst>
          </p:cNvPr>
          <p:cNvGrpSpPr/>
          <p:nvPr/>
        </p:nvGrpSpPr>
        <p:grpSpPr>
          <a:xfrm>
            <a:off x="7980678" y="1775479"/>
            <a:ext cx="3060863" cy="1116460"/>
            <a:chOff x="467544" y="1934588"/>
            <a:chExt cx="4369376" cy="1116460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019C811B-0F00-45DA-B3F0-3370547056B1}"/>
                </a:ext>
              </a:extLst>
            </p:cNvPr>
            <p:cNvSpPr/>
            <p:nvPr/>
          </p:nvSpPr>
          <p:spPr>
            <a:xfrm>
              <a:off x="806699" y="2312384"/>
              <a:ext cx="4030221" cy="738664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2A6CE48B-254A-4321-9C7A-99859B5C36BC}"/>
                </a:ext>
              </a:extLst>
            </p:cNvPr>
            <p:cNvSpPr/>
            <p:nvPr/>
          </p:nvSpPr>
          <p:spPr>
            <a:xfrm>
              <a:off x="467544" y="1934588"/>
              <a:ext cx="436937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Contents Here B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0" name="그룹 3">
            <a:extLst>
              <a:ext uri="{FF2B5EF4-FFF2-40B4-BE49-F238E27FC236}">
                <a16:creationId xmlns:a16="http://schemas.microsoft.com/office/drawing/2014/main" id="{758B0FEB-0BB2-40E3-97DA-25E7E0149CBD}"/>
              </a:ext>
            </a:extLst>
          </p:cNvPr>
          <p:cNvGrpSpPr/>
          <p:nvPr/>
        </p:nvGrpSpPr>
        <p:grpSpPr>
          <a:xfrm>
            <a:off x="1150459" y="1775479"/>
            <a:ext cx="3060863" cy="1116460"/>
            <a:chOff x="467544" y="1934588"/>
            <a:chExt cx="4369376" cy="1116460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B9D9BA48-9585-49F2-983E-A1891C449892}"/>
                </a:ext>
              </a:extLst>
            </p:cNvPr>
            <p:cNvSpPr/>
            <p:nvPr/>
          </p:nvSpPr>
          <p:spPr>
            <a:xfrm>
              <a:off x="806699" y="2312384"/>
              <a:ext cx="4030221" cy="738664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E8EC87F3-C66E-450D-8500-13E5BB1409E5}"/>
                </a:ext>
              </a:extLst>
            </p:cNvPr>
            <p:cNvSpPr/>
            <p:nvPr/>
          </p:nvSpPr>
          <p:spPr>
            <a:xfrm>
              <a:off x="467544" y="1934588"/>
              <a:ext cx="436937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 Contents Here A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3" name="그룹 4">
            <a:extLst>
              <a:ext uri="{FF2B5EF4-FFF2-40B4-BE49-F238E27FC236}">
                <a16:creationId xmlns:a16="http://schemas.microsoft.com/office/drawing/2014/main" id="{D4FC3B0C-2EF8-4D0C-B438-676003ED22F6}"/>
              </a:ext>
            </a:extLst>
          </p:cNvPr>
          <p:cNvGrpSpPr/>
          <p:nvPr/>
        </p:nvGrpSpPr>
        <p:grpSpPr>
          <a:xfrm>
            <a:off x="8558460" y="4814312"/>
            <a:ext cx="3060863" cy="1116460"/>
            <a:chOff x="467544" y="2816016"/>
            <a:chExt cx="4369376" cy="1116460"/>
          </a:xfrm>
        </p:grpSpPr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47F41CEA-C6B0-4913-B272-DAAE949F1CD2}"/>
                </a:ext>
              </a:extLst>
            </p:cNvPr>
            <p:cNvSpPr/>
            <p:nvPr/>
          </p:nvSpPr>
          <p:spPr>
            <a:xfrm>
              <a:off x="806699" y="3193812"/>
              <a:ext cx="4030221" cy="738664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CED8CBD8-FCD0-4465-9230-A00D72D5A7E2}"/>
                </a:ext>
              </a:extLst>
            </p:cNvPr>
            <p:cNvSpPr/>
            <p:nvPr/>
          </p:nvSpPr>
          <p:spPr>
            <a:xfrm>
              <a:off x="467544" y="2816016"/>
              <a:ext cx="436937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Contents Here D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6" name="그룹 4">
            <a:extLst>
              <a:ext uri="{FF2B5EF4-FFF2-40B4-BE49-F238E27FC236}">
                <a16:creationId xmlns:a16="http://schemas.microsoft.com/office/drawing/2014/main" id="{F686683E-F974-4B00-8D73-F435FAE5D1CA}"/>
              </a:ext>
            </a:extLst>
          </p:cNvPr>
          <p:cNvGrpSpPr/>
          <p:nvPr/>
        </p:nvGrpSpPr>
        <p:grpSpPr>
          <a:xfrm>
            <a:off x="572678" y="4814312"/>
            <a:ext cx="3060863" cy="1116460"/>
            <a:chOff x="467544" y="2816016"/>
            <a:chExt cx="4369376" cy="1116460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9EB1B614-F51A-4D27-9FE6-B6ACDFBF8090}"/>
                </a:ext>
              </a:extLst>
            </p:cNvPr>
            <p:cNvSpPr/>
            <p:nvPr/>
          </p:nvSpPr>
          <p:spPr>
            <a:xfrm>
              <a:off x="806699" y="3193812"/>
              <a:ext cx="4030221" cy="738664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455066BC-738A-4091-AEF1-3ED69994F677}"/>
                </a:ext>
              </a:extLst>
            </p:cNvPr>
            <p:cNvSpPr/>
            <p:nvPr/>
          </p:nvSpPr>
          <p:spPr>
            <a:xfrm>
              <a:off x="467544" y="2816016"/>
              <a:ext cx="436937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Contents Here C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CCAE74B9-4009-48DE-AB66-DABCC279119A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108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2020-08-31T05:39:31Z</dcterms:modified>
</cp:coreProperties>
</file>