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59" name="Freeform: Shape 2958">
            <a:extLst>
              <a:ext uri="{FF2B5EF4-FFF2-40B4-BE49-F238E27FC236}">
                <a16:creationId xmlns:a16="http://schemas.microsoft.com/office/drawing/2014/main" id="{26368CD0-A8E4-40A3-A373-87D425B17415}"/>
              </a:ext>
            </a:extLst>
          </p:cNvPr>
          <p:cNvSpPr/>
          <p:nvPr/>
        </p:nvSpPr>
        <p:spPr>
          <a:xfrm rot="10411499" flipH="1" flipV="1">
            <a:off x="913607" y="1670845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1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60" name="Group 2959">
            <a:extLst>
              <a:ext uri="{FF2B5EF4-FFF2-40B4-BE49-F238E27FC236}">
                <a16:creationId xmlns:a16="http://schemas.microsoft.com/office/drawing/2014/main" id="{881C3C4C-6A12-46C2-94AC-EEE352069296}"/>
              </a:ext>
            </a:extLst>
          </p:cNvPr>
          <p:cNvGrpSpPr/>
          <p:nvPr/>
        </p:nvGrpSpPr>
        <p:grpSpPr>
          <a:xfrm>
            <a:off x="2091322" y="1802697"/>
            <a:ext cx="4186119" cy="1070828"/>
            <a:chOff x="6751979" y="1666120"/>
            <a:chExt cx="3952213" cy="1070828"/>
          </a:xfrm>
        </p:grpSpPr>
        <p:sp>
          <p:nvSpPr>
            <p:cNvPr id="2961" name="TextBox 2960">
              <a:extLst>
                <a:ext uri="{FF2B5EF4-FFF2-40B4-BE49-F238E27FC236}">
                  <a16:creationId xmlns:a16="http://schemas.microsoft.com/office/drawing/2014/main" id="{DF281925-AEEC-4545-8657-2DE7168586C6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2" name="TextBox 2961">
              <a:extLst>
                <a:ext uri="{FF2B5EF4-FFF2-40B4-BE49-F238E27FC236}">
                  <a16:creationId xmlns:a16="http://schemas.microsoft.com/office/drawing/2014/main" id="{359BB119-37B7-4E10-91A3-C8F88B07DD74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63" name="TextBox 2962">
            <a:extLst>
              <a:ext uri="{FF2B5EF4-FFF2-40B4-BE49-F238E27FC236}">
                <a16:creationId xmlns:a16="http://schemas.microsoft.com/office/drawing/2014/main" id="{072F0B9D-C9E8-4E8B-91D9-3483E70089B7}"/>
              </a:ext>
            </a:extLst>
          </p:cNvPr>
          <p:cNvSpPr txBox="1"/>
          <p:nvPr/>
        </p:nvSpPr>
        <p:spPr>
          <a:xfrm>
            <a:off x="1174436" y="1716169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64" name="Freeform: Shape 2963">
            <a:extLst>
              <a:ext uri="{FF2B5EF4-FFF2-40B4-BE49-F238E27FC236}">
                <a16:creationId xmlns:a16="http://schemas.microsoft.com/office/drawing/2014/main" id="{A0D31E1C-7BBA-4999-B0F2-A2E2F24DAF8A}"/>
              </a:ext>
            </a:extLst>
          </p:cNvPr>
          <p:cNvSpPr/>
          <p:nvPr/>
        </p:nvSpPr>
        <p:spPr>
          <a:xfrm rot="10411499" flipH="1" flipV="1">
            <a:off x="913607" y="3369050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2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65" name="Group 2964">
            <a:extLst>
              <a:ext uri="{FF2B5EF4-FFF2-40B4-BE49-F238E27FC236}">
                <a16:creationId xmlns:a16="http://schemas.microsoft.com/office/drawing/2014/main" id="{B58C4160-5DE9-4531-AF99-D5D6CA530448}"/>
              </a:ext>
            </a:extLst>
          </p:cNvPr>
          <p:cNvGrpSpPr/>
          <p:nvPr/>
        </p:nvGrpSpPr>
        <p:grpSpPr>
          <a:xfrm>
            <a:off x="2091322" y="3500902"/>
            <a:ext cx="4186119" cy="1070828"/>
            <a:chOff x="6751979" y="1666120"/>
            <a:chExt cx="3952213" cy="1070828"/>
          </a:xfrm>
        </p:grpSpPr>
        <p:sp>
          <p:nvSpPr>
            <p:cNvPr id="2966" name="TextBox 2965">
              <a:extLst>
                <a:ext uri="{FF2B5EF4-FFF2-40B4-BE49-F238E27FC236}">
                  <a16:creationId xmlns:a16="http://schemas.microsoft.com/office/drawing/2014/main" id="{0F402F76-1B13-42CD-B705-E9E252FA99E3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7" name="TextBox 2966">
              <a:extLst>
                <a:ext uri="{FF2B5EF4-FFF2-40B4-BE49-F238E27FC236}">
                  <a16:creationId xmlns:a16="http://schemas.microsoft.com/office/drawing/2014/main" id="{DED8737F-B1D1-4165-8AE4-46F6FEAE0874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68" name="TextBox 2967">
            <a:extLst>
              <a:ext uri="{FF2B5EF4-FFF2-40B4-BE49-F238E27FC236}">
                <a16:creationId xmlns:a16="http://schemas.microsoft.com/office/drawing/2014/main" id="{CB7F14F1-FB96-425E-9B62-ECC4FE928A50}"/>
              </a:ext>
            </a:extLst>
          </p:cNvPr>
          <p:cNvSpPr txBox="1"/>
          <p:nvPr/>
        </p:nvSpPr>
        <p:spPr>
          <a:xfrm>
            <a:off x="1174436" y="3414374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69" name="Freeform: Shape 2968">
            <a:extLst>
              <a:ext uri="{FF2B5EF4-FFF2-40B4-BE49-F238E27FC236}">
                <a16:creationId xmlns:a16="http://schemas.microsoft.com/office/drawing/2014/main" id="{705FF14D-A805-4A61-A941-836BE3D59922}"/>
              </a:ext>
            </a:extLst>
          </p:cNvPr>
          <p:cNvSpPr/>
          <p:nvPr/>
        </p:nvSpPr>
        <p:spPr>
          <a:xfrm rot="10411499" flipH="1" flipV="1">
            <a:off x="913607" y="5067255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5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70" name="Group 2969">
            <a:extLst>
              <a:ext uri="{FF2B5EF4-FFF2-40B4-BE49-F238E27FC236}">
                <a16:creationId xmlns:a16="http://schemas.microsoft.com/office/drawing/2014/main" id="{449174CB-C8A7-4E5F-8579-6BF6F820B1AA}"/>
              </a:ext>
            </a:extLst>
          </p:cNvPr>
          <p:cNvGrpSpPr/>
          <p:nvPr/>
        </p:nvGrpSpPr>
        <p:grpSpPr>
          <a:xfrm>
            <a:off x="2091322" y="5199107"/>
            <a:ext cx="4186119" cy="1070828"/>
            <a:chOff x="6751979" y="1666120"/>
            <a:chExt cx="3952213" cy="1070828"/>
          </a:xfrm>
        </p:grpSpPr>
        <p:sp>
          <p:nvSpPr>
            <p:cNvPr id="2971" name="TextBox 2970">
              <a:extLst>
                <a:ext uri="{FF2B5EF4-FFF2-40B4-BE49-F238E27FC236}">
                  <a16:creationId xmlns:a16="http://schemas.microsoft.com/office/drawing/2014/main" id="{656CF46C-34F5-4D78-9109-B4A8A8F4DBEF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72" name="TextBox 2971">
              <a:extLst>
                <a:ext uri="{FF2B5EF4-FFF2-40B4-BE49-F238E27FC236}">
                  <a16:creationId xmlns:a16="http://schemas.microsoft.com/office/drawing/2014/main" id="{8B88EA03-F320-43F7-8224-36AB80D24DE3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Co</a:t>
              </a:r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73" name="TextBox 2972">
            <a:extLst>
              <a:ext uri="{FF2B5EF4-FFF2-40B4-BE49-F238E27FC236}">
                <a16:creationId xmlns:a16="http://schemas.microsoft.com/office/drawing/2014/main" id="{064F4DE9-129C-4661-8ECD-B5F48B2DA217}"/>
              </a:ext>
            </a:extLst>
          </p:cNvPr>
          <p:cNvSpPr txBox="1"/>
          <p:nvPr/>
        </p:nvSpPr>
        <p:spPr>
          <a:xfrm>
            <a:off x="1174436" y="5112579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74" name="Freeform: Shape 2973">
            <a:extLst>
              <a:ext uri="{FF2B5EF4-FFF2-40B4-BE49-F238E27FC236}">
                <a16:creationId xmlns:a16="http://schemas.microsoft.com/office/drawing/2014/main" id="{929C1331-798F-4B61-85BF-1BD6EB235B33}"/>
              </a:ext>
            </a:extLst>
          </p:cNvPr>
          <p:cNvSpPr/>
          <p:nvPr/>
        </p:nvSpPr>
        <p:spPr>
          <a:xfrm rot="10411499" flipH="1" flipV="1">
            <a:off x="6118919" y="1670845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4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75" name="Group 2974">
            <a:extLst>
              <a:ext uri="{FF2B5EF4-FFF2-40B4-BE49-F238E27FC236}">
                <a16:creationId xmlns:a16="http://schemas.microsoft.com/office/drawing/2014/main" id="{C7F438C3-5C06-42B8-8BDC-39CFBEAEB090}"/>
              </a:ext>
            </a:extLst>
          </p:cNvPr>
          <p:cNvGrpSpPr/>
          <p:nvPr/>
        </p:nvGrpSpPr>
        <p:grpSpPr>
          <a:xfrm>
            <a:off x="7296634" y="1802697"/>
            <a:ext cx="4186119" cy="1070828"/>
            <a:chOff x="6751979" y="1666120"/>
            <a:chExt cx="3952213" cy="1070828"/>
          </a:xfrm>
        </p:grpSpPr>
        <p:sp>
          <p:nvSpPr>
            <p:cNvPr id="2976" name="TextBox 2975">
              <a:extLst>
                <a:ext uri="{FF2B5EF4-FFF2-40B4-BE49-F238E27FC236}">
                  <a16:creationId xmlns:a16="http://schemas.microsoft.com/office/drawing/2014/main" id="{7AE30A1A-4E64-4767-BF21-61899FB0FC5C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77" name="TextBox 2976">
              <a:extLst>
                <a:ext uri="{FF2B5EF4-FFF2-40B4-BE49-F238E27FC236}">
                  <a16:creationId xmlns:a16="http://schemas.microsoft.com/office/drawing/2014/main" id="{D74B3F34-7421-4850-8D30-681E8D8B97ED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78" name="TextBox 2977">
            <a:extLst>
              <a:ext uri="{FF2B5EF4-FFF2-40B4-BE49-F238E27FC236}">
                <a16:creationId xmlns:a16="http://schemas.microsoft.com/office/drawing/2014/main" id="{A454B9C8-586F-4FC8-944D-D0D4C74C0A83}"/>
              </a:ext>
            </a:extLst>
          </p:cNvPr>
          <p:cNvSpPr txBox="1"/>
          <p:nvPr/>
        </p:nvSpPr>
        <p:spPr>
          <a:xfrm>
            <a:off x="6379748" y="1716169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79" name="Freeform: Shape 2978">
            <a:extLst>
              <a:ext uri="{FF2B5EF4-FFF2-40B4-BE49-F238E27FC236}">
                <a16:creationId xmlns:a16="http://schemas.microsoft.com/office/drawing/2014/main" id="{5877B481-5EA3-41E5-8DAE-F2498140C19F}"/>
              </a:ext>
            </a:extLst>
          </p:cNvPr>
          <p:cNvSpPr/>
          <p:nvPr/>
        </p:nvSpPr>
        <p:spPr>
          <a:xfrm rot="10411499" flipH="1" flipV="1">
            <a:off x="6118919" y="3224826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3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80" name="Group 2979">
            <a:extLst>
              <a:ext uri="{FF2B5EF4-FFF2-40B4-BE49-F238E27FC236}">
                <a16:creationId xmlns:a16="http://schemas.microsoft.com/office/drawing/2014/main" id="{900BF3F7-63DD-4B2E-A92B-637962E32B85}"/>
              </a:ext>
            </a:extLst>
          </p:cNvPr>
          <p:cNvGrpSpPr/>
          <p:nvPr/>
        </p:nvGrpSpPr>
        <p:grpSpPr>
          <a:xfrm>
            <a:off x="7296634" y="3356678"/>
            <a:ext cx="4186119" cy="1070828"/>
            <a:chOff x="6751979" y="1666120"/>
            <a:chExt cx="3952213" cy="1070828"/>
          </a:xfrm>
        </p:grpSpPr>
        <p:sp>
          <p:nvSpPr>
            <p:cNvPr id="2981" name="TextBox 2980">
              <a:extLst>
                <a:ext uri="{FF2B5EF4-FFF2-40B4-BE49-F238E27FC236}">
                  <a16:creationId xmlns:a16="http://schemas.microsoft.com/office/drawing/2014/main" id="{E56B3EDA-9AAB-4E38-95D5-39CC72204803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82" name="TextBox 2981">
              <a:extLst>
                <a:ext uri="{FF2B5EF4-FFF2-40B4-BE49-F238E27FC236}">
                  <a16:creationId xmlns:a16="http://schemas.microsoft.com/office/drawing/2014/main" id="{ADA138B1-BA36-4D39-94F7-49E4735ABD05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83" name="TextBox 2982">
            <a:extLst>
              <a:ext uri="{FF2B5EF4-FFF2-40B4-BE49-F238E27FC236}">
                <a16:creationId xmlns:a16="http://schemas.microsoft.com/office/drawing/2014/main" id="{9A147A35-9B09-4D4F-AFA1-0DDA57BAE822}"/>
              </a:ext>
            </a:extLst>
          </p:cNvPr>
          <p:cNvSpPr txBox="1"/>
          <p:nvPr/>
        </p:nvSpPr>
        <p:spPr>
          <a:xfrm>
            <a:off x="6379748" y="3270150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84" name="Freeform: Shape 2983">
            <a:extLst>
              <a:ext uri="{FF2B5EF4-FFF2-40B4-BE49-F238E27FC236}">
                <a16:creationId xmlns:a16="http://schemas.microsoft.com/office/drawing/2014/main" id="{8FCD6DA3-C1C6-4ECE-861D-84C3D9E10C66}"/>
              </a:ext>
            </a:extLst>
          </p:cNvPr>
          <p:cNvSpPr/>
          <p:nvPr/>
        </p:nvSpPr>
        <p:spPr>
          <a:xfrm rot="10411499" flipH="1" flipV="1">
            <a:off x="6118919" y="5067255"/>
            <a:ext cx="2275888" cy="811010"/>
          </a:xfrm>
          <a:custGeom>
            <a:avLst/>
            <a:gdLst>
              <a:gd name="connsiteX0" fmla="*/ 1341167 w 2220071"/>
              <a:gd name="connsiteY0" fmla="*/ 493432 h 633294"/>
              <a:gd name="connsiteX1" fmla="*/ 1299844 w 2220071"/>
              <a:gd name="connsiteY1" fmla="*/ 520451 h 633294"/>
              <a:gd name="connsiteX2" fmla="*/ 1341167 w 2220071"/>
              <a:gd name="connsiteY2" fmla="*/ 493432 h 633294"/>
              <a:gd name="connsiteX3" fmla="*/ 1180644 w 2220071"/>
              <a:gd name="connsiteY3" fmla="*/ 481512 h 633294"/>
              <a:gd name="connsiteX4" fmla="*/ 1130580 w 2220071"/>
              <a:gd name="connsiteY4" fmla="*/ 503762 h 633294"/>
              <a:gd name="connsiteX5" fmla="*/ 1183823 w 2220071"/>
              <a:gd name="connsiteY5" fmla="*/ 490253 h 633294"/>
              <a:gd name="connsiteX6" fmla="*/ 1180644 w 2220071"/>
              <a:gd name="connsiteY6" fmla="*/ 481512 h 633294"/>
              <a:gd name="connsiteX7" fmla="*/ 1223953 w 2220071"/>
              <a:gd name="connsiteY7" fmla="*/ 466115 h 633294"/>
              <a:gd name="connsiteX8" fmla="*/ 1283156 w 2220071"/>
              <a:gd name="connsiteY8" fmla="*/ 479128 h 633294"/>
              <a:gd name="connsiteX9" fmla="*/ 1266468 w 2220071"/>
              <a:gd name="connsiteY9" fmla="*/ 518861 h 633294"/>
              <a:gd name="connsiteX10" fmla="*/ 1246601 w 2220071"/>
              <a:gd name="connsiteY10" fmla="*/ 538728 h 633294"/>
              <a:gd name="connsiteX11" fmla="*/ 1220377 w 2220071"/>
              <a:gd name="connsiteY11" fmla="*/ 542701 h 633294"/>
              <a:gd name="connsiteX12" fmla="*/ 1217198 w 2220071"/>
              <a:gd name="connsiteY12" fmla="*/ 514093 h 633294"/>
              <a:gd name="connsiteX13" fmla="*/ 1180644 w 2220071"/>
              <a:gd name="connsiteY13" fmla="*/ 529986 h 633294"/>
              <a:gd name="connsiteX14" fmla="*/ 1105150 w 2220071"/>
              <a:gd name="connsiteY14" fmla="*/ 513298 h 633294"/>
              <a:gd name="connsiteX15" fmla="*/ 1152830 w 2220071"/>
              <a:gd name="connsiteY15" fmla="*/ 475154 h 633294"/>
              <a:gd name="connsiteX16" fmla="*/ 1223953 w 2220071"/>
              <a:gd name="connsiteY16" fmla="*/ 466115 h 633294"/>
              <a:gd name="connsiteX17" fmla="*/ 1431759 w 2220071"/>
              <a:gd name="connsiteY17" fmla="*/ 447341 h 633294"/>
              <a:gd name="connsiteX18" fmla="*/ 1424607 w 2220071"/>
              <a:gd name="connsiteY18" fmla="*/ 461645 h 633294"/>
              <a:gd name="connsiteX19" fmla="*/ 1413481 w 2220071"/>
              <a:gd name="connsiteY19" fmla="*/ 460851 h 633294"/>
              <a:gd name="connsiteX20" fmla="*/ 1410303 w 2220071"/>
              <a:gd name="connsiteY20" fmla="*/ 451315 h 633294"/>
              <a:gd name="connsiteX21" fmla="*/ 1431759 w 2220071"/>
              <a:gd name="connsiteY21" fmla="*/ 447341 h 633294"/>
              <a:gd name="connsiteX22" fmla="*/ 1563440 w 2220071"/>
              <a:gd name="connsiteY22" fmla="*/ 353132 h 633294"/>
              <a:gd name="connsiteX23" fmla="*/ 1559986 w 2220071"/>
              <a:gd name="connsiteY23" fmla="*/ 362336 h 633294"/>
              <a:gd name="connsiteX24" fmla="*/ 1535066 w 2220071"/>
              <a:gd name="connsiteY24" fmla="*/ 371052 h 633294"/>
              <a:gd name="connsiteX25" fmla="*/ 1562085 w 2220071"/>
              <a:gd name="connsiteY25" fmla="*/ 351186 h 633294"/>
              <a:gd name="connsiteX26" fmla="*/ 1562642 w 2220071"/>
              <a:gd name="connsiteY26" fmla="*/ 351252 h 633294"/>
              <a:gd name="connsiteX27" fmla="*/ 1562880 w 2220071"/>
              <a:gd name="connsiteY27" fmla="*/ 351981 h 633294"/>
              <a:gd name="connsiteX28" fmla="*/ 1678802 w 2220071"/>
              <a:gd name="connsiteY28" fmla="*/ 325657 h 633294"/>
              <a:gd name="connsiteX29" fmla="*/ 1701947 w 2220071"/>
              <a:gd name="connsiteY29" fmla="*/ 327346 h 633294"/>
              <a:gd name="connsiteX30" fmla="*/ 1703536 w 2220071"/>
              <a:gd name="connsiteY30" fmla="*/ 336882 h 633294"/>
              <a:gd name="connsiteX31" fmla="*/ 1652677 w 2220071"/>
              <a:gd name="connsiteY31" fmla="*/ 342444 h 633294"/>
              <a:gd name="connsiteX32" fmla="*/ 1678802 w 2220071"/>
              <a:gd name="connsiteY32" fmla="*/ 325657 h 633294"/>
              <a:gd name="connsiteX33" fmla="*/ 1717840 w 2220071"/>
              <a:gd name="connsiteY33" fmla="*/ 228012 h 633294"/>
              <a:gd name="connsiteX34" fmla="*/ 1681285 w 2220071"/>
              <a:gd name="connsiteY34" fmla="*/ 244700 h 633294"/>
              <a:gd name="connsiteX35" fmla="*/ 1681286 w 2220071"/>
              <a:gd name="connsiteY35" fmla="*/ 244701 h 633294"/>
              <a:gd name="connsiteX36" fmla="*/ 1681285 w 2220071"/>
              <a:gd name="connsiteY36" fmla="*/ 244701 h 633294"/>
              <a:gd name="connsiteX37" fmla="*/ 1682368 w 2220071"/>
              <a:gd name="connsiteY37" fmla="*/ 247516 h 633294"/>
              <a:gd name="connsiteX38" fmla="*/ 1685258 w 2220071"/>
              <a:gd name="connsiteY38" fmla="*/ 255031 h 633294"/>
              <a:gd name="connsiteX39" fmla="*/ 1685259 w 2220071"/>
              <a:gd name="connsiteY39" fmla="*/ 255031 h 633294"/>
              <a:gd name="connsiteX40" fmla="*/ 1685335 w 2220071"/>
              <a:gd name="connsiteY40" fmla="*/ 255020 h 633294"/>
              <a:gd name="connsiteX41" fmla="*/ 1707212 w 2220071"/>
              <a:gd name="connsiteY41" fmla="*/ 251951 h 633294"/>
              <a:gd name="connsiteX42" fmla="*/ 1717789 w 2220071"/>
              <a:gd name="connsiteY42" fmla="*/ 228128 h 633294"/>
              <a:gd name="connsiteX43" fmla="*/ 1717841 w 2220071"/>
              <a:gd name="connsiteY43" fmla="*/ 228013 h 633294"/>
              <a:gd name="connsiteX44" fmla="*/ 1717839 w 2220071"/>
              <a:gd name="connsiteY44" fmla="*/ 228014 h 633294"/>
              <a:gd name="connsiteX45" fmla="*/ 1944322 w 2220071"/>
              <a:gd name="connsiteY45" fmla="*/ 211213 h 633294"/>
              <a:gd name="connsiteX46" fmla="*/ 1901409 w 2220071"/>
              <a:gd name="connsiteY46" fmla="*/ 225629 h 633294"/>
              <a:gd name="connsiteX47" fmla="*/ 1903793 w 2220071"/>
              <a:gd name="connsiteY47" fmla="*/ 234370 h 633294"/>
              <a:gd name="connsiteX48" fmla="*/ 1961804 w 2220071"/>
              <a:gd name="connsiteY48" fmla="*/ 217682 h 633294"/>
              <a:gd name="connsiteX49" fmla="*/ 1944322 w 2220071"/>
              <a:gd name="connsiteY49" fmla="*/ 211213 h 633294"/>
              <a:gd name="connsiteX50" fmla="*/ 2220071 w 2220071"/>
              <a:gd name="connsiteY50" fmla="*/ 169207 h 633294"/>
              <a:gd name="connsiteX51" fmla="*/ 2104844 w 2220071"/>
              <a:gd name="connsiteY51" fmla="*/ 200199 h 633294"/>
              <a:gd name="connsiteX52" fmla="*/ 2220071 w 2220071"/>
              <a:gd name="connsiteY52" fmla="*/ 169207 h 633294"/>
              <a:gd name="connsiteX53" fmla="*/ 2042066 w 2220071"/>
              <a:gd name="connsiteY53" fmla="*/ 168412 h 633294"/>
              <a:gd name="connsiteX54" fmla="*/ 1993591 w 2220071"/>
              <a:gd name="connsiteY54" fmla="*/ 204172 h 633294"/>
              <a:gd name="connsiteX55" fmla="*/ 1995975 w 2220071"/>
              <a:gd name="connsiteY55" fmla="*/ 214503 h 633294"/>
              <a:gd name="connsiteX56" fmla="*/ 2054780 w 2220071"/>
              <a:gd name="connsiteY56" fmla="*/ 204172 h 633294"/>
              <a:gd name="connsiteX57" fmla="*/ 2042066 w 2220071"/>
              <a:gd name="connsiteY57" fmla="*/ 168412 h 633294"/>
              <a:gd name="connsiteX58" fmla="*/ 241344 w 2220071"/>
              <a:gd name="connsiteY58" fmla="*/ 127089 h 633294"/>
              <a:gd name="connsiteX59" fmla="*/ 229424 w 2220071"/>
              <a:gd name="connsiteY59" fmla="*/ 131062 h 633294"/>
              <a:gd name="connsiteX60" fmla="*/ 231013 w 2220071"/>
              <a:gd name="connsiteY60" fmla="*/ 137420 h 633294"/>
              <a:gd name="connsiteX61" fmla="*/ 231808 w 2220071"/>
              <a:gd name="connsiteY61" fmla="*/ 137420 h 633294"/>
              <a:gd name="connsiteX62" fmla="*/ 252469 w 2220071"/>
              <a:gd name="connsiteY62" fmla="*/ 137420 h 633294"/>
              <a:gd name="connsiteX63" fmla="*/ 254059 w 2220071"/>
              <a:gd name="connsiteY63" fmla="*/ 131858 h 633294"/>
              <a:gd name="connsiteX64" fmla="*/ 242139 w 2220071"/>
              <a:gd name="connsiteY64" fmla="*/ 127089 h 633294"/>
              <a:gd name="connsiteX65" fmla="*/ 241706 w 2220071"/>
              <a:gd name="connsiteY65" fmla="*/ 127234 h 633294"/>
              <a:gd name="connsiteX66" fmla="*/ 1691616 w 2220071"/>
              <a:gd name="connsiteY66" fmla="*/ 88945 h 633294"/>
              <a:gd name="connsiteX67" fmla="*/ 1717046 w 2220071"/>
              <a:gd name="connsiteY67" fmla="*/ 120732 h 633294"/>
              <a:gd name="connsiteX68" fmla="*/ 1691616 w 2220071"/>
              <a:gd name="connsiteY68" fmla="*/ 88945 h 633294"/>
              <a:gd name="connsiteX69" fmla="*/ 254059 w 2220071"/>
              <a:gd name="connsiteY69" fmla="*/ 81793 h 633294"/>
              <a:gd name="connsiteX70" fmla="*/ 254129 w 2220071"/>
              <a:gd name="connsiteY70" fmla="*/ 81797 h 633294"/>
              <a:gd name="connsiteX71" fmla="*/ 254122 w 2220071"/>
              <a:gd name="connsiteY71" fmla="*/ 81801 h 633294"/>
              <a:gd name="connsiteX72" fmla="*/ 1939653 w 2220071"/>
              <a:gd name="connsiteY72" fmla="*/ 54166 h 633294"/>
              <a:gd name="connsiteX73" fmla="*/ 1957036 w 2220071"/>
              <a:gd name="connsiteY73" fmla="*/ 57953 h 633294"/>
              <a:gd name="connsiteX74" fmla="*/ 1910150 w 2220071"/>
              <a:gd name="connsiteY74" fmla="*/ 73051 h 633294"/>
              <a:gd name="connsiteX75" fmla="*/ 1939653 w 2220071"/>
              <a:gd name="connsiteY75" fmla="*/ 54166 h 633294"/>
              <a:gd name="connsiteX76" fmla="*/ 1355608 w 2220071"/>
              <a:gd name="connsiteY76" fmla="*/ 389 h 633294"/>
              <a:gd name="connsiteX77" fmla="*/ 1457189 w 2220071"/>
              <a:gd name="connsiteY77" fmla="*/ 14246 h 633294"/>
              <a:gd name="connsiteX78" fmla="*/ 1467520 w 2220071"/>
              <a:gd name="connsiteY78" fmla="*/ 48417 h 633294"/>
              <a:gd name="connsiteX79" fmla="*/ 1528709 w 2220071"/>
              <a:gd name="connsiteY79" fmla="*/ 5505 h 633294"/>
              <a:gd name="connsiteX80" fmla="*/ 1526325 w 2220071"/>
              <a:gd name="connsiteY80" fmla="*/ 32524 h 633294"/>
              <a:gd name="connsiteX81" fmla="*/ 1570032 w 2220071"/>
              <a:gd name="connsiteY81" fmla="*/ 22193 h 633294"/>
              <a:gd name="connsiteX82" fmla="*/ 1620096 w 2220071"/>
              <a:gd name="connsiteY82" fmla="*/ 7094 h 633294"/>
              <a:gd name="connsiteX83" fmla="*/ 1696384 w 2220071"/>
              <a:gd name="connsiteY83" fmla="*/ 46828 h 633294"/>
              <a:gd name="connsiteX84" fmla="*/ 1727376 w 2220071"/>
              <a:gd name="connsiteY84" fmla="*/ 61132 h 633294"/>
              <a:gd name="connsiteX85" fmla="*/ 1790155 w 2220071"/>
              <a:gd name="connsiteY85" fmla="*/ 36497 h 633294"/>
              <a:gd name="connsiteX86" fmla="*/ 1852934 w 2220071"/>
              <a:gd name="connsiteY86" fmla="*/ 22193 h 633294"/>
              <a:gd name="connsiteX87" fmla="*/ 1764726 w 2220071"/>
              <a:gd name="connsiteY87" fmla="*/ 100071 h 633294"/>
              <a:gd name="connsiteX88" fmla="*/ 1806049 w 2220071"/>
              <a:gd name="connsiteY88" fmla="*/ 95303 h 633294"/>
              <a:gd name="connsiteX89" fmla="*/ 1777441 w 2220071"/>
              <a:gd name="connsiteY89" fmla="*/ 129473 h 633294"/>
              <a:gd name="connsiteX90" fmla="*/ 1849756 w 2220071"/>
              <a:gd name="connsiteY90" fmla="*/ 103249 h 633294"/>
              <a:gd name="connsiteX91" fmla="*/ 1894257 w 2220071"/>
              <a:gd name="connsiteY91" fmla="*/ 88151 h 633294"/>
              <a:gd name="connsiteX92" fmla="*/ 1863265 w 2220071"/>
              <a:gd name="connsiteY92" fmla="*/ 107223 h 633294"/>
              <a:gd name="connsiteX93" fmla="*/ 1864854 w 2220071"/>
              <a:gd name="connsiteY93" fmla="*/ 114375 h 633294"/>
              <a:gd name="connsiteX94" fmla="*/ 1939553 w 2220071"/>
              <a:gd name="connsiteY94" fmla="*/ 107223 h 633294"/>
              <a:gd name="connsiteX95" fmla="*/ 1957830 w 2220071"/>
              <a:gd name="connsiteY95" fmla="*/ 142983 h 633294"/>
              <a:gd name="connsiteX96" fmla="*/ 2044450 w 2220071"/>
              <a:gd name="connsiteY96" fmla="*/ 149340 h 633294"/>
              <a:gd name="connsiteX97" fmla="*/ 2081799 w 2220071"/>
              <a:gd name="connsiteY97" fmla="*/ 133447 h 633294"/>
              <a:gd name="connsiteX98" fmla="*/ 2088157 w 2220071"/>
              <a:gd name="connsiteY98" fmla="*/ 203378 h 633294"/>
              <a:gd name="connsiteX99" fmla="*/ 2019020 w 2220071"/>
              <a:gd name="connsiteY99" fmla="*/ 230397 h 633294"/>
              <a:gd name="connsiteX100" fmla="*/ 1985644 w 2220071"/>
              <a:gd name="connsiteY100" fmla="*/ 245495 h 633294"/>
              <a:gd name="connsiteX101" fmla="*/ 1951473 w 2220071"/>
              <a:gd name="connsiteY101" fmla="*/ 250263 h 633294"/>
              <a:gd name="connsiteX102" fmla="*/ 1914124 w 2220071"/>
              <a:gd name="connsiteY102" fmla="*/ 259005 h 633294"/>
              <a:gd name="connsiteX103" fmla="*/ 1859292 w 2220071"/>
              <a:gd name="connsiteY103" fmla="*/ 288407 h 633294"/>
              <a:gd name="connsiteX104" fmla="*/ 1768699 w 2220071"/>
              <a:gd name="connsiteY104" fmla="*/ 317810 h 633294"/>
              <a:gd name="connsiteX105" fmla="*/ 1736912 w 2220071"/>
              <a:gd name="connsiteY105" fmla="*/ 324962 h 633294"/>
              <a:gd name="connsiteX106" fmla="*/ 1716251 w 2220071"/>
              <a:gd name="connsiteY106" fmla="*/ 277282 h 633294"/>
              <a:gd name="connsiteX107" fmla="*/ 1651883 w 2220071"/>
              <a:gd name="connsiteY107" fmla="*/ 314632 h 633294"/>
              <a:gd name="connsiteX108" fmla="*/ 1611355 w 2220071"/>
              <a:gd name="connsiteY108" fmla="*/ 326552 h 633294"/>
              <a:gd name="connsiteX109" fmla="*/ 1643936 w 2220071"/>
              <a:gd name="connsiteY109" fmla="*/ 363901 h 633294"/>
              <a:gd name="connsiteX110" fmla="*/ 1604997 w 2220071"/>
              <a:gd name="connsiteY110" fmla="*/ 376616 h 633294"/>
              <a:gd name="connsiteX111" fmla="*/ 1588905 w 2220071"/>
              <a:gd name="connsiteY111" fmla="*/ 354365 h 633294"/>
              <a:gd name="connsiteX112" fmla="*/ 1565041 w 2220071"/>
              <a:gd name="connsiteY112" fmla="*/ 351536 h 633294"/>
              <a:gd name="connsiteX113" fmla="*/ 1565263 w 2220071"/>
              <a:gd name="connsiteY113" fmla="*/ 351980 h 633294"/>
              <a:gd name="connsiteX114" fmla="*/ 1563440 w 2220071"/>
              <a:gd name="connsiteY114" fmla="*/ 353132 h 633294"/>
              <a:gd name="connsiteX115" fmla="*/ 1564081 w 2220071"/>
              <a:gd name="connsiteY115" fmla="*/ 351423 h 633294"/>
              <a:gd name="connsiteX116" fmla="*/ 1562642 w 2220071"/>
              <a:gd name="connsiteY116" fmla="*/ 351252 h 633294"/>
              <a:gd name="connsiteX117" fmla="*/ 1556622 w 2220071"/>
              <a:gd name="connsiteY117" fmla="*/ 332810 h 633294"/>
              <a:gd name="connsiteX118" fmla="*/ 1548576 w 2220071"/>
              <a:gd name="connsiteY118" fmla="*/ 308274 h 633294"/>
              <a:gd name="connsiteX119" fmla="*/ 1484207 w 2220071"/>
              <a:gd name="connsiteY119" fmla="*/ 375026 h 633294"/>
              <a:gd name="connsiteX120" fmla="*/ 1425402 w 2220071"/>
              <a:gd name="connsiteY120" fmla="*/ 398867 h 633294"/>
              <a:gd name="connsiteX121" fmla="*/ 1291897 w 2220071"/>
              <a:gd name="connsiteY121" fmla="*/ 437805 h 633294"/>
              <a:gd name="connsiteX122" fmla="*/ 1276799 w 2220071"/>
              <a:gd name="connsiteY122" fmla="*/ 444957 h 633294"/>
              <a:gd name="connsiteX123" fmla="*/ 1259316 w 2220071"/>
              <a:gd name="connsiteY123" fmla="*/ 446547 h 633294"/>
              <a:gd name="connsiteX124" fmla="*/ 1260835 w 2220071"/>
              <a:gd name="connsiteY124" fmla="*/ 430598 h 633294"/>
              <a:gd name="connsiteX125" fmla="*/ 1262495 w 2220071"/>
              <a:gd name="connsiteY125" fmla="*/ 430653 h 633294"/>
              <a:gd name="connsiteX126" fmla="*/ 1263396 w 2220071"/>
              <a:gd name="connsiteY126" fmla="*/ 428934 h 633294"/>
              <a:gd name="connsiteX127" fmla="*/ 1296467 w 2220071"/>
              <a:gd name="connsiteY127" fmla="*/ 416647 h 633294"/>
              <a:gd name="connsiteX128" fmla="*/ 1323684 w 2220071"/>
              <a:gd name="connsiteY128" fmla="*/ 386152 h 633294"/>
              <a:gd name="connsiteX129" fmla="*/ 1305407 w 2220071"/>
              <a:gd name="connsiteY129" fmla="*/ 384563 h 633294"/>
              <a:gd name="connsiteX130" fmla="*/ 1277693 w 2220071"/>
              <a:gd name="connsiteY130" fmla="*/ 401648 h 633294"/>
              <a:gd name="connsiteX131" fmla="*/ 1263396 w 2220071"/>
              <a:gd name="connsiteY131" fmla="*/ 428934 h 633294"/>
              <a:gd name="connsiteX132" fmla="*/ 1260905 w 2220071"/>
              <a:gd name="connsiteY132" fmla="*/ 429859 h 633294"/>
              <a:gd name="connsiteX133" fmla="*/ 1260835 w 2220071"/>
              <a:gd name="connsiteY133" fmla="*/ 430598 h 633294"/>
              <a:gd name="connsiteX134" fmla="*/ 1241536 w 2220071"/>
              <a:gd name="connsiteY134" fmla="*/ 429958 h 633294"/>
              <a:gd name="connsiteX135" fmla="*/ 1221172 w 2220071"/>
              <a:gd name="connsiteY135" fmla="*/ 432243 h 633294"/>
              <a:gd name="connsiteX136" fmla="*/ 1080515 w 2220071"/>
              <a:gd name="connsiteY136" fmla="*/ 474360 h 633294"/>
              <a:gd name="connsiteX137" fmla="*/ 1099587 w 2220071"/>
              <a:gd name="connsiteY137" fmla="*/ 490254 h 633294"/>
              <a:gd name="connsiteX138" fmla="*/ 1081310 w 2220071"/>
              <a:gd name="connsiteY138" fmla="*/ 511710 h 633294"/>
              <a:gd name="connsiteX139" fmla="*/ 1090051 w 2220071"/>
              <a:gd name="connsiteY139" fmla="*/ 537934 h 633294"/>
              <a:gd name="connsiteX140" fmla="*/ 1076542 w 2220071"/>
              <a:gd name="connsiteY140" fmla="*/ 546675 h 633294"/>
              <a:gd name="connsiteX141" fmla="*/ 939859 w 2220071"/>
              <a:gd name="connsiteY141" fmla="*/ 587998 h 633294"/>
              <a:gd name="connsiteX142" fmla="*/ 846882 w 2220071"/>
              <a:gd name="connsiteY142" fmla="*/ 599918 h 633294"/>
              <a:gd name="connsiteX143" fmla="*/ 764237 w 2220071"/>
              <a:gd name="connsiteY143" fmla="*/ 596739 h 633294"/>
              <a:gd name="connsiteX144" fmla="*/ 757879 w 2220071"/>
              <a:gd name="connsiteY144" fmla="*/ 626937 h 633294"/>
              <a:gd name="connsiteX145" fmla="*/ 749933 w 2220071"/>
              <a:gd name="connsiteY145" fmla="*/ 633294 h 633294"/>
              <a:gd name="connsiteX146" fmla="*/ 723708 w 2220071"/>
              <a:gd name="connsiteY146" fmla="*/ 607865 h 633294"/>
              <a:gd name="connsiteX147" fmla="*/ 689538 w 2220071"/>
              <a:gd name="connsiteY147" fmla="*/ 630115 h 633294"/>
              <a:gd name="connsiteX148" fmla="*/ 674439 w 2220071"/>
              <a:gd name="connsiteY148" fmla="*/ 618195 h 633294"/>
              <a:gd name="connsiteX149" fmla="*/ 649009 w 2220071"/>
              <a:gd name="connsiteY149" fmla="*/ 615017 h 633294"/>
              <a:gd name="connsiteX150" fmla="*/ 604508 w 2220071"/>
              <a:gd name="connsiteY150" fmla="*/ 626142 h 633294"/>
              <a:gd name="connsiteX151" fmla="*/ 436833 w 2220071"/>
              <a:gd name="connsiteY151" fmla="*/ 600713 h 633294"/>
              <a:gd name="connsiteX152" fmla="*/ 394715 w 2220071"/>
              <a:gd name="connsiteY152" fmla="*/ 570515 h 633294"/>
              <a:gd name="connsiteX153" fmla="*/ 324784 w 2220071"/>
              <a:gd name="connsiteY153" fmla="*/ 514094 h 633294"/>
              <a:gd name="connsiteX154" fmla="*/ 296971 w 2220071"/>
              <a:gd name="connsiteY154" fmla="*/ 480718 h 633294"/>
              <a:gd name="connsiteX155" fmla="*/ 229424 w 2220071"/>
              <a:gd name="connsiteY155" fmla="*/ 421912 h 633294"/>
              <a:gd name="connsiteX156" fmla="*/ 189690 w 2220071"/>
              <a:gd name="connsiteY156" fmla="*/ 416349 h 633294"/>
              <a:gd name="connsiteX157" fmla="*/ 94330 w 2220071"/>
              <a:gd name="connsiteY157" fmla="*/ 357544 h 633294"/>
              <a:gd name="connsiteX158" fmla="*/ 27578 w 2220071"/>
              <a:gd name="connsiteY158" fmla="*/ 303506 h 633294"/>
              <a:gd name="connsiteX159" fmla="*/ 23604 w 2220071"/>
              <a:gd name="connsiteY159" fmla="*/ 287613 h 633294"/>
              <a:gd name="connsiteX160" fmla="*/ 2148 w 2220071"/>
              <a:gd name="connsiteY160" fmla="*/ 247085 h 633294"/>
              <a:gd name="connsiteX161" fmla="*/ 29962 w 2220071"/>
              <a:gd name="connsiteY161" fmla="*/ 203378 h 633294"/>
              <a:gd name="connsiteX162" fmla="*/ 54597 w 2220071"/>
              <a:gd name="connsiteY162" fmla="*/ 204172 h 633294"/>
              <a:gd name="connsiteX163" fmla="*/ 57775 w 2220071"/>
              <a:gd name="connsiteY163" fmla="*/ 197020 h 633294"/>
              <a:gd name="connsiteX164" fmla="*/ 15658 w 2220071"/>
              <a:gd name="connsiteY164" fmla="*/ 170002 h 633294"/>
              <a:gd name="connsiteX165" fmla="*/ 31551 w 2220071"/>
              <a:gd name="connsiteY165" fmla="*/ 130268 h 633294"/>
              <a:gd name="connsiteX166" fmla="*/ 77642 w 2220071"/>
              <a:gd name="connsiteY166" fmla="*/ 158876 h 633294"/>
              <a:gd name="connsiteX167" fmla="*/ 149162 w 2220071"/>
              <a:gd name="connsiteY167" fmla="*/ 142983 h 633294"/>
              <a:gd name="connsiteX168" fmla="*/ 67311 w 2220071"/>
              <a:gd name="connsiteY168" fmla="*/ 119143 h 633294"/>
              <a:gd name="connsiteX169" fmla="*/ 50623 w 2220071"/>
              <a:gd name="connsiteY169" fmla="*/ 75436 h 633294"/>
              <a:gd name="connsiteX170" fmla="*/ 141216 w 2220071"/>
              <a:gd name="connsiteY170" fmla="*/ 65105 h 633294"/>
              <a:gd name="connsiteX171" fmla="*/ 147573 w 2220071"/>
              <a:gd name="connsiteY171" fmla="*/ 91329 h 633294"/>
              <a:gd name="connsiteX172" fmla="*/ 219093 w 2220071"/>
              <a:gd name="connsiteY172" fmla="*/ 80204 h 633294"/>
              <a:gd name="connsiteX173" fmla="*/ 251550 w 2220071"/>
              <a:gd name="connsiteY173" fmla="*/ 83155 h 633294"/>
              <a:gd name="connsiteX174" fmla="*/ 225451 w 2220071"/>
              <a:gd name="connsiteY174" fmla="*/ 96891 h 633294"/>
              <a:gd name="connsiteX175" fmla="*/ 225924 w 2220071"/>
              <a:gd name="connsiteY175" fmla="*/ 98191 h 633294"/>
              <a:gd name="connsiteX176" fmla="*/ 223861 w 2220071"/>
              <a:gd name="connsiteY176" fmla="*/ 99276 h 633294"/>
              <a:gd name="connsiteX177" fmla="*/ 227040 w 2220071"/>
              <a:gd name="connsiteY177" fmla="*/ 108017 h 633294"/>
              <a:gd name="connsiteX178" fmla="*/ 291408 w 2220071"/>
              <a:gd name="connsiteY178" fmla="*/ 86561 h 633294"/>
              <a:gd name="connsiteX179" fmla="*/ 289194 w 2220071"/>
              <a:gd name="connsiteY179" fmla="*/ 86278 h 633294"/>
              <a:gd name="connsiteX180" fmla="*/ 292998 w 2220071"/>
              <a:gd name="connsiteY180" fmla="*/ 84177 h 633294"/>
              <a:gd name="connsiteX181" fmla="*/ 254129 w 2220071"/>
              <a:gd name="connsiteY181" fmla="*/ 81797 h 633294"/>
              <a:gd name="connsiteX182" fmla="*/ 255648 w 2220071"/>
              <a:gd name="connsiteY182" fmla="*/ 80998 h 633294"/>
              <a:gd name="connsiteX183" fmla="*/ 254059 w 2220071"/>
              <a:gd name="connsiteY183" fmla="*/ 81793 h 633294"/>
              <a:gd name="connsiteX184" fmla="*/ 271541 w 2220071"/>
              <a:gd name="connsiteY184" fmla="*/ 50801 h 633294"/>
              <a:gd name="connsiteX185" fmla="*/ 715762 w 2220071"/>
              <a:gd name="connsiteY185" fmla="*/ 8684 h 633294"/>
              <a:gd name="connsiteX186" fmla="*/ 877080 w 2220071"/>
              <a:gd name="connsiteY186" fmla="*/ 11862 h 633294"/>
              <a:gd name="connsiteX187" fmla="*/ 934296 w 2220071"/>
              <a:gd name="connsiteY187" fmla="*/ 12657 h 633294"/>
              <a:gd name="connsiteX188" fmla="*/ 991512 w 2220071"/>
              <a:gd name="connsiteY188" fmla="*/ 24577 h 633294"/>
              <a:gd name="connsiteX189" fmla="*/ 1015352 w 2220071"/>
              <a:gd name="connsiteY189" fmla="*/ 11862 h 633294"/>
              <a:gd name="connsiteX190" fmla="*/ 1020915 w 2220071"/>
              <a:gd name="connsiteY190" fmla="*/ 11862 h 633294"/>
              <a:gd name="connsiteX191" fmla="*/ 1078926 w 2220071"/>
              <a:gd name="connsiteY191" fmla="*/ 11068 h 633294"/>
              <a:gd name="connsiteX192" fmla="*/ 1086873 w 2220071"/>
              <a:gd name="connsiteY192" fmla="*/ 9478 h 633294"/>
              <a:gd name="connsiteX193" fmla="*/ 1300639 w 2220071"/>
              <a:gd name="connsiteY193" fmla="*/ 8684 h 633294"/>
              <a:gd name="connsiteX194" fmla="*/ 1321300 w 2220071"/>
              <a:gd name="connsiteY194" fmla="*/ 7889 h 633294"/>
              <a:gd name="connsiteX195" fmla="*/ 1355608 w 2220071"/>
              <a:gd name="connsiteY195" fmla="*/ 389 h 63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220071" h="633294">
                <a:moveTo>
                  <a:pt x="1341167" y="493432"/>
                </a:moveTo>
                <a:cubicBezTo>
                  <a:pt x="1333220" y="529192"/>
                  <a:pt x="1333220" y="529192"/>
                  <a:pt x="1299844" y="520451"/>
                </a:cubicBezTo>
                <a:cubicBezTo>
                  <a:pt x="1308585" y="502968"/>
                  <a:pt x="1324479" y="498995"/>
                  <a:pt x="1341167" y="493432"/>
                </a:cubicBezTo>
                <a:close/>
                <a:moveTo>
                  <a:pt x="1180644" y="481512"/>
                </a:moveTo>
                <a:cubicBezTo>
                  <a:pt x="1164750" y="488664"/>
                  <a:pt x="1148062" y="495816"/>
                  <a:pt x="1130580" y="503762"/>
                </a:cubicBezTo>
                <a:cubicBezTo>
                  <a:pt x="1153625" y="524424"/>
                  <a:pt x="1153625" y="524424"/>
                  <a:pt x="1183823" y="490253"/>
                </a:cubicBezTo>
                <a:cubicBezTo>
                  <a:pt x="1183028" y="487074"/>
                  <a:pt x="1181438" y="484690"/>
                  <a:pt x="1180644" y="481512"/>
                </a:cubicBezTo>
                <a:close/>
                <a:moveTo>
                  <a:pt x="1223953" y="466115"/>
                </a:moveTo>
                <a:cubicBezTo>
                  <a:pt x="1247793" y="467009"/>
                  <a:pt x="1269646" y="471579"/>
                  <a:pt x="1283156" y="479128"/>
                </a:cubicBezTo>
                <a:cubicBezTo>
                  <a:pt x="1276799" y="494226"/>
                  <a:pt x="1272825" y="507736"/>
                  <a:pt x="1266468" y="518861"/>
                </a:cubicBezTo>
                <a:cubicBezTo>
                  <a:pt x="1261700" y="526808"/>
                  <a:pt x="1254548" y="534754"/>
                  <a:pt x="1246601" y="538728"/>
                </a:cubicBezTo>
                <a:cubicBezTo>
                  <a:pt x="1239449" y="542701"/>
                  <a:pt x="1229119" y="541112"/>
                  <a:pt x="1220377" y="542701"/>
                </a:cubicBezTo>
                <a:cubicBezTo>
                  <a:pt x="1219583" y="533960"/>
                  <a:pt x="1218788" y="526013"/>
                  <a:pt x="1217198" y="514093"/>
                </a:cubicBezTo>
                <a:cubicBezTo>
                  <a:pt x="1205278" y="519656"/>
                  <a:pt x="1192564" y="524424"/>
                  <a:pt x="1180644" y="529986"/>
                </a:cubicBezTo>
                <a:cubicBezTo>
                  <a:pt x="1144089" y="547469"/>
                  <a:pt x="1132169" y="545085"/>
                  <a:pt x="1105150" y="513298"/>
                </a:cubicBezTo>
                <a:cubicBezTo>
                  <a:pt x="1108329" y="484690"/>
                  <a:pt x="1133758" y="482306"/>
                  <a:pt x="1152830" y="475154"/>
                </a:cubicBezTo>
                <a:cubicBezTo>
                  <a:pt x="1174286" y="468002"/>
                  <a:pt x="1200113" y="465221"/>
                  <a:pt x="1223953" y="466115"/>
                </a:cubicBezTo>
                <a:close/>
                <a:moveTo>
                  <a:pt x="1431759" y="447341"/>
                </a:moveTo>
                <a:cubicBezTo>
                  <a:pt x="1440500" y="449725"/>
                  <a:pt x="1436527" y="460056"/>
                  <a:pt x="1424607" y="461645"/>
                </a:cubicBezTo>
                <a:cubicBezTo>
                  <a:pt x="1420634" y="462440"/>
                  <a:pt x="1417455" y="460851"/>
                  <a:pt x="1413481" y="460851"/>
                </a:cubicBezTo>
                <a:cubicBezTo>
                  <a:pt x="1411892" y="457672"/>
                  <a:pt x="1411097" y="454493"/>
                  <a:pt x="1410303" y="451315"/>
                </a:cubicBezTo>
                <a:cubicBezTo>
                  <a:pt x="1417455" y="449725"/>
                  <a:pt x="1425401" y="445752"/>
                  <a:pt x="1431759" y="447341"/>
                </a:cubicBezTo>
                <a:close/>
                <a:moveTo>
                  <a:pt x="1563440" y="353132"/>
                </a:moveTo>
                <a:lnTo>
                  <a:pt x="1559986" y="362336"/>
                </a:lnTo>
                <a:cubicBezTo>
                  <a:pt x="1555927" y="371052"/>
                  <a:pt x="1551755" y="371052"/>
                  <a:pt x="1535066" y="371052"/>
                </a:cubicBezTo>
                <a:close/>
                <a:moveTo>
                  <a:pt x="1562085" y="351186"/>
                </a:moveTo>
                <a:lnTo>
                  <a:pt x="1562642" y="351252"/>
                </a:lnTo>
                <a:lnTo>
                  <a:pt x="1562880" y="351981"/>
                </a:lnTo>
                <a:close/>
                <a:moveTo>
                  <a:pt x="1678802" y="325657"/>
                </a:moveTo>
                <a:cubicBezTo>
                  <a:pt x="1686848" y="324167"/>
                  <a:pt x="1694398" y="325756"/>
                  <a:pt x="1701947" y="327346"/>
                </a:cubicBezTo>
                <a:cubicBezTo>
                  <a:pt x="1702741" y="331319"/>
                  <a:pt x="1702741" y="333703"/>
                  <a:pt x="1703536" y="336882"/>
                </a:cubicBezTo>
                <a:cubicBezTo>
                  <a:pt x="1689232" y="338471"/>
                  <a:pt x="1675722" y="340060"/>
                  <a:pt x="1652677" y="342444"/>
                </a:cubicBezTo>
                <a:cubicBezTo>
                  <a:pt x="1662213" y="331716"/>
                  <a:pt x="1670756" y="327147"/>
                  <a:pt x="1678802" y="325657"/>
                </a:cubicBezTo>
                <a:close/>
                <a:moveTo>
                  <a:pt x="1717840" y="228012"/>
                </a:moveTo>
                <a:cubicBezTo>
                  <a:pt x="1705125" y="233575"/>
                  <a:pt x="1693205" y="239137"/>
                  <a:pt x="1681285" y="244700"/>
                </a:cubicBezTo>
                <a:lnTo>
                  <a:pt x="1681286" y="244701"/>
                </a:lnTo>
                <a:lnTo>
                  <a:pt x="1681285" y="244701"/>
                </a:lnTo>
                <a:lnTo>
                  <a:pt x="1682368" y="247516"/>
                </a:lnTo>
                <a:lnTo>
                  <a:pt x="1685258" y="255031"/>
                </a:lnTo>
                <a:lnTo>
                  <a:pt x="1685259" y="255031"/>
                </a:lnTo>
                <a:lnTo>
                  <a:pt x="1685335" y="255020"/>
                </a:lnTo>
                <a:lnTo>
                  <a:pt x="1707212" y="251951"/>
                </a:lnTo>
                <a:lnTo>
                  <a:pt x="1717789" y="228128"/>
                </a:lnTo>
                <a:lnTo>
                  <a:pt x="1717841" y="228013"/>
                </a:lnTo>
                <a:lnTo>
                  <a:pt x="1717839" y="228014"/>
                </a:lnTo>
                <a:close/>
                <a:moveTo>
                  <a:pt x="1944322" y="211213"/>
                </a:moveTo>
                <a:cubicBezTo>
                  <a:pt x="1928230" y="209536"/>
                  <a:pt x="1915713" y="220265"/>
                  <a:pt x="1901409" y="225629"/>
                </a:cubicBezTo>
                <a:cubicBezTo>
                  <a:pt x="1902204" y="228807"/>
                  <a:pt x="1902999" y="231191"/>
                  <a:pt x="1903793" y="234370"/>
                </a:cubicBezTo>
                <a:cubicBezTo>
                  <a:pt x="1923660" y="228807"/>
                  <a:pt x="1942732" y="223245"/>
                  <a:pt x="1961804" y="217682"/>
                </a:cubicBezTo>
                <a:cubicBezTo>
                  <a:pt x="1955447" y="213709"/>
                  <a:pt x="1949686" y="211771"/>
                  <a:pt x="1944322" y="211213"/>
                </a:cubicBezTo>
                <a:close/>
                <a:moveTo>
                  <a:pt x="2220071" y="169207"/>
                </a:moveTo>
                <a:cubicBezTo>
                  <a:pt x="2185106" y="193047"/>
                  <a:pt x="2149346" y="212914"/>
                  <a:pt x="2104844" y="200199"/>
                </a:cubicBezTo>
                <a:cubicBezTo>
                  <a:pt x="2142989" y="189868"/>
                  <a:pt x="2181927" y="179538"/>
                  <a:pt x="2220071" y="169207"/>
                </a:cubicBezTo>
                <a:close/>
                <a:moveTo>
                  <a:pt x="2042066" y="168412"/>
                </a:moveTo>
                <a:cubicBezTo>
                  <a:pt x="2022993" y="182716"/>
                  <a:pt x="2008690" y="193842"/>
                  <a:pt x="1993591" y="204172"/>
                </a:cubicBezTo>
                <a:cubicBezTo>
                  <a:pt x="1994386" y="207351"/>
                  <a:pt x="1995180" y="211324"/>
                  <a:pt x="1995975" y="214503"/>
                </a:cubicBezTo>
                <a:cubicBezTo>
                  <a:pt x="2014252" y="211324"/>
                  <a:pt x="2032530" y="208146"/>
                  <a:pt x="2054780" y="204172"/>
                </a:cubicBezTo>
                <a:cubicBezTo>
                  <a:pt x="2049217" y="189074"/>
                  <a:pt x="2046039" y="178743"/>
                  <a:pt x="2042066" y="168412"/>
                </a:cubicBezTo>
                <a:close/>
                <a:moveTo>
                  <a:pt x="241344" y="127089"/>
                </a:moveTo>
                <a:cubicBezTo>
                  <a:pt x="237371" y="127089"/>
                  <a:pt x="233397" y="129473"/>
                  <a:pt x="229424" y="131062"/>
                </a:cubicBezTo>
                <a:cubicBezTo>
                  <a:pt x="230219" y="133446"/>
                  <a:pt x="230219" y="135036"/>
                  <a:pt x="231013" y="137420"/>
                </a:cubicBezTo>
                <a:lnTo>
                  <a:pt x="231808" y="137420"/>
                </a:lnTo>
                <a:cubicBezTo>
                  <a:pt x="238165" y="137420"/>
                  <a:pt x="245317" y="137420"/>
                  <a:pt x="252469" y="137420"/>
                </a:cubicBezTo>
                <a:cubicBezTo>
                  <a:pt x="253264" y="135831"/>
                  <a:pt x="253264" y="133447"/>
                  <a:pt x="254059" y="131858"/>
                </a:cubicBezTo>
                <a:cubicBezTo>
                  <a:pt x="250085" y="130268"/>
                  <a:pt x="246112" y="127884"/>
                  <a:pt x="242139" y="127089"/>
                </a:cubicBezTo>
                <a:lnTo>
                  <a:pt x="241706" y="127234"/>
                </a:lnTo>
                <a:close/>
                <a:moveTo>
                  <a:pt x="1691616" y="88945"/>
                </a:moveTo>
                <a:cubicBezTo>
                  <a:pt x="1687643" y="112785"/>
                  <a:pt x="1693206" y="124705"/>
                  <a:pt x="1717046" y="120732"/>
                </a:cubicBezTo>
                <a:cubicBezTo>
                  <a:pt x="1725787" y="97687"/>
                  <a:pt x="1720224" y="86561"/>
                  <a:pt x="1691616" y="88945"/>
                </a:cubicBezTo>
                <a:close/>
                <a:moveTo>
                  <a:pt x="254059" y="81793"/>
                </a:moveTo>
                <a:lnTo>
                  <a:pt x="254129" y="81797"/>
                </a:lnTo>
                <a:lnTo>
                  <a:pt x="254122" y="81801"/>
                </a:lnTo>
                <a:close/>
                <a:moveTo>
                  <a:pt x="1939653" y="54166"/>
                </a:moveTo>
                <a:cubicBezTo>
                  <a:pt x="1944570" y="54228"/>
                  <a:pt x="1950281" y="55370"/>
                  <a:pt x="1957036" y="57953"/>
                </a:cubicBezTo>
                <a:cubicBezTo>
                  <a:pt x="1935580" y="65105"/>
                  <a:pt x="1922865" y="69078"/>
                  <a:pt x="1910150" y="73051"/>
                </a:cubicBezTo>
                <a:cubicBezTo>
                  <a:pt x="1917302" y="63515"/>
                  <a:pt x="1924901" y="53979"/>
                  <a:pt x="1939653" y="54166"/>
                </a:cubicBezTo>
                <a:close/>
                <a:moveTo>
                  <a:pt x="1355608" y="389"/>
                </a:moveTo>
                <a:cubicBezTo>
                  <a:pt x="1389692" y="-2144"/>
                  <a:pt x="1423217" y="8287"/>
                  <a:pt x="1457189" y="14246"/>
                </a:cubicBezTo>
                <a:cubicBezTo>
                  <a:pt x="1459573" y="22193"/>
                  <a:pt x="1461957" y="30934"/>
                  <a:pt x="1467520" y="48417"/>
                </a:cubicBezTo>
                <a:cubicBezTo>
                  <a:pt x="1480234" y="17425"/>
                  <a:pt x="1500895" y="8684"/>
                  <a:pt x="1528709" y="5505"/>
                </a:cubicBezTo>
                <a:cubicBezTo>
                  <a:pt x="1527914" y="15041"/>
                  <a:pt x="1527120" y="22988"/>
                  <a:pt x="1526325" y="32524"/>
                </a:cubicBezTo>
                <a:cubicBezTo>
                  <a:pt x="1543808" y="46828"/>
                  <a:pt x="1563674" y="35702"/>
                  <a:pt x="1570032" y="22193"/>
                </a:cubicBezTo>
                <a:cubicBezTo>
                  <a:pt x="1582747" y="-7210"/>
                  <a:pt x="1604202" y="1532"/>
                  <a:pt x="1620096" y="7094"/>
                </a:cubicBezTo>
                <a:cubicBezTo>
                  <a:pt x="1647115" y="16630"/>
                  <a:pt x="1670955" y="33318"/>
                  <a:pt x="1696384" y="46828"/>
                </a:cubicBezTo>
                <a:cubicBezTo>
                  <a:pt x="1706715" y="52391"/>
                  <a:pt x="1718635" y="63516"/>
                  <a:pt x="1727376" y="61132"/>
                </a:cubicBezTo>
                <a:cubicBezTo>
                  <a:pt x="1749627" y="56364"/>
                  <a:pt x="1778235" y="51596"/>
                  <a:pt x="1790155" y="36497"/>
                </a:cubicBezTo>
                <a:cubicBezTo>
                  <a:pt x="1810022" y="9478"/>
                  <a:pt x="1828299" y="9478"/>
                  <a:pt x="1852934" y="22193"/>
                </a:cubicBezTo>
                <a:cubicBezTo>
                  <a:pt x="1845782" y="73847"/>
                  <a:pt x="1797308" y="76231"/>
                  <a:pt x="1764726" y="100071"/>
                </a:cubicBezTo>
                <a:cubicBezTo>
                  <a:pt x="1778235" y="98481"/>
                  <a:pt x="1791745" y="96892"/>
                  <a:pt x="1806049" y="95303"/>
                </a:cubicBezTo>
                <a:cubicBezTo>
                  <a:pt x="1813201" y="120732"/>
                  <a:pt x="1788566" y="119143"/>
                  <a:pt x="1777441" y="129473"/>
                </a:cubicBezTo>
                <a:cubicBezTo>
                  <a:pt x="1825121" y="145367"/>
                  <a:pt x="1825915" y="145367"/>
                  <a:pt x="1849756" y="103249"/>
                </a:cubicBezTo>
                <a:cubicBezTo>
                  <a:pt x="1858497" y="88151"/>
                  <a:pt x="1870417" y="84177"/>
                  <a:pt x="1894257" y="88151"/>
                </a:cubicBezTo>
                <a:cubicBezTo>
                  <a:pt x="1879953" y="96892"/>
                  <a:pt x="1871212" y="102455"/>
                  <a:pt x="1863265" y="107223"/>
                </a:cubicBezTo>
                <a:cubicBezTo>
                  <a:pt x="1864060" y="109607"/>
                  <a:pt x="1864060" y="111991"/>
                  <a:pt x="1864854" y="114375"/>
                </a:cubicBezTo>
                <a:cubicBezTo>
                  <a:pt x="1888695" y="111991"/>
                  <a:pt x="1913329" y="109607"/>
                  <a:pt x="1939553" y="107223"/>
                </a:cubicBezTo>
                <a:cubicBezTo>
                  <a:pt x="1945116" y="119143"/>
                  <a:pt x="1951473" y="131063"/>
                  <a:pt x="1957830" y="142983"/>
                </a:cubicBezTo>
                <a:cubicBezTo>
                  <a:pt x="1985644" y="151724"/>
                  <a:pt x="2017431" y="113580"/>
                  <a:pt x="2044450" y="149340"/>
                </a:cubicBezTo>
                <a:cubicBezTo>
                  <a:pt x="2054780" y="144572"/>
                  <a:pt x="2065906" y="139804"/>
                  <a:pt x="2081799" y="133447"/>
                </a:cubicBezTo>
                <a:cubicBezTo>
                  <a:pt x="2069879" y="166823"/>
                  <a:pt x="2069879" y="166823"/>
                  <a:pt x="2088157" y="203378"/>
                </a:cubicBezTo>
                <a:cubicBezTo>
                  <a:pt x="2071469" y="227218"/>
                  <a:pt x="2043655" y="228807"/>
                  <a:pt x="2019020" y="230397"/>
                </a:cubicBezTo>
                <a:cubicBezTo>
                  <a:pt x="2003922" y="231191"/>
                  <a:pt x="1993591" y="228807"/>
                  <a:pt x="1985644" y="245495"/>
                </a:cubicBezTo>
                <a:cubicBezTo>
                  <a:pt x="1977697" y="262183"/>
                  <a:pt x="1964983" y="258210"/>
                  <a:pt x="1951473" y="250263"/>
                </a:cubicBezTo>
                <a:cubicBezTo>
                  <a:pt x="1926839" y="235165"/>
                  <a:pt x="1926044" y="235959"/>
                  <a:pt x="1914124" y="259005"/>
                </a:cubicBezTo>
                <a:cubicBezTo>
                  <a:pt x="1902999" y="282050"/>
                  <a:pt x="1881542" y="289997"/>
                  <a:pt x="1859292" y="288407"/>
                </a:cubicBezTo>
                <a:cubicBezTo>
                  <a:pt x="1823532" y="285229"/>
                  <a:pt x="1794923" y="292381"/>
                  <a:pt x="1768699" y="317810"/>
                </a:cubicBezTo>
                <a:cubicBezTo>
                  <a:pt x="1761547" y="324962"/>
                  <a:pt x="1746449" y="323373"/>
                  <a:pt x="1736912" y="324962"/>
                </a:cubicBezTo>
                <a:cubicBezTo>
                  <a:pt x="1721814" y="309069"/>
                  <a:pt x="1748832" y="281255"/>
                  <a:pt x="1716251" y="277282"/>
                </a:cubicBezTo>
                <a:cubicBezTo>
                  <a:pt x="1701947" y="301122"/>
                  <a:pt x="1687643" y="324168"/>
                  <a:pt x="1651883" y="314632"/>
                </a:cubicBezTo>
                <a:cubicBezTo>
                  <a:pt x="1642347" y="312248"/>
                  <a:pt x="1629632" y="320989"/>
                  <a:pt x="1611355" y="326552"/>
                </a:cubicBezTo>
                <a:cubicBezTo>
                  <a:pt x="1628043" y="338472"/>
                  <a:pt x="1654267" y="335293"/>
                  <a:pt x="1643936" y="363901"/>
                </a:cubicBezTo>
                <a:cubicBezTo>
                  <a:pt x="1633605" y="367080"/>
                  <a:pt x="1620891" y="371053"/>
                  <a:pt x="1604997" y="376616"/>
                </a:cubicBezTo>
                <a:cubicBezTo>
                  <a:pt x="1603805" y="361120"/>
                  <a:pt x="1597249" y="356153"/>
                  <a:pt x="1588905" y="354365"/>
                </a:cubicBezTo>
                <a:lnTo>
                  <a:pt x="1565041" y="351536"/>
                </a:lnTo>
                <a:lnTo>
                  <a:pt x="1565263" y="351980"/>
                </a:lnTo>
                <a:lnTo>
                  <a:pt x="1563440" y="353132"/>
                </a:lnTo>
                <a:lnTo>
                  <a:pt x="1564081" y="351423"/>
                </a:lnTo>
                <a:lnTo>
                  <a:pt x="1562642" y="351252"/>
                </a:lnTo>
                <a:lnTo>
                  <a:pt x="1556622" y="332810"/>
                </a:lnTo>
                <a:cubicBezTo>
                  <a:pt x="1554338" y="325757"/>
                  <a:pt x="1551755" y="317810"/>
                  <a:pt x="1548576" y="308274"/>
                </a:cubicBezTo>
                <a:cubicBezTo>
                  <a:pt x="1523146" y="334498"/>
                  <a:pt x="1504074" y="355160"/>
                  <a:pt x="1484207" y="375026"/>
                </a:cubicBezTo>
                <a:cubicBezTo>
                  <a:pt x="1468314" y="390125"/>
                  <a:pt x="1451626" y="400456"/>
                  <a:pt x="1425402" y="398867"/>
                </a:cubicBezTo>
                <a:cubicBezTo>
                  <a:pt x="1377722" y="396483"/>
                  <a:pt x="1330042" y="403635"/>
                  <a:pt x="1291897" y="437805"/>
                </a:cubicBezTo>
                <a:cubicBezTo>
                  <a:pt x="1287924" y="440984"/>
                  <a:pt x="1282361" y="443368"/>
                  <a:pt x="1276799" y="444957"/>
                </a:cubicBezTo>
                <a:cubicBezTo>
                  <a:pt x="1271236" y="446547"/>
                  <a:pt x="1265673" y="445752"/>
                  <a:pt x="1259316" y="446547"/>
                </a:cubicBezTo>
                <a:lnTo>
                  <a:pt x="1260835" y="430598"/>
                </a:lnTo>
                <a:lnTo>
                  <a:pt x="1262495" y="430653"/>
                </a:lnTo>
                <a:lnTo>
                  <a:pt x="1263396" y="428934"/>
                </a:lnTo>
                <a:lnTo>
                  <a:pt x="1296467" y="416647"/>
                </a:lnTo>
                <a:cubicBezTo>
                  <a:pt x="1307394" y="410389"/>
                  <a:pt x="1316930" y="401251"/>
                  <a:pt x="1323684" y="386152"/>
                </a:cubicBezTo>
                <a:cubicBezTo>
                  <a:pt x="1315737" y="385357"/>
                  <a:pt x="1310175" y="383768"/>
                  <a:pt x="1305407" y="384563"/>
                </a:cubicBezTo>
                <a:cubicBezTo>
                  <a:pt x="1292295" y="386550"/>
                  <a:pt x="1283951" y="393106"/>
                  <a:pt x="1277693" y="401648"/>
                </a:cubicBezTo>
                <a:lnTo>
                  <a:pt x="1263396" y="428934"/>
                </a:lnTo>
                <a:lnTo>
                  <a:pt x="1260905" y="429859"/>
                </a:lnTo>
                <a:lnTo>
                  <a:pt x="1260835" y="430598"/>
                </a:lnTo>
                <a:lnTo>
                  <a:pt x="1241536" y="429958"/>
                </a:lnTo>
                <a:cubicBezTo>
                  <a:pt x="1234483" y="429859"/>
                  <a:pt x="1227530" y="430256"/>
                  <a:pt x="1221172" y="432243"/>
                </a:cubicBezTo>
                <a:cubicBezTo>
                  <a:pt x="1175081" y="444957"/>
                  <a:pt x="1128990" y="459261"/>
                  <a:pt x="1080515" y="474360"/>
                </a:cubicBezTo>
                <a:cubicBezTo>
                  <a:pt x="1086078" y="479128"/>
                  <a:pt x="1091641" y="483896"/>
                  <a:pt x="1099587" y="490254"/>
                </a:cubicBezTo>
                <a:cubicBezTo>
                  <a:pt x="1093230" y="496611"/>
                  <a:pt x="1083694" y="502968"/>
                  <a:pt x="1081310" y="511710"/>
                </a:cubicBezTo>
                <a:cubicBezTo>
                  <a:pt x="1079721" y="518862"/>
                  <a:pt x="1086873" y="528398"/>
                  <a:pt x="1090051" y="537934"/>
                </a:cubicBezTo>
                <a:cubicBezTo>
                  <a:pt x="1085283" y="541112"/>
                  <a:pt x="1081310" y="545880"/>
                  <a:pt x="1076542" y="546675"/>
                </a:cubicBezTo>
                <a:cubicBezTo>
                  <a:pt x="1028862" y="553827"/>
                  <a:pt x="988334" y="582435"/>
                  <a:pt x="939859" y="587998"/>
                </a:cubicBezTo>
                <a:cubicBezTo>
                  <a:pt x="908867" y="591177"/>
                  <a:pt x="879464" y="600713"/>
                  <a:pt x="846882" y="599918"/>
                </a:cubicBezTo>
                <a:cubicBezTo>
                  <a:pt x="825426" y="599123"/>
                  <a:pt x="780130" y="601507"/>
                  <a:pt x="764237" y="596739"/>
                </a:cubicBezTo>
                <a:cubicBezTo>
                  <a:pt x="761853" y="607070"/>
                  <a:pt x="760263" y="617401"/>
                  <a:pt x="757879" y="626937"/>
                </a:cubicBezTo>
                <a:cubicBezTo>
                  <a:pt x="757085" y="629321"/>
                  <a:pt x="753906" y="630115"/>
                  <a:pt x="749933" y="633294"/>
                </a:cubicBezTo>
                <a:cubicBezTo>
                  <a:pt x="741191" y="624553"/>
                  <a:pt x="733245" y="608659"/>
                  <a:pt x="723708" y="607865"/>
                </a:cubicBezTo>
                <a:cubicBezTo>
                  <a:pt x="714172" y="607070"/>
                  <a:pt x="703047" y="620579"/>
                  <a:pt x="689538" y="630115"/>
                </a:cubicBezTo>
                <a:cubicBezTo>
                  <a:pt x="686359" y="626937"/>
                  <a:pt x="681591" y="620579"/>
                  <a:pt x="674439" y="618195"/>
                </a:cubicBezTo>
                <a:cubicBezTo>
                  <a:pt x="666492" y="615017"/>
                  <a:pt x="651394" y="611838"/>
                  <a:pt x="649009" y="615017"/>
                </a:cubicBezTo>
                <a:cubicBezTo>
                  <a:pt x="637089" y="634884"/>
                  <a:pt x="619607" y="628526"/>
                  <a:pt x="604508" y="626142"/>
                </a:cubicBezTo>
                <a:cubicBezTo>
                  <a:pt x="548087" y="618195"/>
                  <a:pt x="492460" y="608659"/>
                  <a:pt x="436833" y="600713"/>
                </a:cubicBezTo>
                <a:cubicBezTo>
                  <a:pt x="416966" y="597534"/>
                  <a:pt x="404251" y="586409"/>
                  <a:pt x="394715" y="570515"/>
                </a:cubicBezTo>
                <a:cubicBezTo>
                  <a:pt x="378027" y="543496"/>
                  <a:pt x="358160" y="529192"/>
                  <a:pt x="324784" y="514094"/>
                </a:cubicBezTo>
                <a:cubicBezTo>
                  <a:pt x="314453" y="509326"/>
                  <a:pt x="308096" y="494227"/>
                  <a:pt x="296971" y="480718"/>
                </a:cubicBezTo>
                <a:cubicBezTo>
                  <a:pt x="262005" y="482307"/>
                  <a:pt x="237371" y="462440"/>
                  <a:pt x="229424" y="421912"/>
                </a:cubicBezTo>
                <a:cubicBezTo>
                  <a:pt x="216709" y="420323"/>
                  <a:pt x="203994" y="417939"/>
                  <a:pt x="189690" y="416349"/>
                </a:cubicBezTo>
                <a:cubicBezTo>
                  <a:pt x="181744" y="361517"/>
                  <a:pt x="135653" y="362312"/>
                  <a:pt x="94330" y="357544"/>
                </a:cubicBezTo>
                <a:cubicBezTo>
                  <a:pt x="56186" y="352776"/>
                  <a:pt x="37908" y="339266"/>
                  <a:pt x="27578" y="303506"/>
                </a:cubicBezTo>
                <a:cubicBezTo>
                  <a:pt x="25988" y="297944"/>
                  <a:pt x="24399" y="292381"/>
                  <a:pt x="23604" y="287613"/>
                </a:cubicBezTo>
                <a:cubicBezTo>
                  <a:pt x="22015" y="270925"/>
                  <a:pt x="-8182" y="268541"/>
                  <a:pt x="2148" y="247085"/>
                </a:cubicBezTo>
                <a:cubicBezTo>
                  <a:pt x="9300" y="231986"/>
                  <a:pt x="19631" y="219271"/>
                  <a:pt x="29962" y="203378"/>
                </a:cubicBezTo>
                <a:cubicBezTo>
                  <a:pt x="37114" y="203378"/>
                  <a:pt x="45855" y="204172"/>
                  <a:pt x="54597" y="204172"/>
                </a:cubicBezTo>
                <a:cubicBezTo>
                  <a:pt x="55391" y="201788"/>
                  <a:pt x="56980" y="199404"/>
                  <a:pt x="57775" y="197020"/>
                </a:cubicBezTo>
                <a:cubicBezTo>
                  <a:pt x="45060" y="189074"/>
                  <a:pt x="32346" y="180332"/>
                  <a:pt x="15658" y="170002"/>
                </a:cubicBezTo>
                <a:cubicBezTo>
                  <a:pt x="20426" y="158876"/>
                  <a:pt x="24399" y="146956"/>
                  <a:pt x="31551" y="130268"/>
                </a:cubicBezTo>
                <a:cubicBezTo>
                  <a:pt x="50623" y="142188"/>
                  <a:pt x="65722" y="151724"/>
                  <a:pt x="77642" y="158876"/>
                </a:cubicBezTo>
                <a:cubicBezTo>
                  <a:pt x="100687" y="154108"/>
                  <a:pt x="121349" y="149340"/>
                  <a:pt x="149162" y="142983"/>
                </a:cubicBezTo>
                <a:cubicBezTo>
                  <a:pt x="120554" y="126295"/>
                  <a:pt x="95919" y="118348"/>
                  <a:pt x="67311" y="119143"/>
                </a:cubicBezTo>
                <a:cubicBezTo>
                  <a:pt x="61749" y="105633"/>
                  <a:pt x="56980" y="92124"/>
                  <a:pt x="50623" y="75436"/>
                </a:cubicBezTo>
                <a:cubicBezTo>
                  <a:pt x="81615" y="72257"/>
                  <a:pt x="110223" y="69079"/>
                  <a:pt x="141216" y="65105"/>
                </a:cubicBezTo>
                <a:cubicBezTo>
                  <a:pt x="142805" y="72257"/>
                  <a:pt x="145189" y="79409"/>
                  <a:pt x="147573" y="91329"/>
                </a:cubicBezTo>
                <a:cubicBezTo>
                  <a:pt x="171413" y="87356"/>
                  <a:pt x="195253" y="82588"/>
                  <a:pt x="219093" y="80204"/>
                </a:cubicBezTo>
                <a:lnTo>
                  <a:pt x="251550" y="83155"/>
                </a:lnTo>
                <a:lnTo>
                  <a:pt x="225451" y="96891"/>
                </a:lnTo>
                <a:lnTo>
                  <a:pt x="225924" y="98191"/>
                </a:lnTo>
                <a:lnTo>
                  <a:pt x="223861" y="99276"/>
                </a:lnTo>
                <a:cubicBezTo>
                  <a:pt x="224656" y="102455"/>
                  <a:pt x="226245" y="104839"/>
                  <a:pt x="227040" y="108017"/>
                </a:cubicBezTo>
                <a:cubicBezTo>
                  <a:pt x="249291" y="108017"/>
                  <a:pt x="271541" y="104839"/>
                  <a:pt x="291408" y="86561"/>
                </a:cubicBezTo>
                <a:lnTo>
                  <a:pt x="289194" y="86278"/>
                </a:lnTo>
                <a:lnTo>
                  <a:pt x="292998" y="84177"/>
                </a:lnTo>
                <a:lnTo>
                  <a:pt x="254129" y="81797"/>
                </a:lnTo>
                <a:lnTo>
                  <a:pt x="255648" y="80998"/>
                </a:lnTo>
                <a:cubicBezTo>
                  <a:pt x="255648" y="80998"/>
                  <a:pt x="254059" y="81793"/>
                  <a:pt x="254059" y="81793"/>
                </a:cubicBezTo>
                <a:cubicBezTo>
                  <a:pt x="258827" y="73052"/>
                  <a:pt x="263595" y="65105"/>
                  <a:pt x="271541" y="50801"/>
                </a:cubicBezTo>
                <a:cubicBezTo>
                  <a:pt x="417761" y="36497"/>
                  <a:pt x="566364" y="20604"/>
                  <a:pt x="715762" y="8684"/>
                </a:cubicBezTo>
                <a:cubicBezTo>
                  <a:pt x="769005" y="4710"/>
                  <a:pt x="823042" y="10273"/>
                  <a:pt x="877080" y="11862"/>
                </a:cubicBezTo>
                <a:cubicBezTo>
                  <a:pt x="896152" y="12657"/>
                  <a:pt x="915224" y="10273"/>
                  <a:pt x="934296" y="12657"/>
                </a:cubicBezTo>
                <a:cubicBezTo>
                  <a:pt x="950984" y="14246"/>
                  <a:pt x="967672" y="19809"/>
                  <a:pt x="991512" y="24577"/>
                </a:cubicBezTo>
                <a:cubicBezTo>
                  <a:pt x="995486" y="22988"/>
                  <a:pt x="1005816" y="17425"/>
                  <a:pt x="1015352" y="11862"/>
                </a:cubicBezTo>
                <a:cubicBezTo>
                  <a:pt x="1018531" y="11862"/>
                  <a:pt x="1020915" y="11068"/>
                  <a:pt x="1020915" y="11862"/>
                </a:cubicBezTo>
                <a:cubicBezTo>
                  <a:pt x="1040782" y="44444"/>
                  <a:pt x="1059854" y="22193"/>
                  <a:pt x="1078926" y="11068"/>
                </a:cubicBezTo>
                <a:cubicBezTo>
                  <a:pt x="1081310" y="9478"/>
                  <a:pt x="1084489" y="8684"/>
                  <a:pt x="1086873" y="9478"/>
                </a:cubicBezTo>
                <a:cubicBezTo>
                  <a:pt x="1158393" y="26166"/>
                  <a:pt x="1229118" y="-4031"/>
                  <a:pt x="1300639" y="8684"/>
                </a:cubicBezTo>
                <a:cubicBezTo>
                  <a:pt x="1306996" y="9478"/>
                  <a:pt x="1314943" y="10273"/>
                  <a:pt x="1321300" y="7889"/>
                </a:cubicBezTo>
                <a:cubicBezTo>
                  <a:pt x="1332823" y="3518"/>
                  <a:pt x="1344246" y="1234"/>
                  <a:pt x="1355608" y="389"/>
                </a:cubicBezTo>
                <a:close/>
              </a:path>
            </a:pathLst>
          </a:custGeom>
          <a:solidFill>
            <a:schemeClr val="accent6"/>
          </a:solidFill>
          <a:ln w="794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85" name="Group 2984">
            <a:extLst>
              <a:ext uri="{FF2B5EF4-FFF2-40B4-BE49-F238E27FC236}">
                <a16:creationId xmlns:a16="http://schemas.microsoft.com/office/drawing/2014/main" id="{79BA1FAA-5118-41F2-929E-A3BC85F15DB6}"/>
              </a:ext>
            </a:extLst>
          </p:cNvPr>
          <p:cNvGrpSpPr/>
          <p:nvPr/>
        </p:nvGrpSpPr>
        <p:grpSpPr>
          <a:xfrm>
            <a:off x="7296634" y="5199107"/>
            <a:ext cx="4186119" cy="1070828"/>
            <a:chOff x="6751979" y="1666120"/>
            <a:chExt cx="3952213" cy="1070828"/>
          </a:xfrm>
        </p:grpSpPr>
        <p:sp>
          <p:nvSpPr>
            <p:cNvPr id="2986" name="TextBox 2985">
              <a:extLst>
                <a:ext uri="{FF2B5EF4-FFF2-40B4-BE49-F238E27FC236}">
                  <a16:creationId xmlns:a16="http://schemas.microsoft.com/office/drawing/2014/main" id="{9BB38287-CF8D-4378-AF85-10B7B5373412}"/>
                </a:ext>
              </a:extLst>
            </p:cNvPr>
            <p:cNvSpPr txBox="1"/>
            <p:nvPr/>
          </p:nvSpPr>
          <p:spPr>
            <a:xfrm>
              <a:off x="6770451" y="2090617"/>
              <a:ext cx="3933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87" name="TextBox 2986">
              <a:extLst>
                <a:ext uri="{FF2B5EF4-FFF2-40B4-BE49-F238E27FC236}">
                  <a16:creationId xmlns:a16="http://schemas.microsoft.com/office/drawing/2014/main" id="{82981D9F-67BD-43FB-9755-F41131289A32}"/>
                </a:ext>
              </a:extLst>
            </p:cNvPr>
            <p:cNvSpPr txBox="1"/>
            <p:nvPr/>
          </p:nvSpPr>
          <p:spPr>
            <a:xfrm>
              <a:off x="6751979" y="1666120"/>
              <a:ext cx="3933741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88" name="TextBox 2987">
            <a:extLst>
              <a:ext uri="{FF2B5EF4-FFF2-40B4-BE49-F238E27FC236}">
                <a16:creationId xmlns:a16="http://schemas.microsoft.com/office/drawing/2014/main" id="{76E28FD6-0809-4A25-9633-DABC37BC7AB6}"/>
              </a:ext>
            </a:extLst>
          </p:cNvPr>
          <p:cNvSpPr txBox="1"/>
          <p:nvPr/>
        </p:nvSpPr>
        <p:spPr>
          <a:xfrm>
            <a:off x="6379748" y="5112579"/>
            <a:ext cx="877115" cy="76944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188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103</cp:revision>
  <dcterms:created xsi:type="dcterms:W3CDTF">2018-02-18T19:39:47Z</dcterms:created>
  <dcterms:modified xsi:type="dcterms:W3CDTF">2020-08-31T07:45:32Z</dcterms:modified>
</cp:coreProperties>
</file>