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16" name="Freeform: Shape 1915">
            <a:extLst>
              <a:ext uri="{FF2B5EF4-FFF2-40B4-BE49-F238E27FC236}">
                <a16:creationId xmlns:a16="http://schemas.microsoft.com/office/drawing/2014/main" id="{B5B7C6ED-FAC0-4FC2-8FD3-8AEDA915606A}"/>
              </a:ext>
            </a:extLst>
          </p:cNvPr>
          <p:cNvSpPr/>
          <p:nvPr/>
        </p:nvSpPr>
        <p:spPr>
          <a:xfrm>
            <a:off x="1057749" y="1774699"/>
            <a:ext cx="2236206" cy="4375402"/>
          </a:xfrm>
          <a:custGeom>
            <a:avLst/>
            <a:gdLst>
              <a:gd name="connsiteX0" fmla="*/ 207101 w 1427042"/>
              <a:gd name="connsiteY0" fmla="*/ 4411970 h 4664674"/>
              <a:gd name="connsiteX1" fmla="*/ 200802 w 1427042"/>
              <a:gd name="connsiteY1" fmla="*/ 4412764 h 4664674"/>
              <a:gd name="connsiteX2" fmla="*/ 198439 w 1427042"/>
              <a:gd name="connsiteY2" fmla="*/ 4449319 h 4664674"/>
              <a:gd name="connsiteX3" fmla="*/ 210251 w 1427042"/>
              <a:gd name="connsiteY3" fmla="*/ 4427068 h 4664674"/>
              <a:gd name="connsiteX4" fmla="*/ 207101 w 1427042"/>
              <a:gd name="connsiteY4" fmla="*/ 4411970 h 4664674"/>
              <a:gd name="connsiteX5" fmla="*/ 832147 w 1427042"/>
              <a:gd name="connsiteY5" fmla="*/ 4125888 h 4664674"/>
              <a:gd name="connsiteX6" fmla="*/ 824274 w 1427042"/>
              <a:gd name="connsiteY6" fmla="*/ 4163238 h 4664674"/>
              <a:gd name="connsiteX7" fmla="*/ 832147 w 1427042"/>
              <a:gd name="connsiteY7" fmla="*/ 4125888 h 4664674"/>
              <a:gd name="connsiteX8" fmla="*/ 404752 w 1427042"/>
              <a:gd name="connsiteY8" fmla="*/ 4125888 h 4664674"/>
              <a:gd name="connsiteX9" fmla="*/ 396878 w 1427042"/>
              <a:gd name="connsiteY9" fmla="*/ 4163238 h 4664674"/>
              <a:gd name="connsiteX10" fmla="*/ 404752 w 1427042"/>
              <a:gd name="connsiteY10" fmla="*/ 4125888 h 4664674"/>
              <a:gd name="connsiteX11" fmla="*/ 158279 w 1427042"/>
              <a:gd name="connsiteY11" fmla="*/ 4108405 h 4664674"/>
              <a:gd name="connsiteX12" fmla="*/ 134656 w 1427042"/>
              <a:gd name="connsiteY12" fmla="*/ 4212508 h 4664674"/>
              <a:gd name="connsiteX13" fmla="*/ 158279 w 1427042"/>
              <a:gd name="connsiteY13" fmla="*/ 4108405 h 4664674"/>
              <a:gd name="connsiteX14" fmla="*/ 148042 w 1427042"/>
              <a:gd name="connsiteY14" fmla="*/ 3334397 h 4664674"/>
              <a:gd name="connsiteX15" fmla="*/ 148042 w 1427042"/>
              <a:gd name="connsiteY15" fmla="*/ 3365389 h 4664674"/>
              <a:gd name="connsiteX16" fmla="*/ 148042 w 1427042"/>
              <a:gd name="connsiteY16" fmla="*/ 3334397 h 4664674"/>
              <a:gd name="connsiteX17" fmla="*/ 1278635 w 1427042"/>
              <a:gd name="connsiteY17" fmla="*/ 1550364 h 4664674"/>
              <a:gd name="connsiteX18" fmla="*/ 1247925 w 1427042"/>
              <a:gd name="connsiteY18" fmla="*/ 1560694 h 4664674"/>
              <a:gd name="connsiteX19" fmla="*/ 1249499 w 1427042"/>
              <a:gd name="connsiteY19" fmla="*/ 1644929 h 4664674"/>
              <a:gd name="connsiteX20" fmla="*/ 1256586 w 1427042"/>
              <a:gd name="connsiteY20" fmla="*/ 1722012 h 4664674"/>
              <a:gd name="connsiteX21" fmla="*/ 1271548 w 1427042"/>
              <a:gd name="connsiteY21" fmla="*/ 1691815 h 4664674"/>
              <a:gd name="connsiteX22" fmla="*/ 1259737 w 1427042"/>
              <a:gd name="connsiteY22" fmla="*/ 1630625 h 4664674"/>
              <a:gd name="connsiteX23" fmla="*/ 1273911 w 1427042"/>
              <a:gd name="connsiteY23" fmla="*/ 1581356 h 4664674"/>
              <a:gd name="connsiteX24" fmla="*/ 1285722 w 1427042"/>
              <a:gd name="connsiteY24" fmla="*/ 1558310 h 4664674"/>
              <a:gd name="connsiteX25" fmla="*/ 1278635 w 1427042"/>
              <a:gd name="connsiteY25" fmla="*/ 1550364 h 4664674"/>
              <a:gd name="connsiteX26" fmla="*/ 1277061 w 1427042"/>
              <a:gd name="connsiteY26" fmla="*/ 1350902 h 4664674"/>
              <a:gd name="connsiteX27" fmla="*/ 1268398 w 1427042"/>
              <a:gd name="connsiteY27" fmla="*/ 1416064 h 4664674"/>
              <a:gd name="connsiteX28" fmla="*/ 1277061 w 1427042"/>
              <a:gd name="connsiteY28" fmla="*/ 1350902 h 4664674"/>
              <a:gd name="connsiteX29" fmla="*/ 1294384 w 1427042"/>
              <a:gd name="connsiteY29" fmla="*/ 1250773 h 4664674"/>
              <a:gd name="connsiteX30" fmla="*/ 1262887 w 1427042"/>
              <a:gd name="connsiteY30" fmla="*/ 1280971 h 4664674"/>
              <a:gd name="connsiteX31" fmla="*/ 1277848 w 1427042"/>
              <a:gd name="connsiteY31" fmla="*/ 1262693 h 4664674"/>
              <a:gd name="connsiteX32" fmla="*/ 1294384 w 1427042"/>
              <a:gd name="connsiteY32" fmla="*/ 1250773 h 4664674"/>
              <a:gd name="connsiteX33" fmla="*/ 1273124 w 1427042"/>
              <a:gd name="connsiteY33" fmla="*/ 1121242 h 4664674"/>
              <a:gd name="connsiteX34" fmla="*/ 1262887 w 1427042"/>
              <a:gd name="connsiteY34" fmla="*/ 1230906 h 4664674"/>
              <a:gd name="connsiteX35" fmla="*/ 1275485 w 1427042"/>
              <a:gd name="connsiteY35" fmla="*/ 1231701 h 4664674"/>
              <a:gd name="connsiteX36" fmla="*/ 1281786 w 1427042"/>
              <a:gd name="connsiteY36" fmla="*/ 1122037 h 4664674"/>
              <a:gd name="connsiteX37" fmla="*/ 1273124 w 1427042"/>
              <a:gd name="connsiteY37" fmla="*/ 1121242 h 4664674"/>
              <a:gd name="connsiteX38" fmla="*/ 1294384 w 1427042"/>
              <a:gd name="connsiteY38" fmla="*/ 986943 h 4664674"/>
              <a:gd name="connsiteX39" fmla="*/ 1280211 w 1427042"/>
              <a:gd name="connsiteY39" fmla="*/ 1038596 h 4664674"/>
              <a:gd name="connsiteX40" fmla="*/ 1291235 w 1427042"/>
              <a:gd name="connsiteY40" fmla="*/ 1039391 h 4664674"/>
              <a:gd name="connsiteX41" fmla="*/ 1294384 w 1427042"/>
              <a:gd name="connsiteY41" fmla="*/ 986943 h 4664674"/>
              <a:gd name="connsiteX42" fmla="*/ 1344191 w 1427042"/>
              <a:gd name="connsiteY42" fmla="*/ 935588 h 4664674"/>
              <a:gd name="connsiteX43" fmla="*/ 1336120 w 1427042"/>
              <a:gd name="connsiteY43" fmla="*/ 938468 h 4664674"/>
              <a:gd name="connsiteX44" fmla="*/ 1351082 w 1427042"/>
              <a:gd name="connsiteY44" fmla="*/ 974228 h 4664674"/>
              <a:gd name="connsiteX45" fmla="*/ 1353444 w 1427042"/>
              <a:gd name="connsiteY45" fmla="*/ 936879 h 4664674"/>
              <a:gd name="connsiteX46" fmla="*/ 1344191 w 1427042"/>
              <a:gd name="connsiteY46" fmla="*/ 935588 h 4664674"/>
              <a:gd name="connsiteX47" fmla="*/ 1348719 w 1427042"/>
              <a:gd name="connsiteY47" fmla="*/ 827214 h 4664674"/>
              <a:gd name="connsiteX48" fmla="*/ 1340845 w 1427042"/>
              <a:gd name="connsiteY48" fmla="*/ 832777 h 4664674"/>
              <a:gd name="connsiteX49" fmla="*/ 1353444 w 1427042"/>
              <a:gd name="connsiteY49" fmla="*/ 855028 h 4664674"/>
              <a:gd name="connsiteX50" fmla="*/ 1364468 w 1427042"/>
              <a:gd name="connsiteY50" fmla="*/ 847081 h 4664674"/>
              <a:gd name="connsiteX51" fmla="*/ 1348719 w 1427042"/>
              <a:gd name="connsiteY51" fmla="*/ 827214 h 4664674"/>
              <a:gd name="connsiteX52" fmla="*/ 1351082 w 1427042"/>
              <a:gd name="connsiteY52" fmla="*/ 690531 h 4664674"/>
              <a:gd name="connsiteX53" fmla="*/ 1351870 w 1427042"/>
              <a:gd name="connsiteY53" fmla="*/ 721523 h 4664674"/>
              <a:gd name="connsiteX54" fmla="*/ 1361318 w 1427042"/>
              <a:gd name="connsiteY54" fmla="*/ 722318 h 4664674"/>
              <a:gd name="connsiteX55" fmla="*/ 1351082 w 1427042"/>
              <a:gd name="connsiteY55" fmla="*/ 690531 h 4664674"/>
              <a:gd name="connsiteX56" fmla="*/ 515784 w 1427042"/>
              <a:gd name="connsiteY56" fmla="*/ 2447 h 4664674"/>
              <a:gd name="connsiteX57" fmla="*/ 550432 w 1427042"/>
              <a:gd name="connsiteY57" fmla="*/ 16651 h 4664674"/>
              <a:gd name="connsiteX58" fmla="*/ 563032 w 1427042"/>
              <a:gd name="connsiteY58" fmla="*/ 27776 h 4664674"/>
              <a:gd name="connsiteX59" fmla="*/ 606342 w 1427042"/>
              <a:gd name="connsiteY59" fmla="*/ 28571 h 4664674"/>
              <a:gd name="connsiteX60" fmla="*/ 642565 w 1427042"/>
              <a:gd name="connsiteY60" fmla="*/ 15856 h 4664674"/>
              <a:gd name="connsiteX61" fmla="*/ 703199 w 1427042"/>
              <a:gd name="connsiteY61" fmla="*/ 39696 h 4664674"/>
              <a:gd name="connsiteX62" fmla="*/ 765408 w 1427042"/>
              <a:gd name="connsiteY62" fmla="*/ 57974 h 4664674"/>
              <a:gd name="connsiteX63" fmla="*/ 796906 w 1427042"/>
              <a:gd name="connsiteY63" fmla="*/ 34928 h 4664674"/>
              <a:gd name="connsiteX64" fmla="*/ 829979 w 1427042"/>
              <a:gd name="connsiteY64" fmla="*/ 26982 h 4664674"/>
              <a:gd name="connsiteX65" fmla="*/ 837397 w 1427042"/>
              <a:gd name="connsiteY65" fmla="*/ 28297 h 4664674"/>
              <a:gd name="connsiteX66" fmla="*/ 843960 w 1427042"/>
              <a:gd name="connsiteY66" fmla="*/ 21419 h 4664674"/>
              <a:gd name="connsiteX67" fmla="*/ 903806 w 1427042"/>
              <a:gd name="connsiteY67" fmla="*/ 3142 h 4664674"/>
              <a:gd name="connsiteX68" fmla="*/ 977827 w 1427042"/>
              <a:gd name="connsiteY68" fmla="*/ 16651 h 4664674"/>
              <a:gd name="connsiteX69" fmla="*/ 990426 w 1427042"/>
              <a:gd name="connsiteY69" fmla="*/ 27776 h 4664674"/>
              <a:gd name="connsiteX70" fmla="*/ 1033737 w 1427042"/>
              <a:gd name="connsiteY70" fmla="*/ 28571 h 4664674"/>
              <a:gd name="connsiteX71" fmla="*/ 1069960 w 1427042"/>
              <a:gd name="connsiteY71" fmla="*/ 15856 h 4664674"/>
              <a:gd name="connsiteX72" fmla="*/ 1130594 w 1427042"/>
              <a:gd name="connsiteY72" fmla="*/ 39696 h 4664674"/>
              <a:gd name="connsiteX73" fmla="*/ 1192803 w 1427042"/>
              <a:gd name="connsiteY73" fmla="*/ 57974 h 4664674"/>
              <a:gd name="connsiteX74" fmla="*/ 1224301 w 1427042"/>
              <a:gd name="connsiteY74" fmla="*/ 34928 h 4664674"/>
              <a:gd name="connsiteX75" fmla="*/ 1257374 w 1427042"/>
              <a:gd name="connsiteY75" fmla="*/ 26982 h 4664674"/>
              <a:gd name="connsiteX76" fmla="*/ 1348719 w 1427042"/>
              <a:gd name="connsiteY76" fmla="*/ 30160 h 4664674"/>
              <a:gd name="connsiteX77" fmla="*/ 1395967 w 1427042"/>
              <a:gd name="connsiteY77" fmla="*/ 52411 h 4664674"/>
              <a:gd name="connsiteX78" fmla="*/ 1425890 w 1427042"/>
              <a:gd name="connsiteY78" fmla="*/ 191478 h 4664674"/>
              <a:gd name="connsiteX79" fmla="*/ 1424315 w 1427042"/>
              <a:gd name="connsiteY79" fmla="*/ 295580 h 4664674"/>
              <a:gd name="connsiteX80" fmla="*/ 1414078 w 1427042"/>
              <a:gd name="connsiteY80" fmla="*/ 440210 h 4664674"/>
              <a:gd name="connsiteX81" fmla="*/ 1389667 w 1427042"/>
              <a:gd name="connsiteY81" fmla="*/ 561000 h 4664674"/>
              <a:gd name="connsiteX82" fmla="*/ 1388880 w 1427042"/>
              <a:gd name="connsiteY82" fmla="*/ 572920 h 4664674"/>
              <a:gd name="connsiteX83" fmla="*/ 1390454 w 1427042"/>
              <a:gd name="connsiteY83" fmla="*/ 782713 h 4664674"/>
              <a:gd name="connsiteX84" fmla="*/ 1372343 w 1427042"/>
              <a:gd name="connsiteY84" fmla="*/ 809731 h 4664674"/>
              <a:gd name="connsiteX85" fmla="*/ 1385729 w 1427042"/>
              <a:gd name="connsiteY85" fmla="*/ 908270 h 4664674"/>
              <a:gd name="connsiteX86" fmla="*/ 1373130 w 1427042"/>
              <a:gd name="connsiteY86" fmla="*/ 1077535 h 4664674"/>
              <a:gd name="connsiteX87" fmla="*/ 1365256 w 1427042"/>
              <a:gd name="connsiteY87" fmla="*/ 1118063 h 4664674"/>
              <a:gd name="connsiteX88" fmla="*/ 1352656 w 1427042"/>
              <a:gd name="connsiteY88" fmla="*/ 1021114 h 4664674"/>
              <a:gd name="connsiteX89" fmla="*/ 1329821 w 1427042"/>
              <a:gd name="connsiteY89" fmla="*/ 1083893 h 4664674"/>
              <a:gd name="connsiteX90" fmla="*/ 1312496 w 1427042"/>
              <a:gd name="connsiteY90" fmla="*/ 1406528 h 4664674"/>
              <a:gd name="connsiteX91" fmla="*/ 1295960 w 1427042"/>
              <a:gd name="connsiteY91" fmla="*/ 1441494 h 4664674"/>
              <a:gd name="connsiteX92" fmla="*/ 1282572 w 1427042"/>
              <a:gd name="connsiteY92" fmla="*/ 1475665 h 4664674"/>
              <a:gd name="connsiteX93" fmla="*/ 1281794 w 1427042"/>
              <a:gd name="connsiteY93" fmla="*/ 1474880 h 4664674"/>
              <a:gd name="connsiteX94" fmla="*/ 1281786 w 1427042"/>
              <a:gd name="connsiteY94" fmla="*/ 1474870 h 4664674"/>
              <a:gd name="connsiteX95" fmla="*/ 1281787 w 1427042"/>
              <a:gd name="connsiteY95" fmla="*/ 1474873 h 4664674"/>
              <a:gd name="connsiteX96" fmla="*/ 1261312 w 1427042"/>
              <a:gd name="connsiteY96" fmla="*/ 1454209 h 4664674"/>
              <a:gd name="connsiteX97" fmla="*/ 1261312 w 1427042"/>
              <a:gd name="connsiteY97" fmla="*/ 1539238 h 4664674"/>
              <a:gd name="connsiteX98" fmla="*/ 1286892 w 1427042"/>
              <a:gd name="connsiteY98" fmla="*/ 1493086 h 4664674"/>
              <a:gd name="connsiteX99" fmla="*/ 1281787 w 1427042"/>
              <a:gd name="connsiteY99" fmla="*/ 1474873 h 4664674"/>
              <a:gd name="connsiteX100" fmla="*/ 1281794 w 1427042"/>
              <a:gd name="connsiteY100" fmla="*/ 1474880 h 4664674"/>
              <a:gd name="connsiteX101" fmla="*/ 1302948 w 1427042"/>
              <a:gd name="connsiteY101" fmla="*/ 1500896 h 4664674"/>
              <a:gd name="connsiteX102" fmla="*/ 1304621 w 1427042"/>
              <a:gd name="connsiteY102" fmla="*/ 1532881 h 4664674"/>
              <a:gd name="connsiteX103" fmla="*/ 1289659 w 1427042"/>
              <a:gd name="connsiteY103" fmla="*/ 1697378 h 4664674"/>
              <a:gd name="connsiteX104" fmla="*/ 1287298 w 1427042"/>
              <a:gd name="connsiteY104" fmla="*/ 1759362 h 4664674"/>
              <a:gd name="connsiteX105" fmla="*/ 1267611 w 1427042"/>
              <a:gd name="connsiteY105" fmla="*/ 1801479 h 4664674"/>
              <a:gd name="connsiteX106" fmla="*/ 1252650 w 1427042"/>
              <a:gd name="connsiteY106" fmla="*/ 1850749 h 4664674"/>
              <a:gd name="connsiteX107" fmla="*/ 1274698 w 1427042"/>
              <a:gd name="connsiteY107" fmla="*/ 1822141 h 4664674"/>
              <a:gd name="connsiteX108" fmla="*/ 1278635 w 1427042"/>
              <a:gd name="connsiteY108" fmla="*/ 1873794 h 4664674"/>
              <a:gd name="connsiteX109" fmla="*/ 1267611 w 1427042"/>
              <a:gd name="connsiteY109" fmla="*/ 1981075 h 4664674"/>
              <a:gd name="connsiteX110" fmla="*/ 1243988 w 1427042"/>
              <a:gd name="connsiteY110" fmla="*/ 2012861 h 4664674"/>
              <a:gd name="connsiteX111" fmla="*/ 1232176 w 1427042"/>
              <a:gd name="connsiteY111" fmla="*/ 2031933 h 4664674"/>
              <a:gd name="connsiteX112" fmla="*/ 1228238 w 1427042"/>
              <a:gd name="connsiteY112" fmla="*/ 2095507 h 4664674"/>
              <a:gd name="connsiteX113" fmla="*/ 1252650 w 1427042"/>
              <a:gd name="connsiteY113" fmla="*/ 2058952 h 4664674"/>
              <a:gd name="connsiteX114" fmla="*/ 1261312 w 1427042"/>
              <a:gd name="connsiteY114" fmla="*/ 2061336 h 4664674"/>
              <a:gd name="connsiteX115" fmla="*/ 1254224 w 1427042"/>
              <a:gd name="connsiteY115" fmla="*/ 2145571 h 4664674"/>
              <a:gd name="connsiteX116" fmla="*/ 1224301 w 1427042"/>
              <a:gd name="connsiteY116" fmla="*/ 2139214 h 4664674"/>
              <a:gd name="connsiteX117" fmla="*/ 1225089 w 1427042"/>
              <a:gd name="connsiteY117" fmla="*/ 2194046 h 4664674"/>
              <a:gd name="connsiteX118" fmla="*/ 1250287 w 1427042"/>
              <a:gd name="connsiteY118" fmla="*/ 2172590 h 4664674"/>
              <a:gd name="connsiteX119" fmla="*/ 1255012 w 1427042"/>
              <a:gd name="connsiteY119" fmla="*/ 2176563 h 4664674"/>
              <a:gd name="connsiteX120" fmla="*/ 1252650 w 1427042"/>
              <a:gd name="connsiteY120" fmla="*/ 2368079 h 4664674"/>
              <a:gd name="connsiteX121" fmla="*/ 1253437 w 1427042"/>
              <a:gd name="connsiteY121" fmla="*/ 2436421 h 4664674"/>
              <a:gd name="connsiteX122" fmla="*/ 1303047 w 1427042"/>
              <a:gd name="connsiteY122" fmla="*/ 2429268 h 4664674"/>
              <a:gd name="connsiteX123" fmla="*/ 1247137 w 1427042"/>
              <a:gd name="connsiteY123" fmla="*/ 2470591 h 4664674"/>
              <a:gd name="connsiteX124" fmla="*/ 1268398 w 1427042"/>
              <a:gd name="connsiteY124" fmla="*/ 2498405 h 4664674"/>
              <a:gd name="connsiteX125" fmla="*/ 1266036 w 1427042"/>
              <a:gd name="connsiteY125" fmla="*/ 2504762 h 4664674"/>
              <a:gd name="connsiteX126" fmla="*/ 1241625 w 1427042"/>
              <a:gd name="connsiteY126" fmla="*/ 2574693 h 4664674"/>
              <a:gd name="connsiteX127" fmla="*/ 1232176 w 1427042"/>
              <a:gd name="connsiteY127" fmla="*/ 2732832 h 4664674"/>
              <a:gd name="connsiteX128" fmla="*/ 1254224 w 1427042"/>
              <a:gd name="connsiteY128" fmla="*/ 2797995 h 4664674"/>
              <a:gd name="connsiteX129" fmla="*/ 1269974 w 1427042"/>
              <a:gd name="connsiteY129" fmla="*/ 2833755 h 4664674"/>
              <a:gd name="connsiteX130" fmla="*/ 1278635 w 1427042"/>
              <a:gd name="connsiteY130" fmla="*/ 2821835 h 4664674"/>
              <a:gd name="connsiteX131" fmla="*/ 1245562 w 1427042"/>
              <a:gd name="connsiteY131" fmla="*/ 2898918 h 4664674"/>
              <a:gd name="connsiteX132" fmla="*/ 1236901 w 1427042"/>
              <a:gd name="connsiteY132" fmla="*/ 3037986 h 4664674"/>
              <a:gd name="connsiteX133" fmla="*/ 1234538 w 1427042"/>
              <a:gd name="connsiteY133" fmla="*/ 3062620 h 4664674"/>
              <a:gd name="connsiteX134" fmla="*/ 1218002 w 1427042"/>
              <a:gd name="connsiteY134" fmla="*/ 3147650 h 4664674"/>
              <a:gd name="connsiteX135" fmla="*/ 1214064 w 1427042"/>
              <a:gd name="connsiteY135" fmla="*/ 3167517 h 4664674"/>
              <a:gd name="connsiteX136" fmla="*/ 1206977 w 1427042"/>
              <a:gd name="connsiteY136" fmla="*/ 3354264 h 4664674"/>
              <a:gd name="connsiteX137" fmla="*/ 1203040 w 1427042"/>
              <a:gd name="connsiteY137" fmla="*/ 3417043 h 4664674"/>
              <a:gd name="connsiteX138" fmla="*/ 1188078 w 1427042"/>
              <a:gd name="connsiteY138" fmla="*/ 3653855 h 4664674"/>
              <a:gd name="connsiteX139" fmla="*/ 1188866 w 1427042"/>
              <a:gd name="connsiteY139" fmla="*/ 3733322 h 4664674"/>
              <a:gd name="connsiteX140" fmla="*/ 1203040 w 1427042"/>
              <a:gd name="connsiteY140" fmla="*/ 3726170 h 4664674"/>
              <a:gd name="connsiteX141" fmla="*/ 1206190 w 1427042"/>
              <a:gd name="connsiteY141" fmla="*/ 3811994 h 4664674"/>
              <a:gd name="connsiteX142" fmla="*/ 1192015 w 1427042"/>
              <a:gd name="connsiteY142" fmla="*/ 3986027 h 4664674"/>
              <a:gd name="connsiteX143" fmla="*/ 1176266 w 1427042"/>
              <a:gd name="connsiteY143" fmla="*/ 4200588 h 4664674"/>
              <a:gd name="connsiteX144" fmla="*/ 1141619 w 1427042"/>
              <a:gd name="connsiteY144" fmla="*/ 4352369 h 4664674"/>
              <a:gd name="connsiteX145" fmla="*/ 1100671 w 1427042"/>
              <a:gd name="connsiteY145" fmla="*/ 4515277 h 4664674"/>
              <a:gd name="connsiteX146" fmla="*/ 1082559 w 1427042"/>
              <a:gd name="connsiteY146" fmla="*/ 4550242 h 4664674"/>
              <a:gd name="connsiteX147" fmla="*/ 1036099 w 1427042"/>
              <a:gd name="connsiteY147" fmla="*/ 4624941 h 4664674"/>
              <a:gd name="connsiteX148" fmla="*/ 1025862 w 1427042"/>
              <a:gd name="connsiteY148" fmla="*/ 4664674 h 4664674"/>
              <a:gd name="connsiteX149" fmla="*/ 948692 w 1427042"/>
              <a:gd name="connsiteY149" fmla="*/ 4628914 h 4664674"/>
              <a:gd name="connsiteX150" fmla="*/ 890420 w 1427042"/>
              <a:gd name="connsiteY150" fmla="*/ 4654344 h 4664674"/>
              <a:gd name="connsiteX151" fmla="*/ 804587 w 1427042"/>
              <a:gd name="connsiteY151" fmla="*/ 4629709 h 4664674"/>
              <a:gd name="connsiteX152" fmla="*/ 732140 w 1427042"/>
              <a:gd name="connsiteY152" fmla="*/ 4616200 h 4664674"/>
              <a:gd name="connsiteX153" fmla="*/ 640008 w 1427042"/>
              <a:gd name="connsiteY153" fmla="*/ 4571698 h 4664674"/>
              <a:gd name="connsiteX154" fmla="*/ 633724 w 1427042"/>
              <a:gd name="connsiteY154" fmla="*/ 4568586 h 4664674"/>
              <a:gd name="connsiteX155" fmla="*/ 623961 w 1427042"/>
              <a:gd name="connsiteY155" fmla="*/ 4583420 h 4664674"/>
              <a:gd name="connsiteX156" fmla="*/ 608704 w 1427042"/>
              <a:gd name="connsiteY156" fmla="*/ 4624941 h 4664674"/>
              <a:gd name="connsiteX157" fmla="*/ 598467 w 1427042"/>
              <a:gd name="connsiteY157" fmla="*/ 4664674 h 4664674"/>
              <a:gd name="connsiteX158" fmla="*/ 521297 w 1427042"/>
              <a:gd name="connsiteY158" fmla="*/ 4628914 h 4664674"/>
              <a:gd name="connsiteX159" fmla="*/ 463025 w 1427042"/>
              <a:gd name="connsiteY159" fmla="*/ 4654344 h 4664674"/>
              <a:gd name="connsiteX160" fmla="*/ 377192 w 1427042"/>
              <a:gd name="connsiteY160" fmla="*/ 4629709 h 4664674"/>
              <a:gd name="connsiteX161" fmla="*/ 304745 w 1427042"/>
              <a:gd name="connsiteY161" fmla="*/ 4616200 h 4664674"/>
              <a:gd name="connsiteX162" fmla="*/ 212613 w 1427042"/>
              <a:gd name="connsiteY162" fmla="*/ 4571698 h 4664674"/>
              <a:gd name="connsiteX163" fmla="*/ 185052 w 1427042"/>
              <a:gd name="connsiteY163" fmla="*/ 4549447 h 4664674"/>
              <a:gd name="connsiteX164" fmla="*/ 118906 w 1427042"/>
              <a:gd name="connsiteY164" fmla="*/ 4404818 h 4664674"/>
              <a:gd name="connsiteX165" fmla="*/ 104732 w 1427042"/>
              <a:gd name="connsiteY165" fmla="*/ 4434220 h 4664674"/>
              <a:gd name="connsiteX166" fmla="*/ 71659 w 1427042"/>
              <a:gd name="connsiteY166" fmla="*/ 4423095 h 4664674"/>
              <a:gd name="connsiteX167" fmla="*/ 71659 w 1427042"/>
              <a:gd name="connsiteY167" fmla="*/ 4378593 h 4664674"/>
              <a:gd name="connsiteX168" fmla="*/ 88195 w 1427042"/>
              <a:gd name="connsiteY168" fmla="*/ 4338065 h 4664674"/>
              <a:gd name="connsiteX169" fmla="*/ 100007 w 1427042"/>
              <a:gd name="connsiteY169" fmla="*/ 4275286 h 4664674"/>
              <a:gd name="connsiteX170" fmla="*/ 0 w 1427042"/>
              <a:gd name="connsiteY170" fmla="*/ 4326145 h 4664674"/>
              <a:gd name="connsiteX171" fmla="*/ 14174 w 1427042"/>
              <a:gd name="connsiteY171" fmla="*/ 4259393 h 4664674"/>
              <a:gd name="connsiteX172" fmla="*/ 47247 w 1427042"/>
              <a:gd name="connsiteY172" fmla="*/ 4264161 h 4664674"/>
              <a:gd name="connsiteX173" fmla="*/ 62209 w 1427042"/>
              <a:gd name="connsiteY173" fmla="*/ 4241910 h 4664674"/>
              <a:gd name="connsiteX174" fmla="*/ 48823 w 1427042"/>
              <a:gd name="connsiteY174" fmla="*/ 4174363 h 4664674"/>
              <a:gd name="connsiteX175" fmla="*/ 41736 w 1427042"/>
              <a:gd name="connsiteY175" fmla="*/ 4175158 h 4664674"/>
              <a:gd name="connsiteX176" fmla="*/ 27561 w 1427042"/>
              <a:gd name="connsiteY176" fmla="*/ 4178337 h 4664674"/>
              <a:gd name="connsiteX177" fmla="*/ 29136 w 1427042"/>
              <a:gd name="connsiteY177" fmla="*/ 4148139 h 4664674"/>
              <a:gd name="connsiteX178" fmla="*/ 30711 w 1427042"/>
              <a:gd name="connsiteY178" fmla="*/ 4132246 h 4664674"/>
              <a:gd name="connsiteX179" fmla="*/ 31498 w 1427042"/>
              <a:gd name="connsiteY179" fmla="*/ 3993178 h 4664674"/>
              <a:gd name="connsiteX180" fmla="*/ 34649 w 1427042"/>
              <a:gd name="connsiteY180" fmla="*/ 3945498 h 4664674"/>
              <a:gd name="connsiteX181" fmla="*/ 41736 w 1427042"/>
              <a:gd name="connsiteY181" fmla="*/ 3752394 h 4664674"/>
              <a:gd name="connsiteX182" fmla="*/ 85045 w 1427042"/>
              <a:gd name="connsiteY182" fmla="*/ 3778618 h 4664674"/>
              <a:gd name="connsiteX183" fmla="*/ 129931 w 1427042"/>
              <a:gd name="connsiteY183" fmla="*/ 3818351 h 4664674"/>
              <a:gd name="connsiteX184" fmla="*/ 136230 w 1427042"/>
              <a:gd name="connsiteY184" fmla="*/ 3772260 h 4664674"/>
              <a:gd name="connsiteX185" fmla="*/ 141743 w 1427042"/>
              <a:gd name="connsiteY185" fmla="*/ 3830271 h 4664674"/>
              <a:gd name="connsiteX186" fmla="*/ 136230 w 1427042"/>
              <a:gd name="connsiteY186" fmla="*/ 3892256 h 4664674"/>
              <a:gd name="connsiteX187" fmla="*/ 122056 w 1427042"/>
              <a:gd name="connsiteY187" fmla="*/ 3951856 h 4664674"/>
              <a:gd name="connsiteX188" fmla="*/ 108670 w 1427042"/>
              <a:gd name="connsiteY188" fmla="*/ 4023376 h 4664674"/>
              <a:gd name="connsiteX189" fmla="*/ 115068 w 1427042"/>
              <a:gd name="connsiteY189" fmla="*/ 4032217 h 4664674"/>
              <a:gd name="connsiteX190" fmla="*/ 126159 w 1427042"/>
              <a:gd name="connsiteY190" fmla="*/ 4041152 h 4664674"/>
              <a:gd name="connsiteX191" fmla="*/ 125206 w 1427042"/>
              <a:gd name="connsiteY191" fmla="*/ 4041653 h 4664674"/>
              <a:gd name="connsiteX192" fmla="*/ 125537 w 1427042"/>
              <a:gd name="connsiteY192" fmla="*/ 4045991 h 4664674"/>
              <a:gd name="connsiteX193" fmla="*/ 118118 w 1427042"/>
              <a:gd name="connsiteY193" fmla="*/ 4071851 h 4664674"/>
              <a:gd name="connsiteX194" fmla="*/ 127568 w 1427042"/>
              <a:gd name="connsiteY194" fmla="*/ 4072645 h 4664674"/>
              <a:gd name="connsiteX195" fmla="*/ 125537 w 1427042"/>
              <a:gd name="connsiteY195" fmla="*/ 4045991 h 4664674"/>
              <a:gd name="connsiteX196" fmla="*/ 126781 w 1427042"/>
              <a:gd name="connsiteY196" fmla="*/ 4041653 h 4664674"/>
              <a:gd name="connsiteX197" fmla="*/ 126159 w 1427042"/>
              <a:gd name="connsiteY197" fmla="*/ 4041152 h 4664674"/>
              <a:gd name="connsiteX198" fmla="*/ 134458 w 1427042"/>
              <a:gd name="connsiteY198" fmla="*/ 4036786 h 4664674"/>
              <a:gd name="connsiteX199" fmla="*/ 140167 w 1427042"/>
              <a:gd name="connsiteY199" fmla="*/ 4031323 h 4664674"/>
              <a:gd name="connsiteX200" fmla="*/ 148830 w 1427042"/>
              <a:gd name="connsiteY200" fmla="*/ 3978874 h 4664674"/>
              <a:gd name="connsiteX201" fmla="*/ 166153 w 1427042"/>
              <a:gd name="connsiteY201" fmla="*/ 3682463 h 4664674"/>
              <a:gd name="connsiteX202" fmla="*/ 176390 w 1427042"/>
              <a:gd name="connsiteY202" fmla="*/ 3548958 h 4664674"/>
              <a:gd name="connsiteX203" fmla="*/ 144892 w 1427042"/>
              <a:gd name="connsiteY203" fmla="*/ 3518761 h 4664674"/>
              <a:gd name="connsiteX204" fmla="*/ 139380 w 1427042"/>
              <a:gd name="connsiteY204" fmla="*/ 3556905 h 4664674"/>
              <a:gd name="connsiteX205" fmla="*/ 141743 w 1427042"/>
              <a:gd name="connsiteY205" fmla="*/ 3598228 h 4664674"/>
              <a:gd name="connsiteX206" fmla="*/ 149616 w 1427042"/>
              <a:gd name="connsiteY206" fmla="*/ 3641935 h 4664674"/>
              <a:gd name="connsiteX207" fmla="*/ 139380 w 1427042"/>
              <a:gd name="connsiteY207" fmla="*/ 3697562 h 4664674"/>
              <a:gd name="connsiteX208" fmla="*/ 134656 w 1427042"/>
              <a:gd name="connsiteY208" fmla="*/ 3697562 h 4664674"/>
              <a:gd name="connsiteX209" fmla="*/ 115757 w 1427042"/>
              <a:gd name="connsiteY209" fmla="*/ 3597433 h 4664674"/>
              <a:gd name="connsiteX210" fmla="*/ 111819 w 1427042"/>
              <a:gd name="connsiteY210" fmla="*/ 3583427 h 4664674"/>
              <a:gd name="connsiteX211" fmla="*/ 103157 w 1427042"/>
              <a:gd name="connsiteY211" fmla="*/ 3568825 h 4664674"/>
              <a:gd name="connsiteX212" fmla="*/ 103945 w 1427042"/>
              <a:gd name="connsiteY212" fmla="*/ 3568030 h 4664674"/>
              <a:gd name="connsiteX213" fmla="*/ 103260 w 1427042"/>
              <a:gd name="connsiteY213" fmla="*/ 3566998 h 4664674"/>
              <a:gd name="connsiteX214" fmla="*/ 104732 w 1427042"/>
              <a:gd name="connsiteY214" fmla="*/ 3541012 h 4664674"/>
              <a:gd name="connsiteX215" fmla="*/ 95775 w 1427042"/>
              <a:gd name="connsiteY215" fmla="*/ 3555713 h 4664674"/>
              <a:gd name="connsiteX216" fmla="*/ 103260 w 1427042"/>
              <a:gd name="connsiteY216" fmla="*/ 3566998 h 4664674"/>
              <a:gd name="connsiteX217" fmla="*/ 103157 w 1427042"/>
              <a:gd name="connsiteY217" fmla="*/ 3568825 h 4664674"/>
              <a:gd name="connsiteX218" fmla="*/ 103157 w 1427042"/>
              <a:gd name="connsiteY218" fmla="*/ 3568825 h 4664674"/>
              <a:gd name="connsiteX219" fmla="*/ 96070 w 1427042"/>
              <a:gd name="connsiteY219" fmla="*/ 3575977 h 4664674"/>
              <a:gd name="connsiteX220" fmla="*/ 81896 w 1427042"/>
              <a:gd name="connsiteY220" fmla="*/ 3619684 h 4664674"/>
              <a:gd name="connsiteX221" fmla="*/ 69296 w 1427042"/>
              <a:gd name="connsiteY221" fmla="*/ 3639550 h 4664674"/>
              <a:gd name="connsiteX222" fmla="*/ 51185 w 1427042"/>
              <a:gd name="connsiteY222" fmla="*/ 3575977 h 4664674"/>
              <a:gd name="connsiteX223" fmla="*/ 33073 w 1427042"/>
              <a:gd name="connsiteY223" fmla="*/ 3581540 h 4664674"/>
              <a:gd name="connsiteX224" fmla="*/ 62997 w 1427042"/>
              <a:gd name="connsiteY224" fmla="*/ 3487769 h 4664674"/>
              <a:gd name="connsiteX225" fmla="*/ 72446 w 1427042"/>
              <a:gd name="connsiteY225" fmla="*/ 3458366 h 4664674"/>
              <a:gd name="connsiteX226" fmla="*/ 78746 w 1427042"/>
              <a:gd name="connsiteY226" fmla="*/ 3362211 h 4664674"/>
              <a:gd name="connsiteX227" fmla="*/ 96858 w 1427042"/>
              <a:gd name="connsiteY227" fmla="*/ 3401149 h 4664674"/>
              <a:gd name="connsiteX228" fmla="*/ 84258 w 1427042"/>
              <a:gd name="connsiteY228" fmla="*/ 3494921 h 4664674"/>
              <a:gd name="connsiteX229" fmla="*/ 95282 w 1427042"/>
              <a:gd name="connsiteY229" fmla="*/ 3516376 h 4664674"/>
              <a:gd name="connsiteX230" fmla="*/ 131505 w 1427042"/>
              <a:gd name="connsiteY230" fmla="*/ 3370158 h 4664674"/>
              <a:gd name="connsiteX231" fmla="*/ 111031 w 1427042"/>
              <a:gd name="connsiteY231" fmla="*/ 3366184 h 4664674"/>
              <a:gd name="connsiteX232" fmla="*/ 108670 w 1427042"/>
              <a:gd name="connsiteY232" fmla="*/ 3095996 h 4664674"/>
              <a:gd name="connsiteX233" fmla="*/ 66934 w 1427042"/>
              <a:gd name="connsiteY233" fmla="*/ 3146855 h 4664674"/>
              <a:gd name="connsiteX234" fmla="*/ 59847 w 1427042"/>
              <a:gd name="connsiteY234" fmla="*/ 3094407 h 4664674"/>
              <a:gd name="connsiteX235" fmla="*/ 66934 w 1427042"/>
              <a:gd name="connsiteY235" fmla="*/ 2928321 h 4664674"/>
              <a:gd name="connsiteX236" fmla="*/ 67722 w 1427042"/>
              <a:gd name="connsiteY236" fmla="*/ 2903686 h 4664674"/>
              <a:gd name="connsiteX237" fmla="*/ 92132 w 1427042"/>
              <a:gd name="connsiteY237" fmla="*/ 2550853 h 4664674"/>
              <a:gd name="connsiteX238" fmla="*/ 107882 w 1427042"/>
              <a:gd name="connsiteY238" fmla="*/ 2314041 h 4664674"/>
              <a:gd name="connsiteX239" fmla="*/ 148830 w 1427042"/>
              <a:gd name="connsiteY239" fmla="*/ 1782407 h 4664674"/>
              <a:gd name="connsiteX240" fmla="*/ 180328 w 1427042"/>
              <a:gd name="connsiteY240" fmla="*/ 1446262 h 4664674"/>
              <a:gd name="connsiteX241" fmla="*/ 184265 w 1427042"/>
              <a:gd name="connsiteY241" fmla="*/ 1304811 h 4664674"/>
              <a:gd name="connsiteX242" fmla="*/ 199227 w 1427042"/>
              <a:gd name="connsiteY242" fmla="*/ 1114090 h 4664674"/>
              <a:gd name="connsiteX243" fmla="*/ 206314 w 1427042"/>
              <a:gd name="connsiteY243" fmla="*/ 948004 h 4664674"/>
              <a:gd name="connsiteX244" fmla="*/ 216550 w 1427042"/>
              <a:gd name="connsiteY244" fmla="*/ 794633 h 4664674"/>
              <a:gd name="connsiteX245" fmla="*/ 243324 w 1427042"/>
              <a:gd name="connsiteY245" fmla="*/ 492658 h 4664674"/>
              <a:gd name="connsiteX246" fmla="*/ 272460 w 1427042"/>
              <a:gd name="connsiteY246" fmla="*/ 358359 h 4664674"/>
              <a:gd name="connsiteX247" fmla="*/ 288997 w 1427042"/>
              <a:gd name="connsiteY247" fmla="*/ 259820 h 4664674"/>
              <a:gd name="connsiteX248" fmla="*/ 318920 w 1427042"/>
              <a:gd name="connsiteY248" fmla="*/ 157307 h 4664674"/>
              <a:gd name="connsiteX249" fmla="*/ 325220 w 1427042"/>
              <a:gd name="connsiteY249" fmla="*/ 129494 h 4664674"/>
              <a:gd name="connsiteX250" fmla="*/ 334669 w 1427042"/>
              <a:gd name="connsiteY250" fmla="*/ 107243 h 4664674"/>
              <a:gd name="connsiteX251" fmla="*/ 416565 w 1427042"/>
              <a:gd name="connsiteY251" fmla="*/ 21419 h 4664674"/>
              <a:gd name="connsiteX252" fmla="*/ 476411 w 1427042"/>
              <a:gd name="connsiteY252" fmla="*/ 3142 h 4664674"/>
              <a:gd name="connsiteX253" fmla="*/ 515784 w 1427042"/>
              <a:gd name="connsiteY253" fmla="*/ 2447 h 466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</a:cxnLst>
            <a:rect l="l" t="t" r="r" b="b"/>
            <a:pathLst>
              <a:path w="1427042" h="4664674">
                <a:moveTo>
                  <a:pt x="207101" y="4411970"/>
                </a:moveTo>
                <a:cubicBezTo>
                  <a:pt x="204739" y="4411970"/>
                  <a:pt x="203164" y="4412764"/>
                  <a:pt x="200802" y="4412764"/>
                </a:cubicBezTo>
                <a:cubicBezTo>
                  <a:pt x="200014" y="4421506"/>
                  <a:pt x="199227" y="4431042"/>
                  <a:pt x="198439" y="4449319"/>
                </a:cubicBezTo>
                <a:cubicBezTo>
                  <a:pt x="205526" y="4436605"/>
                  <a:pt x="209463" y="4431836"/>
                  <a:pt x="210251" y="4427068"/>
                </a:cubicBezTo>
                <a:cubicBezTo>
                  <a:pt x="211039" y="4422300"/>
                  <a:pt x="207889" y="4416738"/>
                  <a:pt x="207101" y="4411970"/>
                </a:cubicBezTo>
                <a:close/>
                <a:moveTo>
                  <a:pt x="832147" y="4125888"/>
                </a:moveTo>
                <a:cubicBezTo>
                  <a:pt x="828998" y="4140987"/>
                  <a:pt x="827423" y="4149728"/>
                  <a:pt x="824274" y="4163238"/>
                </a:cubicBezTo>
                <a:cubicBezTo>
                  <a:pt x="844747" y="4155291"/>
                  <a:pt x="843172" y="4144961"/>
                  <a:pt x="832147" y="4125888"/>
                </a:cubicBezTo>
                <a:close/>
                <a:moveTo>
                  <a:pt x="404752" y="4125888"/>
                </a:moveTo>
                <a:cubicBezTo>
                  <a:pt x="401603" y="4140987"/>
                  <a:pt x="400028" y="4149728"/>
                  <a:pt x="396878" y="4163238"/>
                </a:cubicBezTo>
                <a:cubicBezTo>
                  <a:pt x="417352" y="4155291"/>
                  <a:pt x="415777" y="4144961"/>
                  <a:pt x="404752" y="4125888"/>
                </a:cubicBezTo>
                <a:close/>
                <a:moveTo>
                  <a:pt x="158279" y="4108405"/>
                </a:moveTo>
                <a:cubicBezTo>
                  <a:pt x="151192" y="4139398"/>
                  <a:pt x="142529" y="4175952"/>
                  <a:pt x="134656" y="4212508"/>
                </a:cubicBezTo>
                <a:cubicBezTo>
                  <a:pt x="162216" y="4178337"/>
                  <a:pt x="169303" y="4140987"/>
                  <a:pt x="158279" y="4108405"/>
                </a:cubicBezTo>
                <a:close/>
                <a:moveTo>
                  <a:pt x="148042" y="3334397"/>
                </a:moveTo>
                <a:cubicBezTo>
                  <a:pt x="148042" y="3343139"/>
                  <a:pt x="148042" y="3351880"/>
                  <a:pt x="148042" y="3365389"/>
                </a:cubicBezTo>
                <a:cubicBezTo>
                  <a:pt x="165366" y="3353469"/>
                  <a:pt x="166153" y="3344728"/>
                  <a:pt x="148042" y="3334397"/>
                </a:cubicBezTo>
                <a:close/>
                <a:moveTo>
                  <a:pt x="1278635" y="1550364"/>
                </a:moveTo>
                <a:cubicBezTo>
                  <a:pt x="1269186" y="1553542"/>
                  <a:pt x="1259737" y="1556721"/>
                  <a:pt x="1247925" y="1560694"/>
                </a:cubicBezTo>
                <a:cubicBezTo>
                  <a:pt x="1247925" y="1590097"/>
                  <a:pt x="1245562" y="1617911"/>
                  <a:pt x="1249499" y="1644929"/>
                </a:cubicBezTo>
                <a:cubicBezTo>
                  <a:pt x="1253437" y="1669564"/>
                  <a:pt x="1230600" y="1698172"/>
                  <a:pt x="1256586" y="1722012"/>
                </a:cubicBezTo>
                <a:cubicBezTo>
                  <a:pt x="1275485" y="1702940"/>
                  <a:pt x="1277061" y="1701351"/>
                  <a:pt x="1271548" y="1691815"/>
                </a:cubicBezTo>
                <a:cubicBezTo>
                  <a:pt x="1260524" y="1672743"/>
                  <a:pt x="1266036" y="1651287"/>
                  <a:pt x="1259737" y="1630625"/>
                </a:cubicBezTo>
                <a:cubicBezTo>
                  <a:pt x="1255012" y="1615527"/>
                  <a:pt x="1257374" y="1594865"/>
                  <a:pt x="1273911" y="1581356"/>
                </a:cubicBezTo>
                <a:cubicBezTo>
                  <a:pt x="1280211" y="1575793"/>
                  <a:pt x="1281786" y="1565462"/>
                  <a:pt x="1285722" y="1558310"/>
                </a:cubicBezTo>
                <a:cubicBezTo>
                  <a:pt x="1283360" y="1555926"/>
                  <a:pt x="1280998" y="1552748"/>
                  <a:pt x="1278635" y="1550364"/>
                </a:cubicBezTo>
                <a:close/>
                <a:moveTo>
                  <a:pt x="1277061" y="1350902"/>
                </a:moveTo>
                <a:cubicBezTo>
                  <a:pt x="1251075" y="1372358"/>
                  <a:pt x="1249499" y="1388251"/>
                  <a:pt x="1268398" y="1416064"/>
                </a:cubicBezTo>
                <a:cubicBezTo>
                  <a:pt x="1277061" y="1394608"/>
                  <a:pt x="1300684" y="1376331"/>
                  <a:pt x="1277061" y="1350902"/>
                </a:cubicBezTo>
                <a:close/>
                <a:moveTo>
                  <a:pt x="1294384" y="1250773"/>
                </a:moveTo>
                <a:cubicBezTo>
                  <a:pt x="1273911" y="1246005"/>
                  <a:pt x="1262099" y="1252363"/>
                  <a:pt x="1262887" y="1280971"/>
                </a:cubicBezTo>
                <a:cubicBezTo>
                  <a:pt x="1269974" y="1272229"/>
                  <a:pt x="1273124" y="1266667"/>
                  <a:pt x="1277848" y="1262693"/>
                </a:cubicBezTo>
                <a:cubicBezTo>
                  <a:pt x="1282572" y="1257925"/>
                  <a:pt x="1288873" y="1254746"/>
                  <a:pt x="1294384" y="1250773"/>
                </a:cubicBezTo>
                <a:close/>
                <a:moveTo>
                  <a:pt x="1273124" y="1121242"/>
                </a:moveTo>
                <a:cubicBezTo>
                  <a:pt x="1269974" y="1157797"/>
                  <a:pt x="1266036" y="1194352"/>
                  <a:pt x="1262887" y="1230906"/>
                </a:cubicBezTo>
                <a:cubicBezTo>
                  <a:pt x="1266824" y="1230906"/>
                  <a:pt x="1270761" y="1230906"/>
                  <a:pt x="1275485" y="1231701"/>
                </a:cubicBezTo>
                <a:cubicBezTo>
                  <a:pt x="1290447" y="1195941"/>
                  <a:pt x="1280998" y="1158591"/>
                  <a:pt x="1281786" y="1122037"/>
                </a:cubicBezTo>
                <a:cubicBezTo>
                  <a:pt x="1278635" y="1122037"/>
                  <a:pt x="1276273" y="1122037"/>
                  <a:pt x="1273124" y="1121242"/>
                </a:cubicBezTo>
                <a:close/>
                <a:moveTo>
                  <a:pt x="1294384" y="986943"/>
                </a:moveTo>
                <a:cubicBezTo>
                  <a:pt x="1267611" y="1006015"/>
                  <a:pt x="1270761" y="1021908"/>
                  <a:pt x="1280211" y="1038596"/>
                </a:cubicBezTo>
                <a:cubicBezTo>
                  <a:pt x="1284148" y="1038596"/>
                  <a:pt x="1288085" y="1038596"/>
                  <a:pt x="1291235" y="1039391"/>
                </a:cubicBezTo>
                <a:cubicBezTo>
                  <a:pt x="1292023" y="1024292"/>
                  <a:pt x="1293597" y="1009194"/>
                  <a:pt x="1294384" y="986943"/>
                </a:cubicBezTo>
                <a:close/>
                <a:moveTo>
                  <a:pt x="1344191" y="935588"/>
                </a:moveTo>
                <a:cubicBezTo>
                  <a:pt x="1340450" y="936084"/>
                  <a:pt x="1336907" y="937276"/>
                  <a:pt x="1336120" y="938468"/>
                </a:cubicBezTo>
                <a:cubicBezTo>
                  <a:pt x="1329821" y="951977"/>
                  <a:pt x="1329821" y="966281"/>
                  <a:pt x="1351082" y="974228"/>
                </a:cubicBezTo>
                <a:cubicBezTo>
                  <a:pt x="1362106" y="961513"/>
                  <a:pt x="1366043" y="948799"/>
                  <a:pt x="1353444" y="936879"/>
                </a:cubicBezTo>
                <a:cubicBezTo>
                  <a:pt x="1351869" y="935290"/>
                  <a:pt x="1347931" y="935091"/>
                  <a:pt x="1344191" y="935588"/>
                </a:cubicBezTo>
                <a:close/>
                <a:moveTo>
                  <a:pt x="1348719" y="827214"/>
                </a:moveTo>
                <a:cubicBezTo>
                  <a:pt x="1346357" y="828803"/>
                  <a:pt x="1343995" y="831187"/>
                  <a:pt x="1340845" y="832777"/>
                </a:cubicBezTo>
                <a:cubicBezTo>
                  <a:pt x="1344782" y="839929"/>
                  <a:pt x="1349506" y="847876"/>
                  <a:pt x="1353444" y="855028"/>
                </a:cubicBezTo>
                <a:cubicBezTo>
                  <a:pt x="1357381" y="852644"/>
                  <a:pt x="1360531" y="849465"/>
                  <a:pt x="1364468" y="847081"/>
                </a:cubicBezTo>
                <a:cubicBezTo>
                  <a:pt x="1358957" y="840723"/>
                  <a:pt x="1354231" y="834366"/>
                  <a:pt x="1348719" y="827214"/>
                </a:cubicBezTo>
                <a:close/>
                <a:moveTo>
                  <a:pt x="1351082" y="690531"/>
                </a:moveTo>
                <a:cubicBezTo>
                  <a:pt x="1351082" y="702451"/>
                  <a:pt x="1351082" y="711987"/>
                  <a:pt x="1351870" y="721523"/>
                </a:cubicBezTo>
                <a:cubicBezTo>
                  <a:pt x="1355019" y="721523"/>
                  <a:pt x="1358169" y="722318"/>
                  <a:pt x="1361318" y="722318"/>
                </a:cubicBezTo>
                <a:cubicBezTo>
                  <a:pt x="1363681" y="711987"/>
                  <a:pt x="1373130" y="700862"/>
                  <a:pt x="1351082" y="690531"/>
                </a:cubicBezTo>
                <a:close/>
                <a:moveTo>
                  <a:pt x="515784" y="2447"/>
                </a:moveTo>
                <a:cubicBezTo>
                  <a:pt x="527596" y="5526"/>
                  <a:pt x="538620" y="11089"/>
                  <a:pt x="550432" y="16651"/>
                </a:cubicBezTo>
                <a:cubicBezTo>
                  <a:pt x="555157" y="19035"/>
                  <a:pt x="558307" y="23803"/>
                  <a:pt x="563032" y="27776"/>
                </a:cubicBezTo>
                <a:cubicBezTo>
                  <a:pt x="577206" y="38902"/>
                  <a:pt x="589805" y="45259"/>
                  <a:pt x="606342" y="28571"/>
                </a:cubicBezTo>
                <a:cubicBezTo>
                  <a:pt x="614216" y="20624"/>
                  <a:pt x="629178" y="19830"/>
                  <a:pt x="642565" y="15856"/>
                </a:cubicBezTo>
                <a:cubicBezTo>
                  <a:pt x="655164" y="46054"/>
                  <a:pt x="676426" y="45259"/>
                  <a:pt x="703199" y="39696"/>
                </a:cubicBezTo>
                <a:cubicBezTo>
                  <a:pt x="725248" y="34928"/>
                  <a:pt x="750446" y="34928"/>
                  <a:pt x="765408" y="57974"/>
                </a:cubicBezTo>
                <a:cubicBezTo>
                  <a:pt x="777220" y="49232"/>
                  <a:pt x="785882" y="39696"/>
                  <a:pt x="796906" y="34928"/>
                </a:cubicBezTo>
                <a:cubicBezTo>
                  <a:pt x="807143" y="30160"/>
                  <a:pt x="822892" y="23008"/>
                  <a:pt x="829979" y="26982"/>
                </a:cubicBezTo>
                <a:lnTo>
                  <a:pt x="837397" y="28297"/>
                </a:lnTo>
                <a:lnTo>
                  <a:pt x="843960" y="21419"/>
                </a:lnTo>
                <a:cubicBezTo>
                  <a:pt x="860496" y="5526"/>
                  <a:pt x="884119" y="8704"/>
                  <a:pt x="903806" y="3142"/>
                </a:cubicBezTo>
                <a:cubicBezTo>
                  <a:pt x="933730" y="-5600"/>
                  <a:pt x="954203" y="5526"/>
                  <a:pt x="977827" y="16651"/>
                </a:cubicBezTo>
                <a:cubicBezTo>
                  <a:pt x="982552" y="19035"/>
                  <a:pt x="985702" y="23803"/>
                  <a:pt x="990426" y="27776"/>
                </a:cubicBezTo>
                <a:cubicBezTo>
                  <a:pt x="1004601" y="38902"/>
                  <a:pt x="1017200" y="45259"/>
                  <a:pt x="1033737" y="28571"/>
                </a:cubicBezTo>
                <a:cubicBezTo>
                  <a:pt x="1041611" y="20624"/>
                  <a:pt x="1056573" y="19830"/>
                  <a:pt x="1069960" y="15856"/>
                </a:cubicBezTo>
                <a:cubicBezTo>
                  <a:pt x="1082559" y="46054"/>
                  <a:pt x="1103821" y="45259"/>
                  <a:pt x="1130594" y="39696"/>
                </a:cubicBezTo>
                <a:cubicBezTo>
                  <a:pt x="1152643" y="34928"/>
                  <a:pt x="1177841" y="34928"/>
                  <a:pt x="1192803" y="57974"/>
                </a:cubicBezTo>
                <a:cubicBezTo>
                  <a:pt x="1204614" y="49232"/>
                  <a:pt x="1213277" y="39696"/>
                  <a:pt x="1224301" y="34928"/>
                </a:cubicBezTo>
                <a:cubicBezTo>
                  <a:pt x="1234538" y="30160"/>
                  <a:pt x="1250287" y="23008"/>
                  <a:pt x="1257374" y="26982"/>
                </a:cubicBezTo>
                <a:cubicBezTo>
                  <a:pt x="1288085" y="44464"/>
                  <a:pt x="1318796" y="30160"/>
                  <a:pt x="1348719" y="30160"/>
                </a:cubicBezTo>
                <a:cubicBezTo>
                  <a:pt x="1370768" y="30160"/>
                  <a:pt x="1386517" y="33339"/>
                  <a:pt x="1395967" y="52411"/>
                </a:cubicBezTo>
                <a:cubicBezTo>
                  <a:pt x="1416440" y="96118"/>
                  <a:pt x="1431402" y="140619"/>
                  <a:pt x="1425890" y="191478"/>
                </a:cubicBezTo>
                <a:cubicBezTo>
                  <a:pt x="1422740" y="225649"/>
                  <a:pt x="1425890" y="260615"/>
                  <a:pt x="1424315" y="295580"/>
                </a:cubicBezTo>
                <a:cubicBezTo>
                  <a:pt x="1421953" y="344055"/>
                  <a:pt x="1419590" y="392530"/>
                  <a:pt x="1414078" y="440210"/>
                </a:cubicBezTo>
                <a:cubicBezTo>
                  <a:pt x="1409353" y="480738"/>
                  <a:pt x="1413291" y="524445"/>
                  <a:pt x="1389667" y="561000"/>
                </a:cubicBezTo>
                <a:cubicBezTo>
                  <a:pt x="1388092" y="564178"/>
                  <a:pt x="1388092" y="568946"/>
                  <a:pt x="1388880" y="572920"/>
                </a:cubicBezTo>
                <a:cubicBezTo>
                  <a:pt x="1410141" y="642851"/>
                  <a:pt x="1385729" y="712782"/>
                  <a:pt x="1390454" y="782713"/>
                </a:cubicBezTo>
                <a:cubicBezTo>
                  <a:pt x="1391242" y="790659"/>
                  <a:pt x="1379430" y="799401"/>
                  <a:pt x="1372343" y="809731"/>
                </a:cubicBezTo>
                <a:cubicBezTo>
                  <a:pt x="1392029" y="839929"/>
                  <a:pt x="1389667" y="873305"/>
                  <a:pt x="1385729" y="908270"/>
                </a:cubicBezTo>
                <a:cubicBezTo>
                  <a:pt x="1378642" y="964692"/>
                  <a:pt x="1377856" y="1021114"/>
                  <a:pt x="1373130" y="1077535"/>
                </a:cubicBezTo>
                <a:cubicBezTo>
                  <a:pt x="1372343" y="1088661"/>
                  <a:pt x="1368405" y="1099786"/>
                  <a:pt x="1365256" y="1118063"/>
                </a:cubicBezTo>
                <a:cubicBezTo>
                  <a:pt x="1349506" y="1083098"/>
                  <a:pt x="1368405" y="1052106"/>
                  <a:pt x="1352656" y="1021114"/>
                </a:cubicBezTo>
                <a:cubicBezTo>
                  <a:pt x="1331395" y="1040186"/>
                  <a:pt x="1332970" y="1064026"/>
                  <a:pt x="1329821" y="1083893"/>
                </a:cubicBezTo>
                <a:cubicBezTo>
                  <a:pt x="1316433" y="1191173"/>
                  <a:pt x="1313284" y="1299248"/>
                  <a:pt x="1312496" y="1406528"/>
                </a:cubicBezTo>
                <a:cubicBezTo>
                  <a:pt x="1312496" y="1421627"/>
                  <a:pt x="1310134" y="1434342"/>
                  <a:pt x="1295960" y="1441494"/>
                </a:cubicBezTo>
                <a:cubicBezTo>
                  <a:pt x="1280998" y="1449441"/>
                  <a:pt x="1276273" y="1459771"/>
                  <a:pt x="1282572" y="1475665"/>
                </a:cubicBezTo>
                <a:lnTo>
                  <a:pt x="1281794" y="1474880"/>
                </a:lnTo>
                <a:lnTo>
                  <a:pt x="1281786" y="1474870"/>
                </a:lnTo>
                <a:lnTo>
                  <a:pt x="1281787" y="1474873"/>
                </a:lnTo>
                <a:lnTo>
                  <a:pt x="1261312" y="1454209"/>
                </a:lnTo>
                <a:cubicBezTo>
                  <a:pt x="1251862" y="1485201"/>
                  <a:pt x="1252650" y="1510630"/>
                  <a:pt x="1261312" y="1539238"/>
                </a:cubicBezTo>
                <a:cubicBezTo>
                  <a:pt x="1275486" y="1523742"/>
                  <a:pt x="1287445" y="1510034"/>
                  <a:pt x="1286892" y="1493086"/>
                </a:cubicBezTo>
                <a:lnTo>
                  <a:pt x="1281787" y="1474873"/>
                </a:lnTo>
                <a:lnTo>
                  <a:pt x="1281794" y="1474880"/>
                </a:lnTo>
                <a:lnTo>
                  <a:pt x="1302948" y="1500896"/>
                </a:lnTo>
                <a:cubicBezTo>
                  <a:pt x="1306196" y="1511028"/>
                  <a:pt x="1306196" y="1522153"/>
                  <a:pt x="1304621" y="1532881"/>
                </a:cubicBezTo>
                <a:cubicBezTo>
                  <a:pt x="1297534" y="1587713"/>
                  <a:pt x="1306984" y="1643340"/>
                  <a:pt x="1289659" y="1697378"/>
                </a:cubicBezTo>
                <a:cubicBezTo>
                  <a:pt x="1283360" y="1716450"/>
                  <a:pt x="1286510" y="1738700"/>
                  <a:pt x="1287298" y="1759362"/>
                </a:cubicBezTo>
                <a:cubicBezTo>
                  <a:pt x="1288085" y="1777639"/>
                  <a:pt x="1284148" y="1791943"/>
                  <a:pt x="1267611" y="1801479"/>
                </a:cubicBezTo>
                <a:cubicBezTo>
                  <a:pt x="1246350" y="1813399"/>
                  <a:pt x="1244775" y="1818962"/>
                  <a:pt x="1252650" y="1850749"/>
                </a:cubicBezTo>
                <a:cubicBezTo>
                  <a:pt x="1258949" y="1842007"/>
                  <a:pt x="1264461" y="1835650"/>
                  <a:pt x="1274698" y="1822141"/>
                </a:cubicBezTo>
                <a:cubicBezTo>
                  <a:pt x="1276273" y="1845186"/>
                  <a:pt x="1279423" y="1859490"/>
                  <a:pt x="1278635" y="1873794"/>
                </a:cubicBezTo>
                <a:cubicBezTo>
                  <a:pt x="1276273" y="1909554"/>
                  <a:pt x="1271548" y="1945314"/>
                  <a:pt x="1267611" y="1981075"/>
                </a:cubicBezTo>
                <a:cubicBezTo>
                  <a:pt x="1266036" y="1995379"/>
                  <a:pt x="1266824" y="2012861"/>
                  <a:pt x="1243988" y="2012861"/>
                </a:cubicBezTo>
                <a:cubicBezTo>
                  <a:pt x="1240050" y="2012861"/>
                  <a:pt x="1232963" y="2024781"/>
                  <a:pt x="1232176" y="2031933"/>
                </a:cubicBezTo>
                <a:cubicBezTo>
                  <a:pt x="1229814" y="2050211"/>
                  <a:pt x="1229814" y="2069283"/>
                  <a:pt x="1228238" y="2095507"/>
                </a:cubicBezTo>
                <a:cubicBezTo>
                  <a:pt x="1239263" y="2078819"/>
                  <a:pt x="1246350" y="2068488"/>
                  <a:pt x="1252650" y="2058952"/>
                </a:cubicBezTo>
                <a:cubicBezTo>
                  <a:pt x="1255800" y="2059747"/>
                  <a:pt x="1258162" y="2060542"/>
                  <a:pt x="1261312" y="2061336"/>
                </a:cubicBezTo>
                <a:cubicBezTo>
                  <a:pt x="1258949" y="2089150"/>
                  <a:pt x="1256586" y="2116169"/>
                  <a:pt x="1254224" y="2145571"/>
                </a:cubicBezTo>
                <a:cubicBezTo>
                  <a:pt x="1242412" y="2143187"/>
                  <a:pt x="1234538" y="2141598"/>
                  <a:pt x="1224301" y="2139214"/>
                </a:cubicBezTo>
                <a:cubicBezTo>
                  <a:pt x="1224301" y="2156697"/>
                  <a:pt x="1224301" y="2172590"/>
                  <a:pt x="1225089" y="2194046"/>
                </a:cubicBezTo>
                <a:cubicBezTo>
                  <a:pt x="1235325" y="2185305"/>
                  <a:pt x="1242412" y="2178947"/>
                  <a:pt x="1250287" y="2172590"/>
                </a:cubicBezTo>
                <a:cubicBezTo>
                  <a:pt x="1251862" y="2173385"/>
                  <a:pt x="1255012" y="2174974"/>
                  <a:pt x="1255012" y="2176563"/>
                </a:cubicBezTo>
                <a:cubicBezTo>
                  <a:pt x="1254224" y="2240137"/>
                  <a:pt x="1253437" y="2303711"/>
                  <a:pt x="1252650" y="2368079"/>
                </a:cubicBezTo>
                <a:cubicBezTo>
                  <a:pt x="1252650" y="2391919"/>
                  <a:pt x="1253437" y="2414964"/>
                  <a:pt x="1253437" y="2436421"/>
                </a:cubicBezTo>
                <a:cubicBezTo>
                  <a:pt x="1274698" y="2457082"/>
                  <a:pt x="1286510" y="2430858"/>
                  <a:pt x="1303047" y="2429268"/>
                </a:cubicBezTo>
                <a:cubicBezTo>
                  <a:pt x="1298322" y="2455493"/>
                  <a:pt x="1295960" y="2457082"/>
                  <a:pt x="1247137" y="2470591"/>
                </a:cubicBezTo>
                <a:cubicBezTo>
                  <a:pt x="1255012" y="2480922"/>
                  <a:pt x="1261312" y="2489663"/>
                  <a:pt x="1268398" y="2498405"/>
                </a:cubicBezTo>
                <a:cubicBezTo>
                  <a:pt x="1267611" y="2499994"/>
                  <a:pt x="1267611" y="2503968"/>
                  <a:pt x="1266036" y="2504762"/>
                </a:cubicBezTo>
                <a:cubicBezTo>
                  <a:pt x="1239263" y="2521450"/>
                  <a:pt x="1244775" y="2551648"/>
                  <a:pt x="1241625" y="2574693"/>
                </a:cubicBezTo>
                <a:cubicBezTo>
                  <a:pt x="1234538" y="2627141"/>
                  <a:pt x="1234538" y="2679589"/>
                  <a:pt x="1232176" y="2732832"/>
                </a:cubicBezTo>
                <a:cubicBezTo>
                  <a:pt x="1230600" y="2757467"/>
                  <a:pt x="1238475" y="2778129"/>
                  <a:pt x="1254224" y="2797995"/>
                </a:cubicBezTo>
                <a:cubicBezTo>
                  <a:pt x="1262099" y="2807531"/>
                  <a:pt x="1264461" y="2821835"/>
                  <a:pt x="1269974" y="2833755"/>
                </a:cubicBezTo>
                <a:cubicBezTo>
                  <a:pt x="1270761" y="2832166"/>
                  <a:pt x="1273911" y="2828193"/>
                  <a:pt x="1278635" y="2821835"/>
                </a:cubicBezTo>
                <a:cubicBezTo>
                  <a:pt x="1281786" y="2856006"/>
                  <a:pt x="1279423" y="2884614"/>
                  <a:pt x="1245562" y="2898918"/>
                </a:cubicBezTo>
                <a:cubicBezTo>
                  <a:pt x="1260524" y="2947393"/>
                  <a:pt x="1256586" y="2993484"/>
                  <a:pt x="1236901" y="3037986"/>
                </a:cubicBezTo>
                <a:cubicBezTo>
                  <a:pt x="1233751" y="3045137"/>
                  <a:pt x="1234538" y="3054674"/>
                  <a:pt x="1234538" y="3062620"/>
                </a:cubicBezTo>
                <a:cubicBezTo>
                  <a:pt x="1234538" y="3092023"/>
                  <a:pt x="1231388" y="3120631"/>
                  <a:pt x="1218002" y="3147650"/>
                </a:cubicBezTo>
                <a:cubicBezTo>
                  <a:pt x="1214852" y="3153213"/>
                  <a:pt x="1214064" y="3161160"/>
                  <a:pt x="1214064" y="3167517"/>
                </a:cubicBezTo>
                <a:cubicBezTo>
                  <a:pt x="1211702" y="3229501"/>
                  <a:pt x="1210127" y="3291485"/>
                  <a:pt x="1206977" y="3354264"/>
                </a:cubicBezTo>
                <a:cubicBezTo>
                  <a:pt x="1206190" y="3374925"/>
                  <a:pt x="1203827" y="3395587"/>
                  <a:pt x="1203040" y="3417043"/>
                </a:cubicBezTo>
                <a:cubicBezTo>
                  <a:pt x="1198315" y="3495715"/>
                  <a:pt x="1192803" y="3575182"/>
                  <a:pt x="1188078" y="3653855"/>
                </a:cubicBezTo>
                <a:cubicBezTo>
                  <a:pt x="1186503" y="3679284"/>
                  <a:pt x="1188078" y="3705508"/>
                  <a:pt x="1188866" y="3733322"/>
                </a:cubicBezTo>
                <a:cubicBezTo>
                  <a:pt x="1192015" y="3731732"/>
                  <a:pt x="1196740" y="3729348"/>
                  <a:pt x="1203040" y="3726170"/>
                </a:cubicBezTo>
                <a:cubicBezTo>
                  <a:pt x="1210914" y="3754777"/>
                  <a:pt x="1212489" y="3784180"/>
                  <a:pt x="1206190" y="3811994"/>
                </a:cubicBezTo>
                <a:cubicBezTo>
                  <a:pt x="1192803" y="3869210"/>
                  <a:pt x="1193590" y="3927221"/>
                  <a:pt x="1192015" y="3986027"/>
                </a:cubicBezTo>
                <a:cubicBezTo>
                  <a:pt x="1190440" y="4058341"/>
                  <a:pt x="1192015" y="4131451"/>
                  <a:pt x="1176266" y="4200588"/>
                </a:cubicBezTo>
                <a:cubicBezTo>
                  <a:pt x="1164454" y="4250652"/>
                  <a:pt x="1159730" y="4303100"/>
                  <a:pt x="1141619" y="4352369"/>
                </a:cubicBezTo>
                <a:cubicBezTo>
                  <a:pt x="1121932" y="4404023"/>
                  <a:pt x="1114845" y="4461239"/>
                  <a:pt x="1100671" y="4515277"/>
                </a:cubicBezTo>
                <a:cubicBezTo>
                  <a:pt x="1097520" y="4527992"/>
                  <a:pt x="1092009" y="4545474"/>
                  <a:pt x="1082559" y="4550242"/>
                </a:cubicBezTo>
                <a:cubicBezTo>
                  <a:pt x="1051061" y="4566930"/>
                  <a:pt x="1046336" y="4597127"/>
                  <a:pt x="1036099" y="4624941"/>
                </a:cubicBezTo>
                <a:cubicBezTo>
                  <a:pt x="1032162" y="4636861"/>
                  <a:pt x="1029799" y="4648781"/>
                  <a:pt x="1025862" y="4664674"/>
                </a:cubicBezTo>
                <a:cubicBezTo>
                  <a:pt x="997514" y="4651960"/>
                  <a:pt x="972315" y="4640040"/>
                  <a:pt x="948692" y="4628914"/>
                </a:cubicBezTo>
                <a:cubicBezTo>
                  <a:pt x="929005" y="4637656"/>
                  <a:pt x="910106" y="4646397"/>
                  <a:pt x="890420" y="4654344"/>
                </a:cubicBezTo>
                <a:cubicBezTo>
                  <a:pt x="855772" y="4667853"/>
                  <a:pt x="828210" y="4663085"/>
                  <a:pt x="804587" y="4629709"/>
                </a:cubicBezTo>
                <a:cubicBezTo>
                  <a:pt x="787263" y="4605074"/>
                  <a:pt x="758126" y="4601101"/>
                  <a:pt x="732140" y="4616200"/>
                </a:cubicBezTo>
                <a:cubicBezTo>
                  <a:pt x="702218" y="4594744"/>
                  <a:pt x="676232" y="4574082"/>
                  <a:pt x="640008" y="4571698"/>
                </a:cubicBezTo>
                <a:lnTo>
                  <a:pt x="633724" y="4568586"/>
                </a:lnTo>
                <a:lnTo>
                  <a:pt x="623961" y="4583420"/>
                </a:lnTo>
                <a:cubicBezTo>
                  <a:pt x="617563" y="4596532"/>
                  <a:pt x="613823" y="4611034"/>
                  <a:pt x="608704" y="4624941"/>
                </a:cubicBezTo>
                <a:cubicBezTo>
                  <a:pt x="604767" y="4636861"/>
                  <a:pt x="602404" y="4648781"/>
                  <a:pt x="598467" y="4664674"/>
                </a:cubicBezTo>
                <a:cubicBezTo>
                  <a:pt x="570119" y="4651960"/>
                  <a:pt x="544920" y="4640040"/>
                  <a:pt x="521297" y="4628914"/>
                </a:cubicBezTo>
                <a:cubicBezTo>
                  <a:pt x="501610" y="4637656"/>
                  <a:pt x="482711" y="4646397"/>
                  <a:pt x="463025" y="4654344"/>
                </a:cubicBezTo>
                <a:cubicBezTo>
                  <a:pt x="428377" y="4667853"/>
                  <a:pt x="400815" y="4663085"/>
                  <a:pt x="377192" y="4629709"/>
                </a:cubicBezTo>
                <a:cubicBezTo>
                  <a:pt x="359868" y="4605074"/>
                  <a:pt x="330731" y="4601101"/>
                  <a:pt x="304745" y="4616200"/>
                </a:cubicBezTo>
                <a:cubicBezTo>
                  <a:pt x="274823" y="4594744"/>
                  <a:pt x="248837" y="4574082"/>
                  <a:pt x="212613" y="4571698"/>
                </a:cubicBezTo>
                <a:cubicBezTo>
                  <a:pt x="202376" y="4570903"/>
                  <a:pt x="189777" y="4558983"/>
                  <a:pt x="185052" y="4549447"/>
                </a:cubicBezTo>
                <a:cubicBezTo>
                  <a:pt x="162216" y="4503357"/>
                  <a:pt x="141743" y="4455676"/>
                  <a:pt x="118906" y="4404818"/>
                </a:cubicBezTo>
                <a:cubicBezTo>
                  <a:pt x="106306" y="4406407"/>
                  <a:pt x="100007" y="4414353"/>
                  <a:pt x="104732" y="4434220"/>
                </a:cubicBezTo>
                <a:cubicBezTo>
                  <a:pt x="93708" y="4431042"/>
                  <a:pt x="84258" y="4427863"/>
                  <a:pt x="71659" y="4423095"/>
                </a:cubicBezTo>
                <a:cubicBezTo>
                  <a:pt x="71659" y="4408791"/>
                  <a:pt x="69296" y="4392898"/>
                  <a:pt x="71659" y="4378593"/>
                </a:cubicBezTo>
                <a:cubicBezTo>
                  <a:pt x="74021" y="4364289"/>
                  <a:pt x="77959" y="4347601"/>
                  <a:pt x="88195" y="4338065"/>
                </a:cubicBezTo>
                <a:cubicBezTo>
                  <a:pt x="108670" y="4318199"/>
                  <a:pt x="111819" y="4299126"/>
                  <a:pt x="100007" y="4275286"/>
                </a:cubicBezTo>
                <a:cubicBezTo>
                  <a:pt x="65359" y="4281644"/>
                  <a:pt x="43310" y="4314225"/>
                  <a:pt x="0" y="4326145"/>
                </a:cubicBezTo>
                <a:cubicBezTo>
                  <a:pt x="6300" y="4297537"/>
                  <a:pt x="10237" y="4280055"/>
                  <a:pt x="14174" y="4259393"/>
                </a:cubicBezTo>
                <a:cubicBezTo>
                  <a:pt x="25199" y="4260982"/>
                  <a:pt x="35435" y="4262572"/>
                  <a:pt x="47247" y="4264161"/>
                </a:cubicBezTo>
                <a:cubicBezTo>
                  <a:pt x="53547" y="4254625"/>
                  <a:pt x="60635" y="4245089"/>
                  <a:pt x="62209" y="4241910"/>
                </a:cubicBezTo>
                <a:cubicBezTo>
                  <a:pt x="56697" y="4214892"/>
                  <a:pt x="52760" y="4195819"/>
                  <a:pt x="48823" y="4174363"/>
                </a:cubicBezTo>
                <a:cubicBezTo>
                  <a:pt x="48035" y="4174363"/>
                  <a:pt x="44885" y="4174363"/>
                  <a:pt x="41736" y="4175158"/>
                </a:cubicBezTo>
                <a:cubicBezTo>
                  <a:pt x="37798" y="4175952"/>
                  <a:pt x="34649" y="4176747"/>
                  <a:pt x="27561" y="4178337"/>
                </a:cubicBezTo>
                <a:cubicBezTo>
                  <a:pt x="28348" y="4167211"/>
                  <a:pt x="28348" y="4157675"/>
                  <a:pt x="29136" y="4148139"/>
                </a:cubicBezTo>
                <a:cubicBezTo>
                  <a:pt x="29136" y="4142577"/>
                  <a:pt x="33073" y="4135424"/>
                  <a:pt x="30711" y="4132246"/>
                </a:cubicBezTo>
                <a:cubicBezTo>
                  <a:pt x="-3937" y="4085360"/>
                  <a:pt x="25199" y="4039270"/>
                  <a:pt x="31498" y="3993178"/>
                </a:cubicBezTo>
                <a:cubicBezTo>
                  <a:pt x="33861" y="3977285"/>
                  <a:pt x="37798" y="3960597"/>
                  <a:pt x="34649" y="3945498"/>
                </a:cubicBezTo>
                <a:cubicBezTo>
                  <a:pt x="19687" y="3879541"/>
                  <a:pt x="33861" y="3815967"/>
                  <a:pt x="41736" y="3752394"/>
                </a:cubicBezTo>
                <a:cubicBezTo>
                  <a:pt x="66934" y="3748420"/>
                  <a:pt x="77959" y="3759546"/>
                  <a:pt x="85045" y="3778618"/>
                </a:cubicBezTo>
                <a:cubicBezTo>
                  <a:pt x="92132" y="3798484"/>
                  <a:pt x="103945" y="3815173"/>
                  <a:pt x="129931" y="3818351"/>
                </a:cubicBezTo>
                <a:cubicBezTo>
                  <a:pt x="131505" y="3805636"/>
                  <a:pt x="133080" y="3793716"/>
                  <a:pt x="136230" y="3772260"/>
                </a:cubicBezTo>
                <a:cubicBezTo>
                  <a:pt x="147254" y="3796895"/>
                  <a:pt x="143317" y="3813583"/>
                  <a:pt x="141743" y="3830271"/>
                </a:cubicBezTo>
                <a:cubicBezTo>
                  <a:pt x="139380" y="3850933"/>
                  <a:pt x="134656" y="3871594"/>
                  <a:pt x="136230" y="3892256"/>
                </a:cubicBezTo>
                <a:cubicBezTo>
                  <a:pt x="137805" y="3914506"/>
                  <a:pt x="133868" y="3931989"/>
                  <a:pt x="122056" y="3951856"/>
                </a:cubicBezTo>
                <a:cubicBezTo>
                  <a:pt x="110244" y="3971723"/>
                  <a:pt x="111031" y="3999536"/>
                  <a:pt x="108670" y="4023376"/>
                </a:cubicBezTo>
                <a:cubicBezTo>
                  <a:pt x="108276" y="4026157"/>
                  <a:pt x="111229" y="4029137"/>
                  <a:pt x="115068" y="4032217"/>
                </a:cubicBezTo>
                <a:lnTo>
                  <a:pt x="126159" y="4041152"/>
                </a:lnTo>
                <a:lnTo>
                  <a:pt x="125206" y="4041653"/>
                </a:lnTo>
                <a:lnTo>
                  <a:pt x="125537" y="4045991"/>
                </a:lnTo>
                <a:lnTo>
                  <a:pt x="118118" y="4071851"/>
                </a:lnTo>
                <a:cubicBezTo>
                  <a:pt x="121268" y="4071851"/>
                  <a:pt x="124418" y="4072645"/>
                  <a:pt x="127568" y="4072645"/>
                </a:cubicBezTo>
                <a:lnTo>
                  <a:pt x="125537" y="4045991"/>
                </a:lnTo>
                <a:lnTo>
                  <a:pt x="126781" y="4041653"/>
                </a:lnTo>
                <a:lnTo>
                  <a:pt x="126159" y="4041152"/>
                </a:lnTo>
                <a:lnTo>
                  <a:pt x="134458" y="4036786"/>
                </a:lnTo>
                <a:cubicBezTo>
                  <a:pt x="137411" y="4035098"/>
                  <a:pt x="139774" y="4033310"/>
                  <a:pt x="140167" y="4031323"/>
                </a:cubicBezTo>
                <a:cubicBezTo>
                  <a:pt x="144892" y="4013840"/>
                  <a:pt x="148042" y="3996357"/>
                  <a:pt x="148830" y="3978874"/>
                </a:cubicBezTo>
                <a:cubicBezTo>
                  <a:pt x="155129" y="3880336"/>
                  <a:pt x="159854" y="3781002"/>
                  <a:pt x="166153" y="3682463"/>
                </a:cubicBezTo>
                <a:cubicBezTo>
                  <a:pt x="168516" y="3637961"/>
                  <a:pt x="171666" y="3593460"/>
                  <a:pt x="176390" y="3548958"/>
                </a:cubicBezTo>
                <a:cubicBezTo>
                  <a:pt x="179540" y="3522734"/>
                  <a:pt x="166153" y="3517966"/>
                  <a:pt x="144892" y="3518761"/>
                </a:cubicBezTo>
                <a:cubicBezTo>
                  <a:pt x="135442" y="3529092"/>
                  <a:pt x="158279" y="3544190"/>
                  <a:pt x="139380" y="3556905"/>
                </a:cubicBezTo>
                <a:cubicBezTo>
                  <a:pt x="133080" y="3560878"/>
                  <a:pt x="133868" y="3591076"/>
                  <a:pt x="141743" y="3598228"/>
                </a:cubicBezTo>
                <a:cubicBezTo>
                  <a:pt x="157491" y="3613326"/>
                  <a:pt x="121268" y="3633193"/>
                  <a:pt x="149616" y="3641935"/>
                </a:cubicBezTo>
                <a:cubicBezTo>
                  <a:pt x="146467" y="3660212"/>
                  <a:pt x="142529" y="3679284"/>
                  <a:pt x="139380" y="3697562"/>
                </a:cubicBezTo>
                <a:lnTo>
                  <a:pt x="134656" y="3697562"/>
                </a:lnTo>
                <a:cubicBezTo>
                  <a:pt x="129143" y="3664185"/>
                  <a:pt x="110244" y="3633988"/>
                  <a:pt x="115757" y="3597433"/>
                </a:cubicBezTo>
                <a:cubicBezTo>
                  <a:pt x="116544" y="3593063"/>
                  <a:pt x="114575" y="3588295"/>
                  <a:pt x="111819" y="3583427"/>
                </a:cubicBezTo>
                <a:lnTo>
                  <a:pt x="103157" y="3568825"/>
                </a:lnTo>
                <a:lnTo>
                  <a:pt x="103945" y="3568030"/>
                </a:lnTo>
                <a:lnTo>
                  <a:pt x="103260" y="3566998"/>
                </a:lnTo>
                <a:lnTo>
                  <a:pt x="104732" y="3541012"/>
                </a:lnTo>
                <a:cubicBezTo>
                  <a:pt x="97252" y="3546575"/>
                  <a:pt x="95086" y="3551342"/>
                  <a:pt x="95775" y="3555713"/>
                </a:cubicBezTo>
                <a:lnTo>
                  <a:pt x="103260" y="3566998"/>
                </a:lnTo>
                <a:lnTo>
                  <a:pt x="103157" y="3568825"/>
                </a:lnTo>
                <a:lnTo>
                  <a:pt x="103157" y="3568825"/>
                </a:lnTo>
                <a:lnTo>
                  <a:pt x="96070" y="3575977"/>
                </a:lnTo>
                <a:cubicBezTo>
                  <a:pt x="77171" y="3585513"/>
                  <a:pt x="61421" y="3595843"/>
                  <a:pt x="81896" y="3619684"/>
                </a:cubicBezTo>
                <a:cubicBezTo>
                  <a:pt x="88195" y="3627630"/>
                  <a:pt x="86621" y="3629220"/>
                  <a:pt x="69296" y="3639550"/>
                </a:cubicBezTo>
                <a:cubicBezTo>
                  <a:pt x="62997" y="3618095"/>
                  <a:pt x="57484" y="3597433"/>
                  <a:pt x="51185" y="3575977"/>
                </a:cubicBezTo>
                <a:cubicBezTo>
                  <a:pt x="46460" y="3577566"/>
                  <a:pt x="40948" y="3579156"/>
                  <a:pt x="33073" y="3581540"/>
                </a:cubicBezTo>
                <a:cubicBezTo>
                  <a:pt x="37011" y="3548163"/>
                  <a:pt x="35435" y="3513993"/>
                  <a:pt x="62997" y="3487769"/>
                </a:cubicBezTo>
                <a:cubicBezTo>
                  <a:pt x="69296" y="3481411"/>
                  <a:pt x="71659" y="3468696"/>
                  <a:pt x="72446" y="3458366"/>
                </a:cubicBezTo>
                <a:cubicBezTo>
                  <a:pt x="75596" y="3426579"/>
                  <a:pt x="76383" y="3395587"/>
                  <a:pt x="78746" y="3362211"/>
                </a:cubicBezTo>
                <a:cubicBezTo>
                  <a:pt x="107882" y="3368568"/>
                  <a:pt x="104732" y="3385256"/>
                  <a:pt x="96858" y="3401149"/>
                </a:cubicBezTo>
                <a:cubicBezTo>
                  <a:pt x="81896" y="3431347"/>
                  <a:pt x="85833" y="3463134"/>
                  <a:pt x="84258" y="3494921"/>
                </a:cubicBezTo>
                <a:cubicBezTo>
                  <a:pt x="84258" y="3499689"/>
                  <a:pt x="88983" y="3504456"/>
                  <a:pt x="95282" y="3516376"/>
                </a:cubicBezTo>
                <a:cubicBezTo>
                  <a:pt x="108670" y="3463928"/>
                  <a:pt x="119694" y="3418632"/>
                  <a:pt x="131505" y="3370158"/>
                </a:cubicBezTo>
                <a:cubicBezTo>
                  <a:pt x="128355" y="3369363"/>
                  <a:pt x="121268" y="3368568"/>
                  <a:pt x="111031" y="3366184"/>
                </a:cubicBezTo>
                <a:cubicBezTo>
                  <a:pt x="103157" y="3277181"/>
                  <a:pt x="122844" y="3186589"/>
                  <a:pt x="108670" y="3095996"/>
                </a:cubicBezTo>
                <a:cubicBezTo>
                  <a:pt x="79533" y="3104738"/>
                  <a:pt x="110244" y="3149239"/>
                  <a:pt x="66934" y="3146855"/>
                </a:cubicBezTo>
                <a:cubicBezTo>
                  <a:pt x="64572" y="3129373"/>
                  <a:pt x="59059" y="3111890"/>
                  <a:pt x="59847" y="3094407"/>
                </a:cubicBezTo>
                <a:cubicBezTo>
                  <a:pt x="61421" y="3038780"/>
                  <a:pt x="64572" y="2983153"/>
                  <a:pt x="66934" y="2928321"/>
                </a:cubicBezTo>
                <a:cubicBezTo>
                  <a:pt x="66934" y="2920374"/>
                  <a:pt x="67722" y="2911633"/>
                  <a:pt x="67722" y="2903686"/>
                </a:cubicBezTo>
                <a:cubicBezTo>
                  <a:pt x="64572" y="2785281"/>
                  <a:pt x="74809" y="2667669"/>
                  <a:pt x="92132" y="2550853"/>
                </a:cubicBezTo>
                <a:cubicBezTo>
                  <a:pt x="103157" y="2472975"/>
                  <a:pt x="103945" y="2392714"/>
                  <a:pt x="107882" y="2314041"/>
                </a:cubicBezTo>
                <a:cubicBezTo>
                  <a:pt x="117331" y="2136830"/>
                  <a:pt x="124418" y="1958824"/>
                  <a:pt x="148830" y="1782407"/>
                </a:cubicBezTo>
                <a:cubicBezTo>
                  <a:pt x="163791" y="1671153"/>
                  <a:pt x="171666" y="1558310"/>
                  <a:pt x="180328" y="1446262"/>
                </a:cubicBezTo>
                <a:cubicBezTo>
                  <a:pt x="184265" y="1399376"/>
                  <a:pt x="181115" y="1351696"/>
                  <a:pt x="184265" y="1304811"/>
                </a:cubicBezTo>
                <a:cubicBezTo>
                  <a:pt x="188202" y="1241237"/>
                  <a:pt x="195289" y="1177663"/>
                  <a:pt x="199227" y="1114090"/>
                </a:cubicBezTo>
                <a:cubicBezTo>
                  <a:pt x="202376" y="1058463"/>
                  <a:pt x="203164" y="1003631"/>
                  <a:pt x="206314" y="948004"/>
                </a:cubicBezTo>
                <a:cubicBezTo>
                  <a:pt x="208675" y="896350"/>
                  <a:pt x="212613" y="845492"/>
                  <a:pt x="216550" y="794633"/>
                </a:cubicBezTo>
                <a:cubicBezTo>
                  <a:pt x="224425" y="693710"/>
                  <a:pt x="232300" y="592787"/>
                  <a:pt x="243324" y="492658"/>
                </a:cubicBezTo>
                <a:cubicBezTo>
                  <a:pt x="248837" y="447362"/>
                  <a:pt x="263011" y="403655"/>
                  <a:pt x="272460" y="358359"/>
                </a:cubicBezTo>
                <a:cubicBezTo>
                  <a:pt x="278760" y="325778"/>
                  <a:pt x="282697" y="292401"/>
                  <a:pt x="288997" y="259820"/>
                </a:cubicBezTo>
                <a:cubicBezTo>
                  <a:pt x="296084" y="224854"/>
                  <a:pt x="296872" y="188300"/>
                  <a:pt x="318920" y="157307"/>
                </a:cubicBezTo>
                <a:cubicBezTo>
                  <a:pt x="324432" y="150155"/>
                  <a:pt x="322858" y="138235"/>
                  <a:pt x="325220" y="129494"/>
                </a:cubicBezTo>
                <a:cubicBezTo>
                  <a:pt x="327582" y="121547"/>
                  <a:pt x="329157" y="112806"/>
                  <a:pt x="334669" y="107243"/>
                </a:cubicBezTo>
                <a:cubicBezTo>
                  <a:pt x="361443" y="77840"/>
                  <a:pt x="388216" y="49232"/>
                  <a:pt x="416565" y="21419"/>
                </a:cubicBezTo>
                <a:cubicBezTo>
                  <a:pt x="433101" y="5526"/>
                  <a:pt x="456724" y="8704"/>
                  <a:pt x="476411" y="3142"/>
                </a:cubicBezTo>
                <a:cubicBezTo>
                  <a:pt x="491373" y="-1229"/>
                  <a:pt x="503972" y="-633"/>
                  <a:pt x="515784" y="2447"/>
                </a:cubicBezTo>
                <a:close/>
              </a:path>
            </a:pathLst>
          </a:custGeom>
          <a:solidFill>
            <a:schemeClr val="accent1"/>
          </a:solidFill>
          <a:ln w="794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17" name="Freeform: Shape 1916">
            <a:extLst>
              <a:ext uri="{FF2B5EF4-FFF2-40B4-BE49-F238E27FC236}">
                <a16:creationId xmlns:a16="http://schemas.microsoft.com/office/drawing/2014/main" id="{AE2286D0-25B9-46FC-A4EC-CB3EC5399E8F}"/>
              </a:ext>
            </a:extLst>
          </p:cNvPr>
          <p:cNvSpPr/>
          <p:nvPr/>
        </p:nvSpPr>
        <p:spPr>
          <a:xfrm>
            <a:off x="3662571" y="1774699"/>
            <a:ext cx="2236206" cy="4375402"/>
          </a:xfrm>
          <a:custGeom>
            <a:avLst/>
            <a:gdLst>
              <a:gd name="connsiteX0" fmla="*/ 207101 w 1427042"/>
              <a:gd name="connsiteY0" fmla="*/ 4411970 h 4664674"/>
              <a:gd name="connsiteX1" fmla="*/ 200802 w 1427042"/>
              <a:gd name="connsiteY1" fmla="*/ 4412764 h 4664674"/>
              <a:gd name="connsiteX2" fmla="*/ 198439 w 1427042"/>
              <a:gd name="connsiteY2" fmla="*/ 4449319 h 4664674"/>
              <a:gd name="connsiteX3" fmla="*/ 210251 w 1427042"/>
              <a:gd name="connsiteY3" fmla="*/ 4427068 h 4664674"/>
              <a:gd name="connsiteX4" fmla="*/ 207101 w 1427042"/>
              <a:gd name="connsiteY4" fmla="*/ 4411970 h 4664674"/>
              <a:gd name="connsiteX5" fmla="*/ 832147 w 1427042"/>
              <a:gd name="connsiteY5" fmla="*/ 4125888 h 4664674"/>
              <a:gd name="connsiteX6" fmla="*/ 824274 w 1427042"/>
              <a:gd name="connsiteY6" fmla="*/ 4163238 h 4664674"/>
              <a:gd name="connsiteX7" fmla="*/ 832147 w 1427042"/>
              <a:gd name="connsiteY7" fmla="*/ 4125888 h 4664674"/>
              <a:gd name="connsiteX8" fmla="*/ 404752 w 1427042"/>
              <a:gd name="connsiteY8" fmla="*/ 4125888 h 4664674"/>
              <a:gd name="connsiteX9" fmla="*/ 396878 w 1427042"/>
              <a:gd name="connsiteY9" fmla="*/ 4163238 h 4664674"/>
              <a:gd name="connsiteX10" fmla="*/ 404752 w 1427042"/>
              <a:gd name="connsiteY10" fmla="*/ 4125888 h 4664674"/>
              <a:gd name="connsiteX11" fmla="*/ 158279 w 1427042"/>
              <a:gd name="connsiteY11" fmla="*/ 4108405 h 4664674"/>
              <a:gd name="connsiteX12" fmla="*/ 134656 w 1427042"/>
              <a:gd name="connsiteY12" fmla="*/ 4212508 h 4664674"/>
              <a:gd name="connsiteX13" fmla="*/ 158279 w 1427042"/>
              <a:gd name="connsiteY13" fmla="*/ 4108405 h 4664674"/>
              <a:gd name="connsiteX14" fmla="*/ 148042 w 1427042"/>
              <a:gd name="connsiteY14" fmla="*/ 3334397 h 4664674"/>
              <a:gd name="connsiteX15" fmla="*/ 148042 w 1427042"/>
              <a:gd name="connsiteY15" fmla="*/ 3365389 h 4664674"/>
              <a:gd name="connsiteX16" fmla="*/ 148042 w 1427042"/>
              <a:gd name="connsiteY16" fmla="*/ 3334397 h 4664674"/>
              <a:gd name="connsiteX17" fmla="*/ 1278635 w 1427042"/>
              <a:gd name="connsiteY17" fmla="*/ 1550364 h 4664674"/>
              <a:gd name="connsiteX18" fmla="*/ 1247925 w 1427042"/>
              <a:gd name="connsiteY18" fmla="*/ 1560694 h 4664674"/>
              <a:gd name="connsiteX19" fmla="*/ 1249499 w 1427042"/>
              <a:gd name="connsiteY19" fmla="*/ 1644929 h 4664674"/>
              <a:gd name="connsiteX20" fmla="*/ 1256586 w 1427042"/>
              <a:gd name="connsiteY20" fmla="*/ 1722012 h 4664674"/>
              <a:gd name="connsiteX21" fmla="*/ 1271548 w 1427042"/>
              <a:gd name="connsiteY21" fmla="*/ 1691815 h 4664674"/>
              <a:gd name="connsiteX22" fmla="*/ 1259737 w 1427042"/>
              <a:gd name="connsiteY22" fmla="*/ 1630625 h 4664674"/>
              <a:gd name="connsiteX23" fmla="*/ 1273911 w 1427042"/>
              <a:gd name="connsiteY23" fmla="*/ 1581356 h 4664674"/>
              <a:gd name="connsiteX24" fmla="*/ 1285722 w 1427042"/>
              <a:gd name="connsiteY24" fmla="*/ 1558310 h 4664674"/>
              <a:gd name="connsiteX25" fmla="*/ 1278635 w 1427042"/>
              <a:gd name="connsiteY25" fmla="*/ 1550364 h 4664674"/>
              <a:gd name="connsiteX26" fmla="*/ 1277061 w 1427042"/>
              <a:gd name="connsiteY26" fmla="*/ 1350902 h 4664674"/>
              <a:gd name="connsiteX27" fmla="*/ 1268398 w 1427042"/>
              <a:gd name="connsiteY27" fmla="*/ 1416064 h 4664674"/>
              <a:gd name="connsiteX28" fmla="*/ 1277061 w 1427042"/>
              <a:gd name="connsiteY28" fmla="*/ 1350902 h 4664674"/>
              <a:gd name="connsiteX29" fmla="*/ 1294384 w 1427042"/>
              <a:gd name="connsiteY29" fmla="*/ 1250773 h 4664674"/>
              <a:gd name="connsiteX30" fmla="*/ 1262887 w 1427042"/>
              <a:gd name="connsiteY30" fmla="*/ 1280971 h 4664674"/>
              <a:gd name="connsiteX31" fmla="*/ 1277848 w 1427042"/>
              <a:gd name="connsiteY31" fmla="*/ 1262693 h 4664674"/>
              <a:gd name="connsiteX32" fmla="*/ 1294384 w 1427042"/>
              <a:gd name="connsiteY32" fmla="*/ 1250773 h 4664674"/>
              <a:gd name="connsiteX33" fmla="*/ 1273124 w 1427042"/>
              <a:gd name="connsiteY33" fmla="*/ 1121242 h 4664674"/>
              <a:gd name="connsiteX34" fmla="*/ 1262887 w 1427042"/>
              <a:gd name="connsiteY34" fmla="*/ 1230906 h 4664674"/>
              <a:gd name="connsiteX35" fmla="*/ 1275485 w 1427042"/>
              <a:gd name="connsiteY35" fmla="*/ 1231701 h 4664674"/>
              <a:gd name="connsiteX36" fmla="*/ 1281786 w 1427042"/>
              <a:gd name="connsiteY36" fmla="*/ 1122037 h 4664674"/>
              <a:gd name="connsiteX37" fmla="*/ 1273124 w 1427042"/>
              <a:gd name="connsiteY37" fmla="*/ 1121242 h 4664674"/>
              <a:gd name="connsiteX38" fmla="*/ 1294384 w 1427042"/>
              <a:gd name="connsiteY38" fmla="*/ 986943 h 4664674"/>
              <a:gd name="connsiteX39" fmla="*/ 1280211 w 1427042"/>
              <a:gd name="connsiteY39" fmla="*/ 1038596 h 4664674"/>
              <a:gd name="connsiteX40" fmla="*/ 1291235 w 1427042"/>
              <a:gd name="connsiteY40" fmla="*/ 1039391 h 4664674"/>
              <a:gd name="connsiteX41" fmla="*/ 1294384 w 1427042"/>
              <a:gd name="connsiteY41" fmla="*/ 986943 h 4664674"/>
              <a:gd name="connsiteX42" fmla="*/ 1344191 w 1427042"/>
              <a:gd name="connsiteY42" fmla="*/ 935588 h 4664674"/>
              <a:gd name="connsiteX43" fmla="*/ 1336120 w 1427042"/>
              <a:gd name="connsiteY43" fmla="*/ 938468 h 4664674"/>
              <a:gd name="connsiteX44" fmla="*/ 1351082 w 1427042"/>
              <a:gd name="connsiteY44" fmla="*/ 974228 h 4664674"/>
              <a:gd name="connsiteX45" fmla="*/ 1353444 w 1427042"/>
              <a:gd name="connsiteY45" fmla="*/ 936879 h 4664674"/>
              <a:gd name="connsiteX46" fmla="*/ 1344191 w 1427042"/>
              <a:gd name="connsiteY46" fmla="*/ 935588 h 4664674"/>
              <a:gd name="connsiteX47" fmla="*/ 1348719 w 1427042"/>
              <a:gd name="connsiteY47" fmla="*/ 827214 h 4664674"/>
              <a:gd name="connsiteX48" fmla="*/ 1340845 w 1427042"/>
              <a:gd name="connsiteY48" fmla="*/ 832777 h 4664674"/>
              <a:gd name="connsiteX49" fmla="*/ 1353444 w 1427042"/>
              <a:gd name="connsiteY49" fmla="*/ 855028 h 4664674"/>
              <a:gd name="connsiteX50" fmla="*/ 1364468 w 1427042"/>
              <a:gd name="connsiteY50" fmla="*/ 847081 h 4664674"/>
              <a:gd name="connsiteX51" fmla="*/ 1348719 w 1427042"/>
              <a:gd name="connsiteY51" fmla="*/ 827214 h 4664674"/>
              <a:gd name="connsiteX52" fmla="*/ 1351082 w 1427042"/>
              <a:gd name="connsiteY52" fmla="*/ 690531 h 4664674"/>
              <a:gd name="connsiteX53" fmla="*/ 1351870 w 1427042"/>
              <a:gd name="connsiteY53" fmla="*/ 721523 h 4664674"/>
              <a:gd name="connsiteX54" fmla="*/ 1361318 w 1427042"/>
              <a:gd name="connsiteY54" fmla="*/ 722318 h 4664674"/>
              <a:gd name="connsiteX55" fmla="*/ 1351082 w 1427042"/>
              <a:gd name="connsiteY55" fmla="*/ 690531 h 4664674"/>
              <a:gd name="connsiteX56" fmla="*/ 515784 w 1427042"/>
              <a:gd name="connsiteY56" fmla="*/ 2447 h 4664674"/>
              <a:gd name="connsiteX57" fmla="*/ 550432 w 1427042"/>
              <a:gd name="connsiteY57" fmla="*/ 16651 h 4664674"/>
              <a:gd name="connsiteX58" fmla="*/ 563032 w 1427042"/>
              <a:gd name="connsiteY58" fmla="*/ 27776 h 4664674"/>
              <a:gd name="connsiteX59" fmla="*/ 606342 w 1427042"/>
              <a:gd name="connsiteY59" fmla="*/ 28571 h 4664674"/>
              <a:gd name="connsiteX60" fmla="*/ 642565 w 1427042"/>
              <a:gd name="connsiteY60" fmla="*/ 15856 h 4664674"/>
              <a:gd name="connsiteX61" fmla="*/ 703199 w 1427042"/>
              <a:gd name="connsiteY61" fmla="*/ 39696 h 4664674"/>
              <a:gd name="connsiteX62" fmla="*/ 765408 w 1427042"/>
              <a:gd name="connsiteY62" fmla="*/ 57974 h 4664674"/>
              <a:gd name="connsiteX63" fmla="*/ 796906 w 1427042"/>
              <a:gd name="connsiteY63" fmla="*/ 34928 h 4664674"/>
              <a:gd name="connsiteX64" fmla="*/ 829979 w 1427042"/>
              <a:gd name="connsiteY64" fmla="*/ 26982 h 4664674"/>
              <a:gd name="connsiteX65" fmla="*/ 837397 w 1427042"/>
              <a:gd name="connsiteY65" fmla="*/ 28297 h 4664674"/>
              <a:gd name="connsiteX66" fmla="*/ 843960 w 1427042"/>
              <a:gd name="connsiteY66" fmla="*/ 21419 h 4664674"/>
              <a:gd name="connsiteX67" fmla="*/ 903806 w 1427042"/>
              <a:gd name="connsiteY67" fmla="*/ 3142 h 4664674"/>
              <a:gd name="connsiteX68" fmla="*/ 977827 w 1427042"/>
              <a:gd name="connsiteY68" fmla="*/ 16651 h 4664674"/>
              <a:gd name="connsiteX69" fmla="*/ 990426 w 1427042"/>
              <a:gd name="connsiteY69" fmla="*/ 27776 h 4664674"/>
              <a:gd name="connsiteX70" fmla="*/ 1033737 w 1427042"/>
              <a:gd name="connsiteY70" fmla="*/ 28571 h 4664674"/>
              <a:gd name="connsiteX71" fmla="*/ 1069960 w 1427042"/>
              <a:gd name="connsiteY71" fmla="*/ 15856 h 4664674"/>
              <a:gd name="connsiteX72" fmla="*/ 1130594 w 1427042"/>
              <a:gd name="connsiteY72" fmla="*/ 39696 h 4664674"/>
              <a:gd name="connsiteX73" fmla="*/ 1192803 w 1427042"/>
              <a:gd name="connsiteY73" fmla="*/ 57974 h 4664674"/>
              <a:gd name="connsiteX74" fmla="*/ 1224301 w 1427042"/>
              <a:gd name="connsiteY74" fmla="*/ 34928 h 4664674"/>
              <a:gd name="connsiteX75" fmla="*/ 1257374 w 1427042"/>
              <a:gd name="connsiteY75" fmla="*/ 26982 h 4664674"/>
              <a:gd name="connsiteX76" fmla="*/ 1348719 w 1427042"/>
              <a:gd name="connsiteY76" fmla="*/ 30160 h 4664674"/>
              <a:gd name="connsiteX77" fmla="*/ 1395967 w 1427042"/>
              <a:gd name="connsiteY77" fmla="*/ 52411 h 4664674"/>
              <a:gd name="connsiteX78" fmla="*/ 1425890 w 1427042"/>
              <a:gd name="connsiteY78" fmla="*/ 191478 h 4664674"/>
              <a:gd name="connsiteX79" fmla="*/ 1424315 w 1427042"/>
              <a:gd name="connsiteY79" fmla="*/ 295580 h 4664674"/>
              <a:gd name="connsiteX80" fmla="*/ 1414078 w 1427042"/>
              <a:gd name="connsiteY80" fmla="*/ 440210 h 4664674"/>
              <a:gd name="connsiteX81" fmla="*/ 1389667 w 1427042"/>
              <a:gd name="connsiteY81" fmla="*/ 561000 h 4664674"/>
              <a:gd name="connsiteX82" fmla="*/ 1388880 w 1427042"/>
              <a:gd name="connsiteY82" fmla="*/ 572920 h 4664674"/>
              <a:gd name="connsiteX83" fmla="*/ 1390454 w 1427042"/>
              <a:gd name="connsiteY83" fmla="*/ 782713 h 4664674"/>
              <a:gd name="connsiteX84" fmla="*/ 1372343 w 1427042"/>
              <a:gd name="connsiteY84" fmla="*/ 809731 h 4664674"/>
              <a:gd name="connsiteX85" fmla="*/ 1385729 w 1427042"/>
              <a:gd name="connsiteY85" fmla="*/ 908270 h 4664674"/>
              <a:gd name="connsiteX86" fmla="*/ 1373130 w 1427042"/>
              <a:gd name="connsiteY86" fmla="*/ 1077535 h 4664674"/>
              <a:gd name="connsiteX87" fmla="*/ 1365256 w 1427042"/>
              <a:gd name="connsiteY87" fmla="*/ 1118063 h 4664674"/>
              <a:gd name="connsiteX88" fmla="*/ 1352656 w 1427042"/>
              <a:gd name="connsiteY88" fmla="*/ 1021114 h 4664674"/>
              <a:gd name="connsiteX89" fmla="*/ 1329821 w 1427042"/>
              <a:gd name="connsiteY89" fmla="*/ 1083893 h 4664674"/>
              <a:gd name="connsiteX90" fmla="*/ 1312496 w 1427042"/>
              <a:gd name="connsiteY90" fmla="*/ 1406528 h 4664674"/>
              <a:gd name="connsiteX91" fmla="*/ 1295960 w 1427042"/>
              <a:gd name="connsiteY91" fmla="*/ 1441494 h 4664674"/>
              <a:gd name="connsiteX92" fmla="*/ 1282572 w 1427042"/>
              <a:gd name="connsiteY92" fmla="*/ 1475665 h 4664674"/>
              <a:gd name="connsiteX93" fmla="*/ 1281794 w 1427042"/>
              <a:gd name="connsiteY93" fmla="*/ 1474880 h 4664674"/>
              <a:gd name="connsiteX94" fmla="*/ 1281786 w 1427042"/>
              <a:gd name="connsiteY94" fmla="*/ 1474870 h 4664674"/>
              <a:gd name="connsiteX95" fmla="*/ 1281787 w 1427042"/>
              <a:gd name="connsiteY95" fmla="*/ 1474873 h 4664674"/>
              <a:gd name="connsiteX96" fmla="*/ 1261312 w 1427042"/>
              <a:gd name="connsiteY96" fmla="*/ 1454209 h 4664674"/>
              <a:gd name="connsiteX97" fmla="*/ 1261312 w 1427042"/>
              <a:gd name="connsiteY97" fmla="*/ 1539238 h 4664674"/>
              <a:gd name="connsiteX98" fmla="*/ 1286892 w 1427042"/>
              <a:gd name="connsiteY98" fmla="*/ 1493086 h 4664674"/>
              <a:gd name="connsiteX99" fmla="*/ 1281787 w 1427042"/>
              <a:gd name="connsiteY99" fmla="*/ 1474873 h 4664674"/>
              <a:gd name="connsiteX100" fmla="*/ 1281794 w 1427042"/>
              <a:gd name="connsiteY100" fmla="*/ 1474880 h 4664674"/>
              <a:gd name="connsiteX101" fmla="*/ 1302948 w 1427042"/>
              <a:gd name="connsiteY101" fmla="*/ 1500896 h 4664674"/>
              <a:gd name="connsiteX102" fmla="*/ 1304621 w 1427042"/>
              <a:gd name="connsiteY102" fmla="*/ 1532881 h 4664674"/>
              <a:gd name="connsiteX103" fmla="*/ 1289659 w 1427042"/>
              <a:gd name="connsiteY103" fmla="*/ 1697378 h 4664674"/>
              <a:gd name="connsiteX104" fmla="*/ 1287298 w 1427042"/>
              <a:gd name="connsiteY104" fmla="*/ 1759362 h 4664674"/>
              <a:gd name="connsiteX105" fmla="*/ 1267611 w 1427042"/>
              <a:gd name="connsiteY105" fmla="*/ 1801479 h 4664674"/>
              <a:gd name="connsiteX106" fmla="*/ 1252650 w 1427042"/>
              <a:gd name="connsiteY106" fmla="*/ 1850749 h 4664674"/>
              <a:gd name="connsiteX107" fmla="*/ 1274698 w 1427042"/>
              <a:gd name="connsiteY107" fmla="*/ 1822141 h 4664674"/>
              <a:gd name="connsiteX108" fmla="*/ 1278635 w 1427042"/>
              <a:gd name="connsiteY108" fmla="*/ 1873794 h 4664674"/>
              <a:gd name="connsiteX109" fmla="*/ 1267611 w 1427042"/>
              <a:gd name="connsiteY109" fmla="*/ 1981075 h 4664674"/>
              <a:gd name="connsiteX110" fmla="*/ 1243988 w 1427042"/>
              <a:gd name="connsiteY110" fmla="*/ 2012861 h 4664674"/>
              <a:gd name="connsiteX111" fmla="*/ 1232176 w 1427042"/>
              <a:gd name="connsiteY111" fmla="*/ 2031933 h 4664674"/>
              <a:gd name="connsiteX112" fmla="*/ 1228238 w 1427042"/>
              <a:gd name="connsiteY112" fmla="*/ 2095507 h 4664674"/>
              <a:gd name="connsiteX113" fmla="*/ 1252650 w 1427042"/>
              <a:gd name="connsiteY113" fmla="*/ 2058952 h 4664674"/>
              <a:gd name="connsiteX114" fmla="*/ 1261312 w 1427042"/>
              <a:gd name="connsiteY114" fmla="*/ 2061336 h 4664674"/>
              <a:gd name="connsiteX115" fmla="*/ 1254224 w 1427042"/>
              <a:gd name="connsiteY115" fmla="*/ 2145571 h 4664674"/>
              <a:gd name="connsiteX116" fmla="*/ 1224301 w 1427042"/>
              <a:gd name="connsiteY116" fmla="*/ 2139214 h 4664674"/>
              <a:gd name="connsiteX117" fmla="*/ 1225089 w 1427042"/>
              <a:gd name="connsiteY117" fmla="*/ 2194046 h 4664674"/>
              <a:gd name="connsiteX118" fmla="*/ 1250287 w 1427042"/>
              <a:gd name="connsiteY118" fmla="*/ 2172590 h 4664674"/>
              <a:gd name="connsiteX119" fmla="*/ 1255012 w 1427042"/>
              <a:gd name="connsiteY119" fmla="*/ 2176563 h 4664674"/>
              <a:gd name="connsiteX120" fmla="*/ 1252650 w 1427042"/>
              <a:gd name="connsiteY120" fmla="*/ 2368079 h 4664674"/>
              <a:gd name="connsiteX121" fmla="*/ 1253437 w 1427042"/>
              <a:gd name="connsiteY121" fmla="*/ 2436421 h 4664674"/>
              <a:gd name="connsiteX122" fmla="*/ 1303047 w 1427042"/>
              <a:gd name="connsiteY122" fmla="*/ 2429268 h 4664674"/>
              <a:gd name="connsiteX123" fmla="*/ 1247137 w 1427042"/>
              <a:gd name="connsiteY123" fmla="*/ 2470591 h 4664674"/>
              <a:gd name="connsiteX124" fmla="*/ 1268398 w 1427042"/>
              <a:gd name="connsiteY124" fmla="*/ 2498405 h 4664674"/>
              <a:gd name="connsiteX125" fmla="*/ 1266036 w 1427042"/>
              <a:gd name="connsiteY125" fmla="*/ 2504762 h 4664674"/>
              <a:gd name="connsiteX126" fmla="*/ 1241625 w 1427042"/>
              <a:gd name="connsiteY126" fmla="*/ 2574693 h 4664674"/>
              <a:gd name="connsiteX127" fmla="*/ 1232176 w 1427042"/>
              <a:gd name="connsiteY127" fmla="*/ 2732832 h 4664674"/>
              <a:gd name="connsiteX128" fmla="*/ 1254224 w 1427042"/>
              <a:gd name="connsiteY128" fmla="*/ 2797995 h 4664674"/>
              <a:gd name="connsiteX129" fmla="*/ 1269974 w 1427042"/>
              <a:gd name="connsiteY129" fmla="*/ 2833755 h 4664674"/>
              <a:gd name="connsiteX130" fmla="*/ 1278635 w 1427042"/>
              <a:gd name="connsiteY130" fmla="*/ 2821835 h 4664674"/>
              <a:gd name="connsiteX131" fmla="*/ 1245562 w 1427042"/>
              <a:gd name="connsiteY131" fmla="*/ 2898918 h 4664674"/>
              <a:gd name="connsiteX132" fmla="*/ 1236901 w 1427042"/>
              <a:gd name="connsiteY132" fmla="*/ 3037986 h 4664674"/>
              <a:gd name="connsiteX133" fmla="*/ 1234538 w 1427042"/>
              <a:gd name="connsiteY133" fmla="*/ 3062620 h 4664674"/>
              <a:gd name="connsiteX134" fmla="*/ 1218002 w 1427042"/>
              <a:gd name="connsiteY134" fmla="*/ 3147650 h 4664674"/>
              <a:gd name="connsiteX135" fmla="*/ 1214064 w 1427042"/>
              <a:gd name="connsiteY135" fmla="*/ 3167517 h 4664674"/>
              <a:gd name="connsiteX136" fmla="*/ 1206977 w 1427042"/>
              <a:gd name="connsiteY136" fmla="*/ 3354264 h 4664674"/>
              <a:gd name="connsiteX137" fmla="*/ 1203040 w 1427042"/>
              <a:gd name="connsiteY137" fmla="*/ 3417043 h 4664674"/>
              <a:gd name="connsiteX138" fmla="*/ 1188078 w 1427042"/>
              <a:gd name="connsiteY138" fmla="*/ 3653855 h 4664674"/>
              <a:gd name="connsiteX139" fmla="*/ 1188866 w 1427042"/>
              <a:gd name="connsiteY139" fmla="*/ 3733322 h 4664674"/>
              <a:gd name="connsiteX140" fmla="*/ 1203040 w 1427042"/>
              <a:gd name="connsiteY140" fmla="*/ 3726170 h 4664674"/>
              <a:gd name="connsiteX141" fmla="*/ 1206190 w 1427042"/>
              <a:gd name="connsiteY141" fmla="*/ 3811994 h 4664674"/>
              <a:gd name="connsiteX142" fmla="*/ 1192015 w 1427042"/>
              <a:gd name="connsiteY142" fmla="*/ 3986027 h 4664674"/>
              <a:gd name="connsiteX143" fmla="*/ 1176266 w 1427042"/>
              <a:gd name="connsiteY143" fmla="*/ 4200588 h 4664674"/>
              <a:gd name="connsiteX144" fmla="*/ 1141619 w 1427042"/>
              <a:gd name="connsiteY144" fmla="*/ 4352369 h 4664674"/>
              <a:gd name="connsiteX145" fmla="*/ 1100671 w 1427042"/>
              <a:gd name="connsiteY145" fmla="*/ 4515277 h 4664674"/>
              <a:gd name="connsiteX146" fmla="*/ 1082559 w 1427042"/>
              <a:gd name="connsiteY146" fmla="*/ 4550242 h 4664674"/>
              <a:gd name="connsiteX147" fmla="*/ 1036099 w 1427042"/>
              <a:gd name="connsiteY147" fmla="*/ 4624941 h 4664674"/>
              <a:gd name="connsiteX148" fmla="*/ 1025862 w 1427042"/>
              <a:gd name="connsiteY148" fmla="*/ 4664674 h 4664674"/>
              <a:gd name="connsiteX149" fmla="*/ 948692 w 1427042"/>
              <a:gd name="connsiteY149" fmla="*/ 4628914 h 4664674"/>
              <a:gd name="connsiteX150" fmla="*/ 890420 w 1427042"/>
              <a:gd name="connsiteY150" fmla="*/ 4654344 h 4664674"/>
              <a:gd name="connsiteX151" fmla="*/ 804587 w 1427042"/>
              <a:gd name="connsiteY151" fmla="*/ 4629709 h 4664674"/>
              <a:gd name="connsiteX152" fmla="*/ 732140 w 1427042"/>
              <a:gd name="connsiteY152" fmla="*/ 4616200 h 4664674"/>
              <a:gd name="connsiteX153" fmla="*/ 640008 w 1427042"/>
              <a:gd name="connsiteY153" fmla="*/ 4571698 h 4664674"/>
              <a:gd name="connsiteX154" fmla="*/ 633724 w 1427042"/>
              <a:gd name="connsiteY154" fmla="*/ 4568586 h 4664674"/>
              <a:gd name="connsiteX155" fmla="*/ 623961 w 1427042"/>
              <a:gd name="connsiteY155" fmla="*/ 4583420 h 4664674"/>
              <a:gd name="connsiteX156" fmla="*/ 608704 w 1427042"/>
              <a:gd name="connsiteY156" fmla="*/ 4624941 h 4664674"/>
              <a:gd name="connsiteX157" fmla="*/ 598467 w 1427042"/>
              <a:gd name="connsiteY157" fmla="*/ 4664674 h 4664674"/>
              <a:gd name="connsiteX158" fmla="*/ 521297 w 1427042"/>
              <a:gd name="connsiteY158" fmla="*/ 4628914 h 4664674"/>
              <a:gd name="connsiteX159" fmla="*/ 463025 w 1427042"/>
              <a:gd name="connsiteY159" fmla="*/ 4654344 h 4664674"/>
              <a:gd name="connsiteX160" fmla="*/ 377192 w 1427042"/>
              <a:gd name="connsiteY160" fmla="*/ 4629709 h 4664674"/>
              <a:gd name="connsiteX161" fmla="*/ 304745 w 1427042"/>
              <a:gd name="connsiteY161" fmla="*/ 4616200 h 4664674"/>
              <a:gd name="connsiteX162" fmla="*/ 212613 w 1427042"/>
              <a:gd name="connsiteY162" fmla="*/ 4571698 h 4664674"/>
              <a:gd name="connsiteX163" fmla="*/ 185052 w 1427042"/>
              <a:gd name="connsiteY163" fmla="*/ 4549447 h 4664674"/>
              <a:gd name="connsiteX164" fmla="*/ 118906 w 1427042"/>
              <a:gd name="connsiteY164" fmla="*/ 4404818 h 4664674"/>
              <a:gd name="connsiteX165" fmla="*/ 104732 w 1427042"/>
              <a:gd name="connsiteY165" fmla="*/ 4434220 h 4664674"/>
              <a:gd name="connsiteX166" fmla="*/ 71659 w 1427042"/>
              <a:gd name="connsiteY166" fmla="*/ 4423095 h 4664674"/>
              <a:gd name="connsiteX167" fmla="*/ 71659 w 1427042"/>
              <a:gd name="connsiteY167" fmla="*/ 4378593 h 4664674"/>
              <a:gd name="connsiteX168" fmla="*/ 88195 w 1427042"/>
              <a:gd name="connsiteY168" fmla="*/ 4338065 h 4664674"/>
              <a:gd name="connsiteX169" fmla="*/ 100007 w 1427042"/>
              <a:gd name="connsiteY169" fmla="*/ 4275286 h 4664674"/>
              <a:gd name="connsiteX170" fmla="*/ 0 w 1427042"/>
              <a:gd name="connsiteY170" fmla="*/ 4326145 h 4664674"/>
              <a:gd name="connsiteX171" fmla="*/ 14174 w 1427042"/>
              <a:gd name="connsiteY171" fmla="*/ 4259393 h 4664674"/>
              <a:gd name="connsiteX172" fmla="*/ 47247 w 1427042"/>
              <a:gd name="connsiteY172" fmla="*/ 4264161 h 4664674"/>
              <a:gd name="connsiteX173" fmla="*/ 62209 w 1427042"/>
              <a:gd name="connsiteY173" fmla="*/ 4241910 h 4664674"/>
              <a:gd name="connsiteX174" fmla="*/ 48823 w 1427042"/>
              <a:gd name="connsiteY174" fmla="*/ 4174363 h 4664674"/>
              <a:gd name="connsiteX175" fmla="*/ 41736 w 1427042"/>
              <a:gd name="connsiteY175" fmla="*/ 4175158 h 4664674"/>
              <a:gd name="connsiteX176" fmla="*/ 27561 w 1427042"/>
              <a:gd name="connsiteY176" fmla="*/ 4178337 h 4664674"/>
              <a:gd name="connsiteX177" fmla="*/ 29136 w 1427042"/>
              <a:gd name="connsiteY177" fmla="*/ 4148139 h 4664674"/>
              <a:gd name="connsiteX178" fmla="*/ 30711 w 1427042"/>
              <a:gd name="connsiteY178" fmla="*/ 4132246 h 4664674"/>
              <a:gd name="connsiteX179" fmla="*/ 31498 w 1427042"/>
              <a:gd name="connsiteY179" fmla="*/ 3993178 h 4664674"/>
              <a:gd name="connsiteX180" fmla="*/ 34649 w 1427042"/>
              <a:gd name="connsiteY180" fmla="*/ 3945498 h 4664674"/>
              <a:gd name="connsiteX181" fmla="*/ 41736 w 1427042"/>
              <a:gd name="connsiteY181" fmla="*/ 3752394 h 4664674"/>
              <a:gd name="connsiteX182" fmla="*/ 85045 w 1427042"/>
              <a:gd name="connsiteY182" fmla="*/ 3778618 h 4664674"/>
              <a:gd name="connsiteX183" fmla="*/ 129931 w 1427042"/>
              <a:gd name="connsiteY183" fmla="*/ 3818351 h 4664674"/>
              <a:gd name="connsiteX184" fmla="*/ 136230 w 1427042"/>
              <a:gd name="connsiteY184" fmla="*/ 3772260 h 4664674"/>
              <a:gd name="connsiteX185" fmla="*/ 141743 w 1427042"/>
              <a:gd name="connsiteY185" fmla="*/ 3830271 h 4664674"/>
              <a:gd name="connsiteX186" fmla="*/ 136230 w 1427042"/>
              <a:gd name="connsiteY186" fmla="*/ 3892256 h 4664674"/>
              <a:gd name="connsiteX187" fmla="*/ 122056 w 1427042"/>
              <a:gd name="connsiteY187" fmla="*/ 3951856 h 4664674"/>
              <a:gd name="connsiteX188" fmla="*/ 108670 w 1427042"/>
              <a:gd name="connsiteY188" fmla="*/ 4023376 h 4664674"/>
              <a:gd name="connsiteX189" fmla="*/ 115068 w 1427042"/>
              <a:gd name="connsiteY189" fmla="*/ 4032217 h 4664674"/>
              <a:gd name="connsiteX190" fmla="*/ 126159 w 1427042"/>
              <a:gd name="connsiteY190" fmla="*/ 4041152 h 4664674"/>
              <a:gd name="connsiteX191" fmla="*/ 125206 w 1427042"/>
              <a:gd name="connsiteY191" fmla="*/ 4041653 h 4664674"/>
              <a:gd name="connsiteX192" fmla="*/ 125537 w 1427042"/>
              <a:gd name="connsiteY192" fmla="*/ 4045991 h 4664674"/>
              <a:gd name="connsiteX193" fmla="*/ 118118 w 1427042"/>
              <a:gd name="connsiteY193" fmla="*/ 4071851 h 4664674"/>
              <a:gd name="connsiteX194" fmla="*/ 127568 w 1427042"/>
              <a:gd name="connsiteY194" fmla="*/ 4072645 h 4664674"/>
              <a:gd name="connsiteX195" fmla="*/ 125537 w 1427042"/>
              <a:gd name="connsiteY195" fmla="*/ 4045991 h 4664674"/>
              <a:gd name="connsiteX196" fmla="*/ 126781 w 1427042"/>
              <a:gd name="connsiteY196" fmla="*/ 4041653 h 4664674"/>
              <a:gd name="connsiteX197" fmla="*/ 126159 w 1427042"/>
              <a:gd name="connsiteY197" fmla="*/ 4041152 h 4664674"/>
              <a:gd name="connsiteX198" fmla="*/ 134458 w 1427042"/>
              <a:gd name="connsiteY198" fmla="*/ 4036786 h 4664674"/>
              <a:gd name="connsiteX199" fmla="*/ 140167 w 1427042"/>
              <a:gd name="connsiteY199" fmla="*/ 4031323 h 4664674"/>
              <a:gd name="connsiteX200" fmla="*/ 148830 w 1427042"/>
              <a:gd name="connsiteY200" fmla="*/ 3978874 h 4664674"/>
              <a:gd name="connsiteX201" fmla="*/ 166153 w 1427042"/>
              <a:gd name="connsiteY201" fmla="*/ 3682463 h 4664674"/>
              <a:gd name="connsiteX202" fmla="*/ 176390 w 1427042"/>
              <a:gd name="connsiteY202" fmla="*/ 3548958 h 4664674"/>
              <a:gd name="connsiteX203" fmla="*/ 144892 w 1427042"/>
              <a:gd name="connsiteY203" fmla="*/ 3518761 h 4664674"/>
              <a:gd name="connsiteX204" fmla="*/ 139380 w 1427042"/>
              <a:gd name="connsiteY204" fmla="*/ 3556905 h 4664674"/>
              <a:gd name="connsiteX205" fmla="*/ 141743 w 1427042"/>
              <a:gd name="connsiteY205" fmla="*/ 3598228 h 4664674"/>
              <a:gd name="connsiteX206" fmla="*/ 149616 w 1427042"/>
              <a:gd name="connsiteY206" fmla="*/ 3641935 h 4664674"/>
              <a:gd name="connsiteX207" fmla="*/ 139380 w 1427042"/>
              <a:gd name="connsiteY207" fmla="*/ 3697562 h 4664674"/>
              <a:gd name="connsiteX208" fmla="*/ 134656 w 1427042"/>
              <a:gd name="connsiteY208" fmla="*/ 3697562 h 4664674"/>
              <a:gd name="connsiteX209" fmla="*/ 115757 w 1427042"/>
              <a:gd name="connsiteY209" fmla="*/ 3597433 h 4664674"/>
              <a:gd name="connsiteX210" fmla="*/ 111819 w 1427042"/>
              <a:gd name="connsiteY210" fmla="*/ 3583427 h 4664674"/>
              <a:gd name="connsiteX211" fmla="*/ 103157 w 1427042"/>
              <a:gd name="connsiteY211" fmla="*/ 3568825 h 4664674"/>
              <a:gd name="connsiteX212" fmla="*/ 103945 w 1427042"/>
              <a:gd name="connsiteY212" fmla="*/ 3568030 h 4664674"/>
              <a:gd name="connsiteX213" fmla="*/ 103260 w 1427042"/>
              <a:gd name="connsiteY213" fmla="*/ 3566998 h 4664674"/>
              <a:gd name="connsiteX214" fmla="*/ 104732 w 1427042"/>
              <a:gd name="connsiteY214" fmla="*/ 3541012 h 4664674"/>
              <a:gd name="connsiteX215" fmla="*/ 95775 w 1427042"/>
              <a:gd name="connsiteY215" fmla="*/ 3555713 h 4664674"/>
              <a:gd name="connsiteX216" fmla="*/ 103260 w 1427042"/>
              <a:gd name="connsiteY216" fmla="*/ 3566998 h 4664674"/>
              <a:gd name="connsiteX217" fmla="*/ 103157 w 1427042"/>
              <a:gd name="connsiteY217" fmla="*/ 3568825 h 4664674"/>
              <a:gd name="connsiteX218" fmla="*/ 103157 w 1427042"/>
              <a:gd name="connsiteY218" fmla="*/ 3568825 h 4664674"/>
              <a:gd name="connsiteX219" fmla="*/ 96070 w 1427042"/>
              <a:gd name="connsiteY219" fmla="*/ 3575977 h 4664674"/>
              <a:gd name="connsiteX220" fmla="*/ 81896 w 1427042"/>
              <a:gd name="connsiteY220" fmla="*/ 3619684 h 4664674"/>
              <a:gd name="connsiteX221" fmla="*/ 69296 w 1427042"/>
              <a:gd name="connsiteY221" fmla="*/ 3639550 h 4664674"/>
              <a:gd name="connsiteX222" fmla="*/ 51185 w 1427042"/>
              <a:gd name="connsiteY222" fmla="*/ 3575977 h 4664674"/>
              <a:gd name="connsiteX223" fmla="*/ 33073 w 1427042"/>
              <a:gd name="connsiteY223" fmla="*/ 3581540 h 4664674"/>
              <a:gd name="connsiteX224" fmla="*/ 62997 w 1427042"/>
              <a:gd name="connsiteY224" fmla="*/ 3487769 h 4664674"/>
              <a:gd name="connsiteX225" fmla="*/ 72446 w 1427042"/>
              <a:gd name="connsiteY225" fmla="*/ 3458366 h 4664674"/>
              <a:gd name="connsiteX226" fmla="*/ 78746 w 1427042"/>
              <a:gd name="connsiteY226" fmla="*/ 3362211 h 4664674"/>
              <a:gd name="connsiteX227" fmla="*/ 96858 w 1427042"/>
              <a:gd name="connsiteY227" fmla="*/ 3401149 h 4664674"/>
              <a:gd name="connsiteX228" fmla="*/ 84258 w 1427042"/>
              <a:gd name="connsiteY228" fmla="*/ 3494921 h 4664674"/>
              <a:gd name="connsiteX229" fmla="*/ 95282 w 1427042"/>
              <a:gd name="connsiteY229" fmla="*/ 3516376 h 4664674"/>
              <a:gd name="connsiteX230" fmla="*/ 131505 w 1427042"/>
              <a:gd name="connsiteY230" fmla="*/ 3370158 h 4664674"/>
              <a:gd name="connsiteX231" fmla="*/ 111031 w 1427042"/>
              <a:gd name="connsiteY231" fmla="*/ 3366184 h 4664674"/>
              <a:gd name="connsiteX232" fmla="*/ 108670 w 1427042"/>
              <a:gd name="connsiteY232" fmla="*/ 3095996 h 4664674"/>
              <a:gd name="connsiteX233" fmla="*/ 66934 w 1427042"/>
              <a:gd name="connsiteY233" fmla="*/ 3146855 h 4664674"/>
              <a:gd name="connsiteX234" fmla="*/ 59847 w 1427042"/>
              <a:gd name="connsiteY234" fmla="*/ 3094407 h 4664674"/>
              <a:gd name="connsiteX235" fmla="*/ 66934 w 1427042"/>
              <a:gd name="connsiteY235" fmla="*/ 2928321 h 4664674"/>
              <a:gd name="connsiteX236" fmla="*/ 67722 w 1427042"/>
              <a:gd name="connsiteY236" fmla="*/ 2903686 h 4664674"/>
              <a:gd name="connsiteX237" fmla="*/ 92132 w 1427042"/>
              <a:gd name="connsiteY237" fmla="*/ 2550853 h 4664674"/>
              <a:gd name="connsiteX238" fmla="*/ 107882 w 1427042"/>
              <a:gd name="connsiteY238" fmla="*/ 2314041 h 4664674"/>
              <a:gd name="connsiteX239" fmla="*/ 148830 w 1427042"/>
              <a:gd name="connsiteY239" fmla="*/ 1782407 h 4664674"/>
              <a:gd name="connsiteX240" fmla="*/ 180328 w 1427042"/>
              <a:gd name="connsiteY240" fmla="*/ 1446262 h 4664674"/>
              <a:gd name="connsiteX241" fmla="*/ 184265 w 1427042"/>
              <a:gd name="connsiteY241" fmla="*/ 1304811 h 4664674"/>
              <a:gd name="connsiteX242" fmla="*/ 199227 w 1427042"/>
              <a:gd name="connsiteY242" fmla="*/ 1114090 h 4664674"/>
              <a:gd name="connsiteX243" fmla="*/ 206314 w 1427042"/>
              <a:gd name="connsiteY243" fmla="*/ 948004 h 4664674"/>
              <a:gd name="connsiteX244" fmla="*/ 216550 w 1427042"/>
              <a:gd name="connsiteY244" fmla="*/ 794633 h 4664674"/>
              <a:gd name="connsiteX245" fmla="*/ 243324 w 1427042"/>
              <a:gd name="connsiteY245" fmla="*/ 492658 h 4664674"/>
              <a:gd name="connsiteX246" fmla="*/ 272460 w 1427042"/>
              <a:gd name="connsiteY246" fmla="*/ 358359 h 4664674"/>
              <a:gd name="connsiteX247" fmla="*/ 288997 w 1427042"/>
              <a:gd name="connsiteY247" fmla="*/ 259820 h 4664674"/>
              <a:gd name="connsiteX248" fmla="*/ 318920 w 1427042"/>
              <a:gd name="connsiteY248" fmla="*/ 157307 h 4664674"/>
              <a:gd name="connsiteX249" fmla="*/ 325220 w 1427042"/>
              <a:gd name="connsiteY249" fmla="*/ 129494 h 4664674"/>
              <a:gd name="connsiteX250" fmla="*/ 334669 w 1427042"/>
              <a:gd name="connsiteY250" fmla="*/ 107243 h 4664674"/>
              <a:gd name="connsiteX251" fmla="*/ 416565 w 1427042"/>
              <a:gd name="connsiteY251" fmla="*/ 21419 h 4664674"/>
              <a:gd name="connsiteX252" fmla="*/ 476411 w 1427042"/>
              <a:gd name="connsiteY252" fmla="*/ 3142 h 4664674"/>
              <a:gd name="connsiteX253" fmla="*/ 515784 w 1427042"/>
              <a:gd name="connsiteY253" fmla="*/ 2447 h 466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</a:cxnLst>
            <a:rect l="l" t="t" r="r" b="b"/>
            <a:pathLst>
              <a:path w="1427042" h="4664674">
                <a:moveTo>
                  <a:pt x="207101" y="4411970"/>
                </a:moveTo>
                <a:cubicBezTo>
                  <a:pt x="204739" y="4411970"/>
                  <a:pt x="203164" y="4412764"/>
                  <a:pt x="200802" y="4412764"/>
                </a:cubicBezTo>
                <a:cubicBezTo>
                  <a:pt x="200014" y="4421506"/>
                  <a:pt x="199227" y="4431042"/>
                  <a:pt x="198439" y="4449319"/>
                </a:cubicBezTo>
                <a:cubicBezTo>
                  <a:pt x="205526" y="4436605"/>
                  <a:pt x="209463" y="4431836"/>
                  <a:pt x="210251" y="4427068"/>
                </a:cubicBezTo>
                <a:cubicBezTo>
                  <a:pt x="211039" y="4422300"/>
                  <a:pt x="207889" y="4416738"/>
                  <a:pt x="207101" y="4411970"/>
                </a:cubicBezTo>
                <a:close/>
                <a:moveTo>
                  <a:pt x="832147" y="4125888"/>
                </a:moveTo>
                <a:cubicBezTo>
                  <a:pt x="828998" y="4140987"/>
                  <a:pt x="827423" y="4149728"/>
                  <a:pt x="824274" y="4163238"/>
                </a:cubicBezTo>
                <a:cubicBezTo>
                  <a:pt x="844747" y="4155291"/>
                  <a:pt x="843172" y="4144961"/>
                  <a:pt x="832147" y="4125888"/>
                </a:cubicBezTo>
                <a:close/>
                <a:moveTo>
                  <a:pt x="404752" y="4125888"/>
                </a:moveTo>
                <a:cubicBezTo>
                  <a:pt x="401603" y="4140987"/>
                  <a:pt x="400028" y="4149728"/>
                  <a:pt x="396878" y="4163238"/>
                </a:cubicBezTo>
                <a:cubicBezTo>
                  <a:pt x="417352" y="4155291"/>
                  <a:pt x="415777" y="4144961"/>
                  <a:pt x="404752" y="4125888"/>
                </a:cubicBezTo>
                <a:close/>
                <a:moveTo>
                  <a:pt x="158279" y="4108405"/>
                </a:moveTo>
                <a:cubicBezTo>
                  <a:pt x="151192" y="4139398"/>
                  <a:pt x="142529" y="4175952"/>
                  <a:pt x="134656" y="4212508"/>
                </a:cubicBezTo>
                <a:cubicBezTo>
                  <a:pt x="162216" y="4178337"/>
                  <a:pt x="169303" y="4140987"/>
                  <a:pt x="158279" y="4108405"/>
                </a:cubicBezTo>
                <a:close/>
                <a:moveTo>
                  <a:pt x="148042" y="3334397"/>
                </a:moveTo>
                <a:cubicBezTo>
                  <a:pt x="148042" y="3343139"/>
                  <a:pt x="148042" y="3351880"/>
                  <a:pt x="148042" y="3365389"/>
                </a:cubicBezTo>
                <a:cubicBezTo>
                  <a:pt x="165366" y="3353469"/>
                  <a:pt x="166153" y="3344728"/>
                  <a:pt x="148042" y="3334397"/>
                </a:cubicBezTo>
                <a:close/>
                <a:moveTo>
                  <a:pt x="1278635" y="1550364"/>
                </a:moveTo>
                <a:cubicBezTo>
                  <a:pt x="1269186" y="1553542"/>
                  <a:pt x="1259737" y="1556721"/>
                  <a:pt x="1247925" y="1560694"/>
                </a:cubicBezTo>
                <a:cubicBezTo>
                  <a:pt x="1247925" y="1590097"/>
                  <a:pt x="1245562" y="1617911"/>
                  <a:pt x="1249499" y="1644929"/>
                </a:cubicBezTo>
                <a:cubicBezTo>
                  <a:pt x="1253437" y="1669564"/>
                  <a:pt x="1230600" y="1698172"/>
                  <a:pt x="1256586" y="1722012"/>
                </a:cubicBezTo>
                <a:cubicBezTo>
                  <a:pt x="1275485" y="1702940"/>
                  <a:pt x="1277061" y="1701351"/>
                  <a:pt x="1271548" y="1691815"/>
                </a:cubicBezTo>
                <a:cubicBezTo>
                  <a:pt x="1260524" y="1672743"/>
                  <a:pt x="1266036" y="1651287"/>
                  <a:pt x="1259737" y="1630625"/>
                </a:cubicBezTo>
                <a:cubicBezTo>
                  <a:pt x="1255012" y="1615527"/>
                  <a:pt x="1257374" y="1594865"/>
                  <a:pt x="1273911" y="1581356"/>
                </a:cubicBezTo>
                <a:cubicBezTo>
                  <a:pt x="1280211" y="1575793"/>
                  <a:pt x="1281786" y="1565462"/>
                  <a:pt x="1285722" y="1558310"/>
                </a:cubicBezTo>
                <a:cubicBezTo>
                  <a:pt x="1283360" y="1555926"/>
                  <a:pt x="1280998" y="1552748"/>
                  <a:pt x="1278635" y="1550364"/>
                </a:cubicBezTo>
                <a:close/>
                <a:moveTo>
                  <a:pt x="1277061" y="1350902"/>
                </a:moveTo>
                <a:cubicBezTo>
                  <a:pt x="1251075" y="1372358"/>
                  <a:pt x="1249499" y="1388251"/>
                  <a:pt x="1268398" y="1416064"/>
                </a:cubicBezTo>
                <a:cubicBezTo>
                  <a:pt x="1277061" y="1394608"/>
                  <a:pt x="1300684" y="1376331"/>
                  <a:pt x="1277061" y="1350902"/>
                </a:cubicBezTo>
                <a:close/>
                <a:moveTo>
                  <a:pt x="1294384" y="1250773"/>
                </a:moveTo>
                <a:cubicBezTo>
                  <a:pt x="1273911" y="1246005"/>
                  <a:pt x="1262099" y="1252363"/>
                  <a:pt x="1262887" y="1280971"/>
                </a:cubicBezTo>
                <a:cubicBezTo>
                  <a:pt x="1269974" y="1272229"/>
                  <a:pt x="1273124" y="1266667"/>
                  <a:pt x="1277848" y="1262693"/>
                </a:cubicBezTo>
                <a:cubicBezTo>
                  <a:pt x="1282572" y="1257925"/>
                  <a:pt x="1288873" y="1254746"/>
                  <a:pt x="1294384" y="1250773"/>
                </a:cubicBezTo>
                <a:close/>
                <a:moveTo>
                  <a:pt x="1273124" y="1121242"/>
                </a:moveTo>
                <a:cubicBezTo>
                  <a:pt x="1269974" y="1157797"/>
                  <a:pt x="1266036" y="1194352"/>
                  <a:pt x="1262887" y="1230906"/>
                </a:cubicBezTo>
                <a:cubicBezTo>
                  <a:pt x="1266824" y="1230906"/>
                  <a:pt x="1270761" y="1230906"/>
                  <a:pt x="1275485" y="1231701"/>
                </a:cubicBezTo>
                <a:cubicBezTo>
                  <a:pt x="1290447" y="1195941"/>
                  <a:pt x="1280998" y="1158591"/>
                  <a:pt x="1281786" y="1122037"/>
                </a:cubicBezTo>
                <a:cubicBezTo>
                  <a:pt x="1278635" y="1122037"/>
                  <a:pt x="1276273" y="1122037"/>
                  <a:pt x="1273124" y="1121242"/>
                </a:cubicBezTo>
                <a:close/>
                <a:moveTo>
                  <a:pt x="1294384" y="986943"/>
                </a:moveTo>
                <a:cubicBezTo>
                  <a:pt x="1267611" y="1006015"/>
                  <a:pt x="1270761" y="1021908"/>
                  <a:pt x="1280211" y="1038596"/>
                </a:cubicBezTo>
                <a:cubicBezTo>
                  <a:pt x="1284148" y="1038596"/>
                  <a:pt x="1288085" y="1038596"/>
                  <a:pt x="1291235" y="1039391"/>
                </a:cubicBezTo>
                <a:cubicBezTo>
                  <a:pt x="1292023" y="1024292"/>
                  <a:pt x="1293597" y="1009194"/>
                  <a:pt x="1294384" y="986943"/>
                </a:cubicBezTo>
                <a:close/>
                <a:moveTo>
                  <a:pt x="1344191" y="935588"/>
                </a:moveTo>
                <a:cubicBezTo>
                  <a:pt x="1340450" y="936084"/>
                  <a:pt x="1336907" y="937276"/>
                  <a:pt x="1336120" y="938468"/>
                </a:cubicBezTo>
                <a:cubicBezTo>
                  <a:pt x="1329821" y="951977"/>
                  <a:pt x="1329821" y="966281"/>
                  <a:pt x="1351082" y="974228"/>
                </a:cubicBezTo>
                <a:cubicBezTo>
                  <a:pt x="1362106" y="961513"/>
                  <a:pt x="1366043" y="948799"/>
                  <a:pt x="1353444" y="936879"/>
                </a:cubicBezTo>
                <a:cubicBezTo>
                  <a:pt x="1351869" y="935290"/>
                  <a:pt x="1347931" y="935091"/>
                  <a:pt x="1344191" y="935588"/>
                </a:cubicBezTo>
                <a:close/>
                <a:moveTo>
                  <a:pt x="1348719" y="827214"/>
                </a:moveTo>
                <a:cubicBezTo>
                  <a:pt x="1346357" y="828803"/>
                  <a:pt x="1343995" y="831187"/>
                  <a:pt x="1340845" y="832777"/>
                </a:cubicBezTo>
                <a:cubicBezTo>
                  <a:pt x="1344782" y="839929"/>
                  <a:pt x="1349506" y="847876"/>
                  <a:pt x="1353444" y="855028"/>
                </a:cubicBezTo>
                <a:cubicBezTo>
                  <a:pt x="1357381" y="852644"/>
                  <a:pt x="1360531" y="849465"/>
                  <a:pt x="1364468" y="847081"/>
                </a:cubicBezTo>
                <a:cubicBezTo>
                  <a:pt x="1358957" y="840723"/>
                  <a:pt x="1354231" y="834366"/>
                  <a:pt x="1348719" y="827214"/>
                </a:cubicBezTo>
                <a:close/>
                <a:moveTo>
                  <a:pt x="1351082" y="690531"/>
                </a:moveTo>
                <a:cubicBezTo>
                  <a:pt x="1351082" y="702451"/>
                  <a:pt x="1351082" y="711987"/>
                  <a:pt x="1351870" y="721523"/>
                </a:cubicBezTo>
                <a:cubicBezTo>
                  <a:pt x="1355019" y="721523"/>
                  <a:pt x="1358169" y="722318"/>
                  <a:pt x="1361318" y="722318"/>
                </a:cubicBezTo>
                <a:cubicBezTo>
                  <a:pt x="1363681" y="711987"/>
                  <a:pt x="1373130" y="700862"/>
                  <a:pt x="1351082" y="690531"/>
                </a:cubicBezTo>
                <a:close/>
                <a:moveTo>
                  <a:pt x="515784" y="2447"/>
                </a:moveTo>
                <a:cubicBezTo>
                  <a:pt x="527596" y="5526"/>
                  <a:pt x="538620" y="11089"/>
                  <a:pt x="550432" y="16651"/>
                </a:cubicBezTo>
                <a:cubicBezTo>
                  <a:pt x="555157" y="19035"/>
                  <a:pt x="558307" y="23803"/>
                  <a:pt x="563032" y="27776"/>
                </a:cubicBezTo>
                <a:cubicBezTo>
                  <a:pt x="577206" y="38902"/>
                  <a:pt x="589805" y="45259"/>
                  <a:pt x="606342" y="28571"/>
                </a:cubicBezTo>
                <a:cubicBezTo>
                  <a:pt x="614216" y="20624"/>
                  <a:pt x="629178" y="19830"/>
                  <a:pt x="642565" y="15856"/>
                </a:cubicBezTo>
                <a:cubicBezTo>
                  <a:pt x="655164" y="46054"/>
                  <a:pt x="676426" y="45259"/>
                  <a:pt x="703199" y="39696"/>
                </a:cubicBezTo>
                <a:cubicBezTo>
                  <a:pt x="725248" y="34928"/>
                  <a:pt x="750446" y="34928"/>
                  <a:pt x="765408" y="57974"/>
                </a:cubicBezTo>
                <a:cubicBezTo>
                  <a:pt x="777220" y="49232"/>
                  <a:pt x="785882" y="39696"/>
                  <a:pt x="796906" y="34928"/>
                </a:cubicBezTo>
                <a:cubicBezTo>
                  <a:pt x="807143" y="30160"/>
                  <a:pt x="822892" y="23008"/>
                  <a:pt x="829979" y="26982"/>
                </a:cubicBezTo>
                <a:lnTo>
                  <a:pt x="837397" y="28297"/>
                </a:lnTo>
                <a:lnTo>
                  <a:pt x="843960" y="21419"/>
                </a:lnTo>
                <a:cubicBezTo>
                  <a:pt x="860496" y="5526"/>
                  <a:pt x="884119" y="8704"/>
                  <a:pt x="903806" y="3142"/>
                </a:cubicBezTo>
                <a:cubicBezTo>
                  <a:pt x="933730" y="-5600"/>
                  <a:pt x="954203" y="5526"/>
                  <a:pt x="977827" y="16651"/>
                </a:cubicBezTo>
                <a:cubicBezTo>
                  <a:pt x="982552" y="19035"/>
                  <a:pt x="985702" y="23803"/>
                  <a:pt x="990426" y="27776"/>
                </a:cubicBezTo>
                <a:cubicBezTo>
                  <a:pt x="1004601" y="38902"/>
                  <a:pt x="1017200" y="45259"/>
                  <a:pt x="1033737" y="28571"/>
                </a:cubicBezTo>
                <a:cubicBezTo>
                  <a:pt x="1041611" y="20624"/>
                  <a:pt x="1056573" y="19830"/>
                  <a:pt x="1069960" y="15856"/>
                </a:cubicBezTo>
                <a:cubicBezTo>
                  <a:pt x="1082559" y="46054"/>
                  <a:pt x="1103821" y="45259"/>
                  <a:pt x="1130594" y="39696"/>
                </a:cubicBezTo>
                <a:cubicBezTo>
                  <a:pt x="1152643" y="34928"/>
                  <a:pt x="1177841" y="34928"/>
                  <a:pt x="1192803" y="57974"/>
                </a:cubicBezTo>
                <a:cubicBezTo>
                  <a:pt x="1204614" y="49232"/>
                  <a:pt x="1213277" y="39696"/>
                  <a:pt x="1224301" y="34928"/>
                </a:cubicBezTo>
                <a:cubicBezTo>
                  <a:pt x="1234538" y="30160"/>
                  <a:pt x="1250287" y="23008"/>
                  <a:pt x="1257374" y="26982"/>
                </a:cubicBezTo>
                <a:cubicBezTo>
                  <a:pt x="1288085" y="44464"/>
                  <a:pt x="1318796" y="30160"/>
                  <a:pt x="1348719" y="30160"/>
                </a:cubicBezTo>
                <a:cubicBezTo>
                  <a:pt x="1370768" y="30160"/>
                  <a:pt x="1386517" y="33339"/>
                  <a:pt x="1395967" y="52411"/>
                </a:cubicBezTo>
                <a:cubicBezTo>
                  <a:pt x="1416440" y="96118"/>
                  <a:pt x="1431402" y="140619"/>
                  <a:pt x="1425890" y="191478"/>
                </a:cubicBezTo>
                <a:cubicBezTo>
                  <a:pt x="1422740" y="225649"/>
                  <a:pt x="1425890" y="260615"/>
                  <a:pt x="1424315" y="295580"/>
                </a:cubicBezTo>
                <a:cubicBezTo>
                  <a:pt x="1421953" y="344055"/>
                  <a:pt x="1419590" y="392530"/>
                  <a:pt x="1414078" y="440210"/>
                </a:cubicBezTo>
                <a:cubicBezTo>
                  <a:pt x="1409353" y="480738"/>
                  <a:pt x="1413291" y="524445"/>
                  <a:pt x="1389667" y="561000"/>
                </a:cubicBezTo>
                <a:cubicBezTo>
                  <a:pt x="1388092" y="564178"/>
                  <a:pt x="1388092" y="568946"/>
                  <a:pt x="1388880" y="572920"/>
                </a:cubicBezTo>
                <a:cubicBezTo>
                  <a:pt x="1410141" y="642851"/>
                  <a:pt x="1385729" y="712782"/>
                  <a:pt x="1390454" y="782713"/>
                </a:cubicBezTo>
                <a:cubicBezTo>
                  <a:pt x="1391242" y="790659"/>
                  <a:pt x="1379430" y="799401"/>
                  <a:pt x="1372343" y="809731"/>
                </a:cubicBezTo>
                <a:cubicBezTo>
                  <a:pt x="1392029" y="839929"/>
                  <a:pt x="1389667" y="873305"/>
                  <a:pt x="1385729" y="908270"/>
                </a:cubicBezTo>
                <a:cubicBezTo>
                  <a:pt x="1378642" y="964692"/>
                  <a:pt x="1377856" y="1021114"/>
                  <a:pt x="1373130" y="1077535"/>
                </a:cubicBezTo>
                <a:cubicBezTo>
                  <a:pt x="1372343" y="1088661"/>
                  <a:pt x="1368405" y="1099786"/>
                  <a:pt x="1365256" y="1118063"/>
                </a:cubicBezTo>
                <a:cubicBezTo>
                  <a:pt x="1349506" y="1083098"/>
                  <a:pt x="1368405" y="1052106"/>
                  <a:pt x="1352656" y="1021114"/>
                </a:cubicBezTo>
                <a:cubicBezTo>
                  <a:pt x="1331395" y="1040186"/>
                  <a:pt x="1332970" y="1064026"/>
                  <a:pt x="1329821" y="1083893"/>
                </a:cubicBezTo>
                <a:cubicBezTo>
                  <a:pt x="1316433" y="1191173"/>
                  <a:pt x="1313284" y="1299248"/>
                  <a:pt x="1312496" y="1406528"/>
                </a:cubicBezTo>
                <a:cubicBezTo>
                  <a:pt x="1312496" y="1421627"/>
                  <a:pt x="1310134" y="1434342"/>
                  <a:pt x="1295960" y="1441494"/>
                </a:cubicBezTo>
                <a:cubicBezTo>
                  <a:pt x="1280998" y="1449441"/>
                  <a:pt x="1276273" y="1459771"/>
                  <a:pt x="1282572" y="1475665"/>
                </a:cubicBezTo>
                <a:lnTo>
                  <a:pt x="1281794" y="1474880"/>
                </a:lnTo>
                <a:lnTo>
                  <a:pt x="1281786" y="1474870"/>
                </a:lnTo>
                <a:lnTo>
                  <a:pt x="1281787" y="1474873"/>
                </a:lnTo>
                <a:lnTo>
                  <a:pt x="1261312" y="1454209"/>
                </a:lnTo>
                <a:cubicBezTo>
                  <a:pt x="1251862" y="1485201"/>
                  <a:pt x="1252650" y="1510630"/>
                  <a:pt x="1261312" y="1539238"/>
                </a:cubicBezTo>
                <a:cubicBezTo>
                  <a:pt x="1275486" y="1523742"/>
                  <a:pt x="1287445" y="1510034"/>
                  <a:pt x="1286892" y="1493086"/>
                </a:cubicBezTo>
                <a:lnTo>
                  <a:pt x="1281787" y="1474873"/>
                </a:lnTo>
                <a:lnTo>
                  <a:pt x="1281794" y="1474880"/>
                </a:lnTo>
                <a:lnTo>
                  <a:pt x="1302948" y="1500896"/>
                </a:lnTo>
                <a:cubicBezTo>
                  <a:pt x="1306196" y="1511028"/>
                  <a:pt x="1306196" y="1522153"/>
                  <a:pt x="1304621" y="1532881"/>
                </a:cubicBezTo>
                <a:cubicBezTo>
                  <a:pt x="1297534" y="1587713"/>
                  <a:pt x="1306984" y="1643340"/>
                  <a:pt x="1289659" y="1697378"/>
                </a:cubicBezTo>
                <a:cubicBezTo>
                  <a:pt x="1283360" y="1716450"/>
                  <a:pt x="1286510" y="1738700"/>
                  <a:pt x="1287298" y="1759362"/>
                </a:cubicBezTo>
                <a:cubicBezTo>
                  <a:pt x="1288085" y="1777639"/>
                  <a:pt x="1284148" y="1791943"/>
                  <a:pt x="1267611" y="1801479"/>
                </a:cubicBezTo>
                <a:cubicBezTo>
                  <a:pt x="1246350" y="1813399"/>
                  <a:pt x="1244775" y="1818962"/>
                  <a:pt x="1252650" y="1850749"/>
                </a:cubicBezTo>
                <a:cubicBezTo>
                  <a:pt x="1258949" y="1842007"/>
                  <a:pt x="1264461" y="1835650"/>
                  <a:pt x="1274698" y="1822141"/>
                </a:cubicBezTo>
                <a:cubicBezTo>
                  <a:pt x="1276273" y="1845186"/>
                  <a:pt x="1279423" y="1859490"/>
                  <a:pt x="1278635" y="1873794"/>
                </a:cubicBezTo>
                <a:cubicBezTo>
                  <a:pt x="1276273" y="1909554"/>
                  <a:pt x="1271548" y="1945314"/>
                  <a:pt x="1267611" y="1981075"/>
                </a:cubicBezTo>
                <a:cubicBezTo>
                  <a:pt x="1266036" y="1995379"/>
                  <a:pt x="1266824" y="2012861"/>
                  <a:pt x="1243988" y="2012861"/>
                </a:cubicBezTo>
                <a:cubicBezTo>
                  <a:pt x="1240050" y="2012861"/>
                  <a:pt x="1232963" y="2024781"/>
                  <a:pt x="1232176" y="2031933"/>
                </a:cubicBezTo>
                <a:cubicBezTo>
                  <a:pt x="1229814" y="2050211"/>
                  <a:pt x="1229814" y="2069283"/>
                  <a:pt x="1228238" y="2095507"/>
                </a:cubicBezTo>
                <a:cubicBezTo>
                  <a:pt x="1239263" y="2078819"/>
                  <a:pt x="1246350" y="2068488"/>
                  <a:pt x="1252650" y="2058952"/>
                </a:cubicBezTo>
                <a:cubicBezTo>
                  <a:pt x="1255800" y="2059747"/>
                  <a:pt x="1258162" y="2060542"/>
                  <a:pt x="1261312" y="2061336"/>
                </a:cubicBezTo>
                <a:cubicBezTo>
                  <a:pt x="1258949" y="2089150"/>
                  <a:pt x="1256586" y="2116169"/>
                  <a:pt x="1254224" y="2145571"/>
                </a:cubicBezTo>
                <a:cubicBezTo>
                  <a:pt x="1242412" y="2143187"/>
                  <a:pt x="1234538" y="2141598"/>
                  <a:pt x="1224301" y="2139214"/>
                </a:cubicBezTo>
                <a:cubicBezTo>
                  <a:pt x="1224301" y="2156697"/>
                  <a:pt x="1224301" y="2172590"/>
                  <a:pt x="1225089" y="2194046"/>
                </a:cubicBezTo>
                <a:cubicBezTo>
                  <a:pt x="1235325" y="2185305"/>
                  <a:pt x="1242412" y="2178947"/>
                  <a:pt x="1250287" y="2172590"/>
                </a:cubicBezTo>
                <a:cubicBezTo>
                  <a:pt x="1251862" y="2173385"/>
                  <a:pt x="1255012" y="2174974"/>
                  <a:pt x="1255012" y="2176563"/>
                </a:cubicBezTo>
                <a:cubicBezTo>
                  <a:pt x="1254224" y="2240137"/>
                  <a:pt x="1253437" y="2303711"/>
                  <a:pt x="1252650" y="2368079"/>
                </a:cubicBezTo>
                <a:cubicBezTo>
                  <a:pt x="1252650" y="2391919"/>
                  <a:pt x="1253437" y="2414964"/>
                  <a:pt x="1253437" y="2436421"/>
                </a:cubicBezTo>
                <a:cubicBezTo>
                  <a:pt x="1274698" y="2457082"/>
                  <a:pt x="1286510" y="2430858"/>
                  <a:pt x="1303047" y="2429268"/>
                </a:cubicBezTo>
                <a:cubicBezTo>
                  <a:pt x="1298322" y="2455493"/>
                  <a:pt x="1295960" y="2457082"/>
                  <a:pt x="1247137" y="2470591"/>
                </a:cubicBezTo>
                <a:cubicBezTo>
                  <a:pt x="1255012" y="2480922"/>
                  <a:pt x="1261312" y="2489663"/>
                  <a:pt x="1268398" y="2498405"/>
                </a:cubicBezTo>
                <a:cubicBezTo>
                  <a:pt x="1267611" y="2499994"/>
                  <a:pt x="1267611" y="2503968"/>
                  <a:pt x="1266036" y="2504762"/>
                </a:cubicBezTo>
                <a:cubicBezTo>
                  <a:pt x="1239263" y="2521450"/>
                  <a:pt x="1244775" y="2551648"/>
                  <a:pt x="1241625" y="2574693"/>
                </a:cubicBezTo>
                <a:cubicBezTo>
                  <a:pt x="1234538" y="2627141"/>
                  <a:pt x="1234538" y="2679589"/>
                  <a:pt x="1232176" y="2732832"/>
                </a:cubicBezTo>
                <a:cubicBezTo>
                  <a:pt x="1230600" y="2757467"/>
                  <a:pt x="1238475" y="2778129"/>
                  <a:pt x="1254224" y="2797995"/>
                </a:cubicBezTo>
                <a:cubicBezTo>
                  <a:pt x="1262099" y="2807531"/>
                  <a:pt x="1264461" y="2821835"/>
                  <a:pt x="1269974" y="2833755"/>
                </a:cubicBezTo>
                <a:cubicBezTo>
                  <a:pt x="1270761" y="2832166"/>
                  <a:pt x="1273911" y="2828193"/>
                  <a:pt x="1278635" y="2821835"/>
                </a:cubicBezTo>
                <a:cubicBezTo>
                  <a:pt x="1281786" y="2856006"/>
                  <a:pt x="1279423" y="2884614"/>
                  <a:pt x="1245562" y="2898918"/>
                </a:cubicBezTo>
                <a:cubicBezTo>
                  <a:pt x="1260524" y="2947393"/>
                  <a:pt x="1256586" y="2993484"/>
                  <a:pt x="1236901" y="3037986"/>
                </a:cubicBezTo>
                <a:cubicBezTo>
                  <a:pt x="1233751" y="3045137"/>
                  <a:pt x="1234538" y="3054674"/>
                  <a:pt x="1234538" y="3062620"/>
                </a:cubicBezTo>
                <a:cubicBezTo>
                  <a:pt x="1234538" y="3092023"/>
                  <a:pt x="1231388" y="3120631"/>
                  <a:pt x="1218002" y="3147650"/>
                </a:cubicBezTo>
                <a:cubicBezTo>
                  <a:pt x="1214852" y="3153213"/>
                  <a:pt x="1214064" y="3161160"/>
                  <a:pt x="1214064" y="3167517"/>
                </a:cubicBezTo>
                <a:cubicBezTo>
                  <a:pt x="1211702" y="3229501"/>
                  <a:pt x="1210127" y="3291485"/>
                  <a:pt x="1206977" y="3354264"/>
                </a:cubicBezTo>
                <a:cubicBezTo>
                  <a:pt x="1206190" y="3374925"/>
                  <a:pt x="1203827" y="3395587"/>
                  <a:pt x="1203040" y="3417043"/>
                </a:cubicBezTo>
                <a:cubicBezTo>
                  <a:pt x="1198315" y="3495715"/>
                  <a:pt x="1192803" y="3575182"/>
                  <a:pt x="1188078" y="3653855"/>
                </a:cubicBezTo>
                <a:cubicBezTo>
                  <a:pt x="1186503" y="3679284"/>
                  <a:pt x="1188078" y="3705508"/>
                  <a:pt x="1188866" y="3733322"/>
                </a:cubicBezTo>
                <a:cubicBezTo>
                  <a:pt x="1192015" y="3731732"/>
                  <a:pt x="1196740" y="3729348"/>
                  <a:pt x="1203040" y="3726170"/>
                </a:cubicBezTo>
                <a:cubicBezTo>
                  <a:pt x="1210914" y="3754777"/>
                  <a:pt x="1212489" y="3784180"/>
                  <a:pt x="1206190" y="3811994"/>
                </a:cubicBezTo>
                <a:cubicBezTo>
                  <a:pt x="1192803" y="3869210"/>
                  <a:pt x="1193590" y="3927221"/>
                  <a:pt x="1192015" y="3986027"/>
                </a:cubicBezTo>
                <a:cubicBezTo>
                  <a:pt x="1190440" y="4058341"/>
                  <a:pt x="1192015" y="4131451"/>
                  <a:pt x="1176266" y="4200588"/>
                </a:cubicBezTo>
                <a:cubicBezTo>
                  <a:pt x="1164454" y="4250652"/>
                  <a:pt x="1159730" y="4303100"/>
                  <a:pt x="1141619" y="4352369"/>
                </a:cubicBezTo>
                <a:cubicBezTo>
                  <a:pt x="1121932" y="4404023"/>
                  <a:pt x="1114845" y="4461239"/>
                  <a:pt x="1100671" y="4515277"/>
                </a:cubicBezTo>
                <a:cubicBezTo>
                  <a:pt x="1097520" y="4527992"/>
                  <a:pt x="1092009" y="4545474"/>
                  <a:pt x="1082559" y="4550242"/>
                </a:cubicBezTo>
                <a:cubicBezTo>
                  <a:pt x="1051061" y="4566930"/>
                  <a:pt x="1046336" y="4597127"/>
                  <a:pt x="1036099" y="4624941"/>
                </a:cubicBezTo>
                <a:cubicBezTo>
                  <a:pt x="1032162" y="4636861"/>
                  <a:pt x="1029799" y="4648781"/>
                  <a:pt x="1025862" y="4664674"/>
                </a:cubicBezTo>
                <a:cubicBezTo>
                  <a:pt x="997514" y="4651960"/>
                  <a:pt x="972315" y="4640040"/>
                  <a:pt x="948692" y="4628914"/>
                </a:cubicBezTo>
                <a:cubicBezTo>
                  <a:pt x="929005" y="4637656"/>
                  <a:pt x="910106" y="4646397"/>
                  <a:pt x="890420" y="4654344"/>
                </a:cubicBezTo>
                <a:cubicBezTo>
                  <a:pt x="855772" y="4667853"/>
                  <a:pt x="828210" y="4663085"/>
                  <a:pt x="804587" y="4629709"/>
                </a:cubicBezTo>
                <a:cubicBezTo>
                  <a:pt x="787263" y="4605074"/>
                  <a:pt x="758126" y="4601101"/>
                  <a:pt x="732140" y="4616200"/>
                </a:cubicBezTo>
                <a:cubicBezTo>
                  <a:pt x="702218" y="4594744"/>
                  <a:pt x="676232" y="4574082"/>
                  <a:pt x="640008" y="4571698"/>
                </a:cubicBezTo>
                <a:lnTo>
                  <a:pt x="633724" y="4568586"/>
                </a:lnTo>
                <a:lnTo>
                  <a:pt x="623961" y="4583420"/>
                </a:lnTo>
                <a:cubicBezTo>
                  <a:pt x="617563" y="4596532"/>
                  <a:pt x="613823" y="4611034"/>
                  <a:pt x="608704" y="4624941"/>
                </a:cubicBezTo>
                <a:cubicBezTo>
                  <a:pt x="604767" y="4636861"/>
                  <a:pt x="602404" y="4648781"/>
                  <a:pt x="598467" y="4664674"/>
                </a:cubicBezTo>
                <a:cubicBezTo>
                  <a:pt x="570119" y="4651960"/>
                  <a:pt x="544920" y="4640040"/>
                  <a:pt x="521297" y="4628914"/>
                </a:cubicBezTo>
                <a:cubicBezTo>
                  <a:pt x="501610" y="4637656"/>
                  <a:pt x="482711" y="4646397"/>
                  <a:pt x="463025" y="4654344"/>
                </a:cubicBezTo>
                <a:cubicBezTo>
                  <a:pt x="428377" y="4667853"/>
                  <a:pt x="400815" y="4663085"/>
                  <a:pt x="377192" y="4629709"/>
                </a:cubicBezTo>
                <a:cubicBezTo>
                  <a:pt x="359868" y="4605074"/>
                  <a:pt x="330731" y="4601101"/>
                  <a:pt x="304745" y="4616200"/>
                </a:cubicBezTo>
                <a:cubicBezTo>
                  <a:pt x="274823" y="4594744"/>
                  <a:pt x="248837" y="4574082"/>
                  <a:pt x="212613" y="4571698"/>
                </a:cubicBezTo>
                <a:cubicBezTo>
                  <a:pt x="202376" y="4570903"/>
                  <a:pt x="189777" y="4558983"/>
                  <a:pt x="185052" y="4549447"/>
                </a:cubicBezTo>
                <a:cubicBezTo>
                  <a:pt x="162216" y="4503357"/>
                  <a:pt x="141743" y="4455676"/>
                  <a:pt x="118906" y="4404818"/>
                </a:cubicBezTo>
                <a:cubicBezTo>
                  <a:pt x="106306" y="4406407"/>
                  <a:pt x="100007" y="4414353"/>
                  <a:pt x="104732" y="4434220"/>
                </a:cubicBezTo>
                <a:cubicBezTo>
                  <a:pt x="93708" y="4431042"/>
                  <a:pt x="84258" y="4427863"/>
                  <a:pt x="71659" y="4423095"/>
                </a:cubicBezTo>
                <a:cubicBezTo>
                  <a:pt x="71659" y="4408791"/>
                  <a:pt x="69296" y="4392898"/>
                  <a:pt x="71659" y="4378593"/>
                </a:cubicBezTo>
                <a:cubicBezTo>
                  <a:pt x="74021" y="4364289"/>
                  <a:pt x="77959" y="4347601"/>
                  <a:pt x="88195" y="4338065"/>
                </a:cubicBezTo>
                <a:cubicBezTo>
                  <a:pt x="108670" y="4318199"/>
                  <a:pt x="111819" y="4299126"/>
                  <a:pt x="100007" y="4275286"/>
                </a:cubicBezTo>
                <a:cubicBezTo>
                  <a:pt x="65359" y="4281644"/>
                  <a:pt x="43310" y="4314225"/>
                  <a:pt x="0" y="4326145"/>
                </a:cubicBezTo>
                <a:cubicBezTo>
                  <a:pt x="6300" y="4297537"/>
                  <a:pt x="10237" y="4280055"/>
                  <a:pt x="14174" y="4259393"/>
                </a:cubicBezTo>
                <a:cubicBezTo>
                  <a:pt x="25199" y="4260982"/>
                  <a:pt x="35435" y="4262572"/>
                  <a:pt x="47247" y="4264161"/>
                </a:cubicBezTo>
                <a:cubicBezTo>
                  <a:pt x="53547" y="4254625"/>
                  <a:pt x="60635" y="4245089"/>
                  <a:pt x="62209" y="4241910"/>
                </a:cubicBezTo>
                <a:cubicBezTo>
                  <a:pt x="56697" y="4214892"/>
                  <a:pt x="52760" y="4195819"/>
                  <a:pt x="48823" y="4174363"/>
                </a:cubicBezTo>
                <a:cubicBezTo>
                  <a:pt x="48035" y="4174363"/>
                  <a:pt x="44885" y="4174363"/>
                  <a:pt x="41736" y="4175158"/>
                </a:cubicBezTo>
                <a:cubicBezTo>
                  <a:pt x="37798" y="4175952"/>
                  <a:pt x="34649" y="4176747"/>
                  <a:pt x="27561" y="4178337"/>
                </a:cubicBezTo>
                <a:cubicBezTo>
                  <a:pt x="28348" y="4167211"/>
                  <a:pt x="28348" y="4157675"/>
                  <a:pt x="29136" y="4148139"/>
                </a:cubicBezTo>
                <a:cubicBezTo>
                  <a:pt x="29136" y="4142577"/>
                  <a:pt x="33073" y="4135424"/>
                  <a:pt x="30711" y="4132246"/>
                </a:cubicBezTo>
                <a:cubicBezTo>
                  <a:pt x="-3937" y="4085360"/>
                  <a:pt x="25199" y="4039270"/>
                  <a:pt x="31498" y="3993178"/>
                </a:cubicBezTo>
                <a:cubicBezTo>
                  <a:pt x="33861" y="3977285"/>
                  <a:pt x="37798" y="3960597"/>
                  <a:pt x="34649" y="3945498"/>
                </a:cubicBezTo>
                <a:cubicBezTo>
                  <a:pt x="19687" y="3879541"/>
                  <a:pt x="33861" y="3815967"/>
                  <a:pt x="41736" y="3752394"/>
                </a:cubicBezTo>
                <a:cubicBezTo>
                  <a:pt x="66934" y="3748420"/>
                  <a:pt x="77959" y="3759546"/>
                  <a:pt x="85045" y="3778618"/>
                </a:cubicBezTo>
                <a:cubicBezTo>
                  <a:pt x="92132" y="3798484"/>
                  <a:pt x="103945" y="3815173"/>
                  <a:pt x="129931" y="3818351"/>
                </a:cubicBezTo>
                <a:cubicBezTo>
                  <a:pt x="131505" y="3805636"/>
                  <a:pt x="133080" y="3793716"/>
                  <a:pt x="136230" y="3772260"/>
                </a:cubicBezTo>
                <a:cubicBezTo>
                  <a:pt x="147254" y="3796895"/>
                  <a:pt x="143317" y="3813583"/>
                  <a:pt x="141743" y="3830271"/>
                </a:cubicBezTo>
                <a:cubicBezTo>
                  <a:pt x="139380" y="3850933"/>
                  <a:pt x="134656" y="3871594"/>
                  <a:pt x="136230" y="3892256"/>
                </a:cubicBezTo>
                <a:cubicBezTo>
                  <a:pt x="137805" y="3914506"/>
                  <a:pt x="133868" y="3931989"/>
                  <a:pt x="122056" y="3951856"/>
                </a:cubicBezTo>
                <a:cubicBezTo>
                  <a:pt x="110244" y="3971723"/>
                  <a:pt x="111031" y="3999536"/>
                  <a:pt x="108670" y="4023376"/>
                </a:cubicBezTo>
                <a:cubicBezTo>
                  <a:pt x="108276" y="4026157"/>
                  <a:pt x="111229" y="4029137"/>
                  <a:pt x="115068" y="4032217"/>
                </a:cubicBezTo>
                <a:lnTo>
                  <a:pt x="126159" y="4041152"/>
                </a:lnTo>
                <a:lnTo>
                  <a:pt x="125206" y="4041653"/>
                </a:lnTo>
                <a:lnTo>
                  <a:pt x="125537" y="4045991"/>
                </a:lnTo>
                <a:lnTo>
                  <a:pt x="118118" y="4071851"/>
                </a:lnTo>
                <a:cubicBezTo>
                  <a:pt x="121268" y="4071851"/>
                  <a:pt x="124418" y="4072645"/>
                  <a:pt x="127568" y="4072645"/>
                </a:cubicBezTo>
                <a:lnTo>
                  <a:pt x="125537" y="4045991"/>
                </a:lnTo>
                <a:lnTo>
                  <a:pt x="126781" y="4041653"/>
                </a:lnTo>
                <a:lnTo>
                  <a:pt x="126159" y="4041152"/>
                </a:lnTo>
                <a:lnTo>
                  <a:pt x="134458" y="4036786"/>
                </a:lnTo>
                <a:cubicBezTo>
                  <a:pt x="137411" y="4035098"/>
                  <a:pt x="139774" y="4033310"/>
                  <a:pt x="140167" y="4031323"/>
                </a:cubicBezTo>
                <a:cubicBezTo>
                  <a:pt x="144892" y="4013840"/>
                  <a:pt x="148042" y="3996357"/>
                  <a:pt x="148830" y="3978874"/>
                </a:cubicBezTo>
                <a:cubicBezTo>
                  <a:pt x="155129" y="3880336"/>
                  <a:pt x="159854" y="3781002"/>
                  <a:pt x="166153" y="3682463"/>
                </a:cubicBezTo>
                <a:cubicBezTo>
                  <a:pt x="168516" y="3637961"/>
                  <a:pt x="171666" y="3593460"/>
                  <a:pt x="176390" y="3548958"/>
                </a:cubicBezTo>
                <a:cubicBezTo>
                  <a:pt x="179540" y="3522734"/>
                  <a:pt x="166153" y="3517966"/>
                  <a:pt x="144892" y="3518761"/>
                </a:cubicBezTo>
                <a:cubicBezTo>
                  <a:pt x="135442" y="3529092"/>
                  <a:pt x="158279" y="3544190"/>
                  <a:pt x="139380" y="3556905"/>
                </a:cubicBezTo>
                <a:cubicBezTo>
                  <a:pt x="133080" y="3560878"/>
                  <a:pt x="133868" y="3591076"/>
                  <a:pt x="141743" y="3598228"/>
                </a:cubicBezTo>
                <a:cubicBezTo>
                  <a:pt x="157491" y="3613326"/>
                  <a:pt x="121268" y="3633193"/>
                  <a:pt x="149616" y="3641935"/>
                </a:cubicBezTo>
                <a:cubicBezTo>
                  <a:pt x="146467" y="3660212"/>
                  <a:pt x="142529" y="3679284"/>
                  <a:pt x="139380" y="3697562"/>
                </a:cubicBezTo>
                <a:lnTo>
                  <a:pt x="134656" y="3697562"/>
                </a:lnTo>
                <a:cubicBezTo>
                  <a:pt x="129143" y="3664185"/>
                  <a:pt x="110244" y="3633988"/>
                  <a:pt x="115757" y="3597433"/>
                </a:cubicBezTo>
                <a:cubicBezTo>
                  <a:pt x="116544" y="3593063"/>
                  <a:pt x="114575" y="3588295"/>
                  <a:pt x="111819" y="3583427"/>
                </a:cubicBezTo>
                <a:lnTo>
                  <a:pt x="103157" y="3568825"/>
                </a:lnTo>
                <a:lnTo>
                  <a:pt x="103945" y="3568030"/>
                </a:lnTo>
                <a:lnTo>
                  <a:pt x="103260" y="3566998"/>
                </a:lnTo>
                <a:lnTo>
                  <a:pt x="104732" y="3541012"/>
                </a:lnTo>
                <a:cubicBezTo>
                  <a:pt x="97252" y="3546575"/>
                  <a:pt x="95086" y="3551342"/>
                  <a:pt x="95775" y="3555713"/>
                </a:cubicBezTo>
                <a:lnTo>
                  <a:pt x="103260" y="3566998"/>
                </a:lnTo>
                <a:lnTo>
                  <a:pt x="103157" y="3568825"/>
                </a:lnTo>
                <a:lnTo>
                  <a:pt x="103157" y="3568825"/>
                </a:lnTo>
                <a:lnTo>
                  <a:pt x="96070" y="3575977"/>
                </a:lnTo>
                <a:cubicBezTo>
                  <a:pt x="77171" y="3585513"/>
                  <a:pt x="61421" y="3595843"/>
                  <a:pt x="81896" y="3619684"/>
                </a:cubicBezTo>
                <a:cubicBezTo>
                  <a:pt x="88195" y="3627630"/>
                  <a:pt x="86621" y="3629220"/>
                  <a:pt x="69296" y="3639550"/>
                </a:cubicBezTo>
                <a:cubicBezTo>
                  <a:pt x="62997" y="3618095"/>
                  <a:pt x="57484" y="3597433"/>
                  <a:pt x="51185" y="3575977"/>
                </a:cubicBezTo>
                <a:cubicBezTo>
                  <a:pt x="46460" y="3577566"/>
                  <a:pt x="40948" y="3579156"/>
                  <a:pt x="33073" y="3581540"/>
                </a:cubicBezTo>
                <a:cubicBezTo>
                  <a:pt x="37011" y="3548163"/>
                  <a:pt x="35435" y="3513993"/>
                  <a:pt x="62997" y="3487769"/>
                </a:cubicBezTo>
                <a:cubicBezTo>
                  <a:pt x="69296" y="3481411"/>
                  <a:pt x="71659" y="3468696"/>
                  <a:pt x="72446" y="3458366"/>
                </a:cubicBezTo>
                <a:cubicBezTo>
                  <a:pt x="75596" y="3426579"/>
                  <a:pt x="76383" y="3395587"/>
                  <a:pt x="78746" y="3362211"/>
                </a:cubicBezTo>
                <a:cubicBezTo>
                  <a:pt x="107882" y="3368568"/>
                  <a:pt x="104732" y="3385256"/>
                  <a:pt x="96858" y="3401149"/>
                </a:cubicBezTo>
                <a:cubicBezTo>
                  <a:pt x="81896" y="3431347"/>
                  <a:pt x="85833" y="3463134"/>
                  <a:pt x="84258" y="3494921"/>
                </a:cubicBezTo>
                <a:cubicBezTo>
                  <a:pt x="84258" y="3499689"/>
                  <a:pt x="88983" y="3504456"/>
                  <a:pt x="95282" y="3516376"/>
                </a:cubicBezTo>
                <a:cubicBezTo>
                  <a:pt x="108670" y="3463928"/>
                  <a:pt x="119694" y="3418632"/>
                  <a:pt x="131505" y="3370158"/>
                </a:cubicBezTo>
                <a:cubicBezTo>
                  <a:pt x="128355" y="3369363"/>
                  <a:pt x="121268" y="3368568"/>
                  <a:pt x="111031" y="3366184"/>
                </a:cubicBezTo>
                <a:cubicBezTo>
                  <a:pt x="103157" y="3277181"/>
                  <a:pt x="122844" y="3186589"/>
                  <a:pt x="108670" y="3095996"/>
                </a:cubicBezTo>
                <a:cubicBezTo>
                  <a:pt x="79533" y="3104738"/>
                  <a:pt x="110244" y="3149239"/>
                  <a:pt x="66934" y="3146855"/>
                </a:cubicBezTo>
                <a:cubicBezTo>
                  <a:pt x="64572" y="3129373"/>
                  <a:pt x="59059" y="3111890"/>
                  <a:pt x="59847" y="3094407"/>
                </a:cubicBezTo>
                <a:cubicBezTo>
                  <a:pt x="61421" y="3038780"/>
                  <a:pt x="64572" y="2983153"/>
                  <a:pt x="66934" y="2928321"/>
                </a:cubicBezTo>
                <a:cubicBezTo>
                  <a:pt x="66934" y="2920374"/>
                  <a:pt x="67722" y="2911633"/>
                  <a:pt x="67722" y="2903686"/>
                </a:cubicBezTo>
                <a:cubicBezTo>
                  <a:pt x="64572" y="2785281"/>
                  <a:pt x="74809" y="2667669"/>
                  <a:pt x="92132" y="2550853"/>
                </a:cubicBezTo>
                <a:cubicBezTo>
                  <a:pt x="103157" y="2472975"/>
                  <a:pt x="103945" y="2392714"/>
                  <a:pt x="107882" y="2314041"/>
                </a:cubicBezTo>
                <a:cubicBezTo>
                  <a:pt x="117331" y="2136830"/>
                  <a:pt x="124418" y="1958824"/>
                  <a:pt x="148830" y="1782407"/>
                </a:cubicBezTo>
                <a:cubicBezTo>
                  <a:pt x="163791" y="1671153"/>
                  <a:pt x="171666" y="1558310"/>
                  <a:pt x="180328" y="1446262"/>
                </a:cubicBezTo>
                <a:cubicBezTo>
                  <a:pt x="184265" y="1399376"/>
                  <a:pt x="181115" y="1351696"/>
                  <a:pt x="184265" y="1304811"/>
                </a:cubicBezTo>
                <a:cubicBezTo>
                  <a:pt x="188202" y="1241237"/>
                  <a:pt x="195289" y="1177663"/>
                  <a:pt x="199227" y="1114090"/>
                </a:cubicBezTo>
                <a:cubicBezTo>
                  <a:pt x="202376" y="1058463"/>
                  <a:pt x="203164" y="1003631"/>
                  <a:pt x="206314" y="948004"/>
                </a:cubicBezTo>
                <a:cubicBezTo>
                  <a:pt x="208675" y="896350"/>
                  <a:pt x="212613" y="845492"/>
                  <a:pt x="216550" y="794633"/>
                </a:cubicBezTo>
                <a:cubicBezTo>
                  <a:pt x="224425" y="693710"/>
                  <a:pt x="232300" y="592787"/>
                  <a:pt x="243324" y="492658"/>
                </a:cubicBezTo>
                <a:cubicBezTo>
                  <a:pt x="248837" y="447362"/>
                  <a:pt x="263011" y="403655"/>
                  <a:pt x="272460" y="358359"/>
                </a:cubicBezTo>
                <a:cubicBezTo>
                  <a:pt x="278760" y="325778"/>
                  <a:pt x="282697" y="292401"/>
                  <a:pt x="288997" y="259820"/>
                </a:cubicBezTo>
                <a:cubicBezTo>
                  <a:pt x="296084" y="224854"/>
                  <a:pt x="296872" y="188300"/>
                  <a:pt x="318920" y="157307"/>
                </a:cubicBezTo>
                <a:cubicBezTo>
                  <a:pt x="324432" y="150155"/>
                  <a:pt x="322858" y="138235"/>
                  <a:pt x="325220" y="129494"/>
                </a:cubicBezTo>
                <a:cubicBezTo>
                  <a:pt x="327582" y="121547"/>
                  <a:pt x="329157" y="112806"/>
                  <a:pt x="334669" y="107243"/>
                </a:cubicBezTo>
                <a:cubicBezTo>
                  <a:pt x="361443" y="77840"/>
                  <a:pt x="388216" y="49232"/>
                  <a:pt x="416565" y="21419"/>
                </a:cubicBezTo>
                <a:cubicBezTo>
                  <a:pt x="433101" y="5526"/>
                  <a:pt x="456724" y="8704"/>
                  <a:pt x="476411" y="3142"/>
                </a:cubicBezTo>
                <a:cubicBezTo>
                  <a:pt x="491373" y="-1229"/>
                  <a:pt x="503972" y="-633"/>
                  <a:pt x="515784" y="2447"/>
                </a:cubicBezTo>
                <a:close/>
              </a:path>
            </a:pathLst>
          </a:custGeom>
          <a:solidFill>
            <a:schemeClr val="accent2"/>
          </a:solidFill>
          <a:ln w="794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18" name="Freeform: Shape 1917">
            <a:extLst>
              <a:ext uri="{FF2B5EF4-FFF2-40B4-BE49-F238E27FC236}">
                <a16:creationId xmlns:a16="http://schemas.microsoft.com/office/drawing/2014/main" id="{95F26CCF-242F-4253-8F5D-93F24C93EDD6}"/>
              </a:ext>
            </a:extLst>
          </p:cNvPr>
          <p:cNvSpPr/>
          <p:nvPr/>
        </p:nvSpPr>
        <p:spPr>
          <a:xfrm>
            <a:off x="6267393" y="1774699"/>
            <a:ext cx="2236206" cy="4375402"/>
          </a:xfrm>
          <a:custGeom>
            <a:avLst/>
            <a:gdLst>
              <a:gd name="connsiteX0" fmla="*/ 207101 w 1427042"/>
              <a:gd name="connsiteY0" fmla="*/ 4411970 h 4664674"/>
              <a:gd name="connsiteX1" fmla="*/ 200802 w 1427042"/>
              <a:gd name="connsiteY1" fmla="*/ 4412764 h 4664674"/>
              <a:gd name="connsiteX2" fmla="*/ 198439 w 1427042"/>
              <a:gd name="connsiteY2" fmla="*/ 4449319 h 4664674"/>
              <a:gd name="connsiteX3" fmla="*/ 210251 w 1427042"/>
              <a:gd name="connsiteY3" fmla="*/ 4427068 h 4664674"/>
              <a:gd name="connsiteX4" fmla="*/ 207101 w 1427042"/>
              <a:gd name="connsiteY4" fmla="*/ 4411970 h 4664674"/>
              <a:gd name="connsiteX5" fmla="*/ 832147 w 1427042"/>
              <a:gd name="connsiteY5" fmla="*/ 4125888 h 4664674"/>
              <a:gd name="connsiteX6" fmla="*/ 824274 w 1427042"/>
              <a:gd name="connsiteY6" fmla="*/ 4163238 h 4664674"/>
              <a:gd name="connsiteX7" fmla="*/ 832147 w 1427042"/>
              <a:gd name="connsiteY7" fmla="*/ 4125888 h 4664674"/>
              <a:gd name="connsiteX8" fmla="*/ 404752 w 1427042"/>
              <a:gd name="connsiteY8" fmla="*/ 4125888 h 4664674"/>
              <a:gd name="connsiteX9" fmla="*/ 396878 w 1427042"/>
              <a:gd name="connsiteY9" fmla="*/ 4163238 h 4664674"/>
              <a:gd name="connsiteX10" fmla="*/ 404752 w 1427042"/>
              <a:gd name="connsiteY10" fmla="*/ 4125888 h 4664674"/>
              <a:gd name="connsiteX11" fmla="*/ 158279 w 1427042"/>
              <a:gd name="connsiteY11" fmla="*/ 4108405 h 4664674"/>
              <a:gd name="connsiteX12" fmla="*/ 134656 w 1427042"/>
              <a:gd name="connsiteY12" fmla="*/ 4212508 h 4664674"/>
              <a:gd name="connsiteX13" fmla="*/ 158279 w 1427042"/>
              <a:gd name="connsiteY13" fmla="*/ 4108405 h 4664674"/>
              <a:gd name="connsiteX14" fmla="*/ 148042 w 1427042"/>
              <a:gd name="connsiteY14" fmla="*/ 3334397 h 4664674"/>
              <a:gd name="connsiteX15" fmla="*/ 148042 w 1427042"/>
              <a:gd name="connsiteY15" fmla="*/ 3365389 h 4664674"/>
              <a:gd name="connsiteX16" fmla="*/ 148042 w 1427042"/>
              <a:gd name="connsiteY16" fmla="*/ 3334397 h 4664674"/>
              <a:gd name="connsiteX17" fmla="*/ 1278635 w 1427042"/>
              <a:gd name="connsiteY17" fmla="*/ 1550364 h 4664674"/>
              <a:gd name="connsiteX18" fmla="*/ 1247925 w 1427042"/>
              <a:gd name="connsiteY18" fmla="*/ 1560694 h 4664674"/>
              <a:gd name="connsiteX19" fmla="*/ 1249499 w 1427042"/>
              <a:gd name="connsiteY19" fmla="*/ 1644929 h 4664674"/>
              <a:gd name="connsiteX20" fmla="*/ 1256586 w 1427042"/>
              <a:gd name="connsiteY20" fmla="*/ 1722012 h 4664674"/>
              <a:gd name="connsiteX21" fmla="*/ 1271548 w 1427042"/>
              <a:gd name="connsiteY21" fmla="*/ 1691815 h 4664674"/>
              <a:gd name="connsiteX22" fmla="*/ 1259737 w 1427042"/>
              <a:gd name="connsiteY22" fmla="*/ 1630625 h 4664674"/>
              <a:gd name="connsiteX23" fmla="*/ 1273911 w 1427042"/>
              <a:gd name="connsiteY23" fmla="*/ 1581356 h 4664674"/>
              <a:gd name="connsiteX24" fmla="*/ 1285722 w 1427042"/>
              <a:gd name="connsiteY24" fmla="*/ 1558310 h 4664674"/>
              <a:gd name="connsiteX25" fmla="*/ 1278635 w 1427042"/>
              <a:gd name="connsiteY25" fmla="*/ 1550364 h 4664674"/>
              <a:gd name="connsiteX26" fmla="*/ 1277061 w 1427042"/>
              <a:gd name="connsiteY26" fmla="*/ 1350902 h 4664674"/>
              <a:gd name="connsiteX27" fmla="*/ 1268398 w 1427042"/>
              <a:gd name="connsiteY27" fmla="*/ 1416064 h 4664674"/>
              <a:gd name="connsiteX28" fmla="*/ 1277061 w 1427042"/>
              <a:gd name="connsiteY28" fmla="*/ 1350902 h 4664674"/>
              <a:gd name="connsiteX29" fmla="*/ 1294384 w 1427042"/>
              <a:gd name="connsiteY29" fmla="*/ 1250773 h 4664674"/>
              <a:gd name="connsiteX30" fmla="*/ 1262887 w 1427042"/>
              <a:gd name="connsiteY30" fmla="*/ 1280971 h 4664674"/>
              <a:gd name="connsiteX31" fmla="*/ 1277848 w 1427042"/>
              <a:gd name="connsiteY31" fmla="*/ 1262693 h 4664674"/>
              <a:gd name="connsiteX32" fmla="*/ 1294384 w 1427042"/>
              <a:gd name="connsiteY32" fmla="*/ 1250773 h 4664674"/>
              <a:gd name="connsiteX33" fmla="*/ 1273124 w 1427042"/>
              <a:gd name="connsiteY33" fmla="*/ 1121242 h 4664674"/>
              <a:gd name="connsiteX34" fmla="*/ 1262887 w 1427042"/>
              <a:gd name="connsiteY34" fmla="*/ 1230906 h 4664674"/>
              <a:gd name="connsiteX35" fmla="*/ 1275485 w 1427042"/>
              <a:gd name="connsiteY35" fmla="*/ 1231701 h 4664674"/>
              <a:gd name="connsiteX36" fmla="*/ 1281786 w 1427042"/>
              <a:gd name="connsiteY36" fmla="*/ 1122037 h 4664674"/>
              <a:gd name="connsiteX37" fmla="*/ 1273124 w 1427042"/>
              <a:gd name="connsiteY37" fmla="*/ 1121242 h 4664674"/>
              <a:gd name="connsiteX38" fmla="*/ 1294384 w 1427042"/>
              <a:gd name="connsiteY38" fmla="*/ 986943 h 4664674"/>
              <a:gd name="connsiteX39" fmla="*/ 1280211 w 1427042"/>
              <a:gd name="connsiteY39" fmla="*/ 1038596 h 4664674"/>
              <a:gd name="connsiteX40" fmla="*/ 1291235 w 1427042"/>
              <a:gd name="connsiteY40" fmla="*/ 1039391 h 4664674"/>
              <a:gd name="connsiteX41" fmla="*/ 1294384 w 1427042"/>
              <a:gd name="connsiteY41" fmla="*/ 986943 h 4664674"/>
              <a:gd name="connsiteX42" fmla="*/ 1344191 w 1427042"/>
              <a:gd name="connsiteY42" fmla="*/ 935588 h 4664674"/>
              <a:gd name="connsiteX43" fmla="*/ 1336120 w 1427042"/>
              <a:gd name="connsiteY43" fmla="*/ 938468 h 4664674"/>
              <a:gd name="connsiteX44" fmla="*/ 1351082 w 1427042"/>
              <a:gd name="connsiteY44" fmla="*/ 974228 h 4664674"/>
              <a:gd name="connsiteX45" fmla="*/ 1353444 w 1427042"/>
              <a:gd name="connsiteY45" fmla="*/ 936879 h 4664674"/>
              <a:gd name="connsiteX46" fmla="*/ 1344191 w 1427042"/>
              <a:gd name="connsiteY46" fmla="*/ 935588 h 4664674"/>
              <a:gd name="connsiteX47" fmla="*/ 1348719 w 1427042"/>
              <a:gd name="connsiteY47" fmla="*/ 827214 h 4664674"/>
              <a:gd name="connsiteX48" fmla="*/ 1340845 w 1427042"/>
              <a:gd name="connsiteY48" fmla="*/ 832777 h 4664674"/>
              <a:gd name="connsiteX49" fmla="*/ 1353444 w 1427042"/>
              <a:gd name="connsiteY49" fmla="*/ 855028 h 4664674"/>
              <a:gd name="connsiteX50" fmla="*/ 1364468 w 1427042"/>
              <a:gd name="connsiteY50" fmla="*/ 847081 h 4664674"/>
              <a:gd name="connsiteX51" fmla="*/ 1348719 w 1427042"/>
              <a:gd name="connsiteY51" fmla="*/ 827214 h 4664674"/>
              <a:gd name="connsiteX52" fmla="*/ 1351082 w 1427042"/>
              <a:gd name="connsiteY52" fmla="*/ 690531 h 4664674"/>
              <a:gd name="connsiteX53" fmla="*/ 1351870 w 1427042"/>
              <a:gd name="connsiteY53" fmla="*/ 721523 h 4664674"/>
              <a:gd name="connsiteX54" fmla="*/ 1361318 w 1427042"/>
              <a:gd name="connsiteY54" fmla="*/ 722318 h 4664674"/>
              <a:gd name="connsiteX55" fmla="*/ 1351082 w 1427042"/>
              <a:gd name="connsiteY55" fmla="*/ 690531 h 4664674"/>
              <a:gd name="connsiteX56" fmla="*/ 515784 w 1427042"/>
              <a:gd name="connsiteY56" fmla="*/ 2447 h 4664674"/>
              <a:gd name="connsiteX57" fmla="*/ 550432 w 1427042"/>
              <a:gd name="connsiteY57" fmla="*/ 16651 h 4664674"/>
              <a:gd name="connsiteX58" fmla="*/ 563032 w 1427042"/>
              <a:gd name="connsiteY58" fmla="*/ 27776 h 4664674"/>
              <a:gd name="connsiteX59" fmla="*/ 606342 w 1427042"/>
              <a:gd name="connsiteY59" fmla="*/ 28571 h 4664674"/>
              <a:gd name="connsiteX60" fmla="*/ 642565 w 1427042"/>
              <a:gd name="connsiteY60" fmla="*/ 15856 h 4664674"/>
              <a:gd name="connsiteX61" fmla="*/ 703199 w 1427042"/>
              <a:gd name="connsiteY61" fmla="*/ 39696 h 4664674"/>
              <a:gd name="connsiteX62" fmla="*/ 765408 w 1427042"/>
              <a:gd name="connsiteY62" fmla="*/ 57974 h 4664674"/>
              <a:gd name="connsiteX63" fmla="*/ 796906 w 1427042"/>
              <a:gd name="connsiteY63" fmla="*/ 34928 h 4664674"/>
              <a:gd name="connsiteX64" fmla="*/ 829979 w 1427042"/>
              <a:gd name="connsiteY64" fmla="*/ 26982 h 4664674"/>
              <a:gd name="connsiteX65" fmla="*/ 837397 w 1427042"/>
              <a:gd name="connsiteY65" fmla="*/ 28297 h 4664674"/>
              <a:gd name="connsiteX66" fmla="*/ 843960 w 1427042"/>
              <a:gd name="connsiteY66" fmla="*/ 21419 h 4664674"/>
              <a:gd name="connsiteX67" fmla="*/ 903806 w 1427042"/>
              <a:gd name="connsiteY67" fmla="*/ 3142 h 4664674"/>
              <a:gd name="connsiteX68" fmla="*/ 977827 w 1427042"/>
              <a:gd name="connsiteY68" fmla="*/ 16651 h 4664674"/>
              <a:gd name="connsiteX69" fmla="*/ 990426 w 1427042"/>
              <a:gd name="connsiteY69" fmla="*/ 27776 h 4664674"/>
              <a:gd name="connsiteX70" fmla="*/ 1033737 w 1427042"/>
              <a:gd name="connsiteY70" fmla="*/ 28571 h 4664674"/>
              <a:gd name="connsiteX71" fmla="*/ 1069960 w 1427042"/>
              <a:gd name="connsiteY71" fmla="*/ 15856 h 4664674"/>
              <a:gd name="connsiteX72" fmla="*/ 1130594 w 1427042"/>
              <a:gd name="connsiteY72" fmla="*/ 39696 h 4664674"/>
              <a:gd name="connsiteX73" fmla="*/ 1192803 w 1427042"/>
              <a:gd name="connsiteY73" fmla="*/ 57974 h 4664674"/>
              <a:gd name="connsiteX74" fmla="*/ 1224301 w 1427042"/>
              <a:gd name="connsiteY74" fmla="*/ 34928 h 4664674"/>
              <a:gd name="connsiteX75" fmla="*/ 1257374 w 1427042"/>
              <a:gd name="connsiteY75" fmla="*/ 26982 h 4664674"/>
              <a:gd name="connsiteX76" fmla="*/ 1348719 w 1427042"/>
              <a:gd name="connsiteY76" fmla="*/ 30160 h 4664674"/>
              <a:gd name="connsiteX77" fmla="*/ 1395967 w 1427042"/>
              <a:gd name="connsiteY77" fmla="*/ 52411 h 4664674"/>
              <a:gd name="connsiteX78" fmla="*/ 1425890 w 1427042"/>
              <a:gd name="connsiteY78" fmla="*/ 191478 h 4664674"/>
              <a:gd name="connsiteX79" fmla="*/ 1424315 w 1427042"/>
              <a:gd name="connsiteY79" fmla="*/ 295580 h 4664674"/>
              <a:gd name="connsiteX80" fmla="*/ 1414078 w 1427042"/>
              <a:gd name="connsiteY80" fmla="*/ 440210 h 4664674"/>
              <a:gd name="connsiteX81" fmla="*/ 1389667 w 1427042"/>
              <a:gd name="connsiteY81" fmla="*/ 561000 h 4664674"/>
              <a:gd name="connsiteX82" fmla="*/ 1388880 w 1427042"/>
              <a:gd name="connsiteY82" fmla="*/ 572920 h 4664674"/>
              <a:gd name="connsiteX83" fmla="*/ 1390454 w 1427042"/>
              <a:gd name="connsiteY83" fmla="*/ 782713 h 4664674"/>
              <a:gd name="connsiteX84" fmla="*/ 1372343 w 1427042"/>
              <a:gd name="connsiteY84" fmla="*/ 809731 h 4664674"/>
              <a:gd name="connsiteX85" fmla="*/ 1385729 w 1427042"/>
              <a:gd name="connsiteY85" fmla="*/ 908270 h 4664674"/>
              <a:gd name="connsiteX86" fmla="*/ 1373130 w 1427042"/>
              <a:gd name="connsiteY86" fmla="*/ 1077535 h 4664674"/>
              <a:gd name="connsiteX87" fmla="*/ 1365256 w 1427042"/>
              <a:gd name="connsiteY87" fmla="*/ 1118063 h 4664674"/>
              <a:gd name="connsiteX88" fmla="*/ 1352656 w 1427042"/>
              <a:gd name="connsiteY88" fmla="*/ 1021114 h 4664674"/>
              <a:gd name="connsiteX89" fmla="*/ 1329821 w 1427042"/>
              <a:gd name="connsiteY89" fmla="*/ 1083893 h 4664674"/>
              <a:gd name="connsiteX90" fmla="*/ 1312496 w 1427042"/>
              <a:gd name="connsiteY90" fmla="*/ 1406528 h 4664674"/>
              <a:gd name="connsiteX91" fmla="*/ 1295960 w 1427042"/>
              <a:gd name="connsiteY91" fmla="*/ 1441494 h 4664674"/>
              <a:gd name="connsiteX92" fmla="*/ 1282572 w 1427042"/>
              <a:gd name="connsiteY92" fmla="*/ 1475665 h 4664674"/>
              <a:gd name="connsiteX93" fmla="*/ 1281794 w 1427042"/>
              <a:gd name="connsiteY93" fmla="*/ 1474880 h 4664674"/>
              <a:gd name="connsiteX94" fmla="*/ 1281786 w 1427042"/>
              <a:gd name="connsiteY94" fmla="*/ 1474870 h 4664674"/>
              <a:gd name="connsiteX95" fmla="*/ 1281787 w 1427042"/>
              <a:gd name="connsiteY95" fmla="*/ 1474873 h 4664674"/>
              <a:gd name="connsiteX96" fmla="*/ 1261312 w 1427042"/>
              <a:gd name="connsiteY96" fmla="*/ 1454209 h 4664674"/>
              <a:gd name="connsiteX97" fmla="*/ 1261312 w 1427042"/>
              <a:gd name="connsiteY97" fmla="*/ 1539238 h 4664674"/>
              <a:gd name="connsiteX98" fmla="*/ 1286892 w 1427042"/>
              <a:gd name="connsiteY98" fmla="*/ 1493086 h 4664674"/>
              <a:gd name="connsiteX99" fmla="*/ 1281787 w 1427042"/>
              <a:gd name="connsiteY99" fmla="*/ 1474873 h 4664674"/>
              <a:gd name="connsiteX100" fmla="*/ 1281794 w 1427042"/>
              <a:gd name="connsiteY100" fmla="*/ 1474880 h 4664674"/>
              <a:gd name="connsiteX101" fmla="*/ 1302948 w 1427042"/>
              <a:gd name="connsiteY101" fmla="*/ 1500896 h 4664674"/>
              <a:gd name="connsiteX102" fmla="*/ 1304621 w 1427042"/>
              <a:gd name="connsiteY102" fmla="*/ 1532881 h 4664674"/>
              <a:gd name="connsiteX103" fmla="*/ 1289659 w 1427042"/>
              <a:gd name="connsiteY103" fmla="*/ 1697378 h 4664674"/>
              <a:gd name="connsiteX104" fmla="*/ 1287298 w 1427042"/>
              <a:gd name="connsiteY104" fmla="*/ 1759362 h 4664674"/>
              <a:gd name="connsiteX105" fmla="*/ 1267611 w 1427042"/>
              <a:gd name="connsiteY105" fmla="*/ 1801479 h 4664674"/>
              <a:gd name="connsiteX106" fmla="*/ 1252650 w 1427042"/>
              <a:gd name="connsiteY106" fmla="*/ 1850749 h 4664674"/>
              <a:gd name="connsiteX107" fmla="*/ 1274698 w 1427042"/>
              <a:gd name="connsiteY107" fmla="*/ 1822141 h 4664674"/>
              <a:gd name="connsiteX108" fmla="*/ 1278635 w 1427042"/>
              <a:gd name="connsiteY108" fmla="*/ 1873794 h 4664674"/>
              <a:gd name="connsiteX109" fmla="*/ 1267611 w 1427042"/>
              <a:gd name="connsiteY109" fmla="*/ 1981075 h 4664674"/>
              <a:gd name="connsiteX110" fmla="*/ 1243988 w 1427042"/>
              <a:gd name="connsiteY110" fmla="*/ 2012861 h 4664674"/>
              <a:gd name="connsiteX111" fmla="*/ 1232176 w 1427042"/>
              <a:gd name="connsiteY111" fmla="*/ 2031933 h 4664674"/>
              <a:gd name="connsiteX112" fmla="*/ 1228238 w 1427042"/>
              <a:gd name="connsiteY112" fmla="*/ 2095507 h 4664674"/>
              <a:gd name="connsiteX113" fmla="*/ 1252650 w 1427042"/>
              <a:gd name="connsiteY113" fmla="*/ 2058952 h 4664674"/>
              <a:gd name="connsiteX114" fmla="*/ 1261312 w 1427042"/>
              <a:gd name="connsiteY114" fmla="*/ 2061336 h 4664674"/>
              <a:gd name="connsiteX115" fmla="*/ 1254224 w 1427042"/>
              <a:gd name="connsiteY115" fmla="*/ 2145571 h 4664674"/>
              <a:gd name="connsiteX116" fmla="*/ 1224301 w 1427042"/>
              <a:gd name="connsiteY116" fmla="*/ 2139214 h 4664674"/>
              <a:gd name="connsiteX117" fmla="*/ 1225089 w 1427042"/>
              <a:gd name="connsiteY117" fmla="*/ 2194046 h 4664674"/>
              <a:gd name="connsiteX118" fmla="*/ 1250287 w 1427042"/>
              <a:gd name="connsiteY118" fmla="*/ 2172590 h 4664674"/>
              <a:gd name="connsiteX119" fmla="*/ 1255012 w 1427042"/>
              <a:gd name="connsiteY119" fmla="*/ 2176563 h 4664674"/>
              <a:gd name="connsiteX120" fmla="*/ 1252650 w 1427042"/>
              <a:gd name="connsiteY120" fmla="*/ 2368079 h 4664674"/>
              <a:gd name="connsiteX121" fmla="*/ 1253437 w 1427042"/>
              <a:gd name="connsiteY121" fmla="*/ 2436421 h 4664674"/>
              <a:gd name="connsiteX122" fmla="*/ 1303047 w 1427042"/>
              <a:gd name="connsiteY122" fmla="*/ 2429268 h 4664674"/>
              <a:gd name="connsiteX123" fmla="*/ 1247137 w 1427042"/>
              <a:gd name="connsiteY123" fmla="*/ 2470591 h 4664674"/>
              <a:gd name="connsiteX124" fmla="*/ 1268398 w 1427042"/>
              <a:gd name="connsiteY124" fmla="*/ 2498405 h 4664674"/>
              <a:gd name="connsiteX125" fmla="*/ 1266036 w 1427042"/>
              <a:gd name="connsiteY125" fmla="*/ 2504762 h 4664674"/>
              <a:gd name="connsiteX126" fmla="*/ 1241625 w 1427042"/>
              <a:gd name="connsiteY126" fmla="*/ 2574693 h 4664674"/>
              <a:gd name="connsiteX127" fmla="*/ 1232176 w 1427042"/>
              <a:gd name="connsiteY127" fmla="*/ 2732832 h 4664674"/>
              <a:gd name="connsiteX128" fmla="*/ 1254224 w 1427042"/>
              <a:gd name="connsiteY128" fmla="*/ 2797995 h 4664674"/>
              <a:gd name="connsiteX129" fmla="*/ 1269974 w 1427042"/>
              <a:gd name="connsiteY129" fmla="*/ 2833755 h 4664674"/>
              <a:gd name="connsiteX130" fmla="*/ 1278635 w 1427042"/>
              <a:gd name="connsiteY130" fmla="*/ 2821835 h 4664674"/>
              <a:gd name="connsiteX131" fmla="*/ 1245562 w 1427042"/>
              <a:gd name="connsiteY131" fmla="*/ 2898918 h 4664674"/>
              <a:gd name="connsiteX132" fmla="*/ 1236901 w 1427042"/>
              <a:gd name="connsiteY132" fmla="*/ 3037986 h 4664674"/>
              <a:gd name="connsiteX133" fmla="*/ 1234538 w 1427042"/>
              <a:gd name="connsiteY133" fmla="*/ 3062620 h 4664674"/>
              <a:gd name="connsiteX134" fmla="*/ 1218002 w 1427042"/>
              <a:gd name="connsiteY134" fmla="*/ 3147650 h 4664674"/>
              <a:gd name="connsiteX135" fmla="*/ 1214064 w 1427042"/>
              <a:gd name="connsiteY135" fmla="*/ 3167517 h 4664674"/>
              <a:gd name="connsiteX136" fmla="*/ 1206977 w 1427042"/>
              <a:gd name="connsiteY136" fmla="*/ 3354264 h 4664674"/>
              <a:gd name="connsiteX137" fmla="*/ 1203040 w 1427042"/>
              <a:gd name="connsiteY137" fmla="*/ 3417043 h 4664674"/>
              <a:gd name="connsiteX138" fmla="*/ 1188078 w 1427042"/>
              <a:gd name="connsiteY138" fmla="*/ 3653855 h 4664674"/>
              <a:gd name="connsiteX139" fmla="*/ 1188866 w 1427042"/>
              <a:gd name="connsiteY139" fmla="*/ 3733322 h 4664674"/>
              <a:gd name="connsiteX140" fmla="*/ 1203040 w 1427042"/>
              <a:gd name="connsiteY140" fmla="*/ 3726170 h 4664674"/>
              <a:gd name="connsiteX141" fmla="*/ 1206190 w 1427042"/>
              <a:gd name="connsiteY141" fmla="*/ 3811994 h 4664674"/>
              <a:gd name="connsiteX142" fmla="*/ 1192015 w 1427042"/>
              <a:gd name="connsiteY142" fmla="*/ 3986027 h 4664674"/>
              <a:gd name="connsiteX143" fmla="*/ 1176266 w 1427042"/>
              <a:gd name="connsiteY143" fmla="*/ 4200588 h 4664674"/>
              <a:gd name="connsiteX144" fmla="*/ 1141619 w 1427042"/>
              <a:gd name="connsiteY144" fmla="*/ 4352369 h 4664674"/>
              <a:gd name="connsiteX145" fmla="*/ 1100671 w 1427042"/>
              <a:gd name="connsiteY145" fmla="*/ 4515277 h 4664674"/>
              <a:gd name="connsiteX146" fmla="*/ 1082559 w 1427042"/>
              <a:gd name="connsiteY146" fmla="*/ 4550242 h 4664674"/>
              <a:gd name="connsiteX147" fmla="*/ 1036099 w 1427042"/>
              <a:gd name="connsiteY147" fmla="*/ 4624941 h 4664674"/>
              <a:gd name="connsiteX148" fmla="*/ 1025862 w 1427042"/>
              <a:gd name="connsiteY148" fmla="*/ 4664674 h 4664674"/>
              <a:gd name="connsiteX149" fmla="*/ 948692 w 1427042"/>
              <a:gd name="connsiteY149" fmla="*/ 4628914 h 4664674"/>
              <a:gd name="connsiteX150" fmla="*/ 890420 w 1427042"/>
              <a:gd name="connsiteY150" fmla="*/ 4654344 h 4664674"/>
              <a:gd name="connsiteX151" fmla="*/ 804587 w 1427042"/>
              <a:gd name="connsiteY151" fmla="*/ 4629709 h 4664674"/>
              <a:gd name="connsiteX152" fmla="*/ 732140 w 1427042"/>
              <a:gd name="connsiteY152" fmla="*/ 4616200 h 4664674"/>
              <a:gd name="connsiteX153" fmla="*/ 640008 w 1427042"/>
              <a:gd name="connsiteY153" fmla="*/ 4571698 h 4664674"/>
              <a:gd name="connsiteX154" fmla="*/ 633724 w 1427042"/>
              <a:gd name="connsiteY154" fmla="*/ 4568586 h 4664674"/>
              <a:gd name="connsiteX155" fmla="*/ 623961 w 1427042"/>
              <a:gd name="connsiteY155" fmla="*/ 4583420 h 4664674"/>
              <a:gd name="connsiteX156" fmla="*/ 608704 w 1427042"/>
              <a:gd name="connsiteY156" fmla="*/ 4624941 h 4664674"/>
              <a:gd name="connsiteX157" fmla="*/ 598467 w 1427042"/>
              <a:gd name="connsiteY157" fmla="*/ 4664674 h 4664674"/>
              <a:gd name="connsiteX158" fmla="*/ 521297 w 1427042"/>
              <a:gd name="connsiteY158" fmla="*/ 4628914 h 4664674"/>
              <a:gd name="connsiteX159" fmla="*/ 463025 w 1427042"/>
              <a:gd name="connsiteY159" fmla="*/ 4654344 h 4664674"/>
              <a:gd name="connsiteX160" fmla="*/ 377192 w 1427042"/>
              <a:gd name="connsiteY160" fmla="*/ 4629709 h 4664674"/>
              <a:gd name="connsiteX161" fmla="*/ 304745 w 1427042"/>
              <a:gd name="connsiteY161" fmla="*/ 4616200 h 4664674"/>
              <a:gd name="connsiteX162" fmla="*/ 212613 w 1427042"/>
              <a:gd name="connsiteY162" fmla="*/ 4571698 h 4664674"/>
              <a:gd name="connsiteX163" fmla="*/ 185052 w 1427042"/>
              <a:gd name="connsiteY163" fmla="*/ 4549447 h 4664674"/>
              <a:gd name="connsiteX164" fmla="*/ 118906 w 1427042"/>
              <a:gd name="connsiteY164" fmla="*/ 4404818 h 4664674"/>
              <a:gd name="connsiteX165" fmla="*/ 104732 w 1427042"/>
              <a:gd name="connsiteY165" fmla="*/ 4434220 h 4664674"/>
              <a:gd name="connsiteX166" fmla="*/ 71659 w 1427042"/>
              <a:gd name="connsiteY166" fmla="*/ 4423095 h 4664674"/>
              <a:gd name="connsiteX167" fmla="*/ 71659 w 1427042"/>
              <a:gd name="connsiteY167" fmla="*/ 4378593 h 4664674"/>
              <a:gd name="connsiteX168" fmla="*/ 88195 w 1427042"/>
              <a:gd name="connsiteY168" fmla="*/ 4338065 h 4664674"/>
              <a:gd name="connsiteX169" fmla="*/ 100007 w 1427042"/>
              <a:gd name="connsiteY169" fmla="*/ 4275286 h 4664674"/>
              <a:gd name="connsiteX170" fmla="*/ 0 w 1427042"/>
              <a:gd name="connsiteY170" fmla="*/ 4326145 h 4664674"/>
              <a:gd name="connsiteX171" fmla="*/ 14174 w 1427042"/>
              <a:gd name="connsiteY171" fmla="*/ 4259393 h 4664674"/>
              <a:gd name="connsiteX172" fmla="*/ 47247 w 1427042"/>
              <a:gd name="connsiteY172" fmla="*/ 4264161 h 4664674"/>
              <a:gd name="connsiteX173" fmla="*/ 62209 w 1427042"/>
              <a:gd name="connsiteY173" fmla="*/ 4241910 h 4664674"/>
              <a:gd name="connsiteX174" fmla="*/ 48823 w 1427042"/>
              <a:gd name="connsiteY174" fmla="*/ 4174363 h 4664674"/>
              <a:gd name="connsiteX175" fmla="*/ 41736 w 1427042"/>
              <a:gd name="connsiteY175" fmla="*/ 4175158 h 4664674"/>
              <a:gd name="connsiteX176" fmla="*/ 27561 w 1427042"/>
              <a:gd name="connsiteY176" fmla="*/ 4178337 h 4664674"/>
              <a:gd name="connsiteX177" fmla="*/ 29136 w 1427042"/>
              <a:gd name="connsiteY177" fmla="*/ 4148139 h 4664674"/>
              <a:gd name="connsiteX178" fmla="*/ 30711 w 1427042"/>
              <a:gd name="connsiteY178" fmla="*/ 4132246 h 4664674"/>
              <a:gd name="connsiteX179" fmla="*/ 31498 w 1427042"/>
              <a:gd name="connsiteY179" fmla="*/ 3993178 h 4664674"/>
              <a:gd name="connsiteX180" fmla="*/ 34649 w 1427042"/>
              <a:gd name="connsiteY180" fmla="*/ 3945498 h 4664674"/>
              <a:gd name="connsiteX181" fmla="*/ 41736 w 1427042"/>
              <a:gd name="connsiteY181" fmla="*/ 3752394 h 4664674"/>
              <a:gd name="connsiteX182" fmla="*/ 85045 w 1427042"/>
              <a:gd name="connsiteY182" fmla="*/ 3778618 h 4664674"/>
              <a:gd name="connsiteX183" fmla="*/ 129931 w 1427042"/>
              <a:gd name="connsiteY183" fmla="*/ 3818351 h 4664674"/>
              <a:gd name="connsiteX184" fmla="*/ 136230 w 1427042"/>
              <a:gd name="connsiteY184" fmla="*/ 3772260 h 4664674"/>
              <a:gd name="connsiteX185" fmla="*/ 141743 w 1427042"/>
              <a:gd name="connsiteY185" fmla="*/ 3830271 h 4664674"/>
              <a:gd name="connsiteX186" fmla="*/ 136230 w 1427042"/>
              <a:gd name="connsiteY186" fmla="*/ 3892256 h 4664674"/>
              <a:gd name="connsiteX187" fmla="*/ 122056 w 1427042"/>
              <a:gd name="connsiteY187" fmla="*/ 3951856 h 4664674"/>
              <a:gd name="connsiteX188" fmla="*/ 108670 w 1427042"/>
              <a:gd name="connsiteY188" fmla="*/ 4023376 h 4664674"/>
              <a:gd name="connsiteX189" fmla="*/ 115068 w 1427042"/>
              <a:gd name="connsiteY189" fmla="*/ 4032217 h 4664674"/>
              <a:gd name="connsiteX190" fmla="*/ 126159 w 1427042"/>
              <a:gd name="connsiteY190" fmla="*/ 4041152 h 4664674"/>
              <a:gd name="connsiteX191" fmla="*/ 125206 w 1427042"/>
              <a:gd name="connsiteY191" fmla="*/ 4041653 h 4664674"/>
              <a:gd name="connsiteX192" fmla="*/ 125537 w 1427042"/>
              <a:gd name="connsiteY192" fmla="*/ 4045991 h 4664674"/>
              <a:gd name="connsiteX193" fmla="*/ 118118 w 1427042"/>
              <a:gd name="connsiteY193" fmla="*/ 4071851 h 4664674"/>
              <a:gd name="connsiteX194" fmla="*/ 127568 w 1427042"/>
              <a:gd name="connsiteY194" fmla="*/ 4072645 h 4664674"/>
              <a:gd name="connsiteX195" fmla="*/ 125537 w 1427042"/>
              <a:gd name="connsiteY195" fmla="*/ 4045991 h 4664674"/>
              <a:gd name="connsiteX196" fmla="*/ 126781 w 1427042"/>
              <a:gd name="connsiteY196" fmla="*/ 4041653 h 4664674"/>
              <a:gd name="connsiteX197" fmla="*/ 126159 w 1427042"/>
              <a:gd name="connsiteY197" fmla="*/ 4041152 h 4664674"/>
              <a:gd name="connsiteX198" fmla="*/ 134458 w 1427042"/>
              <a:gd name="connsiteY198" fmla="*/ 4036786 h 4664674"/>
              <a:gd name="connsiteX199" fmla="*/ 140167 w 1427042"/>
              <a:gd name="connsiteY199" fmla="*/ 4031323 h 4664674"/>
              <a:gd name="connsiteX200" fmla="*/ 148830 w 1427042"/>
              <a:gd name="connsiteY200" fmla="*/ 3978874 h 4664674"/>
              <a:gd name="connsiteX201" fmla="*/ 166153 w 1427042"/>
              <a:gd name="connsiteY201" fmla="*/ 3682463 h 4664674"/>
              <a:gd name="connsiteX202" fmla="*/ 176390 w 1427042"/>
              <a:gd name="connsiteY202" fmla="*/ 3548958 h 4664674"/>
              <a:gd name="connsiteX203" fmla="*/ 144892 w 1427042"/>
              <a:gd name="connsiteY203" fmla="*/ 3518761 h 4664674"/>
              <a:gd name="connsiteX204" fmla="*/ 139380 w 1427042"/>
              <a:gd name="connsiteY204" fmla="*/ 3556905 h 4664674"/>
              <a:gd name="connsiteX205" fmla="*/ 141743 w 1427042"/>
              <a:gd name="connsiteY205" fmla="*/ 3598228 h 4664674"/>
              <a:gd name="connsiteX206" fmla="*/ 149616 w 1427042"/>
              <a:gd name="connsiteY206" fmla="*/ 3641935 h 4664674"/>
              <a:gd name="connsiteX207" fmla="*/ 139380 w 1427042"/>
              <a:gd name="connsiteY207" fmla="*/ 3697562 h 4664674"/>
              <a:gd name="connsiteX208" fmla="*/ 134656 w 1427042"/>
              <a:gd name="connsiteY208" fmla="*/ 3697562 h 4664674"/>
              <a:gd name="connsiteX209" fmla="*/ 115757 w 1427042"/>
              <a:gd name="connsiteY209" fmla="*/ 3597433 h 4664674"/>
              <a:gd name="connsiteX210" fmla="*/ 111819 w 1427042"/>
              <a:gd name="connsiteY210" fmla="*/ 3583427 h 4664674"/>
              <a:gd name="connsiteX211" fmla="*/ 103157 w 1427042"/>
              <a:gd name="connsiteY211" fmla="*/ 3568825 h 4664674"/>
              <a:gd name="connsiteX212" fmla="*/ 103945 w 1427042"/>
              <a:gd name="connsiteY212" fmla="*/ 3568030 h 4664674"/>
              <a:gd name="connsiteX213" fmla="*/ 103260 w 1427042"/>
              <a:gd name="connsiteY213" fmla="*/ 3566998 h 4664674"/>
              <a:gd name="connsiteX214" fmla="*/ 104732 w 1427042"/>
              <a:gd name="connsiteY214" fmla="*/ 3541012 h 4664674"/>
              <a:gd name="connsiteX215" fmla="*/ 95775 w 1427042"/>
              <a:gd name="connsiteY215" fmla="*/ 3555713 h 4664674"/>
              <a:gd name="connsiteX216" fmla="*/ 103260 w 1427042"/>
              <a:gd name="connsiteY216" fmla="*/ 3566998 h 4664674"/>
              <a:gd name="connsiteX217" fmla="*/ 103157 w 1427042"/>
              <a:gd name="connsiteY217" fmla="*/ 3568825 h 4664674"/>
              <a:gd name="connsiteX218" fmla="*/ 103157 w 1427042"/>
              <a:gd name="connsiteY218" fmla="*/ 3568825 h 4664674"/>
              <a:gd name="connsiteX219" fmla="*/ 96070 w 1427042"/>
              <a:gd name="connsiteY219" fmla="*/ 3575977 h 4664674"/>
              <a:gd name="connsiteX220" fmla="*/ 81896 w 1427042"/>
              <a:gd name="connsiteY220" fmla="*/ 3619684 h 4664674"/>
              <a:gd name="connsiteX221" fmla="*/ 69296 w 1427042"/>
              <a:gd name="connsiteY221" fmla="*/ 3639550 h 4664674"/>
              <a:gd name="connsiteX222" fmla="*/ 51185 w 1427042"/>
              <a:gd name="connsiteY222" fmla="*/ 3575977 h 4664674"/>
              <a:gd name="connsiteX223" fmla="*/ 33073 w 1427042"/>
              <a:gd name="connsiteY223" fmla="*/ 3581540 h 4664674"/>
              <a:gd name="connsiteX224" fmla="*/ 62997 w 1427042"/>
              <a:gd name="connsiteY224" fmla="*/ 3487769 h 4664674"/>
              <a:gd name="connsiteX225" fmla="*/ 72446 w 1427042"/>
              <a:gd name="connsiteY225" fmla="*/ 3458366 h 4664674"/>
              <a:gd name="connsiteX226" fmla="*/ 78746 w 1427042"/>
              <a:gd name="connsiteY226" fmla="*/ 3362211 h 4664674"/>
              <a:gd name="connsiteX227" fmla="*/ 96858 w 1427042"/>
              <a:gd name="connsiteY227" fmla="*/ 3401149 h 4664674"/>
              <a:gd name="connsiteX228" fmla="*/ 84258 w 1427042"/>
              <a:gd name="connsiteY228" fmla="*/ 3494921 h 4664674"/>
              <a:gd name="connsiteX229" fmla="*/ 95282 w 1427042"/>
              <a:gd name="connsiteY229" fmla="*/ 3516376 h 4664674"/>
              <a:gd name="connsiteX230" fmla="*/ 131505 w 1427042"/>
              <a:gd name="connsiteY230" fmla="*/ 3370158 h 4664674"/>
              <a:gd name="connsiteX231" fmla="*/ 111031 w 1427042"/>
              <a:gd name="connsiteY231" fmla="*/ 3366184 h 4664674"/>
              <a:gd name="connsiteX232" fmla="*/ 108670 w 1427042"/>
              <a:gd name="connsiteY232" fmla="*/ 3095996 h 4664674"/>
              <a:gd name="connsiteX233" fmla="*/ 66934 w 1427042"/>
              <a:gd name="connsiteY233" fmla="*/ 3146855 h 4664674"/>
              <a:gd name="connsiteX234" fmla="*/ 59847 w 1427042"/>
              <a:gd name="connsiteY234" fmla="*/ 3094407 h 4664674"/>
              <a:gd name="connsiteX235" fmla="*/ 66934 w 1427042"/>
              <a:gd name="connsiteY235" fmla="*/ 2928321 h 4664674"/>
              <a:gd name="connsiteX236" fmla="*/ 67722 w 1427042"/>
              <a:gd name="connsiteY236" fmla="*/ 2903686 h 4664674"/>
              <a:gd name="connsiteX237" fmla="*/ 92132 w 1427042"/>
              <a:gd name="connsiteY237" fmla="*/ 2550853 h 4664674"/>
              <a:gd name="connsiteX238" fmla="*/ 107882 w 1427042"/>
              <a:gd name="connsiteY238" fmla="*/ 2314041 h 4664674"/>
              <a:gd name="connsiteX239" fmla="*/ 148830 w 1427042"/>
              <a:gd name="connsiteY239" fmla="*/ 1782407 h 4664674"/>
              <a:gd name="connsiteX240" fmla="*/ 180328 w 1427042"/>
              <a:gd name="connsiteY240" fmla="*/ 1446262 h 4664674"/>
              <a:gd name="connsiteX241" fmla="*/ 184265 w 1427042"/>
              <a:gd name="connsiteY241" fmla="*/ 1304811 h 4664674"/>
              <a:gd name="connsiteX242" fmla="*/ 199227 w 1427042"/>
              <a:gd name="connsiteY242" fmla="*/ 1114090 h 4664674"/>
              <a:gd name="connsiteX243" fmla="*/ 206314 w 1427042"/>
              <a:gd name="connsiteY243" fmla="*/ 948004 h 4664674"/>
              <a:gd name="connsiteX244" fmla="*/ 216550 w 1427042"/>
              <a:gd name="connsiteY244" fmla="*/ 794633 h 4664674"/>
              <a:gd name="connsiteX245" fmla="*/ 243324 w 1427042"/>
              <a:gd name="connsiteY245" fmla="*/ 492658 h 4664674"/>
              <a:gd name="connsiteX246" fmla="*/ 272460 w 1427042"/>
              <a:gd name="connsiteY246" fmla="*/ 358359 h 4664674"/>
              <a:gd name="connsiteX247" fmla="*/ 288997 w 1427042"/>
              <a:gd name="connsiteY247" fmla="*/ 259820 h 4664674"/>
              <a:gd name="connsiteX248" fmla="*/ 318920 w 1427042"/>
              <a:gd name="connsiteY248" fmla="*/ 157307 h 4664674"/>
              <a:gd name="connsiteX249" fmla="*/ 325220 w 1427042"/>
              <a:gd name="connsiteY249" fmla="*/ 129494 h 4664674"/>
              <a:gd name="connsiteX250" fmla="*/ 334669 w 1427042"/>
              <a:gd name="connsiteY250" fmla="*/ 107243 h 4664674"/>
              <a:gd name="connsiteX251" fmla="*/ 416565 w 1427042"/>
              <a:gd name="connsiteY251" fmla="*/ 21419 h 4664674"/>
              <a:gd name="connsiteX252" fmla="*/ 476411 w 1427042"/>
              <a:gd name="connsiteY252" fmla="*/ 3142 h 4664674"/>
              <a:gd name="connsiteX253" fmla="*/ 515784 w 1427042"/>
              <a:gd name="connsiteY253" fmla="*/ 2447 h 466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</a:cxnLst>
            <a:rect l="l" t="t" r="r" b="b"/>
            <a:pathLst>
              <a:path w="1427042" h="4664674">
                <a:moveTo>
                  <a:pt x="207101" y="4411970"/>
                </a:moveTo>
                <a:cubicBezTo>
                  <a:pt x="204739" y="4411970"/>
                  <a:pt x="203164" y="4412764"/>
                  <a:pt x="200802" y="4412764"/>
                </a:cubicBezTo>
                <a:cubicBezTo>
                  <a:pt x="200014" y="4421506"/>
                  <a:pt x="199227" y="4431042"/>
                  <a:pt x="198439" y="4449319"/>
                </a:cubicBezTo>
                <a:cubicBezTo>
                  <a:pt x="205526" y="4436605"/>
                  <a:pt x="209463" y="4431836"/>
                  <a:pt x="210251" y="4427068"/>
                </a:cubicBezTo>
                <a:cubicBezTo>
                  <a:pt x="211039" y="4422300"/>
                  <a:pt x="207889" y="4416738"/>
                  <a:pt x="207101" y="4411970"/>
                </a:cubicBezTo>
                <a:close/>
                <a:moveTo>
                  <a:pt x="832147" y="4125888"/>
                </a:moveTo>
                <a:cubicBezTo>
                  <a:pt x="828998" y="4140987"/>
                  <a:pt x="827423" y="4149728"/>
                  <a:pt x="824274" y="4163238"/>
                </a:cubicBezTo>
                <a:cubicBezTo>
                  <a:pt x="844747" y="4155291"/>
                  <a:pt x="843172" y="4144961"/>
                  <a:pt x="832147" y="4125888"/>
                </a:cubicBezTo>
                <a:close/>
                <a:moveTo>
                  <a:pt x="404752" y="4125888"/>
                </a:moveTo>
                <a:cubicBezTo>
                  <a:pt x="401603" y="4140987"/>
                  <a:pt x="400028" y="4149728"/>
                  <a:pt x="396878" y="4163238"/>
                </a:cubicBezTo>
                <a:cubicBezTo>
                  <a:pt x="417352" y="4155291"/>
                  <a:pt x="415777" y="4144961"/>
                  <a:pt x="404752" y="4125888"/>
                </a:cubicBezTo>
                <a:close/>
                <a:moveTo>
                  <a:pt x="158279" y="4108405"/>
                </a:moveTo>
                <a:cubicBezTo>
                  <a:pt x="151192" y="4139398"/>
                  <a:pt x="142529" y="4175952"/>
                  <a:pt x="134656" y="4212508"/>
                </a:cubicBezTo>
                <a:cubicBezTo>
                  <a:pt x="162216" y="4178337"/>
                  <a:pt x="169303" y="4140987"/>
                  <a:pt x="158279" y="4108405"/>
                </a:cubicBezTo>
                <a:close/>
                <a:moveTo>
                  <a:pt x="148042" y="3334397"/>
                </a:moveTo>
                <a:cubicBezTo>
                  <a:pt x="148042" y="3343139"/>
                  <a:pt x="148042" y="3351880"/>
                  <a:pt x="148042" y="3365389"/>
                </a:cubicBezTo>
                <a:cubicBezTo>
                  <a:pt x="165366" y="3353469"/>
                  <a:pt x="166153" y="3344728"/>
                  <a:pt x="148042" y="3334397"/>
                </a:cubicBezTo>
                <a:close/>
                <a:moveTo>
                  <a:pt x="1278635" y="1550364"/>
                </a:moveTo>
                <a:cubicBezTo>
                  <a:pt x="1269186" y="1553542"/>
                  <a:pt x="1259737" y="1556721"/>
                  <a:pt x="1247925" y="1560694"/>
                </a:cubicBezTo>
                <a:cubicBezTo>
                  <a:pt x="1247925" y="1590097"/>
                  <a:pt x="1245562" y="1617911"/>
                  <a:pt x="1249499" y="1644929"/>
                </a:cubicBezTo>
                <a:cubicBezTo>
                  <a:pt x="1253437" y="1669564"/>
                  <a:pt x="1230600" y="1698172"/>
                  <a:pt x="1256586" y="1722012"/>
                </a:cubicBezTo>
                <a:cubicBezTo>
                  <a:pt x="1275485" y="1702940"/>
                  <a:pt x="1277061" y="1701351"/>
                  <a:pt x="1271548" y="1691815"/>
                </a:cubicBezTo>
                <a:cubicBezTo>
                  <a:pt x="1260524" y="1672743"/>
                  <a:pt x="1266036" y="1651287"/>
                  <a:pt x="1259737" y="1630625"/>
                </a:cubicBezTo>
                <a:cubicBezTo>
                  <a:pt x="1255012" y="1615527"/>
                  <a:pt x="1257374" y="1594865"/>
                  <a:pt x="1273911" y="1581356"/>
                </a:cubicBezTo>
                <a:cubicBezTo>
                  <a:pt x="1280211" y="1575793"/>
                  <a:pt x="1281786" y="1565462"/>
                  <a:pt x="1285722" y="1558310"/>
                </a:cubicBezTo>
                <a:cubicBezTo>
                  <a:pt x="1283360" y="1555926"/>
                  <a:pt x="1280998" y="1552748"/>
                  <a:pt x="1278635" y="1550364"/>
                </a:cubicBezTo>
                <a:close/>
                <a:moveTo>
                  <a:pt x="1277061" y="1350902"/>
                </a:moveTo>
                <a:cubicBezTo>
                  <a:pt x="1251075" y="1372358"/>
                  <a:pt x="1249499" y="1388251"/>
                  <a:pt x="1268398" y="1416064"/>
                </a:cubicBezTo>
                <a:cubicBezTo>
                  <a:pt x="1277061" y="1394608"/>
                  <a:pt x="1300684" y="1376331"/>
                  <a:pt x="1277061" y="1350902"/>
                </a:cubicBezTo>
                <a:close/>
                <a:moveTo>
                  <a:pt x="1294384" y="1250773"/>
                </a:moveTo>
                <a:cubicBezTo>
                  <a:pt x="1273911" y="1246005"/>
                  <a:pt x="1262099" y="1252363"/>
                  <a:pt x="1262887" y="1280971"/>
                </a:cubicBezTo>
                <a:cubicBezTo>
                  <a:pt x="1269974" y="1272229"/>
                  <a:pt x="1273124" y="1266667"/>
                  <a:pt x="1277848" y="1262693"/>
                </a:cubicBezTo>
                <a:cubicBezTo>
                  <a:pt x="1282572" y="1257925"/>
                  <a:pt x="1288873" y="1254746"/>
                  <a:pt x="1294384" y="1250773"/>
                </a:cubicBezTo>
                <a:close/>
                <a:moveTo>
                  <a:pt x="1273124" y="1121242"/>
                </a:moveTo>
                <a:cubicBezTo>
                  <a:pt x="1269974" y="1157797"/>
                  <a:pt x="1266036" y="1194352"/>
                  <a:pt x="1262887" y="1230906"/>
                </a:cubicBezTo>
                <a:cubicBezTo>
                  <a:pt x="1266824" y="1230906"/>
                  <a:pt x="1270761" y="1230906"/>
                  <a:pt x="1275485" y="1231701"/>
                </a:cubicBezTo>
                <a:cubicBezTo>
                  <a:pt x="1290447" y="1195941"/>
                  <a:pt x="1280998" y="1158591"/>
                  <a:pt x="1281786" y="1122037"/>
                </a:cubicBezTo>
                <a:cubicBezTo>
                  <a:pt x="1278635" y="1122037"/>
                  <a:pt x="1276273" y="1122037"/>
                  <a:pt x="1273124" y="1121242"/>
                </a:cubicBezTo>
                <a:close/>
                <a:moveTo>
                  <a:pt x="1294384" y="986943"/>
                </a:moveTo>
                <a:cubicBezTo>
                  <a:pt x="1267611" y="1006015"/>
                  <a:pt x="1270761" y="1021908"/>
                  <a:pt x="1280211" y="1038596"/>
                </a:cubicBezTo>
                <a:cubicBezTo>
                  <a:pt x="1284148" y="1038596"/>
                  <a:pt x="1288085" y="1038596"/>
                  <a:pt x="1291235" y="1039391"/>
                </a:cubicBezTo>
                <a:cubicBezTo>
                  <a:pt x="1292023" y="1024292"/>
                  <a:pt x="1293597" y="1009194"/>
                  <a:pt x="1294384" y="986943"/>
                </a:cubicBezTo>
                <a:close/>
                <a:moveTo>
                  <a:pt x="1344191" y="935588"/>
                </a:moveTo>
                <a:cubicBezTo>
                  <a:pt x="1340450" y="936084"/>
                  <a:pt x="1336907" y="937276"/>
                  <a:pt x="1336120" y="938468"/>
                </a:cubicBezTo>
                <a:cubicBezTo>
                  <a:pt x="1329821" y="951977"/>
                  <a:pt x="1329821" y="966281"/>
                  <a:pt x="1351082" y="974228"/>
                </a:cubicBezTo>
                <a:cubicBezTo>
                  <a:pt x="1362106" y="961513"/>
                  <a:pt x="1366043" y="948799"/>
                  <a:pt x="1353444" y="936879"/>
                </a:cubicBezTo>
                <a:cubicBezTo>
                  <a:pt x="1351869" y="935290"/>
                  <a:pt x="1347931" y="935091"/>
                  <a:pt x="1344191" y="935588"/>
                </a:cubicBezTo>
                <a:close/>
                <a:moveTo>
                  <a:pt x="1348719" y="827214"/>
                </a:moveTo>
                <a:cubicBezTo>
                  <a:pt x="1346357" y="828803"/>
                  <a:pt x="1343995" y="831187"/>
                  <a:pt x="1340845" y="832777"/>
                </a:cubicBezTo>
                <a:cubicBezTo>
                  <a:pt x="1344782" y="839929"/>
                  <a:pt x="1349506" y="847876"/>
                  <a:pt x="1353444" y="855028"/>
                </a:cubicBezTo>
                <a:cubicBezTo>
                  <a:pt x="1357381" y="852644"/>
                  <a:pt x="1360531" y="849465"/>
                  <a:pt x="1364468" y="847081"/>
                </a:cubicBezTo>
                <a:cubicBezTo>
                  <a:pt x="1358957" y="840723"/>
                  <a:pt x="1354231" y="834366"/>
                  <a:pt x="1348719" y="827214"/>
                </a:cubicBezTo>
                <a:close/>
                <a:moveTo>
                  <a:pt x="1351082" y="690531"/>
                </a:moveTo>
                <a:cubicBezTo>
                  <a:pt x="1351082" y="702451"/>
                  <a:pt x="1351082" y="711987"/>
                  <a:pt x="1351870" y="721523"/>
                </a:cubicBezTo>
                <a:cubicBezTo>
                  <a:pt x="1355019" y="721523"/>
                  <a:pt x="1358169" y="722318"/>
                  <a:pt x="1361318" y="722318"/>
                </a:cubicBezTo>
                <a:cubicBezTo>
                  <a:pt x="1363681" y="711987"/>
                  <a:pt x="1373130" y="700862"/>
                  <a:pt x="1351082" y="690531"/>
                </a:cubicBezTo>
                <a:close/>
                <a:moveTo>
                  <a:pt x="515784" y="2447"/>
                </a:moveTo>
                <a:cubicBezTo>
                  <a:pt x="527596" y="5526"/>
                  <a:pt x="538620" y="11089"/>
                  <a:pt x="550432" y="16651"/>
                </a:cubicBezTo>
                <a:cubicBezTo>
                  <a:pt x="555157" y="19035"/>
                  <a:pt x="558307" y="23803"/>
                  <a:pt x="563032" y="27776"/>
                </a:cubicBezTo>
                <a:cubicBezTo>
                  <a:pt x="577206" y="38902"/>
                  <a:pt x="589805" y="45259"/>
                  <a:pt x="606342" y="28571"/>
                </a:cubicBezTo>
                <a:cubicBezTo>
                  <a:pt x="614216" y="20624"/>
                  <a:pt x="629178" y="19830"/>
                  <a:pt x="642565" y="15856"/>
                </a:cubicBezTo>
                <a:cubicBezTo>
                  <a:pt x="655164" y="46054"/>
                  <a:pt x="676426" y="45259"/>
                  <a:pt x="703199" y="39696"/>
                </a:cubicBezTo>
                <a:cubicBezTo>
                  <a:pt x="725248" y="34928"/>
                  <a:pt x="750446" y="34928"/>
                  <a:pt x="765408" y="57974"/>
                </a:cubicBezTo>
                <a:cubicBezTo>
                  <a:pt x="777220" y="49232"/>
                  <a:pt x="785882" y="39696"/>
                  <a:pt x="796906" y="34928"/>
                </a:cubicBezTo>
                <a:cubicBezTo>
                  <a:pt x="807143" y="30160"/>
                  <a:pt x="822892" y="23008"/>
                  <a:pt x="829979" y="26982"/>
                </a:cubicBezTo>
                <a:lnTo>
                  <a:pt x="837397" y="28297"/>
                </a:lnTo>
                <a:lnTo>
                  <a:pt x="843960" y="21419"/>
                </a:lnTo>
                <a:cubicBezTo>
                  <a:pt x="860496" y="5526"/>
                  <a:pt x="884119" y="8704"/>
                  <a:pt x="903806" y="3142"/>
                </a:cubicBezTo>
                <a:cubicBezTo>
                  <a:pt x="933730" y="-5600"/>
                  <a:pt x="954203" y="5526"/>
                  <a:pt x="977827" y="16651"/>
                </a:cubicBezTo>
                <a:cubicBezTo>
                  <a:pt x="982552" y="19035"/>
                  <a:pt x="985702" y="23803"/>
                  <a:pt x="990426" y="27776"/>
                </a:cubicBezTo>
                <a:cubicBezTo>
                  <a:pt x="1004601" y="38902"/>
                  <a:pt x="1017200" y="45259"/>
                  <a:pt x="1033737" y="28571"/>
                </a:cubicBezTo>
                <a:cubicBezTo>
                  <a:pt x="1041611" y="20624"/>
                  <a:pt x="1056573" y="19830"/>
                  <a:pt x="1069960" y="15856"/>
                </a:cubicBezTo>
                <a:cubicBezTo>
                  <a:pt x="1082559" y="46054"/>
                  <a:pt x="1103821" y="45259"/>
                  <a:pt x="1130594" y="39696"/>
                </a:cubicBezTo>
                <a:cubicBezTo>
                  <a:pt x="1152643" y="34928"/>
                  <a:pt x="1177841" y="34928"/>
                  <a:pt x="1192803" y="57974"/>
                </a:cubicBezTo>
                <a:cubicBezTo>
                  <a:pt x="1204614" y="49232"/>
                  <a:pt x="1213277" y="39696"/>
                  <a:pt x="1224301" y="34928"/>
                </a:cubicBezTo>
                <a:cubicBezTo>
                  <a:pt x="1234538" y="30160"/>
                  <a:pt x="1250287" y="23008"/>
                  <a:pt x="1257374" y="26982"/>
                </a:cubicBezTo>
                <a:cubicBezTo>
                  <a:pt x="1288085" y="44464"/>
                  <a:pt x="1318796" y="30160"/>
                  <a:pt x="1348719" y="30160"/>
                </a:cubicBezTo>
                <a:cubicBezTo>
                  <a:pt x="1370768" y="30160"/>
                  <a:pt x="1386517" y="33339"/>
                  <a:pt x="1395967" y="52411"/>
                </a:cubicBezTo>
                <a:cubicBezTo>
                  <a:pt x="1416440" y="96118"/>
                  <a:pt x="1431402" y="140619"/>
                  <a:pt x="1425890" y="191478"/>
                </a:cubicBezTo>
                <a:cubicBezTo>
                  <a:pt x="1422740" y="225649"/>
                  <a:pt x="1425890" y="260615"/>
                  <a:pt x="1424315" y="295580"/>
                </a:cubicBezTo>
                <a:cubicBezTo>
                  <a:pt x="1421953" y="344055"/>
                  <a:pt x="1419590" y="392530"/>
                  <a:pt x="1414078" y="440210"/>
                </a:cubicBezTo>
                <a:cubicBezTo>
                  <a:pt x="1409353" y="480738"/>
                  <a:pt x="1413291" y="524445"/>
                  <a:pt x="1389667" y="561000"/>
                </a:cubicBezTo>
                <a:cubicBezTo>
                  <a:pt x="1388092" y="564178"/>
                  <a:pt x="1388092" y="568946"/>
                  <a:pt x="1388880" y="572920"/>
                </a:cubicBezTo>
                <a:cubicBezTo>
                  <a:pt x="1410141" y="642851"/>
                  <a:pt x="1385729" y="712782"/>
                  <a:pt x="1390454" y="782713"/>
                </a:cubicBezTo>
                <a:cubicBezTo>
                  <a:pt x="1391242" y="790659"/>
                  <a:pt x="1379430" y="799401"/>
                  <a:pt x="1372343" y="809731"/>
                </a:cubicBezTo>
                <a:cubicBezTo>
                  <a:pt x="1392029" y="839929"/>
                  <a:pt x="1389667" y="873305"/>
                  <a:pt x="1385729" y="908270"/>
                </a:cubicBezTo>
                <a:cubicBezTo>
                  <a:pt x="1378642" y="964692"/>
                  <a:pt x="1377856" y="1021114"/>
                  <a:pt x="1373130" y="1077535"/>
                </a:cubicBezTo>
                <a:cubicBezTo>
                  <a:pt x="1372343" y="1088661"/>
                  <a:pt x="1368405" y="1099786"/>
                  <a:pt x="1365256" y="1118063"/>
                </a:cubicBezTo>
                <a:cubicBezTo>
                  <a:pt x="1349506" y="1083098"/>
                  <a:pt x="1368405" y="1052106"/>
                  <a:pt x="1352656" y="1021114"/>
                </a:cubicBezTo>
                <a:cubicBezTo>
                  <a:pt x="1331395" y="1040186"/>
                  <a:pt x="1332970" y="1064026"/>
                  <a:pt x="1329821" y="1083893"/>
                </a:cubicBezTo>
                <a:cubicBezTo>
                  <a:pt x="1316433" y="1191173"/>
                  <a:pt x="1313284" y="1299248"/>
                  <a:pt x="1312496" y="1406528"/>
                </a:cubicBezTo>
                <a:cubicBezTo>
                  <a:pt x="1312496" y="1421627"/>
                  <a:pt x="1310134" y="1434342"/>
                  <a:pt x="1295960" y="1441494"/>
                </a:cubicBezTo>
                <a:cubicBezTo>
                  <a:pt x="1280998" y="1449441"/>
                  <a:pt x="1276273" y="1459771"/>
                  <a:pt x="1282572" y="1475665"/>
                </a:cubicBezTo>
                <a:lnTo>
                  <a:pt x="1281794" y="1474880"/>
                </a:lnTo>
                <a:lnTo>
                  <a:pt x="1281786" y="1474870"/>
                </a:lnTo>
                <a:lnTo>
                  <a:pt x="1281787" y="1474873"/>
                </a:lnTo>
                <a:lnTo>
                  <a:pt x="1261312" y="1454209"/>
                </a:lnTo>
                <a:cubicBezTo>
                  <a:pt x="1251862" y="1485201"/>
                  <a:pt x="1252650" y="1510630"/>
                  <a:pt x="1261312" y="1539238"/>
                </a:cubicBezTo>
                <a:cubicBezTo>
                  <a:pt x="1275486" y="1523742"/>
                  <a:pt x="1287445" y="1510034"/>
                  <a:pt x="1286892" y="1493086"/>
                </a:cubicBezTo>
                <a:lnTo>
                  <a:pt x="1281787" y="1474873"/>
                </a:lnTo>
                <a:lnTo>
                  <a:pt x="1281794" y="1474880"/>
                </a:lnTo>
                <a:lnTo>
                  <a:pt x="1302948" y="1500896"/>
                </a:lnTo>
                <a:cubicBezTo>
                  <a:pt x="1306196" y="1511028"/>
                  <a:pt x="1306196" y="1522153"/>
                  <a:pt x="1304621" y="1532881"/>
                </a:cubicBezTo>
                <a:cubicBezTo>
                  <a:pt x="1297534" y="1587713"/>
                  <a:pt x="1306984" y="1643340"/>
                  <a:pt x="1289659" y="1697378"/>
                </a:cubicBezTo>
                <a:cubicBezTo>
                  <a:pt x="1283360" y="1716450"/>
                  <a:pt x="1286510" y="1738700"/>
                  <a:pt x="1287298" y="1759362"/>
                </a:cubicBezTo>
                <a:cubicBezTo>
                  <a:pt x="1288085" y="1777639"/>
                  <a:pt x="1284148" y="1791943"/>
                  <a:pt x="1267611" y="1801479"/>
                </a:cubicBezTo>
                <a:cubicBezTo>
                  <a:pt x="1246350" y="1813399"/>
                  <a:pt x="1244775" y="1818962"/>
                  <a:pt x="1252650" y="1850749"/>
                </a:cubicBezTo>
                <a:cubicBezTo>
                  <a:pt x="1258949" y="1842007"/>
                  <a:pt x="1264461" y="1835650"/>
                  <a:pt x="1274698" y="1822141"/>
                </a:cubicBezTo>
                <a:cubicBezTo>
                  <a:pt x="1276273" y="1845186"/>
                  <a:pt x="1279423" y="1859490"/>
                  <a:pt x="1278635" y="1873794"/>
                </a:cubicBezTo>
                <a:cubicBezTo>
                  <a:pt x="1276273" y="1909554"/>
                  <a:pt x="1271548" y="1945314"/>
                  <a:pt x="1267611" y="1981075"/>
                </a:cubicBezTo>
                <a:cubicBezTo>
                  <a:pt x="1266036" y="1995379"/>
                  <a:pt x="1266824" y="2012861"/>
                  <a:pt x="1243988" y="2012861"/>
                </a:cubicBezTo>
                <a:cubicBezTo>
                  <a:pt x="1240050" y="2012861"/>
                  <a:pt x="1232963" y="2024781"/>
                  <a:pt x="1232176" y="2031933"/>
                </a:cubicBezTo>
                <a:cubicBezTo>
                  <a:pt x="1229814" y="2050211"/>
                  <a:pt x="1229814" y="2069283"/>
                  <a:pt x="1228238" y="2095507"/>
                </a:cubicBezTo>
                <a:cubicBezTo>
                  <a:pt x="1239263" y="2078819"/>
                  <a:pt x="1246350" y="2068488"/>
                  <a:pt x="1252650" y="2058952"/>
                </a:cubicBezTo>
                <a:cubicBezTo>
                  <a:pt x="1255800" y="2059747"/>
                  <a:pt x="1258162" y="2060542"/>
                  <a:pt x="1261312" y="2061336"/>
                </a:cubicBezTo>
                <a:cubicBezTo>
                  <a:pt x="1258949" y="2089150"/>
                  <a:pt x="1256586" y="2116169"/>
                  <a:pt x="1254224" y="2145571"/>
                </a:cubicBezTo>
                <a:cubicBezTo>
                  <a:pt x="1242412" y="2143187"/>
                  <a:pt x="1234538" y="2141598"/>
                  <a:pt x="1224301" y="2139214"/>
                </a:cubicBezTo>
                <a:cubicBezTo>
                  <a:pt x="1224301" y="2156697"/>
                  <a:pt x="1224301" y="2172590"/>
                  <a:pt x="1225089" y="2194046"/>
                </a:cubicBezTo>
                <a:cubicBezTo>
                  <a:pt x="1235325" y="2185305"/>
                  <a:pt x="1242412" y="2178947"/>
                  <a:pt x="1250287" y="2172590"/>
                </a:cubicBezTo>
                <a:cubicBezTo>
                  <a:pt x="1251862" y="2173385"/>
                  <a:pt x="1255012" y="2174974"/>
                  <a:pt x="1255012" y="2176563"/>
                </a:cubicBezTo>
                <a:cubicBezTo>
                  <a:pt x="1254224" y="2240137"/>
                  <a:pt x="1253437" y="2303711"/>
                  <a:pt x="1252650" y="2368079"/>
                </a:cubicBezTo>
                <a:cubicBezTo>
                  <a:pt x="1252650" y="2391919"/>
                  <a:pt x="1253437" y="2414964"/>
                  <a:pt x="1253437" y="2436421"/>
                </a:cubicBezTo>
                <a:cubicBezTo>
                  <a:pt x="1274698" y="2457082"/>
                  <a:pt x="1286510" y="2430858"/>
                  <a:pt x="1303047" y="2429268"/>
                </a:cubicBezTo>
                <a:cubicBezTo>
                  <a:pt x="1298322" y="2455493"/>
                  <a:pt x="1295960" y="2457082"/>
                  <a:pt x="1247137" y="2470591"/>
                </a:cubicBezTo>
                <a:cubicBezTo>
                  <a:pt x="1255012" y="2480922"/>
                  <a:pt x="1261312" y="2489663"/>
                  <a:pt x="1268398" y="2498405"/>
                </a:cubicBezTo>
                <a:cubicBezTo>
                  <a:pt x="1267611" y="2499994"/>
                  <a:pt x="1267611" y="2503968"/>
                  <a:pt x="1266036" y="2504762"/>
                </a:cubicBezTo>
                <a:cubicBezTo>
                  <a:pt x="1239263" y="2521450"/>
                  <a:pt x="1244775" y="2551648"/>
                  <a:pt x="1241625" y="2574693"/>
                </a:cubicBezTo>
                <a:cubicBezTo>
                  <a:pt x="1234538" y="2627141"/>
                  <a:pt x="1234538" y="2679589"/>
                  <a:pt x="1232176" y="2732832"/>
                </a:cubicBezTo>
                <a:cubicBezTo>
                  <a:pt x="1230600" y="2757467"/>
                  <a:pt x="1238475" y="2778129"/>
                  <a:pt x="1254224" y="2797995"/>
                </a:cubicBezTo>
                <a:cubicBezTo>
                  <a:pt x="1262099" y="2807531"/>
                  <a:pt x="1264461" y="2821835"/>
                  <a:pt x="1269974" y="2833755"/>
                </a:cubicBezTo>
                <a:cubicBezTo>
                  <a:pt x="1270761" y="2832166"/>
                  <a:pt x="1273911" y="2828193"/>
                  <a:pt x="1278635" y="2821835"/>
                </a:cubicBezTo>
                <a:cubicBezTo>
                  <a:pt x="1281786" y="2856006"/>
                  <a:pt x="1279423" y="2884614"/>
                  <a:pt x="1245562" y="2898918"/>
                </a:cubicBezTo>
                <a:cubicBezTo>
                  <a:pt x="1260524" y="2947393"/>
                  <a:pt x="1256586" y="2993484"/>
                  <a:pt x="1236901" y="3037986"/>
                </a:cubicBezTo>
                <a:cubicBezTo>
                  <a:pt x="1233751" y="3045137"/>
                  <a:pt x="1234538" y="3054674"/>
                  <a:pt x="1234538" y="3062620"/>
                </a:cubicBezTo>
                <a:cubicBezTo>
                  <a:pt x="1234538" y="3092023"/>
                  <a:pt x="1231388" y="3120631"/>
                  <a:pt x="1218002" y="3147650"/>
                </a:cubicBezTo>
                <a:cubicBezTo>
                  <a:pt x="1214852" y="3153213"/>
                  <a:pt x="1214064" y="3161160"/>
                  <a:pt x="1214064" y="3167517"/>
                </a:cubicBezTo>
                <a:cubicBezTo>
                  <a:pt x="1211702" y="3229501"/>
                  <a:pt x="1210127" y="3291485"/>
                  <a:pt x="1206977" y="3354264"/>
                </a:cubicBezTo>
                <a:cubicBezTo>
                  <a:pt x="1206190" y="3374925"/>
                  <a:pt x="1203827" y="3395587"/>
                  <a:pt x="1203040" y="3417043"/>
                </a:cubicBezTo>
                <a:cubicBezTo>
                  <a:pt x="1198315" y="3495715"/>
                  <a:pt x="1192803" y="3575182"/>
                  <a:pt x="1188078" y="3653855"/>
                </a:cubicBezTo>
                <a:cubicBezTo>
                  <a:pt x="1186503" y="3679284"/>
                  <a:pt x="1188078" y="3705508"/>
                  <a:pt x="1188866" y="3733322"/>
                </a:cubicBezTo>
                <a:cubicBezTo>
                  <a:pt x="1192015" y="3731732"/>
                  <a:pt x="1196740" y="3729348"/>
                  <a:pt x="1203040" y="3726170"/>
                </a:cubicBezTo>
                <a:cubicBezTo>
                  <a:pt x="1210914" y="3754777"/>
                  <a:pt x="1212489" y="3784180"/>
                  <a:pt x="1206190" y="3811994"/>
                </a:cubicBezTo>
                <a:cubicBezTo>
                  <a:pt x="1192803" y="3869210"/>
                  <a:pt x="1193590" y="3927221"/>
                  <a:pt x="1192015" y="3986027"/>
                </a:cubicBezTo>
                <a:cubicBezTo>
                  <a:pt x="1190440" y="4058341"/>
                  <a:pt x="1192015" y="4131451"/>
                  <a:pt x="1176266" y="4200588"/>
                </a:cubicBezTo>
                <a:cubicBezTo>
                  <a:pt x="1164454" y="4250652"/>
                  <a:pt x="1159730" y="4303100"/>
                  <a:pt x="1141619" y="4352369"/>
                </a:cubicBezTo>
                <a:cubicBezTo>
                  <a:pt x="1121932" y="4404023"/>
                  <a:pt x="1114845" y="4461239"/>
                  <a:pt x="1100671" y="4515277"/>
                </a:cubicBezTo>
                <a:cubicBezTo>
                  <a:pt x="1097520" y="4527992"/>
                  <a:pt x="1092009" y="4545474"/>
                  <a:pt x="1082559" y="4550242"/>
                </a:cubicBezTo>
                <a:cubicBezTo>
                  <a:pt x="1051061" y="4566930"/>
                  <a:pt x="1046336" y="4597127"/>
                  <a:pt x="1036099" y="4624941"/>
                </a:cubicBezTo>
                <a:cubicBezTo>
                  <a:pt x="1032162" y="4636861"/>
                  <a:pt x="1029799" y="4648781"/>
                  <a:pt x="1025862" y="4664674"/>
                </a:cubicBezTo>
                <a:cubicBezTo>
                  <a:pt x="997514" y="4651960"/>
                  <a:pt x="972315" y="4640040"/>
                  <a:pt x="948692" y="4628914"/>
                </a:cubicBezTo>
                <a:cubicBezTo>
                  <a:pt x="929005" y="4637656"/>
                  <a:pt x="910106" y="4646397"/>
                  <a:pt x="890420" y="4654344"/>
                </a:cubicBezTo>
                <a:cubicBezTo>
                  <a:pt x="855772" y="4667853"/>
                  <a:pt x="828210" y="4663085"/>
                  <a:pt x="804587" y="4629709"/>
                </a:cubicBezTo>
                <a:cubicBezTo>
                  <a:pt x="787263" y="4605074"/>
                  <a:pt x="758126" y="4601101"/>
                  <a:pt x="732140" y="4616200"/>
                </a:cubicBezTo>
                <a:cubicBezTo>
                  <a:pt x="702218" y="4594744"/>
                  <a:pt x="676232" y="4574082"/>
                  <a:pt x="640008" y="4571698"/>
                </a:cubicBezTo>
                <a:lnTo>
                  <a:pt x="633724" y="4568586"/>
                </a:lnTo>
                <a:lnTo>
                  <a:pt x="623961" y="4583420"/>
                </a:lnTo>
                <a:cubicBezTo>
                  <a:pt x="617563" y="4596532"/>
                  <a:pt x="613823" y="4611034"/>
                  <a:pt x="608704" y="4624941"/>
                </a:cubicBezTo>
                <a:cubicBezTo>
                  <a:pt x="604767" y="4636861"/>
                  <a:pt x="602404" y="4648781"/>
                  <a:pt x="598467" y="4664674"/>
                </a:cubicBezTo>
                <a:cubicBezTo>
                  <a:pt x="570119" y="4651960"/>
                  <a:pt x="544920" y="4640040"/>
                  <a:pt x="521297" y="4628914"/>
                </a:cubicBezTo>
                <a:cubicBezTo>
                  <a:pt x="501610" y="4637656"/>
                  <a:pt x="482711" y="4646397"/>
                  <a:pt x="463025" y="4654344"/>
                </a:cubicBezTo>
                <a:cubicBezTo>
                  <a:pt x="428377" y="4667853"/>
                  <a:pt x="400815" y="4663085"/>
                  <a:pt x="377192" y="4629709"/>
                </a:cubicBezTo>
                <a:cubicBezTo>
                  <a:pt x="359868" y="4605074"/>
                  <a:pt x="330731" y="4601101"/>
                  <a:pt x="304745" y="4616200"/>
                </a:cubicBezTo>
                <a:cubicBezTo>
                  <a:pt x="274823" y="4594744"/>
                  <a:pt x="248837" y="4574082"/>
                  <a:pt x="212613" y="4571698"/>
                </a:cubicBezTo>
                <a:cubicBezTo>
                  <a:pt x="202376" y="4570903"/>
                  <a:pt x="189777" y="4558983"/>
                  <a:pt x="185052" y="4549447"/>
                </a:cubicBezTo>
                <a:cubicBezTo>
                  <a:pt x="162216" y="4503357"/>
                  <a:pt x="141743" y="4455676"/>
                  <a:pt x="118906" y="4404818"/>
                </a:cubicBezTo>
                <a:cubicBezTo>
                  <a:pt x="106306" y="4406407"/>
                  <a:pt x="100007" y="4414353"/>
                  <a:pt x="104732" y="4434220"/>
                </a:cubicBezTo>
                <a:cubicBezTo>
                  <a:pt x="93708" y="4431042"/>
                  <a:pt x="84258" y="4427863"/>
                  <a:pt x="71659" y="4423095"/>
                </a:cubicBezTo>
                <a:cubicBezTo>
                  <a:pt x="71659" y="4408791"/>
                  <a:pt x="69296" y="4392898"/>
                  <a:pt x="71659" y="4378593"/>
                </a:cubicBezTo>
                <a:cubicBezTo>
                  <a:pt x="74021" y="4364289"/>
                  <a:pt x="77959" y="4347601"/>
                  <a:pt x="88195" y="4338065"/>
                </a:cubicBezTo>
                <a:cubicBezTo>
                  <a:pt x="108670" y="4318199"/>
                  <a:pt x="111819" y="4299126"/>
                  <a:pt x="100007" y="4275286"/>
                </a:cubicBezTo>
                <a:cubicBezTo>
                  <a:pt x="65359" y="4281644"/>
                  <a:pt x="43310" y="4314225"/>
                  <a:pt x="0" y="4326145"/>
                </a:cubicBezTo>
                <a:cubicBezTo>
                  <a:pt x="6300" y="4297537"/>
                  <a:pt x="10237" y="4280055"/>
                  <a:pt x="14174" y="4259393"/>
                </a:cubicBezTo>
                <a:cubicBezTo>
                  <a:pt x="25199" y="4260982"/>
                  <a:pt x="35435" y="4262572"/>
                  <a:pt x="47247" y="4264161"/>
                </a:cubicBezTo>
                <a:cubicBezTo>
                  <a:pt x="53547" y="4254625"/>
                  <a:pt x="60635" y="4245089"/>
                  <a:pt x="62209" y="4241910"/>
                </a:cubicBezTo>
                <a:cubicBezTo>
                  <a:pt x="56697" y="4214892"/>
                  <a:pt x="52760" y="4195819"/>
                  <a:pt x="48823" y="4174363"/>
                </a:cubicBezTo>
                <a:cubicBezTo>
                  <a:pt x="48035" y="4174363"/>
                  <a:pt x="44885" y="4174363"/>
                  <a:pt x="41736" y="4175158"/>
                </a:cubicBezTo>
                <a:cubicBezTo>
                  <a:pt x="37798" y="4175952"/>
                  <a:pt x="34649" y="4176747"/>
                  <a:pt x="27561" y="4178337"/>
                </a:cubicBezTo>
                <a:cubicBezTo>
                  <a:pt x="28348" y="4167211"/>
                  <a:pt x="28348" y="4157675"/>
                  <a:pt x="29136" y="4148139"/>
                </a:cubicBezTo>
                <a:cubicBezTo>
                  <a:pt x="29136" y="4142577"/>
                  <a:pt x="33073" y="4135424"/>
                  <a:pt x="30711" y="4132246"/>
                </a:cubicBezTo>
                <a:cubicBezTo>
                  <a:pt x="-3937" y="4085360"/>
                  <a:pt x="25199" y="4039270"/>
                  <a:pt x="31498" y="3993178"/>
                </a:cubicBezTo>
                <a:cubicBezTo>
                  <a:pt x="33861" y="3977285"/>
                  <a:pt x="37798" y="3960597"/>
                  <a:pt x="34649" y="3945498"/>
                </a:cubicBezTo>
                <a:cubicBezTo>
                  <a:pt x="19687" y="3879541"/>
                  <a:pt x="33861" y="3815967"/>
                  <a:pt x="41736" y="3752394"/>
                </a:cubicBezTo>
                <a:cubicBezTo>
                  <a:pt x="66934" y="3748420"/>
                  <a:pt x="77959" y="3759546"/>
                  <a:pt x="85045" y="3778618"/>
                </a:cubicBezTo>
                <a:cubicBezTo>
                  <a:pt x="92132" y="3798484"/>
                  <a:pt x="103945" y="3815173"/>
                  <a:pt x="129931" y="3818351"/>
                </a:cubicBezTo>
                <a:cubicBezTo>
                  <a:pt x="131505" y="3805636"/>
                  <a:pt x="133080" y="3793716"/>
                  <a:pt x="136230" y="3772260"/>
                </a:cubicBezTo>
                <a:cubicBezTo>
                  <a:pt x="147254" y="3796895"/>
                  <a:pt x="143317" y="3813583"/>
                  <a:pt x="141743" y="3830271"/>
                </a:cubicBezTo>
                <a:cubicBezTo>
                  <a:pt x="139380" y="3850933"/>
                  <a:pt x="134656" y="3871594"/>
                  <a:pt x="136230" y="3892256"/>
                </a:cubicBezTo>
                <a:cubicBezTo>
                  <a:pt x="137805" y="3914506"/>
                  <a:pt x="133868" y="3931989"/>
                  <a:pt x="122056" y="3951856"/>
                </a:cubicBezTo>
                <a:cubicBezTo>
                  <a:pt x="110244" y="3971723"/>
                  <a:pt x="111031" y="3999536"/>
                  <a:pt x="108670" y="4023376"/>
                </a:cubicBezTo>
                <a:cubicBezTo>
                  <a:pt x="108276" y="4026157"/>
                  <a:pt x="111229" y="4029137"/>
                  <a:pt x="115068" y="4032217"/>
                </a:cubicBezTo>
                <a:lnTo>
                  <a:pt x="126159" y="4041152"/>
                </a:lnTo>
                <a:lnTo>
                  <a:pt x="125206" y="4041653"/>
                </a:lnTo>
                <a:lnTo>
                  <a:pt x="125537" y="4045991"/>
                </a:lnTo>
                <a:lnTo>
                  <a:pt x="118118" y="4071851"/>
                </a:lnTo>
                <a:cubicBezTo>
                  <a:pt x="121268" y="4071851"/>
                  <a:pt x="124418" y="4072645"/>
                  <a:pt x="127568" y="4072645"/>
                </a:cubicBezTo>
                <a:lnTo>
                  <a:pt x="125537" y="4045991"/>
                </a:lnTo>
                <a:lnTo>
                  <a:pt x="126781" y="4041653"/>
                </a:lnTo>
                <a:lnTo>
                  <a:pt x="126159" y="4041152"/>
                </a:lnTo>
                <a:lnTo>
                  <a:pt x="134458" y="4036786"/>
                </a:lnTo>
                <a:cubicBezTo>
                  <a:pt x="137411" y="4035098"/>
                  <a:pt x="139774" y="4033310"/>
                  <a:pt x="140167" y="4031323"/>
                </a:cubicBezTo>
                <a:cubicBezTo>
                  <a:pt x="144892" y="4013840"/>
                  <a:pt x="148042" y="3996357"/>
                  <a:pt x="148830" y="3978874"/>
                </a:cubicBezTo>
                <a:cubicBezTo>
                  <a:pt x="155129" y="3880336"/>
                  <a:pt x="159854" y="3781002"/>
                  <a:pt x="166153" y="3682463"/>
                </a:cubicBezTo>
                <a:cubicBezTo>
                  <a:pt x="168516" y="3637961"/>
                  <a:pt x="171666" y="3593460"/>
                  <a:pt x="176390" y="3548958"/>
                </a:cubicBezTo>
                <a:cubicBezTo>
                  <a:pt x="179540" y="3522734"/>
                  <a:pt x="166153" y="3517966"/>
                  <a:pt x="144892" y="3518761"/>
                </a:cubicBezTo>
                <a:cubicBezTo>
                  <a:pt x="135442" y="3529092"/>
                  <a:pt x="158279" y="3544190"/>
                  <a:pt x="139380" y="3556905"/>
                </a:cubicBezTo>
                <a:cubicBezTo>
                  <a:pt x="133080" y="3560878"/>
                  <a:pt x="133868" y="3591076"/>
                  <a:pt x="141743" y="3598228"/>
                </a:cubicBezTo>
                <a:cubicBezTo>
                  <a:pt x="157491" y="3613326"/>
                  <a:pt x="121268" y="3633193"/>
                  <a:pt x="149616" y="3641935"/>
                </a:cubicBezTo>
                <a:cubicBezTo>
                  <a:pt x="146467" y="3660212"/>
                  <a:pt x="142529" y="3679284"/>
                  <a:pt x="139380" y="3697562"/>
                </a:cubicBezTo>
                <a:lnTo>
                  <a:pt x="134656" y="3697562"/>
                </a:lnTo>
                <a:cubicBezTo>
                  <a:pt x="129143" y="3664185"/>
                  <a:pt x="110244" y="3633988"/>
                  <a:pt x="115757" y="3597433"/>
                </a:cubicBezTo>
                <a:cubicBezTo>
                  <a:pt x="116544" y="3593063"/>
                  <a:pt x="114575" y="3588295"/>
                  <a:pt x="111819" y="3583427"/>
                </a:cubicBezTo>
                <a:lnTo>
                  <a:pt x="103157" y="3568825"/>
                </a:lnTo>
                <a:lnTo>
                  <a:pt x="103945" y="3568030"/>
                </a:lnTo>
                <a:lnTo>
                  <a:pt x="103260" y="3566998"/>
                </a:lnTo>
                <a:lnTo>
                  <a:pt x="104732" y="3541012"/>
                </a:lnTo>
                <a:cubicBezTo>
                  <a:pt x="97252" y="3546575"/>
                  <a:pt x="95086" y="3551342"/>
                  <a:pt x="95775" y="3555713"/>
                </a:cubicBezTo>
                <a:lnTo>
                  <a:pt x="103260" y="3566998"/>
                </a:lnTo>
                <a:lnTo>
                  <a:pt x="103157" y="3568825"/>
                </a:lnTo>
                <a:lnTo>
                  <a:pt x="103157" y="3568825"/>
                </a:lnTo>
                <a:lnTo>
                  <a:pt x="96070" y="3575977"/>
                </a:lnTo>
                <a:cubicBezTo>
                  <a:pt x="77171" y="3585513"/>
                  <a:pt x="61421" y="3595843"/>
                  <a:pt x="81896" y="3619684"/>
                </a:cubicBezTo>
                <a:cubicBezTo>
                  <a:pt x="88195" y="3627630"/>
                  <a:pt x="86621" y="3629220"/>
                  <a:pt x="69296" y="3639550"/>
                </a:cubicBezTo>
                <a:cubicBezTo>
                  <a:pt x="62997" y="3618095"/>
                  <a:pt x="57484" y="3597433"/>
                  <a:pt x="51185" y="3575977"/>
                </a:cubicBezTo>
                <a:cubicBezTo>
                  <a:pt x="46460" y="3577566"/>
                  <a:pt x="40948" y="3579156"/>
                  <a:pt x="33073" y="3581540"/>
                </a:cubicBezTo>
                <a:cubicBezTo>
                  <a:pt x="37011" y="3548163"/>
                  <a:pt x="35435" y="3513993"/>
                  <a:pt x="62997" y="3487769"/>
                </a:cubicBezTo>
                <a:cubicBezTo>
                  <a:pt x="69296" y="3481411"/>
                  <a:pt x="71659" y="3468696"/>
                  <a:pt x="72446" y="3458366"/>
                </a:cubicBezTo>
                <a:cubicBezTo>
                  <a:pt x="75596" y="3426579"/>
                  <a:pt x="76383" y="3395587"/>
                  <a:pt x="78746" y="3362211"/>
                </a:cubicBezTo>
                <a:cubicBezTo>
                  <a:pt x="107882" y="3368568"/>
                  <a:pt x="104732" y="3385256"/>
                  <a:pt x="96858" y="3401149"/>
                </a:cubicBezTo>
                <a:cubicBezTo>
                  <a:pt x="81896" y="3431347"/>
                  <a:pt x="85833" y="3463134"/>
                  <a:pt x="84258" y="3494921"/>
                </a:cubicBezTo>
                <a:cubicBezTo>
                  <a:pt x="84258" y="3499689"/>
                  <a:pt x="88983" y="3504456"/>
                  <a:pt x="95282" y="3516376"/>
                </a:cubicBezTo>
                <a:cubicBezTo>
                  <a:pt x="108670" y="3463928"/>
                  <a:pt x="119694" y="3418632"/>
                  <a:pt x="131505" y="3370158"/>
                </a:cubicBezTo>
                <a:cubicBezTo>
                  <a:pt x="128355" y="3369363"/>
                  <a:pt x="121268" y="3368568"/>
                  <a:pt x="111031" y="3366184"/>
                </a:cubicBezTo>
                <a:cubicBezTo>
                  <a:pt x="103157" y="3277181"/>
                  <a:pt x="122844" y="3186589"/>
                  <a:pt x="108670" y="3095996"/>
                </a:cubicBezTo>
                <a:cubicBezTo>
                  <a:pt x="79533" y="3104738"/>
                  <a:pt x="110244" y="3149239"/>
                  <a:pt x="66934" y="3146855"/>
                </a:cubicBezTo>
                <a:cubicBezTo>
                  <a:pt x="64572" y="3129373"/>
                  <a:pt x="59059" y="3111890"/>
                  <a:pt x="59847" y="3094407"/>
                </a:cubicBezTo>
                <a:cubicBezTo>
                  <a:pt x="61421" y="3038780"/>
                  <a:pt x="64572" y="2983153"/>
                  <a:pt x="66934" y="2928321"/>
                </a:cubicBezTo>
                <a:cubicBezTo>
                  <a:pt x="66934" y="2920374"/>
                  <a:pt x="67722" y="2911633"/>
                  <a:pt x="67722" y="2903686"/>
                </a:cubicBezTo>
                <a:cubicBezTo>
                  <a:pt x="64572" y="2785281"/>
                  <a:pt x="74809" y="2667669"/>
                  <a:pt x="92132" y="2550853"/>
                </a:cubicBezTo>
                <a:cubicBezTo>
                  <a:pt x="103157" y="2472975"/>
                  <a:pt x="103945" y="2392714"/>
                  <a:pt x="107882" y="2314041"/>
                </a:cubicBezTo>
                <a:cubicBezTo>
                  <a:pt x="117331" y="2136830"/>
                  <a:pt x="124418" y="1958824"/>
                  <a:pt x="148830" y="1782407"/>
                </a:cubicBezTo>
                <a:cubicBezTo>
                  <a:pt x="163791" y="1671153"/>
                  <a:pt x="171666" y="1558310"/>
                  <a:pt x="180328" y="1446262"/>
                </a:cubicBezTo>
                <a:cubicBezTo>
                  <a:pt x="184265" y="1399376"/>
                  <a:pt x="181115" y="1351696"/>
                  <a:pt x="184265" y="1304811"/>
                </a:cubicBezTo>
                <a:cubicBezTo>
                  <a:pt x="188202" y="1241237"/>
                  <a:pt x="195289" y="1177663"/>
                  <a:pt x="199227" y="1114090"/>
                </a:cubicBezTo>
                <a:cubicBezTo>
                  <a:pt x="202376" y="1058463"/>
                  <a:pt x="203164" y="1003631"/>
                  <a:pt x="206314" y="948004"/>
                </a:cubicBezTo>
                <a:cubicBezTo>
                  <a:pt x="208675" y="896350"/>
                  <a:pt x="212613" y="845492"/>
                  <a:pt x="216550" y="794633"/>
                </a:cubicBezTo>
                <a:cubicBezTo>
                  <a:pt x="224425" y="693710"/>
                  <a:pt x="232300" y="592787"/>
                  <a:pt x="243324" y="492658"/>
                </a:cubicBezTo>
                <a:cubicBezTo>
                  <a:pt x="248837" y="447362"/>
                  <a:pt x="263011" y="403655"/>
                  <a:pt x="272460" y="358359"/>
                </a:cubicBezTo>
                <a:cubicBezTo>
                  <a:pt x="278760" y="325778"/>
                  <a:pt x="282697" y="292401"/>
                  <a:pt x="288997" y="259820"/>
                </a:cubicBezTo>
                <a:cubicBezTo>
                  <a:pt x="296084" y="224854"/>
                  <a:pt x="296872" y="188300"/>
                  <a:pt x="318920" y="157307"/>
                </a:cubicBezTo>
                <a:cubicBezTo>
                  <a:pt x="324432" y="150155"/>
                  <a:pt x="322858" y="138235"/>
                  <a:pt x="325220" y="129494"/>
                </a:cubicBezTo>
                <a:cubicBezTo>
                  <a:pt x="327582" y="121547"/>
                  <a:pt x="329157" y="112806"/>
                  <a:pt x="334669" y="107243"/>
                </a:cubicBezTo>
                <a:cubicBezTo>
                  <a:pt x="361443" y="77840"/>
                  <a:pt x="388216" y="49232"/>
                  <a:pt x="416565" y="21419"/>
                </a:cubicBezTo>
                <a:cubicBezTo>
                  <a:pt x="433101" y="5526"/>
                  <a:pt x="456724" y="8704"/>
                  <a:pt x="476411" y="3142"/>
                </a:cubicBezTo>
                <a:cubicBezTo>
                  <a:pt x="491373" y="-1229"/>
                  <a:pt x="503972" y="-633"/>
                  <a:pt x="515784" y="2447"/>
                </a:cubicBezTo>
                <a:close/>
              </a:path>
            </a:pathLst>
          </a:custGeom>
          <a:solidFill>
            <a:schemeClr val="accent3"/>
          </a:solidFill>
          <a:ln w="794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19" name="Freeform: Shape 1918">
            <a:extLst>
              <a:ext uri="{FF2B5EF4-FFF2-40B4-BE49-F238E27FC236}">
                <a16:creationId xmlns:a16="http://schemas.microsoft.com/office/drawing/2014/main" id="{33A93047-CC4E-4823-8483-78FB89AF8167}"/>
              </a:ext>
            </a:extLst>
          </p:cNvPr>
          <p:cNvSpPr/>
          <p:nvPr/>
        </p:nvSpPr>
        <p:spPr>
          <a:xfrm>
            <a:off x="8872215" y="1774699"/>
            <a:ext cx="2236206" cy="4375402"/>
          </a:xfrm>
          <a:custGeom>
            <a:avLst/>
            <a:gdLst>
              <a:gd name="connsiteX0" fmla="*/ 207101 w 1427042"/>
              <a:gd name="connsiteY0" fmla="*/ 4411970 h 4664674"/>
              <a:gd name="connsiteX1" fmla="*/ 200802 w 1427042"/>
              <a:gd name="connsiteY1" fmla="*/ 4412764 h 4664674"/>
              <a:gd name="connsiteX2" fmla="*/ 198439 w 1427042"/>
              <a:gd name="connsiteY2" fmla="*/ 4449319 h 4664674"/>
              <a:gd name="connsiteX3" fmla="*/ 210251 w 1427042"/>
              <a:gd name="connsiteY3" fmla="*/ 4427068 h 4664674"/>
              <a:gd name="connsiteX4" fmla="*/ 207101 w 1427042"/>
              <a:gd name="connsiteY4" fmla="*/ 4411970 h 4664674"/>
              <a:gd name="connsiteX5" fmla="*/ 832147 w 1427042"/>
              <a:gd name="connsiteY5" fmla="*/ 4125888 h 4664674"/>
              <a:gd name="connsiteX6" fmla="*/ 824274 w 1427042"/>
              <a:gd name="connsiteY6" fmla="*/ 4163238 h 4664674"/>
              <a:gd name="connsiteX7" fmla="*/ 832147 w 1427042"/>
              <a:gd name="connsiteY7" fmla="*/ 4125888 h 4664674"/>
              <a:gd name="connsiteX8" fmla="*/ 404752 w 1427042"/>
              <a:gd name="connsiteY8" fmla="*/ 4125888 h 4664674"/>
              <a:gd name="connsiteX9" fmla="*/ 396878 w 1427042"/>
              <a:gd name="connsiteY9" fmla="*/ 4163238 h 4664674"/>
              <a:gd name="connsiteX10" fmla="*/ 404752 w 1427042"/>
              <a:gd name="connsiteY10" fmla="*/ 4125888 h 4664674"/>
              <a:gd name="connsiteX11" fmla="*/ 158279 w 1427042"/>
              <a:gd name="connsiteY11" fmla="*/ 4108405 h 4664674"/>
              <a:gd name="connsiteX12" fmla="*/ 134656 w 1427042"/>
              <a:gd name="connsiteY12" fmla="*/ 4212508 h 4664674"/>
              <a:gd name="connsiteX13" fmla="*/ 158279 w 1427042"/>
              <a:gd name="connsiteY13" fmla="*/ 4108405 h 4664674"/>
              <a:gd name="connsiteX14" fmla="*/ 148042 w 1427042"/>
              <a:gd name="connsiteY14" fmla="*/ 3334397 h 4664674"/>
              <a:gd name="connsiteX15" fmla="*/ 148042 w 1427042"/>
              <a:gd name="connsiteY15" fmla="*/ 3365389 h 4664674"/>
              <a:gd name="connsiteX16" fmla="*/ 148042 w 1427042"/>
              <a:gd name="connsiteY16" fmla="*/ 3334397 h 4664674"/>
              <a:gd name="connsiteX17" fmla="*/ 1278635 w 1427042"/>
              <a:gd name="connsiteY17" fmla="*/ 1550364 h 4664674"/>
              <a:gd name="connsiteX18" fmla="*/ 1247925 w 1427042"/>
              <a:gd name="connsiteY18" fmla="*/ 1560694 h 4664674"/>
              <a:gd name="connsiteX19" fmla="*/ 1249499 w 1427042"/>
              <a:gd name="connsiteY19" fmla="*/ 1644929 h 4664674"/>
              <a:gd name="connsiteX20" fmla="*/ 1256586 w 1427042"/>
              <a:gd name="connsiteY20" fmla="*/ 1722012 h 4664674"/>
              <a:gd name="connsiteX21" fmla="*/ 1271548 w 1427042"/>
              <a:gd name="connsiteY21" fmla="*/ 1691815 h 4664674"/>
              <a:gd name="connsiteX22" fmla="*/ 1259737 w 1427042"/>
              <a:gd name="connsiteY22" fmla="*/ 1630625 h 4664674"/>
              <a:gd name="connsiteX23" fmla="*/ 1273911 w 1427042"/>
              <a:gd name="connsiteY23" fmla="*/ 1581356 h 4664674"/>
              <a:gd name="connsiteX24" fmla="*/ 1285722 w 1427042"/>
              <a:gd name="connsiteY24" fmla="*/ 1558310 h 4664674"/>
              <a:gd name="connsiteX25" fmla="*/ 1278635 w 1427042"/>
              <a:gd name="connsiteY25" fmla="*/ 1550364 h 4664674"/>
              <a:gd name="connsiteX26" fmla="*/ 1277061 w 1427042"/>
              <a:gd name="connsiteY26" fmla="*/ 1350902 h 4664674"/>
              <a:gd name="connsiteX27" fmla="*/ 1268398 w 1427042"/>
              <a:gd name="connsiteY27" fmla="*/ 1416064 h 4664674"/>
              <a:gd name="connsiteX28" fmla="*/ 1277061 w 1427042"/>
              <a:gd name="connsiteY28" fmla="*/ 1350902 h 4664674"/>
              <a:gd name="connsiteX29" fmla="*/ 1294384 w 1427042"/>
              <a:gd name="connsiteY29" fmla="*/ 1250773 h 4664674"/>
              <a:gd name="connsiteX30" fmla="*/ 1262887 w 1427042"/>
              <a:gd name="connsiteY30" fmla="*/ 1280971 h 4664674"/>
              <a:gd name="connsiteX31" fmla="*/ 1277848 w 1427042"/>
              <a:gd name="connsiteY31" fmla="*/ 1262693 h 4664674"/>
              <a:gd name="connsiteX32" fmla="*/ 1294384 w 1427042"/>
              <a:gd name="connsiteY32" fmla="*/ 1250773 h 4664674"/>
              <a:gd name="connsiteX33" fmla="*/ 1273124 w 1427042"/>
              <a:gd name="connsiteY33" fmla="*/ 1121242 h 4664674"/>
              <a:gd name="connsiteX34" fmla="*/ 1262887 w 1427042"/>
              <a:gd name="connsiteY34" fmla="*/ 1230906 h 4664674"/>
              <a:gd name="connsiteX35" fmla="*/ 1275485 w 1427042"/>
              <a:gd name="connsiteY35" fmla="*/ 1231701 h 4664674"/>
              <a:gd name="connsiteX36" fmla="*/ 1281786 w 1427042"/>
              <a:gd name="connsiteY36" fmla="*/ 1122037 h 4664674"/>
              <a:gd name="connsiteX37" fmla="*/ 1273124 w 1427042"/>
              <a:gd name="connsiteY37" fmla="*/ 1121242 h 4664674"/>
              <a:gd name="connsiteX38" fmla="*/ 1294384 w 1427042"/>
              <a:gd name="connsiteY38" fmla="*/ 986943 h 4664674"/>
              <a:gd name="connsiteX39" fmla="*/ 1280211 w 1427042"/>
              <a:gd name="connsiteY39" fmla="*/ 1038596 h 4664674"/>
              <a:gd name="connsiteX40" fmla="*/ 1291235 w 1427042"/>
              <a:gd name="connsiteY40" fmla="*/ 1039391 h 4664674"/>
              <a:gd name="connsiteX41" fmla="*/ 1294384 w 1427042"/>
              <a:gd name="connsiteY41" fmla="*/ 986943 h 4664674"/>
              <a:gd name="connsiteX42" fmla="*/ 1344191 w 1427042"/>
              <a:gd name="connsiteY42" fmla="*/ 935588 h 4664674"/>
              <a:gd name="connsiteX43" fmla="*/ 1336120 w 1427042"/>
              <a:gd name="connsiteY43" fmla="*/ 938468 h 4664674"/>
              <a:gd name="connsiteX44" fmla="*/ 1351082 w 1427042"/>
              <a:gd name="connsiteY44" fmla="*/ 974228 h 4664674"/>
              <a:gd name="connsiteX45" fmla="*/ 1353444 w 1427042"/>
              <a:gd name="connsiteY45" fmla="*/ 936879 h 4664674"/>
              <a:gd name="connsiteX46" fmla="*/ 1344191 w 1427042"/>
              <a:gd name="connsiteY46" fmla="*/ 935588 h 4664674"/>
              <a:gd name="connsiteX47" fmla="*/ 1348719 w 1427042"/>
              <a:gd name="connsiteY47" fmla="*/ 827214 h 4664674"/>
              <a:gd name="connsiteX48" fmla="*/ 1340845 w 1427042"/>
              <a:gd name="connsiteY48" fmla="*/ 832777 h 4664674"/>
              <a:gd name="connsiteX49" fmla="*/ 1353444 w 1427042"/>
              <a:gd name="connsiteY49" fmla="*/ 855028 h 4664674"/>
              <a:gd name="connsiteX50" fmla="*/ 1364468 w 1427042"/>
              <a:gd name="connsiteY50" fmla="*/ 847081 h 4664674"/>
              <a:gd name="connsiteX51" fmla="*/ 1348719 w 1427042"/>
              <a:gd name="connsiteY51" fmla="*/ 827214 h 4664674"/>
              <a:gd name="connsiteX52" fmla="*/ 1351082 w 1427042"/>
              <a:gd name="connsiteY52" fmla="*/ 690531 h 4664674"/>
              <a:gd name="connsiteX53" fmla="*/ 1351870 w 1427042"/>
              <a:gd name="connsiteY53" fmla="*/ 721523 h 4664674"/>
              <a:gd name="connsiteX54" fmla="*/ 1361318 w 1427042"/>
              <a:gd name="connsiteY54" fmla="*/ 722318 h 4664674"/>
              <a:gd name="connsiteX55" fmla="*/ 1351082 w 1427042"/>
              <a:gd name="connsiteY55" fmla="*/ 690531 h 4664674"/>
              <a:gd name="connsiteX56" fmla="*/ 515784 w 1427042"/>
              <a:gd name="connsiteY56" fmla="*/ 2447 h 4664674"/>
              <a:gd name="connsiteX57" fmla="*/ 550432 w 1427042"/>
              <a:gd name="connsiteY57" fmla="*/ 16651 h 4664674"/>
              <a:gd name="connsiteX58" fmla="*/ 563032 w 1427042"/>
              <a:gd name="connsiteY58" fmla="*/ 27776 h 4664674"/>
              <a:gd name="connsiteX59" fmla="*/ 606342 w 1427042"/>
              <a:gd name="connsiteY59" fmla="*/ 28571 h 4664674"/>
              <a:gd name="connsiteX60" fmla="*/ 642565 w 1427042"/>
              <a:gd name="connsiteY60" fmla="*/ 15856 h 4664674"/>
              <a:gd name="connsiteX61" fmla="*/ 703199 w 1427042"/>
              <a:gd name="connsiteY61" fmla="*/ 39696 h 4664674"/>
              <a:gd name="connsiteX62" fmla="*/ 765408 w 1427042"/>
              <a:gd name="connsiteY62" fmla="*/ 57974 h 4664674"/>
              <a:gd name="connsiteX63" fmla="*/ 796906 w 1427042"/>
              <a:gd name="connsiteY63" fmla="*/ 34928 h 4664674"/>
              <a:gd name="connsiteX64" fmla="*/ 829979 w 1427042"/>
              <a:gd name="connsiteY64" fmla="*/ 26982 h 4664674"/>
              <a:gd name="connsiteX65" fmla="*/ 837397 w 1427042"/>
              <a:gd name="connsiteY65" fmla="*/ 28297 h 4664674"/>
              <a:gd name="connsiteX66" fmla="*/ 843960 w 1427042"/>
              <a:gd name="connsiteY66" fmla="*/ 21419 h 4664674"/>
              <a:gd name="connsiteX67" fmla="*/ 903806 w 1427042"/>
              <a:gd name="connsiteY67" fmla="*/ 3142 h 4664674"/>
              <a:gd name="connsiteX68" fmla="*/ 977827 w 1427042"/>
              <a:gd name="connsiteY68" fmla="*/ 16651 h 4664674"/>
              <a:gd name="connsiteX69" fmla="*/ 990426 w 1427042"/>
              <a:gd name="connsiteY69" fmla="*/ 27776 h 4664674"/>
              <a:gd name="connsiteX70" fmla="*/ 1033737 w 1427042"/>
              <a:gd name="connsiteY70" fmla="*/ 28571 h 4664674"/>
              <a:gd name="connsiteX71" fmla="*/ 1069960 w 1427042"/>
              <a:gd name="connsiteY71" fmla="*/ 15856 h 4664674"/>
              <a:gd name="connsiteX72" fmla="*/ 1130594 w 1427042"/>
              <a:gd name="connsiteY72" fmla="*/ 39696 h 4664674"/>
              <a:gd name="connsiteX73" fmla="*/ 1192803 w 1427042"/>
              <a:gd name="connsiteY73" fmla="*/ 57974 h 4664674"/>
              <a:gd name="connsiteX74" fmla="*/ 1224301 w 1427042"/>
              <a:gd name="connsiteY74" fmla="*/ 34928 h 4664674"/>
              <a:gd name="connsiteX75" fmla="*/ 1257374 w 1427042"/>
              <a:gd name="connsiteY75" fmla="*/ 26982 h 4664674"/>
              <a:gd name="connsiteX76" fmla="*/ 1348719 w 1427042"/>
              <a:gd name="connsiteY76" fmla="*/ 30160 h 4664674"/>
              <a:gd name="connsiteX77" fmla="*/ 1395967 w 1427042"/>
              <a:gd name="connsiteY77" fmla="*/ 52411 h 4664674"/>
              <a:gd name="connsiteX78" fmla="*/ 1425890 w 1427042"/>
              <a:gd name="connsiteY78" fmla="*/ 191478 h 4664674"/>
              <a:gd name="connsiteX79" fmla="*/ 1424315 w 1427042"/>
              <a:gd name="connsiteY79" fmla="*/ 295580 h 4664674"/>
              <a:gd name="connsiteX80" fmla="*/ 1414078 w 1427042"/>
              <a:gd name="connsiteY80" fmla="*/ 440210 h 4664674"/>
              <a:gd name="connsiteX81" fmla="*/ 1389667 w 1427042"/>
              <a:gd name="connsiteY81" fmla="*/ 561000 h 4664674"/>
              <a:gd name="connsiteX82" fmla="*/ 1388880 w 1427042"/>
              <a:gd name="connsiteY82" fmla="*/ 572920 h 4664674"/>
              <a:gd name="connsiteX83" fmla="*/ 1390454 w 1427042"/>
              <a:gd name="connsiteY83" fmla="*/ 782713 h 4664674"/>
              <a:gd name="connsiteX84" fmla="*/ 1372343 w 1427042"/>
              <a:gd name="connsiteY84" fmla="*/ 809731 h 4664674"/>
              <a:gd name="connsiteX85" fmla="*/ 1385729 w 1427042"/>
              <a:gd name="connsiteY85" fmla="*/ 908270 h 4664674"/>
              <a:gd name="connsiteX86" fmla="*/ 1373130 w 1427042"/>
              <a:gd name="connsiteY86" fmla="*/ 1077535 h 4664674"/>
              <a:gd name="connsiteX87" fmla="*/ 1365256 w 1427042"/>
              <a:gd name="connsiteY87" fmla="*/ 1118063 h 4664674"/>
              <a:gd name="connsiteX88" fmla="*/ 1352656 w 1427042"/>
              <a:gd name="connsiteY88" fmla="*/ 1021114 h 4664674"/>
              <a:gd name="connsiteX89" fmla="*/ 1329821 w 1427042"/>
              <a:gd name="connsiteY89" fmla="*/ 1083893 h 4664674"/>
              <a:gd name="connsiteX90" fmla="*/ 1312496 w 1427042"/>
              <a:gd name="connsiteY90" fmla="*/ 1406528 h 4664674"/>
              <a:gd name="connsiteX91" fmla="*/ 1295960 w 1427042"/>
              <a:gd name="connsiteY91" fmla="*/ 1441494 h 4664674"/>
              <a:gd name="connsiteX92" fmla="*/ 1282572 w 1427042"/>
              <a:gd name="connsiteY92" fmla="*/ 1475665 h 4664674"/>
              <a:gd name="connsiteX93" fmla="*/ 1281794 w 1427042"/>
              <a:gd name="connsiteY93" fmla="*/ 1474880 h 4664674"/>
              <a:gd name="connsiteX94" fmla="*/ 1281786 w 1427042"/>
              <a:gd name="connsiteY94" fmla="*/ 1474870 h 4664674"/>
              <a:gd name="connsiteX95" fmla="*/ 1281787 w 1427042"/>
              <a:gd name="connsiteY95" fmla="*/ 1474873 h 4664674"/>
              <a:gd name="connsiteX96" fmla="*/ 1261312 w 1427042"/>
              <a:gd name="connsiteY96" fmla="*/ 1454209 h 4664674"/>
              <a:gd name="connsiteX97" fmla="*/ 1261312 w 1427042"/>
              <a:gd name="connsiteY97" fmla="*/ 1539238 h 4664674"/>
              <a:gd name="connsiteX98" fmla="*/ 1286892 w 1427042"/>
              <a:gd name="connsiteY98" fmla="*/ 1493086 h 4664674"/>
              <a:gd name="connsiteX99" fmla="*/ 1281787 w 1427042"/>
              <a:gd name="connsiteY99" fmla="*/ 1474873 h 4664674"/>
              <a:gd name="connsiteX100" fmla="*/ 1281794 w 1427042"/>
              <a:gd name="connsiteY100" fmla="*/ 1474880 h 4664674"/>
              <a:gd name="connsiteX101" fmla="*/ 1302948 w 1427042"/>
              <a:gd name="connsiteY101" fmla="*/ 1500896 h 4664674"/>
              <a:gd name="connsiteX102" fmla="*/ 1304621 w 1427042"/>
              <a:gd name="connsiteY102" fmla="*/ 1532881 h 4664674"/>
              <a:gd name="connsiteX103" fmla="*/ 1289659 w 1427042"/>
              <a:gd name="connsiteY103" fmla="*/ 1697378 h 4664674"/>
              <a:gd name="connsiteX104" fmla="*/ 1287298 w 1427042"/>
              <a:gd name="connsiteY104" fmla="*/ 1759362 h 4664674"/>
              <a:gd name="connsiteX105" fmla="*/ 1267611 w 1427042"/>
              <a:gd name="connsiteY105" fmla="*/ 1801479 h 4664674"/>
              <a:gd name="connsiteX106" fmla="*/ 1252650 w 1427042"/>
              <a:gd name="connsiteY106" fmla="*/ 1850749 h 4664674"/>
              <a:gd name="connsiteX107" fmla="*/ 1274698 w 1427042"/>
              <a:gd name="connsiteY107" fmla="*/ 1822141 h 4664674"/>
              <a:gd name="connsiteX108" fmla="*/ 1278635 w 1427042"/>
              <a:gd name="connsiteY108" fmla="*/ 1873794 h 4664674"/>
              <a:gd name="connsiteX109" fmla="*/ 1267611 w 1427042"/>
              <a:gd name="connsiteY109" fmla="*/ 1981075 h 4664674"/>
              <a:gd name="connsiteX110" fmla="*/ 1243988 w 1427042"/>
              <a:gd name="connsiteY110" fmla="*/ 2012861 h 4664674"/>
              <a:gd name="connsiteX111" fmla="*/ 1232176 w 1427042"/>
              <a:gd name="connsiteY111" fmla="*/ 2031933 h 4664674"/>
              <a:gd name="connsiteX112" fmla="*/ 1228238 w 1427042"/>
              <a:gd name="connsiteY112" fmla="*/ 2095507 h 4664674"/>
              <a:gd name="connsiteX113" fmla="*/ 1252650 w 1427042"/>
              <a:gd name="connsiteY113" fmla="*/ 2058952 h 4664674"/>
              <a:gd name="connsiteX114" fmla="*/ 1261312 w 1427042"/>
              <a:gd name="connsiteY114" fmla="*/ 2061336 h 4664674"/>
              <a:gd name="connsiteX115" fmla="*/ 1254224 w 1427042"/>
              <a:gd name="connsiteY115" fmla="*/ 2145571 h 4664674"/>
              <a:gd name="connsiteX116" fmla="*/ 1224301 w 1427042"/>
              <a:gd name="connsiteY116" fmla="*/ 2139214 h 4664674"/>
              <a:gd name="connsiteX117" fmla="*/ 1225089 w 1427042"/>
              <a:gd name="connsiteY117" fmla="*/ 2194046 h 4664674"/>
              <a:gd name="connsiteX118" fmla="*/ 1250287 w 1427042"/>
              <a:gd name="connsiteY118" fmla="*/ 2172590 h 4664674"/>
              <a:gd name="connsiteX119" fmla="*/ 1255012 w 1427042"/>
              <a:gd name="connsiteY119" fmla="*/ 2176563 h 4664674"/>
              <a:gd name="connsiteX120" fmla="*/ 1252650 w 1427042"/>
              <a:gd name="connsiteY120" fmla="*/ 2368079 h 4664674"/>
              <a:gd name="connsiteX121" fmla="*/ 1253437 w 1427042"/>
              <a:gd name="connsiteY121" fmla="*/ 2436421 h 4664674"/>
              <a:gd name="connsiteX122" fmla="*/ 1303047 w 1427042"/>
              <a:gd name="connsiteY122" fmla="*/ 2429268 h 4664674"/>
              <a:gd name="connsiteX123" fmla="*/ 1247137 w 1427042"/>
              <a:gd name="connsiteY123" fmla="*/ 2470591 h 4664674"/>
              <a:gd name="connsiteX124" fmla="*/ 1268398 w 1427042"/>
              <a:gd name="connsiteY124" fmla="*/ 2498405 h 4664674"/>
              <a:gd name="connsiteX125" fmla="*/ 1266036 w 1427042"/>
              <a:gd name="connsiteY125" fmla="*/ 2504762 h 4664674"/>
              <a:gd name="connsiteX126" fmla="*/ 1241625 w 1427042"/>
              <a:gd name="connsiteY126" fmla="*/ 2574693 h 4664674"/>
              <a:gd name="connsiteX127" fmla="*/ 1232176 w 1427042"/>
              <a:gd name="connsiteY127" fmla="*/ 2732832 h 4664674"/>
              <a:gd name="connsiteX128" fmla="*/ 1254224 w 1427042"/>
              <a:gd name="connsiteY128" fmla="*/ 2797995 h 4664674"/>
              <a:gd name="connsiteX129" fmla="*/ 1269974 w 1427042"/>
              <a:gd name="connsiteY129" fmla="*/ 2833755 h 4664674"/>
              <a:gd name="connsiteX130" fmla="*/ 1278635 w 1427042"/>
              <a:gd name="connsiteY130" fmla="*/ 2821835 h 4664674"/>
              <a:gd name="connsiteX131" fmla="*/ 1245562 w 1427042"/>
              <a:gd name="connsiteY131" fmla="*/ 2898918 h 4664674"/>
              <a:gd name="connsiteX132" fmla="*/ 1236901 w 1427042"/>
              <a:gd name="connsiteY132" fmla="*/ 3037986 h 4664674"/>
              <a:gd name="connsiteX133" fmla="*/ 1234538 w 1427042"/>
              <a:gd name="connsiteY133" fmla="*/ 3062620 h 4664674"/>
              <a:gd name="connsiteX134" fmla="*/ 1218002 w 1427042"/>
              <a:gd name="connsiteY134" fmla="*/ 3147650 h 4664674"/>
              <a:gd name="connsiteX135" fmla="*/ 1214064 w 1427042"/>
              <a:gd name="connsiteY135" fmla="*/ 3167517 h 4664674"/>
              <a:gd name="connsiteX136" fmla="*/ 1206977 w 1427042"/>
              <a:gd name="connsiteY136" fmla="*/ 3354264 h 4664674"/>
              <a:gd name="connsiteX137" fmla="*/ 1203040 w 1427042"/>
              <a:gd name="connsiteY137" fmla="*/ 3417043 h 4664674"/>
              <a:gd name="connsiteX138" fmla="*/ 1188078 w 1427042"/>
              <a:gd name="connsiteY138" fmla="*/ 3653855 h 4664674"/>
              <a:gd name="connsiteX139" fmla="*/ 1188866 w 1427042"/>
              <a:gd name="connsiteY139" fmla="*/ 3733322 h 4664674"/>
              <a:gd name="connsiteX140" fmla="*/ 1203040 w 1427042"/>
              <a:gd name="connsiteY140" fmla="*/ 3726170 h 4664674"/>
              <a:gd name="connsiteX141" fmla="*/ 1206190 w 1427042"/>
              <a:gd name="connsiteY141" fmla="*/ 3811994 h 4664674"/>
              <a:gd name="connsiteX142" fmla="*/ 1192015 w 1427042"/>
              <a:gd name="connsiteY142" fmla="*/ 3986027 h 4664674"/>
              <a:gd name="connsiteX143" fmla="*/ 1176266 w 1427042"/>
              <a:gd name="connsiteY143" fmla="*/ 4200588 h 4664674"/>
              <a:gd name="connsiteX144" fmla="*/ 1141619 w 1427042"/>
              <a:gd name="connsiteY144" fmla="*/ 4352369 h 4664674"/>
              <a:gd name="connsiteX145" fmla="*/ 1100671 w 1427042"/>
              <a:gd name="connsiteY145" fmla="*/ 4515277 h 4664674"/>
              <a:gd name="connsiteX146" fmla="*/ 1082559 w 1427042"/>
              <a:gd name="connsiteY146" fmla="*/ 4550242 h 4664674"/>
              <a:gd name="connsiteX147" fmla="*/ 1036099 w 1427042"/>
              <a:gd name="connsiteY147" fmla="*/ 4624941 h 4664674"/>
              <a:gd name="connsiteX148" fmla="*/ 1025862 w 1427042"/>
              <a:gd name="connsiteY148" fmla="*/ 4664674 h 4664674"/>
              <a:gd name="connsiteX149" fmla="*/ 948692 w 1427042"/>
              <a:gd name="connsiteY149" fmla="*/ 4628914 h 4664674"/>
              <a:gd name="connsiteX150" fmla="*/ 890420 w 1427042"/>
              <a:gd name="connsiteY150" fmla="*/ 4654344 h 4664674"/>
              <a:gd name="connsiteX151" fmla="*/ 804587 w 1427042"/>
              <a:gd name="connsiteY151" fmla="*/ 4629709 h 4664674"/>
              <a:gd name="connsiteX152" fmla="*/ 732140 w 1427042"/>
              <a:gd name="connsiteY152" fmla="*/ 4616200 h 4664674"/>
              <a:gd name="connsiteX153" fmla="*/ 640008 w 1427042"/>
              <a:gd name="connsiteY153" fmla="*/ 4571698 h 4664674"/>
              <a:gd name="connsiteX154" fmla="*/ 633724 w 1427042"/>
              <a:gd name="connsiteY154" fmla="*/ 4568586 h 4664674"/>
              <a:gd name="connsiteX155" fmla="*/ 623961 w 1427042"/>
              <a:gd name="connsiteY155" fmla="*/ 4583420 h 4664674"/>
              <a:gd name="connsiteX156" fmla="*/ 608704 w 1427042"/>
              <a:gd name="connsiteY156" fmla="*/ 4624941 h 4664674"/>
              <a:gd name="connsiteX157" fmla="*/ 598467 w 1427042"/>
              <a:gd name="connsiteY157" fmla="*/ 4664674 h 4664674"/>
              <a:gd name="connsiteX158" fmla="*/ 521297 w 1427042"/>
              <a:gd name="connsiteY158" fmla="*/ 4628914 h 4664674"/>
              <a:gd name="connsiteX159" fmla="*/ 463025 w 1427042"/>
              <a:gd name="connsiteY159" fmla="*/ 4654344 h 4664674"/>
              <a:gd name="connsiteX160" fmla="*/ 377192 w 1427042"/>
              <a:gd name="connsiteY160" fmla="*/ 4629709 h 4664674"/>
              <a:gd name="connsiteX161" fmla="*/ 304745 w 1427042"/>
              <a:gd name="connsiteY161" fmla="*/ 4616200 h 4664674"/>
              <a:gd name="connsiteX162" fmla="*/ 212613 w 1427042"/>
              <a:gd name="connsiteY162" fmla="*/ 4571698 h 4664674"/>
              <a:gd name="connsiteX163" fmla="*/ 185052 w 1427042"/>
              <a:gd name="connsiteY163" fmla="*/ 4549447 h 4664674"/>
              <a:gd name="connsiteX164" fmla="*/ 118906 w 1427042"/>
              <a:gd name="connsiteY164" fmla="*/ 4404818 h 4664674"/>
              <a:gd name="connsiteX165" fmla="*/ 104732 w 1427042"/>
              <a:gd name="connsiteY165" fmla="*/ 4434220 h 4664674"/>
              <a:gd name="connsiteX166" fmla="*/ 71659 w 1427042"/>
              <a:gd name="connsiteY166" fmla="*/ 4423095 h 4664674"/>
              <a:gd name="connsiteX167" fmla="*/ 71659 w 1427042"/>
              <a:gd name="connsiteY167" fmla="*/ 4378593 h 4664674"/>
              <a:gd name="connsiteX168" fmla="*/ 88195 w 1427042"/>
              <a:gd name="connsiteY168" fmla="*/ 4338065 h 4664674"/>
              <a:gd name="connsiteX169" fmla="*/ 100007 w 1427042"/>
              <a:gd name="connsiteY169" fmla="*/ 4275286 h 4664674"/>
              <a:gd name="connsiteX170" fmla="*/ 0 w 1427042"/>
              <a:gd name="connsiteY170" fmla="*/ 4326145 h 4664674"/>
              <a:gd name="connsiteX171" fmla="*/ 14174 w 1427042"/>
              <a:gd name="connsiteY171" fmla="*/ 4259393 h 4664674"/>
              <a:gd name="connsiteX172" fmla="*/ 47247 w 1427042"/>
              <a:gd name="connsiteY172" fmla="*/ 4264161 h 4664674"/>
              <a:gd name="connsiteX173" fmla="*/ 62209 w 1427042"/>
              <a:gd name="connsiteY173" fmla="*/ 4241910 h 4664674"/>
              <a:gd name="connsiteX174" fmla="*/ 48823 w 1427042"/>
              <a:gd name="connsiteY174" fmla="*/ 4174363 h 4664674"/>
              <a:gd name="connsiteX175" fmla="*/ 41736 w 1427042"/>
              <a:gd name="connsiteY175" fmla="*/ 4175158 h 4664674"/>
              <a:gd name="connsiteX176" fmla="*/ 27561 w 1427042"/>
              <a:gd name="connsiteY176" fmla="*/ 4178337 h 4664674"/>
              <a:gd name="connsiteX177" fmla="*/ 29136 w 1427042"/>
              <a:gd name="connsiteY177" fmla="*/ 4148139 h 4664674"/>
              <a:gd name="connsiteX178" fmla="*/ 30711 w 1427042"/>
              <a:gd name="connsiteY178" fmla="*/ 4132246 h 4664674"/>
              <a:gd name="connsiteX179" fmla="*/ 31498 w 1427042"/>
              <a:gd name="connsiteY179" fmla="*/ 3993178 h 4664674"/>
              <a:gd name="connsiteX180" fmla="*/ 34649 w 1427042"/>
              <a:gd name="connsiteY180" fmla="*/ 3945498 h 4664674"/>
              <a:gd name="connsiteX181" fmla="*/ 41736 w 1427042"/>
              <a:gd name="connsiteY181" fmla="*/ 3752394 h 4664674"/>
              <a:gd name="connsiteX182" fmla="*/ 85045 w 1427042"/>
              <a:gd name="connsiteY182" fmla="*/ 3778618 h 4664674"/>
              <a:gd name="connsiteX183" fmla="*/ 129931 w 1427042"/>
              <a:gd name="connsiteY183" fmla="*/ 3818351 h 4664674"/>
              <a:gd name="connsiteX184" fmla="*/ 136230 w 1427042"/>
              <a:gd name="connsiteY184" fmla="*/ 3772260 h 4664674"/>
              <a:gd name="connsiteX185" fmla="*/ 141743 w 1427042"/>
              <a:gd name="connsiteY185" fmla="*/ 3830271 h 4664674"/>
              <a:gd name="connsiteX186" fmla="*/ 136230 w 1427042"/>
              <a:gd name="connsiteY186" fmla="*/ 3892256 h 4664674"/>
              <a:gd name="connsiteX187" fmla="*/ 122056 w 1427042"/>
              <a:gd name="connsiteY187" fmla="*/ 3951856 h 4664674"/>
              <a:gd name="connsiteX188" fmla="*/ 108670 w 1427042"/>
              <a:gd name="connsiteY188" fmla="*/ 4023376 h 4664674"/>
              <a:gd name="connsiteX189" fmla="*/ 115068 w 1427042"/>
              <a:gd name="connsiteY189" fmla="*/ 4032217 h 4664674"/>
              <a:gd name="connsiteX190" fmla="*/ 126159 w 1427042"/>
              <a:gd name="connsiteY190" fmla="*/ 4041152 h 4664674"/>
              <a:gd name="connsiteX191" fmla="*/ 125206 w 1427042"/>
              <a:gd name="connsiteY191" fmla="*/ 4041653 h 4664674"/>
              <a:gd name="connsiteX192" fmla="*/ 125537 w 1427042"/>
              <a:gd name="connsiteY192" fmla="*/ 4045991 h 4664674"/>
              <a:gd name="connsiteX193" fmla="*/ 118118 w 1427042"/>
              <a:gd name="connsiteY193" fmla="*/ 4071851 h 4664674"/>
              <a:gd name="connsiteX194" fmla="*/ 127568 w 1427042"/>
              <a:gd name="connsiteY194" fmla="*/ 4072645 h 4664674"/>
              <a:gd name="connsiteX195" fmla="*/ 125537 w 1427042"/>
              <a:gd name="connsiteY195" fmla="*/ 4045991 h 4664674"/>
              <a:gd name="connsiteX196" fmla="*/ 126781 w 1427042"/>
              <a:gd name="connsiteY196" fmla="*/ 4041653 h 4664674"/>
              <a:gd name="connsiteX197" fmla="*/ 126159 w 1427042"/>
              <a:gd name="connsiteY197" fmla="*/ 4041152 h 4664674"/>
              <a:gd name="connsiteX198" fmla="*/ 134458 w 1427042"/>
              <a:gd name="connsiteY198" fmla="*/ 4036786 h 4664674"/>
              <a:gd name="connsiteX199" fmla="*/ 140167 w 1427042"/>
              <a:gd name="connsiteY199" fmla="*/ 4031323 h 4664674"/>
              <a:gd name="connsiteX200" fmla="*/ 148830 w 1427042"/>
              <a:gd name="connsiteY200" fmla="*/ 3978874 h 4664674"/>
              <a:gd name="connsiteX201" fmla="*/ 166153 w 1427042"/>
              <a:gd name="connsiteY201" fmla="*/ 3682463 h 4664674"/>
              <a:gd name="connsiteX202" fmla="*/ 176390 w 1427042"/>
              <a:gd name="connsiteY202" fmla="*/ 3548958 h 4664674"/>
              <a:gd name="connsiteX203" fmla="*/ 144892 w 1427042"/>
              <a:gd name="connsiteY203" fmla="*/ 3518761 h 4664674"/>
              <a:gd name="connsiteX204" fmla="*/ 139380 w 1427042"/>
              <a:gd name="connsiteY204" fmla="*/ 3556905 h 4664674"/>
              <a:gd name="connsiteX205" fmla="*/ 141743 w 1427042"/>
              <a:gd name="connsiteY205" fmla="*/ 3598228 h 4664674"/>
              <a:gd name="connsiteX206" fmla="*/ 149616 w 1427042"/>
              <a:gd name="connsiteY206" fmla="*/ 3641935 h 4664674"/>
              <a:gd name="connsiteX207" fmla="*/ 139380 w 1427042"/>
              <a:gd name="connsiteY207" fmla="*/ 3697562 h 4664674"/>
              <a:gd name="connsiteX208" fmla="*/ 134656 w 1427042"/>
              <a:gd name="connsiteY208" fmla="*/ 3697562 h 4664674"/>
              <a:gd name="connsiteX209" fmla="*/ 115757 w 1427042"/>
              <a:gd name="connsiteY209" fmla="*/ 3597433 h 4664674"/>
              <a:gd name="connsiteX210" fmla="*/ 111819 w 1427042"/>
              <a:gd name="connsiteY210" fmla="*/ 3583427 h 4664674"/>
              <a:gd name="connsiteX211" fmla="*/ 103157 w 1427042"/>
              <a:gd name="connsiteY211" fmla="*/ 3568825 h 4664674"/>
              <a:gd name="connsiteX212" fmla="*/ 103945 w 1427042"/>
              <a:gd name="connsiteY212" fmla="*/ 3568030 h 4664674"/>
              <a:gd name="connsiteX213" fmla="*/ 103260 w 1427042"/>
              <a:gd name="connsiteY213" fmla="*/ 3566998 h 4664674"/>
              <a:gd name="connsiteX214" fmla="*/ 104732 w 1427042"/>
              <a:gd name="connsiteY214" fmla="*/ 3541012 h 4664674"/>
              <a:gd name="connsiteX215" fmla="*/ 95775 w 1427042"/>
              <a:gd name="connsiteY215" fmla="*/ 3555713 h 4664674"/>
              <a:gd name="connsiteX216" fmla="*/ 103260 w 1427042"/>
              <a:gd name="connsiteY216" fmla="*/ 3566998 h 4664674"/>
              <a:gd name="connsiteX217" fmla="*/ 103157 w 1427042"/>
              <a:gd name="connsiteY217" fmla="*/ 3568825 h 4664674"/>
              <a:gd name="connsiteX218" fmla="*/ 103157 w 1427042"/>
              <a:gd name="connsiteY218" fmla="*/ 3568825 h 4664674"/>
              <a:gd name="connsiteX219" fmla="*/ 96070 w 1427042"/>
              <a:gd name="connsiteY219" fmla="*/ 3575977 h 4664674"/>
              <a:gd name="connsiteX220" fmla="*/ 81896 w 1427042"/>
              <a:gd name="connsiteY220" fmla="*/ 3619684 h 4664674"/>
              <a:gd name="connsiteX221" fmla="*/ 69296 w 1427042"/>
              <a:gd name="connsiteY221" fmla="*/ 3639550 h 4664674"/>
              <a:gd name="connsiteX222" fmla="*/ 51185 w 1427042"/>
              <a:gd name="connsiteY222" fmla="*/ 3575977 h 4664674"/>
              <a:gd name="connsiteX223" fmla="*/ 33073 w 1427042"/>
              <a:gd name="connsiteY223" fmla="*/ 3581540 h 4664674"/>
              <a:gd name="connsiteX224" fmla="*/ 62997 w 1427042"/>
              <a:gd name="connsiteY224" fmla="*/ 3487769 h 4664674"/>
              <a:gd name="connsiteX225" fmla="*/ 72446 w 1427042"/>
              <a:gd name="connsiteY225" fmla="*/ 3458366 h 4664674"/>
              <a:gd name="connsiteX226" fmla="*/ 78746 w 1427042"/>
              <a:gd name="connsiteY226" fmla="*/ 3362211 h 4664674"/>
              <a:gd name="connsiteX227" fmla="*/ 96858 w 1427042"/>
              <a:gd name="connsiteY227" fmla="*/ 3401149 h 4664674"/>
              <a:gd name="connsiteX228" fmla="*/ 84258 w 1427042"/>
              <a:gd name="connsiteY228" fmla="*/ 3494921 h 4664674"/>
              <a:gd name="connsiteX229" fmla="*/ 95282 w 1427042"/>
              <a:gd name="connsiteY229" fmla="*/ 3516376 h 4664674"/>
              <a:gd name="connsiteX230" fmla="*/ 131505 w 1427042"/>
              <a:gd name="connsiteY230" fmla="*/ 3370158 h 4664674"/>
              <a:gd name="connsiteX231" fmla="*/ 111031 w 1427042"/>
              <a:gd name="connsiteY231" fmla="*/ 3366184 h 4664674"/>
              <a:gd name="connsiteX232" fmla="*/ 108670 w 1427042"/>
              <a:gd name="connsiteY232" fmla="*/ 3095996 h 4664674"/>
              <a:gd name="connsiteX233" fmla="*/ 66934 w 1427042"/>
              <a:gd name="connsiteY233" fmla="*/ 3146855 h 4664674"/>
              <a:gd name="connsiteX234" fmla="*/ 59847 w 1427042"/>
              <a:gd name="connsiteY234" fmla="*/ 3094407 h 4664674"/>
              <a:gd name="connsiteX235" fmla="*/ 66934 w 1427042"/>
              <a:gd name="connsiteY235" fmla="*/ 2928321 h 4664674"/>
              <a:gd name="connsiteX236" fmla="*/ 67722 w 1427042"/>
              <a:gd name="connsiteY236" fmla="*/ 2903686 h 4664674"/>
              <a:gd name="connsiteX237" fmla="*/ 92132 w 1427042"/>
              <a:gd name="connsiteY237" fmla="*/ 2550853 h 4664674"/>
              <a:gd name="connsiteX238" fmla="*/ 107882 w 1427042"/>
              <a:gd name="connsiteY238" fmla="*/ 2314041 h 4664674"/>
              <a:gd name="connsiteX239" fmla="*/ 148830 w 1427042"/>
              <a:gd name="connsiteY239" fmla="*/ 1782407 h 4664674"/>
              <a:gd name="connsiteX240" fmla="*/ 180328 w 1427042"/>
              <a:gd name="connsiteY240" fmla="*/ 1446262 h 4664674"/>
              <a:gd name="connsiteX241" fmla="*/ 184265 w 1427042"/>
              <a:gd name="connsiteY241" fmla="*/ 1304811 h 4664674"/>
              <a:gd name="connsiteX242" fmla="*/ 199227 w 1427042"/>
              <a:gd name="connsiteY242" fmla="*/ 1114090 h 4664674"/>
              <a:gd name="connsiteX243" fmla="*/ 206314 w 1427042"/>
              <a:gd name="connsiteY243" fmla="*/ 948004 h 4664674"/>
              <a:gd name="connsiteX244" fmla="*/ 216550 w 1427042"/>
              <a:gd name="connsiteY244" fmla="*/ 794633 h 4664674"/>
              <a:gd name="connsiteX245" fmla="*/ 243324 w 1427042"/>
              <a:gd name="connsiteY245" fmla="*/ 492658 h 4664674"/>
              <a:gd name="connsiteX246" fmla="*/ 272460 w 1427042"/>
              <a:gd name="connsiteY246" fmla="*/ 358359 h 4664674"/>
              <a:gd name="connsiteX247" fmla="*/ 288997 w 1427042"/>
              <a:gd name="connsiteY247" fmla="*/ 259820 h 4664674"/>
              <a:gd name="connsiteX248" fmla="*/ 318920 w 1427042"/>
              <a:gd name="connsiteY248" fmla="*/ 157307 h 4664674"/>
              <a:gd name="connsiteX249" fmla="*/ 325220 w 1427042"/>
              <a:gd name="connsiteY249" fmla="*/ 129494 h 4664674"/>
              <a:gd name="connsiteX250" fmla="*/ 334669 w 1427042"/>
              <a:gd name="connsiteY250" fmla="*/ 107243 h 4664674"/>
              <a:gd name="connsiteX251" fmla="*/ 416565 w 1427042"/>
              <a:gd name="connsiteY251" fmla="*/ 21419 h 4664674"/>
              <a:gd name="connsiteX252" fmla="*/ 476411 w 1427042"/>
              <a:gd name="connsiteY252" fmla="*/ 3142 h 4664674"/>
              <a:gd name="connsiteX253" fmla="*/ 515784 w 1427042"/>
              <a:gd name="connsiteY253" fmla="*/ 2447 h 466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</a:cxnLst>
            <a:rect l="l" t="t" r="r" b="b"/>
            <a:pathLst>
              <a:path w="1427042" h="4664674">
                <a:moveTo>
                  <a:pt x="207101" y="4411970"/>
                </a:moveTo>
                <a:cubicBezTo>
                  <a:pt x="204739" y="4411970"/>
                  <a:pt x="203164" y="4412764"/>
                  <a:pt x="200802" y="4412764"/>
                </a:cubicBezTo>
                <a:cubicBezTo>
                  <a:pt x="200014" y="4421506"/>
                  <a:pt x="199227" y="4431042"/>
                  <a:pt x="198439" y="4449319"/>
                </a:cubicBezTo>
                <a:cubicBezTo>
                  <a:pt x="205526" y="4436605"/>
                  <a:pt x="209463" y="4431836"/>
                  <a:pt x="210251" y="4427068"/>
                </a:cubicBezTo>
                <a:cubicBezTo>
                  <a:pt x="211039" y="4422300"/>
                  <a:pt x="207889" y="4416738"/>
                  <a:pt x="207101" y="4411970"/>
                </a:cubicBezTo>
                <a:close/>
                <a:moveTo>
                  <a:pt x="832147" y="4125888"/>
                </a:moveTo>
                <a:cubicBezTo>
                  <a:pt x="828998" y="4140987"/>
                  <a:pt x="827423" y="4149728"/>
                  <a:pt x="824274" y="4163238"/>
                </a:cubicBezTo>
                <a:cubicBezTo>
                  <a:pt x="844747" y="4155291"/>
                  <a:pt x="843172" y="4144961"/>
                  <a:pt x="832147" y="4125888"/>
                </a:cubicBezTo>
                <a:close/>
                <a:moveTo>
                  <a:pt x="404752" y="4125888"/>
                </a:moveTo>
                <a:cubicBezTo>
                  <a:pt x="401603" y="4140987"/>
                  <a:pt x="400028" y="4149728"/>
                  <a:pt x="396878" y="4163238"/>
                </a:cubicBezTo>
                <a:cubicBezTo>
                  <a:pt x="417352" y="4155291"/>
                  <a:pt x="415777" y="4144961"/>
                  <a:pt x="404752" y="4125888"/>
                </a:cubicBezTo>
                <a:close/>
                <a:moveTo>
                  <a:pt x="158279" y="4108405"/>
                </a:moveTo>
                <a:cubicBezTo>
                  <a:pt x="151192" y="4139398"/>
                  <a:pt x="142529" y="4175952"/>
                  <a:pt x="134656" y="4212508"/>
                </a:cubicBezTo>
                <a:cubicBezTo>
                  <a:pt x="162216" y="4178337"/>
                  <a:pt x="169303" y="4140987"/>
                  <a:pt x="158279" y="4108405"/>
                </a:cubicBezTo>
                <a:close/>
                <a:moveTo>
                  <a:pt x="148042" y="3334397"/>
                </a:moveTo>
                <a:cubicBezTo>
                  <a:pt x="148042" y="3343139"/>
                  <a:pt x="148042" y="3351880"/>
                  <a:pt x="148042" y="3365389"/>
                </a:cubicBezTo>
                <a:cubicBezTo>
                  <a:pt x="165366" y="3353469"/>
                  <a:pt x="166153" y="3344728"/>
                  <a:pt x="148042" y="3334397"/>
                </a:cubicBezTo>
                <a:close/>
                <a:moveTo>
                  <a:pt x="1278635" y="1550364"/>
                </a:moveTo>
                <a:cubicBezTo>
                  <a:pt x="1269186" y="1553542"/>
                  <a:pt x="1259737" y="1556721"/>
                  <a:pt x="1247925" y="1560694"/>
                </a:cubicBezTo>
                <a:cubicBezTo>
                  <a:pt x="1247925" y="1590097"/>
                  <a:pt x="1245562" y="1617911"/>
                  <a:pt x="1249499" y="1644929"/>
                </a:cubicBezTo>
                <a:cubicBezTo>
                  <a:pt x="1253437" y="1669564"/>
                  <a:pt x="1230600" y="1698172"/>
                  <a:pt x="1256586" y="1722012"/>
                </a:cubicBezTo>
                <a:cubicBezTo>
                  <a:pt x="1275485" y="1702940"/>
                  <a:pt x="1277061" y="1701351"/>
                  <a:pt x="1271548" y="1691815"/>
                </a:cubicBezTo>
                <a:cubicBezTo>
                  <a:pt x="1260524" y="1672743"/>
                  <a:pt x="1266036" y="1651287"/>
                  <a:pt x="1259737" y="1630625"/>
                </a:cubicBezTo>
                <a:cubicBezTo>
                  <a:pt x="1255012" y="1615527"/>
                  <a:pt x="1257374" y="1594865"/>
                  <a:pt x="1273911" y="1581356"/>
                </a:cubicBezTo>
                <a:cubicBezTo>
                  <a:pt x="1280211" y="1575793"/>
                  <a:pt x="1281786" y="1565462"/>
                  <a:pt x="1285722" y="1558310"/>
                </a:cubicBezTo>
                <a:cubicBezTo>
                  <a:pt x="1283360" y="1555926"/>
                  <a:pt x="1280998" y="1552748"/>
                  <a:pt x="1278635" y="1550364"/>
                </a:cubicBezTo>
                <a:close/>
                <a:moveTo>
                  <a:pt x="1277061" y="1350902"/>
                </a:moveTo>
                <a:cubicBezTo>
                  <a:pt x="1251075" y="1372358"/>
                  <a:pt x="1249499" y="1388251"/>
                  <a:pt x="1268398" y="1416064"/>
                </a:cubicBezTo>
                <a:cubicBezTo>
                  <a:pt x="1277061" y="1394608"/>
                  <a:pt x="1300684" y="1376331"/>
                  <a:pt x="1277061" y="1350902"/>
                </a:cubicBezTo>
                <a:close/>
                <a:moveTo>
                  <a:pt x="1294384" y="1250773"/>
                </a:moveTo>
                <a:cubicBezTo>
                  <a:pt x="1273911" y="1246005"/>
                  <a:pt x="1262099" y="1252363"/>
                  <a:pt x="1262887" y="1280971"/>
                </a:cubicBezTo>
                <a:cubicBezTo>
                  <a:pt x="1269974" y="1272229"/>
                  <a:pt x="1273124" y="1266667"/>
                  <a:pt x="1277848" y="1262693"/>
                </a:cubicBezTo>
                <a:cubicBezTo>
                  <a:pt x="1282572" y="1257925"/>
                  <a:pt x="1288873" y="1254746"/>
                  <a:pt x="1294384" y="1250773"/>
                </a:cubicBezTo>
                <a:close/>
                <a:moveTo>
                  <a:pt x="1273124" y="1121242"/>
                </a:moveTo>
                <a:cubicBezTo>
                  <a:pt x="1269974" y="1157797"/>
                  <a:pt x="1266036" y="1194352"/>
                  <a:pt x="1262887" y="1230906"/>
                </a:cubicBezTo>
                <a:cubicBezTo>
                  <a:pt x="1266824" y="1230906"/>
                  <a:pt x="1270761" y="1230906"/>
                  <a:pt x="1275485" y="1231701"/>
                </a:cubicBezTo>
                <a:cubicBezTo>
                  <a:pt x="1290447" y="1195941"/>
                  <a:pt x="1280998" y="1158591"/>
                  <a:pt x="1281786" y="1122037"/>
                </a:cubicBezTo>
                <a:cubicBezTo>
                  <a:pt x="1278635" y="1122037"/>
                  <a:pt x="1276273" y="1122037"/>
                  <a:pt x="1273124" y="1121242"/>
                </a:cubicBezTo>
                <a:close/>
                <a:moveTo>
                  <a:pt x="1294384" y="986943"/>
                </a:moveTo>
                <a:cubicBezTo>
                  <a:pt x="1267611" y="1006015"/>
                  <a:pt x="1270761" y="1021908"/>
                  <a:pt x="1280211" y="1038596"/>
                </a:cubicBezTo>
                <a:cubicBezTo>
                  <a:pt x="1284148" y="1038596"/>
                  <a:pt x="1288085" y="1038596"/>
                  <a:pt x="1291235" y="1039391"/>
                </a:cubicBezTo>
                <a:cubicBezTo>
                  <a:pt x="1292023" y="1024292"/>
                  <a:pt x="1293597" y="1009194"/>
                  <a:pt x="1294384" y="986943"/>
                </a:cubicBezTo>
                <a:close/>
                <a:moveTo>
                  <a:pt x="1344191" y="935588"/>
                </a:moveTo>
                <a:cubicBezTo>
                  <a:pt x="1340450" y="936084"/>
                  <a:pt x="1336907" y="937276"/>
                  <a:pt x="1336120" y="938468"/>
                </a:cubicBezTo>
                <a:cubicBezTo>
                  <a:pt x="1329821" y="951977"/>
                  <a:pt x="1329821" y="966281"/>
                  <a:pt x="1351082" y="974228"/>
                </a:cubicBezTo>
                <a:cubicBezTo>
                  <a:pt x="1362106" y="961513"/>
                  <a:pt x="1366043" y="948799"/>
                  <a:pt x="1353444" y="936879"/>
                </a:cubicBezTo>
                <a:cubicBezTo>
                  <a:pt x="1351869" y="935290"/>
                  <a:pt x="1347931" y="935091"/>
                  <a:pt x="1344191" y="935588"/>
                </a:cubicBezTo>
                <a:close/>
                <a:moveTo>
                  <a:pt x="1348719" y="827214"/>
                </a:moveTo>
                <a:cubicBezTo>
                  <a:pt x="1346357" y="828803"/>
                  <a:pt x="1343995" y="831187"/>
                  <a:pt x="1340845" y="832777"/>
                </a:cubicBezTo>
                <a:cubicBezTo>
                  <a:pt x="1344782" y="839929"/>
                  <a:pt x="1349506" y="847876"/>
                  <a:pt x="1353444" y="855028"/>
                </a:cubicBezTo>
                <a:cubicBezTo>
                  <a:pt x="1357381" y="852644"/>
                  <a:pt x="1360531" y="849465"/>
                  <a:pt x="1364468" y="847081"/>
                </a:cubicBezTo>
                <a:cubicBezTo>
                  <a:pt x="1358957" y="840723"/>
                  <a:pt x="1354231" y="834366"/>
                  <a:pt x="1348719" y="827214"/>
                </a:cubicBezTo>
                <a:close/>
                <a:moveTo>
                  <a:pt x="1351082" y="690531"/>
                </a:moveTo>
                <a:cubicBezTo>
                  <a:pt x="1351082" y="702451"/>
                  <a:pt x="1351082" y="711987"/>
                  <a:pt x="1351870" y="721523"/>
                </a:cubicBezTo>
                <a:cubicBezTo>
                  <a:pt x="1355019" y="721523"/>
                  <a:pt x="1358169" y="722318"/>
                  <a:pt x="1361318" y="722318"/>
                </a:cubicBezTo>
                <a:cubicBezTo>
                  <a:pt x="1363681" y="711987"/>
                  <a:pt x="1373130" y="700862"/>
                  <a:pt x="1351082" y="690531"/>
                </a:cubicBezTo>
                <a:close/>
                <a:moveTo>
                  <a:pt x="515784" y="2447"/>
                </a:moveTo>
                <a:cubicBezTo>
                  <a:pt x="527596" y="5526"/>
                  <a:pt x="538620" y="11089"/>
                  <a:pt x="550432" y="16651"/>
                </a:cubicBezTo>
                <a:cubicBezTo>
                  <a:pt x="555157" y="19035"/>
                  <a:pt x="558307" y="23803"/>
                  <a:pt x="563032" y="27776"/>
                </a:cubicBezTo>
                <a:cubicBezTo>
                  <a:pt x="577206" y="38902"/>
                  <a:pt x="589805" y="45259"/>
                  <a:pt x="606342" y="28571"/>
                </a:cubicBezTo>
                <a:cubicBezTo>
                  <a:pt x="614216" y="20624"/>
                  <a:pt x="629178" y="19830"/>
                  <a:pt x="642565" y="15856"/>
                </a:cubicBezTo>
                <a:cubicBezTo>
                  <a:pt x="655164" y="46054"/>
                  <a:pt x="676426" y="45259"/>
                  <a:pt x="703199" y="39696"/>
                </a:cubicBezTo>
                <a:cubicBezTo>
                  <a:pt x="725248" y="34928"/>
                  <a:pt x="750446" y="34928"/>
                  <a:pt x="765408" y="57974"/>
                </a:cubicBezTo>
                <a:cubicBezTo>
                  <a:pt x="777220" y="49232"/>
                  <a:pt x="785882" y="39696"/>
                  <a:pt x="796906" y="34928"/>
                </a:cubicBezTo>
                <a:cubicBezTo>
                  <a:pt x="807143" y="30160"/>
                  <a:pt x="822892" y="23008"/>
                  <a:pt x="829979" y="26982"/>
                </a:cubicBezTo>
                <a:lnTo>
                  <a:pt x="837397" y="28297"/>
                </a:lnTo>
                <a:lnTo>
                  <a:pt x="843960" y="21419"/>
                </a:lnTo>
                <a:cubicBezTo>
                  <a:pt x="860496" y="5526"/>
                  <a:pt x="884119" y="8704"/>
                  <a:pt x="903806" y="3142"/>
                </a:cubicBezTo>
                <a:cubicBezTo>
                  <a:pt x="933730" y="-5600"/>
                  <a:pt x="954203" y="5526"/>
                  <a:pt x="977827" y="16651"/>
                </a:cubicBezTo>
                <a:cubicBezTo>
                  <a:pt x="982552" y="19035"/>
                  <a:pt x="985702" y="23803"/>
                  <a:pt x="990426" y="27776"/>
                </a:cubicBezTo>
                <a:cubicBezTo>
                  <a:pt x="1004601" y="38902"/>
                  <a:pt x="1017200" y="45259"/>
                  <a:pt x="1033737" y="28571"/>
                </a:cubicBezTo>
                <a:cubicBezTo>
                  <a:pt x="1041611" y="20624"/>
                  <a:pt x="1056573" y="19830"/>
                  <a:pt x="1069960" y="15856"/>
                </a:cubicBezTo>
                <a:cubicBezTo>
                  <a:pt x="1082559" y="46054"/>
                  <a:pt x="1103821" y="45259"/>
                  <a:pt x="1130594" y="39696"/>
                </a:cubicBezTo>
                <a:cubicBezTo>
                  <a:pt x="1152643" y="34928"/>
                  <a:pt x="1177841" y="34928"/>
                  <a:pt x="1192803" y="57974"/>
                </a:cubicBezTo>
                <a:cubicBezTo>
                  <a:pt x="1204614" y="49232"/>
                  <a:pt x="1213277" y="39696"/>
                  <a:pt x="1224301" y="34928"/>
                </a:cubicBezTo>
                <a:cubicBezTo>
                  <a:pt x="1234538" y="30160"/>
                  <a:pt x="1250287" y="23008"/>
                  <a:pt x="1257374" y="26982"/>
                </a:cubicBezTo>
                <a:cubicBezTo>
                  <a:pt x="1288085" y="44464"/>
                  <a:pt x="1318796" y="30160"/>
                  <a:pt x="1348719" y="30160"/>
                </a:cubicBezTo>
                <a:cubicBezTo>
                  <a:pt x="1370768" y="30160"/>
                  <a:pt x="1386517" y="33339"/>
                  <a:pt x="1395967" y="52411"/>
                </a:cubicBezTo>
                <a:cubicBezTo>
                  <a:pt x="1416440" y="96118"/>
                  <a:pt x="1431402" y="140619"/>
                  <a:pt x="1425890" y="191478"/>
                </a:cubicBezTo>
                <a:cubicBezTo>
                  <a:pt x="1422740" y="225649"/>
                  <a:pt x="1425890" y="260615"/>
                  <a:pt x="1424315" y="295580"/>
                </a:cubicBezTo>
                <a:cubicBezTo>
                  <a:pt x="1421953" y="344055"/>
                  <a:pt x="1419590" y="392530"/>
                  <a:pt x="1414078" y="440210"/>
                </a:cubicBezTo>
                <a:cubicBezTo>
                  <a:pt x="1409353" y="480738"/>
                  <a:pt x="1413291" y="524445"/>
                  <a:pt x="1389667" y="561000"/>
                </a:cubicBezTo>
                <a:cubicBezTo>
                  <a:pt x="1388092" y="564178"/>
                  <a:pt x="1388092" y="568946"/>
                  <a:pt x="1388880" y="572920"/>
                </a:cubicBezTo>
                <a:cubicBezTo>
                  <a:pt x="1410141" y="642851"/>
                  <a:pt x="1385729" y="712782"/>
                  <a:pt x="1390454" y="782713"/>
                </a:cubicBezTo>
                <a:cubicBezTo>
                  <a:pt x="1391242" y="790659"/>
                  <a:pt x="1379430" y="799401"/>
                  <a:pt x="1372343" y="809731"/>
                </a:cubicBezTo>
                <a:cubicBezTo>
                  <a:pt x="1392029" y="839929"/>
                  <a:pt x="1389667" y="873305"/>
                  <a:pt x="1385729" y="908270"/>
                </a:cubicBezTo>
                <a:cubicBezTo>
                  <a:pt x="1378642" y="964692"/>
                  <a:pt x="1377856" y="1021114"/>
                  <a:pt x="1373130" y="1077535"/>
                </a:cubicBezTo>
                <a:cubicBezTo>
                  <a:pt x="1372343" y="1088661"/>
                  <a:pt x="1368405" y="1099786"/>
                  <a:pt x="1365256" y="1118063"/>
                </a:cubicBezTo>
                <a:cubicBezTo>
                  <a:pt x="1349506" y="1083098"/>
                  <a:pt x="1368405" y="1052106"/>
                  <a:pt x="1352656" y="1021114"/>
                </a:cubicBezTo>
                <a:cubicBezTo>
                  <a:pt x="1331395" y="1040186"/>
                  <a:pt x="1332970" y="1064026"/>
                  <a:pt x="1329821" y="1083893"/>
                </a:cubicBezTo>
                <a:cubicBezTo>
                  <a:pt x="1316433" y="1191173"/>
                  <a:pt x="1313284" y="1299248"/>
                  <a:pt x="1312496" y="1406528"/>
                </a:cubicBezTo>
                <a:cubicBezTo>
                  <a:pt x="1312496" y="1421627"/>
                  <a:pt x="1310134" y="1434342"/>
                  <a:pt x="1295960" y="1441494"/>
                </a:cubicBezTo>
                <a:cubicBezTo>
                  <a:pt x="1280998" y="1449441"/>
                  <a:pt x="1276273" y="1459771"/>
                  <a:pt x="1282572" y="1475665"/>
                </a:cubicBezTo>
                <a:lnTo>
                  <a:pt x="1281794" y="1474880"/>
                </a:lnTo>
                <a:lnTo>
                  <a:pt x="1281786" y="1474870"/>
                </a:lnTo>
                <a:lnTo>
                  <a:pt x="1281787" y="1474873"/>
                </a:lnTo>
                <a:lnTo>
                  <a:pt x="1261312" y="1454209"/>
                </a:lnTo>
                <a:cubicBezTo>
                  <a:pt x="1251862" y="1485201"/>
                  <a:pt x="1252650" y="1510630"/>
                  <a:pt x="1261312" y="1539238"/>
                </a:cubicBezTo>
                <a:cubicBezTo>
                  <a:pt x="1275486" y="1523742"/>
                  <a:pt x="1287445" y="1510034"/>
                  <a:pt x="1286892" y="1493086"/>
                </a:cubicBezTo>
                <a:lnTo>
                  <a:pt x="1281787" y="1474873"/>
                </a:lnTo>
                <a:lnTo>
                  <a:pt x="1281794" y="1474880"/>
                </a:lnTo>
                <a:lnTo>
                  <a:pt x="1302948" y="1500896"/>
                </a:lnTo>
                <a:cubicBezTo>
                  <a:pt x="1306196" y="1511028"/>
                  <a:pt x="1306196" y="1522153"/>
                  <a:pt x="1304621" y="1532881"/>
                </a:cubicBezTo>
                <a:cubicBezTo>
                  <a:pt x="1297534" y="1587713"/>
                  <a:pt x="1306984" y="1643340"/>
                  <a:pt x="1289659" y="1697378"/>
                </a:cubicBezTo>
                <a:cubicBezTo>
                  <a:pt x="1283360" y="1716450"/>
                  <a:pt x="1286510" y="1738700"/>
                  <a:pt x="1287298" y="1759362"/>
                </a:cubicBezTo>
                <a:cubicBezTo>
                  <a:pt x="1288085" y="1777639"/>
                  <a:pt x="1284148" y="1791943"/>
                  <a:pt x="1267611" y="1801479"/>
                </a:cubicBezTo>
                <a:cubicBezTo>
                  <a:pt x="1246350" y="1813399"/>
                  <a:pt x="1244775" y="1818962"/>
                  <a:pt x="1252650" y="1850749"/>
                </a:cubicBezTo>
                <a:cubicBezTo>
                  <a:pt x="1258949" y="1842007"/>
                  <a:pt x="1264461" y="1835650"/>
                  <a:pt x="1274698" y="1822141"/>
                </a:cubicBezTo>
                <a:cubicBezTo>
                  <a:pt x="1276273" y="1845186"/>
                  <a:pt x="1279423" y="1859490"/>
                  <a:pt x="1278635" y="1873794"/>
                </a:cubicBezTo>
                <a:cubicBezTo>
                  <a:pt x="1276273" y="1909554"/>
                  <a:pt x="1271548" y="1945314"/>
                  <a:pt x="1267611" y="1981075"/>
                </a:cubicBezTo>
                <a:cubicBezTo>
                  <a:pt x="1266036" y="1995379"/>
                  <a:pt x="1266824" y="2012861"/>
                  <a:pt x="1243988" y="2012861"/>
                </a:cubicBezTo>
                <a:cubicBezTo>
                  <a:pt x="1240050" y="2012861"/>
                  <a:pt x="1232963" y="2024781"/>
                  <a:pt x="1232176" y="2031933"/>
                </a:cubicBezTo>
                <a:cubicBezTo>
                  <a:pt x="1229814" y="2050211"/>
                  <a:pt x="1229814" y="2069283"/>
                  <a:pt x="1228238" y="2095507"/>
                </a:cubicBezTo>
                <a:cubicBezTo>
                  <a:pt x="1239263" y="2078819"/>
                  <a:pt x="1246350" y="2068488"/>
                  <a:pt x="1252650" y="2058952"/>
                </a:cubicBezTo>
                <a:cubicBezTo>
                  <a:pt x="1255800" y="2059747"/>
                  <a:pt x="1258162" y="2060542"/>
                  <a:pt x="1261312" y="2061336"/>
                </a:cubicBezTo>
                <a:cubicBezTo>
                  <a:pt x="1258949" y="2089150"/>
                  <a:pt x="1256586" y="2116169"/>
                  <a:pt x="1254224" y="2145571"/>
                </a:cubicBezTo>
                <a:cubicBezTo>
                  <a:pt x="1242412" y="2143187"/>
                  <a:pt x="1234538" y="2141598"/>
                  <a:pt x="1224301" y="2139214"/>
                </a:cubicBezTo>
                <a:cubicBezTo>
                  <a:pt x="1224301" y="2156697"/>
                  <a:pt x="1224301" y="2172590"/>
                  <a:pt x="1225089" y="2194046"/>
                </a:cubicBezTo>
                <a:cubicBezTo>
                  <a:pt x="1235325" y="2185305"/>
                  <a:pt x="1242412" y="2178947"/>
                  <a:pt x="1250287" y="2172590"/>
                </a:cubicBezTo>
                <a:cubicBezTo>
                  <a:pt x="1251862" y="2173385"/>
                  <a:pt x="1255012" y="2174974"/>
                  <a:pt x="1255012" y="2176563"/>
                </a:cubicBezTo>
                <a:cubicBezTo>
                  <a:pt x="1254224" y="2240137"/>
                  <a:pt x="1253437" y="2303711"/>
                  <a:pt x="1252650" y="2368079"/>
                </a:cubicBezTo>
                <a:cubicBezTo>
                  <a:pt x="1252650" y="2391919"/>
                  <a:pt x="1253437" y="2414964"/>
                  <a:pt x="1253437" y="2436421"/>
                </a:cubicBezTo>
                <a:cubicBezTo>
                  <a:pt x="1274698" y="2457082"/>
                  <a:pt x="1286510" y="2430858"/>
                  <a:pt x="1303047" y="2429268"/>
                </a:cubicBezTo>
                <a:cubicBezTo>
                  <a:pt x="1298322" y="2455493"/>
                  <a:pt x="1295960" y="2457082"/>
                  <a:pt x="1247137" y="2470591"/>
                </a:cubicBezTo>
                <a:cubicBezTo>
                  <a:pt x="1255012" y="2480922"/>
                  <a:pt x="1261312" y="2489663"/>
                  <a:pt x="1268398" y="2498405"/>
                </a:cubicBezTo>
                <a:cubicBezTo>
                  <a:pt x="1267611" y="2499994"/>
                  <a:pt x="1267611" y="2503968"/>
                  <a:pt x="1266036" y="2504762"/>
                </a:cubicBezTo>
                <a:cubicBezTo>
                  <a:pt x="1239263" y="2521450"/>
                  <a:pt x="1244775" y="2551648"/>
                  <a:pt x="1241625" y="2574693"/>
                </a:cubicBezTo>
                <a:cubicBezTo>
                  <a:pt x="1234538" y="2627141"/>
                  <a:pt x="1234538" y="2679589"/>
                  <a:pt x="1232176" y="2732832"/>
                </a:cubicBezTo>
                <a:cubicBezTo>
                  <a:pt x="1230600" y="2757467"/>
                  <a:pt x="1238475" y="2778129"/>
                  <a:pt x="1254224" y="2797995"/>
                </a:cubicBezTo>
                <a:cubicBezTo>
                  <a:pt x="1262099" y="2807531"/>
                  <a:pt x="1264461" y="2821835"/>
                  <a:pt x="1269974" y="2833755"/>
                </a:cubicBezTo>
                <a:cubicBezTo>
                  <a:pt x="1270761" y="2832166"/>
                  <a:pt x="1273911" y="2828193"/>
                  <a:pt x="1278635" y="2821835"/>
                </a:cubicBezTo>
                <a:cubicBezTo>
                  <a:pt x="1281786" y="2856006"/>
                  <a:pt x="1279423" y="2884614"/>
                  <a:pt x="1245562" y="2898918"/>
                </a:cubicBezTo>
                <a:cubicBezTo>
                  <a:pt x="1260524" y="2947393"/>
                  <a:pt x="1256586" y="2993484"/>
                  <a:pt x="1236901" y="3037986"/>
                </a:cubicBezTo>
                <a:cubicBezTo>
                  <a:pt x="1233751" y="3045137"/>
                  <a:pt x="1234538" y="3054674"/>
                  <a:pt x="1234538" y="3062620"/>
                </a:cubicBezTo>
                <a:cubicBezTo>
                  <a:pt x="1234538" y="3092023"/>
                  <a:pt x="1231388" y="3120631"/>
                  <a:pt x="1218002" y="3147650"/>
                </a:cubicBezTo>
                <a:cubicBezTo>
                  <a:pt x="1214852" y="3153213"/>
                  <a:pt x="1214064" y="3161160"/>
                  <a:pt x="1214064" y="3167517"/>
                </a:cubicBezTo>
                <a:cubicBezTo>
                  <a:pt x="1211702" y="3229501"/>
                  <a:pt x="1210127" y="3291485"/>
                  <a:pt x="1206977" y="3354264"/>
                </a:cubicBezTo>
                <a:cubicBezTo>
                  <a:pt x="1206190" y="3374925"/>
                  <a:pt x="1203827" y="3395587"/>
                  <a:pt x="1203040" y="3417043"/>
                </a:cubicBezTo>
                <a:cubicBezTo>
                  <a:pt x="1198315" y="3495715"/>
                  <a:pt x="1192803" y="3575182"/>
                  <a:pt x="1188078" y="3653855"/>
                </a:cubicBezTo>
                <a:cubicBezTo>
                  <a:pt x="1186503" y="3679284"/>
                  <a:pt x="1188078" y="3705508"/>
                  <a:pt x="1188866" y="3733322"/>
                </a:cubicBezTo>
                <a:cubicBezTo>
                  <a:pt x="1192015" y="3731732"/>
                  <a:pt x="1196740" y="3729348"/>
                  <a:pt x="1203040" y="3726170"/>
                </a:cubicBezTo>
                <a:cubicBezTo>
                  <a:pt x="1210914" y="3754777"/>
                  <a:pt x="1212489" y="3784180"/>
                  <a:pt x="1206190" y="3811994"/>
                </a:cubicBezTo>
                <a:cubicBezTo>
                  <a:pt x="1192803" y="3869210"/>
                  <a:pt x="1193590" y="3927221"/>
                  <a:pt x="1192015" y="3986027"/>
                </a:cubicBezTo>
                <a:cubicBezTo>
                  <a:pt x="1190440" y="4058341"/>
                  <a:pt x="1192015" y="4131451"/>
                  <a:pt x="1176266" y="4200588"/>
                </a:cubicBezTo>
                <a:cubicBezTo>
                  <a:pt x="1164454" y="4250652"/>
                  <a:pt x="1159730" y="4303100"/>
                  <a:pt x="1141619" y="4352369"/>
                </a:cubicBezTo>
                <a:cubicBezTo>
                  <a:pt x="1121932" y="4404023"/>
                  <a:pt x="1114845" y="4461239"/>
                  <a:pt x="1100671" y="4515277"/>
                </a:cubicBezTo>
                <a:cubicBezTo>
                  <a:pt x="1097520" y="4527992"/>
                  <a:pt x="1092009" y="4545474"/>
                  <a:pt x="1082559" y="4550242"/>
                </a:cubicBezTo>
                <a:cubicBezTo>
                  <a:pt x="1051061" y="4566930"/>
                  <a:pt x="1046336" y="4597127"/>
                  <a:pt x="1036099" y="4624941"/>
                </a:cubicBezTo>
                <a:cubicBezTo>
                  <a:pt x="1032162" y="4636861"/>
                  <a:pt x="1029799" y="4648781"/>
                  <a:pt x="1025862" y="4664674"/>
                </a:cubicBezTo>
                <a:cubicBezTo>
                  <a:pt x="997514" y="4651960"/>
                  <a:pt x="972315" y="4640040"/>
                  <a:pt x="948692" y="4628914"/>
                </a:cubicBezTo>
                <a:cubicBezTo>
                  <a:pt x="929005" y="4637656"/>
                  <a:pt x="910106" y="4646397"/>
                  <a:pt x="890420" y="4654344"/>
                </a:cubicBezTo>
                <a:cubicBezTo>
                  <a:pt x="855772" y="4667853"/>
                  <a:pt x="828210" y="4663085"/>
                  <a:pt x="804587" y="4629709"/>
                </a:cubicBezTo>
                <a:cubicBezTo>
                  <a:pt x="787263" y="4605074"/>
                  <a:pt x="758126" y="4601101"/>
                  <a:pt x="732140" y="4616200"/>
                </a:cubicBezTo>
                <a:cubicBezTo>
                  <a:pt x="702218" y="4594744"/>
                  <a:pt x="676232" y="4574082"/>
                  <a:pt x="640008" y="4571698"/>
                </a:cubicBezTo>
                <a:lnTo>
                  <a:pt x="633724" y="4568586"/>
                </a:lnTo>
                <a:lnTo>
                  <a:pt x="623961" y="4583420"/>
                </a:lnTo>
                <a:cubicBezTo>
                  <a:pt x="617563" y="4596532"/>
                  <a:pt x="613823" y="4611034"/>
                  <a:pt x="608704" y="4624941"/>
                </a:cubicBezTo>
                <a:cubicBezTo>
                  <a:pt x="604767" y="4636861"/>
                  <a:pt x="602404" y="4648781"/>
                  <a:pt x="598467" y="4664674"/>
                </a:cubicBezTo>
                <a:cubicBezTo>
                  <a:pt x="570119" y="4651960"/>
                  <a:pt x="544920" y="4640040"/>
                  <a:pt x="521297" y="4628914"/>
                </a:cubicBezTo>
                <a:cubicBezTo>
                  <a:pt x="501610" y="4637656"/>
                  <a:pt x="482711" y="4646397"/>
                  <a:pt x="463025" y="4654344"/>
                </a:cubicBezTo>
                <a:cubicBezTo>
                  <a:pt x="428377" y="4667853"/>
                  <a:pt x="400815" y="4663085"/>
                  <a:pt x="377192" y="4629709"/>
                </a:cubicBezTo>
                <a:cubicBezTo>
                  <a:pt x="359868" y="4605074"/>
                  <a:pt x="330731" y="4601101"/>
                  <a:pt x="304745" y="4616200"/>
                </a:cubicBezTo>
                <a:cubicBezTo>
                  <a:pt x="274823" y="4594744"/>
                  <a:pt x="248837" y="4574082"/>
                  <a:pt x="212613" y="4571698"/>
                </a:cubicBezTo>
                <a:cubicBezTo>
                  <a:pt x="202376" y="4570903"/>
                  <a:pt x="189777" y="4558983"/>
                  <a:pt x="185052" y="4549447"/>
                </a:cubicBezTo>
                <a:cubicBezTo>
                  <a:pt x="162216" y="4503357"/>
                  <a:pt x="141743" y="4455676"/>
                  <a:pt x="118906" y="4404818"/>
                </a:cubicBezTo>
                <a:cubicBezTo>
                  <a:pt x="106306" y="4406407"/>
                  <a:pt x="100007" y="4414353"/>
                  <a:pt x="104732" y="4434220"/>
                </a:cubicBezTo>
                <a:cubicBezTo>
                  <a:pt x="93708" y="4431042"/>
                  <a:pt x="84258" y="4427863"/>
                  <a:pt x="71659" y="4423095"/>
                </a:cubicBezTo>
                <a:cubicBezTo>
                  <a:pt x="71659" y="4408791"/>
                  <a:pt x="69296" y="4392898"/>
                  <a:pt x="71659" y="4378593"/>
                </a:cubicBezTo>
                <a:cubicBezTo>
                  <a:pt x="74021" y="4364289"/>
                  <a:pt x="77959" y="4347601"/>
                  <a:pt x="88195" y="4338065"/>
                </a:cubicBezTo>
                <a:cubicBezTo>
                  <a:pt x="108670" y="4318199"/>
                  <a:pt x="111819" y="4299126"/>
                  <a:pt x="100007" y="4275286"/>
                </a:cubicBezTo>
                <a:cubicBezTo>
                  <a:pt x="65359" y="4281644"/>
                  <a:pt x="43310" y="4314225"/>
                  <a:pt x="0" y="4326145"/>
                </a:cubicBezTo>
                <a:cubicBezTo>
                  <a:pt x="6300" y="4297537"/>
                  <a:pt x="10237" y="4280055"/>
                  <a:pt x="14174" y="4259393"/>
                </a:cubicBezTo>
                <a:cubicBezTo>
                  <a:pt x="25199" y="4260982"/>
                  <a:pt x="35435" y="4262572"/>
                  <a:pt x="47247" y="4264161"/>
                </a:cubicBezTo>
                <a:cubicBezTo>
                  <a:pt x="53547" y="4254625"/>
                  <a:pt x="60635" y="4245089"/>
                  <a:pt x="62209" y="4241910"/>
                </a:cubicBezTo>
                <a:cubicBezTo>
                  <a:pt x="56697" y="4214892"/>
                  <a:pt x="52760" y="4195819"/>
                  <a:pt x="48823" y="4174363"/>
                </a:cubicBezTo>
                <a:cubicBezTo>
                  <a:pt x="48035" y="4174363"/>
                  <a:pt x="44885" y="4174363"/>
                  <a:pt x="41736" y="4175158"/>
                </a:cubicBezTo>
                <a:cubicBezTo>
                  <a:pt x="37798" y="4175952"/>
                  <a:pt x="34649" y="4176747"/>
                  <a:pt x="27561" y="4178337"/>
                </a:cubicBezTo>
                <a:cubicBezTo>
                  <a:pt x="28348" y="4167211"/>
                  <a:pt x="28348" y="4157675"/>
                  <a:pt x="29136" y="4148139"/>
                </a:cubicBezTo>
                <a:cubicBezTo>
                  <a:pt x="29136" y="4142577"/>
                  <a:pt x="33073" y="4135424"/>
                  <a:pt x="30711" y="4132246"/>
                </a:cubicBezTo>
                <a:cubicBezTo>
                  <a:pt x="-3937" y="4085360"/>
                  <a:pt x="25199" y="4039270"/>
                  <a:pt x="31498" y="3993178"/>
                </a:cubicBezTo>
                <a:cubicBezTo>
                  <a:pt x="33861" y="3977285"/>
                  <a:pt x="37798" y="3960597"/>
                  <a:pt x="34649" y="3945498"/>
                </a:cubicBezTo>
                <a:cubicBezTo>
                  <a:pt x="19687" y="3879541"/>
                  <a:pt x="33861" y="3815967"/>
                  <a:pt x="41736" y="3752394"/>
                </a:cubicBezTo>
                <a:cubicBezTo>
                  <a:pt x="66934" y="3748420"/>
                  <a:pt x="77959" y="3759546"/>
                  <a:pt x="85045" y="3778618"/>
                </a:cubicBezTo>
                <a:cubicBezTo>
                  <a:pt x="92132" y="3798484"/>
                  <a:pt x="103945" y="3815173"/>
                  <a:pt x="129931" y="3818351"/>
                </a:cubicBezTo>
                <a:cubicBezTo>
                  <a:pt x="131505" y="3805636"/>
                  <a:pt x="133080" y="3793716"/>
                  <a:pt x="136230" y="3772260"/>
                </a:cubicBezTo>
                <a:cubicBezTo>
                  <a:pt x="147254" y="3796895"/>
                  <a:pt x="143317" y="3813583"/>
                  <a:pt x="141743" y="3830271"/>
                </a:cubicBezTo>
                <a:cubicBezTo>
                  <a:pt x="139380" y="3850933"/>
                  <a:pt x="134656" y="3871594"/>
                  <a:pt x="136230" y="3892256"/>
                </a:cubicBezTo>
                <a:cubicBezTo>
                  <a:pt x="137805" y="3914506"/>
                  <a:pt x="133868" y="3931989"/>
                  <a:pt x="122056" y="3951856"/>
                </a:cubicBezTo>
                <a:cubicBezTo>
                  <a:pt x="110244" y="3971723"/>
                  <a:pt x="111031" y="3999536"/>
                  <a:pt x="108670" y="4023376"/>
                </a:cubicBezTo>
                <a:cubicBezTo>
                  <a:pt x="108276" y="4026157"/>
                  <a:pt x="111229" y="4029137"/>
                  <a:pt x="115068" y="4032217"/>
                </a:cubicBezTo>
                <a:lnTo>
                  <a:pt x="126159" y="4041152"/>
                </a:lnTo>
                <a:lnTo>
                  <a:pt x="125206" y="4041653"/>
                </a:lnTo>
                <a:lnTo>
                  <a:pt x="125537" y="4045991"/>
                </a:lnTo>
                <a:lnTo>
                  <a:pt x="118118" y="4071851"/>
                </a:lnTo>
                <a:cubicBezTo>
                  <a:pt x="121268" y="4071851"/>
                  <a:pt x="124418" y="4072645"/>
                  <a:pt x="127568" y="4072645"/>
                </a:cubicBezTo>
                <a:lnTo>
                  <a:pt x="125537" y="4045991"/>
                </a:lnTo>
                <a:lnTo>
                  <a:pt x="126781" y="4041653"/>
                </a:lnTo>
                <a:lnTo>
                  <a:pt x="126159" y="4041152"/>
                </a:lnTo>
                <a:lnTo>
                  <a:pt x="134458" y="4036786"/>
                </a:lnTo>
                <a:cubicBezTo>
                  <a:pt x="137411" y="4035098"/>
                  <a:pt x="139774" y="4033310"/>
                  <a:pt x="140167" y="4031323"/>
                </a:cubicBezTo>
                <a:cubicBezTo>
                  <a:pt x="144892" y="4013840"/>
                  <a:pt x="148042" y="3996357"/>
                  <a:pt x="148830" y="3978874"/>
                </a:cubicBezTo>
                <a:cubicBezTo>
                  <a:pt x="155129" y="3880336"/>
                  <a:pt x="159854" y="3781002"/>
                  <a:pt x="166153" y="3682463"/>
                </a:cubicBezTo>
                <a:cubicBezTo>
                  <a:pt x="168516" y="3637961"/>
                  <a:pt x="171666" y="3593460"/>
                  <a:pt x="176390" y="3548958"/>
                </a:cubicBezTo>
                <a:cubicBezTo>
                  <a:pt x="179540" y="3522734"/>
                  <a:pt x="166153" y="3517966"/>
                  <a:pt x="144892" y="3518761"/>
                </a:cubicBezTo>
                <a:cubicBezTo>
                  <a:pt x="135442" y="3529092"/>
                  <a:pt x="158279" y="3544190"/>
                  <a:pt x="139380" y="3556905"/>
                </a:cubicBezTo>
                <a:cubicBezTo>
                  <a:pt x="133080" y="3560878"/>
                  <a:pt x="133868" y="3591076"/>
                  <a:pt x="141743" y="3598228"/>
                </a:cubicBezTo>
                <a:cubicBezTo>
                  <a:pt x="157491" y="3613326"/>
                  <a:pt x="121268" y="3633193"/>
                  <a:pt x="149616" y="3641935"/>
                </a:cubicBezTo>
                <a:cubicBezTo>
                  <a:pt x="146467" y="3660212"/>
                  <a:pt x="142529" y="3679284"/>
                  <a:pt x="139380" y="3697562"/>
                </a:cubicBezTo>
                <a:lnTo>
                  <a:pt x="134656" y="3697562"/>
                </a:lnTo>
                <a:cubicBezTo>
                  <a:pt x="129143" y="3664185"/>
                  <a:pt x="110244" y="3633988"/>
                  <a:pt x="115757" y="3597433"/>
                </a:cubicBezTo>
                <a:cubicBezTo>
                  <a:pt x="116544" y="3593063"/>
                  <a:pt x="114575" y="3588295"/>
                  <a:pt x="111819" y="3583427"/>
                </a:cubicBezTo>
                <a:lnTo>
                  <a:pt x="103157" y="3568825"/>
                </a:lnTo>
                <a:lnTo>
                  <a:pt x="103945" y="3568030"/>
                </a:lnTo>
                <a:lnTo>
                  <a:pt x="103260" y="3566998"/>
                </a:lnTo>
                <a:lnTo>
                  <a:pt x="104732" y="3541012"/>
                </a:lnTo>
                <a:cubicBezTo>
                  <a:pt x="97252" y="3546575"/>
                  <a:pt x="95086" y="3551342"/>
                  <a:pt x="95775" y="3555713"/>
                </a:cubicBezTo>
                <a:lnTo>
                  <a:pt x="103260" y="3566998"/>
                </a:lnTo>
                <a:lnTo>
                  <a:pt x="103157" y="3568825"/>
                </a:lnTo>
                <a:lnTo>
                  <a:pt x="103157" y="3568825"/>
                </a:lnTo>
                <a:lnTo>
                  <a:pt x="96070" y="3575977"/>
                </a:lnTo>
                <a:cubicBezTo>
                  <a:pt x="77171" y="3585513"/>
                  <a:pt x="61421" y="3595843"/>
                  <a:pt x="81896" y="3619684"/>
                </a:cubicBezTo>
                <a:cubicBezTo>
                  <a:pt x="88195" y="3627630"/>
                  <a:pt x="86621" y="3629220"/>
                  <a:pt x="69296" y="3639550"/>
                </a:cubicBezTo>
                <a:cubicBezTo>
                  <a:pt x="62997" y="3618095"/>
                  <a:pt x="57484" y="3597433"/>
                  <a:pt x="51185" y="3575977"/>
                </a:cubicBezTo>
                <a:cubicBezTo>
                  <a:pt x="46460" y="3577566"/>
                  <a:pt x="40948" y="3579156"/>
                  <a:pt x="33073" y="3581540"/>
                </a:cubicBezTo>
                <a:cubicBezTo>
                  <a:pt x="37011" y="3548163"/>
                  <a:pt x="35435" y="3513993"/>
                  <a:pt x="62997" y="3487769"/>
                </a:cubicBezTo>
                <a:cubicBezTo>
                  <a:pt x="69296" y="3481411"/>
                  <a:pt x="71659" y="3468696"/>
                  <a:pt x="72446" y="3458366"/>
                </a:cubicBezTo>
                <a:cubicBezTo>
                  <a:pt x="75596" y="3426579"/>
                  <a:pt x="76383" y="3395587"/>
                  <a:pt x="78746" y="3362211"/>
                </a:cubicBezTo>
                <a:cubicBezTo>
                  <a:pt x="107882" y="3368568"/>
                  <a:pt x="104732" y="3385256"/>
                  <a:pt x="96858" y="3401149"/>
                </a:cubicBezTo>
                <a:cubicBezTo>
                  <a:pt x="81896" y="3431347"/>
                  <a:pt x="85833" y="3463134"/>
                  <a:pt x="84258" y="3494921"/>
                </a:cubicBezTo>
                <a:cubicBezTo>
                  <a:pt x="84258" y="3499689"/>
                  <a:pt x="88983" y="3504456"/>
                  <a:pt x="95282" y="3516376"/>
                </a:cubicBezTo>
                <a:cubicBezTo>
                  <a:pt x="108670" y="3463928"/>
                  <a:pt x="119694" y="3418632"/>
                  <a:pt x="131505" y="3370158"/>
                </a:cubicBezTo>
                <a:cubicBezTo>
                  <a:pt x="128355" y="3369363"/>
                  <a:pt x="121268" y="3368568"/>
                  <a:pt x="111031" y="3366184"/>
                </a:cubicBezTo>
                <a:cubicBezTo>
                  <a:pt x="103157" y="3277181"/>
                  <a:pt x="122844" y="3186589"/>
                  <a:pt x="108670" y="3095996"/>
                </a:cubicBezTo>
                <a:cubicBezTo>
                  <a:pt x="79533" y="3104738"/>
                  <a:pt x="110244" y="3149239"/>
                  <a:pt x="66934" y="3146855"/>
                </a:cubicBezTo>
                <a:cubicBezTo>
                  <a:pt x="64572" y="3129373"/>
                  <a:pt x="59059" y="3111890"/>
                  <a:pt x="59847" y="3094407"/>
                </a:cubicBezTo>
                <a:cubicBezTo>
                  <a:pt x="61421" y="3038780"/>
                  <a:pt x="64572" y="2983153"/>
                  <a:pt x="66934" y="2928321"/>
                </a:cubicBezTo>
                <a:cubicBezTo>
                  <a:pt x="66934" y="2920374"/>
                  <a:pt x="67722" y="2911633"/>
                  <a:pt x="67722" y="2903686"/>
                </a:cubicBezTo>
                <a:cubicBezTo>
                  <a:pt x="64572" y="2785281"/>
                  <a:pt x="74809" y="2667669"/>
                  <a:pt x="92132" y="2550853"/>
                </a:cubicBezTo>
                <a:cubicBezTo>
                  <a:pt x="103157" y="2472975"/>
                  <a:pt x="103945" y="2392714"/>
                  <a:pt x="107882" y="2314041"/>
                </a:cubicBezTo>
                <a:cubicBezTo>
                  <a:pt x="117331" y="2136830"/>
                  <a:pt x="124418" y="1958824"/>
                  <a:pt x="148830" y="1782407"/>
                </a:cubicBezTo>
                <a:cubicBezTo>
                  <a:pt x="163791" y="1671153"/>
                  <a:pt x="171666" y="1558310"/>
                  <a:pt x="180328" y="1446262"/>
                </a:cubicBezTo>
                <a:cubicBezTo>
                  <a:pt x="184265" y="1399376"/>
                  <a:pt x="181115" y="1351696"/>
                  <a:pt x="184265" y="1304811"/>
                </a:cubicBezTo>
                <a:cubicBezTo>
                  <a:pt x="188202" y="1241237"/>
                  <a:pt x="195289" y="1177663"/>
                  <a:pt x="199227" y="1114090"/>
                </a:cubicBezTo>
                <a:cubicBezTo>
                  <a:pt x="202376" y="1058463"/>
                  <a:pt x="203164" y="1003631"/>
                  <a:pt x="206314" y="948004"/>
                </a:cubicBezTo>
                <a:cubicBezTo>
                  <a:pt x="208675" y="896350"/>
                  <a:pt x="212613" y="845492"/>
                  <a:pt x="216550" y="794633"/>
                </a:cubicBezTo>
                <a:cubicBezTo>
                  <a:pt x="224425" y="693710"/>
                  <a:pt x="232300" y="592787"/>
                  <a:pt x="243324" y="492658"/>
                </a:cubicBezTo>
                <a:cubicBezTo>
                  <a:pt x="248837" y="447362"/>
                  <a:pt x="263011" y="403655"/>
                  <a:pt x="272460" y="358359"/>
                </a:cubicBezTo>
                <a:cubicBezTo>
                  <a:pt x="278760" y="325778"/>
                  <a:pt x="282697" y="292401"/>
                  <a:pt x="288997" y="259820"/>
                </a:cubicBezTo>
                <a:cubicBezTo>
                  <a:pt x="296084" y="224854"/>
                  <a:pt x="296872" y="188300"/>
                  <a:pt x="318920" y="157307"/>
                </a:cubicBezTo>
                <a:cubicBezTo>
                  <a:pt x="324432" y="150155"/>
                  <a:pt x="322858" y="138235"/>
                  <a:pt x="325220" y="129494"/>
                </a:cubicBezTo>
                <a:cubicBezTo>
                  <a:pt x="327582" y="121547"/>
                  <a:pt x="329157" y="112806"/>
                  <a:pt x="334669" y="107243"/>
                </a:cubicBezTo>
                <a:cubicBezTo>
                  <a:pt x="361443" y="77840"/>
                  <a:pt x="388216" y="49232"/>
                  <a:pt x="416565" y="21419"/>
                </a:cubicBezTo>
                <a:cubicBezTo>
                  <a:pt x="433101" y="5526"/>
                  <a:pt x="456724" y="8704"/>
                  <a:pt x="476411" y="3142"/>
                </a:cubicBezTo>
                <a:cubicBezTo>
                  <a:pt x="491373" y="-1229"/>
                  <a:pt x="503972" y="-633"/>
                  <a:pt x="515784" y="2447"/>
                </a:cubicBezTo>
                <a:close/>
              </a:path>
            </a:pathLst>
          </a:custGeom>
          <a:solidFill>
            <a:schemeClr val="accent4"/>
          </a:solidFill>
          <a:ln w="794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920" name="Group 1919">
            <a:extLst>
              <a:ext uri="{FF2B5EF4-FFF2-40B4-BE49-F238E27FC236}">
                <a16:creationId xmlns:a16="http://schemas.microsoft.com/office/drawing/2014/main" id="{2AF5CC46-8F58-4B23-91DD-43FABBB3FBD6}"/>
              </a:ext>
            </a:extLst>
          </p:cNvPr>
          <p:cNvGrpSpPr/>
          <p:nvPr/>
        </p:nvGrpSpPr>
        <p:grpSpPr>
          <a:xfrm>
            <a:off x="1493179" y="2232376"/>
            <a:ext cx="1510194" cy="2797130"/>
            <a:chOff x="1395968" y="2232376"/>
            <a:chExt cx="1890210" cy="2797130"/>
          </a:xfrm>
        </p:grpSpPr>
        <p:sp>
          <p:nvSpPr>
            <p:cNvPr id="1921" name="TextBox 1920">
              <a:extLst>
                <a:ext uri="{FF2B5EF4-FFF2-40B4-BE49-F238E27FC236}">
                  <a16:creationId xmlns:a16="http://schemas.microsoft.com/office/drawing/2014/main" id="{3EF8E3E2-70BD-4AEF-B5B9-EB86B5BBDA9A}"/>
                </a:ext>
              </a:extLst>
            </p:cNvPr>
            <p:cNvSpPr txBox="1"/>
            <p:nvPr/>
          </p:nvSpPr>
          <p:spPr>
            <a:xfrm>
              <a:off x="1395969" y="2905848"/>
              <a:ext cx="189020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</a:p>
          </p:txBody>
        </p:sp>
        <p:sp>
          <p:nvSpPr>
            <p:cNvPr id="1922" name="TextBox 1921">
              <a:extLst>
                <a:ext uri="{FF2B5EF4-FFF2-40B4-BE49-F238E27FC236}">
                  <a16:creationId xmlns:a16="http://schemas.microsoft.com/office/drawing/2014/main" id="{8FA58918-9B84-4F5B-85C4-373D8329D1B0}"/>
                </a:ext>
              </a:extLst>
            </p:cNvPr>
            <p:cNvSpPr txBox="1"/>
            <p:nvPr/>
          </p:nvSpPr>
          <p:spPr>
            <a:xfrm>
              <a:off x="1395968" y="2232376"/>
              <a:ext cx="1877005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bg1"/>
                  </a:solidFill>
                </a:rPr>
                <a:t>A </a:t>
              </a:r>
              <a:r>
                <a:rPr lang="en-US" altLang="ko-KR" sz="1600" dirty="0">
                  <a:solidFill>
                    <a:schemeClr val="bg1"/>
                  </a:solidFill>
                </a:rPr>
                <a:t>Style</a:t>
              </a:r>
              <a:endParaRPr lang="en-US" altLang="ko-KR" sz="4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23" name="Group 1922">
            <a:extLst>
              <a:ext uri="{FF2B5EF4-FFF2-40B4-BE49-F238E27FC236}">
                <a16:creationId xmlns:a16="http://schemas.microsoft.com/office/drawing/2014/main" id="{BD6AEDAC-5962-4DD1-85F1-53ED32F7A0A3}"/>
              </a:ext>
            </a:extLst>
          </p:cNvPr>
          <p:cNvGrpSpPr/>
          <p:nvPr/>
        </p:nvGrpSpPr>
        <p:grpSpPr>
          <a:xfrm>
            <a:off x="4104401" y="2232376"/>
            <a:ext cx="1510194" cy="2809830"/>
            <a:chOff x="4218995" y="2232376"/>
            <a:chExt cx="1890210" cy="2809830"/>
          </a:xfrm>
        </p:grpSpPr>
        <p:sp>
          <p:nvSpPr>
            <p:cNvPr id="1924" name="TextBox 1923">
              <a:extLst>
                <a:ext uri="{FF2B5EF4-FFF2-40B4-BE49-F238E27FC236}">
                  <a16:creationId xmlns:a16="http://schemas.microsoft.com/office/drawing/2014/main" id="{76737168-3E4A-4566-A9F3-595AF7557D9B}"/>
                </a:ext>
              </a:extLst>
            </p:cNvPr>
            <p:cNvSpPr txBox="1"/>
            <p:nvPr/>
          </p:nvSpPr>
          <p:spPr>
            <a:xfrm>
              <a:off x="4218996" y="2918548"/>
              <a:ext cx="189020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</a:p>
          </p:txBody>
        </p:sp>
        <p:sp>
          <p:nvSpPr>
            <p:cNvPr id="1925" name="TextBox 1924">
              <a:extLst>
                <a:ext uri="{FF2B5EF4-FFF2-40B4-BE49-F238E27FC236}">
                  <a16:creationId xmlns:a16="http://schemas.microsoft.com/office/drawing/2014/main" id="{1339B391-CB0D-4339-8CFD-C23DD21076B1}"/>
                </a:ext>
              </a:extLst>
            </p:cNvPr>
            <p:cNvSpPr txBox="1"/>
            <p:nvPr/>
          </p:nvSpPr>
          <p:spPr>
            <a:xfrm>
              <a:off x="4218995" y="2232376"/>
              <a:ext cx="1877005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bg1"/>
                  </a:solidFill>
                </a:rPr>
                <a:t>B </a:t>
              </a:r>
              <a:r>
                <a:rPr lang="en-US" altLang="ko-KR" sz="1600" dirty="0">
                  <a:solidFill>
                    <a:schemeClr val="bg1"/>
                  </a:solidFill>
                </a:rPr>
                <a:t>Style</a:t>
              </a:r>
              <a:endParaRPr lang="en-US" altLang="ko-KR" sz="4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26" name="Group 1925">
            <a:extLst>
              <a:ext uri="{FF2B5EF4-FFF2-40B4-BE49-F238E27FC236}">
                <a16:creationId xmlns:a16="http://schemas.microsoft.com/office/drawing/2014/main" id="{8B0F46EE-1FF7-4DEB-B744-5DF4093B5B6A}"/>
              </a:ext>
            </a:extLst>
          </p:cNvPr>
          <p:cNvGrpSpPr/>
          <p:nvPr/>
        </p:nvGrpSpPr>
        <p:grpSpPr>
          <a:xfrm>
            <a:off x="6715623" y="2232376"/>
            <a:ext cx="1510194" cy="2822530"/>
            <a:chOff x="7042022" y="2232376"/>
            <a:chExt cx="1890210" cy="2822530"/>
          </a:xfrm>
        </p:grpSpPr>
        <p:sp>
          <p:nvSpPr>
            <p:cNvPr id="1927" name="TextBox 1926">
              <a:extLst>
                <a:ext uri="{FF2B5EF4-FFF2-40B4-BE49-F238E27FC236}">
                  <a16:creationId xmlns:a16="http://schemas.microsoft.com/office/drawing/2014/main" id="{81874F7A-9A00-42D1-AE6C-42D6AEE42242}"/>
                </a:ext>
              </a:extLst>
            </p:cNvPr>
            <p:cNvSpPr txBox="1"/>
            <p:nvPr/>
          </p:nvSpPr>
          <p:spPr>
            <a:xfrm>
              <a:off x="7042023" y="2931248"/>
              <a:ext cx="189020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</a:p>
          </p:txBody>
        </p:sp>
        <p:sp>
          <p:nvSpPr>
            <p:cNvPr id="1928" name="TextBox 1927">
              <a:extLst>
                <a:ext uri="{FF2B5EF4-FFF2-40B4-BE49-F238E27FC236}">
                  <a16:creationId xmlns:a16="http://schemas.microsoft.com/office/drawing/2014/main" id="{66965BF5-47A8-414A-80DA-FEB9413B546B}"/>
                </a:ext>
              </a:extLst>
            </p:cNvPr>
            <p:cNvSpPr txBox="1"/>
            <p:nvPr/>
          </p:nvSpPr>
          <p:spPr>
            <a:xfrm>
              <a:off x="7042022" y="2232376"/>
              <a:ext cx="1877005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bg1"/>
                  </a:solidFill>
                </a:rPr>
                <a:t>C </a:t>
              </a:r>
              <a:r>
                <a:rPr lang="en-US" altLang="ko-KR" sz="1600" dirty="0">
                  <a:solidFill>
                    <a:schemeClr val="bg1"/>
                  </a:solidFill>
                </a:rPr>
                <a:t>Style</a:t>
              </a:r>
              <a:endParaRPr lang="en-US" altLang="ko-KR" sz="4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29" name="Group 1928">
            <a:extLst>
              <a:ext uri="{FF2B5EF4-FFF2-40B4-BE49-F238E27FC236}">
                <a16:creationId xmlns:a16="http://schemas.microsoft.com/office/drawing/2014/main" id="{1607D23A-4B62-4A9A-BB69-070392755D9D}"/>
              </a:ext>
            </a:extLst>
          </p:cNvPr>
          <p:cNvGrpSpPr/>
          <p:nvPr/>
        </p:nvGrpSpPr>
        <p:grpSpPr>
          <a:xfrm>
            <a:off x="9326846" y="2232376"/>
            <a:ext cx="1510194" cy="2835230"/>
            <a:chOff x="9865049" y="2232376"/>
            <a:chExt cx="1890210" cy="2835230"/>
          </a:xfrm>
        </p:grpSpPr>
        <p:sp>
          <p:nvSpPr>
            <p:cNvPr id="1930" name="TextBox 1929">
              <a:extLst>
                <a:ext uri="{FF2B5EF4-FFF2-40B4-BE49-F238E27FC236}">
                  <a16:creationId xmlns:a16="http://schemas.microsoft.com/office/drawing/2014/main" id="{6AEE4934-104F-4D1D-B452-B84F37DED54D}"/>
                </a:ext>
              </a:extLst>
            </p:cNvPr>
            <p:cNvSpPr txBox="1"/>
            <p:nvPr/>
          </p:nvSpPr>
          <p:spPr>
            <a:xfrm>
              <a:off x="9865050" y="2943948"/>
              <a:ext cx="189020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</a:p>
          </p:txBody>
        </p:sp>
        <p:sp>
          <p:nvSpPr>
            <p:cNvPr id="1931" name="TextBox 1930">
              <a:extLst>
                <a:ext uri="{FF2B5EF4-FFF2-40B4-BE49-F238E27FC236}">
                  <a16:creationId xmlns:a16="http://schemas.microsoft.com/office/drawing/2014/main" id="{E889AB3E-B218-4A07-830E-1A5352BED60C}"/>
                </a:ext>
              </a:extLst>
            </p:cNvPr>
            <p:cNvSpPr txBox="1"/>
            <p:nvPr/>
          </p:nvSpPr>
          <p:spPr>
            <a:xfrm>
              <a:off x="9865049" y="2232376"/>
              <a:ext cx="1877006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bg1"/>
                  </a:solidFill>
                </a:rPr>
                <a:t>D </a:t>
              </a:r>
              <a:r>
                <a:rPr lang="en-US" altLang="ko-KR" sz="1600" dirty="0">
                  <a:solidFill>
                    <a:schemeClr val="bg1"/>
                  </a:solidFill>
                </a:rPr>
                <a:t>Style</a:t>
              </a:r>
              <a:endParaRPr lang="en-US" altLang="ko-KR" sz="4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11258</TotalTime>
  <Words>156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81</cp:revision>
  <dcterms:created xsi:type="dcterms:W3CDTF">2018-02-18T19:39:47Z</dcterms:created>
  <dcterms:modified xsi:type="dcterms:W3CDTF">2020-08-31T07:23:59Z</dcterms:modified>
</cp:coreProperties>
</file>