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6D77188-3269-4113-87FE-2ECA8B9389E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387EE668-DCD4-492E-A8F8-40AEE3863764}"/>
              </a:ext>
            </a:extLst>
          </p:cNvPr>
          <p:cNvGrpSpPr/>
          <p:nvPr/>
        </p:nvGrpSpPr>
        <p:grpSpPr>
          <a:xfrm>
            <a:off x="235277" y="1514555"/>
            <a:ext cx="2928027" cy="4851861"/>
            <a:chOff x="-133375" y="723831"/>
            <a:chExt cx="3577198" cy="5927564"/>
          </a:xfrm>
        </p:grpSpPr>
        <p:sp>
          <p:nvSpPr>
            <p:cNvPr id="985" name="Freeform: Shape 984">
              <a:extLst>
                <a:ext uri="{FF2B5EF4-FFF2-40B4-BE49-F238E27FC236}">
                  <a16:creationId xmlns:a16="http://schemas.microsoft.com/office/drawing/2014/main" id="{355C1470-9528-4D50-91F3-B47F00629D7D}"/>
                </a:ext>
              </a:extLst>
            </p:cNvPr>
            <p:cNvSpPr/>
            <p:nvPr/>
          </p:nvSpPr>
          <p:spPr>
            <a:xfrm rot="2401220" flipH="1">
              <a:off x="-133375" y="723831"/>
              <a:ext cx="3577198" cy="3180356"/>
            </a:xfrm>
            <a:custGeom>
              <a:avLst/>
              <a:gdLst>
                <a:gd name="connsiteX0" fmla="*/ 2044727 w 3577198"/>
                <a:gd name="connsiteY0" fmla="*/ 2831403 h 3180356"/>
                <a:gd name="connsiteX1" fmla="*/ 2042425 w 3577198"/>
                <a:gd name="connsiteY1" fmla="*/ 2833481 h 3180356"/>
                <a:gd name="connsiteX2" fmla="*/ 1945744 w 3577198"/>
                <a:gd name="connsiteY2" fmla="*/ 2930843 h 3180356"/>
                <a:gd name="connsiteX3" fmla="*/ 1952925 w 3577198"/>
                <a:gd name="connsiteY3" fmla="*/ 2921440 h 3180356"/>
                <a:gd name="connsiteX4" fmla="*/ 1958997 w 3577198"/>
                <a:gd name="connsiteY4" fmla="*/ 2903742 h 3180356"/>
                <a:gd name="connsiteX5" fmla="*/ 1954369 w 3577198"/>
                <a:gd name="connsiteY5" fmla="*/ 2908583 h 3180356"/>
                <a:gd name="connsiteX6" fmla="*/ 1948422 w 3577198"/>
                <a:gd name="connsiteY6" fmla="*/ 2911694 h 3180356"/>
                <a:gd name="connsiteX7" fmla="*/ 1970181 w 3577198"/>
                <a:gd name="connsiteY7" fmla="*/ 2887564 h 3180356"/>
                <a:gd name="connsiteX8" fmla="*/ 1999764 w 3577198"/>
                <a:gd name="connsiteY8" fmla="*/ 2841721 h 3180356"/>
                <a:gd name="connsiteX9" fmla="*/ 1999886 w 3577198"/>
                <a:gd name="connsiteY9" fmla="*/ 2839386 h 3180356"/>
                <a:gd name="connsiteX10" fmla="*/ 2037159 w 3577198"/>
                <a:gd name="connsiteY10" fmla="*/ 2825526 h 3180356"/>
                <a:gd name="connsiteX11" fmla="*/ 772876 w 3577198"/>
                <a:gd name="connsiteY11" fmla="*/ 1099540 h 3180356"/>
                <a:gd name="connsiteX12" fmla="*/ 755880 w 3577198"/>
                <a:gd name="connsiteY12" fmla="*/ 1113214 h 3180356"/>
                <a:gd name="connsiteX13" fmla="*/ 716114 w 3577198"/>
                <a:gd name="connsiteY13" fmla="*/ 1153247 h 3180356"/>
                <a:gd name="connsiteX14" fmla="*/ 646786 w 3577198"/>
                <a:gd name="connsiteY14" fmla="*/ 1227544 h 3180356"/>
                <a:gd name="connsiteX15" fmla="*/ 643687 w 3577198"/>
                <a:gd name="connsiteY15" fmla="*/ 1229138 h 3180356"/>
                <a:gd name="connsiteX16" fmla="*/ 697756 w 3577198"/>
                <a:gd name="connsiteY16" fmla="*/ 1155963 h 3180356"/>
                <a:gd name="connsiteX17" fmla="*/ 758157 w 3577198"/>
                <a:gd name="connsiteY17" fmla="*/ 1087597 h 3180356"/>
                <a:gd name="connsiteX18" fmla="*/ 2646967 w 3577198"/>
                <a:gd name="connsiteY18" fmla="*/ 2184565 h 3180356"/>
                <a:gd name="connsiteX19" fmla="*/ 2593180 w 3577198"/>
                <a:gd name="connsiteY19" fmla="*/ 2257360 h 3180356"/>
                <a:gd name="connsiteX20" fmla="*/ 2533638 w 3577198"/>
                <a:gd name="connsiteY20" fmla="*/ 2324754 h 3180356"/>
                <a:gd name="connsiteX21" fmla="*/ 2519105 w 3577198"/>
                <a:gd name="connsiteY21" fmla="*/ 2312963 h 3180356"/>
                <a:gd name="connsiteX22" fmla="*/ 2535358 w 3577198"/>
                <a:gd name="connsiteY22" fmla="*/ 2299887 h 3180356"/>
                <a:gd name="connsiteX23" fmla="*/ 2574918 w 3577198"/>
                <a:gd name="connsiteY23" fmla="*/ 2260062 h 3180356"/>
                <a:gd name="connsiteX24" fmla="*/ 2643885 w 3577198"/>
                <a:gd name="connsiteY24" fmla="*/ 2186151 h 3180356"/>
                <a:gd name="connsiteX25" fmla="*/ 1351679 w 3577198"/>
                <a:gd name="connsiteY25" fmla="*/ 491706 h 3180356"/>
                <a:gd name="connsiteX26" fmla="*/ 1344536 w 3577198"/>
                <a:gd name="connsiteY26" fmla="*/ 501060 h 3180356"/>
                <a:gd name="connsiteX27" fmla="*/ 1338496 w 3577198"/>
                <a:gd name="connsiteY27" fmla="*/ 518666 h 3180356"/>
                <a:gd name="connsiteX28" fmla="*/ 1343099 w 3577198"/>
                <a:gd name="connsiteY28" fmla="*/ 513851 h 3180356"/>
                <a:gd name="connsiteX29" fmla="*/ 1349016 w 3577198"/>
                <a:gd name="connsiteY29" fmla="*/ 510755 h 3180356"/>
                <a:gd name="connsiteX30" fmla="*/ 1327370 w 3577198"/>
                <a:gd name="connsiteY30" fmla="*/ 534760 h 3180356"/>
                <a:gd name="connsiteX31" fmla="*/ 1297941 w 3577198"/>
                <a:gd name="connsiteY31" fmla="*/ 580365 h 3180356"/>
                <a:gd name="connsiteX32" fmla="*/ 1297819 w 3577198"/>
                <a:gd name="connsiteY32" fmla="*/ 582688 h 3180356"/>
                <a:gd name="connsiteX33" fmla="*/ 1260740 w 3577198"/>
                <a:gd name="connsiteY33" fmla="*/ 596476 h 3180356"/>
                <a:gd name="connsiteX34" fmla="*/ 1253211 w 3577198"/>
                <a:gd name="connsiteY34" fmla="*/ 590629 h 3180356"/>
                <a:gd name="connsiteX35" fmla="*/ 1255501 w 3577198"/>
                <a:gd name="connsiteY35" fmla="*/ 588562 h 3180356"/>
                <a:gd name="connsiteX36" fmla="*/ 1351679 w 3577198"/>
                <a:gd name="connsiteY36" fmla="*/ 491706 h 3180356"/>
                <a:gd name="connsiteX37" fmla="*/ 3538351 w 3577198"/>
                <a:gd name="connsiteY37" fmla="*/ 315208 h 3180356"/>
                <a:gd name="connsiteX38" fmla="*/ 3514113 w 3577198"/>
                <a:gd name="connsiteY38" fmla="*/ 320280 h 3180356"/>
                <a:gd name="connsiteX39" fmla="*/ 3479641 w 3577198"/>
                <a:gd name="connsiteY39" fmla="*/ 347140 h 3180356"/>
                <a:gd name="connsiteX40" fmla="*/ 3448299 w 3577198"/>
                <a:gd name="connsiteY40" fmla="*/ 398420 h 3180356"/>
                <a:gd name="connsiteX41" fmla="*/ 3434649 w 3577198"/>
                <a:gd name="connsiteY41" fmla="*/ 406526 h 3180356"/>
                <a:gd name="connsiteX42" fmla="*/ 3400523 w 3577198"/>
                <a:gd name="connsiteY42" fmla="*/ 426790 h 3180356"/>
                <a:gd name="connsiteX43" fmla="*/ 3381554 w 3577198"/>
                <a:gd name="connsiteY43" fmla="*/ 452257 h 3180356"/>
                <a:gd name="connsiteX44" fmla="*/ 3285193 w 3577198"/>
                <a:gd name="connsiteY44" fmla="*/ 524392 h 3180356"/>
                <a:gd name="connsiteX45" fmla="*/ 3153670 w 3577198"/>
                <a:gd name="connsiteY45" fmla="*/ 636580 h 3180356"/>
                <a:gd name="connsiteX46" fmla="*/ 3087039 w 3577198"/>
                <a:gd name="connsiteY46" fmla="*/ 688218 h 3180356"/>
                <a:gd name="connsiteX47" fmla="*/ 3071651 w 3577198"/>
                <a:gd name="connsiteY47" fmla="*/ 687413 h 3180356"/>
                <a:gd name="connsiteX48" fmla="*/ 3021203 w 3577198"/>
                <a:gd name="connsiteY48" fmla="*/ 682568 h 3180356"/>
                <a:gd name="connsiteX49" fmla="*/ 2980941 w 3577198"/>
                <a:gd name="connsiteY49" fmla="*/ 693690 h 3180356"/>
                <a:gd name="connsiteX50" fmla="*/ 2956528 w 3577198"/>
                <a:gd name="connsiteY50" fmla="*/ 696823 h 3180356"/>
                <a:gd name="connsiteX51" fmla="*/ 2862481 w 3577198"/>
                <a:gd name="connsiteY51" fmla="*/ 766872 h 3180356"/>
                <a:gd name="connsiteX52" fmla="*/ 2847796 w 3577198"/>
                <a:gd name="connsiteY52" fmla="*/ 794769 h 3180356"/>
                <a:gd name="connsiteX53" fmla="*/ 2835997 w 3577198"/>
                <a:gd name="connsiteY53" fmla="*/ 809588 h 3180356"/>
                <a:gd name="connsiteX54" fmla="*/ 2809845 w 3577198"/>
                <a:gd name="connsiteY54" fmla="*/ 803808 h 3180356"/>
                <a:gd name="connsiteX55" fmla="*/ 2806025 w 3577198"/>
                <a:gd name="connsiteY55" fmla="*/ 792582 h 3180356"/>
                <a:gd name="connsiteX56" fmla="*/ 2835053 w 3577198"/>
                <a:gd name="connsiteY56" fmla="*/ 743386 h 3180356"/>
                <a:gd name="connsiteX57" fmla="*/ 2913239 w 3577198"/>
                <a:gd name="connsiteY57" fmla="*/ 639433 h 3180356"/>
                <a:gd name="connsiteX58" fmla="*/ 2946790 w 3577198"/>
                <a:gd name="connsiteY58" fmla="*/ 630163 h 3180356"/>
                <a:gd name="connsiteX59" fmla="*/ 2964263 w 3577198"/>
                <a:gd name="connsiteY59" fmla="*/ 633283 h 3180356"/>
                <a:gd name="connsiteX60" fmla="*/ 2962869 w 3577198"/>
                <a:gd name="connsiteY60" fmla="*/ 617774 h 3180356"/>
                <a:gd name="connsiteX61" fmla="*/ 2966563 w 3577198"/>
                <a:gd name="connsiteY61" fmla="*/ 589302 h 3180356"/>
                <a:gd name="connsiteX62" fmla="*/ 3014226 w 3577198"/>
                <a:gd name="connsiteY62" fmla="*/ 563130 h 3180356"/>
                <a:gd name="connsiteX63" fmla="*/ 3032389 w 3577198"/>
                <a:gd name="connsiteY63" fmla="*/ 553057 h 3180356"/>
                <a:gd name="connsiteX64" fmla="*/ 3068011 w 3577198"/>
                <a:gd name="connsiteY64" fmla="*/ 504206 h 3180356"/>
                <a:gd name="connsiteX65" fmla="*/ 3062786 w 3577198"/>
                <a:gd name="connsiteY65" fmla="*/ 435576 h 3180356"/>
                <a:gd name="connsiteX66" fmla="*/ 3044497 w 3577198"/>
                <a:gd name="connsiteY66" fmla="*/ 405953 h 3180356"/>
                <a:gd name="connsiteX67" fmla="*/ 3019508 w 3577198"/>
                <a:gd name="connsiteY67" fmla="*/ 420081 h 3180356"/>
                <a:gd name="connsiteX68" fmla="*/ 2881736 w 3577198"/>
                <a:gd name="connsiteY68" fmla="*/ 525327 h 3180356"/>
                <a:gd name="connsiteX69" fmla="*/ 2783291 w 3577198"/>
                <a:gd name="connsiteY69" fmla="*/ 595146 h 3180356"/>
                <a:gd name="connsiteX70" fmla="*/ 2773807 w 3577198"/>
                <a:gd name="connsiteY70" fmla="*/ 607880 h 3180356"/>
                <a:gd name="connsiteX71" fmla="*/ 2755184 w 3577198"/>
                <a:gd name="connsiteY71" fmla="*/ 626751 h 3180356"/>
                <a:gd name="connsiteX72" fmla="*/ 2735169 w 3577198"/>
                <a:gd name="connsiteY72" fmla="*/ 630115 h 3180356"/>
                <a:gd name="connsiteX73" fmla="*/ 2640891 w 3577198"/>
                <a:gd name="connsiteY73" fmla="*/ 704561 h 3180356"/>
                <a:gd name="connsiteX74" fmla="*/ 2584623 w 3577198"/>
                <a:gd name="connsiteY74" fmla="*/ 749058 h 3180356"/>
                <a:gd name="connsiteX75" fmla="*/ 2569518 w 3577198"/>
                <a:gd name="connsiteY75" fmla="*/ 768714 h 3180356"/>
                <a:gd name="connsiteX76" fmla="*/ 2555667 w 3577198"/>
                <a:gd name="connsiteY76" fmla="*/ 760353 h 3180356"/>
                <a:gd name="connsiteX77" fmla="*/ 2559571 w 3577198"/>
                <a:gd name="connsiteY77" fmla="*/ 730269 h 3180356"/>
                <a:gd name="connsiteX78" fmla="*/ 2598684 w 3577198"/>
                <a:gd name="connsiteY78" fmla="*/ 695037 h 3180356"/>
                <a:gd name="connsiteX79" fmla="*/ 2595134 w 3577198"/>
                <a:gd name="connsiteY79" fmla="*/ 673882 h 3180356"/>
                <a:gd name="connsiteX80" fmla="*/ 2598549 w 3577198"/>
                <a:gd name="connsiteY80" fmla="*/ 653090 h 3180356"/>
                <a:gd name="connsiteX81" fmla="*/ 2597079 w 3577198"/>
                <a:gd name="connsiteY81" fmla="*/ 636704 h 3180356"/>
                <a:gd name="connsiteX82" fmla="*/ 2615663 w 3577198"/>
                <a:gd name="connsiteY82" fmla="*/ 637675 h 3180356"/>
                <a:gd name="connsiteX83" fmla="*/ 2656004 w 3577198"/>
                <a:gd name="connsiteY83" fmla="*/ 623478 h 3180356"/>
                <a:gd name="connsiteX84" fmla="*/ 2671037 w 3577198"/>
                <a:gd name="connsiteY84" fmla="*/ 603294 h 3180356"/>
                <a:gd name="connsiteX85" fmla="*/ 2776408 w 3577198"/>
                <a:gd name="connsiteY85" fmla="*/ 548230 h 3180356"/>
                <a:gd name="connsiteX86" fmla="*/ 2775165 w 3577198"/>
                <a:gd name="connsiteY86" fmla="*/ 482926 h 3180356"/>
                <a:gd name="connsiteX87" fmla="*/ 2766604 w 3577198"/>
                <a:gd name="connsiteY87" fmla="*/ 468499 h 3180356"/>
                <a:gd name="connsiteX88" fmla="*/ 2739215 w 3577198"/>
                <a:gd name="connsiteY88" fmla="*/ 457746 h 3180356"/>
                <a:gd name="connsiteX89" fmla="*/ 2625780 w 3577198"/>
                <a:gd name="connsiteY89" fmla="*/ 533357 h 3180356"/>
                <a:gd name="connsiteX90" fmla="*/ 2576391 w 3577198"/>
                <a:gd name="connsiteY90" fmla="*/ 542422 h 3180356"/>
                <a:gd name="connsiteX91" fmla="*/ 2583347 w 3577198"/>
                <a:gd name="connsiteY91" fmla="*/ 498518 h 3180356"/>
                <a:gd name="connsiteX92" fmla="*/ 2581618 w 3577198"/>
                <a:gd name="connsiteY92" fmla="*/ 442509 h 3180356"/>
                <a:gd name="connsiteX93" fmla="*/ 2562780 w 3577198"/>
                <a:gd name="connsiteY93" fmla="*/ 401912 h 3180356"/>
                <a:gd name="connsiteX94" fmla="*/ 2541848 w 3577198"/>
                <a:gd name="connsiteY94" fmla="*/ 312280 h 3180356"/>
                <a:gd name="connsiteX95" fmla="*/ 2507491 w 3577198"/>
                <a:gd name="connsiteY95" fmla="*/ 301162 h 3180356"/>
                <a:gd name="connsiteX96" fmla="*/ 2405793 w 3577198"/>
                <a:gd name="connsiteY96" fmla="*/ 375058 h 3180356"/>
                <a:gd name="connsiteX97" fmla="*/ 2377078 w 3577198"/>
                <a:gd name="connsiteY97" fmla="*/ 434134 h 3180356"/>
                <a:gd name="connsiteX98" fmla="*/ 2371702 w 3577198"/>
                <a:gd name="connsiteY98" fmla="*/ 447832 h 3180356"/>
                <a:gd name="connsiteX99" fmla="*/ 2308631 w 3577198"/>
                <a:gd name="connsiteY99" fmla="*/ 495790 h 3180356"/>
                <a:gd name="connsiteX100" fmla="*/ 2322544 w 3577198"/>
                <a:gd name="connsiteY100" fmla="*/ 407980 h 3180356"/>
                <a:gd name="connsiteX101" fmla="*/ 2313860 w 3577198"/>
                <a:gd name="connsiteY101" fmla="*/ 395876 h 3180356"/>
                <a:gd name="connsiteX102" fmla="*/ 2301516 w 3577198"/>
                <a:gd name="connsiteY102" fmla="*/ 409209 h 3180356"/>
                <a:gd name="connsiteX103" fmla="*/ 2297854 w 3577198"/>
                <a:gd name="connsiteY103" fmla="*/ 434648 h 3180356"/>
                <a:gd name="connsiteX104" fmla="*/ 2293331 w 3577198"/>
                <a:gd name="connsiteY104" fmla="*/ 432081 h 3180356"/>
                <a:gd name="connsiteX105" fmla="*/ 2270696 w 3577198"/>
                <a:gd name="connsiteY105" fmla="*/ 374978 h 3180356"/>
                <a:gd name="connsiteX106" fmla="*/ 2282919 w 3577198"/>
                <a:gd name="connsiteY106" fmla="*/ 363967 h 3180356"/>
                <a:gd name="connsiteX107" fmla="*/ 2301989 w 3577198"/>
                <a:gd name="connsiteY107" fmla="*/ 355645 h 3180356"/>
                <a:gd name="connsiteX108" fmla="*/ 2302462 w 3577198"/>
                <a:gd name="connsiteY108" fmla="*/ 302081 h 3180356"/>
                <a:gd name="connsiteX109" fmla="*/ 2312849 w 3577198"/>
                <a:gd name="connsiteY109" fmla="*/ 281656 h 3180356"/>
                <a:gd name="connsiteX110" fmla="*/ 2325071 w 3577198"/>
                <a:gd name="connsiteY110" fmla="*/ 270644 h 3180356"/>
                <a:gd name="connsiteX111" fmla="*/ 2307339 w 3577198"/>
                <a:gd name="connsiteY111" fmla="*/ 253408 h 3180356"/>
                <a:gd name="connsiteX112" fmla="*/ 2290592 w 3577198"/>
                <a:gd name="connsiteY112" fmla="*/ 261851 h 3180356"/>
                <a:gd name="connsiteX113" fmla="*/ 2255882 w 3577198"/>
                <a:gd name="connsiteY113" fmla="*/ 301973 h 3180356"/>
                <a:gd name="connsiteX114" fmla="*/ 2324925 w 3577198"/>
                <a:gd name="connsiteY114" fmla="*/ 184428 h 3180356"/>
                <a:gd name="connsiteX115" fmla="*/ 2318577 w 3577198"/>
                <a:gd name="connsiteY115" fmla="*/ 216716 h 3180356"/>
                <a:gd name="connsiteX116" fmla="*/ 2323965 w 3577198"/>
                <a:gd name="connsiteY116" fmla="*/ 247289 h 3180356"/>
                <a:gd name="connsiteX117" fmla="*/ 2352813 w 3577198"/>
                <a:gd name="connsiteY117" fmla="*/ 230158 h 3180356"/>
                <a:gd name="connsiteX118" fmla="*/ 2403382 w 3577198"/>
                <a:gd name="connsiteY118" fmla="*/ 65048 h 3180356"/>
                <a:gd name="connsiteX119" fmla="*/ 2374241 w 3577198"/>
                <a:gd name="connsiteY119" fmla="*/ 8477 h 3180356"/>
                <a:gd name="connsiteX120" fmla="*/ 2362529 w 3577198"/>
                <a:gd name="connsiteY120" fmla="*/ 0 h 3180356"/>
                <a:gd name="connsiteX121" fmla="*/ 2316933 w 3577198"/>
                <a:gd name="connsiteY121" fmla="*/ 25574 h 3180356"/>
                <a:gd name="connsiteX122" fmla="*/ 2300065 w 3577198"/>
                <a:gd name="connsiteY122" fmla="*/ 36341 h 3180356"/>
                <a:gd name="connsiteX123" fmla="*/ 2243718 w 3577198"/>
                <a:gd name="connsiteY123" fmla="*/ 89312 h 3180356"/>
                <a:gd name="connsiteX124" fmla="*/ 2225768 w 3577198"/>
                <a:gd name="connsiteY124" fmla="*/ 165261 h 3180356"/>
                <a:gd name="connsiteX125" fmla="*/ 2210979 w 3577198"/>
                <a:gd name="connsiteY125" fmla="*/ 180796 h 3180356"/>
                <a:gd name="connsiteX126" fmla="*/ 2212195 w 3577198"/>
                <a:gd name="connsiteY126" fmla="*/ 157560 h 3180356"/>
                <a:gd name="connsiteX127" fmla="*/ 2210601 w 3577198"/>
                <a:gd name="connsiteY127" fmla="*/ 143497 h 3180356"/>
                <a:gd name="connsiteX128" fmla="*/ 2198500 w 3577198"/>
                <a:gd name="connsiteY128" fmla="*/ 152183 h 3180356"/>
                <a:gd name="connsiteX129" fmla="*/ 2215881 w 3577198"/>
                <a:gd name="connsiteY129" fmla="*/ 220662 h 3180356"/>
                <a:gd name="connsiteX130" fmla="*/ 2169556 w 3577198"/>
                <a:gd name="connsiteY130" fmla="*/ 260176 h 3180356"/>
                <a:gd name="connsiteX131" fmla="*/ 2105998 w 3577198"/>
                <a:gd name="connsiteY131" fmla="*/ 317429 h 3180356"/>
                <a:gd name="connsiteX132" fmla="*/ 2101229 w 3577198"/>
                <a:gd name="connsiteY132" fmla="*/ 319510 h 3180356"/>
                <a:gd name="connsiteX133" fmla="*/ 2071384 w 3577198"/>
                <a:gd name="connsiteY133" fmla="*/ 266689 h 3180356"/>
                <a:gd name="connsiteX134" fmla="*/ 2079081 w 3577198"/>
                <a:gd name="connsiteY134" fmla="*/ 253112 h 3180356"/>
                <a:gd name="connsiteX135" fmla="*/ 2069157 w 3577198"/>
                <a:gd name="connsiteY135" fmla="*/ 175703 h 3180356"/>
                <a:gd name="connsiteX136" fmla="*/ 2064876 w 3577198"/>
                <a:gd name="connsiteY136" fmla="*/ 168490 h 3180356"/>
                <a:gd name="connsiteX137" fmla="*/ 2017189 w 3577198"/>
                <a:gd name="connsiteY137" fmla="*/ 145025 h 3180356"/>
                <a:gd name="connsiteX138" fmla="*/ 2000928 w 3577198"/>
                <a:gd name="connsiteY138" fmla="*/ 144173 h 3180356"/>
                <a:gd name="connsiteX139" fmla="*/ 1975375 w 3577198"/>
                <a:gd name="connsiteY139" fmla="*/ 142835 h 3180356"/>
                <a:gd name="connsiteX140" fmla="*/ 1936627 w 3577198"/>
                <a:gd name="connsiteY140" fmla="*/ 171098 h 3180356"/>
                <a:gd name="connsiteX141" fmla="*/ 1746086 w 3577198"/>
                <a:gd name="connsiteY141" fmla="*/ 384803 h 3180356"/>
                <a:gd name="connsiteX142" fmla="*/ 1696467 w 3577198"/>
                <a:gd name="connsiteY142" fmla="*/ 442785 h 3180356"/>
                <a:gd name="connsiteX143" fmla="*/ 1670670 w 3577198"/>
                <a:gd name="connsiteY143" fmla="*/ 446093 h 3180356"/>
                <a:gd name="connsiteX144" fmla="*/ 1674086 w 3577198"/>
                <a:gd name="connsiteY144" fmla="*/ 425302 h 3180356"/>
                <a:gd name="connsiteX145" fmla="*/ 1706449 w 3577198"/>
                <a:gd name="connsiteY145" fmla="*/ 296519 h 3180356"/>
                <a:gd name="connsiteX146" fmla="*/ 1680641 w 3577198"/>
                <a:gd name="connsiteY146" fmla="*/ 255560 h 3180356"/>
                <a:gd name="connsiteX147" fmla="*/ 1584063 w 3577198"/>
                <a:gd name="connsiteY147" fmla="*/ 276135 h 3180356"/>
                <a:gd name="connsiteX148" fmla="*/ 1528702 w 3577198"/>
                <a:gd name="connsiteY148" fmla="*/ 354786 h 3180356"/>
                <a:gd name="connsiteX149" fmla="*/ 1513793 w 3577198"/>
                <a:gd name="connsiteY149" fmla="*/ 372645 h 3180356"/>
                <a:gd name="connsiteX150" fmla="*/ 1443628 w 3577198"/>
                <a:gd name="connsiteY150" fmla="*/ 422562 h 3180356"/>
                <a:gd name="connsiteX151" fmla="*/ 1385451 w 3577198"/>
                <a:gd name="connsiteY151" fmla="*/ 474969 h 3180356"/>
                <a:gd name="connsiteX152" fmla="*/ 1389264 w 3577198"/>
                <a:gd name="connsiteY152" fmla="*/ 466731 h 3180356"/>
                <a:gd name="connsiteX153" fmla="*/ 1389604 w 3577198"/>
                <a:gd name="connsiteY153" fmla="*/ 461436 h 3180356"/>
                <a:gd name="connsiteX154" fmla="*/ 1365965 w 3577198"/>
                <a:gd name="connsiteY154" fmla="*/ 472998 h 3180356"/>
                <a:gd name="connsiteX155" fmla="*/ 1346159 w 3577198"/>
                <a:gd name="connsiteY155" fmla="*/ 450451 h 3180356"/>
                <a:gd name="connsiteX156" fmla="*/ 1175234 w 3577198"/>
                <a:gd name="connsiteY156" fmla="*/ 616098 h 3180356"/>
                <a:gd name="connsiteX157" fmla="*/ 1172103 w 3577198"/>
                <a:gd name="connsiteY157" fmla="*/ 619213 h 3180356"/>
                <a:gd name="connsiteX158" fmla="*/ 1168190 w 3577198"/>
                <a:gd name="connsiteY158" fmla="*/ 617260 h 3180356"/>
                <a:gd name="connsiteX159" fmla="*/ 1165664 w 3577198"/>
                <a:gd name="connsiteY159" fmla="*/ 613612 h 3180356"/>
                <a:gd name="connsiteX160" fmla="*/ 1026507 w 3577198"/>
                <a:gd name="connsiteY160" fmla="*/ 767497 h 3180356"/>
                <a:gd name="connsiteX161" fmla="*/ 1024796 w 3577198"/>
                <a:gd name="connsiteY161" fmla="*/ 764304 h 3180356"/>
                <a:gd name="connsiteX162" fmla="*/ 1024633 w 3577198"/>
                <a:gd name="connsiteY162" fmla="*/ 745430 h 3180356"/>
                <a:gd name="connsiteX163" fmla="*/ 926247 w 3577198"/>
                <a:gd name="connsiteY163" fmla="*/ 825782 h 3180356"/>
                <a:gd name="connsiteX164" fmla="*/ 831171 w 3577198"/>
                <a:gd name="connsiteY164" fmla="*/ 930888 h 3180356"/>
                <a:gd name="connsiteX165" fmla="*/ 775125 w 3577198"/>
                <a:gd name="connsiteY165" fmla="*/ 1013974 h 3180356"/>
                <a:gd name="connsiteX166" fmla="*/ 757526 w 3577198"/>
                <a:gd name="connsiteY166" fmla="*/ 1007930 h 3180356"/>
                <a:gd name="connsiteX167" fmla="*/ 739545 w 3577198"/>
                <a:gd name="connsiteY167" fmla="*/ 1033104 h 3180356"/>
                <a:gd name="connsiteX168" fmla="*/ 720415 w 3577198"/>
                <a:gd name="connsiteY168" fmla="*/ 1056975 h 3180356"/>
                <a:gd name="connsiteX169" fmla="*/ 727056 w 3577198"/>
                <a:gd name="connsiteY169" fmla="*/ 1062363 h 3180356"/>
                <a:gd name="connsiteX170" fmla="*/ 697362 w 3577198"/>
                <a:gd name="connsiteY170" fmla="*/ 1101474 h 3180356"/>
                <a:gd name="connsiteX171" fmla="*/ 589906 w 3577198"/>
                <a:gd name="connsiteY171" fmla="*/ 1261122 h 3180356"/>
                <a:gd name="connsiteX172" fmla="*/ 564287 w 3577198"/>
                <a:gd name="connsiteY172" fmla="*/ 1282718 h 3180356"/>
                <a:gd name="connsiteX173" fmla="*/ 560995 w 3577198"/>
                <a:gd name="connsiteY173" fmla="*/ 1280339 h 3180356"/>
                <a:gd name="connsiteX174" fmla="*/ 514111 w 3577198"/>
                <a:gd name="connsiteY174" fmla="*/ 1244637 h 3180356"/>
                <a:gd name="connsiteX175" fmla="*/ 496433 w 3577198"/>
                <a:gd name="connsiteY175" fmla="*/ 1243712 h 3180356"/>
                <a:gd name="connsiteX176" fmla="*/ 459107 w 3577198"/>
                <a:gd name="connsiteY176" fmla="*/ 1279439 h 3180356"/>
                <a:gd name="connsiteX177" fmla="*/ 451552 w 3577198"/>
                <a:gd name="connsiteY177" fmla="*/ 1296776 h 3180356"/>
                <a:gd name="connsiteX178" fmla="*/ 449470 w 3577198"/>
                <a:gd name="connsiteY178" fmla="*/ 1336565 h 3180356"/>
                <a:gd name="connsiteX179" fmla="*/ 419470 w 3577198"/>
                <a:gd name="connsiteY179" fmla="*/ 1359377 h 3180356"/>
                <a:gd name="connsiteX180" fmla="*/ 397961 w 3577198"/>
                <a:gd name="connsiteY180" fmla="*/ 1389283 h 3180356"/>
                <a:gd name="connsiteX181" fmla="*/ 390406 w 3577198"/>
                <a:gd name="connsiteY181" fmla="*/ 1406621 h 3180356"/>
                <a:gd name="connsiteX182" fmla="*/ 341800 w 3577198"/>
                <a:gd name="connsiteY182" fmla="*/ 1446192 h 3180356"/>
                <a:gd name="connsiteX183" fmla="*/ 313071 w 3577198"/>
                <a:gd name="connsiteY183" fmla="*/ 1444689 h 3180356"/>
                <a:gd name="connsiteX184" fmla="*/ 294813 w 3577198"/>
                <a:gd name="connsiteY184" fmla="*/ 1454815 h 3180356"/>
                <a:gd name="connsiteX185" fmla="*/ 292026 w 3577198"/>
                <a:gd name="connsiteY185" fmla="*/ 1465753 h 3180356"/>
                <a:gd name="connsiteX186" fmla="*/ 236212 w 3577198"/>
                <a:gd name="connsiteY186" fmla="*/ 1516029 h 3180356"/>
                <a:gd name="connsiteX187" fmla="*/ 189239 w 3577198"/>
                <a:gd name="connsiteY187" fmla="*/ 1566766 h 3180356"/>
                <a:gd name="connsiteX188" fmla="*/ 179820 w 3577198"/>
                <a:gd name="connsiteY188" fmla="*/ 1577357 h 3180356"/>
                <a:gd name="connsiteX189" fmla="*/ 104708 w 3577198"/>
                <a:gd name="connsiteY189" fmla="*/ 1657656 h 3180356"/>
                <a:gd name="connsiteX190" fmla="*/ 59481 w 3577198"/>
                <a:gd name="connsiteY190" fmla="*/ 1717351 h 3180356"/>
                <a:gd name="connsiteX191" fmla="*/ 18570 w 3577198"/>
                <a:gd name="connsiteY191" fmla="*/ 1821604 h 3180356"/>
                <a:gd name="connsiteX192" fmla="*/ 5681 w 3577198"/>
                <a:gd name="connsiteY192" fmla="*/ 1898509 h 3180356"/>
                <a:gd name="connsiteX193" fmla="*/ 38009 w 3577198"/>
                <a:gd name="connsiteY193" fmla="*/ 1873602 h 3180356"/>
                <a:gd name="connsiteX194" fmla="*/ 120432 w 3577198"/>
                <a:gd name="connsiteY194" fmla="*/ 1738273 h 3180356"/>
                <a:gd name="connsiteX195" fmla="*/ 148454 w 3577198"/>
                <a:gd name="connsiteY195" fmla="*/ 1710926 h 3180356"/>
                <a:gd name="connsiteX196" fmla="*/ 206479 w 3577198"/>
                <a:gd name="connsiteY196" fmla="*/ 1660765 h 3180356"/>
                <a:gd name="connsiteX197" fmla="*/ 262279 w 3577198"/>
                <a:gd name="connsiteY197" fmla="*/ 1568373 h 3180356"/>
                <a:gd name="connsiteX198" fmla="*/ 282516 w 3577198"/>
                <a:gd name="connsiteY198" fmla="*/ 1562782 h 3180356"/>
                <a:gd name="connsiteX199" fmla="*/ 330670 w 3577198"/>
                <a:gd name="connsiteY199" fmla="*/ 1574169 h 3180356"/>
                <a:gd name="connsiteX200" fmla="*/ 262779 w 3577198"/>
                <a:gd name="connsiteY200" fmla="*/ 1685876 h 3180356"/>
                <a:gd name="connsiteX201" fmla="*/ 243943 w 3577198"/>
                <a:gd name="connsiteY201" fmla="*/ 1707057 h 3180356"/>
                <a:gd name="connsiteX202" fmla="*/ 188938 w 3577198"/>
                <a:gd name="connsiteY202" fmla="*/ 1741859 h 3180356"/>
                <a:gd name="connsiteX203" fmla="*/ 132662 w 3577198"/>
                <a:gd name="connsiteY203" fmla="*/ 1800977 h 3180356"/>
                <a:gd name="connsiteX204" fmla="*/ 56157 w 3577198"/>
                <a:gd name="connsiteY204" fmla="*/ 1892007 h 3180356"/>
                <a:gd name="connsiteX205" fmla="*/ 12025 w 3577198"/>
                <a:gd name="connsiteY205" fmla="*/ 1954158 h 3180356"/>
                <a:gd name="connsiteX206" fmla="*/ 1447765 w 3577198"/>
                <a:gd name="connsiteY206" fmla="*/ 3159756 h 3180356"/>
                <a:gd name="connsiteX207" fmla="*/ 1457703 w 3577198"/>
                <a:gd name="connsiteY207" fmla="*/ 3149448 h 3180356"/>
                <a:gd name="connsiteX208" fmla="*/ 1549277 w 3577198"/>
                <a:gd name="connsiteY208" fmla="*/ 3038305 h 3180356"/>
                <a:gd name="connsiteX209" fmla="*/ 1599155 w 3577198"/>
                <a:gd name="connsiteY209" fmla="*/ 2980020 h 3180356"/>
                <a:gd name="connsiteX210" fmla="*/ 1625087 w 3577198"/>
                <a:gd name="connsiteY210" fmla="*/ 2976694 h 3180356"/>
                <a:gd name="connsiteX211" fmla="*/ 1621652 w 3577198"/>
                <a:gd name="connsiteY211" fmla="*/ 2997594 h 3180356"/>
                <a:gd name="connsiteX212" fmla="*/ 1589120 w 3577198"/>
                <a:gd name="connsiteY212" fmla="*/ 3127050 h 3180356"/>
                <a:gd name="connsiteX213" fmla="*/ 1615064 w 3577198"/>
                <a:gd name="connsiteY213" fmla="*/ 3168223 h 3180356"/>
                <a:gd name="connsiteX214" fmla="*/ 1712146 w 3577198"/>
                <a:gd name="connsiteY214" fmla="*/ 3147541 h 3180356"/>
                <a:gd name="connsiteX215" fmla="*/ 1767797 w 3577198"/>
                <a:gd name="connsiteY215" fmla="*/ 3068478 h 3180356"/>
                <a:gd name="connsiteX216" fmla="*/ 1782784 w 3577198"/>
                <a:gd name="connsiteY216" fmla="*/ 3050526 h 3180356"/>
                <a:gd name="connsiteX217" fmla="*/ 1853315 w 3577198"/>
                <a:gd name="connsiteY217" fmla="*/ 3000348 h 3180356"/>
                <a:gd name="connsiteX218" fmla="*/ 1911796 w 3577198"/>
                <a:gd name="connsiteY218" fmla="*/ 2947667 h 3180356"/>
                <a:gd name="connsiteX219" fmla="*/ 1907963 w 3577198"/>
                <a:gd name="connsiteY219" fmla="*/ 2955948 h 3180356"/>
                <a:gd name="connsiteX220" fmla="*/ 1907621 w 3577198"/>
                <a:gd name="connsiteY220" fmla="*/ 2961271 h 3180356"/>
                <a:gd name="connsiteX221" fmla="*/ 1931384 w 3577198"/>
                <a:gd name="connsiteY221" fmla="*/ 2949649 h 3180356"/>
                <a:gd name="connsiteX222" fmla="*/ 1951294 w 3577198"/>
                <a:gd name="connsiteY222" fmla="*/ 2972313 h 3180356"/>
                <a:gd name="connsiteX223" fmla="*/ 2123112 w 3577198"/>
                <a:gd name="connsiteY223" fmla="*/ 2805801 h 3180356"/>
                <a:gd name="connsiteX224" fmla="*/ 2126259 w 3577198"/>
                <a:gd name="connsiteY224" fmla="*/ 2802670 h 3180356"/>
                <a:gd name="connsiteX225" fmla="*/ 2130193 w 3577198"/>
                <a:gd name="connsiteY225" fmla="*/ 2804633 h 3180356"/>
                <a:gd name="connsiteX226" fmla="*/ 2132732 w 3577198"/>
                <a:gd name="connsiteY226" fmla="*/ 2808300 h 3180356"/>
                <a:gd name="connsiteX227" fmla="*/ 2272616 w 3577198"/>
                <a:gd name="connsiteY227" fmla="*/ 2653611 h 3180356"/>
                <a:gd name="connsiteX228" fmla="*/ 2274336 w 3577198"/>
                <a:gd name="connsiteY228" fmla="*/ 2656821 h 3180356"/>
                <a:gd name="connsiteX229" fmla="*/ 2274500 w 3577198"/>
                <a:gd name="connsiteY229" fmla="*/ 2675793 h 3180356"/>
                <a:gd name="connsiteX230" fmla="*/ 2373400 w 3577198"/>
                <a:gd name="connsiteY230" fmla="*/ 2595021 h 3180356"/>
                <a:gd name="connsiteX231" fmla="*/ 2468973 w 3577198"/>
                <a:gd name="connsiteY231" fmla="*/ 2489366 h 3180356"/>
                <a:gd name="connsiteX232" fmla="*/ 2525311 w 3577198"/>
                <a:gd name="connsiteY232" fmla="*/ 2405846 h 3180356"/>
                <a:gd name="connsiteX233" fmla="*/ 2543002 w 3577198"/>
                <a:gd name="connsiteY233" fmla="*/ 2411921 h 3180356"/>
                <a:gd name="connsiteX234" fmla="*/ 2561077 w 3577198"/>
                <a:gd name="connsiteY234" fmla="*/ 2386616 h 3180356"/>
                <a:gd name="connsiteX235" fmla="*/ 2580307 w 3577198"/>
                <a:gd name="connsiteY235" fmla="*/ 2362620 h 3180356"/>
                <a:gd name="connsiteX236" fmla="*/ 2564530 w 3577198"/>
                <a:gd name="connsiteY236" fmla="*/ 2349819 h 3180356"/>
                <a:gd name="connsiteX237" fmla="*/ 2593572 w 3577198"/>
                <a:gd name="connsiteY237" fmla="*/ 2311566 h 3180356"/>
                <a:gd name="connsiteX238" fmla="*/ 2700470 w 3577198"/>
                <a:gd name="connsiteY238" fmla="*/ 2152748 h 3180356"/>
                <a:gd name="connsiteX239" fmla="*/ 2725955 w 3577198"/>
                <a:gd name="connsiteY239" fmla="*/ 2131264 h 3180356"/>
                <a:gd name="connsiteX240" fmla="*/ 2729230 w 3577198"/>
                <a:gd name="connsiteY240" fmla="*/ 2133630 h 3180356"/>
                <a:gd name="connsiteX241" fmla="*/ 2775870 w 3577198"/>
                <a:gd name="connsiteY241" fmla="*/ 2169147 h 3180356"/>
                <a:gd name="connsiteX242" fmla="*/ 2793457 w 3577198"/>
                <a:gd name="connsiteY242" fmla="*/ 2170067 h 3180356"/>
                <a:gd name="connsiteX243" fmla="*/ 2830587 w 3577198"/>
                <a:gd name="connsiteY243" fmla="*/ 2134526 h 3180356"/>
                <a:gd name="connsiteX244" fmla="*/ 2838104 w 3577198"/>
                <a:gd name="connsiteY244" fmla="*/ 2117279 h 3180356"/>
                <a:gd name="connsiteX245" fmla="*/ 2840175 w 3577198"/>
                <a:gd name="connsiteY245" fmla="*/ 2077696 h 3180356"/>
                <a:gd name="connsiteX246" fmla="*/ 2870019 w 3577198"/>
                <a:gd name="connsiteY246" fmla="*/ 2055003 h 3180356"/>
                <a:gd name="connsiteX247" fmla="*/ 2891416 w 3577198"/>
                <a:gd name="connsiteY247" fmla="*/ 2025253 h 3180356"/>
                <a:gd name="connsiteX248" fmla="*/ 2898932 w 3577198"/>
                <a:gd name="connsiteY248" fmla="*/ 2008005 h 3180356"/>
                <a:gd name="connsiteX249" fmla="*/ 2947285 w 3577198"/>
                <a:gd name="connsiteY249" fmla="*/ 1968640 h 3180356"/>
                <a:gd name="connsiteX250" fmla="*/ 2975865 w 3577198"/>
                <a:gd name="connsiteY250" fmla="*/ 1970135 h 3180356"/>
                <a:gd name="connsiteX251" fmla="*/ 2994028 w 3577198"/>
                <a:gd name="connsiteY251" fmla="*/ 1960062 h 3180356"/>
                <a:gd name="connsiteX252" fmla="*/ 2996800 w 3577198"/>
                <a:gd name="connsiteY252" fmla="*/ 1949181 h 3180356"/>
                <a:gd name="connsiteX253" fmla="*/ 3052325 w 3577198"/>
                <a:gd name="connsiteY253" fmla="*/ 1899166 h 3180356"/>
                <a:gd name="connsiteX254" fmla="*/ 3099054 w 3577198"/>
                <a:gd name="connsiteY254" fmla="*/ 1848692 h 3180356"/>
                <a:gd name="connsiteX255" fmla="*/ 3108423 w 3577198"/>
                <a:gd name="connsiteY255" fmla="*/ 1838156 h 3180356"/>
                <a:gd name="connsiteX256" fmla="*/ 3183145 w 3577198"/>
                <a:gd name="connsiteY256" fmla="*/ 1758275 h 3180356"/>
                <a:gd name="connsiteX257" fmla="*/ 3228137 w 3577198"/>
                <a:gd name="connsiteY257" fmla="*/ 1698890 h 3180356"/>
                <a:gd name="connsiteX258" fmla="*/ 3268835 w 3577198"/>
                <a:gd name="connsiteY258" fmla="*/ 1595179 h 3180356"/>
                <a:gd name="connsiteX259" fmla="*/ 3281656 w 3577198"/>
                <a:gd name="connsiteY259" fmla="*/ 1518674 h 3180356"/>
                <a:gd name="connsiteX260" fmla="*/ 3249497 w 3577198"/>
                <a:gd name="connsiteY260" fmla="*/ 1543451 h 3180356"/>
                <a:gd name="connsiteX261" fmla="*/ 3167502 w 3577198"/>
                <a:gd name="connsiteY261" fmla="*/ 1678076 h 3180356"/>
                <a:gd name="connsiteX262" fmla="*/ 3139626 w 3577198"/>
                <a:gd name="connsiteY262" fmla="*/ 1705282 h 3180356"/>
                <a:gd name="connsiteX263" fmla="*/ 3081903 w 3577198"/>
                <a:gd name="connsiteY263" fmla="*/ 1755182 h 3180356"/>
                <a:gd name="connsiteX264" fmla="*/ 3026392 w 3577198"/>
                <a:gd name="connsiteY264" fmla="*/ 1847094 h 3180356"/>
                <a:gd name="connsiteX265" fmla="*/ 3006261 w 3577198"/>
                <a:gd name="connsiteY265" fmla="*/ 1852655 h 3180356"/>
                <a:gd name="connsiteX266" fmla="*/ 2958357 w 3577198"/>
                <a:gd name="connsiteY266" fmla="*/ 1841328 h 3180356"/>
                <a:gd name="connsiteX267" fmla="*/ 3025896 w 3577198"/>
                <a:gd name="connsiteY267" fmla="*/ 1730201 h 3180356"/>
                <a:gd name="connsiteX268" fmla="*/ 3044634 w 3577198"/>
                <a:gd name="connsiteY268" fmla="*/ 1709131 h 3180356"/>
                <a:gd name="connsiteX269" fmla="*/ 3099352 w 3577198"/>
                <a:gd name="connsiteY269" fmla="*/ 1674510 h 3180356"/>
                <a:gd name="connsiteX270" fmla="*/ 3155336 w 3577198"/>
                <a:gd name="connsiteY270" fmla="*/ 1615699 h 3180356"/>
                <a:gd name="connsiteX271" fmla="*/ 3299565 w 3577198"/>
                <a:gd name="connsiteY271" fmla="*/ 1429205 h 3180356"/>
                <a:gd name="connsiteX272" fmla="*/ 3294339 w 3577198"/>
                <a:gd name="connsiteY272" fmla="*/ 1360575 h 3180356"/>
                <a:gd name="connsiteX273" fmla="*/ 3270490 w 3577198"/>
                <a:gd name="connsiteY273" fmla="*/ 1310817 h 3180356"/>
                <a:gd name="connsiteX274" fmla="*/ 3290148 w 3577198"/>
                <a:gd name="connsiteY274" fmla="*/ 1272156 h 3180356"/>
                <a:gd name="connsiteX275" fmla="*/ 3299863 w 3577198"/>
                <a:gd name="connsiteY275" fmla="*/ 1255023 h 3180356"/>
                <a:gd name="connsiteX276" fmla="*/ 3347169 w 3577198"/>
                <a:gd name="connsiteY276" fmla="*/ 1193552 h 3180356"/>
                <a:gd name="connsiteX277" fmla="*/ 3363708 w 3577198"/>
                <a:gd name="connsiteY277" fmla="*/ 1172368 h 3180356"/>
                <a:gd name="connsiteX278" fmla="*/ 3419680 w 3577198"/>
                <a:gd name="connsiteY278" fmla="*/ 1071661 h 3180356"/>
                <a:gd name="connsiteX279" fmla="*/ 3422338 w 3577198"/>
                <a:gd name="connsiteY279" fmla="*/ 1062980 h 3180356"/>
                <a:gd name="connsiteX280" fmla="*/ 3436093 w 3577198"/>
                <a:gd name="connsiteY280" fmla="*/ 1010780 h 3180356"/>
                <a:gd name="connsiteX281" fmla="*/ 3437128 w 3577198"/>
                <a:gd name="connsiteY281" fmla="*/ 990987 h 3180356"/>
                <a:gd name="connsiteX282" fmla="*/ 3391422 w 3577198"/>
                <a:gd name="connsiteY282" fmla="*/ 979776 h 3180356"/>
                <a:gd name="connsiteX283" fmla="*/ 3390846 w 3577198"/>
                <a:gd name="connsiteY283" fmla="*/ 990772 h 3180356"/>
                <a:gd name="connsiteX284" fmla="*/ 3387037 w 3577198"/>
                <a:gd name="connsiteY284" fmla="*/ 1021442 h 3180356"/>
                <a:gd name="connsiteX285" fmla="*/ 3381260 w 3577198"/>
                <a:gd name="connsiteY285" fmla="*/ 1047600 h 3180356"/>
                <a:gd name="connsiteX286" fmla="*/ 3346212 w 3577198"/>
                <a:gd name="connsiteY286" fmla="*/ 1085456 h 3180356"/>
                <a:gd name="connsiteX287" fmla="*/ 3336371 w 3577198"/>
                <a:gd name="connsiteY287" fmla="*/ 1062891 h 3180356"/>
                <a:gd name="connsiteX288" fmla="*/ 3340066 w 3577198"/>
                <a:gd name="connsiteY288" fmla="*/ 1034420 h 3180356"/>
                <a:gd name="connsiteX289" fmla="*/ 3357398 w 3577198"/>
                <a:gd name="connsiteY289" fmla="*/ 955946 h 3180356"/>
                <a:gd name="connsiteX290" fmla="*/ 3391180 w 3577198"/>
                <a:gd name="connsiteY290" fmla="*/ 942278 h 3180356"/>
                <a:gd name="connsiteX291" fmla="*/ 3398799 w 3577198"/>
                <a:gd name="connsiteY291" fmla="*/ 880935 h 3180356"/>
                <a:gd name="connsiteX292" fmla="*/ 3394632 w 3577198"/>
                <a:gd name="connsiteY292" fmla="*/ 876308 h 3180356"/>
                <a:gd name="connsiteX293" fmla="*/ 3414302 w 3577198"/>
                <a:gd name="connsiteY293" fmla="*/ 879542 h 3180356"/>
                <a:gd name="connsiteX294" fmla="*/ 3434434 w 3577198"/>
                <a:gd name="connsiteY294" fmla="*/ 873981 h 3180356"/>
                <a:gd name="connsiteX295" fmla="*/ 3431533 w 3577198"/>
                <a:gd name="connsiteY295" fmla="*/ 845163 h 3180356"/>
                <a:gd name="connsiteX296" fmla="*/ 3413590 w 3577198"/>
                <a:gd name="connsiteY296" fmla="*/ 808943 h 3180356"/>
                <a:gd name="connsiteX297" fmla="*/ 3417974 w 3577198"/>
                <a:gd name="connsiteY297" fmla="*/ 767277 h 3180356"/>
                <a:gd name="connsiteX298" fmla="*/ 3500902 w 3577198"/>
                <a:gd name="connsiteY298" fmla="*/ 656956 h 3180356"/>
                <a:gd name="connsiteX299" fmla="*/ 3534327 w 3577198"/>
                <a:gd name="connsiteY299" fmla="*/ 607990 h 3180356"/>
                <a:gd name="connsiteX300" fmla="*/ 3534200 w 3577198"/>
                <a:gd name="connsiteY300" fmla="*/ 568293 h 3180356"/>
                <a:gd name="connsiteX301" fmla="*/ 3498219 w 3577198"/>
                <a:gd name="connsiteY301" fmla="*/ 581844 h 3180356"/>
                <a:gd name="connsiteX302" fmla="*/ 3493478 w 3577198"/>
                <a:gd name="connsiteY302" fmla="*/ 588212 h 3180356"/>
                <a:gd name="connsiteX303" fmla="*/ 3392387 w 3577198"/>
                <a:gd name="connsiteY303" fmla="*/ 708608 h 3180356"/>
                <a:gd name="connsiteX304" fmla="*/ 3309562 w 3577198"/>
                <a:gd name="connsiteY304" fmla="*/ 774835 h 3180356"/>
                <a:gd name="connsiteX305" fmla="*/ 3298570 w 3577198"/>
                <a:gd name="connsiteY305" fmla="*/ 774259 h 3180356"/>
                <a:gd name="connsiteX306" fmla="*/ 3301344 w 3577198"/>
                <a:gd name="connsiteY306" fmla="*/ 763380 h 3180356"/>
                <a:gd name="connsiteX307" fmla="*/ 3316145 w 3577198"/>
                <a:gd name="connsiteY307" fmla="*/ 733285 h 3180356"/>
                <a:gd name="connsiteX308" fmla="*/ 3346439 w 3577198"/>
                <a:gd name="connsiteY308" fmla="*/ 659898 h 3180356"/>
                <a:gd name="connsiteX309" fmla="*/ 3447875 w 3577198"/>
                <a:gd name="connsiteY309" fmla="*/ 532905 h 3180356"/>
                <a:gd name="connsiteX310" fmla="*/ 3475521 w 3577198"/>
                <a:gd name="connsiteY310" fmla="*/ 510097 h 3180356"/>
                <a:gd name="connsiteX311" fmla="*/ 3568981 w 3577198"/>
                <a:gd name="connsiteY311" fmla="*/ 409145 h 3180356"/>
                <a:gd name="connsiteX312" fmla="*/ 3552073 w 3577198"/>
                <a:gd name="connsiteY312" fmla="*/ 353135 h 3180356"/>
                <a:gd name="connsiteX313" fmla="*/ 3546283 w 3577198"/>
                <a:gd name="connsiteY313" fmla="*/ 337398 h 3180356"/>
                <a:gd name="connsiteX314" fmla="*/ 3538351 w 3577198"/>
                <a:gd name="connsiteY314" fmla="*/ 315208 h 31803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</a:cxnLst>
              <a:rect l="l" t="t" r="r" b="b"/>
              <a:pathLst>
                <a:path w="3577198" h="3180356">
                  <a:moveTo>
                    <a:pt x="2044727" y="2831403"/>
                  </a:moveTo>
                  <a:lnTo>
                    <a:pt x="2042425" y="2833481"/>
                  </a:lnTo>
                  <a:cubicBezTo>
                    <a:pt x="2044645" y="2850071"/>
                    <a:pt x="1984979" y="2908708"/>
                    <a:pt x="1945744" y="2930843"/>
                  </a:cubicBezTo>
                  <a:cubicBezTo>
                    <a:pt x="1952925" y="2921440"/>
                    <a:pt x="1952925" y="2921440"/>
                    <a:pt x="1952925" y="2921440"/>
                  </a:cubicBezTo>
                  <a:cubicBezTo>
                    <a:pt x="1960106" y="2912036"/>
                    <a:pt x="1968396" y="2910927"/>
                    <a:pt x="1958997" y="2903742"/>
                  </a:cubicBezTo>
                  <a:cubicBezTo>
                    <a:pt x="1958997" y="2903742"/>
                    <a:pt x="1957201" y="2906093"/>
                    <a:pt x="1954369" y="2908583"/>
                  </a:cubicBezTo>
                  <a:lnTo>
                    <a:pt x="1948422" y="2911694"/>
                  </a:lnTo>
                  <a:lnTo>
                    <a:pt x="1970181" y="2887564"/>
                  </a:lnTo>
                  <a:cubicBezTo>
                    <a:pt x="1981276" y="2873396"/>
                    <a:pt x="1991288" y="2858257"/>
                    <a:pt x="1999764" y="2841721"/>
                  </a:cubicBezTo>
                  <a:cubicBezTo>
                    <a:pt x="1999764" y="2841721"/>
                    <a:pt x="1999886" y="2839386"/>
                    <a:pt x="1999886" y="2839386"/>
                  </a:cubicBezTo>
                  <a:cubicBezTo>
                    <a:pt x="2011217" y="2824169"/>
                    <a:pt x="2024627" y="2819600"/>
                    <a:pt x="2037159" y="2825526"/>
                  </a:cubicBezTo>
                  <a:close/>
                  <a:moveTo>
                    <a:pt x="772876" y="1099540"/>
                  </a:moveTo>
                  <a:lnTo>
                    <a:pt x="755880" y="1113214"/>
                  </a:lnTo>
                  <a:cubicBezTo>
                    <a:pt x="739832" y="1123457"/>
                    <a:pt x="725880" y="1136025"/>
                    <a:pt x="716114" y="1153247"/>
                  </a:cubicBezTo>
                  <a:cubicBezTo>
                    <a:pt x="699548" y="1183966"/>
                    <a:pt x="675786" y="1209321"/>
                    <a:pt x="646786" y="1227544"/>
                  </a:cubicBezTo>
                  <a:lnTo>
                    <a:pt x="643687" y="1229138"/>
                  </a:lnTo>
                  <a:lnTo>
                    <a:pt x="697756" y="1155963"/>
                  </a:lnTo>
                  <a:lnTo>
                    <a:pt x="758157" y="1087597"/>
                  </a:lnTo>
                  <a:close/>
                  <a:moveTo>
                    <a:pt x="2646967" y="2184565"/>
                  </a:moveTo>
                  <a:lnTo>
                    <a:pt x="2593180" y="2257360"/>
                  </a:lnTo>
                  <a:lnTo>
                    <a:pt x="2533638" y="2324754"/>
                  </a:lnTo>
                  <a:lnTo>
                    <a:pt x="2519105" y="2312963"/>
                  </a:lnTo>
                  <a:lnTo>
                    <a:pt x="2535358" y="2299887"/>
                  </a:lnTo>
                  <a:cubicBezTo>
                    <a:pt x="2551323" y="2289698"/>
                    <a:pt x="2565202" y="2277194"/>
                    <a:pt x="2574918" y="2260062"/>
                  </a:cubicBezTo>
                  <a:cubicBezTo>
                    <a:pt x="2591397" y="2229502"/>
                    <a:pt x="2615036" y="2204279"/>
                    <a:pt x="2643885" y="2186151"/>
                  </a:cubicBezTo>
                  <a:close/>
                  <a:moveTo>
                    <a:pt x="1351679" y="491706"/>
                  </a:moveTo>
                  <a:cubicBezTo>
                    <a:pt x="1344536" y="501060"/>
                    <a:pt x="1344536" y="501060"/>
                    <a:pt x="1344536" y="501060"/>
                  </a:cubicBezTo>
                  <a:cubicBezTo>
                    <a:pt x="1337392" y="510415"/>
                    <a:pt x="1329145" y="511519"/>
                    <a:pt x="1338496" y="518666"/>
                  </a:cubicBezTo>
                  <a:cubicBezTo>
                    <a:pt x="1338496" y="518666"/>
                    <a:pt x="1340282" y="516327"/>
                    <a:pt x="1343099" y="513851"/>
                  </a:cubicBezTo>
                  <a:lnTo>
                    <a:pt x="1349016" y="510755"/>
                  </a:lnTo>
                  <a:lnTo>
                    <a:pt x="1327370" y="534760"/>
                  </a:lnTo>
                  <a:cubicBezTo>
                    <a:pt x="1316333" y="548855"/>
                    <a:pt x="1306373" y="563914"/>
                    <a:pt x="1297941" y="580365"/>
                  </a:cubicBezTo>
                  <a:cubicBezTo>
                    <a:pt x="1297941" y="580365"/>
                    <a:pt x="1297819" y="582688"/>
                    <a:pt x="1297819" y="582688"/>
                  </a:cubicBezTo>
                  <a:cubicBezTo>
                    <a:pt x="1286547" y="597826"/>
                    <a:pt x="1273206" y="602371"/>
                    <a:pt x="1260740" y="596476"/>
                  </a:cubicBezTo>
                  <a:lnTo>
                    <a:pt x="1253211" y="590629"/>
                  </a:lnTo>
                  <a:lnTo>
                    <a:pt x="1255501" y="588562"/>
                  </a:lnTo>
                  <a:cubicBezTo>
                    <a:pt x="1253293" y="572058"/>
                    <a:pt x="1312649" y="513726"/>
                    <a:pt x="1351679" y="491706"/>
                  </a:cubicBezTo>
                  <a:close/>
                  <a:moveTo>
                    <a:pt x="3538351" y="315208"/>
                  </a:moveTo>
                  <a:cubicBezTo>
                    <a:pt x="3533259" y="312460"/>
                    <a:pt x="3525451" y="314257"/>
                    <a:pt x="3514113" y="320280"/>
                  </a:cubicBezTo>
                  <a:cubicBezTo>
                    <a:pt x="3502661" y="328500"/>
                    <a:pt x="3491208" y="336721"/>
                    <a:pt x="3479641" y="347140"/>
                  </a:cubicBezTo>
                  <a:cubicBezTo>
                    <a:pt x="3465644" y="361842"/>
                    <a:pt x="3438918" y="367059"/>
                    <a:pt x="3448299" y="398420"/>
                  </a:cubicBezTo>
                  <a:cubicBezTo>
                    <a:pt x="3450153" y="405132"/>
                    <a:pt x="3441015" y="411268"/>
                    <a:pt x="3434649" y="406526"/>
                  </a:cubicBezTo>
                  <a:cubicBezTo>
                    <a:pt x="3406991" y="387437"/>
                    <a:pt x="3405610" y="413826"/>
                    <a:pt x="3400523" y="426790"/>
                  </a:cubicBezTo>
                  <a:cubicBezTo>
                    <a:pt x="3397633" y="439869"/>
                    <a:pt x="3393006" y="444037"/>
                    <a:pt x="3381554" y="452257"/>
                  </a:cubicBezTo>
                  <a:cubicBezTo>
                    <a:pt x="3347312" y="474721"/>
                    <a:pt x="3308904" y="492557"/>
                    <a:pt x="3285193" y="524392"/>
                  </a:cubicBezTo>
                  <a:cubicBezTo>
                    <a:pt x="3247602" y="568729"/>
                    <a:pt x="3197512" y="599183"/>
                    <a:pt x="3153670" y="636580"/>
                  </a:cubicBezTo>
                  <a:cubicBezTo>
                    <a:pt x="3132849" y="655335"/>
                    <a:pt x="3109944" y="671777"/>
                    <a:pt x="3087039" y="688218"/>
                  </a:cubicBezTo>
                  <a:cubicBezTo>
                    <a:pt x="3082527" y="690187"/>
                    <a:pt x="3079869" y="698868"/>
                    <a:pt x="3071651" y="687413"/>
                  </a:cubicBezTo>
                  <a:cubicBezTo>
                    <a:pt x="3055445" y="660105"/>
                    <a:pt x="3040055" y="659300"/>
                    <a:pt x="3021203" y="682568"/>
                  </a:cubicBezTo>
                  <a:cubicBezTo>
                    <a:pt x="3009405" y="697385"/>
                    <a:pt x="2998067" y="703407"/>
                    <a:pt x="2980941" y="693690"/>
                  </a:cubicBezTo>
                  <a:cubicBezTo>
                    <a:pt x="2972262" y="691032"/>
                    <a:pt x="2963698" y="686173"/>
                    <a:pt x="2956528" y="696823"/>
                  </a:cubicBezTo>
                  <a:cubicBezTo>
                    <a:pt x="2932702" y="730857"/>
                    <a:pt x="2894525" y="744295"/>
                    <a:pt x="2862481" y="766872"/>
                  </a:cubicBezTo>
                  <a:cubicBezTo>
                    <a:pt x="2853227" y="775209"/>
                    <a:pt x="2842005" y="779031"/>
                    <a:pt x="2847796" y="794769"/>
                  </a:cubicBezTo>
                  <a:cubicBezTo>
                    <a:pt x="2853929" y="803909"/>
                    <a:pt x="2842707" y="807734"/>
                    <a:pt x="2835997" y="809588"/>
                  </a:cubicBezTo>
                  <a:cubicBezTo>
                    <a:pt x="2826973" y="813524"/>
                    <a:pt x="2818180" y="813065"/>
                    <a:pt x="2809845" y="803808"/>
                  </a:cubicBezTo>
                  <a:cubicBezTo>
                    <a:pt x="2807763" y="801493"/>
                    <a:pt x="2803828" y="792468"/>
                    <a:pt x="2806025" y="792582"/>
                  </a:cubicBezTo>
                  <a:cubicBezTo>
                    <a:pt x="2832867" y="785168"/>
                    <a:pt x="2821056" y="758090"/>
                    <a:pt x="2835053" y="743386"/>
                  </a:cubicBezTo>
                  <a:cubicBezTo>
                    <a:pt x="2867441" y="714211"/>
                    <a:pt x="2891383" y="677979"/>
                    <a:pt x="2913239" y="639433"/>
                  </a:cubicBezTo>
                  <a:cubicBezTo>
                    <a:pt x="2920639" y="624384"/>
                    <a:pt x="2929894" y="616049"/>
                    <a:pt x="2946790" y="630163"/>
                  </a:cubicBezTo>
                  <a:cubicBezTo>
                    <a:pt x="2950957" y="634791"/>
                    <a:pt x="2957207" y="641735"/>
                    <a:pt x="2964263" y="633283"/>
                  </a:cubicBezTo>
                  <a:cubicBezTo>
                    <a:pt x="2968890" y="629115"/>
                    <a:pt x="2967036" y="622402"/>
                    <a:pt x="2962869" y="617774"/>
                  </a:cubicBezTo>
                  <a:cubicBezTo>
                    <a:pt x="2950253" y="606089"/>
                    <a:pt x="2954997" y="599723"/>
                    <a:pt x="2966563" y="589302"/>
                  </a:cubicBezTo>
                  <a:cubicBezTo>
                    <a:pt x="2980446" y="576797"/>
                    <a:pt x="2994326" y="564295"/>
                    <a:pt x="3014226" y="563130"/>
                  </a:cubicBezTo>
                  <a:cubicBezTo>
                    <a:pt x="3020937" y="561278"/>
                    <a:pt x="3031928" y="561853"/>
                    <a:pt x="3032389" y="553057"/>
                  </a:cubicBezTo>
                  <a:cubicBezTo>
                    <a:pt x="3033654" y="528868"/>
                    <a:pt x="3054016" y="518908"/>
                    <a:pt x="3068011" y="504206"/>
                  </a:cubicBezTo>
                  <a:cubicBezTo>
                    <a:pt x="3084552" y="483019"/>
                    <a:pt x="3081882" y="449805"/>
                    <a:pt x="3062786" y="435576"/>
                  </a:cubicBezTo>
                  <a:cubicBezTo>
                    <a:pt x="3052255" y="426204"/>
                    <a:pt x="3052831" y="415209"/>
                    <a:pt x="3044497" y="405953"/>
                  </a:cubicBezTo>
                  <a:cubicBezTo>
                    <a:pt x="3035358" y="412090"/>
                    <a:pt x="3028417" y="418342"/>
                    <a:pt x="3019508" y="420081"/>
                  </a:cubicBezTo>
                  <a:cubicBezTo>
                    <a:pt x="2961200" y="439080"/>
                    <a:pt x="2929628" y="494758"/>
                    <a:pt x="2881736" y="525327"/>
                  </a:cubicBezTo>
                  <a:cubicBezTo>
                    <a:pt x="2847609" y="545591"/>
                    <a:pt x="2827835" y="586452"/>
                    <a:pt x="2783291" y="595146"/>
                  </a:cubicBezTo>
                  <a:cubicBezTo>
                    <a:pt x="2778780" y="597115"/>
                    <a:pt x="2771955" y="601167"/>
                    <a:pt x="2773807" y="607880"/>
                  </a:cubicBezTo>
                  <a:cubicBezTo>
                    <a:pt x="2781565" y="628131"/>
                    <a:pt x="2766291" y="625126"/>
                    <a:pt x="2755184" y="626751"/>
                  </a:cubicBezTo>
                  <a:cubicBezTo>
                    <a:pt x="2748589" y="626405"/>
                    <a:pt x="2739795" y="625945"/>
                    <a:pt x="2735169" y="630115"/>
                  </a:cubicBezTo>
                  <a:cubicBezTo>
                    <a:pt x="2709260" y="661833"/>
                    <a:pt x="2666800" y="672841"/>
                    <a:pt x="2640891" y="704561"/>
                  </a:cubicBezTo>
                  <a:cubicBezTo>
                    <a:pt x="2625016" y="723575"/>
                    <a:pt x="2602239" y="732305"/>
                    <a:pt x="2584623" y="749058"/>
                  </a:cubicBezTo>
                  <a:lnTo>
                    <a:pt x="2569518" y="768714"/>
                  </a:lnTo>
                  <a:lnTo>
                    <a:pt x="2555667" y="760353"/>
                  </a:lnTo>
                  <a:cubicBezTo>
                    <a:pt x="2542218" y="750331"/>
                    <a:pt x="2556762" y="739441"/>
                    <a:pt x="2559571" y="730269"/>
                  </a:cubicBezTo>
                  <a:cubicBezTo>
                    <a:pt x="2567513" y="712044"/>
                    <a:pt x="2584139" y="705924"/>
                    <a:pt x="2598684" y="695037"/>
                  </a:cubicBezTo>
                  <a:cubicBezTo>
                    <a:pt x="2594404" y="687823"/>
                    <a:pt x="2568851" y="686486"/>
                    <a:pt x="2595134" y="673882"/>
                  </a:cubicBezTo>
                  <a:cubicBezTo>
                    <a:pt x="2606992" y="669841"/>
                    <a:pt x="2609678" y="662992"/>
                    <a:pt x="2598549" y="653090"/>
                  </a:cubicBezTo>
                  <a:cubicBezTo>
                    <a:pt x="2594149" y="648200"/>
                    <a:pt x="2589745" y="643309"/>
                    <a:pt x="2597079" y="636704"/>
                  </a:cubicBezTo>
                  <a:cubicBezTo>
                    <a:pt x="2602088" y="629976"/>
                    <a:pt x="2608814" y="634987"/>
                    <a:pt x="2615663" y="637675"/>
                  </a:cubicBezTo>
                  <a:cubicBezTo>
                    <a:pt x="2633637" y="650266"/>
                    <a:pt x="2652587" y="644268"/>
                    <a:pt x="2656004" y="623478"/>
                  </a:cubicBezTo>
                  <a:cubicBezTo>
                    <a:pt x="2656611" y="611859"/>
                    <a:pt x="2661623" y="605132"/>
                    <a:pt x="2671037" y="603294"/>
                  </a:cubicBezTo>
                  <a:cubicBezTo>
                    <a:pt x="2711134" y="593742"/>
                    <a:pt x="2740591" y="564995"/>
                    <a:pt x="2776408" y="548230"/>
                  </a:cubicBezTo>
                  <a:cubicBezTo>
                    <a:pt x="2807456" y="533545"/>
                    <a:pt x="2806958" y="498569"/>
                    <a:pt x="2775165" y="482926"/>
                  </a:cubicBezTo>
                  <a:cubicBezTo>
                    <a:pt x="2768319" y="480238"/>
                    <a:pt x="2766238" y="475468"/>
                    <a:pt x="2766604" y="468499"/>
                  </a:cubicBezTo>
                  <a:cubicBezTo>
                    <a:pt x="2762809" y="451991"/>
                    <a:pt x="2753518" y="451505"/>
                    <a:pt x="2739215" y="457746"/>
                  </a:cubicBezTo>
                  <a:cubicBezTo>
                    <a:pt x="2698629" y="476591"/>
                    <a:pt x="2662205" y="504973"/>
                    <a:pt x="2625780" y="533357"/>
                  </a:cubicBezTo>
                  <a:cubicBezTo>
                    <a:pt x="2611113" y="546570"/>
                    <a:pt x="2594244" y="557337"/>
                    <a:pt x="2576391" y="542422"/>
                  </a:cubicBezTo>
                  <a:cubicBezTo>
                    <a:pt x="2563061" y="530076"/>
                    <a:pt x="2575648" y="512095"/>
                    <a:pt x="2583347" y="498518"/>
                  </a:cubicBezTo>
                  <a:cubicBezTo>
                    <a:pt x="2598379" y="478334"/>
                    <a:pt x="2596907" y="461948"/>
                    <a:pt x="2581618" y="442509"/>
                  </a:cubicBezTo>
                  <a:cubicBezTo>
                    <a:pt x="2572935" y="430404"/>
                    <a:pt x="2559729" y="415733"/>
                    <a:pt x="2562780" y="401912"/>
                  </a:cubicBezTo>
                  <a:cubicBezTo>
                    <a:pt x="2576340" y="365343"/>
                    <a:pt x="2554327" y="340890"/>
                    <a:pt x="2541848" y="312280"/>
                  </a:cubicBezTo>
                  <a:cubicBezTo>
                    <a:pt x="2533529" y="293204"/>
                    <a:pt x="2517512" y="287705"/>
                    <a:pt x="2507491" y="301162"/>
                  </a:cubicBezTo>
                  <a:cubicBezTo>
                    <a:pt x="2477791" y="334556"/>
                    <a:pt x="2428888" y="334327"/>
                    <a:pt x="2405793" y="375058"/>
                  </a:cubicBezTo>
                  <a:cubicBezTo>
                    <a:pt x="2393204" y="393038"/>
                    <a:pt x="2371568" y="405885"/>
                    <a:pt x="2377078" y="434134"/>
                  </a:cubicBezTo>
                  <a:cubicBezTo>
                    <a:pt x="2379157" y="438902"/>
                    <a:pt x="2376470" y="445751"/>
                    <a:pt x="2371702" y="447832"/>
                  </a:cubicBezTo>
                  <a:cubicBezTo>
                    <a:pt x="2348108" y="453586"/>
                    <a:pt x="2330874" y="471325"/>
                    <a:pt x="2308631" y="495790"/>
                  </a:cubicBezTo>
                  <a:cubicBezTo>
                    <a:pt x="2312777" y="461058"/>
                    <a:pt x="2325729" y="436106"/>
                    <a:pt x="2322544" y="407980"/>
                  </a:cubicBezTo>
                  <a:cubicBezTo>
                    <a:pt x="2322908" y="401008"/>
                    <a:pt x="2320828" y="396241"/>
                    <a:pt x="2313860" y="395876"/>
                  </a:cubicBezTo>
                  <a:cubicBezTo>
                    <a:pt x="2306891" y="395511"/>
                    <a:pt x="2302003" y="399914"/>
                    <a:pt x="2301516" y="409209"/>
                  </a:cubicBezTo>
                  <a:cubicBezTo>
                    <a:pt x="2298705" y="418382"/>
                    <a:pt x="2312157" y="428406"/>
                    <a:pt x="2297854" y="434648"/>
                  </a:cubicBezTo>
                  <a:cubicBezTo>
                    <a:pt x="2295531" y="434526"/>
                    <a:pt x="2295531" y="434526"/>
                    <a:pt x="2293331" y="432081"/>
                  </a:cubicBezTo>
                  <a:cubicBezTo>
                    <a:pt x="2284889" y="415329"/>
                    <a:pt x="2297964" y="388053"/>
                    <a:pt x="2270696" y="374978"/>
                  </a:cubicBezTo>
                  <a:cubicBezTo>
                    <a:pt x="2270696" y="374978"/>
                    <a:pt x="2271547" y="358713"/>
                    <a:pt x="2282919" y="363967"/>
                  </a:cubicBezTo>
                  <a:cubicBezTo>
                    <a:pt x="2294289" y="369223"/>
                    <a:pt x="2299058" y="367142"/>
                    <a:pt x="2301989" y="355645"/>
                  </a:cubicBezTo>
                  <a:cubicBezTo>
                    <a:pt x="2307608" y="337299"/>
                    <a:pt x="2315429" y="321399"/>
                    <a:pt x="2302462" y="302081"/>
                  </a:cubicBezTo>
                  <a:cubicBezTo>
                    <a:pt x="2298303" y="292543"/>
                    <a:pt x="2298668" y="285573"/>
                    <a:pt x="2312849" y="281656"/>
                  </a:cubicBezTo>
                  <a:cubicBezTo>
                    <a:pt x="2319818" y="282020"/>
                    <a:pt x="2326787" y="282385"/>
                    <a:pt x="2325071" y="270644"/>
                  </a:cubicBezTo>
                  <a:cubicBezTo>
                    <a:pt x="2323236" y="261228"/>
                    <a:pt x="2316509" y="256218"/>
                    <a:pt x="2307339" y="253408"/>
                  </a:cubicBezTo>
                  <a:cubicBezTo>
                    <a:pt x="2298169" y="250598"/>
                    <a:pt x="2293280" y="255001"/>
                    <a:pt x="2290592" y="261851"/>
                  </a:cubicBezTo>
                  <a:cubicBezTo>
                    <a:pt x="2282772" y="277752"/>
                    <a:pt x="2279598" y="293895"/>
                    <a:pt x="2255882" y="301973"/>
                  </a:cubicBezTo>
                  <a:cubicBezTo>
                    <a:pt x="2269929" y="256109"/>
                    <a:pt x="2285935" y="217338"/>
                    <a:pt x="2324925" y="184428"/>
                  </a:cubicBezTo>
                  <a:cubicBezTo>
                    <a:pt x="2326519" y="198491"/>
                    <a:pt x="2319063" y="207421"/>
                    <a:pt x="2318577" y="216716"/>
                  </a:cubicBezTo>
                  <a:cubicBezTo>
                    <a:pt x="2315645" y="228212"/>
                    <a:pt x="2307947" y="241790"/>
                    <a:pt x="2323965" y="247289"/>
                  </a:cubicBezTo>
                  <a:cubicBezTo>
                    <a:pt x="2337661" y="252664"/>
                    <a:pt x="2347439" y="243856"/>
                    <a:pt x="2352813" y="230158"/>
                  </a:cubicBezTo>
                  <a:cubicBezTo>
                    <a:pt x="2369669" y="175121"/>
                    <a:pt x="2386525" y="120085"/>
                    <a:pt x="2403382" y="65048"/>
                  </a:cubicBezTo>
                  <a:cubicBezTo>
                    <a:pt x="2405671" y="54683"/>
                    <a:pt x="2388080" y="23619"/>
                    <a:pt x="2374241" y="8477"/>
                  </a:cubicBezTo>
                  <a:cubicBezTo>
                    <a:pt x="2369628" y="3430"/>
                    <a:pt x="2365432" y="153"/>
                    <a:pt x="2362529" y="0"/>
                  </a:cubicBezTo>
                  <a:cubicBezTo>
                    <a:pt x="2343823" y="1352"/>
                    <a:pt x="2324997" y="5026"/>
                    <a:pt x="2316933" y="25574"/>
                  </a:cubicBezTo>
                  <a:cubicBezTo>
                    <a:pt x="2314125" y="34747"/>
                    <a:pt x="2307156" y="34383"/>
                    <a:pt x="2300065" y="36341"/>
                  </a:cubicBezTo>
                  <a:cubicBezTo>
                    <a:pt x="2267301" y="39286"/>
                    <a:pt x="2252267" y="59470"/>
                    <a:pt x="2243718" y="89312"/>
                  </a:cubicBezTo>
                  <a:cubicBezTo>
                    <a:pt x="2237734" y="114627"/>
                    <a:pt x="2227106" y="139700"/>
                    <a:pt x="2225768" y="165261"/>
                  </a:cubicBezTo>
                  <a:cubicBezTo>
                    <a:pt x="2225403" y="172232"/>
                    <a:pt x="2222595" y="181404"/>
                    <a:pt x="2210979" y="180796"/>
                  </a:cubicBezTo>
                  <a:cubicBezTo>
                    <a:pt x="2206819" y="171259"/>
                    <a:pt x="2209507" y="164410"/>
                    <a:pt x="2212195" y="157560"/>
                  </a:cubicBezTo>
                  <a:cubicBezTo>
                    <a:pt x="2214761" y="153034"/>
                    <a:pt x="2217449" y="146186"/>
                    <a:pt x="2210601" y="143497"/>
                  </a:cubicBezTo>
                  <a:cubicBezTo>
                    <a:pt x="2203753" y="140808"/>
                    <a:pt x="2201066" y="147657"/>
                    <a:pt x="2198500" y="152183"/>
                  </a:cubicBezTo>
                  <a:cubicBezTo>
                    <a:pt x="2185184" y="184106"/>
                    <a:pt x="2188857" y="202938"/>
                    <a:pt x="2215881" y="220662"/>
                  </a:cubicBezTo>
                  <a:cubicBezTo>
                    <a:pt x="2190084" y="223972"/>
                    <a:pt x="2175419" y="237184"/>
                    <a:pt x="2169556" y="260176"/>
                  </a:cubicBezTo>
                  <a:cubicBezTo>
                    <a:pt x="2160763" y="294665"/>
                    <a:pt x="2116870" y="287709"/>
                    <a:pt x="2105998" y="317429"/>
                  </a:cubicBezTo>
                  <a:cubicBezTo>
                    <a:pt x="2105876" y="319753"/>
                    <a:pt x="2103552" y="319631"/>
                    <a:pt x="2101229" y="319510"/>
                  </a:cubicBezTo>
                  <a:cubicBezTo>
                    <a:pt x="2064062" y="317564"/>
                    <a:pt x="2055500" y="303137"/>
                    <a:pt x="2071384" y="266689"/>
                  </a:cubicBezTo>
                  <a:cubicBezTo>
                    <a:pt x="2073950" y="262162"/>
                    <a:pt x="2076515" y="257637"/>
                    <a:pt x="2079081" y="253112"/>
                  </a:cubicBezTo>
                  <a:cubicBezTo>
                    <a:pt x="2085187" y="225472"/>
                    <a:pt x="2109997" y="196480"/>
                    <a:pt x="2069157" y="175703"/>
                  </a:cubicBezTo>
                  <a:cubicBezTo>
                    <a:pt x="2066835" y="175581"/>
                    <a:pt x="2064754" y="170813"/>
                    <a:pt x="2064876" y="168490"/>
                  </a:cubicBezTo>
                  <a:cubicBezTo>
                    <a:pt x="2059489" y="137920"/>
                    <a:pt x="2045914" y="130218"/>
                    <a:pt x="2017189" y="145025"/>
                  </a:cubicBezTo>
                  <a:cubicBezTo>
                    <a:pt x="2012422" y="147105"/>
                    <a:pt x="2005209" y="151387"/>
                    <a:pt x="2000928" y="144173"/>
                  </a:cubicBezTo>
                  <a:cubicBezTo>
                    <a:pt x="1994690" y="129868"/>
                    <a:pt x="1985032" y="136352"/>
                    <a:pt x="1975375" y="142835"/>
                  </a:cubicBezTo>
                  <a:cubicBezTo>
                    <a:pt x="1963273" y="151524"/>
                    <a:pt x="1946527" y="159965"/>
                    <a:pt x="1936627" y="171098"/>
                  </a:cubicBezTo>
                  <a:cubicBezTo>
                    <a:pt x="1874662" y="242415"/>
                    <a:pt x="1796923" y="303584"/>
                    <a:pt x="1746086" y="384803"/>
                  </a:cubicBezTo>
                  <a:cubicBezTo>
                    <a:pt x="1730933" y="407309"/>
                    <a:pt x="1713700" y="425046"/>
                    <a:pt x="1696467" y="442785"/>
                  </a:cubicBezTo>
                  <a:cubicBezTo>
                    <a:pt x="1689132" y="449390"/>
                    <a:pt x="1679596" y="453550"/>
                    <a:pt x="1670670" y="446093"/>
                  </a:cubicBezTo>
                  <a:cubicBezTo>
                    <a:pt x="1661744" y="438637"/>
                    <a:pt x="1671400" y="432153"/>
                    <a:pt x="1674086" y="425302"/>
                  </a:cubicBezTo>
                  <a:cubicBezTo>
                    <a:pt x="1690214" y="384208"/>
                    <a:pt x="1704139" y="340668"/>
                    <a:pt x="1706449" y="296519"/>
                  </a:cubicBezTo>
                  <a:cubicBezTo>
                    <a:pt x="1707544" y="275606"/>
                    <a:pt x="1696294" y="268028"/>
                    <a:pt x="1680641" y="255560"/>
                  </a:cubicBezTo>
                  <a:cubicBezTo>
                    <a:pt x="1640287" y="225488"/>
                    <a:pt x="1612912" y="259005"/>
                    <a:pt x="1584063" y="276135"/>
                  </a:cubicBezTo>
                  <a:cubicBezTo>
                    <a:pt x="1557539" y="293386"/>
                    <a:pt x="1537495" y="320297"/>
                    <a:pt x="1528702" y="354786"/>
                  </a:cubicBezTo>
                  <a:cubicBezTo>
                    <a:pt x="1526013" y="361635"/>
                    <a:pt x="1520760" y="373011"/>
                    <a:pt x="1513793" y="372645"/>
                  </a:cubicBezTo>
                  <a:cubicBezTo>
                    <a:pt x="1476623" y="370701"/>
                    <a:pt x="1465629" y="402745"/>
                    <a:pt x="1443628" y="422562"/>
                  </a:cubicBezTo>
                  <a:lnTo>
                    <a:pt x="1385451" y="474969"/>
                  </a:lnTo>
                  <a:lnTo>
                    <a:pt x="1389264" y="466731"/>
                  </a:lnTo>
                  <a:cubicBezTo>
                    <a:pt x="1389881" y="463498"/>
                    <a:pt x="1389604" y="461436"/>
                    <a:pt x="1389604" y="461436"/>
                  </a:cubicBezTo>
                  <a:cubicBezTo>
                    <a:pt x="1381357" y="462539"/>
                    <a:pt x="1374214" y="471894"/>
                    <a:pt x="1365965" y="472998"/>
                  </a:cubicBezTo>
                  <a:cubicBezTo>
                    <a:pt x="1341223" y="476308"/>
                    <a:pt x="1309337" y="488973"/>
                    <a:pt x="1346159" y="450451"/>
                  </a:cubicBezTo>
                  <a:cubicBezTo>
                    <a:pt x="1270306" y="510992"/>
                    <a:pt x="1218094" y="559971"/>
                    <a:pt x="1175234" y="616098"/>
                  </a:cubicBezTo>
                  <a:lnTo>
                    <a:pt x="1172103" y="619213"/>
                  </a:lnTo>
                  <a:lnTo>
                    <a:pt x="1168190" y="617260"/>
                  </a:lnTo>
                  <a:lnTo>
                    <a:pt x="1165664" y="613612"/>
                  </a:lnTo>
                  <a:lnTo>
                    <a:pt x="1026507" y="767497"/>
                  </a:lnTo>
                  <a:lnTo>
                    <a:pt x="1024796" y="764304"/>
                  </a:lnTo>
                  <a:cubicBezTo>
                    <a:pt x="1024742" y="758013"/>
                    <a:pt x="1031646" y="750790"/>
                    <a:pt x="1024633" y="745430"/>
                  </a:cubicBezTo>
                  <a:cubicBezTo>
                    <a:pt x="978458" y="776804"/>
                    <a:pt x="955924" y="796616"/>
                    <a:pt x="926247" y="825782"/>
                  </a:cubicBezTo>
                  <a:cubicBezTo>
                    <a:pt x="904816" y="853845"/>
                    <a:pt x="875136" y="883013"/>
                    <a:pt x="831171" y="930888"/>
                  </a:cubicBezTo>
                  <a:cubicBezTo>
                    <a:pt x="833378" y="947390"/>
                    <a:pt x="795453" y="977659"/>
                    <a:pt x="775125" y="1013974"/>
                  </a:cubicBezTo>
                  <a:cubicBezTo>
                    <a:pt x="781165" y="996369"/>
                    <a:pt x="780061" y="988117"/>
                    <a:pt x="757526" y="1007930"/>
                  </a:cubicBezTo>
                  <a:cubicBezTo>
                    <a:pt x="752307" y="1015977"/>
                    <a:pt x="746219" y="1024403"/>
                    <a:pt x="739545" y="1033104"/>
                  </a:cubicBezTo>
                  <a:lnTo>
                    <a:pt x="720415" y="1056975"/>
                  </a:lnTo>
                  <a:lnTo>
                    <a:pt x="727056" y="1062363"/>
                  </a:lnTo>
                  <a:lnTo>
                    <a:pt x="697362" y="1101474"/>
                  </a:lnTo>
                  <a:cubicBezTo>
                    <a:pt x="652339" y="1155921"/>
                    <a:pt x="596428" y="1216512"/>
                    <a:pt x="589906" y="1261122"/>
                  </a:cubicBezTo>
                  <a:lnTo>
                    <a:pt x="564287" y="1282718"/>
                  </a:lnTo>
                  <a:lnTo>
                    <a:pt x="560995" y="1280339"/>
                  </a:lnTo>
                  <a:cubicBezTo>
                    <a:pt x="546103" y="1268477"/>
                    <a:pt x="529002" y="1256499"/>
                    <a:pt x="514111" y="1244637"/>
                  </a:cubicBezTo>
                  <a:cubicBezTo>
                    <a:pt x="507715" y="1239868"/>
                    <a:pt x="499106" y="1234986"/>
                    <a:pt x="496433" y="1243712"/>
                  </a:cubicBezTo>
                  <a:cubicBezTo>
                    <a:pt x="490857" y="1265586"/>
                    <a:pt x="472947" y="1269082"/>
                    <a:pt x="459107" y="1279439"/>
                  </a:cubicBezTo>
                  <a:cubicBezTo>
                    <a:pt x="454457" y="1283630"/>
                    <a:pt x="445155" y="1292009"/>
                    <a:pt x="451552" y="1296776"/>
                  </a:cubicBezTo>
                  <a:cubicBezTo>
                    <a:pt x="470633" y="1313290"/>
                    <a:pt x="447840" y="1325398"/>
                    <a:pt x="449470" y="1336565"/>
                  </a:cubicBezTo>
                  <a:cubicBezTo>
                    <a:pt x="452386" y="1365534"/>
                    <a:pt x="428656" y="1353208"/>
                    <a:pt x="419470" y="1359377"/>
                  </a:cubicBezTo>
                  <a:cubicBezTo>
                    <a:pt x="403653" y="1365200"/>
                    <a:pt x="392257" y="1371253"/>
                    <a:pt x="397961" y="1389283"/>
                  </a:cubicBezTo>
                  <a:cubicBezTo>
                    <a:pt x="399824" y="1396031"/>
                    <a:pt x="397151" y="1404758"/>
                    <a:pt x="390406" y="1406621"/>
                  </a:cubicBezTo>
                  <a:cubicBezTo>
                    <a:pt x="367960" y="1412095"/>
                    <a:pt x="357964" y="1433737"/>
                    <a:pt x="341800" y="1446192"/>
                  </a:cubicBezTo>
                  <a:cubicBezTo>
                    <a:pt x="332614" y="1452360"/>
                    <a:pt x="323080" y="1465161"/>
                    <a:pt x="313071" y="1444689"/>
                  </a:cubicBezTo>
                  <a:cubicBezTo>
                    <a:pt x="311209" y="1437941"/>
                    <a:pt x="295623" y="1439342"/>
                    <a:pt x="294813" y="1454815"/>
                  </a:cubicBezTo>
                  <a:cubicBezTo>
                    <a:pt x="296793" y="1459352"/>
                    <a:pt x="296563" y="1463773"/>
                    <a:pt x="292026" y="1465753"/>
                  </a:cubicBezTo>
                  <a:cubicBezTo>
                    <a:pt x="271327" y="1480184"/>
                    <a:pt x="250629" y="1494617"/>
                    <a:pt x="236212" y="1516029"/>
                  </a:cubicBezTo>
                  <a:cubicBezTo>
                    <a:pt x="224122" y="1535344"/>
                    <a:pt x="222503" y="1566291"/>
                    <a:pt x="189239" y="1566766"/>
                  </a:cubicBezTo>
                  <a:cubicBezTo>
                    <a:pt x="184820" y="1566536"/>
                    <a:pt x="182261" y="1573052"/>
                    <a:pt x="179820" y="1577357"/>
                  </a:cubicBezTo>
                  <a:cubicBezTo>
                    <a:pt x="149820" y="1600169"/>
                    <a:pt x="136687" y="1639380"/>
                    <a:pt x="104708" y="1657656"/>
                  </a:cubicBezTo>
                  <a:cubicBezTo>
                    <a:pt x="79589" y="1671857"/>
                    <a:pt x="67499" y="1691172"/>
                    <a:pt x="59481" y="1717351"/>
                  </a:cubicBezTo>
                  <a:cubicBezTo>
                    <a:pt x="46581" y="1752141"/>
                    <a:pt x="40078" y="1791698"/>
                    <a:pt x="18570" y="1821604"/>
                  </a:cubicBezTo>
                  <a:cubicBezTo>
                    <a:pt x="1712" y="1847321"/>
                    <a:pt x="-6188" y="1871289"/>
                    <a:pt x="5681" y="1898509"/>
                  </a:cubicBezTo>
                  <a:cubicBezTo>
                    <a:pt x="23361" y="1899435"/>
                    <a:pt x="32664" y="1891055"/>
                    <a:pt x="38009" y="1873602"/>
                  </a:cubicBezTo>
                  <a:cubicBezTo>
                    <a:pt x="49740" y="1818803"/>
                    <a:pt x="74383" y="1771328"/>
                    <a:pt x="120432" y="1738273"/>
                  </a:cubicBezTo>
                  <a:cubicBezTo>
                    <a:pt x="131944" y="1730009"/>
                    <a:pt x="135312" y="1708021"/>
                    <a:pt x="148454" y="1710926"/>
                  </a:cubicBezTo>
                  <a:cubicBezTo>
                    <a:pt x="194516" y="1719985"/>
                    <a:pt x="183802" y="1670661"/>
                    <a:pt x="206479" y="1660765"/>
                  </a:cubicBezTo>
                  <a:cubicBezTo>
                    <a:pt x="202162" y="1616207"/>
                    <a:pt x="251589" y="1603278"/>
                    <a:pt x="262279" y="1568373"/>
                  </a:cubicBezTo>
                  <a:cubicBezTo>
                    <a:pt x="264837" y="1561857"/>
                    <a:pt x="273792" y="1560109"/>
                    <a:pt x="282516" y="1562782"/>
                  </a:cubicBezTo>
                  <a:cubicBezTo>
                    <a:pt x="297870" y="1565803"/>
                    <a:pt x="313107" y="1571033"/>
                    <a:pt x="330670" y="1574169"/>
                  </a:cubicBezTo>
                  <a:cubicBezTo>
                    <a:pt x="302070" y="1612569"/>
                    <a:pt x="280330" y="1646897"/>
                    <a:pt x="262779" y="1685876"/>
                  </a:cubicBezTo>
                  <a:cubicBezTo>
                    <a:pt x="259990" y="1696814"/>
                    <a:pt x="253014" y="1703097"/>
                    <a:pt x="243943" y="1707057"/>
                  </a:cubicBezTo>
                  <a:cubicBezTo>
                    <a:pt x="225685" y="1717183"/>
                    <a:pt x="200914" y="1724753"/>
                    <a:pt x="188938" y="1741859"/>
                  </a:cubicBezTo>
                  <a:cubicBezTo>
                    <a:pt x="172312" y="1763154"/>
                    <a:pt x="151382" y="1782008"/>
                    <a:pt x="132662" y="1800977"/>
                  </a:cubicBezTo>
                  <a:cubicBezTo>
                    <a:pt x="104582" y="1829431"/>
                    <a:pt x="79701" y="1860269"/>
                    <a:pt x="56157" y="1892007"/>
                  </a:cubicBezTo>
                  <a:lnTo>
                    <a:pt x="12025" y="1954158"/>
                  </a:lnTo>
                  <a:lnTo>
                    <a:pt x="1447765" y="3159756"/>
                  </a:lnTo>
                  <a:lnTo>
                    <a:pt x="1457703" y="3149448"/>
                  </a:lnTo>
                  <a:cubicBezTo>
                    <a:pt x="1491413" y="3114909"/>
                    <a:pt x="1523725" y="3079126"/>
                    <a:pt x="1549277" y="3038305"/>
                  </a:cubicBezTo>
                  <a:cubicBezTo>
                    <a:pt x="1564509" y="3015681"/>
                    <a:pt x="1581832" y="2997851"/>
                    <a:pt x="1599155" y="2980020"/>
                  </a:cubicBezTo>
                  <a:cubicBezTo>
                    <a:pt x="1606528" y="2973380"/>
                    <a:pt x="1616113" y="2969198"/>
                    <a:pt x="1625087" y="2976694"/>
                  </a:cubicBezTo>
                  <a:cubicBezTo>
                    <a:pt x="1634060" y="2984189"/>
                    <a:pt x="1624353" y="2990707"/>
                    <a:pt x="1621652" y="2997594"/>
                  </a:cubicBezTo>
                  <a:cubicBezTo>
                    <a:pt x="1605440" y="3038903"/>
                    <a:pt x="1591442" y="3082670"/>
                    <a:pt x="1589120" y="3127050"/>
                  </a:cubicBezTo>
                  <a:cubicBezTo>
                    <a:pt x="1588020" y="3148072"/>
                    <a:pt x="1599329" y="3155690"/>
                    <a:pt x="1615064" y="3168223"/>
                  </a:cubicBezTo>
                  <a:cubicBezTo>
                    <a:pt x="1655629" y="3198453"/>
                    <a:pt x="1683146" y="3164760"/>
                    <a:pt x="1712146" y="3147541"/>
                  </a:cubicBezTo>
                  <a:cubicBezTo>
                    <a:pt x="1738809" y="3130200"/>
                    <a:pt x="1758958" y="3103148"/>
                    <a:pt x="1767797" y="3068478"/>
                  </a:cubicBezTo>
                  <a:cubicBezTo>
                    <a:pt x="1770499" y="3061593"/>
                    <a:pt x="1775780" y="3050158"/>
                    <a:pt x="1782784" y="3050526"/>
                  </a:cubicBezTo>
                  <a:cubicBezTo>
                    <a:pt x="1820148" y="3052481"/>
                    <a:pt x="1831199" y="3020269"/>
                    <a:pt x="1853315" y="3000348"/>
                  </a:cubicBezTo>
                  <a:lnTo>
                    <a:pt x="1911796" y="2947667"/>
                  </a:lnTo>
                  <a:lnTo>
                    <a:pt x="1907963" y="2955948"/>
                  </a:lnTo>
                  <a:cubicBezTo>
                    <a:pt x="1907343" y="2959198"/>
                    <a:pt x="1907621" y="2961271"/>
                    <a:pt x="1907621" y="2961271"/>
                  </a:cubicBezTo>
                  <a:cubicBezTo>
                    <a:pt x="1915911" y="2960162"/>
                    <a:pt x="1923092" y="2950759"/>
                    <a:pt x="1931384" y="2949649"/>
                  </a:cubicBezTo>
                  <a:cubicBezTo>
                    <a:pt x="1956255" y="2946321"/>
                    <a:pt x="1988307" y="2933591"/>
                    <a:pt x="1951294" y="2972313"/>
                  </a:cubicBezTo>
                  <a:cubicBezTo>
                    <a:pt x="2027542" y="2911456"/>
                    <a:pt x="2080028" y="2862221"/>
                    <a:pt x="2123112" y="2805801"/>
                  </a:cubicBezTo>
                  <a:lnTo>
                    <a:pt x="2126259" y="2802670"/>
                  </a:lnTo>
                  <a:lnTo>
                    <a:pt x="2130193" y="2804633"/>
                  </a:lnTo>
                  <a:lnTo>
                    <a:pt x="2132732" y="2808300"/>
                  </a:lnTo>
                  <a:lnTo>
                    <a:pt x="2272616" y="2653611"/>
                  </a:lnTo>
                  <a:lnTo>
                    <a:pt x="2274336" y="2656821"/>
                  </a:lnTo>
                  <a:cubicBezTo>
                    <a:pt x="2274390" y="2663144"/>
                    <a:pt x="2267450" y="2670406"/>
                    <a:pt x="2274500" y="2675793"/>
                  </a:cubicBezTo>
                  <a:cubicBezTo>
                    <a:pt x="2320916" y="2644256"/>
                    <a:pt x="2343568" y="2624340"/>
                    <a:pt x="2373400" y="2595021"/>
                  </a:cubicBezTo>
                  <a:cubicBezTo>
                    <a:pt x="2394943" y="2566812"/>
                    <a:pt x="2424778" y="2537491"/>
                    <a:pt x="2468973" y="2489366"/>
                  </a:cubicBezTo>
                  <a:cubicBezTo>
                    <a:pt x="2466754" y="2472778"/>
                    <a:pt x="2504877" y="2442351"/>
                    <a:pt x="2525311" y="2405846"/>
                  </a:cubicBezTo>
                  <a:cubicBezTo>
                    <a:pt x="2519240" y="2423543"/>
                    <a:pt x="2520349" y="2431838"/>
                    <a:pt x="2543002" y="2411921"/>
                  </a:cubicBezTo>
                  <a:cubicBezTo>
                    <a:pt x="2548249" y="2403832"/>
                    <a:pt x="2554369" y="2395363"/>
                    <a:pt x="2561077" y="2386616"/>
                  </a:cubicBezTo>
                  <a:lnTo>
                    <a:pt x="2580307" y="2362620"/>
                  </a:lnTo>
                  <a:lnTo>
                    <a:pt x="2564530" y="2349819"/>
                  </a:lnTo>
                  <a:lnTo>
                    <a:pt x="2593572" y="2311566"/>
                  </a:lnTo>
                  <a:cubicBezTo>
                    <a:pt x="2638360" y="2257401"/>
                    <a:pt x="2693981" y="2197126"/>
                    <a:pt x="2700470" y="2152748"/>
                  </a:cubicBezTo>
                  <a:lnTo>
                    <a:pt x="2725955" y="2131264"/>
                  </a:lnTo>
                  <a:lnTo>
                    <a:pt x="2729230" y="2133630"/>
                  </a:lnTo>
                  <a:cubicBezTo>
                    <a:pt x="2744044" y="2145431"/>
                    <a:pt x="2761056" y="2157347"/>
                    <a:pt x="2775870" y="2169147"/>
                  </a:cubicBezTo>
                  <a:cubicBezTo>
                    <a:pt x="2782233" y="2173891"/>
                    <a:pt x="2790797" y="2178748"/>
                    <a:pt x="2793457" y="2170067"/>
                  </a:cubicBezTo>
                  <a:cubicBezTo>
                    <a:pt x="2799003" y="2148307"/>
                    <a:pt x="2816820" y="2144829"/>
                    <a:pt x="2830587" y="2134526"/>
                  </a:cubicBezTo>
                  <a:cubicBezTo>
                    <a:pt x="2835214" y="2130357"/>
                    <a:pt x="2844467" y="2122021"/>
                    <a:pt x="2838104" y="2117279"/>
                  </a:cubicBezTo>
                  <a:cubicBezTo>
                    <a:pt x="2819122" y="2100851"/>
                    <a:pt x="2841796" y="2088806"/>
                    <a:pt x="2840175" y="2077696"/>
                  </a:cubicBezTo>
                  <a:cubicBezTo>
                    <a:pt x="2837274" y="2048878"/>
                    <a:pt x="2860880" y="2061140"/>
                    <a:pt x="2870019" y="2055003"/>
                  </a:cubicBezTo>
                  <a:cubicBezTo>
                    <a:pt x="2885753" y="2049211"/>
                    <a:pt x="2897091" y="2043189"/>
                    <a:pt x="2891416" y="2025253"/>
                  </a:cubicBezTo>
                  <a:cubicBezTo>
                    <a:pt x="2889563" y="2018540"/>
                    <a:pt x="2892221" y="2009859"/>
                    <a:pt x="2898932" y="2008005"/>
                  </a:cubicBezTo>
                  <a:cubicBezTo>
                    <a:pt x="2921261" y="2002559"/>
                    <a:pt x="2931205" y="1981030"/>
                    <a:pt x="2947285" y="1968640"/>
                  </a:cubicBezTo>
                  <a:cubicBezTo>
                    <a:pt x="2956424" y="1962504"/>
                    <a:pt x="2965908" y="1949770"/>
                    <a:pt x="2975865" y="1970135"/>
                  </a:cubicBezTo>
                  <a:cubicBezTo>
                    <a:pt x="2977717" y="1976848"/>
                    <a:pt x="2993222" y="1975454"/>
                    <a:pt x="2994028" y="1960062"/>
                  </a:cubicBezTo>
                  <a:cubicBezTo>
                    <a:pt x="2992058" y="1955548"/>
                    <a:pt x="2992287" y="1951151"/>
                    <a:pt x="2996800" y="1949181"/>
                  </a:cubicBezTo>
                  <a:cubicBezTo>
                    <a:pt x="3017392" y="1934824"/>
                    <a:pt x="3037982" y="1920466"/>
                    <a:pt x="3052325" y="1899166"/>
                  </a:cubicBezTo>
                  <a:cubicBezTo>
                    <a:pt x="3064351" y="1879951"/>
                    <a:pt x="3065962" y="1849165"/>
                    <a:pt x="3099054" y="1848692"/>
                  </a:cubicBezTo>
                  <a:cubicBezTo>
                    <a:pt x="3103450" y="1848922"/>
                    <a:pt x="3105995" y="1842440"/>
                    <a:pt x="3108423" y="1838156"/>
                  </a:cubicBezTo>
                  <a:cubicBezTo>
                    <a:pt x="3138267" y="1815463"/>
                    <a:pt x="3151332" y="1776456"/>
                    <a:pt x="3183145" y="1758275"/>
                  </a:cubicBezTo>
                  <a:cubicBezTo>
                    <a:pt x="3208133" y="1744148"/>
                    <a:pt x="3220160" y="1724933"/>
                    <a:pt x="3228137" y="1698890"/>
                  </a:cubicBezTo>
                  <a:cubicBezTo>
                    <a:pt x="3240969" y="1664281"/>
                    <a:pt x="3247438" y="1624930"/>
                    <a:pt x="3268835" y="1595179"/>
                  </a:cubicBezTo>
                  <a:cubicBezTo>
                    <a:pt x="3285605" y="1569596"/>
                    <a:pt x="3293464" y="1545753"/>
                    <a:pt x="3281656" y="1518674"/>
                  </a:cubicBezTo>
                  <a:cubicBezTo>
                    <a:pt x="3264069" y="1517753"/>
                    <a:pt x="3254815" y="1526089"/>
                    <a:pt x="3249497" y="1543451"/>
                  </a:cubicBezTo>
                  <a:cubicBezTo>
                    <a:pt x="3237827" y="1597966"/>
                    <a:pt x="3213312" y="1645194"/>
                    <a:pt x="3167502" y="1678076"/>
                  </a:cubicBezTo>
                  <a:cubicBezTo>
                    <a:pt x="3156051" y="1686297"/>
                    <a:pt x="3152700" y="1708172"/>
                    <a:pt x="3139626" y="1705282"/>
                  </a:cubicBezTo>
                  <a:cubicBezTo>
                    <a:pt x="3093804" y="1696270"/>
                    <a:pt x="3104462" y="1745338"/>
                    <a:pt x="3081903" y="1755182"/>
                  </a:cubicBezTo>
                  <a:cubicBezTo>
                    <a:pt x="3086197" y="1799508"/>
                    <a:pt x="3037028" y="1812370"/>
                    <a:pt x="3026392" y="1847094"/>
                  </a:cubicBezTo>
                  <a:cubicBezTo>
                    <a:pt x="3023848" y="1853576"/>
                    <a:pt x="3014940" y="1855315"/>
                    <a:pt x="3006261" y="1852655"/>
                  </a:cubicBezTo>
                  <a:cubicBezTo>
                    <a:pt x="2990987" y="1849651"/>
                    <a:pt x="2975829" y="1844447"/>
                    <a:pt x="2958357" y="1841328"/>
                  </a:cubicBezTo>
                  <a:cubicBezTo>
                    <a:pt x="2986809" y="1803128"/>
                    <a:pt x="3008435" y="1768978"/>
                    <a:pt x="3025896" y="1730201"/>
                  </a:cubicBezTo>
                  <a:cubicBezTo>
                    <a:pt x="3028670" y="1719321"/>
                    <a:pt x="3035610" y="1713070"/>
                    <a:pt x="3044634" y="1709131"/>
                  </a:cubicBezTo>
                  <a:cubicBezTo>
                    <a:pt x="3062796" y="1699058"/>
                    <a:pt x="3087439" y="1691527"/>
                    <a:pt x="3099352" y="1674510"/>
                  </a:cubicBezTo>
                  <a:cubicBezTo>
                    <a:pt x="3115892" y="1653325"/>
                    <a:pt x="3136713" y="1634569"/>
                    <a:pt x="3155336" y="1615699"/>
                  </a:cubicBezTo>
                  <a:cubicBezTo>
                    <a:pt x="3211205" y="1559086"/>
                    <a:pt x="3254343" y="1492989"/>
                    <a:pt x="3299565" y="1429205"/>
                  </a:cubicBezTo>
                  <a:cubicBezTo>
                    <a:pt x="3316220" y="1405822"/>
                    <a:pt x="3313204" y="1379203"/>
                    <a:pt x="3294339" y="1360575"/>
                  </a:cubicBezTo>
                  <a:cubicBezTo>
                    <a:pt x="3277557" y="1344262"/>
                    <a:pt x="3280792" y="1324586"/>
                    <a:pt x="3270490" y="1310817"/>
                  </a:cubicBezTo>
                  <a:cubicBezTo>
                    <a:pt x="3243522" y="1278536"/>
                    <a:pt x="3289343" y="1287548"/>
                    <a:pt x="3290148" y="1272156"/>
                  </a:cubicBezTo>
                  <a:cubicBezTo>
                    <a:pt x="3292692" y="1265672"/>
                    <a:pt x="3297319" y="1261505"/>
                    <a:pt x="3299863" y="1255023"/>
                  </a:cubicBezTo>
                  <a:cubicBezTo>
                    <a:pt x="3312121" y="1231410"/>
                    <a:pt x="3324263" y="1209994"/>
                    <a:pt x="3347169" y="1193552"/>
                  </a:cubicBezTo>
                  <a:cubicBezTo>
                    <a:pt x="3354108" y="1187301"/>
                    <a:pt x="3356768" y="1178619"/>
                    <a:pt x="3363708" y="1172368"/>
                  </a:cubicBezTo>
                  <a:cubicBezTo>
                    <a:pt x="3391585" y="1145163"/>
                    <a:pt x="3381042" y="1093894"/>
                    <a:pt x="3419680" y="1071661"/>
                  </a:cubicBezTo>
                  <a:cubicBezTo>
                    <a:pt x="3421993" y="1069577"/>
                    <a:pt x="3424422" y="1065293"/>
                    <a:pt x="3422338" y="1062980"/>
                  </a:cubicBezTo>
                  <a:cubicBezTo>
                    <a:pt x="3412383" y="1042613"/>
                    <a:pt x="3430776" y="1028141"/>
                    <a:pt x="3436093" y="1010780"/>
                  </a:cubicBezTo>
                  <a:cubicBezTo>
                    <a:pt x="3438751" y="1002099"/>
                    <a:pt x="3445922" y="991448"/>
                    <a:pt x="3437128" y="990987"/>
                  </a:cubicBezTo>
                  <a:cubicBezTo>
                    <a:pt x="3419426" y="992267"/>
                    <a:pt x="3409584" y="969702"/>
                    <a:pt x="3391422" y="979776"/>
                  </a:cubicBezTo>
                  <a:cubicBezTo>
                    <a:pt x="3388994" y="984059"/>
                    <a:pt x="3386566" y="988341"/>
                    <a:pt x="3390846" y="990772"/>
                  </a:cubicBezTo>
                  <a:cubicBezTo>
                    <a:pt x="3416652" y="1003148"/>
                    <a:pt x="3396291" y="1013106"/>
                    <a:pt x="3387037" y="1021442"/>
                  </a:cubicBezTo>
                  <a:cubicBezTo>
                    <a:pt x="3377783" y="1029777"/>
                    <a:pt x="3377438" y="1036375"/>
                    <a:pt x="3381260" y="1047600"/>
                  </a:cubicBezTo>
                  <a:cubicBezTo>
                    <a:pt x="3384851" y="1063223"/>
                    <a:pt x="3361371" y="1090660"/>
                    <a:pt x="3346212" y="1085456"/>
                  </a:cubicBezTo>
                  <a:cubicBezTo>
                    <a:pt x="3337534" y="1082798"/>
                    <a:pt x="3322374" y="1077594"/>
                    <a:pt x="3336371" y="1062891"/>
                  </a:cubicBezTo>
                  <a:cubicBezTo>
                    <a:pt x="3345626" y="1054555"/>
                    <a:pt x="3341689" y="1045528"/>
                    <a:pt x="3340066" y="1034420"/>
                  </a:cubicBezTo>
                  <a:cubicBezTo>
                    <a:pt x="3337049" y="1007801"/>
                    <a:pt x="3351621" y="982103"/>
                    <a:pt x="3357398" y="955946"/>
                  </a:cubicBezTo>
                  <a:cubicBezTo>
                    <a:pt x="3360288" y="942867"/>
                    <a:pt x="3379843" y="948300"/>
                    <a:pt x="3391180" y="942278"/>
                  </a:cubicBezTo>
                  <a:cubicBezTo>
                    <a:pt x="3427275" y="926526"/>
                    <a:pt x="3430394" y="909049"/>
                    <a:pt x="3398799" y="880935"/>
                  </a:cubicBezTo>
                  <a:cubicBezTo>
                    <a:pt x="3398799" y="880935"/>
                    <a:pt x="3396831" y="876423"/>
                    <a:pt x="3394632" y="876308"/>
                  </a:cubicBezTo>
                  <a:cubicBezTo>
                    <a:pt x="3403886" y="867972"/>
                    <a:pt x="3410137" y="874914"/>
                    <a:pt x="3414302" y="879542"/>
                  </a:cubicBezTo>
                  <a:cubicBezTo>
                    <a:pt x="3422751" y="886600"/>
                    <a:pt x="3429577" y="882546"/>
                    <a:pt x="3434434" y="873981"/>
                  </a:cubicBezTo>
                  <a:cubicBezTo>
                    <a:pt x="3439406" y="863216"/>
                    <a:pt x="3444609" y="848053"/>
                    <a:pt x="3431533" y="845163"/>
                  </a:cubicBezTo>
                  <a:cubicBezTo>
                    <a:pt x="3407581" y="839500"/>
                    <a:pt x="3408387" y="824107"/>
                    <a:pt x="3413590" y="808943"/>
                  </a:cubicBezTo>
                  <a:cubicBezTo>
                    <a:pt x="3420990" y="793896"/>
                    <a:pt x="3408605" y="777813"/>
                    <a:pt x="3417974" y="767277"/>
                  </a:cubicBezTo>
                  <a:cubicBezTo>
                    <a:pt x="3448394" y="733590"/>
                    <a:pt x="3468282" y="690530"/>
                    <a:pt x="3500902" y="656956"/>
                  </a:cubicBezTo>
                  <a:cubicBezTo>
                    <a:pt x="3516982" y="644568"/>
                    <a:pt x="3528894" y="627552"/>
                    <a:pt x="3534327" y="607990"/>
                  </a:cubicBezTo>
                  <a:cubicBezTo>
                    <a:pt x="3539414" y="595026"/>
                    <a:pt x="3551211" y="580208"/>
                    <a:pt x="3534200" y="568293"/>
                  </a:cubicBezTo>
                  <a:cubicBezTo>
                    <a:pt x="3517188" y="556377"/>
                    <a:pt x="3509558" y="575824"/>
                    <a:pt x="3498219" y="581844"/>
                  </a:cubicBezTo>
                  <a:cubicBezTo>
                    <a:pt x="3495906" y="583929"/>
                    <a:pt x="3495791" y="586129"/>
                    <a:pt x="3493478" y="588212"/>
                  </a:cubicBezTo>
                  <a:cubicBezTo>
                    <a:pt x="3464681" y="633011"/>
                    <a:pt x="3408454" y="654324"/>
                    <a:pt x="3392387" y="708608"/>
                  </a:cubicBezTo>
                  <a:cubicBezTo>
                    <a:pt x="3358491" y="724474"/>
                    <a:pt x="3335124" y="749712"/>
                    <a:pt x="3309562" y="774835"/>
                  </a:cubicBezTo>
                  <a:cubicBezTo>
                    <a:pt x="3307247" y="776918"/>
                    <a:pt x="3302851" y="776688"/>
                    <a:pt x="3298570" y="774259"/>
                  </a:cubicBezTo>
                  <a:cubicBezTo>
                    <a:pt x="3294404" y="769631"/>
                    <a:pt x="3296832" y="765348"/>
                    <a:pt x="3301344" y="763380"/>
                  </a:cubicBezTo>
                  <a:cubicBezTo>
                    <a:pt x="3310598" y="755044"/>
                    <a:pt x="3317768" y="744393"/>
                    <a:pt x="3316145" y="733285"/>
                  </a:cubicBezTo>
                  <a:cubicBezTo>
                    <a:pt x="3306879" y="699724"/>
                    <a:pt x="3325617" y="678653"/>
                    <a:pt x="3346439" y="659898"/>
                  </a:cubicBezTo>
                  <a:cubicBezTo>
                    <a:pt x="3383685" y="622157"/>
                    <a:pt x="3423245" y="582333"/>
                    <a:pt x="3447875" y="532905"/>
                  </a:cubicBezTo>
                  <a:cubicBezTo>
                    <a:pt x="3452848" y="522139"/>
                    <a:pt x="3464184" y="516119"/>
                    <a:pt x="3475521" y="510097"/>
                  </a:cubicBezTo>
                  <a:cubicBezTo>
                    <a:pt x="3516473" y="485779"/>
                    <a:pt x="3542728" y="447463"/>
                    <a:pt x="3568981" y="409145"/>
                  </a:cubicBezTo>
                  <a:cubicBezTo>
                    <a:pt x="3585521" y="387961"/>
                    <a:pt x="3575680" y="365396"/>
                    <a:pt x="3552073" y="353135"/>
                  </a:cubicBezTo>
                  <a:cubicBezTo>
                    <a:pt x="3545708" y="348393"/>
                    <a:pt x="3548137" y="344109"/>
                    <a:pt x="3546283" y="337398"/>
                  </a:cubicBezTo>
                  <a:cubicBezTo>
                    <a:pt x="3545817" y="325246"/>
                    <a:pt x="3543443" y="317955"/>
                    <a:pt x="3538351" y="31520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grpSp>
          <p:nvGrpSpPr>
            <p:cNvPr id="986" name="Group 985">
              <a:extLst>
                <a:ext uri="{FF2B5EF4-FFF2-40B4-BE49-F238E27FC236}">
                  <a16:creationId xmlns:a16="http://schemas.microsoft.com/office/drawing/2014/main" id="{63CF43D2-C323-4277-90F5-E4A598225E35}"/>
                </a:ext>
              </a:extLst>
            </p:cNvPr>
            <p:cNvGrpSpPr/>
            <p:nvPr/>
          </p:nvGrpSpPr>
          <p:grpSpPr>
            <a:xfrm>
              <a:off x="709228" y="3265169"/>
              <a:ext cx="2117627" cy="3386226"/>
              <a:chOff x="8696322" y="2321169"/>
              <a:chExt cx="2438400" cy="3899163"/>
            </a:xfrm>
            <a:solidFill>
              <a:schemeClr val="bg1"/>
            </a:solidFill>
          </p:grpSpPr>
          <p:sp>
            <p:nvSpPr>
              <p:cNvPr id="987" name="Rectangle 986">
                <a:extLst>
                  <a:ext uri="{FF2B5EF4-FFF2-40B4-BE49-F238E27FC236}">
                    <a16:creationId xmlns:a16="http://schemas.microsoft.com/office/drawing/2014/main" id="{10FE1546-35B1-4D1A-9C28-7276B8E0F3A0}"/>
                  </a:ext>
                </a:extLst>
              </p:cNvPr>
              <p:cNvSpPr/>
              <p:nvPr/>
            </p:nvSpPr>
            <p:spPr>
              <a:xfrm>
                <a:off x="8696322" y="3713599"/>
                <a:ext cx="2438400" cy="180975"/>
              </a:xfrm>
              <a:prstGeom prst="rect">
                <a:avLst/>
              </a:prstGeom>
              <a:grpFill/>
              <a:ln w="38100"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8" name="Freeform: Shape 987">
                <a:extLst>
                  <a:ext uri="{FF2B5EF4-FFF2-40B4-BE49-F238E27FC236}">
                    <a16:creationId xmlns:a16="http://schemas.microsoft.com/office/drawing/2014/main" id="{497A7F5E-CF69-4D56-AE93-9B58B9A13AC4}"/>
                  </a:ext>
                </a:extLst>
              </p:cNvPr>
              <p:cNvSpPr/>
              <p:nvPr/>
            </p:nvSpPr>
            <p:spPr>
              <a:xfrm>
                <a:off x="8696322" y="3954368"/>
                <a:ext cx="2438400" cy="2265964"/>
              </a:xfrm>
              <a:custGeom>
                <a:avLst/>
                <a:gdLst>
                  <a:gd name="connsiteX0" fmla="*/ 1205531 w 2438400"/>
                  <a:gd name="connsiteY0" fmla="*/ 1417321 h 2265964"/>
                  <a:gd name="connsiteX1" fmla="*/ 1074298 w 2438400"/>
                  <a:gd name="connsiteY1" fmla="*/ 1640419 h 2265964"/>
                  <a:gd name="connsiteX2" fmla="*/ 1218654 w 2438400"/>
                  <a:gd name="connsiteY2" fmla="*/ 1898510 h 2265964"/>
                  <a:gd name="connsiteX3" fmla="*/ 1358636 w 2438400"/>
                  <a:gd name="connsiteY3" fmla="*/ 1640419 h 2265964"/>
                  <a:gd name="connsiteX4" fmla="*/ 1205531 w 2438400"/>
                  <a:gd name="connsiteY4" fmla="*/ 1417321 h 2265964"/>
                  <a:gd name="connsiteX5" fmla="*/ 43 w 2438400"/>
                  <a:gd name="connsiteY5" fmla="*/ 0 h 2265964"/>
                  <a:gd name="connsiteX6" fmla="*/ 319561 w 2438400"/>
                  <a:gd name="connsiteY6" fmla="*/ 0 h 2265964"/>
                  <a:gd name="connsiteX7" fmla="*/ 693981 w 2438400"/>
                  <a:gd name="connsiteY7" fmla="*/ 0 h 2265964"/>
                  <a:gd name="connsiteX8" fmla="*/ 693981 w 2438400"/>
                  <a:gd name="connsiteY8" fmla="*/ 1 h 2265964"/>
                  <a:gd name="connsiteX9" fmla="*/ 1218654 w 2438400"/>
                  <a:gd name="connsiteY9" fmla="*/ 1 h 2265964"/>
                  <a:gd name="connsiteX10" fmla="*/ 1741540 w 2438400"/>
                  <a:gd name="connsiteY10" fmla="*/ 1 h 2265964"/>
                  <a:gd name="connsiteX11" fmla="*/ 1741540 w 2438400"/>
                  <a:gd name="connsiteY11" fmla="*/ 0 h 2265964"/>
                  <a:gd name="connsiteX12" fmla="*/ 2074618 w 2438400"/>
                  <a:gd name="connsiteY12" fmla="*/ 0 h 2265964"/>
                  <a:gd name="connsiteX13" fmla="*/ 2105322 w 2438400"/>
                  <a:gd name="connsiteY13" fmla="*/ 0 h 2265964"/>
                  <a:gd name="connsiteX14" fmla="*/ 2438400 w 2438400"/>
                  <a:gd name="connsiteY14" fmla="*/ 0 h 2265964"/>
                  <a:gd name="connsiteX15" fmla="*/ 2364034 w 2438400"/>
                  <a:gd name="connsiteY15" fmla="*/ 282925 h 2265964"/>
                  <a:gd name="connsiteX16" fmla="*/ 2107583 w 2438400"/>
                  <a:gd name="connsiteY16" fmla="*/ 352565 h 2265964"/>
                  <a:gd name="connsiteX17" fmla="*/ 2105322 w 2438400"/>
                  <a:gd name="connsiteY17" fmla="*/ 352662 h 2265964"/>
                  <a:gd name="connsiteX18" fmla="*/ 2105322 w 2438400"/>
                  <a:gd name="connsiteY18" fmla="*/ 353609 h 2265964"/>
                  <a:gd name="connsiteX19" fmla="*/ 2083070 w 2438400"/>
                  <a:gd name="connsiteY19" fmla="*/ 353609 h 2265964"/>
                  <a:gd name="connsiteX20" fmla="*/ 2074618 w 2438400"/>
                  <a:gd name="connsiteY20" fmla="*/ 353969 h 2265964"/>
                  <a:gd name="connsiteX21" fmla="*/ 2074618 w 2438400"/>
                  <a:gd name="connsiteY21" fmla="*/ 353609 h 2265964"/>
                  <a:gd name="connsiteX22" fmla="*/ 1741540 w 2438400"/>
                  <a:gd name="connsiteY22" fmla="*/ 353609 h 2265964"/>
                  <a:gd name="connsiteX23" fmla="*/ 1741540 w 2438400"/>
                  <a:gd name="connsiteY23" fmla="*/ 352891 h 2265964"/>
                  <a:gd name="connsiteX24" fmla="*/ 1718980 w 2438400"/>
                  <a:gd name="connsiteY24" fmla="*/ 354332 h 2265964"/>
                  <a:gd name="connsiteX25" fmla="*/ 1485494 w 2438400"/>
                  <a:gd name="connsiteY25" fmla="*/ 398077 h 2265964"/>
                  <a:gd name="connsiteX26" fmla="*/ 1577358 w 2438400"/>
                  <a:gd name="connsiteY26" fmla="*/ 1338582 h 2265964"/>
                  <a:gd name="connsiteX27" fmla="*/ 1218654 w 2438400"/>
                  <a:gd name="connsiteY27" fmla="*/ 2265964 h 2265964"/>
                  <a:gd name="connsiteX28" fmla="*/ 859949 w 2438400"/>
                  <a:gd name="connsiteY28" fmla="*/ 1338582 h 2265964"/>
                  <a:gd name="connsiteX29" fmla="*/ 951814 w 2438400"/>
                  <a:gd name="connsiteY29" fmla="*/ 398077 h 2265964"/>
                  <a:gd name="connsiteX30" fmla="*/ 718328 w 2438400"/>
                  <a:gd name="connsiteY30" fmla="*/ 354332 h 2265964"/>
                  <a:gd name="connsiteX31" fmla="*/ 693981 w 2438400"/>
                  <a:gd name="connsiteY31" fmla="*/ 352777 h 2265964"/>
                  <a:gd name="connsiteX32" fmla="*/ 693981 w 2438400"/>
                  <a:gd name="connsiteY32" fmla="*/ 353609 h 2265964"/>
                  <a:gd name="connsiteX33" fmla="*/ 319561 w 2438400"/>
                  <a:gd name="connsiteY33" fmla="*/ 353609 h 2265964"/>
                  <a:gd name="connsiteX34" fmla="*/ 255959 w 2438400"/>
                  <a:gd name="connsiteY34" fmla="*/ 349546 h 2265964"/>
                  <a:gd name="connsiteX35" fmla="*/ 74411 w 2438400"/>
                  <a:gd name="connsiteY35" fmla="*/ 284341 h 2265964"/>
                  <a:gd name="connsiteX36" fmla="*/ 43 w 2438400"/>
                  <a:gd name="connsiteY36" fmla="*/ 0 h 22659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</a:cxnLst>
                <a:rect l="l" t="t" r="r" b="b"/>
                <a:pathLst>
                  <a:path w="2438400" h="2265964">
                    <a:moveTo>
                      <a:pt x="1205531" y="1417321"/>
                    </a:moveTo>
                    <a:cubicBezTo>
                      <a:pt x="1126792" y="1417321"/>
                      <a:pt x="1074298" y="1447943"/>
                      <a:pt x="1074298" y="1640419"/>
                    </a:cubicBezTo>
                    <a:cubicBezTo>
                      <a:pt x="1074298" y="1828519"/>
                      <a:pt x="1139914" y="1898510"/>
                      <a:pt x="1218654" y="1898510"/>
                    </a:cubicBezTo>
                    <a:cubicBezTo>
                      <a:pt x="1297393" y="1898510"/>
                      <a:pt x="1358636" y="1828519"/>
                      <a:pt x="1358636" y="1640419"/>
                    </a:cubicBezTo>
                    <a:cubicBezTo>
                      <a:pt x="1358636" y="1452316"/>
                      <a:pt x="1284270" y="1417321"/>
                      <a:pt x="1205531" y="1417321"/>
                    </a:cubicBezTo>
                    <a:close/>
                    <a:moveTo>
                      <a:pt x="43" y="0"/>
                    </a:moveTo>
                    <a:lnTo>
                      <a:pt x="319561" y="0"/>
                    </a:lnTo>
                    <a:lnTo>
                      <a:pt x="693981" y="0"/>
                    </a:lnTo>
                    <a:lnTo>
                      <a:pt x="693981" y="1"/>
                    </a:lnTo>
                    <a:lnTo>
                      <a:pt x="1218654" y="1"/>
                    </a:lnTo>
                    <a:lnTo>
                      <a:pt x="1741540" y="1"/>
                    </a:lnTo>
                    <a:lnTo>
                      <a:pt x="1741540" y="0"/>
                    </a:lnTo>
                    <a:lnTo>
                      <a:pt x="2074618" y="0"/>
                    </a:lnTo>
                    <a:lnTo>
                      <a:pt x="2105322" y="0"/>
                    </a:lnTo>
                    <a:lnTo>
                      <a:pt x="2438400" y="0"/>
                    </a:lnTo>
                    <a:cubicBezTo>
                      <a:pt x="2438400" y="0"/>
                      <a:pt x="2438400" y="200224"/>
                      <a:pt x="2364034" y="282925"/>
                    </a:cubicBezTo>
                    <a:cubicBezTo>
                      <a:pt x="2311542" y="339509"/>
                      <a:pt x="2207649" y="348213"/>
                      <a:pt x="2107583" y="352565"/>
                    </a:cubicBezTo>
                    <a:lnTo>
                      <a:pt x="2105322" y="352662"/>
                    </a:lnTo>
                    <a:lnTo>
                      <a:pt x="2105322" y="353609"/>
                    </a:lnTo>
                    <a:lnTo>
                      <a:pt x="2083070" y="353609"/>
                    </a:lnTo>
                    <a:lnTo>
                      <a:pt x="2074618" y="353969"/>
                    </a:lnTo>
                    <a:lnTo>
                      <a:pt x="2074618" y="353609"/>
                    </a:lnTo>
                    <a:lnTo>
                      <a:pt x="1741540" y="353609"/>
                    </a:lnTo>
                    <a:lnTo>
                      <a:pt x="1741540" y="352891"/>
                    </a:lnTo>
                    <a:lnTo>
                      <a:pt x="1718980" y="354332"/>
                    </a:lnTo>
                    <a:cubicBezTo>
                      <a:pt x="1618915" y="358706"/>
                      <a:pt x="1522677" y="358706"/>
                      <a:pt x="1485494" y="398077"/>
                    </a:cubicBezTo>
                    <a:cubicBezTo>
                      <a:pt x="1411130" y="476816"/>
                      <a:pt x="1577358" y="949255"/>
                      <a:pt x="1577358" y="1338582"/>
                    </a:cubicBezTo>
                    <a:cubicBezTo>
                      <a:pt x="1577358" y="1727908"/>
                      <a:pt x="1568609" y="2265964"/>
                      <a:pt x="1218654" y="2265964"/>
                    </a:cubicBezTo>
                    <a:cubicBezTo>
                      <a:pt x="868699" y="2265964"/>
                      <a:pt x="859949" y="1727908"/>
                      <a:pt x="859949" y="1338582"/>
                    </a:cubicBezTo>
                    <a:cubicBezTo>
                      <a:pt x="859949" y="949255"/>
                      <a:pt x="1026178" y="476816"/>
                      <a:pt x="951814" y="398077"/>
                    </a:cubicBezTo>
                    <a:cubicBezTo>
                      <a:pt x="914631" y="358706"/>
                      <a:pt x="818393" y="358706"/>
                      <a:pt x="718328" y="354332"/>
                    </a:cubicBezTo>
                    <a:lnTo>
                      <a:pt x="693981" y="352777"/>
                    </a:lnTo>
                    <a:lnTo>
                      <a:pt x="693981" y="353609"/>
                    </a:lnTo>
                    <a:lnTo>
                      <a:pt x="319561" y="353609"/>
                    </a:lnTo>
                    <a:lnTo>
                      <a:pt x="255959" y="349546"/>
                    </a:lnTo>
                    <a:cubicBezTo>
                      <a:pt x="182063" y="342575"/>
                      <a:pt x="113781" y="326991"/>
                      <a:pt x="74411" y="284341"/>
                    </a:cubicBezTo>
                    <a:cubicBezTo>
                      <a:pt x="-4328" y="201226"/>
                      <a:pt x="43" y="0"/>
                      <a:pt x="43" y="0"/>
                    </a:cubicBezTo>
                    <a:close/>
                  </a:path>
                </a:pathLst>
              </a:custGeom>
              <a:grpFill/>
              <a:ln w="38100"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9" name="Freeform: Shape 988">
                <a:extLst>
                  <a:ext uri="{FF2B5EF4-FFF2-40B4-BE49-F238E27FC236}">
                    <a16:creationId xmlns:a16="http://schemas.microsoft.com/office/drawing/2014/main" id="{1F50A3C4-59F6-40A4-A7C3-798B9517B821}"/>
                  </a:ext>
                </a:extLst>
              </p:cNvPr>
              <p:cNvSpPr/>
              <p:nvPr/>
            </p:nvSpPr>
            <p:spPr>
              <a:xfrm>
                <a:off x="8696322" y="2321169"/>
                <a:ext cx="2438399" cy="1332636"/>
              </a:xfrm>
              <a:custGeom>
                <a:avLst/>
                <a:gdLst>
                  <a:gd name="connsiteX0" fmla="*/ 222110 w 2438399"/>
                  <a:gd name="connsiteY0" fmla="*/ 0 h 1332636"/>
                  <a:gd name="connsiteX1" fmla="*/ 498082 w 2438399"/>
                  <a:gd name="connsiteY1" fmla="*/ 0 h 1332636"/>
                  <a:gd name="connsiteX2" fmla="*/ 528349 w 2438399"/>
                  <a:gd name="connsiteY2" fmla="*/ 511288 h 1332636"/>
                  <a:gd name="connsiteX3" fmla="*/ 558616 w 2438399"/>
                  <a:gd name="connsiteY3" fmla="*/ 0 h 1332636"/>
                  <a:gd name="connsiteX4" fmla="*/ 777624 w 2438399"/>
                  <a:gd name="connsiteY4" fmla="*/ 0 h 1332636"/>
                  <a:gd name="connsiteX5" fmla="*/ 797729 w 2438399"/>
                  <a:gd name="connsiteY5" fmla="*/ 339628 h 1332636"/>
                  <a:gd name="connsiteX6" fmla="*/ 817834 w 2438399"/>
                  <a:gd name="connsiteY6" fmla="*/ 0 h 1332636"/>
                  <a:gd name="connsiteX7" fmla="*/ 1430091 w 2438399"/>
                  <a:gd name="connsiteY7" fmla="*/ 0 h 1332636"/>
                  <a:gd name="connsiteX8" fmla="*/ 1482451 w 2438399"/>
                  <a:gd name="connsiteY8" fmla="*/ 884503 h 1332636"/>
                  <a:gd name="connsiteX9" fmla="*/ 1534812 w 2438399"/>
                  <a:gd name="connsiteY9" fmla="*/ 0 h 1332636"/>
                  <a:gd name="connsiteX10" fmla="*/ 1906078 w 2438399"/>
                  <a:gd name="connsiteY10" fmla="*/ 0 h 1332636"/>
                  <a:gd name="connsiteX11" fmla="*/ 1936345 w 2438399"/>
                  <a:gd name="connsiteY11" fmla="*/ 511288 h 1332636"/>
                  <a:gd name="connsiteX12" fmla="*/ 1966612 w 2438399"/>
                  <a:gd name="connsiteY12" fmla="*/ 0 h 1332636"/>
                  <a:gd name="connsiteX13" fmla="*/ 2034510 w 2438399"/>
                  <a:gd name="connsiteY13" fmla="*/ 0 h 1332636"/>
                  <a:gd name="connsiteX14" fmla="*/ 2059806 w 2438399"/>
                  <a:gd name="connsiteY14" fmla="*/ 427303 h 1332636"/>
                  <a:gd name="connsiteX15" fmla="*/ 2085102 w 2438399"/>
                  <a:gd name="connsiteY15" fmla="*/ 0 h 1332636"/>
                  <a:gd name="connsiteX16" fmla="*/ 2216289 w 2438399"/>
                  <a:gd name="connsiteY16" fmla="*/ 0 h 1332636"/>
                  <a:gd name="connsiteX17" fmla="*/ 2438399 w 2438399"/>
                  <a:gd name="connsiteY17" fmla="*/ 222110 h 1332636"/>
                  <a:gd name="connsiteX18" fmla="*/ 2438399 w 2438399"/>
                  <a:gd name="connsiteY18" fmla="*/ 1332636 h 1332636"/>
                  <a:gd name="connsiteX19" fmla="*/ 0 w 2438399"/>
                  <a:gd name="connsiteY19" fmla="*/ 1332636 h 1332636"/>
                  <a:gd name="connsiteX20" fmla="*/ 0 w 2438399"/>
                  <a:gd name="connsiteY20" fmla="*/ 222110 h 1332636"/>
                  <a:gd name="connsiteX21" fmla="*/ 222110 w 2438399"/>
                  <a:gd name="connsiteY21" fmla="*/ 0 h 13326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438399" h="1332636">
                    <a:moveTo>
                      <a:pt x="222110" y="0"/>
                    </a:moveTo>
                    <a:lnTo>
                      <a:pt x="498082" y="0"/>
                    </a:lnTo>
                    <a:lnTo>
                      <a:pt x="528349" y="511288"/>
                    </a:lnTo>
                    <a:lnTo>
                      <a:pt x="558616" y="0"/>
                    </a:lnTo>
                    <a:lnTo>
                      <a:pt x="777624" y="0"/>
                    </a:lnTo>
                    <a:lnTo>
                      <a:pt x="797729" y="339628"/>
                    </a:lnTo>
                    <a:lnTo>
                      <a:pt x="817834" y="0"/>
                    </a:lnTo>
                    <a:lnTo>
                      <a:pt x="1430091" y="0"/>
                    </a:lnTo>
                    <a:lnTo>
                      <a:pt x="1482451" y="884503"/>
                    </a:lnTo>
                    <a:lnTo>
                      <a:pt x="1534812" y="0"/>
                    </a:lnTo>
                    <a:lnTo>
                      <a:pt x="1906078" y="0"/>
                    </a:lnTo>
                    <a:lnTo>
                      <a:pt x="1936345" y="511288"/>
                    </a:lnTo>
                    <a:lnTo>
                      <a:pt x="1966612" y="0"/>
                    </a:lnTo>
                    <a:lnTo>
                      <a:pt x="2034510" y="0"/>
                    </a:lnTo>
                    <a:lnTo>
                      <a:pt x="2059806" y="427303"/>
                    </a:lnTo>
                    <a:lnTo>
                      <a:pt x="2085102" y="0"/>
                    </a:lnTo>
                    <a:lnTo>
                      <a:pt x="2216289" y="0"/>
                    </a:lnTo>
                    <a:cubicBezTo>
                      <a:pt x="2338957" y="0"/>
                      <a:pt x="2438399" y="99442"/>
                      <a:pt x="2438399" y="222110"/>
                    </a:cubicBezTo>
                    <a:lnTo>
                      <a:pt x="2438399" y="1332636"/>
                    </a:lnTo>
                    <a:lnTo>
                      <a:pt x="0" y="1332636"/>
                    </a:lnTo>
                    <a:lnTo>
                      <a:pt x="0" y="222110"/>
                    </a:lnTo>
                    <a:cubicBezTo>
                      <a:pt x="0" y="99442"/>
                      <a:pt x="99442" y="0"/>
                      <a:pt x="222110" y="0"/>
                    </a:cubicBezTo>
                    <a:close/>
                  </a:path>
                </a:pathLst>
              </a:custGeom>
              <a:grpFill/>
              <a:ln w="38100"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990" name="Title 1">
            <a:extLst>
              <a:ext uri="{FF2B5EF4-FFF2-40B4-BE49-F238E27FC236}">
                <a16:creationId xmlns:a16="http://schemas.microsoft.com/office/drawing/2014/main" id="{84BD271F-38D1-451B-8CE4-9906CA584EC2}"/>
              </a:ext>
            </a:extLst>
          </p:cNvPr>
          <p:cNvSpPr txBox="1">
            <a:spLocks/>
          </p:cNvSpPr>
          <p:nvPr/>
        </p:nvSpPr>
        <p:spPr>
          <a:xfrm>
            <a:off x="887975" y="1934223"/>
            <a:ext cx="1590414" cy="1752267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800" b="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GB" altLang="ko-KR" sz="2000" b="1" dirty="0">
                <a:solidFill>
                  <a:schemeClr val="bg1"/>
                </a:solidFill>
                <a:latin typeface="+mn-lt"/>
              </a:rPr>
              <a:t>L</a:t>
            </a:r>
            <a:r>
              <a:rPr lang="en-US" altLang="ko-KR" sz="2000" b="1" dirty="0">
                <a:solidFill>
                  <a:schemeClr val="bg1"/>
                </a:solidFill>
                <a:latin typeface="+mn-lt"/>
              </a:rPr>
              <a:t>OREM IPSUM DOLOR SIT AMET,</a:t>
            </a:r>
            <a:endParaRPr lang="ko-KR" altLang="en-US" sz="20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991" name="TextBox 990">
            <a:extLst>
              <a:ext uri="{FF2B5EF4-FFF2-40B4-BE49-F238E27FC236}">
                <a16:creationId xmlns:a16="http://schemas.microsoft.com/office/drawing/2014/main" id="{B7EB24D3-6C02-42A4-8CBF-15E613BA8316}"/>
              </a:ext>
            </a:extLst>
          </p:cNvPr>
          <p:cNvSpPr txBox="1"/>
          <p:nvPr/>
        </p:nvSpPr>
        <p:spPr>
          <a:xfrm>
            <a:off x="4773084" y="4624373"/>
            <a:ext cx="277509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 and Text. I hope and I believe that this Template will your Time, Money and Reputation. Get a modern PowerPoint  Presentation that is beautifully designed.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992" name="Group 991">
            <a:extLst>
              <a:ext uri="{FF2B5EF4-FFF2-40B4-BE49-F238E27FC236}">
                <a16:creationId xmlns:a16="http://schemas.microsoft.com/office/drawing/2014/main" id="{657981C0-F565-41D2-8143-12B199515C04}"/>
              </a:ext>
            </a:extLst>
          </p:cNvPr>
          <p:cNvGrpSpPr/>
          <p:nvPr/>
        </p:nvGrpSpPr>
        <p:grpSpPr>
          <a:xfrm>
            <a:off x="4773084" y="3918417"/>
            <a:ext cx="2775095" cy="672703"/>
            <a:chOff x="4686849" y="720000"/>
            <a:chExt cx="3470386" cy="672703"/>
          </a:xfrm>
        </p:grpSpPr>
        <p:sp>
          <p:nvSpPr>
            <p:cNvPr id="993" name="TextBox 992">
              <a:extLst>
                <a:ext uri="{FF2B5EF4-FFF2-40B4-BE49-F238E27FC236}">
                  <a16:creationId xmlns:a16="http://schemas.microsoft.com/office/drawing/2014/main" id="{93ED9799-5E77-440F-AB20-C851D04BCAB8}"/>
                </a:ext>
              </a:extLst>
            </p:cNvPr>
            <p:cNvSpPr txBox="1"/>
            <p:nvPr/>
          </p:nvSpPr>
          <p:spPr>
            <a:xfrm>
              <a:off x="4686849" y="720000"/>
              <a:ext cx="347038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600" b="1" dirty="0">
                  <a:solidFill>
                    <a:schemeClr val="accent1"/>
                  </a:solidFill>
                  <a:cs typeface="Arial" pitchFamily="34" charset="0"/>
                </a:rPr>
                <a:t>Your Text  Here</a:t>
              </a:r>
              <a:endParaRPr lang="ko-KR" altLang="en-US" sz="16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994" name="TextBox 993">
              <a:extLst>
                <a:ext uri="{FF2B5EF4-FFF2-40B4-BE49-F238E27FC236}">
                  <a16:creationId xmlns:a16="http://schemas.microsoft.com/office/drawing/2014/main" id="{BF13B8F2-062A-404C-9909-8E7B5055E287}"/>
                </a:ext>
              </a:extLst>
            </p:cNvPr>
            <p:cNvSpPr txBox="1"/>
            <p:nvPr/>
          </p:nvSpPr>
          <p:spPr>
            <a:xfrm>
              <a:off x="4686849" y="1054149"/>
              <a:ext cx="347038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600" b="1" dirty="0">
                  <a:solidFill>
                    <a:schemeClr val="accent1"/>
                  </a:solidFill>
                  <a:cs typeface="Arial" pitchFamily="34" charset="0"/>
                </a:rPr>
                <a:t>Two Columns</a:t>
              </a:r>
              <a:endParaRPr lang="ko-KR" altLang="en-US" sz="16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sp>
        <p:nvSpPr>
          <p:cNvPr id="995" name="TextBox 994">
            <a:extLst>
              <a:ext uri="{FF2B5EF4-FFF2-40B4-BE49-F238E27FC236}">
                <a16:creationId xmlns:a16="http://schemas.microsoft.com/office/drawing/2014/main" id="{AF19CB92-1896-45A0-BB11-E13DE2412322}"/>
              </a:ext>
            </a:extLst>
          </p:cNvPr>
          <p:cNvSpPr txBox="1"/>
          <p:nvPr/>
        </p:nvSpPr>
        <p:spPr>
          <a:xfrm>
            <a:off x="8610484" y="4624373"/>
            <a:ext cx="277509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 and Text. I hope and I believe that this Template will your Time, Money and Reputation. Get a modern PowerPoint  Presentation that is beautifully designed.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996" name="Group 995">
            <a:extLst>
              <a:ext uri="{FF2B5EF4-FFF2-40B4-BE49-F238E27FC236}">
                <a16:creationId xmlns:a16="http://schemas.microsoft.com/office/drawing/2014/main" id="{185900FA-D6B4-4811-BD30-A90D4E8993F9}"/>
              </a:ext>
            </a:extLst>
          </p:cNvPr>
          <p:cNvGrpSpPr/>
          <p:nvPr/>
        </p:nvGrpSpPr>
        <p:grpSpPr>
          <a:xfrm>
            <a:off x="8610484" y="3918417"/>
            <a:ext cx="2775095" cy="672703"/>
            <a:chOff x="4686849" y="720000"/>
            <a:chExt cx="3470386" cy="672703"/>
          </a:xfrm>
        </p:grpSpPr>
        <p:sp>
          <p:nvSpPr>
            <p:cNvPr id="997" name="TextBox 996">
              <a:extLst>
                <a:ext uri="{FF2B5EF4-FFF2-40B4-BE49-F238E27FC236}">
                  <a16:creationId xmlns:a16="http://schemas.microsoft.com/office/drawing/2014/main" id="{F70476D0-A1F1-447C-9D5E-8496CE9442D5}"/>
                </a:ext>
              </a:extLst>
            </p:cNvPr>
            <p:cNvSpPr txBox="1"/>
            <p:nvPr/>
          </p:nvSpPr>
          <p:spPr>
            <a:xfrm>
              <a:off x="4686849" y="720000"/>
              <a:ext cx="347038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600" b="1" dirty="0">
                  <a:solidFill>
                    <a:schemeClr val="accent2"/>
                  </a:solidFill>
                  <a:cs typeface="Arial" pitchFamily="34" charset="0"/>
                </a:rPr>
                <a:t>Your Text  Here</a:t>
              </a:r>
              <a:endParaRPr lang="ko-KR" altLang="en-US" sz="16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998" name="TextBox 997">
              <a:extLst>
                <a:ext uri="{FF2B5EF4-FFF2-40B4-BE49-F238E27FC236}">
                  <a16:creationId xmlns:a16="http://schemas.microsoft.com/office/drawing/2014/main" id="{E888608C-AD53-4B08-8B68-FD8F53DCB759}"/>
                </a:ext>
              </a:extLst>
            </p:cNvPr>
            <p:cNvSpPr txBox="1"/>
            <p:nvPr/>
          </p:nvSpPr>
          <p:spPr>
            <a:xfrm>
              <a:off x="4686849" y="1054149"/>
              <a:ext cx="347038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600" b="1" dirty="0">
                  <a:solidFill>
                    <a:schemeClr val="accent2"/>
                  </a:solidFill>
                  <a:cs typeface="Arial" pitchFamily="34" charset="0"/>
                </a:rPr>
                <a:t>Two Columns</a:t>
              </a:r>
              <a:endParaRPr lang="ko-KR" altLang="en-US" sz="16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sp>
        <p:nvSpPr>
          <p:cNvPr id="999" name="Rectangle 998">
            <a:extLst>
              <a:ext uri="{FF2B5EF4-FFF2-40B4-BE49-F238E27FC236}">
                <a16:creationId xmlns:a16="http://schemas.microsoft.com/office/drawing/2014/main" id="{6D2F8D48-EC97-4F00-AE33-4AA5F43E2B27}"/>
              </a:ext>
            </a:extLst>
          </p:cNvPr>
          <p:cNvSpPr/>
          <p:nvPr/>
        </p:nvSpPr>
        <p:spPr>
          <a:xfrm>
            <a:off x="3879793" y="3858226"/>
            <a:ext cx="724277" cy="79308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0" name="Rectangle 999">
            <a:extLst>
              <a:ext uri="{FF2B5EF4-FFF2-40B4-BE49-F238E27FC236}">
                <a16:creationId xmlns:a16="http://schemas.microsoft.com/office/drawing/2014/main" id="{8AB6103D-BD3F-4995-8124-A31AFA64E11D}"/>
              </a:ext>
            </a:extLst>
          </p:cNvPr>
          <p:cNvSpPr/>
          <p:nvPr/>
        </p:nvSpPr>
        <p:spPr>
          <a:xfrm>
            <a:off x="7717193" y="3858226"/>
            <a:ext cx="724277" cy="79308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1" name="TextBox 1000">
            <a:extLst>
              <a:ext uri="{FF2B5EF4-FFF2-40B4-BE49-F238E27FC236}">
                <a16:creationId xmlns:a16="http://schemas.microsoft.com/office/drawing/2014/main" id="{57300A1B-1269-4CEF-AA8A-46C216D4671D}"/>
              </a:ext>
            </a:extLst>
          </p:cNvPr>
          <p:cNvSpPr txBox="1"/>
          <p:nvPr/>
        </p:nvSpPr>
        <p:spPr>
          <a:xfrm>
            <a:off x="3782377" y="2375087"/>
            <a:ext cx="760320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You can simply impress your audience and add a unique zing and appeal to your Presentations. I hope and I believe that this Template will your Time, Money and Reputation. Easy to change colors, photos and Text.  </a:t>
            </a:r>
          </a:p>
          <a:p>
            <a:endParaRPr lang="en-US" altLang="ko-KR" sz="1400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  <a:p>
            <a:r>
              <a:rPr lang="en-US" altLang="ko-KR" sz="14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 and Text.  </a:t>
            </a:r>
            <a:endParaRPr lang="ko-KR" altLang="en-US" sz="1400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1002" name="Freeform: Shape 1001">
            <a:extLst>
              <a:ext uri="{FF2B5EF4-FFF2-40B4-BE49-F238E27FC236}">
                <a16:creationId xmlns:a16="http://schemas.microsoft.com/office/drawing/2014/main" id="{457C362C-91E2-48EE-9496-68C12011708B}"/>
              </a:ext>
            </a:extLst>
          </p:cNvPr>
          <p:cNvSpPr/>
          <p:nvPr/>
        </p:nvSpPr>
        <p:spPr>
          <a:xfrm>
            <a:off x="7847935" y="4017579"/>
            <a:ext cx="462791" cy="550786"/>
          </a:xfrm>
          <a:custGeom>
            <a:avLst/>
            <a:gdLst>
              <a:gd name="connsiteX0" fmla="*/ 836241 w 836628"/>
              <a:gd name="connsiteY0" fmla="*/ 119841 h 995706"/>
              <a:gd name="connsiteX1" fmla="*/ 792642 w 836628"/>
              <a:gd name="connsiteY1" fmla="*/ 83312 h 995706"/>
              <a:gd name="connsiteX2" fmla="*/ 435013 w 836628"/>
              <a:gd name="connsiteY2" fmla="*/ 6130 h 995706"/>
              <a:gd name="connsiteX3" fmla="*/ 403198 w 836628"/>
              <a:gd name="connsiteY3" fmla="*/ 6719 h 995706"/>
              <a:gd name="connsiteX4" fmla="*/ 47925 w 836628"/>
              <a:gd name="connsiteY4" fmla="*/ 83901 h 995706"/>
              <a:gd name="connsiteX5" fmla="*/ 1969 w 836628"/>
              <a:gd name="connsiteY5" fmla="*/ 121019 h 995706"/>
              <a:gd name="connsiteX6" fmla="*/ 19644 w 836628"/>
              <a:gd name="connsiteY6" fmla="*/ 476292 h 995706"/>
              <a:gd name="connsiteX7" fmla="*/ 103896 w 836628"/>
              <a:gd name="connsiteY7" fmla="*/ 716086 h 995706"/>
              <a:gd name="connsiteX8" fmla="*/ 391414 w 836628"/>
              <a:gd name="connsiteY8" fmla="*/ 987107 h 995706"/>
              <a:gd name="connsiteX9" fmla="*/ 447975 w 836628"/>
              <a:gd name="connsiteY9" fmla="*/ 987107 h 995706"/>
              <a:gd name="connsiteX10" fmla="*/ 705445 w 836628"/>
              <a:gd name="connsiteY10" fmla="*/ 756150 h 995706"/>
              <a:gd name="connsiteX11" fmla="*/ 786751 w 836628"/>
              <a:gd name="connsiteY11" fmla="*/ 607089 h 995706"/>
              <a:gd name="connsiteX12" fmla="*/ 836831 w 836628"/>
              <a:gd name="connsiteY12" fmla="*/ 220589 h 995706"/>
              <a:gd name="connsiteX13" fmla="*/ 836241 w 836628"/>
              <a:gd name="connsiteY13" fmla="*/ 119841 h 995706"/>
              <a:gd name="connsiteX14" fmla="*/ 637100 w 836628"/>
              <a:gd name="connsiteY14" fmla="*/ 405002 h 995706"/>
              <a:gd name="connsiteX15" fmla="*/ 396127 w 836628"/>
              <a:gd name="connsiteY15" fmla="*/ 671898 h 995706"/>
              <a:gd name="connsiteX16" fmla="*/ 323070 w 836628"/>
              <a:gd name="connsiteY16" fmla="*/ 679557 h 995706"/>
              <a:gd name="connsiteX17" fmla="*/ 232926 w 836628"/>
              <a:gd name="connsiteY17" fmla="*/ 612980 h 995706"/>
              <a:gd name="connsiteX18" fmla="*/ 219964 w 836628"/>
              <a:gd name="connsiteY18" fmla="*/ 542868 h 995706"/>
              <a:gd name="connsiteX19" fmla="*/ 293022 w 836628"/>
              <a:gd name="connsiteY19" fmla="*/ 532852 h 995706"/>
              <a:gd name="connsiteX20" fmla="*/ 295378 w 836628"/>
              <a:gd name="connsiteY20" fmla="*/ 534620 h 995706"/>
              <a:gd name="connsiteX21" fmla="*/ 396717 w 836628"/>
              <a:gd name="connsiteY21" fmla="*/ 522247 h 995706"/>
              <a:gd name="connsiteX22" fmla="*/ 564632 w 836628"/>
              <a:gd name="connsiteY22" fmla="*/ 336657 h 995706"/>
              <a:gd name="connsiteX23" fmla="*/ 622960 w 836628"/>
              <a:gd name="connsiteY23" fmla="*/ 320749 h 995706"/>
              <a:gd name="connsiteX24" fmla="*/ 654775 w 836628"/>
              <a:gd name="connsiteY24" fmla="*/ 360224 h 995706"/>
              <a:gd name="connsiteX25" fmla="*/ 637100 w 836628"/>
              <a:gd name="connsiteY25" fmla="*/ 405002 h 9957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836628" h="995706">
                <a:moveTo>
                  <a:pt x="836241" y="119841"/>
                </a:moveTo>
                <a:cubicBezTo>
                  <a:pt x="835063" y="80366"/>
                  <a:pt x="830939" y="77420"/>
                  <a:pt x="792642" y="83312"/>
                </a:cubicBezTo>
                <a:cubicBezTo>
                  <a:pt x="663613" y="102165"/>
                  <a:pt x="541654" y="87436"/>
                  <a:pt x="435013" y="6130"/>
                </a:cubicBezTo>
                <a:cubicBezTo>
                  <a:pt x="423229" y="-2708"/>
                  <a:pt x="414392" y="-1530"/>
                  <a:pt x="403198" y="6719"/>
                </a:cubicBezTo>
                <a:cubicBezTo>
                  <a:pt x="296557" y="87436"/>
                  <a:pt x="175776" y="102165"/>
                  <a:pt x="47925" y="83901"/>
                </a:cubicBezTo>
                <a:cubicBezTo>
                  <a:pt x="6683" y="78009"/>
                  <a:pt x="3737" y="79777"/>
                  <a:pt x="1969" y="121019"/>
                </a:cubicBezTo>
                <a:cubicBezTo>
                  <a:pt x="-2744" y="240032"/>
                  <a:pt x="202" y="358457"/>
                  <a:pt x="19644" y="476292"/>
                </a:cubicBezTo>
                <a:cubicBezTo>
                  <a:pt x="33785" y="561133"/>
                  <a:pt x="52638" y="645385"/>
                  <a:pt x="103896" y="716086"/>
                </a:cubicBezTo>
                <a:cubicBezTo>
                  <a:pt x="182257" y="823905"/>
                  <a:pt x="277114" y="916406"/>
                  <a:pt x="391414" y="987107"/>
                </a:cubicBezTo>
                <a:cubicBezTo>
                  <a:pt x="411446" y="999479"/>
                  <a:pt x="427943" y="998890"/>
                  <a:pt x="447975" y="987107"/>
                </a:cubicBezTo>
                <a:cubicBezTo>
                  <a:pt x="548724" y="926422"/>
                  <a:pt x="630030" y="845115"/>
                  <a:pt x="705445" y="756150"/>
                </a:cubicBezTo>
                <a:cubicBezTo>
                  <a:pt x="742562" y="711962"/>
                  <a:pt x="769075" y="661882"/>
                  <a:pt x="786751" y="607089"/>
                </a:cubicBezTo>
                <a:cubicBezTo>
                  <a:pt x="827404" y="481594"/>
                  <a:pt x="836831" y="351386"/>
                  <a:pt x="836831" y="220589"/>
                </a:cubicBezTo>
                <a:cubicBezTo>
                  <a:pt x="836831" y="186417"/>
                  <a:pt x="837420" y="153424"/>
                  <a:pt x="836241" y="119841"/>
                </a:cubicBezTo>
                <a:close/>
                <a:moveTo>
                  <a:pt x="637100" y="405002"/>
                </a:moveTo>
                <a:cubicBezTo>
                  <a:pt x="556972" y="493967"/>
                  <a:pt x="476844" y="582932"/>
                  <a:pt x="396127" y="671898"/>
                </a:cubicBezTo>
                <a:cubicBezTo>
                  <a:pt x="373739" y="696643"/>
                  <a:pt x="350172" y="699000"/>
                  <a:pt x="323070" y="679557"/>
                </a:cubicBezTo>
                <a:cubicBezTo>
                  <a:pt x="292433" y="658347"/>
                  <a:pt x="262385" y="635958"/>
                  <a:pt x="232926" y="612980"/>
                </a:cubicBezTo>
                <a:cubicBezTo>
                  <a:pt x="208770" y="594127"/>
                  <a:pt x="204056" y="564668"/>
                  <a:pt x="219964" y="542868"/>
                </a:cubicBezTo>
                <a:cubicBezTo>
                  <a:pt x="236461" y="519301"/>
                  <a:pt x="265331" y="515177"/>
                  <a:pt x="293022" y="532852"/>
                </a:cubicBezTo>
                <a:cubicBezTo>
                  <a:pt x="293611" y="533442"/>
                  <a:pt x="294789" y="534031"/>
                  <a:pt x="295378" y="534620"/>
                </a:cubicBezTo>
                <a:cubicBezTo>
                  <a:pt x="351939" y="572327"/>
                  <a:pt x="351939" y="571738"/>
                  <a:pt x="396717" y="522247"/>
                </a:cubicBezTo>
                <a:cubicBezTo>
                  <a:pt x="452688" y="460384"/>
                  <a:pt x="508660" y="398520"/>
                  <a:pt x="564632" y="336657"/>
                </a:cubicBezTo>
                <a:cubicBezTo>
                  <a:pt x="580539" y="318982"/>
                  <a:pt x="599393" y="311323"/>
                  <a:pt x="622960" y="320749"/>
                </a:cubicBezTo>
                <a:cubicBezTo>
                  <a:pt x="642992" y="328998"/>
                  <a:pt x="653597" y="344316"/>
                  <a:pt x="654775" y="360224"/>
                </a:cubicBezTo>
                <a:cubicBezTo>
                  <a:pt x="654775" y="381435"/>
                  <a:pt x="647116" y="393807"/>
                  <a:pt x="637100" y="405002"/>
                </a:cubicBezTo>
                <a:close/>
              </a:path>
            </a:pathLst>
          </a:custGeom>
          <a:solidFill>
            <a:schemeClr val="bg1"/>
          </a:solidFill>
          <a:ln w="58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03" name="Freeform: Shape 1002">
            <a:extLst>
              <a:ext uri="{FF2B5EF4-FFF2-40B4-BE49-F238E27FC236}">
                <a16:creationId xmlns:a16="http://schemas.microsoft.com/office/drawing/2014/main" id="{759EBB70-ACAB-498D-A426-3896BE675B5C}"/>
              </a:ext>
            </a:extLst>
          </p:cNvPr>
          <p:cNvSpPr/>
          <p:nvPr/>
        </p:nvSpPr>
        <p:spPr>
          <a:xfrm>
            <a:off x="4003540" y="3978802"/>
            <a:ext cx="462791" cy="547527"/>
          </a:xfrm>
          <a:custGeom>
            <a:avLst/>
            <a:gdLst>
              <a:gd name="connsiteX0" fmla="*/ 836990 w 836628"/>
              <a:gd name="connsiteY0" fmla="*/ 121252 h 989814"/>
              <a:gd name="connsiteX1" fmla="*/ 791623 w 836628"/>
              <a:gd name="connsiteY1" fmla="*/ 82956 h 989814"/>
              <a:gd name="connsiteX2" fmla="*/ 436351 w 836628"/>
              <a:gd name="connsiteY2" fmla="*/ 6363 h 989814"/>
              <a:gd name="connsiteX3" fmla="*/ 401589 w 836628"/>
              <a:gd name="connsiteY3" fmla="*/ 6952 h 989814"/>
              <a:gd name="connsiteX4" fmla="*/ 45727 w 836628"/>
              <a:gd name="connsiteY4" fmla="*/ 82367 h 989814"/>
              <a:gd name="connsiteX5" fmla="*/ 1539 w 836628"/>
              <a:gd name="connsiteY5" fmla="*/ 119485 h 989814"/>
              <a:gd name="connsiteX6" fmla="*/ 13323 w 836628"/>
              <a:gd name="connsiteY6" fmla="*/ 434104 h 989814"/>
              <a:gd name="connsiteX7" fmla="*/ 102288 w 836628"/>
              <a:gd name="connsiteY7" fmla="*/ 712195 h 989814"/>
              <a:gd name="connsiteX8" fmla="*/ 390984 w 836628"/>
              <a:gd name="connsiteY8" fmla="*/ 985572 h 989814"/>
              <a:gd name="connsiteX9" fmla="*/ 447545 w 836628"/>
              <a:gd name="connsiteY9" fmla="*/ 984983 h 989814"/>
              <a:gd name="connsiteX10" fmla="*/ 682037 w 836628"/>
              <a:gd name="connsiteY10" fmla="*/ 781128 h 989814"/>
              <a:gd name="connsiteX11" fmla="*/ 807531 w 836628"/>
              <a:gd name="connsiteY11" fmla="*/ 525426 h 989814"/>
              <a:gd name="connsiteX12" fmla="*/ 836401 w 836628"/>
              <a:gd name="connsiteY12" fmla="*/ 209628 h 989814"/>
              <a:gd name="connsiteX13" fmla="*/ 836990 w 836628"/>
              <a:gd name="connsiteY13" fmla="*/ 121252 h 989814"/>
              <a:gd name="connsiteX14" fmla="*/ 588947 w 836628"/>
              <a:gd name="connsiteY14" fmla="*/ 544280 h 989814"/>
              <a:gd name="connsiteX15" fmla="*/ 500571 w 836628"/>
              <a:gd name="connsiteY15" fmla="*/ 544280 h 989814"/>
              <a:gd name="connsiteX16" fmla="*/ 472880 w 836628"/>
              <a:gd name="connsiteY16" fmla="*/ 571971 h 989814"/>
              <a:gd name="connsiteX17" fmla="*/ 472880 w 836628"/>
              <a:gd name="connsiteY17" fmla="*/ 654456 h 989814"/>
              <a:gd name="connsiteX18" fmla="*/ 428691 w 836628"/>
              <a:gd name="connsiteY18" fmla="*/ 697466 h 989814"/>
              <a:gd name="connsiteX19" fmla="*/ 405124 w 836628"/>
              <a:gd name="connsiteY19" fmla="*/ 697466 h 989814"/>
              <a:gd name="connsiteX20" fmla="*/ 365650 w 836628"/>
              <a:gd name="connsiteY20" fmla="*/ 658580 h 989814"/>
              <a:gd name="connsiteX21" fmla="*/ 365650 w 836628"/>
              <a:gd name="connsiteY21" fmla="*/ 614392 h 989814"/>
              <a:gd name="connsiteX22" fmla="*/ 295538 w 836628"/>
              <a:gd name="connsiteY22" fmla="*/ 544280 h 989814"/>
              <a:gd name="connsiteX23" fmla="*/ 280808 w 836628"/>
              <a:gd name="connsiteY23" fmla="*/ 544280 h 989814"/>
              <a:gd name="connsiteX24" fmla="*/ 212464 w 836628"/>
              <a:gd name="connsiteY24" fmla="*/ 472400 h 989814"/>
              <a:gd name="connsiteX25" fmla="*/ 250761 w 836628"/>
              <a:gd name="connsiteY25" fmla="*/ 434104 h 989814"/>
              <a:gd name="connsiteX26" fmla="*/ 330299 w 836628"/>
              <a:gd name="connsiteY26" fmla="*/ 434104 h 989814"/>
              <a:gd name="connsiteX27" fmla="*/ 366239 w 836628"/>
              <a:gd name="connsiteY27" fmla="*/ 399343 h 989814"/>
              <a:gd name="connsiteX28" fmla="*/ 365650 w 836628"/>
              <a:gd name="connsiteY28" fmla="*/ 319804 h 989814"/>
              <a:gd name="connsiteX29" fmla="*/ 405124 w 836628"/>
              <a:gd name="connsiteY29" fmla="*/ 280329 h 989814"/>
              <a:gd name="connsiteX30" fmla="*/ 437529 w 836628"/>
              <a:gd name="connsiteY30" fmla="*/ 280919 h 989814"/>
              <a:gd name="connsiteX31" fmla="*/ 472880 w 836628"/>
              <a:gd name="connsiteY31" fmla="*/ 318626 h 989814"/>
              <a:gd name="connsiteX32" fmla="*/ 472880 w 836628"/>
              <a:gd name="connsiteY32" fmla="*/ 401110 h 989814"/>
              <a:gd name="connsiteX33" fmla="*/ 504695 w 836628"/>
              <a:gd name="connsiteY33" fmla="*/ 434104 h 989814"/>
              <a:gd name="connsiteX34" fmla="*/ 584234 w 836628"/>
              <a:gd name="connsiteY34" fmla="*/ 434104 h 989814"/>
              <a:gd name="connsiteX35" fmla="*/ 626654 w 836628"/>
              <a:gd name="connsiteY35" fmla="*/ 477114 h 989814"/>
              <a:gd name="connsiteX36" fmla="*/ 626654 w 836628"/>
              <a:gd name="connsiteY36" fmla="*/ 506573 h 989814"/>
              <a:gd name="connsiteX37" fmla="*/ 588947 w 836628"/>
              <a:gd name="connsiteY37" fmla="*/ 544280 h 9898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836628" h="989814">
                <a:moveTo>
                  <a:pt x="836990" y="121252"/>
                </a:moveTo>
                <a:cubicBezTo>
                  <a:pt x="835812" y="80599"/>
                  <a:pt x="831098" y="77064"/>
                  <a:pt x="791623" y="82956"/>
                </a:cubicBezTo>
                <a:cubicBezTo>
                  <a:pt x="663772" y="100631"/>
                  <a:pt x="542991" y="86491"/>
                  <a:pt x="436351" y="6363"/>
                </a:cubicBezTo>
                <a:cubicBezTo>
                  <a:pt x="423978" y="-3064"/>
                  <a:pt x="413373" y="-1296"/>
                  <a:pt x="401589" y="6952"/>
                </a:cubicBezTo>
                <a:cubicBezTo>
                  <a:pt x="294949" y="86491"/>
                  <a:pt x="173579" y="101220"/>
                  <a:pt x="45727" y="82367"/>
                </a:cubicBezTo>
                <a:cubicBezTo>
                  <a:pt x="8020" y="77064"/>
                  <a:pt x="2718" y="81188"/>
                  <a:pt x="1539" y="119485"/>
                </a:cubicBezTo>
                <a:cubicBezTo>
                  <a:pt x="-1407" y="224358"/>
                  <a:pt x="-1407" y="329820"/>
                  <a:pt x="13323" y="434104"/>
                </a:cubicBezTo>
                <a:cubicBezTo>
                  <a:pt x="26874" y="531907"/>
                  <a:pt x="43960" y="629710"/>
                  <a:pt x="102288" y="712195"/>
                </a:cubicBezTo>
                <a:cubicBezTo>
                  <a:pt x="180059" y="821782"/>
                  <a:pt x="276095" y="914282"/>
                  <a:pt x="390984" y="985572"/>
                </a:cubicBezTo>
                <a:cubicBezTo>
                  <a:pt x="411605" y="997945"/>
                  <a:pt x="427513" y="997356"/>
                  <a:pt x="447545" y="984983"/>
                </a:cubicBezTo>
                <a:cubicBezTo>
                  <a:pt x="537689" y="930190"/>
                  <a:pt x="611925" y="858310"/>
                  <a:pt x="682037" y="781128"/>
                </a:cubicBezTo>
                <a:cubicBezTo>
                  <a:pt x="749203" y="707482"/>
                  <a:pt x="787499" y="621462"/>
                  <a:pt x="807531" y="525426"/>
                </a:cubicBezTo>
                <a:cubicBezTo>
                  <a:pt x="829331" y="421142"/>
                  <a:pt x="837579" y="315680"/>
                  <a:pt x="836401" y="209628"/>
                </a:cubicBezTo>
                <a:cubicBezTo>
                  <a:pt x="837579" y="180170"/>
                  <a:pt x="838168" y="150711"/>
                  <a:pt x="836990" y="121252"/>
                </a:cubicBezTo>
                <a:close/>
                <a:moveTo>
                  <a:pt x="588947" y="544280"/>
                </a:moveTo>
                <a:cubicBezTo>
                  <a:pt x="559488" y="544280"/>
                  <a:pt x="530030" y="544869"/>
                  <a:pt x="500571" y="544280"/>
                </a:cubicBezTo>
                <a:cubicBezTo>
                  <a:pt x="479950" y="543691"/>
                  <a:pt x="472290" y="551939"/>
                  <a:pt x="472880" y="571971"/>
                </a:cubicBezTo>
                <a:cubicBezTo>
                  <a:pt x="474058" y="599662"/>
                  <a:pt x="473469" y="626764"/>
                  <a:pt x="472880" y="654456"/>
                </a:cubicBezTo>
                <a:cubicBezTo>
                  <a:pt x="472290" y="689217"/>
                  <a:pt x="464042" y="696876"/>
                  <a:pt x="428691" y="697466"/>
                </a:cubicBezTo>
                <a:cubicBezTo>
                  <a:pt x="421032" y="697466"/>
                  <a:pt x="412784" y="697466"/>
                  <a:pt x="405124" y="697466"/>
                </a:cubicBezTo>
                <a:cubicBezTo>
                  <a:pt x="378612" y="698055"/>
                  <a:pt x="364471" y="686271"/>
                  <a:pt x="365650" y="658580"/>
                </a:cubicBezTo>
                <a:cubicBezTo>
                  <a:pt x="366239" y="643851"/>
                  <a:pt x="365650" y="629121"/>
                  <a:pt x="365650" y="614392"/>
                </a:cubicBezTo>
                <a:cubicBezTo>
                  <a:pt x="365650" y="544280"/>
                  <a:pt x="365650" y="544280"/>
                  <a:pt x="295538" y="544280"/>
                </a:cubicBezTo>
                <a:cubicBezTo>
                  <a:pt x="290824" y="544280"/>
                  <a:pt x="285522" y="544280"/>
                  <a:pt x="280808" y="544280"/>
                </a:cubicBezTo>
                <a:cubicBezTo>
                  <a:pt x="213053" y="544280"/>
                  <a:pt x="208929" y="539567"/>
                  <a:pt x="212464" y="472400"/>
                </a:cubicBezTo>
                <a:cubicBezTo>
                  <a:pt x="213642" y="446477"/>
                  <a:pt x="226604" y="434693"/>
                  <a:pt x="250761" y="434104"/>
                </a:cubicBezTo>
                <a:cubicBezTo>
                  <a:pt x="277273" y="433515"/>
                  <a:pt x="303786" y="432337"/>
                  <a:pt x="330299" y="434104"/>
                </a:cubicBezTo>
                <a:cubicBezTo>
                  <a:pt x="356812" y="435872"/>
                  <a:pt x="368006" y="427034"/>
                  <a:pt x="366239" y="399343"/>
                </a:cubicBezTo>
                <a:cubicBezTo>
                  <a:pt x="364471" y="372830"/>
                  <a:pt x="366239" y="346317"/>
                  <a:pt x="365650" y="319804"/>
                </a:cubicBezTo>
                <a:cubicBezTo>
                  <a:pt x="365061" y="292702"/>
                  <a:pt x="378612" y="280329"/>
                  <a:pt x="405124" y="280329"/>
                </a:cubicBezTo>
                <a:cubicBezTo>
                  <a:pt x="415730" y="280329"/>
                  <a:pt x="426924" y="280329"/>
                  <a:pt x="437529" y="280919"/>
                </a:cubicBezTo>
                <a:cubicBezTo>
                  <a:pt x="461096" y="282686"/>
                  <a:pt x="473469" y="294470"/>
                  <a:pt x="472880" y="318626"/>
                </a:cubicBezTo>
                <a:cubicBezTo>
                  <a:pt x="472880" y="346317"/>
                  <a:pt x="474058" y="373419"/>
                  <a:pt x="472880" y="401110"/>
                </a:cubicBezTo>
                <a:cubicBezTo>
                  <a:pt x="471701" y="424677"/>
                  <a:pt x="479950" y="435283"/>
                  <a:pt x="504695" y="434104"/>
                </a:cubicBezTo>
                <a:cubicBezTo>
                  <a:pt x="531208" y="432337"/>
                  <a:pt x="557721" y="433515"/>
                  <a:pt x="584234" y="434104"/>
                </a:cubicBezTo>
                <a:cubicBezTo>
                  <a:pt x="616638" y="435283"/>
                  <a:pt x="626065" y="444709"/>
                  <a:pt x="626654" y="477114"/>
                </a:cubicBezTo>
                <a:cubicBezTo>
                  <a:pt x="626654" y="487130"/>
                  <a:pt x="626654" y="496557"/>
                  <a:pt x="626654" y="506573"/>
                </a:cubicBezTo>
                <a:cubicBezTo>
                  <a:pt x="627244" y="532496"/>
                  <a:pt x="613693" y="544280"/>
                  <a:pt x="588947" y="544280"/>
                </a:cubicBezTo>
                <a:close/>
              </a:path>
            </a:pathLst>
          </a:custGeom>
          <a:solidFill>
            <a:schemeClr val="bg1"/>
          </a:solidFill>
          <a:ln w="58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004" name="TextBox 1003">
            <a:extLst>
              <a:ext uri="{FF2B5EF4-FFF2-40B4-BE49-F238E27FC236}">
                <a16:creationId xmlns:a16="http://schemas.microsoft.com/office/drawing/2014/main" id="{7AE9697F-FBC5-4D57-9855-51D692C2125C}"/>
              </a:ext>
            </a:extLst>
          </p:cNvPr>
          <p:cNvSpPr txBox="1"/>
          <p:nvPr/>
        </p:nvSpPr>
        <p:spPr>
          <a:xfrm>
            <a:off x="3782376" y="1708083"/>
            <a:ext cx="7603201" cy="6669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altLang="ko-KR" sz="1867" b="1" dirty="0">
                <a:solidFill>
                  <a:schemeClr val="accent3"/>
                </a:solidFill>
                <a:cs typeface="Arial" pitchFamily="34" charset="0"/>
              </a:rPr>
              <a:t>L</a:t>
            </a:r>
            <a:r>
              <a:rPr lang="en-US" altLang="ko-KR" sz="1867" b="1" dirty="0">
                <a:solidFill>
                  <a:schemeClr val="accent3"/>
                </a:solidFill>
                <a:cs typeface="Arial" pitchFamily="34" charset="0"/>
              </a:rPr>
              <a:t>OREM IPSUM DOLOR SIT AMET, CU USU AGAM INTEGRE IMPEDIT. </a:t>
            </a:r>
            <a:r>
              <a:rPr lang="en-GB" altLang="ko-KR" sz="1867" b="1" dirty="0">
                <a:solidFill>
                  <a:schemeClr val="accent3"/>
                </a:solidFill>
                <a:cs typeface="Arial" pitchFamily="34" charset="0"/>
              </a:rPr>
              <a:t>L</a:t>
            </a:r>
            <a:r>
              <a:rPr lang="en-US" altLang="ko-KR" sz="1867" b="1" dirty="0">
                <a:solidFill>
                  <a:schemeClr val="accent3"/>
                </a:solidFill>
                <a:cs typeface="Arial" pitchFamily="34" charset="0"/>
              </a:rPr>
              <a:t>OREM IPSUM DOLOR SIT AMET, </a:t>
            </a:r>
            <a:endParaRPr lang="ko-KR" altLang="en-US" sz="1867" b="1" dirty="0">
              <a:solidFill>
                <a:schemeClr val="accent3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0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4" grpId="0"/>
    </p:bldLst>
  </p:timing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11203</TotalTime>
  <Words>229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56</cp:revision>
  <dcterms:created xsi:type="dcterms:W3CDTF">2018-02-18T19:39:47Z</dcterms:created>
  <dcterms:modified xsi:type="dcterms:W3CDTF">2020-08-31T06:28:38Z</dcterms:modified>
</cp:coreProperties>
</file>