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489" name="Arrow: U-Turn 488">
            <a:extLst>
              <a:ext uri="{FF2B5EF4-FFF2-40B4-BE49-F238E27FC236}">
                <a16:creationId xmlns:a16="http://schemas.microsoft.com/office/drawing/2014/main" id="{B21A62A3-A21F-40BF-ADEA-8B4F29128350}"/>
              </a:ext>
            </a:extLst>
          </p:cNvPr>
          <p:cNvSpPr/>
          <p:nvPr/>
        </p:nvSpPr>
        <p:spPr>
          <a:xfrm rot="5400000">
            <a:off x="4611137" y="-1609417"/>
            <a:ext cx="2436200" cy="10244081"/>
          </a:xfrm>
          <a:prstGeom prst="uturnArrow">
            <a:avLst>
              <a:gd name="adj1" fmla="val 1618"/>
              <a:gd name="adj2" fmla="val 3798"/>
              <a:gd name="adj3" fmla="val 6374"/>
              <a:gd name="adj4" fmla="val 48506"/>
              <a:gd name="adj5" fmla="val 96114"/>
            </a:avLst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490" name="Group 489">
            <a:extLst>
              <a:ext uri="{FF2B5EF4-FFF2-40B4-BE49-F238E27FC236}">
                <a16:creationId xmlns:a16="http://schemas.microsoft.com/office/drawing/2014/main" id="{1167EF6B-E535-402A-B19D-812476C7FA85}"/>
              </a:ext>
            </a:extLst>
          </p:cNvPr>
          <p:cNvGrpSpPr/>
          <p:nvPr/>
        </p:nvGrpSpPr>
        <p:grpSpPr>
          <a:xfrm>
            <a:off x="1363566" y="1881831"/>
            <a:ext cx="1994373" cy="1252134"/>
            <a:chOff x="927019" y="2284662"/>
            <a:chExt cx="1994373" cy="1252134"/>
          </a:xfrm>
        </p:grpSpPr>
        <p:sp>
          <p:nvSpPr>
            <p:cNvPr id="491" name="Rounded Rectangle 4">
              <a:extLst>
                <a:ext uri="{FF2B5EF4-FFF2-40B4-BE49-F238E27FC236}">
                  <a16:creationId xmlns:a16="http://schemas.microsoft.com/office/drawing/2014/main" id="{A60A80E2-85FE-4C73-B635-5EFC45FE8C1F}"/>
                </a:ext>
              </a:extLst>
            </p:cNvPr>
            <p:cNvSpPr/>
            <p:nvPr/>
          </p:nvSpPr>
          <p:spPr>
            <a:xfrm>
              <a:off x="927019" y="2284662"/>
              <a:ext cx="1798550" cy="793506"/>
            </a:xfrm>
            <a:prstGeom prst="round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  <p:sp>
          <p:nvSpPr>
            <p:cNvPr id="492" name="Rounded Rectangle 5">
              <a:extLst>
                <a:ext uri="{FF2B5EF4-FFF2-40B4-BE49-F238E27FC236}">
                  <a16:creationId xmlns:a16="http://schemas.microsoft.com/office/drawing/2014/main" id="{8CE87989-6DC1-4088-8D62-2E00BA4E43DF}"/>
                </a:ext>
              </a:extLst>
            </p:cNvPr>
            <p:cNvSpPr/>
            <p:nvPr/>
          </p:nvSpPr>
          <p:spPr>
            <a:xfrm>
              <a:off x="1122842" y="2862131"/>
              <a:ext cx="1798550" cy="674665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  <p:grpSp>
          <p:nvGrpSpPr>
            <p:cNvPr id="493" name="Group 492">
              <a:extLst>
                <a:ext uri="{FF2B5EF4-FFF2-40B4-BE49-F238E27FC236}">
                  <a16:creationId xmlns:a16="http://schemas.microsoft.com/office/drawing/2014/main" id="{B573060B-1D5F-4579-AD03-9EAD6F62B53F}"/>
                </a:ext>
              </a:extLst>
            </p:cNvPr>
            <p:cNvGrpSpPr/>
            <p:nvPr/>
          </p:nvGrpSpPr>
          <p:grpSpPr>
            <a:xfrm>
              <a:off x="1204244" y="2980370"/>
              <a:ext cx="1717148" cy="443209"/>
              <a:chOff x="3130993" y="4238882"/>
              <a:chExt cx="1715538" cy="738635"/>
            </a:xfrm>
          </p:grpSpPr>
          <p:sp>
            <p:nvSpPr>
              <p:cNvPr id="494" name="TextBox 493">
                <a:extLst>
                  <a:ext uri="{FF2B5EF4-FFF2-40B4-BE49-F238E27FC236}">
                    <a16:creationId xmlns:a16="http://schemas.microsoft.com/office/drawing/2014/main" id="{0289A223-90DD-4E01-80B4-69EFB68861B1}"/>
                  </a:ext>
                </a:extLst>
              </p:cNvPr>
              <p:cNvSpPr txBox="1"/>
              <p:nvPr/>
            </p:nvSpPr>
            <p:spPr>
              <a:xfrm>
                <a:off x="3134992" y="4515881"/>
                <a:ext cx="1711539" cy="461636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marL="171459" indent="-171459">
                  <a:buFont typeface="Wingdings" pitchFamily="2" charset="2"/>
                  <a:buChar char="v"/>
                </a:pPr>
                <a:r>
                  <a:rPr lang="en-US" altLang="ko-KR" sz="1200" dirty="0">
                    <a:cs typeface="Arial" pitchFamily="34" charset="0"/>
                  </a:rPr>
                  <a:t>Simple PowerPoint </a:t>
                </a:r>
                <a:endParaRPr lang="ko-KR" altLang="en-US" sz="1200" dirty="0">
                  <a:cs typeface="Arial" pitchFamily="34" charset="0"/>
                </a:endParaRPr>
              </a:p>
            </p:txBody>
          </p:sp>
          <p:sp>
            <p:nvSpPr>
              <p:cNvPr id="495" name="TextBox 494">
                <a:extLst>
                  <a:ext uri="{FF2B5EF4-FFF2-40B4-BE49-F238E27FC236}">
                    <a16:creationId xmlns:a16="http://schemas.microsoft.com/office/drawing/2014/main" id="{57129724-2E25-4A18-8B32-7F0767F7650F}"/>
                  </a:ext>
                </a:extLst>
              </p:cNvPr>
              <p:cNvSpPr txBox="1"/>
              <p:nvPr/>
            </p:nvSpPr>
            <p:spPr>
              <a:xfrm>
                <a:off x="3130993" y="4238882"/>
                <a:ext cx="1715537" cy="461636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b="1" dirty="0">
                    <a:cs typeface="Arial" pitchFamily="34" charset="0"/>
                  </a:rPr>
                  <a:t>Your Text Here</a:t>
                </a:r>
                <a:endParaRPr lang="ko-KR" altLang="en-US" sz="1200" b="1" dirty="0">
                  <a:cs typeface="Arial" pitchFamily="34" charset="0"/>
                </a:endParaRPr>
              </a:p>
            </p:txBody>
          </p:sp>
        </p:grpSp>
      </p:grpSp>
      <p:grpSp>
        <p:nvGrpSpPr>
          <p:cNvPr id="496" name="Group 495">
            <a:extLst>
              <a:ext uri="{FF2B5EF4-FFF2-40B4-BE49-F238E27FC236}">
                <a16:creationId xmlns:a16="http://schemas.microsoft.com/office/drawing/2014/main" id="{F66CC544-8F17-438F-9B94-F602F671867D}"/>
              </a:ext>
            </a:extLst>
          </p:cNvPr>
          <p:cNvGrpSpPr/>
          <p:nvPr/>
        </p:nvGrpSpPr>
        <p:grpSpPr>
          <a:xfrm>
            <a:off x="2098130" y="4244371"/>
            <a:ext cx="1994373" cy="1252134"/>
            <a:chOff x="3012916" y="2284662"/>
            <a:chExt cx="1994373" cy="1252134"/>
          </a:xfrm>
        </p:grpSpPr>
        <p:sp>
          <p:nvSpPr>
            <p:cNvPr id="497" name="Rounded Rectangle 13">
              <a:extLst>
                <a:ext uri="{FF2B5EF4-FFF2-40B4-BE49-F238E27FC236}">
                  <a16:creationId xmlns:a16="http://schemas.microsoft.com/office/drawing/2014/main" id="{6AFB8568-E0E6-48F4-B18B-2304212D974A}"/>
                </a:ext>
              </a:extLst>
            </p:cNvPr>
            <p:cNvSpPr/>
            <p:nvPr/>
          </p:nvSpPr>
          <p:spPr>
            <a:xfrm>
              <a:off x="3012916" y="2284662"/>
              <a:ext cx="1798550" cy="793506"/>
            </a:xfrm>
            <a:prstGeom prst="round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  <p:sp>
          <p:nvSpPr>
            <p:cNvPr id="498" name="Rounded Rectangle 14">
              <a:extLst>
                <a:ext uri="{FF2B5EF4-FFF2-40B4-BE49-F238E27FC236}">
                  <a16:creationId xmlns:a16="http://schemas.microsoft.com/office/drawing/2014/main" id="{AD088A41-BD31-433A-AE4E-58C6690E2A40}"/>
                </a:ext>
              </a:extLst>
            </p:cNvPr>
            <p:cNvSpPr/>
            <p:nvPr/>
          </p:nvSpPr>
          <p:spPr>
            <a:xfrm>
              <a:off x="3208739" y="2862131"/>
              <a:ext cx="1798550" cy="674665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  <p:grpSp>
          <p:nvGrpSpPr>
            <p:cNvPr id="499" name="Group 498">
              <a:extLst>
                <a:ext uri="{FF2B5EF4-FFF2-40B4-BE49-F238E27FC236}">
                  <a16:creationId xmlns:a16="http://schemas.microsoft.com/office/drawing/2014/main" id="{FC3FAB3F-C1D8-4A7B-8322-49E8E7F12686}"/>
                </a:ext>
              </a:extLst>
            </p:cNvPr>
            <p:cNvGrpSpPr/>
            <p:nvPr/>
          </p:nvGrpSpPr>
          <p:grpSpPr>
            <a:xfrm>
              <a:off x="3290141" y="2980370"/>
              <a:ext cx="1717148" cy="443209"/>
              <a:chOff x="3130993" y="4238882"/>
              <a:chExt cx="1715538" cy="738635"/>
            </a:xfrm>
          </p:grpSpPr>
          <p:sp>
            <p:nvSpPr>
              <p:cNvPr id="500" name="TextBox 499">
                <a:extLst>
                  <a:ext uri="{FF2B5EF4-FFF2-40B4-BE49-F238E27FC236}">
                    <a16:creationId xmlns:a16="http://schemas.microsoft.com/office/drawing/2014/main" id="{7FB872CB-757B-4AED-87CC-2CDFCE50E3AA}"/>
                  </a:ext>
                </a:extLst>
              </p:cNvPr>
              <p:cNvSpPr txBox="1"/>
              <p:nvPr/>
            </p:nvSpPr>
            <p:spPr>
              <a:xfrm>
                <a:off x="3134992" y="4515881"/>
                <a:ext cx="1711539" cy="461636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marL="171459" indent="-171459">
                  <a:buFont typeface="Wingdings" pitchFamily="2" charset="2"/>
                  <a:buChar char="v"/>
                </a:pPr>
                <a:r>
                  <a:rPr lang="en-US" altLang="ko-KR" sz="1200" dirty="0">
                    <a:cs typeface="Arial" pitchFamily="34" charset="0"/>
                  </a:rPr>
                  <a:t>Simple PowerPoint </a:t>
                </a:r>
                <a:endParaRPr lang="ko-KR" altLang="en-US" sz="1200" dirty="0">
                  <a:cs typeface="Arial" pitchFamily="34" charset="0"/>
                </a:endParaRPr>
              </a:p>
            </p:txBody>
          </p:sp>
          <p:sp>
            <p:nvSpPr>
              <p:cNvPr id="501" name="TextBox 500">
                <a:extLst>
                  <a:ext uri="{FF2B5EF4-FFF2-40B4-BE49-F238E27FC236}">
                    <a16:creationId xmlns:a16="http://schemas.microsoft.com/office/drawing/2014/main" id="{1E78A6CC-965F-4679-88C5-2005D7F6BBF8}"/>
                  </a:ext>
                </a:extLst>
              </p:cNvPr>
              <p:cNvSpPr txBox="1"/>
              <p:nvPr/>
            </p:nvSpPr>
            <p:spPr>
              <a:xfrm>
                <a:off x="3130993" y="4238882"/>
                <a:ext cx="1715537" cy="461636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b="1" dirty="0">
                    <a:cs typeface="Arial" pitchFamily="34" charset="0"/>
                  </a:rPr>
                  <a:t>Your Text Here</a:t>
                </a:r>
                <a:endParaRPr lang="ko-KR" altLang="en-US" sz="1200" b="1" dirty="0">
                  <a:cs typeface="Arial" pitchFamily="34" charset="0"/>
                </a:endParaRPr>
              </a:p>
            </p:txBody>
          </p:sp>
        </p:grpSp>
      </p:grpSp>
      <p:grpSp>
        <p:nvGrpSpPr>
          <p:cNvPr id="502" name="Group 501">
            <a:extLst>
              <a:ext uri="{FF2B5EF4-FFF2-40B4-BE49-F238E27FC236}">
                <a16:creationId xmlns:a16="http://schemas.microsoft.com/office/drawing/2014/main" id="{70A4680D-4415-45A5-AC92-520AEA47CCC2}"/>
              </a:ext>
            </a:extLst>
          </p:cNvPr>
          <p:cNvGrpSpPr/>
          <p:nvPr/>
        </p:nvGrpSpPr>
        <p:grpSpPr>
          <a:xfrm>
            <a:off x="7373487" y="1881831"/>
            <a:ext cx="1994373" cy="1252134"/>
            <a:chOff x="5098813" y="2284662"/>
            <a:chExt cx="1994373" cy="1252134"/>
          </a:xfrm>
        </p:grpSpPr>
        <p:sp>
          <p:nvSpPr>
            <p:cNvPr id="503" name="Rounded Rectangle 31">
              <a:extLst>
                <a:ext uri="{FF2B5EF4-FFF2-40B4-BE49-F238E27FC236}">
                  <a16:creationId xmlns:a16="http://schemas.microsoft.com/office/drawing/2014/main" id="{A50B36CB-21E3-4D27-AAFA-F68E5A185A60}"/>
                </a:ext>
              </a:extLst>
            </p:cNvPr>
            <p:cNvSpPr/>
            <p:nvPr/>
          </p:nvSpPr>
          <p:spPr>
            <a:xfrm>
              <a:off x="5098813" y="2284662"/>
              <a:ext cx="1798550" cy="793506"/>
            </a:xfrm>
            <a:prstGeom prst="round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  <p:sp>
          <p:nvSpPr>
            <p:cNvPr id="504" name="Rounded Rectangle 32">
              <a:extLst>
                <a:ext uri="{FF2B5EF4-FFF2-40B4-BE49-F238E27FC236}">
                  <a16:creationId xmlns:a16="http://schemas.microsoft.com/office/drawing/2014/main" id="{05F15460-10B9-4013-8434-8CCDD3013548}"/>
                </a:ext>
              </a:extLst>
            </p:cNvPr>
            <p:cNvSpPr/>
            <p:nvPr/>
          </p:nvSpPr>
          <p:spPr>
            <a:xfrm>
              <a:off x="5294636" y="2862131"/>
              <a:ext cx="1798550" cy="674665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  <p:grpSp>
          <p:nvGrpSpPr>
            <p:cNvPr id="505" name="Group 504">
              <a:extLst>
                <a:ext uri="{FF2B5EF4-FFF2-40B4-BE49-F238E27FC236}">
                  <a16:creationId xmlns:a16="http://schemas.microsoft.com/office/drawing/2014/main" id="{1CE4F7C4-50C0-4F05-8617-7273613B465C}"/>
                </a:ext>
              </a:extLst>
            </p:cNvPr>
            <p:cNvGrpSpPr/>
            <p:nvPr/>
          </p:nvGrpSpPr>
          <p:grpSpPr>
            <a:xfrm>
              <a:off x="5376038" y="2980370"/>
              <a:ext cx="1717148" cy="443209"/>
              <a:chOff x="3130993" y="4238882"/>
              <a:chExt cx="1715538" cy="738635"/>
            </a:xfrm>
          </p:grpSpPr>
          <p:sp>
            <p:nvSpPr>
              <p:cNvPr id="506" name="TextBox 505">
                <a:extLst>
                  <a:ext uri="{FF2B5EF4-FFF2-40B4-BE49-F238E27FC236}">
                    <a16:creationId xmlns:a16="http://schemas.microsoft.com/office/drawing/2014/main" id="{1BFD1292-A08D-40CD-92F1-599824B70B4B}"/>
                  </a:ext>
                </a:extLst>
              </p:cNvPr>
              <p:cNvSpPr txBox="1"/>
              <p:nvPr/>
            </p:nvSpPr>
            <p:spPr>
              <a:xfrm>
                <a:off x="3134992" y="4515881"/>
                <a:ext cx="1711539" cy="461636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marL="171459" indent="-171459">
                  <a:buFont typeface="Wingdings" pitchFamily="2" charset="2"/>
                  <a:buChar char="v"/>
                </a:pPr>
                <a:r>
                  <a:rPr lang="en-US" altLang="ko-KR" sz="1200" dirty="0">
                    <a:cs typeface="Arial" pitchFamily="34" charset="0"/>
                  </a:rPr>
                  <a:t>Simple PowerPoint </a:t>
                </a:r>
                <a:endParaRPr lang="ko-KR" altLang="en-US" sz="1200" dirty="0">
                  <a:cs typeface="Arial" pitchFamily="34" charset="0"/>
                </a:endParaRPr>
              </a:p>
            </p:txBody>
          </p:sp>
          <p:sp>
            <p:nvSpPr>
              <p:cNvPr id="507" name="TextBox 506">
                <a:extLst>
                  <a:ext uri="{FF2B5EF4-FFF2-40B4-BE49-F238E27FC236}">
                    <a16:creationId xmlns:a16="http://schemas.microsoft.com/office/drawing/2014/main" id="{EFE0ED44-E6F2-4147-A980-7A5291280082}"/>
                  </a:ext>
                </a:extLst>
              </p:cNvPr>
              <p:cNvSpPr txBox="1"/>
              <p:nvPr/>
            </p:nvSpPr>
            <p:spPr>
              <a:xfrm>
                <a:off x="3130993" y="4238882"/>
                <a:ext cx="1715536" cy="461636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b="1" dirty="0">
                    <a:cs typeface="Arial" pitchFamily="34" charset="0"/>
                  </a:rPr>
                  <a:t>Your Text Here</a:t>
                </a:r>
                <a:endParaRPr lang="ko-KR" altLang="en-US" sz="1200" b="1" dirty="0">
                  <a:cs typeface="Arial" pitchFamily="34" charset="0"/>
                </a:endParaRPr>
              </a:p>
            </p:txBody>
          </p:sp>
        </p:grpSp>
      </p:grpSp>
      <p:grpSp>
        <p:nvGrpSpPr>
          <p:cNvPr id="508" name="Group 507">
            <a:extLst>
              <a:ext uri="{FF2B5EF4-FFF2-40B4-BE49-F238E27FC236}">
                <a16:creationId xmlns:a16="http://schemas.microsoft.com/office/drawing/2014/main" id="{EA72F24D-ABB9-4A4D-A1AD-002D727EAF34}"/>
              </a:ext>
            </a:extLst>
          </p:cNvPr>
          <p:cNvGrpSpPr/>
          <p:nvPr/>
        </p:nvGrpSpPr>
        <p:grpSpPr>
          <a:xfrm>
            <a:off x="8075486" y="4244371"/>
            <a:ext cx="1994373" cy="1252134"/>
            <a:chOff x="7184710" y="2284662"/>
            <a:chExt cx="1994373" cy="1252134"/>
          </a:xfrm>
        </p:grpSpPr>
        <p:sp>
          <p:nvSpPr>
            <p:cNvPr id="509" name="Rounded Rectangle 40">
              <a:extLst>
                <a:ext uri="{FF2B5EF4-FFF2-40B4-BE49-F238E27FC236}">
                  <a16:creationId xmlns:a16="http://schemas.microsoft.com/office/drawing/2014/main" id="{83863226-1019-4372-BDB3-BC6A46F6CBC1}"/>
                </a:ext>
              </a:extLst>
            </p:cNvPr>
            <p:cNvSpPr/>
            <p:nvPr/>
          </p:nvSpPr>
          <p:spPr>
            <a:xfrm>
              <a:off x="7184710" y="2284662"/>
              <a:ext cx="1798550" cy="793506"/>
            </a:xfrm>
            <a:prstGeom prst="round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  <p:sp>
          <p:nvSpPr>
            <p:cNvPr id="510" name="Rounded Rectangle 41">
              <a:extLst>
                <a:ext uri="{FF2B5EF4-FFF2-40B4-BE49-F238E27FC236}">
                  <a16:creationId xmlns:a16="http://schemas.microsoft.com/office/drawing/2014/main" id="{8F0F2B7A-BE38-4270-8A45-121D1092726F}"/>
                </a:ext>
              </a:extLst>
            </p:cNvPr>
            <p:cNvSpPr/>
            <p:nvPr/>
          </p:nvSpPr>
          <p:spPr>
            <a:xfrm>
              <a:off x="7380533" y="2862131"/>
              <a:ext cx="1798550" cy="674665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  <p:grpSp>
          <p:nvGrpSpPr>
            <p:cNvPr id="511" name="Group 510">
              <a:extLst>
                <a:ext uri="{FF2B5EF4-FFF2-40B4-BE49-F238E27FC236}">
                  <a16:creationId xmlns:a16="http://schemas.microsoft.com/office/drawing/2014/main" id="{45A32EFE-9E42-40D5-A1AA-955EC3D16EC7}"/>
                </a:ext>
              </a:extLst>
            </p:cNvPr>
            <p:cNvGrpSpPr/>
            <p:nvPr/>
          </p:nvGrpSpPr>
          <p:grpSpPr>
            <a:xfrm>
              <a:off x="7461935" y="2980370"/>
              <a:ext cx="1717148" cy="443209"/>
              <a:chOff x="3130993" y="4238882"/>
              <a:chExt cx="1715538" cy="738635"/>
            </a:xfrm>
          </p:grpSpPr>
          <p:sp>
            <p:nvSpPr>
              <p:cNvPr id="512" name="TextBox 511">
                <a:extLst>
                  <a:ext uri="{FF2B5EF4-FFF2-40B4-BE49-F238E27FC236}">
                    <a16:creationId xmlns:a16="http://schemas.microsoft.com/office/drawing/2014/main" id="{84CB90B3-2483-4848-8CAD-2FB65C243E1E}"/>
                  </a:ext>
                </a:extLst>
              </p:cNvPr>
              <p:cNvSpPr txBox="1"/>
              <p:nvPr/>
            </p:nvSpPr>
            <p:spPr>
              <a:xfrm>
                <a:off x="3134992" y="4515881"/>
                <a:ext cx="1711539" cy="461636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marL="171459" indent="-171459">
                  <a:buFont typeface="Wingdings" pitchFamily="2" charset="2"/>
                  <a:buChar char="v"/>
                </a:pPr>
                <a:r>
                  <a:rPr lang="en-US" altLang="ko-KR" sz="1200" dirty="0">
                    <a:cs typeface="Arial" pitchFamily="34" charset="0"/>
                  </a:rPr>
                  <a:t>Simple PowerPoint </a:t>
                </a:r>
                <a:endParaRPr lang="ko-KR" altLang="en-US" sz="1200" dirty="0">
                  <a:cs typeface="Arial" pitchFamily="34" charset="0"/>
                </a:endParaRPr>
              </a:p>
            </p:txBody>
          </p:sp>
          <p:sp>
            <p:nvSpPr>
              <p:cNvPr id="513" name="TextBox 512">
                <a:extLst>
                  <a:ext uri="{FF2B5EF4-FFF2-40B4-BE49-F238E27FC236}">
                    <a16:creationId xmlns:a16="http://schemas.microsoft.com/office/drawing/2014/main" id="{DF41E97E-758C-4E2D-9F2A-7020761DC5A3}"/>
                  </a:ext>
                </a:extLst>
              </p:cNvPr>
              <p:cNvSpPr txBox="1"/>
              <p:nvPr/>
            </p:nvSpPr>
            <p:spPr>
              <a:xfrm>
                <a:off x="3130993" y="4238882"/>
                <a:ext cx="1715537" cy="461636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b="1" dirty="0">
                    <a:cs typeface="Arial" pitchFamily="34" charset="0"/>
                  </a:rPr>
                  <a:t>Your Text Here</a:t>
                </a:r>
                <a:endParaRPr lang="ko-KR" altLang="en-US" sz="1200" b="1" dirty="0">
                  <a:cs typeface="Arial" pitchFamily="34" charset="0"/>
                </a:endParaRPr>
              </a:p>
            </p:txBody>
          </p:sp>
        </p:grpSp>
      </p:grpSp>
      <p:grpSp>
        <p:nvGrpSpPr>
          <p:cNvPr id="514" name="Group 513">
            <a:extLst>
              <a:ext uri="{FF2B5EF4-FFF2-40B4-BE49-F238E27FC236}">
                <a16:creationId xmlns:a16="http://schemas.microsoft.com/office/drawing/2014/main" id="{8383EEED-580A-4ADD-938E-7D8E96144110}"/>
              </a:ext>
            </a:extLst>
          </p:cNvPr>
          <p:cNvGrpSpPr/>
          <p:nvPr/>
        </p:nvGrpSpPr>
        <p:grpSpPr>
          <a:xfrm>
            <a:off x="4368526" y="1881831"/>
            <a:ext cx="1994373" cy="1252134"/>
            <a:chOff x="9270608" y="2284662"/>
            <a:chExt cx="1994373" cy="1252134"/>
          </a:xfrm>
        </p:grpSpPr>
        <p:sp>
          <p:nvSpPr>
            <p:cNvPr id="515" name="Rounded Rectangle 22">
              <a:extLst>
                <a:ext uri="{FF2B5EF4-FFF2-40B4-BE49-F238E27FC236}">
                  <a16:creationId xmlns:a16="http://schemas.microsoft.com/office/drawing/2014/main" id="{192555E6-D72E-4D05-948A-57F0400DBF4C}"/>
                </a:ext>
              </a:extLst>
            </p:cNvPr>
            <p:cNvSpPr/>
            <p:nvPr/>
          </p:nvSpPr>
          <p:spPr>
            <a:xfrm>
              <a:off x="9270608" y="2284662"/>
              <a:ext cx="1798550" cy="793506"/>
            </a:xfrm>
            <a:prstGeom prst="round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  <p:sp>
          <p:nvSpPr>
            <p:cNvPr id="516" name="Rounded Rectangle 23">
              <a:extLst>
                <a:ext uri="{FF2B5EF4-FFF2-40B4-BE49-F238E27FC236}">
                  <a16:creationId xmlns:a16="http://schemas.microsoft.com/office/drawing/2014/main" id="{38A99776-3ADE-416F-B59A-77E7F127399A}"/>
                </a:ext>
              </a:extLst>
            </p:cNvPr>
            <p:cNvSpPr/>
            <p:nvPr/>
          </p:nvSpPr>
          <p:spPr>
            <a:xfrm>
              <a:off x="9466431" y="2862131"/>
              <a:ext cx="1798550" cy="674665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  <p:grpSp>
          <p:nvGrpSpPr>
            <p:cNvPr id="517" name="Group 516">
              <a:extLst>
                <a:ext uri="{FF2B5EF4-FFF2-40B4-BE49-F238E27FC236}">
                  <a16:creationId xmlns:a16="http://schemas.microsoft.com/office/drawing/2014/main" id="{B9788446-AE3E-4BD4-A124-FBB0568F9896}"/>
                </a:ext>
              </a:extLst>
            </p:cNvPr>
            <p:cNvGrpSpPr/>
            <p:nvPr/>
          </p:nvGrpSpPr>
          <p:grpSpPr>
            <a:xfrm>
              <a:off x="9547833" y="2980370"/>
              <a:ext cx="1717148" cy="443209"/>
              <a:chOff x="3130993" y="4238882"/>
              <a:chExt cx="1715538" cy="738635"/>
            </a:xfrm>
          </p:grpSpPr>
          <p:sp>
            <p:nvSpPr>
              <p:cNvPr id="518" name="TextBox 517">
                <a:extLst>
                  <a:ext uri="{FF2B5EF4-FFF2-40B4-BE49-F238E27FC236}">
                    <a16:creationId xmlns:a16="http://schemas.microsoft.com/office/drawing/2014/main" id="{FAD90507-B9FF-4932-A18A-F9A43917FDC1}"/>
                  </a:ext>
                </a:extLst>
              </p:cNvPr>
              <p:cNvSpPr txBox="1"/>
              <p:nvPr/>
            </p:nvSpPr>
            <p:spPr>
              <a:xfrm>
                <a:off x="3134992" y="4515881"/>
                <a:ext cx="1711539" cy="461636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marL="171459" indent="-171459">
                  <a:buFont typeface="Wingdings" pitchFamily="2" charset="2"/>
                  <a:buChar char="v"/>
                </a:pPr>
                <a:r>
                  <a:rPr lang="en-US" altLang="ko-KR" sz="1200" dirty="0">
                    <a:cs typeface="Arial" pitchFamily="34" charset="0"/>
                  </a:rPr>
                  <a:t>Simple PowerPoint </a:t>
                </a:r>
                <a:endParaRPr lang="ko-KR" altLang="en-US" sz="1200" dirty="0">
                  <a:cs typeface="Arial" pitchFamily="34" charset="0"/>
                </a:endParaRPr>
              </a:p>
            </p:txBody>
          </p:sp>
          <p:sp>
            <p:nvSpPr>
              <p:cNvPr id="519" name="TextBox 518">
                <a:extLst>
                  <a:ext uri="{FF2B5EF4-FFF2-40B4-BE49-F238E27FC236}">
                    <a16:creationId xmlns:a16="http://schemas.microsoft.com/office/drawing/2014/main" id="{13C9E962-2D45-446A-B770-284105B0CAB3}"/>
                  </a:ext>
                </a:extLst>
              </p:cNvPr>
              <p:cNvSpPr txBox="1"/>
              <p:nvPr/>
            </p:nvSpPr>
            <p:spPr>
              <a:xfrm>
                <a:off x="3130993" y="4238882"/>
                <a:ext cx="1715537" cy="461636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b="1" dirty="0">
                    <a:cs typeface="Arial" pitchFamily="34" charset="0"/>
                  </a:rPr>
                  <a:t>Your Text Here</a:t>
                </a:r>
                <a:endParaRPr lang="ko-KR" altLang="en-US" sz="1200" b="1" dirty="0">
                  <a:cs typeface="Arial" pitchFamily="34" charset="0"/>
                </a:endParaRPr>
              </a:p>
            </p:txBody>
          </p:sp>
        </p:grpSp>
      </p:grpSp>
      <p:sp>
        <p:nvSpPr>
          <p:cNvPr id="520" name="TextBox 519">
            <a:extLst>
              <a:ext uri="{FF2B5EF4-FFF2-40B4-BE49-F238E27FC236}">
                <a16:creationId xmlns:a16="http://schemas.microsoft.com/office/drawing/2014/main" id="{AAC03C2C-1DA5-4BF7-8780-D0741D0CCBDA}"/>
              </a:ext>
            </a:extLst>
          </p:cNvPr>
          <p:cNvSpPr txBox="1"/>
          <p:nvPr/>
        </p:nvSpPr>
        <p:spPr>
          <a:xfrm>
            <a:off x="1361078" y="1929472"/>
            <a:ext cx="18010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2016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21" name="TextBox 520">
            <a:extLst>
              <a:ext uri="{FF2B5EF4-FFF2-40B4-BE49-F238E27FC236}">
                <a16:creationId xmlns:a16="http://schemas.microsoft.com/office/drawing/2014/main" id="{C84712CD-3978-4B55-A3AC-68732A2F43A3}"/>
              </a:ext>
            </a:extLst>
          </p:cNvPr>
          <p:cNvSpPr txBox="1"/>
          <p:nvPr/>
        </p:nvSpPr>
        <p:spPr>
          <a:xfrm>
            <a:off x="4366039" y="1929472"/>
            <a:ext cx="18010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2017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22" name="TextBox 521">
            <a:extLst>
              <a:ext uri="{FF2B5EF4-FFF2-40B4-BE49-F238E27FC236}">
                <a16:creationId xmlns:a16="http://schemas.microsoft.com/office/drawing/2014/main" id="{7FBE21B9-587F-4F44-9826-26E258A4E2A8}"/>
              </a:ext>
            </a:extLst>
          </p:cNvPr>
          <p:cNvSpPr txBox="1"/>
          <p:nvPr/>
        </p:nvSpPr>
        <p:spPr>
          <a:xfrm>
            <a:off x="7371001" y="1929472"/>
            <a:ext cx="18010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2018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23" name="TextBox 522">
            <a:extLst>
              <a:ext uri="{FF2B5EF4-FFF2-40B4-BE49-F238E27FC236}">
                <a16:creationId xmlns:a16="http://schemas.microsoft.com/office/drawing/2014/main" id="{E509C153-FBCB-41A6-8F63-E87FF696D6E6}"/>
              </a:ext>
            </a:extLst>
          </p:cNvPr>
          <p:cNvSpPr txBox="1"/>
          <p:nvPr/>
        </p:nvSpPr>
        <p:spPr>
          <a:xfrm>
            <a:off x="2103429" y="4271022"/>
            <a:ext cx="18010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2021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24" name="TextBox 523">
            <a:extLst>
              <a:ext uri="{FF2B5EF4-FFF2-40B4-BE49-F238E27FC236}">
                <a16:creationId xmlns:a16="http://schemas.microsoft.com/office/drawing/2014/main" id="{3EF0577F-0AAA-4782-BEFC-88AF45007CEB}"/>
              </a:ext>
            </a:extLst>
          </p:cNvPr>
          <p:cNvSpPr txBox="1"/>
          <p:nvPr/>
        </p:nvSpPr>
        <p:spPr>
          <a:xfrm>
            <a:off x="8113352" y="4271022"/>
            <a:ext cx="18010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2019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525" name="Group 524">
            <a:extLst>
              <a:ext uri="{FF2B5EF4-FFF2-40B4-BE49-F238E27FC236}">
                <a16:creationId xmlns:a16="http://schemas.microsoft.com/office/drawing/2014/main" id="{C68B3FA6-6517-4732-A663-23A167C602DD}"/>
              </a:ext>
            </a:extLst>
          </p:cNvPr>
          <p:cNvGrpSpPr/>
          <p:nvPr/>
        </p:nvGrpSpPr>
        <p:grpSpPr>
          <a:xfrm>
            <a:off x="5086808" y="4244371"/>
            <a:ext cx="1994373" cy="1252134"/>
            <a:chOff x="7184710" y="2284662"/>
            <a:chExt cx="1994373" cy="1252134"/>
          </a:xfrm>
        </p:grpSpPr>
        <p:sp>
          <p:nvSpPr>
            <p:cNvPr id="526" name="Rounded Rectangle 40">
              <a:extLst>
                <a:ext uri="{FF2B5EF4-FFF2-40B4-BE49-F238E27FC236}">
                  <a16:creationId xmlns:a16="http://schemas.microsoft.com/office/drawing/2014/main" id="{9F0BBD15-33D9-479D-BB8F-5954045583DA}"/>
                </a:ext>
              </a:extLst>
            </p:cNvPr>
            <p:cNvSpPr/>
            <p:nvPr/>
          </p:nvSpPr>
          <p:spPr>
            <a:xfrm>
              <a:off x="7184710" y="2284662"/>
              <a:ext cx="1798550" cy="793506"/>
            </a:xfrm>
            <a:prstGeom prst="round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  <p:sp>
          <p:nvSpPr>
            <p:cNvPr id="527" name="Rounded Rectangle 41">
              <a:extLst>
                <a:ext uri="{FF2B5EF4-FFF2-40B4-BE49-F238E27FC236}">
                  <a16:creationId xmlns:a16="http://schemas.microsoft.com/office/drawing/2014/main" id="{3D368062-0DA3-4B18-87A5-2ED84DFF8DFF}"/>
                </a:ext>
              </a:extLst>
            </p:cNvPr>
            <p:cNvSpPr/>
            <p:nvPr/>
          </p:nvSpPr>
          <p:spPr>
            <a:xfrm>
              <a:off x="7380533" y="2862131"/>
              <a:ext cx="1798550" cy="674665"/>
            </a:xfrm>
            <a:prstGeom prst="roundRect">
              <a:avLst/>
            </a:prstGeom>
            <a:solidFill>
              <a:schemeClr val="bg1"/>
            </a:solidFill>
            <a:ln w="38100">
              <a:solidFill>
                <a:schemeClr val="accent5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1200" dirty="0"/>
            </a:p>
          </p:txBody>
        </p:sp>
        <p:grpSp>
          <p:nvGrpSpPr>
            <p:cNvPr id="528" name="Group 527">
              <a:extLst>
                <a:ext uri="{FF2B5EF4-FFF2-40B4-BE49-F238E27FC236}">
                  <a16:creationId xmlns:a16="http://schemas.microsoft.com/office/drawing/2014/main" id="{5D1C7389-F8C8-4BB4-9F8B-382AFC641888}"/>
                </a:ext>
              </a:extLst>
            </p:cNvPr>
            <p:cNvGrpSpPr/>
            <p:nvPr/>
          </p:nvGrpSpPr>
          <p:grpSpPr>
            <a:xfrm>
              <a:off x="7461935" y="2980370"/>
              <a:ext cx="1717148" cy="443209"/>
              <a:chOff x="3130993" y="4238882"/>
              <a:chExt cx="1715538" cy="738635"/>
            </a:xfrm>
          </p:grpSpPr>
          <p:sp>
            <p:nvSpPr>
              <p:cNvPr id="529" name="TextBox 528">
                <a:extLst>
                  <a:ext uri="{FF2B5EF4-FFF2-40B4-BE49-F238E27FC236}">
                    <a16:creationId xmlns:a16="http://schemas.microsoft.com/office/drawing/2014/main" id="{9740E7C8-0E90-43AD-A4C2-FE96320B9359}"/>
                  </a:ext>
                </a:extLst>
              </p:cNvPr>
              <p:cNvSpPr txBox="1"/>
              <p:nvPr/>
            </p:nvSpPr>
            <p:spPr>
              <a:xfrm>
                <a:off x="3134992" y="4515881"/>
                <a:ext cx="1711539" cy="461636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pPr marL="171459" indent="-171459">
                  <a:buFont typeface="Wingdings" pitchFamily="2" charset="2"/>
                  <a:buChar char="v"/>
                </a:pPr>
                <a:r>
                  <a:rPr lang="en-US" altLang="ko-KR" sz="1200" dirty="0">
                    <a:cs typeface="Arial" pitchFamily="34" charset="0"/>
                  </a:rPr>
                  <a:t>Simple PowerPoint </a:t>
                </a:r>
                <a:endParaRPr lang="ko-KR" altLang="en-US" sz="1200" dirty="0">
                  <a:cs typeface="Arial" pitchFamily="34" charset="0"/>
                </a:endParaRPr>
              </a:p>
            </p:txBody>
          </p:sp>
          <p:sp>
            <p:nvSpPr>
              <p:cNvPr id="530" name="TextBox 529">
                <a:extLst>
                  <a:ext uri="{FF2B5EF4-FFF2-40B4-BE49-F238E27FC236}">
                    <a16:creationId xmlns:a16="http://schemas.microsoft.com/office/drawing/2014/main" id="{80F8235E-611B-492F-8AC9-11C3227211EA}"/>
                  </a:ext>
                </a:extLst>
              </p:cNvPr>
              <p:cNvSpPr txBox="1"/>
              <p:nvPr/>
            </p:nvSpPr>
            <p:spPr>
              <a:xfrm>
                <a:off x="3130993" y="4238882"/>
                <a:ext cx="1715537" cy="461636"/>
              </a:xfrm>
              <a:prstGeom prst="rect">
                <a:avLst/>
              </a:prstGeom>
              <a:noFill/>
            </p:spPr>
            <p:txBody>
              <a:bodyPr wrap="square" rtlCol="0" anchor="ctr">
                <a:spAutoFit/>
              </a:bodyPr>
              <a:lstStyle/>
              <a:p>
                <a:r>
                  <a:rPr lang="en-US" altLang="ko-KR" sz="1200" b="1" dirty="0">
                    <a:cs typeface="Arial" pitchFamily="34" charset="0"/>
                  </a:rPr>
                  <a:t>Your Text Here</a:t>
                </a:r>
                <a:endParaRPr lang="ko-KR" altLang="en-US" sz="1200" b="1" dirty="0">
                  <a:cs typeface="Arial" pitchFamily="34" charset="0"/>
                </a:endParaRPr>
              </a:p>
            </p:txBody>
          </p:sp>
        </p:grpSp>
      </p:grpSp>
      <p:sp>
        <p:nvSpPr>
          <p:cNvPr id="531" name="TextBox 530">
            <a:extLst>
              <a:ext uri="{FF2B5EF4-FFF2-40B4-BE49-F238E27FC236}">
                <a16:creationId xmlns:a16="http://schemas.microsoft.com/office/drawing/2014/main" id="{F6AAF930-24E9-4B96-B4A7-3085D0F3AC5A}"/>
              </a:ext>
            </a:extLst>
          </p:cNvPr>
          <p:cNvSpPr txBox="1"/>
          <p:nvPr/>
        </p:nvSpPr>
        <p:spPr>
          <a:xfrm>
            <a:off x="5108391" y="4271022"/>
            <a:ext cx="18010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2020</a:t>
            </a:r>
            <a:endParaRPr lang="ko-KR" altLang="en-US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32" name="TextBox 531">
            <a:extLst>
              <a:ext uri="{FF2B5EF4-FFF2-40B4-BE49-F238E27FC236}">
                <a16:creationId xmlns:a16="http://schemas.microsoft.com/office/drawing/2014/main" id="{004E2350-B0FC-4549-8DBA-DC23E0CD89FC}"/>
              </a:ext>
            </a:extLst>
          </p:cNvPr>
          <p:cNvSpPr txBox="1"/>
          <p:nvPr/>
        </p:nvSpPr>
        <p:spPr>
          <a:xfrm>
            <a:off x="1559389" y="3203216"/>
            <a:ext cx="2446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 can simply impress your audience and add a unique zing and appeal to your Presentations.</a:t>
            </a:r>
          </a:p>
        </p:txBody>
      </p:sp>
      <p:sp>
        <p:nvSpPr>
          <p:cNvPr id="533" name="TextBox 532">
            <a:extLst>
              <a:ext uri="{FF2B5EF4-FFF2-40B4-BE49-F238E27FC236}">
                <a16:creationId xmlns:a16="http://schemas.microsoft.com/office/drawing/2014/main" id="{60DEF728-D0E6-4FD8-AB15-B95E78E83FAE}"/>
              </a:ext>
            </a:extLst>
          </p:cNvPr>
          <p:cNvSpPr txBox="1"/>
          <p:nvPr/>
        </p:nvSpPr>
        <p:spPr>
          <a:xfrm>
            <a:off x="4564349" y="3203216"/>
            <a:ext cx="2446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 can simply impress your audience and add a unique zing and appeal to your Presentations.</a:t>
            </a:r>
          </a:p>
        </p:txBody>
      </p:sp>
      <p:sp>
        <p:nvSpPr>
          <p:cNvPr id="534" name="TextBox 533">
            <a:extLst>
              <a:ext uri="{FF2B5EF4-FFF2-40B4-BE49-F238E27FC236}">
                <a16:creationId xmlns:a16="http://schemas.microsoft.com/office/drawing/2014/main" id="{E8DB8F69-1232-4A5F-81E6-C9E55BE30204}"/>
              </a:ext>
            </a:extLst>
          </p:cNvPr>
          <p:cNvSpPr txBox="1"/>
          <p:nvPr/>
        </p:nvSpPr>
        <p:spPr>
          <a:xfrm>
            <a:off x="7569309" y="3203216"/>
            <a:ext cx="2446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 can simply impress your audience and add a unique zing and appeal to your Presentations.</a:t>
            </a:r>
          </a:p>
        </p:txBody>
      </p:sp>
      <p:sp>
        <p:nvSpPr>
          <p:cNvPr id="535" name="TextBox 534">
            <a:extLst>
              <a:ext uri="{FF2B5EF4-FFF2-40B4-BE49-F238E27FC236}">
                <a16:creationId xmlns:a16="http://schemas.microsoft.com/office/drawing/2014/main" id="{F32E7714-DE1A-40F5-AE65-51FF89579746}"/>
              </a:ext>
            </a:extLst>
          </p:cNvPr>
          <p:cNvSpPr txBox="1"/>
          <p:nvPr/>
        </p:nvSpPr>
        <p:spPr>
          <a:xfrm>
            <a:off x="2198888" y="5582305"/>
            <a:ext cx="2446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 can simply impress your audience and add a unique zing and appeal to your Presentations.</a:t>
            </a:r>
          </a:p>
        </p:txBody>
      </p:sp>
      <p:sp>
        <p:nvSpPr>
          <p:cNvPr id="536" name="TextBox 535">
            <a:extLst>
              <a:ext uri="{FF2B5EF4-FFF2-40B4-BE49-F238E27FC236}">
                <a16:creationId xmlns:a16="http://schemas.microsoft.com/office/drawing/2014/main" id="{67B42234-F2E9-4544-AA6A-59DB8196AC92}"/>
              </a:ext>
            </a:extLst>
          </p:cNvPr>
          <p:cNvSpPr txBox="1"/>
          <p:nvPr/>
        </p:nvSpPr>
        <p:spPr>
          <a:xfrm>
            <a:off x="5203848" y="5582305"/>
            <a:ext cx="2446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 can simply impress your audience and add a unique zing and appeal to your Presentations.</a:t>
            </a:r>
          </a:p>
        </p:txBody>
      </p:sp>
      <p:sp>
        <p:nvSpPr>
          <p:cNvPr id="537" name="TextBox 536">
            <a:extLst>
              <a:ext uri="{FF2B5EF4-FFF2-40B4-BE49-F238E27FC236}">
                <a16:creationId xmlns:a16="http://schemas.microsoft.com/office/drawing/2014/main" id="{DCEE91A1-C4E4-410D-B944-B6667C75D506}"/>
              </a:ext>
            </a:extLst>
          </p:cNvPr>
          <p:cNvSpPr txBox="1"/>
          <p:nvPr/>
        </p:nvSpPr>
        <p:spPr>
          <a:xfrm>
            <a:off x="8208808" y="5582305"/>
            <a:ext cx="24468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 can simply impress your audience and add a unique zing and appeal to your Presentations.</a:t>
            </a: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11210</TotalTime>
  <Words>158</Words>
  <Application>Microsoft Office PowerPoint</Application>
  <PresentationFormat>Widescreen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19</cp:revision>
  <dcterms:created xsi:type="dcterms:W3CDTF">2018-02-18T19:39:47Z</dcterms:created>
  <dcterms:modified xsi:type="dcterms:W3CDTF">2020-09-02T01:53:03Z</dcterms:modified>
</cp:coreProperties>
</file>