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074" name="Group 3073">
            <a:extLst>
              <a:ext uri="{FF2B5EF4-FFF2-40B4-BE49-F238E27FC236}">
                <a16:creationId xmlns:a16="http://schemas.microsoft.com/office/drawing/2014/main" id="{3BD5CF7E-5B84-4BCE-B4B3-1AF9DC61453D}"/>
              </a:ext>
            </a:extLst>
          </p:cNvPr>
          <p:cNvGrpSpPr/>
          <p:nvPr/>
        </p:nvGrpSpPr>
        <p:grpSpPr>
          <a:xfrm>
            <a:off x="1298552" y="3776441"/>
            <a:ext cx="1808461" cy="1234920"/>
            <a:chOff x="3366914" y="2916559"/>
            <a:chExt cx="2424286" cy="1655441"/>
          </a:xfrm>
        </p:grpSpPr>
        <p:sp>
          <p:nvSpPr>
            <p:cNvPr id="3075" name="Rectangle 3074">
              <a:extLst>
                <a:ext uri="{FF2B5EF4-FFF2-40B4-BE49-F238E27FC236}">
                  <a16:creationId xmlns:a16="http://schemas.microsoft.com/office/drawing/2014/main" id="{735CF662-BAD3-49FC-86C3-203E121939D8}"/>
                </a:ext>
              </a:extLst>
            </p:cNvPr>
            <p:cNvSpPr/>
            <p:nvPr/>
          </p:nvSpPr>
          <p:spPr>
            <a:xfrm>
              <a:off x="3366914" y="3203451"/>
              <a:ext cx="2424286" cy="129614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076" name="Rectangle 3075">
              <a:extLst>
                <a:ext uri="{FF2B5EF4-FFF2-40B4-BE49-F238E27FC236}">
                  <a16:creationId xmlns:a16="http://schemas.microsoft.com/office/drawing/2014/main" id="{AA2C8552-590B-4EE3-9681-8338F00E966C}"/>
                </a:ext>
              </a:extLst>
            </p:cNvPr>
            <p:cNvSpPr/>
            <p:nvPr/>
          </p:nvSpPr>
          <p:spPr>
            <a:xfrm>
              <a:off x="3419872" y="3140968"/>
              <a:ext cx="2304256" cy="129614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077" name="Rectangle 3">
              <a:extLst>
                <a:ext uri="{FF2B5EF4-FFF2-40B4-BE49-F238E27FC236}">
                  <a16:creationId xmlns:a16="http://schemas.microsoft.com/office/drawing/2014/main" id="{B1256406-2450-44F6-B535-1F1A8AF050CD}"/>
                </a:ext>
              </a:extLst>
            </p:cNvPr>
            <p:cNvSpPr/>
            <p:nvPr/>
          </p:nvSpPr>
          <p:spPr>
            <a:xfrm>
              <a:off x="4572000" y="2916559"/>
              <a:ext cx="1080120" cy="1520552"/>
            </a:xfrm>
            <a:custGeom>
              <a:avLst/>
              <a:gdLst>
                <a:gd name="connsiteX0" fmla="*/ 0 w 1080120"/>
                <a:gd name="connsiteY0" fmla="*/ 0 h 1368152"/>
                <a:gd name="connsiteX1" fmla="*/ 1080120 w 1080120"/>
                <a:gd name="connsiteY1" fmla="*/ 0 h 1368152"/>
                <a:gd name="connsiteX2" fmla="*/ 1080120 w 1080120"/>
                <a:gd name="connsiteY2" fmla="*/ 1368152 h 1368152"/>
                <a:gd name="connsiteX3" fmla="*/ 0 w 1080120"/>
                <a:gd name="connsiteY3" fmla="*/ 1368152 h 1368152"/>
                <a:gd name="connsiteX4" fmla="*/ 0 w 1080120"/>
                <a:gd name="connsiteY4" fmla="*/ 0 h 1368152"/>
                <a:gd name="connsiteX0" fmla="*/ 0 w 1080120"/>
                <a:gd name="connsiteY0" fmla="*/ 95250 h 1463402"/>
                <a:gd name="connsiteX1" fmla="*/ 1080120 w 1080120"/>
                <a:gd name="connsiteY1" fmla="*/ 0 h 1463402"/>
                <a:gd name="connsiteX2" fmla="*/ 1080120 w 1080120"/>
                <a:gd name="connsiteY2" fmla="*/ 1463402 h 1463402"/>
                <a:gd name="connsiteX3" fmla="*/ 0 w 1080120"/>
                <a:gd name="connsiteY3" fmla="*/ 1463402 h 1463402"/>
                <a:gd name="connsiteX4" fmla="*/ 0 w 1080120"/>
                <a:gd name="connsiteY4" fmla="*/ 95250 h 1463402"/>
                <a:gd name="connsiteX0" fmla="*/ 0 w 1080120"/>
                <a:gd name="connsiteY0" fmla="*/ 131815 h 1499967"/>
                <a:gd name="connsiteX1" fmla="*/ 1080120 w 1080120"/>
                <a:gd name="connsiteY1" fmla="*/ 36565 h 1499967"/>
                <a:gd name="connsiteX2" fmla="*/ 1080120 w 1080120"/>
                <a:gd name="connsiteY2" fmla="*/ 1499967 h 1499967"/>
                <a:gd name="connsiteX3" fmla="*/ 0 w 1080120"/>
                <a:gd name="connsiteY3" fmla="*/ 1499967 h 1499967"/>
                <a:gd name="connsiteX4" fmla="*/ 0 w 1080120"/>
                <a:gd name="connsiteY4" fmla="*/ 131815 h 1499967"/>
                <a:gd name="connsiteX0" fmla="*/ 0 w 1080120"/>
                <a:gd name="connsiteY0" fmla="*/ 152612 h 1520764"/>
                <a:gd name="connsiteX1" fmla="*/ 1080120 w 1080120"/>
                <a:gd name="connsiteY1" fmla="*/ 57362 h 1520764"/>
                <a:gd name="connsiteX2" fmla="*/ 1080120 w 1080120"/>
                <a:gd name="connsiteY2" fmla="*/ 1520764 h 1520764"/>
                <a:gd name="connsiteX3" fmla="*/ 0 w 1080120"/>
                <a:gd name="connsiteY3" fmla="*/ 1520764 h 1520764"/>
                <a:gd name="connsiteX4" fmla="*/ 0 w 1080120"/>
                <a:gd name="connsiteY4" fmla="*/ 152612 h 1520764"/>
                <a:gd name="connsiteX0" fmla="*/ 0 w 1080120"/>
                <a:gd name="connsiteY0" fmla="*/ 123156 h 1491308"/>
                <a:gd name="connsiteX1" fmla="*/ 1080120 w 1080120"/>
                <a:gd name="connsiteY1" fmla="*/ 27906 h 1491308"/>
                <a:gd name="connsiteX2" fmla="*/ 1080120 w 1080120"/>
                <a:gd name="connsiteY2" fmla="*/ 1491308 h 1491308"/>
                <a:gd name="connsiteX3" fmla="*/ 0 w 1080120"/>
                <a:gd name="connsiteY3" fmla="*/ 1491308 h 1491308"/>
                <a:gd name="connsiteX4" fmla="*/ 0 w 1080120"/>
                <a:gd name="connsiteY4" fmla="*/ 123156 h 1491308"/>
                <a:gd name="connsiteX0" fmla="*/ 0 w 1080120"/>
                <a:gd name="connsiteY0" fmla="*/ 152400 h 1520552"/>
                <a:gd name="connsiteX1" fmla="*/ 1080120 w 1080120"/>
                <a:gd name="connsiteY1" fmla="*/ 0 h 1520552"/>
                <a:gd name="connsiteX2" fmla="*/ 1080120 w 1080120"/>
                <a:gd name="connsiteY2" fmla="*/ 1520552 h 1520552"/>
                <a:gd name="connsiteX3" fmla="*/ 0 w 1080120"/>
                <a:gd name="connsiteY3" fmla="*/ 1520552 h 1520552"/>
                <a:gd name="connsiteX4" fmla="*/ 0 w 1080120"/>
                <a:gd name="connsiteY4" fmla="*/ 152400 h 1520552"/>
                <a:gd name="connsiteX0" fmla="*/ 0 w 1080120"/>
                <a:gd name="connsiteY0" fmla="*/ 152400 h 1520552"/>
                <a:gd name="connsiteX1" fmla="*/ 1080120 w 1080120"/>
                <a:gd name="connsiteY1" fmla="*/ 0 h 1520552"/>
                <a:gd name="connsiteX2" fmla="*/ 1070595 w 1080120"/>
                <a:gd name="connsiteY2" fmla="*/ 1349102 h 1520552"/>
                <a:gd name="connsiteX3" fmla="*/ 0 w 1080120"/>
                <a:gd name="connsiteY3" fmla="*/ 1520552 h 1520552"/>
                <a:gd name="connsiteX4" fmla="*/ 0 w 1080120"/>
                <a:gd name="connsiteY4" fmla="*/ 152400 h 1520552"/>
                <a:gd name="connsiteX0" fmla="*/ 0 w 1080120"/>
                <a:gd name="connsiteY0" fmla="*/ 152400 h 1520552"/>
                <a:gd name="connsiteX1" fmla="*/ 1080120 w 1080120"/>
                <a:gd name="connsiteY1" fmla="*/ 0 h 1520552"/>
                <a:gd name="connsiteX2" fmla="*/ 1070595 w 1080120"/>
                <a:gd name="connsiteY2" fmla="*/ 1349102 h 1520552"/>
                <a:gd name="connsiteX3" fmla="*/ 0 w 1080120"/>
                <a:gd name="connsiteY3" fmla="*/ 1520552 h 1520552"/>
                <a:gd name="connsiteX4" fmla="*/ 0 w 1080120"/>
                <a:gd name="connsiteY4" fmla="*/ 152400 h 1520552"/>
                <a:gd name="connsiteX0" fmla="*/ 0 w 1080120"/>
                <a:gd name="connsiteY0" fmla="*/ 152400 h 1520552"/>
                <a:gd name="connsiteX1" fmla="*/ 1080120 w 1080120"/>
                <a:gd name="connsiteY1" fmla="*/ 0 h 1520552"/>
                <a:gd name="connsiteX2" fmla="*/ 1070595 w 1080120"/>
                <a:gd name="connsiteY2" fmla="*/ 1349102 h 1520552"/>
                <a:gd name="connsiteX3" fmla="*/ 0 w 1080120"/>
                <a:gd name="connsiteY3" fmla="*/ 1520552 h 1520552"/>
                <a:gd name="connsiteX4" fmla="*/ 0 w 1080120"/>
                <a:gd name="connsiteY4" fmla="*/ 152400 h 1520552"/>
                <a:gd name="connsiteX0" fmla="*/ 0 w 1080120"/>
                <a:gd name="connsiteY0" fmla="*/ 152400 h 1520552"/>
                <a:gd name="connsiteX1" fmla="*/ 1080120 w 1080120"/>
                <a:gd name="connsiteY1" fmla="*/ 0 h 1520552"/>
                <a:gd name="connsiteX2" fmla="*/ 1070595 w 1080120"/>
                <a:gd name="connsiteY2" fmla="*/ 1349102 h 1520552"/>
                <a:gd name="connsiteX3" fmla="*/ 0 w 1080120"/>
                <a:gd name="connsiteY3" fmla="*/ 1520552 h 1520552"/>
                <a:gd name="connsiteX4" fmla="*/ 0 w 1080120"/>
                <a:gd name="connsiteY4" fmla="*/ 152400 h 15205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0120" h="1520552">
                  <a:moveTo>
                    <a:pt x="0" y="152400"/>
                  </a:moveTo>
                  <a:cubicBezTo>
                    <a:pt x="369565" y="6350"/>
                    <a:pt x="653405" y="-44450"/>
                    <a:pt x="1080120" y="0"/>
                  </a:cubicBezTo>
                  <a:lnTo>
                    <a:pt x="1070595" y="1349102"/>
                  </a:lnTo>
                  <a:cubicBezTo>
                    <a:pt x="694680" y="1311002"/>
                    <a:pt x="309240" y="1358627"/>
                    <a:pt x="0" y="1520552"/>
                  </a:cubicBezTo>
                  <a:lnTo>
                    <a:pt x="0" y="152400"/>
                  </a:ln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078" name="Rectangle 3">
              <a:extLst>
                <a:ext uri="{FF2B5EF4-FFF2-40B4-BE49-F238E27FC236}">
                  <a16:creationId xmlns:a16="http://schemas.microsoft.com/office/drawing/2014/main" id="{01ACE0A3-6244-47CA-ACCB-5FE4B8F82383}"/>
                </a:ext>
              </a:extLst>
            </p:cNvPr>
            <p:cNvSpPr/>
            <p:nvPr/>
          </p:nvSpPr>
          <p:spPr>
            <a:xfrm flipH="1">
              <a:off x="3491880" y="2916559"/>
              <a:ext cx="1080120" cy="1520552"/>
            </a:xfrm>
            <a:custGeom>
              <a:avLst/>
              <a:gdLst>
                <a:gd name="connsiteX0" fmla="*/ 0 w 1080120"/>
                <a:gd name="connsiteY0" fmla="*/ 0 h 1368152"/>
                <a:gd name="connsiteX1" fmla="*/ 1080120 w 1080120"/>
                <a:gd name="connsiteY1" fmla="*/ 0 h 1368152"/>
                <a:gd name="connsiteX2" fmla="*/ 1080120 w 1080120"/>
                <a:gd name="connsiteY2" fmla="*/ 1368152 h 1368152"/>
                <a:gd name="connsiteX3" fmla="*/ 0 w 1080120"/>
                <a:gd name="connsiteY3" fmla="*/ 1368152 h 1368152"/>
                <a:gd name="connsiteX4" fmla="*/ 0 w 1080120"/>
                <a:gd name="connsiteY4" fmla="*/ 0 h 1368152"/>
                <a:gd name="connsiteX0" fmla="*/ 0 w 1080120"/>
                <a:gd name="connsiteY0" fmla="*/ 95250 h 1463402"/>
                <a:gd name="connsiteX1" fmla="*/ 1080120 w 1080120"/>
                <a:gd name="connsiteY1" fmla="*/ 0 h 1463402"/>
                <a:gd name="connsiteX2" fmla="*/ 1080120 w 1080120"/>
                <a:gd name="connsiteY2" fmla="*/ 1463402 h 1463402"/>
                <a:gd name="connsiteX3" fmla="*/ 0 w 1080120"/>
                <a:gd name="connsiteY3" fmla="*/ 1463402 h 1463402"/>
                <a:gd name="connsiteX4" fmla="*/ 0 w 1080120"/>
                <a:gd name="connsiteY4" fmla="*/ 95250 h 1463402"/>
                <a:gd name="connsiteX0" fmla="*/ 0 w 1080120"/>
                <a:gd name="connsiteY0" fmla="*/ 131815 h 1499967"/>
                <a:gd name="connsiteX1" fmla="*/ 1080120 w 1080120"/>
                <a:gd name="connsiteY1" fmla="*/ 36565 h 1499967"/>
                <a:gd name="connsiteX2" fmla="*/ 1080120 w 1080120"/>
                <a:gd name="connsiteY2" fmla="*/ 1499967 h 1499967"/>
                <a:gd name="connsiteX3" fmla="*/ 0 w 1080120"/>
                <a:gd name="connsiteY3" fmla="*/ 1499967 h 1499967"/>
                <a:gd name="connsiteX4" fmla="*/ 0 w 1080120"/>
                <a:gd name="connsiteY4" fmla="*/ 131815 h 1499967"/>
                <a:gd name="connsiteX0" fmla="*/ 0 w 1080120"/>
                <a:gd name="connsiteY0" fmla="*/ 152612 h 1520764"/>
                <a:gd name="connsiteX1" fmla="*/ 1080120 w 1080120"/>
                <a:gd name="connsiteY1" fmla="*/ 57362 h 1520764"/>
                <a:gd name="connsiteX2" fmla="*/ 1080120 w 1080120"/>
                <a:gd name="connsiteY2" fmla="*/ 1520764 h 1520764"/>
                <a:gd name="connsiteX3" fmla="*/ 0 w 1080120"/>
                <a:gd name="connsiteY3" fmla="*/ 1520764 h 1520764"/>
                <a:gd name="connsiteX4" fmla="*/ 0 w 1080120"/>
                <a:gd name="connsiteY4" fmla="*/ 152612 h 1520764"/>
                <a:gd name="connsiteX0" fmla="*/ 0 w 1080120"/>
                <a:gd name="connsiteY0" fmla="*/ 123156 h 1491308"/>
                <a:gd name="connsiteX1" fmla="*/ 1080120 w 1080120"/>
                <a:gd name="connsiteY1" fmla="*/ 27906 h 1491308"/>
                <a:gd name="connsiteX2" fmla="*/ 1080120 w 1080120"/>
                <a:gd name="connsiteY2" fmla="*/ 1491308 h 1491308"/>
                <a:gd name="connsiteX3" fmla="*/ 0 w 1080120"/>
                <a:gd name="connsiteY3" fmla="*/ 1491308 h 1491308"/>
                <a:gd name="connsiteX4" fmla="*/ 0 w 1080120"/>
                <a:gd name="connsiteY4" fmla="*/ 123156 h 1491308"/>
                <a:gd name="connsiteX0" fmla="*/ 0 w 1080120"/>
                <a:gd name="connsiteY0" fmla="*/ 152400 h 1520552"/>
                <a:gd name="connsiteX1" fmla="*/ 1080120 w 1080120"/>
                <a:gd name="connsiteY1" fmla="*/ 0 h 1520552"/>
                <a:gd name="connsiteX2" fmla="*/ 1080120 w 1080120"/>
                <a:gd name="connsiteY2" fmla="*/ 1520552 h 1520552"/>
                <a:gd name="connsiteX3" fmla="*/ 0 w 1080120"/>
                <a:gd name="connsiteY3" fmla="*/ 1520552 h 1520552"/>
                <a:gd name="connsiteX4" fmla="*/ 0 w 1080120"/>
                <a:gd name="connsiteY4" fmla="*/ 152400 h 1520552"/>
                <a:gd name="connsiteX0" fmla="*/ 0 w 1080120"/>
                <a:gd name="connsiteY0" fmla="*/ 152400 h 1520552"/>
                <a:gd name="connsiteX1" fmla="*/ 1080120 w 1080120"/>
                <a:gd name="connsiteY1" fmla="*/ 0 h 1520552"/>
                <a:gd name="connsiteX2" fmla="*/ 1070595 w 1080120"/>
                <a:gd name="connsiteY2" fmla="*/ 1349102 h 1520552"/>
                <a:gd name="connsiteX3" fmla="*/ 0 w 1080120"/>
                <a:gd name="connsiteY3" fmla="*/ 1520552 h 1520552"/>
                <a:gd name="connsiteX4" fmla="*/ 0 w 1080120"/>
                <a:gd name="connsiteY4" fmla="*/ 152400 h 1520552"/>
                <a:gd name="connsiteX0" fmla="*/ 0 w 1080120"/>
                <a:gd name="connsiteY0" fmla="*/ 152400 h 1520552"/>
                <a:gd name="connsiteX1" fmla="*/ 1080120 w 1080120"/>
                <a:gd name="connsiteY1" fmla="*/ 0 h 1520552"/>
                <a:gd name="connsiteX2" fmla="*/ 1070595 w 1080120"/>
                <a:gd name="connsiteY2" fmla="*/ 1349102 h 1520552"/>
                <a:gd name="connsiteX3" fmla="*/ 0 w 1080120"/>
                <a:gd name="connsiteY3" fmla="*/ 1520552 h 1520552"/>
                <a:gd name="connsiteX4" fmla="*/ 0 w 1080120"/>
                <a:gd name="connsiteY4" fmla="*/ 152400 h 1520552"/>
                <a:gd name="connsiteX0" fmla="*/ 0 w 1080120"/>
                <a:gd name="connsiteY0" fmla="*/ 152400 h 1520552"/>
                <a:gd name="connsiteX1" fmla="*/ 1080120 w 1080120"/>
                <a:gd name="connsiteY1" fmla="*/ 0 h 1520552"/>
                <a:gd name="connsiteX2" fmla="*/ 1070595 w 1080120"/>
                <a:gd name="connsiteY2" fmla="*/ 1349102 h 1520552"/>
                <a:gd name="connsiteX3" fmla="*/ 0 w 1080120"/>
                <a:gd name="connsiteY3" fmla="*/ 1520552 h 1520552"/>
                <a:gd name="connsiteX4" fmla="*/ 0 w 1080120"/>
                <a:gd name="connsiteY4" fmla="*/ 152400 h 1520552"/>
                <a:gd name="connsiteX0" fmla="*/ 0 w 1080120"/>
                <a:gd name="connsiteY0" fmla="*/ 152400 h 1520552"/>
                <a:gd name="connsiteX1" fmla="*/ 1080120 w 1080120"/>
                <a:gd name="connsiteY1" fmla="*/ 0 h 1520552"/>
                <a:gd name="connsiteX2" fmla="*/ 1070595 w 1080120"/>
                <a:gd name="connsiteY2" fmla="*/ 1349102 h 1520552"/>
                <a:gd name="connsiteX3" fmla="*/ 0 w 1080120"/>
                <a:gd name="connsiteY3" fmla="*/ 1520552 h 1520552"/>
                <a:gd name="connsiteX4" fmla="*/ 0 w 1080120"/>
                <a:gd name="connsiteY4" fmla="*/ 152400 h 15205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0120" h="1520552">
                  <a:moveTo>
                    <a:pt x="0" y="152400"/>
                  </a:moveTo>
                  <a:cubicBezTo>
                    <a:pt x="369565" y="6350"/>
                    <a:pt x="653405" y="-44450"/>
                    <a:pt x="1080120" y="0"/>
                  </a:cubicBezTo>
                  <a:lnTo>
                    <a:pt x="1070595" y="1349102"/>
                  </a:lnTo>
                  <a:cubicBezTo>
                    <a:pt x="694680" y="1311002"/>
                    <a:pt x="309240" y="1358627"/>
                    <a:pt x="0" y="1520552"/>
                  </a:cubicBezTo>
                  <a:lnTo>
                    <a:pt x="0" y="152400"/>
                  </a:ln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079" name="Oval 7">
              <a:extLst>
                <a:ext uri="{FF2B5EF4-FFF2-40B4-BE49-F238E27FC236}">
                  <a16:creationId xmlns:a16="http://schemas.microsoft.com/office/drawing/2014/main" id="{ACFABB7C-B788-4B40-85CF-3F92FCDF5493}"/>
                </a:ext>
              </a:extLst>
            </p:cNvPr>
            <p:cNvSpPr/>
            <p:nvPr/>
          </p:nvSpPr>
          <p:spPr>
            <a:xfrm>
              <a:off x="4439051" y="4449847"/>
              <a:ext cx="257915" cy="122153"/>
            </a:xfrm>
            <a:custGeom>
              <a:avLst/>
              <a:gdLst/>
              <a:ahLst/>
              <a:cxnLst/>
              <a:rect l="l" t="t" r="r" b="b"/>
              <a:pathLst>
                <a:path w="900094" h="360040">
                  <a:moveTo>
                    <a:pt x="0" y="0"/>
                  </a:moveTo>
                  <a:lnTo>
                    <a:pt x="900094" y="0"/>
                  </a:lnTo>
                  <a:cubicBezTo>
                    <a:pt x="900094" y="198845"/>
                    <a:pt x="698601" y="360040"/>
                    <a:pt x="450047" y="360040"/>
                  </a:cubicBezTo>
                  <a:cubicBezTo>
                    <a:pt x="201493" y="360040"/>
                    <a:pt x="0" y="198845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3080" name="Group 3079">
            <a:extLst>
              <a:ext uri="{FF2B5EF4-FFF2-40B4-BE49-F238E27FC236}">
                <a16:creationId xmlns:a16="http://schemas.microsoft.com/office/drawing/2014/main" id="{01DF0448-82AD-46A8-A7F2-4C51EA476417}"/>
              </a:ext>
            </a:extLst>
          </p:cNvPr>
          <p:cNvGrpSpPr/>
          <p:nvPr/>
        </p:nvGrpSpPr>
        <p:grpSpPr>
          <a:xfrm>
            <a:off x="504848" y="2968521"/>
            <a:ext cx="7866058" cy="3285899"/>
            <a:chOff x="434509" y="3232290"/>
            <a:chExt cx="7866058" cy="3285899"/>
          </a:xfrm>
          <a:solidFill>
            <a:schemeClr val="accent2"/>
          </a:solidFill>
        </p:grpSpPr>
        <p:sp>
          <p:nvSpPr>
            <p:cNvPr id="3081" name="Freeform: Shape 3080">
              <a:extLst>
                <a:ext uri="{FF2B5EF4-FFF2-40B4-BE49-F238E27FC236}">
                  <a16:creationId xmlns:a16="http://schemas.microsoft.com/office/drawing/2014/main" id="{B5179FF2-3FFB-45EE-A09B-4FB3B5F6B347}"/>
                </a:ext>
              </a:extLst>
            </p:cNvPr>
            <p:cNvSpPr/>
            <p:nvPr/>
          </p:nvSpPr>
          <p:spPr>
            <a:xfrm>
              <a:off x="434509" y="3232290"/>
              <a:ext cx="2986139" cy="3285899"/>
            </a:xfrm>
            <a:custGeom>
              <a:avLst/>
              <a:gdLst>
                <a:gd name="connsiteX0" fmla="*/ 1711336 w 2986139"/>
                <a:gd name="connsiteY0" fmla="*/ 2011 h 3285899"/>
                <a:gd name="connsiteX1" fmla="*/ 2285809 w 2986139"/>
                <a:gd name="connsiteY1" fmla="*/ 131475 h 3285899"/>
                <a:gd name="connsiteX2" fmla="*/ 2864184 w 2986139"/>
                <a:gd name="connsiteY2" fmla="*/ 653376 h 3285899"/>
                <a:gd name="connsiteX3" fmla="*/ 2977619 w 2986139"/>
                <a:gd name="connsiteY3" fmla="*/ 1032143 h 3285899"/>
                <a:gd name="connsiteX4" fmla="*/ 2855421 w 2986139"/>
                <a:gd name="connsiteY4" fmla="*/ 1795034 h 3285899"/>
                <a:gd name="connsiteX5" fmla="*/ 2717643 w 2986139"/>
                <a:gd name="connsiteY5" fmla="*/ 2017523 h 3285899"/>
                <a:gd name="connsiteX6" fmla="*/ 2575970 w 2986139"/>
                <a:gd name="connsiteY6" fmla="*/ 2268250 h 3285899"/>
                <a:gd name="connsiteX7" fmla="*/ 2555036 w 2986139"/>
                <a:gd name="connsiteY7" fmla="*/ 2384606 h 3285899"/>
                <a:gd name="connsiteX8" fmla="*/ 2555036 w 2986139"/>
                <a:gd name="connsiteY8" fmla="*/ 3090536 h 3285899"/>
                <a:gd name="connsiteX9" fmla="*/ 2581812 w 2986139"/>
                <a:gd name="connsiteY9" fmla="*/ 3117312 h 3285899"/>
                <a:gd name="connsiteX10" fmla="*/ 2788723 w 2986139"/>
                <a:gd name="connsiteY10" fmla="*/ 3116339 h 3285899"/>
                <a:gd name="connsiteX11" fmla="*/ 2809170 w 2986139"/>
                <a:gd name="connsiteY11" fmla="*/ 3136300 h 3285899"/>
                <a:gd name="connsiteX12" fmla="*/ 2809170 w 2986139"/>
                <a:gd name="connsiteY12" fmla="*/ 3197156 h 3285899"/>
                <a:gd name="connsiteX13" fmla="*/ 2793104 w 2986139"/>
                <a:gd name="connsiteY13" fmla="*/ 3214195 h 3285899"/>
                <a:gd name="connsiteX14" fmla="*/ 2503430 w 2986139"/>
                <a:gd name="connsiteY14" fmla="*/ 3214195 h 3285899"/>
                <a:gd name="connsiteX15" fmla="*/ 2487364 w 2986139"/>
                <a:gd name="connsiteY15" fmla="*/ 3192774 h 3285899"/>
                <a:gd name="connsiteX16" fmla="*/ 2486390 w 2986139"/>
                <a:gd name="connsiteY16" fmla="*/ 2411383 h 3285899"/>
                <a:gd name="connsiteX17" fmla="*/ 2554549 w 2986139"/>
                <a:gd name="connsiteY17" fmla="*/ 2149459 h 3285899"/>
                <a:gd name="connsiteX18" fmla="*/ 2677721 w 2986139"/>
                <a:gd name="connsiteY18" fmla="*/ 1957641 h 3285899"/>
                <a:gd name="connsiteX19" fmla="*/ 2882197 w 2986139"/>
                <a:gd name="connsiteY19" fmla="*/ 1492701 h 3285899"/>
                <a:gd name="connsiteX20" fmla="*/ 2919685 w 2986139"/>
                <a:gd name="connsiteY20" fmla="*/ 1189882 h 3285899"/>
                <a:gd name="connsiteX21" fmla="*/ 2430403 w 2986139"/>
                <a:gd name="connsiteY21" fmla="*/ 283371 h 3285899"/>
                <a:gd name="connsiteX22" fmla="*/ 1883186 w 2986139"/>
                <a:gd name="connsiteY22" fmla="*/ 88632 h 3285899"/>
                <a:gd name="connsiteX23" fmla="*/ 1587669 w 2986139"/>
                <a:gd name="connsiteY23" fmla="*/ 69645 h 3285899"/>
                <a:gd name="connsiteX24" fmla="*/ 917280 w 2986139"/>
                <a:gd name="connsiteY24" fmla="*/ 246858 h 3285899"/>
                <a:gd name="connsiteX25" fmla="*/ 480577 w 2986139"/>
                <a:gd name="connsiteY25" fmla="*/ 799917 h 3285899"/>
                <a:gd name="connsiteX26" fmla="*/ 467919 w 2986139"/>
                <a:gd name="connsiteY26" fmla="*/ 1060867 h 3285899"/>
                <a:gd name="connsiteX27" fmla="*/ 442116 w 2986139"/>
                <a:gd name="connsiteY27" fmla="*/ 1162131 h 3285899"/>
                <a:gd name="connsiteX28" fmla="*/ 152441 w 2986139"/>
                <a:gd name="connsiteY28" fmla="*/ 1525320 h 3285899"/>
                <a:gd name="connsiteX29" fmla="*/ 77954 w 2986139"/>
                <a:gd name="connsiteY29" fmla="*/ 1652874 h 3285899"/>
                <a:gd name="connsiteX30" fmla="*/ 105704 w 2986139"/>
                <a:gd name="connsiteY30" fmla="*/ 1730770 h 3285899"/>
                <a:gd name="connsiteX31" fmla="*/ 228877 w 2986139"/>
                <a:gd name="connsiteY31" fmla="*/ 1777994 h 3285899"/>
                <a:gd name="connsiteX32" fmla="*/ 308233 w 2986139"/>
                <a:gd name="connsiteY32" fmla="*/ 1906522 h 3285899"/>
                <a:gd name="connsiteX33" fmla="*/ 248838 w 2986139"/>
                <a:gd name="connsiteY33" fmla="*/ 2034563 h 3285899"/>
                <a:gd name="connsiteX34" fmla="*/ 253219 w 2986139"/>
                <a:gd name="connsiteY34" fmla="*/ 2075458 h 3285899"/>
                <a:gd name="connsiteX35" fmla="*/ 294601 w 2986139"/>
                <a:gd name="connsiteY35" fmla="*/ 2109051 h 3285899"/>
                <a:gd name="connsiteX36" fmla="*/ 304338 w 2986139"/>
                <a:gd name="connsiteY36" fmla="*/ 2186946 h 3285899"/>
                <a:gd name="connsiteX37" fmla="*/ 272207 w 2986139"/>
                <a:gd name="connsiteY37" fmla="*/ 2223460 h 3285899"/>
                <a:gd name="connsiteX38" fmla="*/ 271719 w 2986139"/>
                <a:gd name="connsiteY38" fmla="*/ 2255592 h 3285899"/>
                <a:gd name="connsiteX39" fmla="*/ 315049 w 2986139"/>
                <a:gd name="connsiteY39" fmla="*/ 2308171 h 3285899"/>
                <a:gd name="connsiteX40" fmla="*/ 336470 w 2986139"/>
                <a:gd name="connsiteY40" fmla="*/ 2448383 h 3285899"/>
                <a:gd name="connsiteX41" fmla="*/ 294114 w 2986139"/>
                <a:gd name="connsiteY41" fmla="*/ 2577398 h 3285899"/>
                <a:gd name="connsiteX42" fmla="*/ 354484 w 2986139"/>
                <a:gd name="connsiteY42" fmla="*/ 2746822 h 3285899"/>
                <a:gd name="connsiteX43" fmla="*/ 525367 w 2986139"/>
                <a:gd name="connsiteY43" fmla="*/ 2809138 h 3285899"/>
                <a:gd name="connsiteX44" fmla="*/ 777554 w 2986139"/>
                <a:gd name="connsiteY44" fmla="*/ 2805243 h 3285899"/>
                <a:gd name="connsiteX45" fmla="*/ 905595 w 2986139"/>
                <a:gd name="connsiteY45" fmla="*/ 2812546 h 3285899"/>
                <a:gd name="connsiteX46" fmla="*/ 1035097 w 2986139"/>
                <a:gd name="connsiteY46" fmla="*/ 2932797 h 3285899"/>
                <a:gd name="connsiteX47" fmla="*/ 1076965 w 2986139"/>
                <a:gd name="connsiteY47" fmla="*/ 3141655 h 3285899"/>
                <a:gd name="connsiteX48" fmla="*/ 1161677 w 2986139"/>
                <a:gd name="connsiteY48" fmla="*/ 3217603 h 3285899"/>
                <a:gd name="connsiteX49" fmla="*/ 1414049 w 2986139"/>
                <a:gd name="connsiteY49" fmla="*/ 3216893 h 3285899"/>
                <a:gd name="connsiteX50" fmla="*/ 1493069 w 2986139"/>
                <a:gd name="connsiteY50" fmla="*/ 3216522 h 3285899"/>
                <a:gd name="connsiteX51" fmla="*/ 1493069 w 2986139"/>
                <a:gd name="connsiteY51" fmla="*/ 3285899 h 3285899"/>
                <a:gd name="connsiteX52" fmla="*/ 1145611 w 2986139"/>
                <a:gd name="connsiteY52" fmla="*/ 3284788 h 3285899"/>
                <a:gd name="connsiteX53" fmla="*/ 1006373 w 2986139"/>
                <a:gd name="connsiteY53" fmla="*/ 3147010 h 3285899"/>
                <a:gd name="connsiteX54" fmla="*/ 964991 w 2986139"/>
                <a:gd name="connsiteY54" fmla="*/ 2943021 h 3285899"/>
                <a:gd name="connsiteX55" fmla="*/ 872003 w 2986139"/>
                <a:gd name="connsiteY55" fmla="*/ 2876809 h 3285899"/>
                <a:gd name="connsiteX56" fmla="*/ 689921 w 2986139"/>
                <a:gd name="connsiteY56" fmla="*/ 2880217 h 3285899"/>
                <a:gd name="connsiteX57" fmla="*/ 392458 w 2986139"/>
                <a:gd name="connsiteY57" fmla="*/ 2848085 h 3285899"/>
                <a:gd name="connsiteX58" fmla="*/ 260035 w 2986139"/>
                <a:gd name="connsiteY58" fmla="*/ 2752176 h 3285899"/>
                <a:gd name="connsiteX59" fmla="*/ 224495 w 2986139"/>
                <a:gd name="connsiteY59" fmla="*/ 2565227 h 3285899"/>
                <a:gd name="connsiteX60" fmla="*/ 268312 w 2986139"/>
                <a:gd name="connsiteY60" fmla="*/ 2428910 h 3285899"/>
                <a:gd name="connsiteX61" fmla="*/ 255167 w 2986139"/>
                <a:gd name="connsiteY61" fmla="*/ 2344685 h 3285899"/>
                <a:gd name="connsiteX62" fmla="*/ 216219 w 2986139"/>
                <a:gd name="connsiteY62" fmla="*/ 2297947 h 3285899"/>
                <a:gd name="connsiteX63" fmla="*/ 212324 w 2986139"/>
                <a:gd name="connsiteY63" fmla="*/ 2184025 h 3285899"/>
                <a:gd name="connsiteX64" fmla="*/ 235206 w 2986139"/>
                <a:gd name="connsiteY64" fmla="*/ 2154814 h 3285899"/>
                <a:gd name="connsiteX65" fmla="*/ 209403 w 2986139"/>
                <a:gd name="connsiteY65" fmla="*/ 2130958 h 3285899"/>
                <a:gd name="connsiteX66" fmla="*/ 193824 w 2986139"/>
                <a:gd name="connsiteY66" fmla="*/ 1991234 h 3285899"/>
                <a:gd name="connsiteX67" fmla="*/ 243969 w 2986139"/>
                <a:gd name="connsiteY67" fmla="*/ 1871956 h 3285899"/>
                <a:gd name="connsiteX68" fmla="*/ 234232 w 2986139"/>
                <a:gd name="connsiteY68" fmla="*/ 1851021 h 3285899"/>
                <a:gd name="connsiteX69" fmla="*/ 213297 w 2986139"/>
                <a:gd name="connsiteY69" fmla="*/ 1845179 h 3285899"/>
                <a:gd name="connsiteX70" fmla="*/ 65782 w 2986139"/>
                <a:gd name="connsiteY70" fmla="*/ 1788218 h 3285899"/>
                <a:gd name="connsiteX71" fmla="*/ 10769 w 2986139"/>
                <a:gd name="connsiteY71" fmla="*/ 1627071 h 3285899"/>
                <a:gd name="connsiteX72" fmla="*/ 127126 w 2986139"/>
                <a:gd name="connsiteY72" fmla="*/ 1440122 h 3285899"/>
                <a:gd name="connsiteX73" fmla="*/ 389536 w 2986139"/>
                <a:gd name="connsiteY73" fmla="*/ 1111500 h 3285899"/>
                <a:gd name="connsiteX74" fmla="*/ 398787 w 2986139"/>
                <a:gd name="connsiteY74" fmla="*/ 1078394 h 3285899"/>
                <a:gd name="connsiteX75" fmla="*/ 459643 w 2986139"/>
                <a:gd name="connsiteY75" fmla="*/ 654836 h 3285899"/>
                <a:gd name="connsiteX76" fmla="*/ 1142690 w 2986139"/>
                <a:gd name="connsiteY76" fmla="*/ 68671 h 3285899"/>
                <a:gd name="connsiteX77" fmla="*/ 1512208 w 2986139"/>
                <a:gd name="connsiteY77" fmla="*/ 3434 h 3285899"/>
                <a:gd name="connsiteX78" fmla="*/ 1711336 w 2986139"/>
                <a:gd name="connsiteY78" fmla="*/ 2011 h 3285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l="l" t="t" r="r" b="b"/>
              <a:pathLst>
                <a:path w="2986139" h="3285899">
                  <a:moveTo>
                    <a:pt x="1711336" y="2011"/>
                  </a:moveTo>
                  <a:cubicBezTo>
                    <a:pt x="1908715" y="11345"/>
                    <a:pt x="2100685" y="53335"/>
                    <a:pt x="2285809" y="131475"/>
                  </a:cubicBezTo>
                  <a:cubicBezTo>
                    <a:pt x="2537996" y="238581"/>
                    <a:pt x="2736143" y="408004"/>
                    <a:pt x="2864184" y="653376"/>
                  </a:cubicBezTo>
                  <a:cubicBezTo>
                    <a:pt x="2926014" y="772166"/>
                    <a:pt x="2962528" y="899234"/>
                    <a:pt x="2977619" y="1032143"/>
                  </a:cubicBezTo>
                  <a:cubicBezTo>
                    <a:pt x="3007318" y="1297475"/>
                    <a:pt x="2957659" y="1550636"/>
                    <a:pt x="2855421" y="1795034"/>
                  </a:cubicBezTo>
                  <a:cubicBezTo>
                    <a:pt x="2821828" y="1876337"/>
                    <a:pt x="2767301" y="1945470"/>
                    <a:pt x="2717643" y="2017523"/>
                  </a:cubicBezTo>
                  <a:cubicBezTo>
                    <a:pt x="2662629" y="2096879"/>
                    <a:pt x="2608102" y="2176236"/>
                    <a:pt x="2575970" y="2268250"/>
                  </a:cubicBezTo>
                  <a:cubicBezTo>
                    <a:pt x="2561852" y="2305737"/>
                    <a:pt x="2555036" y="2344198"/>
                    <a:pt x="2555036" y="2384606"/>
                  </a:cubicBezTo>
                  <a:cubicBezTo>
                    <a:pt x="2556009" y="2619754"/>
                    <a:pt x="2556009" y="2855388"/>
                    <a:pt x="2555036" y="3090536"/>
                  </a:cubicBezTo>
                  <a:cubicBezTo>
                    <a:pt x="2555036" y="3112444"/>
                    <a:pt x="2560391" y="3117800"/>
                    <a:pt x="2581812" y="3117312"/>
                  </a:cubicBezTo>
                  <a:cubicBezTo>
                    <a:pt x="2650945" y="3115852"/>
                    <a:pt x="2719590" y="3117312"/>
                    <a:pt x="2788723" y="3116339"/>
                  </a:cubicBezTo>
                  <a:cubicBezTo>
                    <a:pt x="2804302" y="3115852"/>
                    <a:pt x="2810144" y="3119746"/>
                    <a:pt x="2809170" y="3136300"/>
                  </a:cubicBezTo>
                  <a:cubicBezTo>
                    <a:pt x="2807710" y="3156747"/>
                    <a:pt x="2808197" y="3176708"/>
                    <a:pt x="2809170" y="3197156"/>
                  </a:cubicBezTo>
                  <a:cubicBezTo>
                    <a:pt x="2809657" y="3209813"/>
                    <a:pt x="2806250" y="3214195"/>
                    <a:pt x="2793104" y="3214195"/>
                  </a:cubicBezTo>
                  <a:cubicBezTo>
                    <a:pt x="2696709" y="3213708"/>
                    <a:pt x="2599826" y="3213222"/>
                    <a:pt x="2503430" y="3214195"/>
                  </a:cubicBezTo>
                  <a:cubicBezTo>
                    <a:pt x="2484930" y="3214682"/>
                    <a:pt x="2487364" y="3203971"/>
                    <a:pt x="2487364" y="3192774"/>
                  </a:cubicBezTo>
                  <a:cubicBezTo>
                    <a:pt x="2487364" y="3051588"/>
                    <a:pt x="2490772" y="2530661"/>
                    <a:pt x="2486390" y="2411383"/>
                  </a:cubicBezTo>
                  <a:cubicBezTo>
                    <a:pt x="2482982" y="2315961"/>
                    <a:pt x="2511706" y="2231736"/>
                    <a:pt x="2554549" y="2149459"/>
                  </a:cubicBezTo>
                  <a:cubicBezTo>
                    <a:pt x="2589602" y="2081787"/>
                    <a:pt x="2630984" y="2017523"/>
                    <a:pt x="2677721" y="1957641"/>
                  </a:cubicBezTo>
                  <a:cubicBezTo>
                    <a:pt x="2785802" y="1819376"/>
                    <a:pt x="2843250" y="1660664"/>
                    <a:pt x="2882197" y="1492701"/>
                  </a:cubicBezTo>
                  <a:cubicBezTo>
                    <a:pt x="2905566" y="1392897"/>
                    <a:pt x="2920172" y="1292119"/>
                    <a:pt x="2919685" y="1189882"/>
                  </a:cubicBezTo>
                  <a:cubicBezTo>
                    <a:pt x="2917250" y="801378"/>
                    <a:pt x="2759999" y="495150"/>
                    <a:pt x="2430403" y="283371"/>
                  </a:cubicBezTo>
                  <a:cubicBezTo>
                    <a:pt x="2263414" y="176265"/>
                    <a:pt x="2078412" y="117356"/>
                    <a:pt x="1883186" y="88632"/>
                  </a:cubicBezTo>
                  <a:cubicBezTo>
                    <a:pt x="1785329" y="74027"/>
                    <a:pt x="1686499" y="67211"/>
                    <a:pt x="1587669" y="69645"/>
                  </a:cubicBezTo>
                  <a:cubicBezTo>
                    <a:pt x="1350087" y="75487"/>
                    <a:pt x="1122729" y="121251"/>
                    <a:pt x="917280" y="246858"/>
                  </a:cubicBezTo>
                  <a:cubicBezTo>
                    <a:pt x="704041" y="376846"/>
                    <a:pt x="553117" y="557954"/>
                    <a:pt x="480577" y="799917"/>
                  </a:cubicBezTo>
                  <a:cubicBezTo>
                    <a:pt x="454774" y="885602"/>
                    <a:pt x="445524" y="972748"/>
                    <a:pt x="467919" y="1060867"/>
                  </a:cubicBezTo>
                  <a:cubicBezTo>
                    <a:pt x="477656" y="1099815"/>
                    <a:pt x="466458" y="1131947"/>
                    <a:pt x="442116" y="1162131"/>
                  </a:cubicBezTo>
                  <a:cubicBezTo>
                    <a:pt x="345233" y="1282870"/>
                    <a:pt x="248351" y="1403608"/>
                    <a:pt x="152441" y="1525320"/>
                  </a:cubicBezTo>
                  <a:cubicBezTo>
                    <a:pt x="121770" y="1564268"/>
                    <a:pt x="94020" y="1605163"/>
                    <a:pt x="77954" y="1652874"/>
                  </a:cubicBezTo>
                  <a:cubicBezTo>
                    <a:pt x="65296" y="1690848"/>
                    <a:pt x="72112" y="1709835"/>
                    <a:pt x="105704" y="1730770"/>
                  </a:cubicBezTo>
                  <a:cubicBezTo>
                    <a:pt x="143678" y="1754139"/>
                    <a:pt x="182626" y="1772639"/>
                    <a:pt x="228877" y="1777994"/>
                  </a:cubicBezTo>
                  <a:cubicBezTo>
                    <a:pt x="302877" y="1786271"/>
                    <a:pt x="330628" y="1835929"/>
                    <a:pt x="308233" y="1906522"/>
                  </a:cubicBezTo>
                  <a:cubicBezTo>
                    <a:pt x="293628" y="1951799"/>
                    <a:pt x="283404" y="1998049"/>
                    <a:pt x="248838" y="2034563"/>
                  </a:cubicBezTo>
                  <a:cubicBezTo>
                    <a:pt x="236180" y="2047707"/>
                    <a:pt x="240074" y="2063773"/>
                    <a:pt x="253219" y="2075458"/>
                  </a:cubicBezTo>
                  <a:cubicBezTo>
                    <a:pt x="266364" y="2087142"/>
                    <a:pt x="280970" y="2097853"/>
                    <a:pt x="294601" y="2109051"/>
                  </a:cubicBezTo>
                  <a:cubicBezTo>
                    <a:pt x="323812" y="2132906"/>
                    <a:pt x="326733" y="2156761"/>
                    <a:pt x="304338" y="2186946"/>
                  </a:cubicBezTo>
                  <a:cubicBezTo>
                    <a:pt x="294601" y="2200091"/>
                    <a:pt x="283890" y="2212262"/>
                    <a:pt x="272207" y="2223460"/>
                  </a:cubicBezTo>
                  <a:cubicBezTo>
                    <a:pt x="260035" y="2234657"/>
                    <a:pt x="260522" y="2243420"/>
                    <a:pt x="271719" y="2255592"/>
                  </a:cubicBezTo>
                  <a:cubicBezTo>
                    <a:pt x="287299" y="2272144"/>
                    <a:pt x="301417" y="2290158"/>
                    <a:pt x="315049" y="2308171"/>
                  </a:cubicBezTo>
                  <a:cubicBezTo>
                    <a:pt x="347181" y="2351014"/>
                    <a:pt x="353023" y="2397751"/>
                    <a:pt x="336470" y="2448383"/>
                  </a:cubicBezTo>
                  <a:cubicBezTo>
                    <a:pt x="322838" y="2491713"/>
                    <a:pt x="307746" y="2534068"/>
                    <a:pt x="294114" y="2577398"/>
                  </a:cubicBezTo>
                  <a:cubicBezTo>
                    <a:pt x="270746" y="2650425"/>
                    <a:pt x="298496" y="2703492"/>
                    <a:pt x="354484" y="2746822"/>
                  </a:cubicBezTo>
                  <a:cubicBezTo>
                    <a:pt x="404629" y="2785769"/>
                    <a:pt x="463538" y="2801835"/>
                    <a:pt x="525367" y="2809138"/>
                  </a:cubicBezTo>
                  <a:cubicBezTo>
                    <a:pt x="609592" y="2818875"/>
                    <a:pt x="693329" y="2809624"/>
                    <a:pt x="777554" y="2805243"/>
                  </a:cubicBezTo>
                  <a:cubicBezTo>
                    <a:pt x="820397" y="2802809"/>
                    <a:pt x="863240" y="2803783"/>
                    <a:pt x="905595" y="2812546"/>
                  </a:cubicBezTo>
                  <a:cubicBezTo>
                    <a:pt x="973754" y="2826178"/>
                    <a:pt x="1015136" y="2868046"/>
                    <a:pt x="1035097" y="2932797"/>
                  </a:cubicBezTo>
                  <a:cubicBezTo>
                    <a:pt x="1056031" y="3000956"/>
                    <a:pt x="1072097" y="3070088"/>
                    <a:pt x="1076965" y="3141655"/>
                  </a:cubicBezTo>
                  <a:cubicBezTo>
                    <a:pt x="1080374" y="3200076"/>
                    <a:pt x="1101795" y="3217116"/>
                    <a:pt x="1161677" y="3217603"/>
                  </a:cubicBezTo>
                  <a:cubicBezTo>
                    <a:pt x="1191801" y="3217786"/>
                    <a:pt x="1295659" y="3217420"/>
                    <a:pt x="1414049" y="3216893"/>
                  </a:cubicBezTo>
                  <a:lnTo>
                    <a:pt x="1493069" y="3216522"/>
                  </a:lnTo>
                  <a:lnTo>
                    <a:pt x="1493069" y="3285899"/>
                  </a:lnTo>
                  <a:lnTo>
                    <a:pt x="1145611" y="3284788"/>
                  </a:lnTo>
                  <a:cubicBezTo>
                    <a:pt x="1075505" y="3284788"/>
                    <a:pt x="1005886" y="3246814"/>
                    <a:pt x="1006373" y="3147010"/>
                  </a:cubicBezTo>
                  <a:cubicBezTo>
                    <a:pt x="1006860" y="3075930"/>
                    <a:pt x="985438" y="3009232"/>
                    <a:pt x="964991" y="2943021"/>
                  </a:cubicBezTo>
                  <a:cubicBezTo>
                    <a:pt x="951359" y="2899205"/>
                    <a:pt x="915332" y="2881191"/>
                    <a:pt x="872003" y="2876809"/>
                  </a:cubicBezTo>
                  <a:cubicBezTo>
                    <a:pt x="811147" y="2870968"/>
                    <a:pt x="750777" y="2878270"/>
                    <a:pt x="689921" y="2880217"/>
                  </a:cubicBezTo>
                  <a:cubicBezTo>
                    <a:pt x="589144" y="2883625"/>
                    <a:pt x="488853" y="2886060"/>
                    <a:pt x="392458" y="2848085"/>
                  </a:cubicBezTo>
                  <a:cubicBezTo>
                    <a:pt x="339878" y="2827638"/>
                    <a:pt x="296548" y="2794532"/>
                    <a:pt x="260035" y="2752176"/>
                  </a:cubicBezTo>
                  <a:cubicBezTo>
                    <a:pt x="211837" y="2696676"/>
                    <a:pt x="206482" y="2632899"/>
                    <a:pt x="224495" y="2565227"/>
                  </a:cubicBezTo>
                  <a:cubicBezTo>
                    <a:pt x="236666" y="2518976"/>
                    <a:pt x="251758" y="2473700"/>
                    <a:pt x="268312" y="2428910"/>
                  </a:cubicBezTo>
                  <a:cubicBezTo>
                    <a:pt x="280482" y="2397264"/>
                    <a:pt x="275127" y="2370001"/>
                    <a:pt x="255167" y="2344685"/>
                  </a:cubicBezTo>
                  <a:cubicBezTo>
                    <a:pt x="242509" y="2328619"/>
                    <a:pt x="229851" y="2313040"/>
                    <a:pt x="216219" y="2297947"/>
                  </a:cubicBezTo>
                  <a:cubicBezTo>
                    <a:pt x="179219" y="2256566"/>
                    <a:pt x="178245" y="2227354"/>
                    <a:pt x="212324" y="2184025"/>
                  </a:cubicBezTo>
                  <a:cubicBezTo>
                    <a:pt x="220114" y="2174288"/>
                    <a:pt x="237153" y="2166498"/>
                    <a:pt x="235206" y="2154814"/>
                  </a:cubicBezTo>
                  <a:cubicBezTo>
                    <a:pt x="234232" y="2145564"/>
                    <a:pt x="218166" y="2139235"/>
                    <a:pt x="209403" y="2130958"/>
                  </a:cubicBezTo>
                  <a:cubicBezTo>
                    <a:pt x="162665" y="2088603"/>
                    <a:pt x="154876" y="2039918"/>
                    <a:pt x="193824" y="1991234"/>
                  </a:cubicBezTo>
                  <a:cubicBezTo>
                    <a:pt x="222548" y="1955207"/>
                    <a:pt x="228390" y="1911877"/>
                    <a:pt x="243969" y="1871956"/>
                  </a:cubicBezTo>
                  <a:cubicBezTo>
                    <a:pt x="248351" y="1861245"/>
                    <a:pt x="243969" y="1854916"/>
                    <a:pt x="234232" y="1851021"/>
                  </a:cubicBezTo>
                  <a:cubicBezTo>
                    <a:pt x="227416" y="1848587"/>
                    <a:pt x="220114" y="1845666"/>
                    <a:pt x="213297" y="1845179"/>
                  </a:cubicBezTo>
                  <a:cubicBezTo>
                    <a:pt x="157797" y="1842745"/>
                    <a:pt x="111060" y="1816942"/>
                    <a:pt x="65782" y="1788218"/>
                  </a:cubicBezTo>
                  <a:cubicBezTo>
                    <a:pt x="3953" y="1748783"/>
                    <a:pt x="-14061" y="1695717"/>
                    <a:pt x="10769" y="1627071"/>
                  </a:cubicBezTo>
                  <a:cubicBezTo>
                    <a:pt x="36085" y="1556478"/>
                    <a:pt x="81848" y="1498056"/>
                    <a:pt x="127126" y="1440122"/>
                  </a:cubicBezTo>
                  <a:cubicBezTo>
                    <a:pt x="213297" y="1329607"/>
                    <a:pt x="306285" y="1224448"/>
                    <a:pt x="389536" y="1111500"/>
                  </a:cubicBezTo>
                  <a:cubicBezTo>
                    <a:pt x="397326" y="1101275"/>
                    <a:pt x="402194" y="1092025"/>
                    <a:pt x="398787" y="1078394"/>
                  </a:cubicBezTo>
                  <a:cubicBezTo>
                    <a:pt x="360326" y="928932"/>
                    <a:pt x="396839" y="789206"/>
                    <a:pt x="459643" y="654836"/>
                  </a:cubicBezTo>
                  <a:cubicBezTo>
                    <a:pt x="598394" y="356398"/>
                    <a:pt x="832568" y="167988"/>
                    <a:pt x="1142690" y="68671"/>
                  </a:cubicBezTo>
                  <a:cubicBezTo>
                    <a:pt x="1262941" y="30210"/>
                    <a:pt x="1386601" y="10736"/>
                    <a:pt x="1512208" y="3434"/>
                  </a:cubicBezTo>
                  <a:cubicBezTo>
                    <a:pt x="1579150" y="-583"/>
                    <a:pt x="1645544" y="-1100"/>
                    <a:pt x="1711336" y="2011"/>
                  </a:cubicBezTo>
                  <a:close/>
                </a:path>
              </a:pathLst>
            </a:custGeom>
            <a:grpFill/>
            <a:ln w="754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3082" name="Freeform: Shape 3081">
              <a:extLst>
                <a:ext uri="{FF2B5EF4-FFF2-40B4-BE49-F238E27FC236}">
                  <a16:creationId xmlns:a16="http://schemas.microsoft.com/office/drawing/2014/main" id="{1E81A53D-501F-41B2-AE5A-AA618493CC35}"/>
                </a:ext>
              </a:extLst>
            </p:cNvPr>
            <p:cNvSpPr/>
            <p:nvPr/>
          </p:nvSpPr>
          <p:spPr>
            <a:xfrm>
              <a:off x="1984565" y="5435937"/>
              <a:ext cx="302819" cy="590546"/>
            </a:xfrm>
            <a:custGeom>
              <a:avLst/>
              <a:gdLst>
                <a:gd name="connsiteX0" fmla="*/ 433812 w 469271"/>
                <a:gd name="connsiteY0" fmla="*/ 340259 h 915154"/>
                <a:gd name="connsiteX1" fmla="*/ 428531 w 469271"/>
                <a:gd name="connsiteY1" fmla="*/ 340259 h 915154"/>
                <a:gd name="connsiteX2" fmla="*/ 428531 w 469271"/>
                <a:gd name="connsiteY2" fmla="*/ 20370 h 915154"/>
                <a:gd name="connsiteX3" fmla="*/ 408160 w 469271"/>
                <a:gd name="connsiteY3" fmla="*/ 0 h 915154"/>
                <a:gd name="connsiteX4" fmla="*/ 70164 w 469271"/>
                <a:gd name="connsiteY4" fmla="*/ 0 h 915154"/>
                <a:gd name="connsiteX5" fmla="*/ 49794 w 469271"/>
                <a:gd name="connsiteY5" fmla="*/ 20370 h 915154"/>
                <a:gd name="connsiteX6" fmla="*/ 49794 w 469271"/>
                <a:gd name="connsiteY6" fmla="*/ 340259 h 915154"/>
                <a:gd name="connsiteX7" fmla="*/ 34705 w 469271"/>
                <a:gd name="connsiteY7" fmla="*/ 340259 h 915154"/>
                <a:gd name="connsiteX8" fmla="*/ 0 w 469271"/>
                <a:gd name="connsiteY8" fmla="*/ 374964 h 915154"/>
                <a:gd name="connsiteX9" fmla="*/ 0 w 469271"/>
                <a:gd name="connsiteY9" fmla="*/ 880449 h 915154"/>
                <a:gd name="connsiteX10" fmla="*/ 34705 w 469271"/>
                <a:gd name="connsiteY10" fmla="*/ 915155 h 915154"/>
                <a:gd name="connsiteX11" fmla="*/ 434566 w 469271"/>
                <a:gd name="connsiteY11" fmla="*/ 915155 h 915154"/>
                <a:gd name="connsiteX12" fmla="*/ 469271 w 469271"/>
                <a:gd name="connsiteY12" fmla="*/ 880449 h 915154"/>
                <a:gd name="connsiteX13" fmla="*/ 469271 w 469271"/>
                <a:gd name="connsiteY13" fmla="*/ 374964 h 915154"/>
                <a:gd name="connsiteX14" fmla="*/ 433812 w 469271"/>
                <a:gd name="connsiteY14" fmla="*/ 340259 h 915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69271" h="915154">
                  <a:moveTo>
                    <a:pt x="433812" y="340259"/>
                  </a:moveTo>
                  <a:lnTo>
                    <a:pt x="428531" y="340259"/>
                  </a:lnTo>
                  <a:lnTo>
                    <a:pt x="428531" y="20370"/>
                  </a:lnTo>
                  <a:cubicBezTo>
                    <a:pt x="428531" y="9054"/>
                    <a:pt x="419477" y="0"/>
                    <a:pt x="408160" y="0"/>
                  </a:cubicBezTo>
                  <a:lnTo>
                    <a:pt x="70164" y="0"/>
                  </a:lnTo>
                  <a:cubicBezTo>
                    <a:pt x="58847" y="0"/>
                    <a:pt x="49794" y="9054"/>
                    <a:pt x="49794" y="20370"/>
                  </a:cubicBezTo>
                  <a:lnTo>
                    <a:pt x="49794" y="340259"/>
                  </a:lnTo>
                  <a:lnTo>
                    <a:pt x="34705" y="340259"/>
                  </a:lnTo>
                  <a:cubicBezTo>
                    <a:pt x="15089" y="340259"/>
                    <a:pt x="0" y="356103"/>
                    <a:pt x="0" y="374964"/>
                  </a:cubicBezTo>
                  <a:lnTo>
                    <a:pt x="0" y="880449"/>
                  </a:lnTo>
                  <a:cubicBezTo>
                    <a:pt x="0" y="900065"/>
                    <a:pt x="15843" y="915155"/>
                    <a:pt x="34705" y="915155"/>
                  </a:cubicBezTo>
                  <a:lnTo>
                    <a:pt x="434566" y="915155"/>
                  </a:lnTo>
                  <a:cubicBezTo>
                    <a:pt x="454182" y="915155"/>
                    <a:pt x="469271" y="899311"/>
                    <a:pt x="469271" y="880449"/>
                  </a:cubicBezTo>
                  <a:lnTo>
                    <a:pt x="469271" y="374964"/>
                  </a:lnTo>
                  <a:cubicBezTo>
                    <a:pt x="468517" y="356103"/>
                    <a:pt x="452673" y="340259"/>
                    <a:pt x="433812" y="340259"/>
                  </a:cubicBezTo>
                  <a:close/>
                </a:path>
              </a:pathLst>
            </a:custGeom>
            <a:solidFill>
              <a:schemeClr val="accent3"/>
            </a:solidFill>
            <a:ln w="75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83" name="Freeform: Shape 3082">
              <a:extLst>
                <a:ext uri="{FF2B5EF4-FFF2-40B4-BE49-F238E27FC236}">
                  <a16:creationId xmlns:a16="http://schemas.microsoft.com/office/drawing/2014/main" id="{63DB846F-DAC2-412C-B216-465D510F1FDE}"/>
                </a:ext>
              </a:extLst>
            </p:cNvPr>
            <p:cNvSpPr/>
            <p:nvPr/>
          </p:nvSpPr>
          <p:spPr>
            <a:xfrm>
              <a:off x="7430570" y="5852483"/>
              <a:ext cx="869997" cy="445952"/>
            </a:xfrm>
            <a:custGeom>
              <a:avLst/>
              <a:gdLst>
                <a:gd name="connsiteX0" fmla="*/ 847254 w 1348211"/>
                <a:gd name="connsiteY0" fmla="*/ 639778 h 691080"/>
                <a:gd name="connsiteX1" fmla="*/ 847254 w 1348211"/>
                <a:gd name="connsiteY1" fmla="*/ 632234 h 691080"/>
                <a:gd name="connsiteX2" fmla="*/ 1318033 w 1348211"/>
                <a:gd name="connsiteY2" fmla="*/ 632234 h 691080"/>
                <a:gd name="connsiteX3" fmla="*/ 1348212 w 1348211"/>
                <a:gd name="connsiteY3" fmla="*/ 602055 h 691080"/>
                <a:gd name="connsiteX4" fmla="*/ 1348212 w 1348211"/>
                <a:gd name="connsiteY4" fmla="*/ 104115 h 691080"/>
                <a:gd name="connsiteX5" fmla="*/ 1318033 w 1348211"/>
                <a:gd name="connsiteY5" fmla="*/ 73937 h 691080"/>
                <a:gd name="connsiteX6" fmla="*/ 847254 w 1348211"/>
                <a:gd name="connsiteY6" fmla="*/ 73937 h 691080"/>
                <a:gd name="connsiteX7" fmla="*/ 847254 w 1348211"/>
                <a:gd name="connsiteY7" fmla="*/ 51303 h 691080"/>
                <a:gd name="connsiteX8" fmla="*/ 795951 w 1348211"/>
                <a:gd name="connsiteY8" fmla="*/ 0 h 691080"/>
                <a:gd name="connsiteX9" fmla="*/ 51303 w 1348211"/>
                <a:gd name="connsiteY9" fmla="*/ 0 h 691080"/>
                <a:gd name="connsiteX10" fmla="*/ 0 w 1348211"/>
                <a:gd name="connsiteY10" fmla="*/ 51303 h 691080"/>
                <a:gd name="connsiteX11" fmla="*/ 0 w 1348211"/>
                <a:gd name="connsiteY11" fmla="*/ 639778 h 691080"/>
                <a:gd name="connsiteX12" fmla="*/ 51303 w 1348211"/>
                <a:gd name="connsiteY12" fmla="*/ 691081 h 691080"/>
                <a:gd name="connsiteX13" fmla="*/ 795951 w 1348211"/>
                <a:gd name="connsiteY13" fmla="*/ 691081 h 691080"/>
                <a:gd name="connsiteX14" fmla="*/ 847254 w 1348211"/>
                <a:gd name="connsiteY14" fmla="*/ 639778 h 691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48211" h="691080">
                  <a:moveTo>
                    <a:pt x="847254" y="639778"/>
                  </a:moveTo>
                  <a:lnTo>
                    <a:pt x="847254" y="632234"/>
                  </a:lnTo>
                  <a:lnTo>
                    <a:pt x="1318033" y="632234"/>
                  </a:lnTo>
                  <a:cubicBezTo>
                    <a:pt x="1334632" y="632234"/>
                    <a:pt x="1348212" y="618653"/>
                    <a:pt x="1348212" y="602055"/>
                  </a:cubicBezTo>
                  <a:lnTo>
                    <a:pt x="1348212" y="104115"/>
                  </a:lnTo>
                  <a:cubicBezTo>
                    <a:pt x="1348212" y="87517"/>
                    <a:pt x="1334632" y="73937"/>
                    <a:pt x="1318033" y="73937"/>
                  </a:cubicBezTo>
                  <a:lnTo>
                    <a:pt x="847254" y="73937"/>
                  </a:lnTo>
                  <a:lnTo>
                    <a:pt x="847254" y="51303"/>
                  </a:lnTo>
                  <a:cubicBezTo>
                    <a:pt x="847254" y="22634"/>
                    <a:pt x="823865" y="0"/>
                    <a:pt x="795951" y="0"/>
                  </a:cubicBezTo>
                  <a:lnTo>
                    <a:pt x="51303" y="0"/>
                  </a:lnTo>
                  <a:cubicBezTo>
                    <a:pt x="22634" y="0"/>
                    <a:pt x="0" y="23388"/>
                    <a:pt x="0" y="51303"/>
                  </a:cubicBezTo>
                  <a:lnTo>
                    <a:pt x="0" y="639778"/>
                  </a:lnTo>
                  <a:cubicBezTo>
                    <a:pt x="0" y="668447"/>
                    <a:pt x="23388" y="691081"/>
                    <a:pt x="51303" y="691081"/>
                  </a:cubicBezTo>
                  <a:lnTo>
                    <a:pt x="795951" y="691081"/>
                  </a:lnTo>
                  <a:cubicBezTo>
                    <a:pt x="823865" y="691081"/>
                    <a:pt x="847254" y="668447"/>
                    <a:pt x="847254" y="639778"/>
                  </a:cubicBezTo>
                  <a:close/>
                </a:path>
              </a:pathLst>
            </a:custGeom>
            <a:solidFill>
              <a:schemeClr val="accent3"/>
            </a:solidFill>
            <a:ln w="75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84" name="Freeform: Shape 3083">
              <a:extLst>
                <a:ext uri="{FF2B5EF4-FFF2-40B4-BE49-F238E27FC236}">
                  <a16:creationId xmlns:a16="http://schemas.microsoft.com/office/drawing/2014/main" id="{B800E5DC-EABF-49A4-94DC-E879E66AF130}"/>
                </a:ext>
              </a:extLst>
            </p:cNvPr>
            <p:cNvSpPr/>
            <p:nvPr/>
          </p:nvSpPr>
          <p:spPr>
            <a:xfrm>
              <a:off x="4912106" y="5693966"/>
              <a:ext cx="485917" cy="753737"/>
            </a:xfrm>
            <a:custGeom>
              <a:avLst/>
              <a:gdLst>
                <a:gd name="connsiteX0" fmla="*/ 608091 w 753013"/>
                <a:gd name="connsiteY0" fmla="*/ 906552 h 1168047"/>
                <a:gd name="connsiteX1" fmla="*/ 607337 w 753013"/>
                <a:gd name="connsiteY1" fmla="*/ 640984 h 1168047"/>
                <a:gd name="connsiteX2" fmla="*/ 603564 w 753013"/>
                <a:gd name="connsiteY2" fmla="*/ 29875 h 1168047"/>
                <a:gd name="connsiteX3" fmla="*/ 632988 w 753013"/>
                <a:gd name="connsiteY3" fmla="*/ 451 h 1168047"/>
                <a:gd name="connsiteX4" fmla="*/ 715978 w 753013"/>
                <a:gd name="connsiteY4" fmla="*/ 451 h 1168047"/>
                <a:gd name="connsiteX5" fmla="*/ 752946 w 753013"/>
                <a:gd name="connsiteY5" fmla="*/ 38174 h 1168047"/>
                <a:gd name="connsiteX6" fmla="*/ 752192 w 753013"/>
                <a:gd name="connsiteY6" fmla="*/ 841669 h 1168047"/>
                <a:gd name="connsiteX7" fmla="*/ 752946 w 753013"/>
                <a:gd name="connsiteY7" fmla="*/ 1128362 h 1168047"/>
                <a:gd name="connsiteX8" fmla="*/ 718242 w 753013"/>
                <a:gd name="connsiteY8" fmla="*/ 1165330 h 1168047"/>
                <a:gd name="connsiteX9" fmla="*/ 596020 w 753013"/>
                <a:gd name="connsiteY9" fmla="*/ 1159295 h 1168047"/>
                <a:gd name="connsiteX10" fmla="*/ 535663 w 753013"/>
                <a:gd name="connsiteY10" fmla="*/ 1054426 h 1168047"/>
                <a:gd name="connsiteX11" fmla="*/ 162208 w 753013"/>
                <a:gd name="connsiteY11" fmla="*/ 278845 h 1168047"/>
                <a:gd name="connsiteX12" fmla="*/ 139574 w 753013"/>
                <a:gd name="connsiteY12" fmla="*/ 222261 h 1168047"/>
                <a:gd name="connsiteX13" fmla="*/ 148628 w 753013"/>
                <a:gd name="connsiteY13" fmla="*/ 622122 h 1168047"/>
                <a:gd name="connsiteX14" fmla="*/ 150136 w 753013"/>
                <a:gd name="connsiteY14" fmla="*/ 1135152 h 1168047"/>
                <a:gd name="connsiteX15" fmla="*/ 119958 w 753013"/>
                <a:gd name="connsiteY15" fmla="*/ 1164576 h 1168047"/>
                <a:gd name="connsiteX16" fmla="*/ 29423 w 753013"/>
                <a:gd name="connsiteY16" fmla="*/ 1164576 h 1168047"/>
                <a:gd name="connsiteX17" fmla="*/ 0 w 753013"/>
                <a:gd name="connsiteY17" fmla="*/ 1134398 h 1168047"/>
                <a:gd name="connsiteX18" fmla="*/ 0 w 753013"/>
                <a:gd name="connsiteY18" fmla="*/ 32893 h 1168047"/>
                <a:gd name="connsiteX19" fmla="*/ 30932 w 753013"/>
                <a:gd name="connsiteY19" fmla="*/ 451 h 1168047"/>
                <a:gd name="connsiteX20" fmla="*/ 151645 w 753013"/>
                <a:gd name="connsiteY20" fmla="*/ 451 h 1168047"/>
                <a:gd name="connsiteX21" fmla="*/ 184087 w 753013"/>
                <a:gd name="connsiteY21" fmla="*/ 19313 h 1168047"/>
                <a:gd name="connsiteX22" fmla="*/ 591493 w 753013"/>
                <a:gd name="connsiteY22" fmla="*/ 853740 h 1168047"/>
                <a:gd name="connsiteX23" fmla="*/ 613372 w 753013"/>
                <a:gd name="connsiteY23" fmla="*/ 908061 h 1168047"/>
                <a:gd name="connsiteX24" fmla="*/ 608091 w 753013"/>
                <a:gd name="connsiteY24" fmla="*/ 906552 h 11680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53013" h="1168047">
                  <a:moveTo>
                    <a:pt x="608091" y="906552"/>
                  </a:moveTo>
                  <a:cubicBezTo>
                    <a:pt x="608091" y="818281"/>
                    <a:pt x="610354" y="729255"/>
                    <a:pt x="607337" y="640984"/>
                  </a:cubicBezTo>
                  <a:cubicBezTo>
                    <a:pt x="600546" y="437281"/>
                    <a:pt x="605828" y="233578"/>
                    <a:pt x="603564" y="29875"/>
                  </a:cubicBezTo>
                  <a:cubicBezTo>
                    <a:pt x="603564" y="6487"/>
                    <a:pt x="610354" y="-1058"/>
                    <a:pt x="632988" y="451"/>
                  </a:cubicBezTo>
                  <a:cubicBezTo>
                    <a:pt x="660903" y="1960"/>
                    <a:pt x="688818" y="2714"/>
                    <a:pt x="715978" y="451"/>
                  </a:cubicBezTo>
                  <a:cubicBezTo>
                    <a:pt x="746156" y="-2567"/>
                    <a:pt x="752946" y="9505"/>
                    <a:pt x="752946" y="38174"/>
                  </a:cubicBezTo>
                  <a:cubicBezTo>
                    <a:pt x="752192" y="306006"/>
                    <a:pt x="752192" y="573837"/>
                    <a:pt x="752192" y="841669"/>
                  </a:cubicBezTo>
                  <a:cubicBezTo>
                    <a:pt x="752192" y="937485"/>
                    <a:pt x="751437" y="1032546"/>
                    <a:pt x="752946" y="1128362"/>
                  </a:cubicBezTo>
                  <a:cubicBezTo>
                    <a:pt x="753701" y="1155522"/>
                    <a:pt x="748420" y="1166839"/>
                    <a:pt x="718242" y="1165330"/>
                  </a:cubicBezTo>
                  <a:cubicBezTo>
                    <a:pt x="676747" y="1162313"/>
                    <a:pt x="629216" y="1176647"/>
                    <a:pt x="596020" y="1159295"/>
                  </a:cubicBezTo>
                  <a:cubicBezTo>
                    <a:pt x="562824" y="1142696"/>
                    <a:pt x="553770" y="1091394"/>
                    <a:pt x="535663" y="1054426"/>
                  </a:cubicBezTo>
                  <a:cubicBezTo>
                    <a:pt x="408915" y="797156"/>
                    <a:pt x="267832" y="546677"/>
                    <a:pt x="162208" y="278845"/>
                  </a:cubicBezTo>
                  <a:cubicBezTo>
                    <a:pt x="156172" y="263002"/>
                    <a:pt x="149382" y="247158"/>
                    <a:pt x="139574" y="222261"/>
                  </a:cubicBezTo>
                  <a:cubicBezTo>
                    <a:pt x="142592" y="362590"/>
                    <a:pt x="147119" y="492356"/>
                    <a:pt x="148628" y="622122"/>
                  </a:cubicBezTo>
                  <a:cubicBezTo>
                    <a:pt x="150136" y="793384"/>
                    <a:pt x="148628" y="963891"/>
                    <a:pt x="150136" y="1135152"/>
                  </a:cubicBezTo>
                  <a:cubicBezTo>
                    <a:pt x="150136" y="1158540"/>
                    <a:pt x="143347" y="1166085"/>
                    <a:pt x="119958" y="1164576"/>
                  </a:cubicBezTo>
                  <a:cubicBezTo>
                    <a:pt x="89780" y="1163067"/>
                    <a:pt x="59602" y="1162313"/>
                    <a:pt x="29423" y="1164576"/>
                  </a:cubicBezTo>
                  <a:cubicBezTo>
                    <a:pt x="5281" y="1166085"/>
                    <a:pt x="0" y="1156277"/>
                    <a:pt x="0" y="1134398"/>
                  </a:cubicBezTo>
                  <a:cubicBezTo>
                    <a:pt x="754" y="766978"/>
                    <a:pt x="754" y="400313"/>
                    <a:pt x="0" y="32893"/>
                  </a:cubicBezTo>
                  <a:cubicBezTo>
                    <a:pt x="0" y="9505"/>
                    <a:pt x="5281" y="-1058"/>
                    <a:pt x="30932" y="451"/>
                  </a:cubicBezTo>
                  <a:cubicBezTo>
                    <a:pt x="70919" y="2714"/>
                    <a:pt x="111659" y="1205"/>
                    <a:pt x="151645" y="451"/>
                  </a:cubicBezTo>
                  <a:cubicBezTo>
                    <a:pt x="166734" y="451"/>
                    <a:pt x="176542" y="4224"/>
                    <a:pt x="184087" y="19313"/>
                  </a:cubicBezTo>
                  <a:cubicBezTo>
                    <a:pt x="319889" y="297706"/>
                    <a:pt x="475307" y="565538"/>
                    <a:pt x="591493" y="853740"/>
                  </a:cubicBezTo>
                  <a:cubicBezTo>
                    <a:pt x="599037" y="871847"/>
                    <a:pt x="605828" y="889954"/>
                    <a:pt x="613372" y="908061"/>
                  </a:cubicBezTo>
                  <a:cubicBezTo>
                    <a:pt x="611109" y="908061"/>
                    <a:pt x="609600" y="907307"/>
                    <a:pt x="608091" y="906552"/>
                  </a:cubicBezTo>
                  <a:close/>
                </a:path>
              </a:pathLst>
            </a:custGeom>
            <a:grpFill/>
            <a:ln w="75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85" name="Freeform: Shape 3084">
              <a:extLst>
                <a:ext uri="{FF2B5EF4-FFF2-40B4-BE49-F238E27FC236}">
                  <a16:creationId xmlns:a16="http://schemas.microsoft.com/office/drawing/2014/main" id="{775F0181-FA70-4EF7-84EC-2CF6F635194C}"/>
                </a:ext>
              </a:extLst>
            </p:cNvPr>
            <p:cNvSpPr/>
            <p:nvPr/>
          </p:nvSpPr>
          <p:spPr>
            <a:xfrm>
              <a:off x="5779633" y="5691659"/>
              <a:ext cx="487684" cy="756747"/>
            </a:xfrm>
            <a:custGeom>
              <a:avLst/>
              <a:gdLst>
                <a:gd name="connsiteX0" fmla="*/ 613427 w 755751"/>
                <a:gd name="connsiteY0" fmla="*/ 916163 h 1172711"/>
                <a:gd name="connsiteX1" fmla="*/ 603619 w 755751"/>
                <a:gd name="connsiteY1" fmla="*/ 34205 h 1172711"/>
                <a:gd name="connsiteX2" fmla="*/ 633798 w 755751"/>
                <a:gd name="connsiteY2" fmla="*/ 4781 h 1172711"/>
                <a:gd name="connsiteX3" fmla="*/ 745457 w 755751"/>
                <a:gd name="connsiteY3" fmla="*/ 13080 h 1172711"/>
                <a:gd name="connsiteX4" fmla="*/ 751493 w 755751"/>
                <a:gd name="connsiteY4" fmla="*/ 118704 h 1172711"/>
                <a:gd name="connsiteX5" fmla="*/ 752247 w 755751"/>
                <a:gd name="connsiteY5" fmla="*/ 1128919 h 1172711"/>
                <a:gd name="connsiteX6" fmla="*/ 713770 w 755751"/>
                <a:gd name="connsiteY6" fmla="*/ 1169660 h 1172711"/>
                <a:gd name="connsiteX7" fmla="*/ 534209 w 755751"/>
                <a:gd name="connsiteY7" fmla="*/ 1061773 h 1172711"/>
                <a:gd name="connsiteX8" fmla="*/ 182633 w 755751"/>
                <a:gd name="connsiteY8" fmla="*/ 334478 h 1172711"/>
                <a:gd name="connsiteX9" fmla="*/ 138120 w 755751"/>
                <a:gd name="connsiteY9" fmla="*/ 237908 h 1172711"/>
                <a:gd name="connsiteX10" fmla="*/ 139629 w 755751"/>
                <a:gd name="connsiteY10" fmla="*/ 278648 h 1172711"/>
                <a:gd name="connsiteX11" fmla="*/ 148682 w 755751"/>
                <a:gd name="connsiteY11" fmla="*/ 1137973 h 1172711"/>
                <a:gd name="connsiteX12" fmla="*/ 116241 w 755751"/>
                <a:gd name="connsiteY12" fmla="*/ 1168906 h 1172711"/>
                <a:gd name="connsiteX13" fmla="*/ 33251 w 755751"/>
                <a:gd name="connsiteY13" fmla="*/ 1168906 h 1172711"/>
                <a:gd name="connsiteX14" fmla="*/ 55 w 755751"/>
                <a:gd name="connsiteY14" fmla="*/ 1134955 h 1172711"/>
                <a:gd name="connsiteX15" fmla="*/ 809 w 755751"/>
                <a:gd name="connsiteY15" fmla="*/ 633242 h 1172711"/>
                <a:gd name="connsiteX16" fmla="*/ 55 w 755751"/>
                <a:gd name="connsiteY16" fmla="*/ 44767 h 1172711"/>
                <a:gd name="connsiteX17" fmla="*/ 42304 w 755751"/>
                <a:gd name="connsiteY17" fmla="*/ 4781 h 1172711"/>
                <a:gd name="connsiteX18" fmla="*/ 49849 w 755751"/>
                <a:gd name="connsiteY18" fmla="*/ 4781 h 1172711"/>
                <a:gd name="connsiteX19" fmla="*/ 171316 w 755751"/>
                <a:gd name="connsiteY19" fmla="*/ 10817 h 1172711"/>
                <a:gd name="connsiteX20" fmla="*/ 229410 w 755751"/>
                <a:gd name="connsiteY20" fmla="*/ 113423 h 1172711"/>
                <a:gd name="connsiteX21" fmla="*/ 580232 w 755751"/>
                <a:gd name="connsiteY21" fmla="*/ 832419 h 1172711"/>
                <a:gd name="connsiteX22" fmla="*/ 613427 w 755751"/>
                <a:gd name="connsiteY22" fmla="*/ 916163 h 1172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55751" h="1172711">
                  <a:moveTo>
                    <a:pt x="613427" y="916163"/>
                  </a:moveTo>
                  <a:cubicBezTo>
                    <a:pt x="598338" y="621925"/>
                    <a:pt x="605128" y="327688"/>
                    <a:pt x="603619" y="34205"/>
                  </a:cubicBezTo>
                  <a:cubicBezTo>
                    <a:pt x="603619" y="10817"/>
                    <a:pt x="610410" y="2518"/>
                    <a:pt x="633798" y="4781"/>
                  </a:cubicBezTo>
                  <a:cubicBezTo>
                    <a:pt x="672275" y="8553"/>
                    <a:pt x="722069" y="-11063"/>
                    <a:pt x="745457" y="13080"/>
                  </a:cubicBezTo>
                  <a:cubicBezTo>
                    <a:pt x="764318" y="32696"/>
                    <a:pt x="751493" y="82490"/>
                    <a:pt x="751493" y="118704"/>
                  </a:cubicBezTo>
                  <a:cubicBezTo>
                    <a:pt x="751493" y="455191"/>
                    <a:pt x="751493" y="792433"/>
                    <a:pt x="752247" y="1128919"/>
                  </a:cubicBezTo>
                  <a:cubicBezTo>
                    <a:pt x="752247" y="1159852"/>
                    <a:pt x="743948" y="1165133"/>
                    <a:pt x="713770" y="1169660"/>
                  </a:cubicBezTo>
                  <a:cubicBezTo>
                    <a:pt x="620971" y="1183995"/>
                    <a:pt x="573441" y="1147781"/>
                    <a:pt x="534209" y="1061773"/>
                  </a:cubicBezTo>
                  <a:cubicBezTo>
                    <a:pt x="421796" y="817329"/>
                    <a:pt x="286748" y="583448"/>
                    <a:pt x="182633" y="334478"/>
                  </a:cubicBezTo>
                  <a:cubicBezTo>
                    <a:pt x="169053" y="302037"/>
                    <a:pt x="156981" y="269595"/>
                    <a:pt x="138120" y="237908"/>
                  </a:cubicBezTo>
                  <a:cubicBezTo>
                    <a:pt x="138875" y="251488"/>
                    <a:pt x="139629" y="265068"/>
                    <a:pt x="139629" y="278648"/>
                  </a:cubicBezTo>
                  <a:cubicBezTo>
                    <a:pt x="150946" y="565341"/>
                    <a:pt x="147174" y="851280"/>
                    <a:pt x="148682" y="1137973"/>
                  </a:cubicBezTo>
                  <a:cubicBezTo>
                    <a:pt x="148682" y="1163625"/>
                    <a:pt x="140384" y="1170415"/>
                    <a:pt x="116241" y="1168906"/>
                  </a:cubicBezTo>
                  <a:cubicBezTo>
                    <a:pt x="89080" y="1167397"/>
                    <a:pt x="61166" y="1166642"/>
                    <a:pt x="33251" y="1168906"/>
                  </a:cubicBezTo>
                  <a:cubicBezTo>
                    <a:pt x="6090" y="1171169"/>
                    <a:pt x="-699" y="1160607"/>
                    <a:pt x="55" y="1134955"/>
                  </a:cubicBezTo>
                  <a:cubicBezTo>
                    <a:pt x="809" y="967466"/>
                    <a:pt x="809" y="800731"/>
                    <a:pt x="809" y="633242"/>
                  </a:cubicBezTo>
                  <a:cubicBezTo>
                    <a:pt x="809" y="437084"/>
                    <a:pt x="1564" y="240925"/>
                    <a:pt x="55" y="44767"/>
                  </a:cubicBezTo>
                  <a:cubicBezTo>
                    <a:pt x="55" y="10062"/>
                    <a:pt x="10618" y="-500"/>
                    <a:pt x="42304" y="4781"/>
                  </a:cubicBezTo>
                  <a:cubicBezTo>
                    <a:pt x="44568" y="5535"/>
                    <a:pt x="47585" y="4781"/>
                    <a:pt x="49849" y="4781"/>
                  </a:cubicBezTo>
                  <a:cubicBezTo>
                    <a:pt x="91344" y="6290"/>
                    <a:pt x="140384" y="-10308"/>
                    <a:pt x="171316" y="10817"/>
                  </a:cubicBezTo>
                  <a:cubicBezTo>
                    <a:pt x="200740" y="31187"/>
                    <a:pt x="212057" y="77963"/>
                    <a:pt x="229410" y="113423"/>
                  </a:cubicBezTo>
                  <a:cubicBezTo>
                    <a:pt x="347105" y="353339"/>
                    <a:pt x="480643" y="584957"/>
                    <a:pt x="580232" y="832419"/>
                  </a:cubicBezTo>
                  <a:cubicBezTo>
                    <a:pt x="591548" y="861088"/>
                    <a:pt x="602865" y="888248"/>
                    <a:pt x="613427" y="916163"/>
                  </a:cubicBezTo>
                  <a:close/>
                </a:path>
              </a:pathLst>
            </a:custGeom>
            <a:grpFill/>
            <a:ln w="75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86" name="Freeform: Shape 3085">
              <a:extLst>
                <a:ext uri="{FF2B5EF4-FFF2-40B4-BE49-F238E27FC236}">
                  <a16:creationId xmlns:a16="http://schemas.microsoft.com/office/drawing/2014/main" id="{6ABAD040-29C2-41FC-B067-56844872AF06}"/>
                </a:ext>
              </a:extLst>
            </p:cNvPr>
            <p:cNvSpPr/>
            <p:nvPr/>
          </p:nvSpPr>
          <p:spPr>
            <a:xfrm>
              <a:off x="4384069" y="5689434"/>
              <a:ext cx="434768" cy="758447"/>
            </a:xfrm>
            <a:custGeom>
              <a:avLst/>
              <a:gdLst>
                <a:gd name="connsiteX0" fmla="*/ 176411 w 434768"/>
                <a:gd name="connsiteY0" fmla="*/ 88440 h 758447"/>
                <a:gd name="connsiteX1" fmla="*/ 122005 w 434768"/>
                <a:gd name="connsiteY1" fmla="*/ 91970 h 758447"/>
                <a:gd name="connsiteX2" fmla="*/ 104966 w 434768"/>
                <a:gd name="connsiteY2" fmla="*/ 112417 h 758447"/>
                <a:gd name="connsiteX3" fmla="*/ 105453 w 434768"/>
                <a:gd name="connsiteY3" fmla="*/ 221471 h 758447"/>
                <a:gd name="connsiteX4" fmla="*/ 104479 w 434768"/>
                <a:gd name="connsiteY4" fmla="*/ 333933 h 758447"/>
                <a:gd name="connsiteX5" fmla="*/ 123953 w 434768"/>
                <a:gd name="connsiteY5" fmla="*/ 352920 h 758447"/>
                <a:gd name="connsiteX6" fmla="*/ 179941 w 434768"/>
                <a:gd name="connsiteY6" fmla="*/ 352434 h 758447"/>
                <a:gd name="connsiteX7" fmla="*/ 312363 w 434768"/>
                <a:gd name="connsiteY7" fmla="*/ 226340 h 758447"/>
                <a:gd name="connsiteX8" fmla="*/ 230086 w 434768"/>
                <a:gd name="connsiteY8" fmla="*/ 95865 h 758447"/>
                <a:gd name="connsiteX9" fmla="*/ 176411 w 434768"/>
                <a:gd name="connsiteY9" fmla="*/ 88440 h 758447"/>
                <a:gd name="connsiteX10" fmla="*/ 149757 w 434768"/>
                <a:gd name="connsiteY10" fmla="*/ 137 h 758447"/>
                <a:gd name="connsiteX11" fmla="*/ 262218 w 434768"/>
                <a:gd name="connsiteY11" fmla="*/ 9692 h 758447"/>
                <a:gd name="connsiteX12" fmla="*/ 412167 w 434768"/>
                <a:gd name="connsiteY12" fmla="*/ 233155 h 758447"/>
                <a:gd name="connsiteX13" fmla="*/ 295811 w 434768"/>
                <a:gd name="connsiteY13" fmla="*/ 398196 h 758447"/>
                <a:gd name="connsiteX14" fmla="*/ 385878 w 434768"/>
                <a:gd name="connsiteY14" fmla="*/ 540843 h 758447"/>
                <a:gd name="connsiteX15" fmla="*/ 433102 w 434768"/>
                <a:gd name="connsiteY15" fmla="*/ 741424 h 758447"/>
                <a:gd name="connsiteX16" fmla="*/ 421418 w 434768"/>
                <a:gd name="connsiteY16" fmla="*/ 756029 h 758447"/>
                <a:gd name="connsiteX17" fmla="*/ 358128 w 434768"/>
                <a:gd name="connsiteY17" fmla="*/ 756516 h 758447"/>
                <a:gd name="connsiteX18" fmla="*/ 322101 w 434768"/>
                <a:gd name="connsiteY18" fmla="*/ 728766 h 758447"/>
                <a:gd name="connsiteX19" fmla="*/ 283153 w 434768"/>
                <a:gd name="connsiteY19" fmla="*/ 548632 h 758447"/>
                <a:gd name="connsiteX20" fmla="*/ 262706 w 434768"/>
                <a:gd name="connsiteY20" fmla="*/ 491671 h 758447"/>
                <a:gd name="connsiteX21" fmla="*/ 178481 w 434768"/>
                <a:gd name="connsiteY21" fmla="*/ 439578 h 758447"/>
                <a:gd name="connsiteX22" fmla="*/ 109835 w 434768"/>
                <a:gd name="connsiteY22" fmla="*/ 442986 h 758447"/>
                <a:gd name="connsiteX23" fmla="*/ 104967 w 434768"/>
                <a:gd name="connsiteY23" fmla="*/ 510171 h 758447"/>
                <a:gd name="connsiteX24" fmla="*/ 104967 w 434768"/>
                <a:gd name="connsiteY24" fmla="*/ 731687 h 758447"/>
                <a:gd name="connsiteX25" fmla="*/ 81598 w 434768"/>
                <a:gd name="connsiteY25" fmla="*/ 756516 h 758447"/>
                <a:gd name="connsiteX26" fmla="*/ 9058 w 434768"/>
                <a:gd name="connsiteY26" fmla="*/ 752135 h 758447"/>
                <a:gd name="connsiteX27" fmla="*/ 3702 w 434768"/>
                <a:gd name="connsiteY27" fmla="*/ 677647 h 758447"/>
                <a:gd name="connsiteX28" fmla="*/ 3216 w 434768"/>
                <a:gd name="connsiteY28" fmla="*/ 50100 h 758447"/>
                <a:gd name="connsiteX29" fmla="*/ 37295 w 434768"/>
                <a:gd name="connsiteY29" fmla="*/ 10666 h 758447"/>
                <a:gd name="connsiteX30" fmla="*/ 149757 w 434768"/>
                <a:gd name="connsiteY30" fmla="*/ 137 h 758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434768" h="758447">
                  <a:moveTo>
                    <a:pt x="176411" y="88440"/>
                  </a:moveTo>
                  <a:cubicBezTo>
                    <a:pt x="158397" y="88196"/>
                    <a:pt x="140262" y="89779"/>
                    <a:pt x="122005" y="91970"/>
                  </a:cubicBezTo>
                  <a:cubicBezTo>
                    <a:pt x="108374" y="93431"/>
                    <a:pt x="104479" y="99272"/>
                    <a:pt x="104966" y="112417"/>
                  </a:cubicBezTo>
                  <a:cubicBezTo>
                    <a:pt x="105940" y="148444"/>
                    <a:pt x="105453" y="184958"/>
                    <a:pt x="105453" y="221471"/>
                  </a:cubicBezTo>
                  <a:cubicBezTo>
                    <a:pt x="105453" y="258959"/>
                    <a:pt x="105940" y="295959"/>
                    <a:pt x="104479" y="333933"/>
                  </a:cubicBezTo>
                  <a:cubicBezTo>
                    <a:pt x="104479" y="348539"/>
                    <a:pt x="108861" y="353894"/>
                    <a:pt x="123953" y="352920"/>
                  </a:cubicBezTo>
                  <a:cubicBezTo>
                    <a:pt x="142453" y="351460"/>
                    <a:pt x="161440" y="352920"/>
                    <a:pt x="179941" y="352434"/>
                  </a:cubicBezTo>
                  <a:cubicBezTo>
                    <a:pt x="256376" y="351460"/>
                    <a:pt x="307981" y="302288"/>
                    <a:pt x="312363" y="226340"/>
                  </a:cubicBezTo>
                  <a:cubicBezTo>
                    <a:pt x="316258" y="161589"/>
                    <a:pt x="285100" y="111443"/>
                    <a:pt x="230086" y="95865"/>
                  </a:cubicBezTo>
                  <a:cubicBezTo>
                    <a:pt x="212316" y="90753"/>
                    <a:pt x="194424" y="88683"/>
                    <a:pt x="176411" y="88440"/>
                  </a:cubicBezTo>
                  <a:close/>
                  <a:moveTo>
                    <a:pt x="149757" y="137"/>
                  </a:moveTo>
                  <a:cubicBezTo>
                    <a:pt x="187244" y="-654"/>
                    <a:pt x="224731" y="1902"/>
                    <a:pt x="262218" y="9692"/>
                  </a:cubicBezTo>
                  <a:cubicBezTo>
                    <a:pt x="381983" y="34521"/>
                    <a:pt x="423852" y="131891"/>
                    <a:pt x="412167" y="233155"/>
                  </a:cubicBezTo>
                  <a:cubicBezTo>
                    <a:pt x="403891" y="312024"/>
                    <a:pt x="377115" y="346590"/>
                    <a:pt x="295811" y="398196"/>
                  </a:cubicBezTo>
                  <a:cubicBezTo>
                    <a:pt x="354233" y="427894"/>
                    <a:pt x="372733" y="482908"/>
                    <a:pt x="385878" y="540843"/>
                  </a:cubicBezTo>
                  <a:cubicBezTo>
                    <a:pt x="400970" y="608027"/>
                    <a:pt x="412167" y="675700"/>
                    <a:pt x="433102" y="741424"/>
                  </a:cubicBezTo>
                  <a:cubicBezTo>
                    <a:pt x="437484" y="754569"/>
                    <a:pt x="433102" y="756516"/>
                    <a:pt x="421418" y="756029"/>
                  </a:cubicBezTo>
                  <a:cubicBezTo>
                    <a:pt x="400483" y="755543"/>
                    <a:pt x="379062" y="754082"/>
                    <a:pt x="358128" y="756516"/>
                  </a:cubicBezTo>
                  <a:cubicBezTo>
                    <a:pt x="335245" y="758951"/>
                    <a:pt x="327456" y="748726"/>
                    <a:pt x="322101" y="728766"/>
                  </a:cubicBezTo>
                  <a:cubicBezTo>
                    <a:pt x="306522" y="669370"/>
                    <a:pt x="296298" y="608514"/>
                    <a:pt x="283153" y="548632"/>
                  </a:cubicBezTo>
                  <a:cubicBezTo>
                    <a:pt x="278772" y="528671"/>
                    <a:pt x="272443" y="509685"/>
                    <a:pt x="262706" y="491671"/>
                  </a:cubicBezTo>
                  <a:cubicBezTo>
                    <a:pt x="244692" y="458078"/>
                    <a:pt x="216942" y="440065"/>
                    <a:pt x="178481" y="439578"/>
                  </a:cubicBezTo>
                  <a:cubicBezTo>
                    <a:pt x="155112" y="439092"/>
                    <a:pt x="124928" y="431789"/>
                    <a:pt x="109835" y="442986"/>
                  </a:cubicBezTo>
                  <a:cubicBezTo>
                    <a:pt x="94256" y="455158"/>
                    <a:pt x="104967" y="486802"/>
                    <a:pt x="104967" y="510171"/>
                  </a:cubicBezTo>
                  <a:cubicBezTo>
                    <a:pt x="104480" y="584172"/>
                    <a:pt x="103993" y="657686"/>
                    <a:pt x="104967" y="731687"/>
                  </a:cubicBezTo>
                  <a:cubicBezTo>
                    <a:pt x="104967" y="749214"/>
                    <a:pt x="102533" y="758463"/>
                    <a:pt x="81598" y="756516"/>
                  </a:cubicBezTo>
                  <a:cubicBezTo>
                    <a:pt x="56769" y="754082"/>
                    <a:pt x="23176" y="764792"/>
                    <a:pt x="9058" y="752135"/>
                  </a:cubicBezTo>
                  <a:cubicBezTo>
                    <a:pt x="-7495" y="737529"/>
                    <a:pt x="3702" y="703450"/>
                    <a:pt x="3702" y="677647"/>
                  </a:cubicBezTo>
                  <a:cubicBezTo>
                    <a:pt x="3216" y="468302"/>
                    <a:pt x="3216" y="259445"/>
                    <a:pt x="3216" y="50100"/>
                  </a:cubicBezTo>
                  <a:cubicBezTo>
                    <a:pt x="3216" y="16021"/>
                    <a:pt x="3216" y="15534"/>
                    <a:pt x="37295" y="10666"/>
                  </a:cubicBezTo>
                  <a:cubicBezTo>
                    <a:pt x="74783" y="5067"/>
                    <a:pt x="112270" y="929"/>
                    <a:pt x="149757" y="137"/>
                  </a:cubicBezTo>
                  <a:close/>
                </a:path>
              </a:pathLst>
            </a:custGeom>
            <a:grpFill/>
            <a:ln w="754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3087" name="Freeform: Shape 3086">
              <a:extLst>
                <a:ext uri="{FF2B5EF4-FFF2-40B4-BE49-F238E27FC236}">
                  <a16:creationId xmlns:a16="http://schemas.microsoft.com/office/drawing/2014/main" id="{2C8F0093-5FBC-4046-991F-64CD626FCE7D}"/>
                </a:ext>
              </a:extLst>
            </p:cNvPr>
            <p:cNvSpPr/>
            <p:nvPr/>
          </p:nvSpPr>
          <p:spPr>
            <a:xfrm>
              <a:off x="3756816" y="5694161"/>
              <a:ext cx="535240" cy="751342"/>
            </a:xfrm>
            <a:custGeom>
              <a:avLst/>
              <a:gdLst>
                <a:gd name="connsiteX0" fmla="*/ 265333 w 535240"/>
                <a:gd name="connsiteY0" fmla="*/ 104768 h 751342"/>
                <a:gd name="connsiteX1" fmla="*/ 183055 w 535240"/>
                <a:gd name="connsiteY1" fmla="*/ 429009 h 751342"/>
                <a:gd name="connsiteX2" fmla="*/ 195713 w 535240"/>
                <a:gd name="connsiteY2" fmla="*/ 444102 h 751342"/>
                <a:gd name="connsiteX3" fmla="*/ 331544 w 535240"/>
                <a:gd name="connsiteY3" fmla="*/ 444102 h 751342"/>
                <a:gd name="connsiteX4" fmla="*/ 347610 w 535240"/>
                <a:gd name="connsiteY4" fmla="*/ 424141 h 751342"/>
                <a:gd name="connsiteX5" fmla="*/ 265333 w 535240"/>
                <a:gd name="connsiteY5" fmla="*/ 104768 h 751342"/>
                <a:gd name="connsiteX6" fmla="*/ 227845 w 535240"/>
                <a:gd name="connsiteY6" fmla="*/ 97 h 751342"/>
                <a:gd name="connsiteX7" fmla="*/ 313043 w 535240"/>
                <a:gd name="connsiteY7" fmla="*/ 97 h 751342"/>
                <a:gd name="connsiteX8" fmla="*/ 336899 w 535240"/>
                <a:gd name="connsiteY8" fmla="*/ 17137 h 751342"/>
                <a:gd name="connsiteX9" fmla="*/ 533585 w 535240"/>
                <a:gd name="connsiteY9" fmla="*/ 732803 h 751342"/>
                <a:gd name="connsiteX10" fmla="*/ 520440 w 535240"/>
                <a:gd name="connsiteY10" fmla="*/ 750816 h 751342"/>
                <a:gd name="connsiteX11" fmla="*/ 488795 w 535240"/>
                <a:gd name="connsiteY11" fmla="*/ 750816 h 751342"/>
                <a:gd name="connsiteX12" fmla="*/ 414307 w 535240"/>
                <a:gd name="connsiteY12" fmla="*/ 692882 h 751342"/>
                <a:gd name="connsiteX13" fmla="*/ 375360 w 535240"/>
                <a:gd name="connsiteY13" fmla="*/ 550235 h 751342"/>
                <a:gd name="connsiteX14" fmla="*/ 348583 w 535240"/>
                <a:gd name="connsiteY14" fmla="*/ 530274 h 751342"/>
                <a:gd name="connsiteX15" fmla="*/ 183055 w 535240"/>
                <a:gd name="connsiteY15" fmla="*/ 530274 h 751342"/>
                <a:gd name="connsiteX16" fmla="*/ 157252 w 535240"/>
                <a:gd name="connsiteY16" fmla="*/ 550722 h 751342"/>
                <a:gd name="connsiteX17" fmla="*/ 109541 w 535240"/>
                <a:gd name="connsiteY17" fmla="*/ 733777 h 751342"/>
                <a:gd name="connsiteX18" fmla="*/ 86659 w 535240"/>
                <a:gd name="connsiteY18" fmla="*/ 751303 h 751342"/>
                <a:gd name="connsiteX19" fmla="*/ 0 w 535240"/>
                <a:gd name="connsiteY19" fmla="*/ 751303 h 751342"/>
                <a:gd name="connsiteX20" fmla="*/ 65238 w 535240"/>
                <a:gd name="connsiteY20" fmla="*/ 512748 h 751342"/>
                <a:gd name="connsiteX21" fmla="*/ 200094 w 535240"/>
                <a:gd name="connsiteY21" fmla="*/ 21518 h 751342"/>
                <a:gd name="connsiteX22" fmla="*/ 227845 w 535240"/>
                <a:gd name="connsiteY22" fmla="*/ 97 h 751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535240" h="751342">
                  <a:moveTo>
                    <a:pt x="265333" y="104768"/>
                  </a:moveTo>
                  <a:cubicBezTo>
                    <a:pt x="243911" y="214796"/>
                    <a:pt x="212266" y="321416"/>
                    <a:pt x="183055" y="429009"/>
                  </a:cubicBezTo>
                  <a:cubicBezTo>
                    <a:pt x="179160" y="442641"/>
                    <a:pt x="184516" y="444102"/>
                    <a:pt x="195713" y="444102"/>
                  </a:cubicBezTo>
                  <a:cubicBezTo>
                    <a:pt x="240990" y="443615"/>
                    <a:pt x="286267" y="443615"/>
                    <a:pt x="331544" y="444102"/>
                  </a:cubicBezTo>
                  <a:cubicBezTo>
                    <a:pt x="347610" y="444102"/>
                    <a:pt x="352478" y="442154"/>
                    <a:pt x="347610" y="424141"/>
                  </a:cubicBezTo>
                  <a:cubicBezTo>
                    <a:pt x="318886" y="318007"/>
                    <a:pt x="288214" y="212849"/>
                    <a:pt x="265333" y="104768"/>
                  </a:cubicBezTo>
                  <a:close/>
                  <a:moveTo>
                    <a:pt x="227845" y="97"/>
                  </a:moveTo>
                  <a:cubicBezTo>
                    <a:pt x="256082" y="1557"/>
                    <a:pt x="284806" y="1071"/>
                    <a:pt x="313043" y="97"/>
                  </a:cubicBezTo>
                  <a:cubicBezTo>
                    <a:pt x="326188" y="-391"/>
                    <a:pt x="333004" y="3018"/>
                    <a:pt x="336899" y="17137"/>
                  </a:cubicBezTo>
                  <a:cubicBezTo>
                    <a:pt x="402136" y="255692"/>
                    <a:pt x="467374" y="494247"/>
                    <a:pt x="533585" y="732803"/>
                  </a:cubicBezTo>
                  <a:cubicBezTo>
                    <a:pt x="537480" y="747408"/>
                    <a:pt x="535045" y="751790"/>
                    <a:pt x="520440" y="750816"/>
                  </a:cubicBezTo>
                  <a:cubicBezTo>
                    <a:pt x="509730" y="749843"/>
                    <a:pt x="499506" y="750816"/>
                    <a:pt x="488795" y="750816"/>
                  </a:cubicBezTo>
                  <a:cubicBezTo>
                    <a:pt x="429886" y="750816"/>
                    <a:pt x="430373" y="750816"/>
                    <a:pt x="414307" y="692882"/>
                  </a:cubicBezTo>
                  <a:cubicBezTo>
                    <a:pt x="401162" y="645170"/>
                    <a:pt x="387530" y="597946"/>
                    <a:pt x="375360" y="550235"/>
                  </a:cubicBezTo>
                  <a:cubicBezTo>
                    <a:pt x="371465" y="535143"/>
                    <a:pt x="364649" y="530274"/>
                    <a:pt x="348583" y="530274"/>
                  </a:cubicBezTo>
                  <a:cubicBezTo>
                    <a:pt x="293569" y="531248"/>
                    <a:pt x="238068" y="531248"/>
                    <a:pt x="183055" y="530274"/>
                  </a:cubicBezTo>
                  <a:cubicBezTo>
                    <a:pt x="166502" y="529787"/>
                    <a:pt x="160660" y="536116"/>
                    <a:pt x="157252" y="550722"/>
                  </a:cubicBezTo>
                  <a:cubicBezTo>
                    <a:pt x="141672" y="612065"/>
                    <a:pt x="124633" y="672434"/>
                    <a:pt x="109541" y="733777"/>
                  </a:cubicBezTo>
                  <a:cubicBezTo>
                    <a:pt x="106133" y="747895"/>
                    <a:pt x="100291" y="751790"/>
                    <a:pt x="86659" y="751303"/>
                  </a:cubicBezTo>
                  <a:cubicBezTo>
                    <a:pt x="58422" y="750329"/>
                    <a:pt x="30185" y="751303"/>
                    <a:pt x="0" y="751303"/>
                  </a:cubicBezTo>
                  <a:cubicBezTo>
                    <a:pt x="21908" y="669999"/>
                    <a:pt x="43329" y="591617"/>
                    <a:pt x="65238" y="512748"/>
                  </a:cubicBezTo>
                  <a:cubicBezTo>
                    <a:pt x="110514" y="349167"/>
                    <a:pt x="155792" y="185586"/>
                    <a:pt x="200094" y="21518"/>
                  </a:cubicBezTo>
                  <a:cubicBezTo>
                    <a:pt x="204476" y="5452"/>
                    <a:pt x="210805" y="-877"/>
                    <a:pt x="227845" y="97"/>
                  </a:cubicBezTo>
                  <a:close/>
                </a:path>
              </a:pathLst>
            </a:custGeom>
            <a:grpFill/>
            <a:ln w="754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3088" name="Freeform: Shape 3087">
              <a:extLst>
                <a:ext uri="{FF2B5EF4-FFF2-40B4-BE49-F238E27FC236}">
                  <a16:creationId xmlns:a16="http://schemas.microsoft.com/office/drawing/2014/main" id="{80FB407E-2C87-4225-BCE5-149E88063284}"/>
                </a:ext>
              </a:extLst>
            </p:cNvPr>
            <p:cNvSpPr/>
            <p:nvPr/>
          </p:nvSpPr>
          <p:spPr>
            <a:xfrm>
              <a:off x="3333258" y="5694258"/>
              <a:ext cx="367661" cy="751692"/>
            </a:xfrm>
            <a:custGeom>
              <a:avLst/>
              <a:gdLst>
                <a:gd name="connsiteX0" fmla="*/ 754 w 569754"/>
                <a:gd name="connsiteY0" fmla="*/ 582440 h 1164878"/>
                <a:gd name="connsiteX1" fmla="*/ 0 w 569754"/>
                <a:gd name="connsiteY1" fmla="*/ 35459 h 1164878"/>
                <a:gd name="connsiteX2" fmla="*/ 35459 w 569754"/>
                <a:gd name="connsiteY2" fmla="*/ 0 h 1164878"/>
                <a:gd name="connsiteX3" fmla="*/ 510766 w 569754"/>
                <a:gd name="connsiteY3" fmla="*/ 0 h 1164878"/>
                <a:gd name="connsiteX4" fmla="*/ 546225 w 569754"/>
                <a:gd name="connsiteY4" fmla="*/ 35459 h 1164878"/>
                <a:gd name="connsiteX5" fmla="*/ 546225 w 569754"/>
                <a:gd name="connsiteY5" fmla="*/ 110905 h 1164878"/>
                <a:gd name="connsiteX6" fmla="*/ 507748 w 569754"/>
                <a:gd name="connsiteY6" fmla="*/ 147119 h 1164878"/>
                <a:gd name="connsiteX7" fmla="*/ 190877 w 569754"/>
                <a:gd name="connsiteY7" fmla="*/ 146364 h 1164878"/>
                <a:gd name="connsiteX8" fmla="*/ 158436 w 569754"/>
                <a:gd name="connsiteY8" fmla="*/ 177297 h 1164878"/>
                <a:gd name="connsiteX9" fmla="*/ 158436 w 569754"/>
                <a:gd name="connsiteY9" fmla="*/ 456446 h 1164878"/>
                <a:gd name="connsiteX10" fmla="*/ 188614 w 569754"/>
                <a:gd name="connsiteY10" fmla="*/ 485115 h 1164878"/>
                <a:gd name="connsiteX11" fmla="*/ 490396 w 569754"/>
                <a:gd name="connsiteY11" fmla="*/ 484360 h 1164878"/>
                <a:gd name="connsiteX12" fmla="*/ 524347 w 569754"/>
                <a:gd name="connsiteY12" fmla="*/ 517556 h 1164878"/>
                <a:gd name="connsiteX13" fmla="*/ 524347 w 569754"/>
                <a:gd name="connsiteY13" fmla="*/ 596774 h 1164878"/>
                <a:gd name="connsiteX14" fmla="*/ 491150 w 569754"/>
                <a:gd name="connsiteY14" fmla="*/ 630725 h 1164878"/>
                <a:gd name="connsiteX15" fmla="*/ 193140 w 569754"/>
                <a:gd name="connsiteY15" fmla="*/ 629216 h 1164878"/>
                <a:gd name="connsiteX16" fmla="*/ 158436 w 569754"/>
                <a:gd name="connsiteY16" fmla="*/ 665430 h 1164878"/>
                <a:gd name="connsiteX17" fmla="*/ 158436 w 569754"/>
                <a:gd name="connsiteY17" fmla="*/ 982301 h 1164878"/>
                <a:gd name="connsiteX18" fmla="*/ 191631 w 569754"/>
                <a:gd name="connsiteY18" fmla="*/ 1016252 h 1164878"/>
                <a:gd name="connsiteX19" fmla="*/ 534909 w 569754"/>
                <a:gd name="connsiteY19" fmla="*/ 1014743 h 1164878"/>
                <a:gd name="connsiteX20" fmla="*/ 569614 w 569754"/>
                <a:gd name="connsiteY20" fmla="*/ 1047938 h 1164878"/>
                <a:gd name="connsiteX21" fmla="*/ 569614 w 569754"/>
                <a:gd name="connsiteY21" fmla="*/ 1138473 h 1164878"/>
                <a:gd name="connsiteX22" fmla="*/ 544716 w 569754"/>
                <a:gd name="connsiteY22" fmla="*/ 1164879 h 1164878"/>
                <a:gd name="connsiteX23" fmla="*/ 24142 w 569754"/>
                <a:gd name="connsiteY23" fmla="*/ 1164879 h 1164878"/>
                <a:gd name="connsiteX24" fmla="*/ 754 w 569754"/>
                <a:gd name="connsiteY24" fmla="*/ 1129420 h 1164878"/>
                <a:gd name="connsiteX25" fmla="*/ 754 w 569754"/>
                <a:gd name="connsiteY25" fmla="*/ 582440 h 1164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569754" h="1164878">
                  <a:moveTo>
                    <a:pt x="754" y="582440"/>
                  </a:moveTo>
                  <a:cubicBezTo>
                    <a:pt x="754" y="399861"/>
                    <a:pt x="1509" y="218037"/>
                    <a:pt x="0" y="35459"/>
                  </a:cubicBezTo>
                  <a:cubicBezTo>
                    <a:pt x="0" y="7545"/>
                    <a:pt x="7545" y="0"/>
                    <a:pt x="35459" y="0"/>
                  </a:cubicBezTo>
                  <a:cubicBezTo>
                    <a:pt x="193895" y="1509"/>
                    <a:pt x="352330" y="1509"/>
                    <a:pt x="510766" y="0"/>
                  </a:cubicBezTo>
                  <a:cubicBezTo>
                    <a:pt x="538681" y="0"/>
                    <a:pt x="549244" y="6790"/>
                    <a:pt x="546225" y="35459"/>
                  </a:cubicBezTo>
                  <a:cubicBezTo>
                    <a:pt x="543962" y="60356"/>
                    <a:pt x="543208" y="86008"/>
                    <a:pt x="546225" y="110905"/>
                  </a:cubicBezTo>
                  <a:cubicBezTo>
                    <a:pt x="549998" y="142592"/>
                    <a:pt x="535663" y="147873"/>
                    <a:pt x="507748" y="147119"/>
                  </a:cubicBezTo>
                  <a:cubicBezTo>
                    <a:pt x="402125" y="145610"/>
                    <a:pt x="296501" y="147119"/>
                    <a:pt x="190877" y="146364"/>
                  </a:cubicBezTo>
                  <a:cubicBezTo>
                    <a:pt x="167489" y="146364"/>
                    <a:pt x="157681" y="150891"/>
                    <a:pt x="158436" y="177297"/>
                  </a:cubicBezTo>
                  <a:cubicBezTo>
                    <a:pt x="159944" y="270095"/>
                    <a:pt x="159944" y="363648"/>
                    <a:pt x="158436" y="456446"/>
                  </a:cubicBezTo>
                  <a:cubicBezTo>
                    <a:pt x="158436" y="480588"/>
                    <a:pt x="165980" y="485869"/>
                    <a:pt x="188614" y="485115"/>
                  </a:cubicBezTo>
                  <a:cubicBezTo>
                    <a:pt x="288956" y="484360"/>
                    <a:pt x="390053" y="485115"/>
                    <a:pt x="490396" y="484360"/>
                  </a:cubicBezTo>
                  <a:cubicBezTo>
                    <a:pt x="516047" y="484360"/>
                    <a:pt x="527364" y="489641"/>
                    <a:pt x="524347" y="517556"/>
                  </a:cubicBezTo>
                  <a:cubicBezTo>
                    <a:pt x="522083" y="543962"/>
                    <a:pt x="522083" y="570368"/>
                    <a:pt x="524347" y="596774"/>
                  </a:cubicBezTo>
                  <a:cubicBezTo>
                    <a:pt x="526610" y="623180"/>
                    <a:pt x="517556" y="631479"/>
                    <a:pt x="491150" y="630725"/>
                  </a:cubicBezTo>
                  <a:cubicBezTo>
                    <a:pt x="391562" y="629216"/>
                    <a:pt x="292729" y="631479"/>
                    <a:pt x="193140" y="629216"/>
                  </a:cubicBezTo>
                  <a:cubicBezTo>
                    <a:pt x="163716" y="628461"/>
                    <a:pt x="157681" y="637515"/>
                    <a:pt x="158436" y="665430"/>
                  </a:cubicBezTo>
                  <a:cubicBezTo>
                    <a:pt x="159944" y="771054"/>
                    <a:pt x="159944" y="876677"/>
                    <a:pt x="158436" y="982301"/>
                  </a:cubicBezTo>
                  <a:cubicBezTo>
                    <a:pt x="158436" y="1008707"/>
                    <a:pt x="165225" y="1016252"/>
                    <a:pt x="191631" y="1016252"/>
                  </a:cubicBezTo>
                  <a:cubicBezTo>
                    <a:pt x="306309" y="1014743"/>
                    <a:pt x="420231" y="1016252"/>
                    <a:pt x="534909" y="1014743"/>
                  </a:cubicBezTo>
                  <a:cubicBezTo>
                    <a:pt x="560560" y="1014743"/>
                    <a:pt x="571122" y="1020778"/>
                    <a:pt x="569614" y="1047938"/>
                  </a:cubicBezTo>
                  <a:cubicBezTo>
                    <a:pt x="567350" y="1078117"/>
                    <a:pt x="568105" y="1108295"/>
                    <a:pt x="569614" y="1138473"/>
                  </a:cubicBezTo>
                  <a:cubicBezTo>
                    <a:pt x="570368" y="1157334"/>
                    <a:pt x="565087" y="1164879"/>
                    <a:pt x="544716" y="1164879"/>
                  </a:cubicBezTo>
                  <a:cubicBezTo>
                    <a:pt x="371192" y="1164125"/>
                    <a:pt x="197667" y="1164125"/>
                    <a:pt x="24142" y="1164879"/>
                  </a:cubicBezTo>
                  <a:cubicBezTo>
                    <a:pt x="-6036" y="1164879"/>
                    <a:pt x="754" y="1146018"/>
                    <a:pt x="754" y="1129420"/>
                  </a:cubicBezTo>
                  <a:cubicBezTo>
                    <a:pt x="0" y="946842"/>
                    <a:pt x="754" y="765018"/>
                    <a:pt x="754" y="582440"/>
                  </a:cubicBezTo>
                  <a:close/>
                </a:path>
              </a:pathLst>
            </a:custGeom>
            <a:grpFill/>
            <a:ln w="75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89" name="Freeform: Shape 3088">
              <a:extLst>
                <a:ext uri="{FF2B5EF4-FFF2-40B4-BE49-F238E27FC236}">
                  <a16:creationId xmlns:a16="http://schemas.microsoft.com/office/drawing/2014/main" id="{784D28F4-55C6-4D23-98B2-B7EA1724713B}"/>
                </a:ext>
              </a:extLst>
            </p:cNvPr>
            <p:cNvSpPr/>
            <p:nvPr/>
          </p:nvSpPr>
          <p:spPr>
            <a:xfrm>
              <a:off x="5537705" y="5693978"/>
              <a:ext cx="103251" cy="751790"/>
            </a:xfrm>
            <a:custGeom>
              <a:avLst/>
              <a:gdLst>
                <a:gd name="connsiteX0" fmla="*/ 755 w 160005"/>
                <a:gd name="connsiteY0" fmla="*/ 579855 h 1165029"/>
                <a:gd name="connsiteX1" fmla="*/ 0 w 160005"/>
                <a:gd name="connsiteY1" fmla="*/ 36647 h 1165029"/>
                <a:gd name="connsiteX2" fmla="*/ 34706 w 160005"/>
                <a:gd name="connsiteY2" fmla="*/ 433 h 1165029"/>
                <a:gd name="connsiteX3" fmla="*/ 125240 w 160005"/>
                <a:gd name="connsiteY3" fmla="*/ 433 h 1165029"/>
                <a:gd name="connsiteX4" fmla="*/ 159945 w 160005"/>
                <a:gd name="connsiteY4" fmla="*/ 36647 h 1165029"/>
                <a:gd name="connsiteX5" fmla="*/ 159191 w 160005"/>
                <a:gd name="connsiteY5" fmla="*/ 387469 h 1165029"/>
                <a:gd name="connsiteX6" fmla="*/ 159945 w 160005"/>
                <a:gd name="connsiteY6" fmla="*/ 1126835 h 1165029"/>
                <a:gd name="connsiteX7" fmla="*/ 122977 w 160005"/>
                <a:gd name="connsiteY7" fmla="*/ 1164558 h 1165029"/>
                <a:gd name="connsiteX8" fmla="*/ 36214 w 160005"/>
                <a:gd name="connsiteY8" fmla="*/ 1164558 h 1165029"/>
                <a:gd name="connsiteX9" fmla="*/ 0 w 160005"/>
                <a:gd name="connsiteY9" fmla="*/ 1126081 h 1165029"/>
                <a:gd name="connsiteX10" fmla="*/ 755 w 160005"/>
                <a:gd name="connsiteY10" fmla="*/ 579855 h 1165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0005" h="1165029">
                  <a:moveTo>
                    <a:pt x="755" y="579855"/>
                  </a:moveTo>
                  <a:cubicBezTo>
                    <a:pt x="755" y="398786"/>
                    <a:pt x="1509" y="217716"/>
                    <a:pt x="0" y="36647"/>
                  </a:cubicBezTo>
                  <a:cubicBezTo>
                    <a:pt x="0" y="9486"/>
                    <a:pt x="6036" y="-1830"/>
                    <a:pt x="34706" y="433"/>
                  </a:cubicBezTo>
                  <a:cubicBezTo>
                    <a:pt x="64884" y="2696"/>
                    <a:pt x="95062" y="3451"/>
                    <a:pt x="125240" y="433"/>
                  </a:cubicBezTo>
                  <a:cubicBezTo>
                    <a:pt x="154663" y="-2585"/>
                    <a:pt x="160699" y="10241"/>
                    <a:pt x="159945" y="36647"/>
                  </a:cubicBezTo>
                  <a:cubicBezTo>
                    <a:pt x="158436" y="153588"/>
                    <a:pt x="159191" y="270528"/>
                    <a:pt x="159191" y="387469"/>
                  </a:cubicBezTo>
                  <a:cubicBezTo>
                    <a:pt x="159191" y="634176"/>
                    <a:pt x="158436" y="880128"/>
                    <a:pt x="159945" y="1126835"/>
                  </a:cubicBezTo>
                  <a:cubicBezTo>
                    <a:pt x="159945" y="1156259"/>
                    <a:pt x="153155" y="1167576"/>
                    <a:pt x="122977" y="1164558"/>
                  </a:cubicBezTo>
                  <a:cubicBezTo>
                    <a:pt x="94307" y="1161540"/>
                    <a:pt x="64884" y="1161540"/>
                    <a:pt x="36214" y="1164558"/>
                  </a:cubicBezTo>
                  <a:cubicBezTo>
                    <a:pt x="4527" y="1167576"/>
                    <a:pt x="0" y="1153995"/>
                    <a:pt x="0" y="1126081"/>
                  </a:cubicBezTo>
                  <a:cubicBezTo>
                    <a:pt x="755" y="944257"/>
                    <a:pt x="755" y="761678"/>
                    <a:pt x="755" y="579855"/>
                  </a:cubicBezTo>
                  <a:close/>
                </a:path>
              </a:pathLst>
            </a:custGeom>
            <a:grpFill/>
            <a:ln w="75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90" name="Freeform: Shape 3089">
              <a:extLst>
                <a:ext uri="{FF2B5EF4-FFF2-40B4-BE49-F238E27FC236}">
                  <a16:creationId xmlns:a16="http://schemas.microsoft.com/office/drawing/2014/main" id="{0C6183CD-2BEF-4411-8B60-970C0CA7CDEE}"/>
                </a:ext>
              </a:extLst>
            </p:cNvPr>
            <p:cNvSpPr/>
            <p:nvPr/>
          </p:nvSpPr>
          <p:spPr>
            <a:xfrm>
              <a:off x="2032763" y="5451515"/>
              <a:ext cx="211779" cy="211779"/>
            </a:xfrm>
            <a:custGeom>
              <a:avLst/>
              <a:gdLst>
                <a:gd name="connsiteX0" fmla="*/ 306309 w 328188"/>
                <a:gd name="connsiteY0" fmla="*/ 0 h 328188"/>
                <a:gd name="connsiteX1" fmla="*/ 21879 w 328188"/>
                <a:gd name="connsiteY1" fmla="*/ 0 h 328188"/>
                <a:gd name="connsiteX2" fmla="*/ 0 w 328188"/>
                <a:gd name="connsiteY2" fmla="*/ 21879 h 328188"/>
                <a:gd name="connsiteX3" fmla="*/ 0 w 328188"/>
                <a:gd name="connsiteY3" fmla="*/ 306309 h 328188"/>
                <a:gd name="connsiteX4" fmla="*/ 21879 w 328188"/>
                <a:gd name="connsiteY4" fmla="*/ 328188 h 328188"/>
                <a:gd name="connsiteX5" fmla="*/ 306309 w 328188"/>
                <a:gd name="connsiteY5" fmla="*/ 328188 h 328188"/>
                <a:gd name="connsiteX6" fmla="*/ 328188 w 328188"/>
                <a:gd name="connsiteY6" fmla="*/ 306309 h 328188"/>
                <a:gd name="connsiteX7" fmla="*/ 328188 w 328188"/>
                <a:gd name="connsiteY7" fmla="*/ 21879 h 328188"/>
                <a:gd name="connsiteX8" fmla="*/ 306309 w 328188"/>
                <a:gd name="connsiteY8" fmla="*/ 0 h 328188"/>
                <a:gd name="connsiteX9" fmla="*/ 132030 w 328188"/>
                <a:gd name="connsiteY9" fmla="*/ 114677 h 328188"/>
                <a:gd name="connsiteX10" fmla="*/ 116941 w 328188"/>
                <a:gd name="connsiteY10" fmla="*/ 129766 h 328188"/>
                <a:gd name="connsiteX11" fmla="*/ 56584 w 328188"/>
                <a:gd name="connsiteY11" fmla="*/ 129766 h 328188"/>
                <a:gd name="connsiteX12" fmla="*/ 41495 w 328188"/>
                <a:gd name="connsiteY12" fmla="*/ 114677 h 328188"/>
                <a:gd name="connsiteX13" fmla="*/ 41495 w 328188"/>
                <a:gd name="connsiteY13" fmla="*/ 61865 h 328188"/>
                <a:gd name="connsiteX14" fmla="*/ 56584 w 328188"/>
                <a:gd name="connsiteY14" fmla="*/ 46776 h 328188"/>
                <a:gd name="connsiteX15" fmla="*/ 116941 w 328188"/>
                <a:gd name="connsiteY15" fmla="*/ 46776 h 328188"/>
                <a:gd name="connsiteX16" fmla="*/ 132030 w 328188"/>
                <a:gd name="connsiteY16" fmla="*/ 61865 h 328188"/>
                <a:gd name="connsiteX17" fmla="*/ 132030 w 328188"/>
                <a:gd name="connsiteY17" fmla="*/ 114677 h 328188"/>
                <a:gd name="connsiteX18" fmla="*/ 298764 w 328188"/>
                <a:gd name="connsiteY18" fmla="*/ 114677 h 328188"/>
                <a:gd name="connsiteX19" fmla="*/ 283675 w 328188"/>
                <a:gd name="connsiteY19" fmla="*/ 129766 h 328188"/>
                <a:gd name="connsiteX20" fmla="*/ 223319 w 328188"/>
                <a:gd name="connsiteY20" fmla="*/ 129766 h 328188"/>
                <a:gd name="connsiteX21" fmla="*/ 208230 w 328188"/>
                <a:gd name="connsiteY21" fmla="*/ 114677 h 328188"/>
                <a:gd name="connsiteX22" fmla="*/ 208230 w 328188"/>
                <a:gd name="connsiteY22" fmla="*/ 61865 h 328188"/>
                <a:gd name="connsiteX23" fmla="*/ 223319 w 328188"/>
                <a:gd name="connsiteY23" fmla="*/ 46776 h 328188"/>
                <a:gd name="connsiteX24" fmla="*/ 283675 w 328188"/>
                <a:gd name="connsiteY24" fmla="*/ 46776 h 328188"/>
                <a:gd name="connsiteX25" fmla="*/ 298764 w 328188"/>
                <a:gd name="connsiteY25" fmla="*/ 61865 h 328188"/>
                <a:gd name="connsiteX26" fmla="*/ 298764 w 328188"/>
                <a:gd name="connsiteY26" fmla="*/ 114677 h 328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328188" h="328188">
                  <a:moveTo>
                    <a:pt x="306309" y="0"/>
                  </a:moveTo>
                  <a:lnTo>
                    <a:pt x="21879" y="0"/>
                  </a:lnTo>
                  <a:cubicBezTo>
                    <a:pt x="9808" y="0"/>
                    <a:pt x="0" y="9808"/>
                    <a:pt x="0" y="21879"/>
                  </a:cubicBezTo>
                  <a:lnTo>
                    <a:pt x="0" y="306309"/>
                  </a:lnTo>
                  <a:cubicBezTo>
                    <a:pt x="0" y="318380"/>
                    <a:pt x="9808" y="328188"/>
                    <a:pt x="21879" y="328188"/>
                  </a:cubicBezTo>
                  <a:lnTo>
                    <a:pt x="306309" y="328188"/>
                  </a:lnTo>
                  <a:cubicBezTo>
                    <a:pt x="318380" y="328188"/>
                    <a:pt x="328188" y="318380"/>
                    <a:pt x="328188" y="306309"/>
                  </a:cubicBezTo>
                  <a:lnTo>
                    <a:pt x="328188" y="21879"/>
                  </a:lnTo>
                  <a:cubicBezTo>
                    <a:pt x="328188" y="9808"/>
                    <a:pt x="318380" y="0"/>
                    <a:pt x="306309" y="0"/>
                  </a:cubicBezTo>
                  <a:close/>
                  <a:moveTo>
                    <a:pt x="132030" y="114677"/>
                  </a:moveTo>
                  <a:cubicBezTo>
                    <a:pt x="132030" y="122976"/>
                    <a:pt x="125240" y="129766"/>
                    <a:pt x="116941" y="129766"/>
                  </a:cubicBezTo>
                  <a:lnTo>
                    <a:pt x="56584" y="129766"/>
                  </a:lnTo>
                  <a:cubicBezTo>
                    <a:pt x="48285" y="129766"/>
                    <a:pt x="41495" y="122976"/>
                    <a:pt x="41495" y="114677"/>
                  </a:cubicBezTo>
                  <a:lnTo>
                    <a:pt x="41495" y="61865"/>
                  </a:lnTo>
                  <a:cubicBezTo>
                    <a:pt x="41495" y="53566"/>
                    <a:pt x="48285" y="46776"/>
                    <a:pt x="56584" y="46776"/>
                  </a:cubicBezTo>
                  <a:lnTo>
                    <a:pt x="116941" y="46776"/>
                  </a:lnTo>
                  <a:cubicBezTo>
                    <a:pt x="125240" y="46776"/>
                    <a:pt x="132030" y="53566"/>
                    <a:pt x="132030" y="61865"/>
                  </a:cubicBezTo>
                  <a:lnTo>
                    <a:pt x="132030" y="114677"/>
                  </a:lnTo>
                  <a:close/>
                  <a:moveTo>
                    <a:pt x="298764" y="114677"/>
                  </a:moveTo>
                  <a:cubicBezTo>
                    <a:pt x="298764" y="122976"/>
                    <a:pt x="291974" y="129766"/>
                    <a:pt x="283675" y="129766"/>
                  </a:cubicBezTo>
                  <a:lnTo>
                    <a:pt x="223319" y="129766"/>
                  </a:lnTo>
                  <a:cubicBezTo>
                    <a:pt x="215020" y="129766"/>
                    <a:pt x="208230" y="122976"/>
                    <a:pt x="208230" y="114677"/>
                  </a:cubicBezTo>
                  <a:lnTo>
                    <a:pt x="208230" y="61865"/>
                  </a:lnTo>
                  <a:cubicBezTo>
                    <a:pt x="208230" y="53566"/>
                    <a:pt x="215020" y="46776"/>
                    <a:pt x="223319" y="46776"/>
                  </a:cubicBezTo>
                  <a:lnTo>
                    <a:pt x="283675" y="46776"/>
                  </a:lnTo>
                  <a:cubicBezTo>
                    <a:pt x="291974" y="46776"/>
                    <a:pt x="298764" y="53566"/>
                    <a:pt x="298764" y="61865"/>
                  </a:cubicBezTo>
                  <a:lnTo>
                    <a:pt x="298764" y="114677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75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91" name="Freeform: Shape 3090">
              <a:extLst>
                <a:ext uri="{FF2B5EF4-FFF2-40B4-BE49-F238E27FC236}">
                  <a16:creationId xmlns:a16="http://schemas.microsoft.com/office/drawing/2014/main" id="{11E833DA-41BD-47F2-839A-4B4F5DBB878C}"/>
                </a:ext>
              </a:extLst>
            </p:cNvPr>
            <p:cNvSpPr/>
            <p:nvPr/>
          </p:nvSpPr>
          <p:spPr>
            <a:xfrm>
              <a:off x="7965616" y="5924050"/>
              <a:ext cx="312069" cy="312086"/>
            </a:xfrm>
            <a:custGeom>
              <a:avLst/>
              <a:gdLst>
                <a:gd name="connsiteX0" fmla="*/ 483606 w 483605"/>
                <a:gd name="connsiteY0" fmla="*/ 451164 h 483632"/>
                <a:gd name="connsiteX1" fmla="*/ 483606 w 483605"/>
                <a:gd name="connsiteY1" fmla="*/ 32441 h 483632"/>
                <a:gd name="connsiteX2" fmla="*/ 451164 w 483605"/>
                <a:gd name="connsiteY2" fmla="*/ 0 h 483632"/>
                <a:gd name="connsiteX3" fmla="*/ 32441 w 483605"/>
                <a:gd name="connsiteY3" fmla="*/ 0 h 483632"/>
                <a:gd name="connsiteX4" fmla="*/ 0 w 483605"/>
                <a:gd name="connsiteY4" fmla="*/ 32441 h 483632"/>
                <a:gd name="connsiteX5" fmla="*/ 0 w 483605"/>
                <a:gd name="connsiteY5" fmla="*/ 451164 h 483632"/>
                <a:gd name="connsiteX6" fmla="*/ 32441 w 483605"/>
                <a:gd name="connsiteY6" fmla="*/ 483606 h 483632"/>
                <a:gd name="connsiteX7" fmla="*/ 451164 w 483605"/>
                <a:gd name="connsiteY7" fmla="*/ 483606 h 483632"/>
                <a:gd name="connsiteX8" fmla="*/ 483606 w 483605"/>
                <a:gd name="connsiteY8" fmla="*/ 451164 h 483632"/>
                <a:gd name="connsiteX9" fmla="*/ 314608 w 483605"/>
                <a:gd name="connsiteY9" fmla="*/ 194649 h 483632"/>
                <a:gd name="connsiteX10" fmla="*/ 292728 w 483605"/>
                <a:gd name="connsiteY10" fmla="*/ 172770 h 483632"/>
                <a:gd name="connsiteX11" fmla="*/ 292728 w 483605"/>
                <a:gd name="connsiteY11" fmla="*/ 83744 h 483632"/>
                <a:gd name="connsiteX12" fmla="*/ 314608 w 483605"/>
                <a:gd name="connsiteY12" fmla="*/ 61865 h 483632"/>
                <a:gd name="connsiteX13" fmla="*/ 392317 w 483605"/>
                <a:gd name="connsiteY13" fmla="*/ 61865 h 483632"/>
                <a:gd name="connsiteX14" fmla="*/ 414196 w 483605"/>
                <a:gd name="connsiteY14" fmla="*/ 83744 h 483632"/>
                <a:gd name="connsiteX15" fmla="*/ 414196 w 483605"/>
                <a:gd name="connsiteY15" fmla="*/ 172770 h 483632"/>
                <a:gd name="connsiteX16" fmla="*/ 392317 w 483605"/>
                <a:gd name="connsiteY16" fmla="*/ 194649 h 483632"/>
                <a:gd name="connsiteX17" fmla="*/ 314608 w 483605"/>
                <a:gd name="connsiteY17" fmla="*/ 194649 h 483632"/>
                <a:gd name="connsiteX18" fmla="*/ 314608 w 483605"/>
                <a:gd name="connsiteY18" fmla="*/ 440602 h 483632"/>
                <a:gd name="connsiteX19" fmla="*/ 292728 w 483605"/>
                <a:gd name="connsiteY19" fmla="*/ 418723 h 483632"/>
                <a:gd name="connsiteX20" fmla="*/ 292728 w 483605"/>
                <a:gd name="connsiteY20" fmla="*/ 329697 h 483632"/>
                <a:gd name="connsiteX21" fmla="*/ 314608 w 483605"/>
                <a:gd name="connsiteY21" fmla="*/ 307818 h 483632"/>
                <a:gd name="connsiteX22" fmla="*/ 392317 w 483605"/>
                <a:gd name="connsiteY22" fmla="*/ 307818 h 483632"/>
                <a:gd name="connsiteX23" fmla="*/ 414196 w 483605"/>
                <a:gd name="connsiteY23" fmla="*/ 329697 h 483632"/>
                <a:gd name="connsiteX24" fmla="*/ 414196 w 483605"/>
                <a:gd name="connsiteY24" fmla="*/ 418723 h 483632"/>
                <a:gd name="connsiteX25" fmla="*/ 392317 w 483605"/>
                <a:gd name="connsiteY25" fmla="*/ 440602 h 483632"/>
                <a:gd name="connsiteX26" fmla="*/ 314608 w 483605"/>
                <a:gd name="connsiteY26" fmla="*/ 440602 h 483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483605" h="483632">
                  <a:moveTo>
                    <a:pt x="483606" y="451164"/>
                  </a:moveTo>
                  <a:lnTo>
                    <a:pt x="483606" y="32441"/>
                  </a:lnTo>
                  <a:cubicBezTo>
                    <a:pt x="483606" y="14334"/>
                    <a:pt x="469271" y="0"/>
                    <a:pt x="451164" y="0"/>
                  </a:cubicBezTo>
                  <a:lnTo>
                    <a:pt x="32441" y="0"/>
                  </a:lnTo>
                  <a:cubicBezTo>
                    <a:pt x="14335" y="0"/>
                    <a:pt x="0" y="14334"/>
                    <a:pt x="0" y="32441"/>
                  </a:cubicBezTo>
                  <a:lnTo>
                    <a:pt x="0" y="451164"/>
                  </a:lnTo>
                  <a:cubicBezTo>
                    <a:pt x="0" y="469271"/>
                    <a:pt x="14335" y="483606"/>
                    <a:pt x="32441" y="483606"/>
                  </a:cubicBezTo>
                  <a:lnTo>
                    <a:pt x="451164" y="483606"/>
                  </a:lnTo>
                  <a:cubicBezTo>
                    <a:pt x="468517" y="484360"/>
                    <a:pt x="483606" y="469271"/>
                    <a:pt x="483606" y="451164"/>
                  </a:cubicBezTo>
                  <a:close/>
                  <a:moveTo>
                    <a:pt x="314608" y="194649"/>
                  </a:moveTo>
                  <a:cubicBezTo>
                    <a:pt x="302536" y="194649"/>
                    <a:pt x="292728" y="184842"/>
                    <a:pt x="292728" y="172770"/>
                  </a:cubicBezTo>
                  <a:lnTo>
                    <a:pt x="292728" y="83744"/>
                  </a:lnTo>
                  <a:cubicBezTo>
                    <a:pt x="292728" y="71673"/>
                    <a:pt x="302536" y="61865"/>
                    <a:pt x="314608" y="61865"/>
                  </a:cubicBezTo>
                  <a:lnTo>
                    <a:pt x="392317" y="61865"/>
                  </a:lnTo>
                  <a:cubicBezTo>
                    <a:pt x="404388" y="61865"/>
                    <a:pt x="414196" y="71673"/>
                    <a:pt x="414196" y="83744"/>
                  </a:cubicBezTo>
                  <a:lnTo>
                    <a:pt x="414196" y="172770"/>
                  </a:lnTo>
                  <a:cubicBezTo>
                    <a:pt x="414196" y="184842"/>
                    <a:pt x="404388" y="194649"/>
                    <a:pt x="392317" y="194649"/>
                  </a:cubicBezTo>
                  <a:lnTo>
                    <a:pt x="314608" y="194649"/>
                  </a:lnTo>
                  <a:close/>
                  <a:moveTo>
                    <a:pt x="314608" y="440602"/>
                  </a:moveTo>
                  <a:cubicBezTo>
                    <a:pt x="302536" y="440602"/>
                    <a:pt x="292728" y="430794"/>
                    <a:pt x="292728" y="418723"/>
                  </a:cubicBezTo>
                  <a:lnTo>
                    <a:pt x="292728" y="329697"/>
                  </a:lnTo>
                  <a:cubicBezTo>
                    <a:pt x="292728" y="317626"/>
                    <a:pt x="302536" y="307818"/>
                    <a:pt x="314608" y="307818"/>
                  </a:cubicBezTo>
                  <a:lnTo>
                    <a:pt x="392317" y="307818"/>
                  </a:lnTo>
                  <a:cubicBezTo>
                    <a:pt x="404388" y="307818"/>
                    <a:pt x="414196" y="317626"/>
                    <a:pt x="414196" y="329697"/>
                  </a:cubicBezTo>
                  <a:lnTo>
                    <a:pt x="414196" y="418723"/>
                  </a:lnTo>
                  <a:cubicBezTo>
                    <a:pt x="414196" y="430794"/>
                    <a:pt x="404388" y="440602"/>
                    <a:pt x="392317" y="440602"/>
                  </a:cubicBezTo>
                  <a:lnTo>
                    <a:pt x="314608" y="440602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75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92" name="Freeform: Shape 3091">
              <a:extLst>
                <a:ext uri="{FF2B5EF4-FFF2-40B4-BE49-F238E27FC236}">
                  <a16:creationId xmlns:a16="http://schemas.microsoft.com/office/drawing/2014/main" id="{D463567F-D461-4098-951B-D91EB0A3DAFA}"/>
                </a:ext>
              </a:extLst>
            </p:cNvPr>
            <p:cNvSpPr/>
            <p:nvPr/>
          </p:nvSpPr>
          <p:spPr>
            <a:xfrm>
              <a:off x="6368011" y="5686397"/>
              <a:ext cx="1080572" cy="766589"/>
            </a:xfrm>
            <a:custGeom>
              <a:avLst/>
              <a:gdLst>
                <a:gd name="connsiteX0" fmla="*/ 1673780 w 1674534"/>
                <a:gd name="connsiteY0" fmla="*/ 507103 h 1187963"/>
                <a:gd name="connsiteX1" fmla="*/ 491549 w 1674534"/>
                <a:gd name="connsiteY1" fmla="*/ 498050 h 1187963"/>
                <a:gd name="connsiteX2" fmla="*/ 468915 w 1674534"/>
                <a:gd name="connsiteY2" fmla="*/ 517666 h 1187963"/>
                <a:gd name="connsiteX3" fmla="*/ 473442 w 1674534"/>
                <a:gd name="connsiteY3" fmla="*/ 667802 h 1187963"/>
                <a:gd name="connsiteX4" fmla="*/ 502112 w 1674534"/>
                <a:gd name="connsiteY4" fmla="*/ 691191 h 1187963"/>
                <a:gd name="connsiteX5" fmla="*/ 622824 w 1674534"/>
                <a:gd name="connsiteY5" fmla="*/ 690436 h 1187963"/>
                <a:gd name="connsiteX6" fmla="*/ 656020 w 1674534"/>
                <a:gd name="connsiteY6" fmla="*/ 720614 h 1187963"/>
                <a:gd name="connsiteX7" fmla="*/ 656020 w 1674534"/>
                <a:gd name="connsiteY7" fmla="*/ 992218 h 1187963"/>
                <a:gd name="connsiteX8" fmla="*/ 625087 w 1674534"/>
                <a:gd name="connsiteY8" fmla="*/ 1030696 h 1187963"/>
                <a:gd name="connsiteX9" fmla="*/ 203346 w 1674534"/>
                <a:gd name="connsiteY9" fmla="*/ 811904 h 1187963"/>
                <a:gd name="connsiteX10" fmla="*/ 197311 w 1674534"/>
                <a:gd name="connsiteY10" fmla="*/ 400725 h 1187963"/>
                <a:gd name="connsiteX11" fmla="*/ 480986 w 1674534"/>
                <a:gd name="connsiteY11" fmla="*/ 154018 h 1187963"/>
                <a:gd name="connsiteX12" fmla="*/ 745046 w 1674534"/>
                <a:gd name="connsiteY12" fmla="*/ 192495 h 1187963"/>
                <a:gd name="connsiteX13" fmla="*/ 775978 w 1674534"/>
                <a:gd name="connsiteY13" fmla="*/ 75555 h 1187963"/>
                <a:gd name="connsiteX14" fmla="*/ 752590 w 1674534"/>
                <a:gd name="connsiteY14" fmla="*/ 34815 h 1187963"/>
                <a:gd name="connsiteX15" fmla="*/ 594909 w 1674534"/>
                <a:gd name="connsiteY15" fmla="*/ 2373 h 1187963"/>
                <a:gd name="connsiteX16" fmla="*/ 46420 w 1674534"/>
                <a:gd name="connsiteY16" fmla="*/ 339614 h 1187963"/>
                <a:gd name="connsiteX17" fmla="*/ 53965 w 1674534"/>
                <a:gd name="connsiteY17" fmla="*/ 892630 h 1187963"/>
                <a:gd name="connsiteX18" fmla="*/ 344430 w 1674534"/>
                <a:gd name="connsiteY18" fmla="*/ 1164989 h 1187963"/>
                <a:gd name="connsiteX19" fmla="*/ 788049 w 1674534"/>
                <a:gd name="connsiteY19" fmla="*/ 1137828 h 1187963"/>
                <a:gd name="connsiteX20" fmla="*/ 810683 w 1674534"/>
                <a:gd name="connsiteY20" fmla="*/ 1097088 h 1187963"/>
                <a:gd name="connsiteX21" fmla="*/ 809929 w 1674534"/>
                <a:gd name="connsiteY21" fmla="*/ 685909 h 1187963"/>
                <a:gd name="connsiteX22" fmla="*/ 841617 w 1674534"/>
                <a:gd name="connsiteY22" fmla="*/ 654977 h 1187963"/>
                <a:gd name="connsiteX23" fmla="*/ 1674535 w 1674534"/>
                <a:gd name="connsiteY23" fmla="*/ 661767 h 1187963"/>
                <a:gd name="connsiteX24" fmla="*/ 1674535 w 1674534"/>
                <a:gd name="connsiteY24" fmla="*/ 507103 h 1187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674534" h="1187963">
                  <a:moveTo>
                    <a:pt x="1673780" y="507103"/>
                  </a:moveTo>
                  <a:cubicBezTo>
                    <a:pt x="1630777" y="504840"/>
                    <a:pt x="524745" y="500314"/>
                    <a:pt x="491549" y="498050"/>
                  </a:cubicBezTo>
                  <a:cubicBezTo>
                    <a:pt x="474950" y="496541"/>
                    <a:pt x="468161" y="501068"/>
                    <a:pt x="468915" y="517666"/>
                  </a:cubicBezTo>
                  <a:cubicBezTo>
                    <a:pt x="471178" y="567460"/>
                    <a:pt x="465897" y="618008"/>
                    <a:pt x="473442" y="667802"/>
                  </a:cubicBezTo>
                  <a:cubicBezTo>
                    <a:pt x="476460" y="688927"/>
                    <a:pt x="484759" y="691945"/>
                    <a:pt x="502112" y="691191"/>
                  </a:cubicBezTo>
                  <a:cubicBezTo>
                    <a:pt x="542097" y="690436"/>
                    <a:pt x="582838" y="691945"/>
                    <a:pt x="622824" y="690436"/>
                  </a:cubicBezTo>
                  <a:cubicBezTo>
                    <a:pt x="645458" y="689682"/>
                    <a:pt x="656020" y="694208"/>
                    <a:pt x="656020" y="720614"/>
                  </a:cubicBezTo>
                  <a:cubicBezTo>
                    <a:pt x="654511" y="811149"/>
                    <a:pt x="654511" y="901684"/>
                    <a:pt x="656020" y="992218"/>
                  </a:cubicBezTo>
                  <a:cubicBezTo>
                    <a:pt x="656775" y="1017116"/>
                    <a:pt x="644703" y="1026169"/>
                    <a:pt x="625087" y="1030696"/>
                  </a:cubicBezTo>
                  <a:cubicBezTo>
                    <a:pt x="441755" y="1069173"/>
                    <a:pt x="274265" y="1015607"/>
                    <a:pt x="203346" y="811904"/>
                  </a:cubicBezTo>
                  <a:cubicBezTo>
                    <a:pt x="155816" y="676856"/>
                    <a:pt x="155062" y="537282"/>
                    <a:pt x="197311" y="400725"/>
                  </a:cubicBezTo>
                  <a:cubicBezTo>
                    <a:pt x="240315" y="261905"/>
                    <a:pt x="333113" y="174389"/>
                    <a:pt x="480986" y="154018"/>
                  </a:cubicBezTo>
                  <a:cubicBezTo>
                    <a:pt x="571521" y="141193"/>
                    <a:pt x="658284" y="154773"/>
                    <a:pt x="745046" y="192495"/>
                  </a:cubicBezTo>
                  <a:cubicBezTo>
                    <a:pt x="755608" y="152509"/>
                    <a:pt x="763907" y="114032"/>
                    <a:pt x="775978" y="75555"/>
                  </a:cubicBezTo>
                  <a:cubicBezTo>
                    <a:pt x="783523" y="51412"/>
                    <a:pt x="773716" y="43113"/>
                    <a:pt x="752590" y="34815"/>
                  </a:cubicBezTo>
                  <a:cubicBezTo>
                    <a:pt x="701287" y="15199"/>
                    <a:pt x="648475" y="6900"/>
                    <a:pt x="594909" y="2373"/>
                  </a:cubicBezTo>
                  <a:cubicBezTo>
                    <a:pt x="361028" y="-17243"/>
                    <a:pt x="136955" y="83854"/>
                    <a:pt x="46420" y="339614"/>
                  </a:cubicBezTo>
                  <a:cubicBezTo>
                    <a:pt x="-19218" y="523702"/>
                    <a:pt x="-13936" y="710052"/>
                    <a:pt x="53965" y="892630"/>
                  </a:cubicBezTo>
                  <a:cubicBezTo>
                    <a:pt x="105267" y="1029941"/>
                    <a:pt x="201084" y="1125757"/>
                    <a:pt x="344430" y="1164989"/>
                  </a:cubicBezTo>
                  <a:cubicBezTo>
                    <a:pt x="494567" y="1206484"/>
                    <a:pt x="643194" y="1188377"/>
                    <a:pt x="788049" y="1137828"/>
                  </a:cubicBezTo>
                  <a:cubicBezTo>
                    <a:pt x="809929" y="1130284"/>
                    <a:pt x="810683" y="1115949"/>
                    <a:pt x="810683" y="1097088"/>
                  </a:cubicBezTo>
                  <a:cubicBezTo>
                    <a:pt x="809929" y="959777"/>
                    <a:pt x="811438" y="823220"/>
                    <a:pt x="809929" y="685909"/>
                  </a:cubicBezTo>
                  <a:cubicBezTo>
                    <a:pt x="809929" y="661013"/>
                    <a:pt x="816719" y="654222"/>
                    <a:pt x="841617" y="654977"/>
                  </a:cubicBezTo>
                  <a:cubicBezTo>
                    <a:pt x="939696" y="657240"/>
                    <a:pt x="1519871" y="657240"/>
                    <a:pt x="1674535" y="661767"/>
                  </a:cubicBezTo>
                  <a:lnTo>
                    <a:pt x="1674535" y="507103"/>
                  </a:lnTo>
                  <a:close/>
                </a:path>
              </a:pathLst>
            </a:custGeom>
            <a:grpFill/>
            <a:ln w="75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93" name="Freeform: Shape 3092">
              <a:extLst>
                <a:ext uri="{FF2B5EF4-FFF2-40B4-BE49-F238E27FC236}">
                  <a16:creationId xmlns:a16="http://schemas.microsoft.com/office/drawing/2014/main" id="{440133A7-3314-47FF-85C6-105E26D5EDF5}"/>
                </a:ext>
              </a:extLst>
            </p:cNvPr>
            <p:cNvSpPr/>
            <p:nvPr/>
          </p:nvSpPr>
          <p:spPr>
            <a:xfrm>
              <a:off x="1674291" y="6016064"/>
              <a:ext cx="505986" cy="502125"/>
            </a:xfrm>
            <a:custGeom>
              <a:avLst/>
              <a:gdLst>
                <a:gd name="connsiteX0" fmla="*/ 436854 w 505986"/>
                <a:gd name="connsiteY0" fmla="*/ 0 h 502125"/>
                <a:gd name="connsiteX1" fmla="*/ 505986 w 505986"/>
                <a:gd name="connsiteY1" fmla="*/ 0 h 502125"/>
                <a:gd name="connsiteX2" fmla="*/ 500144 w 505986"/>
                <a:gd name="connsiteY2" fmla="*/ 369517 h 502125"/>
                <a:gd name="connsiteX3" fmla="*/ 375025 w 505986"/>
                <a:gd name="connsiteY3" fmla="*/ 498531 h 502125"/>
                <a:gd name="connsiteX4" fmla="*/ 13966 w 505986"/>
                <a:gd name="connsiteY4" fmla="*/ 502122 h 502125"/>
                <a:gd name="connsiteX5" fmla="*/ 0 w 505986"/>
                <a:gd name="connsiteY5" fmla="*/ 502077 h 502125"/>
                <a:gd name="connsiteX6" fmla="*/ 0 w 505986"/>
                <a:gd name="connsiteY6" fmla="*/ 432700 h 502125"/>
                <a:gd name="connsiteX7" fmla="*/ 42020 w 505986"/>
                <a:gd name="connsiteY7" fmla="*/ 432503 h 502125"/>
                <a:gd name="connsiteX8" fmla="*/ 359932 w 505986"/>
                <a:gd name="connsiteY8" fmla="*/ 430860 h 502125"/>
                <a:gd name="connsiteX9" fmla="*/ 429551 w 505986"/>
                <a:gd name="connsiteY9" fmla="*/ 362701 h 502125"/>
                <a:gd name="connsiteX10" fmla="*/ 436854 w 505986"/>
                <a:gd name="connsiteY10" fmla="*/ 0 h 50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5986" h="502125">
                  <a:moveTo>
                    <a:pt x="436854" y="0"/>
                  </a:moveTo>
                  <a:lnTo>
                    <a:pt x="505986" y="0"/>
                  </a:lnTo>
                  <a:cubicBezTo>
                    <a:pt x="505500" y="487"/>
                    <a:pt x="501605" y="255108"/>
                    <a:pt x="500144" y="369517"/>
                  </a:cubicBezTo>
                  <a:cubicBezTo>
                    <a:pt x="499171" y="450821"/>
                    <a:pt x="455354" y="496584"/>
                    <a:pt x="375025" y="498531"/>
                  </a:cubicBezTo>
                  <a:cubicBezTo>
                    <a:pt x="254774" y="501453"/>
                    <a:pt x="134400" y="502183"/>
                    <a:pt x="13966" y="502122"/>
                  </a:cubicBezTo>
                  <a:lnTo>
                    <a:pt x="0" y="502077"/>
                  </a:lnTo>
                  <a:lnTo>
                    <a:pt x="0" y="432700"/>
                  </a:lnTo>
                  <a:lnTo>
                    <a:pt x="42020" y="432503"/>
                  </a:lnTo>
                  <a:cubicBezTo>
                    <a:pt x="204019" y="431712"/>
                    <a:pt x="356767" y="430860"/>
                    <a:pt x="359932" y="430860"/>
                  </a:cubicBezTo>
                  <a:cubicBezTo>
                    <a:pt x="416893" y="429886"/>
                    <a:pt x="426630" y="418689"/>
                    <a:pt x="429551" y="362701"/>
                  </a:cubicBezTo>
                  <a:cubicBezTo>
                    <a:pt x="433933" y="271661"/>
                    <a:pt x="435393" y="21907"/>
                    <a:pt x="436854" y="0"/>
                  </a:cubicBezTo>
                  <a:close/>
                </a:path>
              </a:pathLst>
            </a:custGeom>
            <a:grpFill/>
            <a:ln w="754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096" name="Oval 21">
            <a:extLst>
              <a:ext uri="{FF2B5EF4-FFF2-40B4-BE49-F238E27FC236}">
                <a16:creationId xmlns:a16="http://schemas.microsoft.com/office/drawing/2014/main" id="{A8D092A9-5527-4E2D-A2AF-01B0D6DCEA15}"/>
              </a:ext>
            </a:extLst>
          </p:cNvPr>
          <p:cNvSpPr>
            <a:spLocks noChangeAspect="1"/>
          </p:cNvSpPr>
          <p:nvPr/>
        </p:nvSpPr>
        <p:spPr>
          <a:xfrm>
            <a:off x="5348705" y="2226598"/>
            <a:ext cx="418667" cy="422165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097" name="Rounded Rectangle 27">
            <a:extLst>
              <a:ext uri="{FF2B5EF4-FFF2-40B4-BE49-F238E27FC236}">
                <a16:creationId xmlns:a16="http://schemas.microsoft.com/office/drawing/2014/main" id="{4D878D9E-A041-4DC1-B1CB-5D9EC3D52EE9}"/>
              </a:ext>
            </a:extLst>
          </p:cNvPr>
          <p:cNvSpPr/>
          <p:nvPr/>
        </p:nvSpPr>
        <p:spPr>
          <a:xfrm>
            <a:off x="5348737" y="4656550"/>
            <a:ext cx="418599" cy="32154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098" name="Rounded Rectangle 7">
            <a:extLst>
              <a:ext uri="{FF2B5EF4-FFF2-40B4-BE49-F238E27FC236}">
                <a16:creationId xmlns:a16="http://schemas.microsoft.com/office/drawing/2014/main" id="{66B8C5C8-497C-4B46-A7FE-D788764B54AD}"/>
              </a:ext>
            </a:extLst>
          </p:cNvPr>
          <p:cNvSpPr/>
          <p:nvPr/>
        </p:nvSpPr>
        <p:spPr>
          <a:xfrm>
            <a:off x="5360584" y="3482260"/>
            <a:ext cx="394904" cy="340797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099" name="Rectangle 9">
            <a:extLst>
              <a:ext uri="{FF2B5EF4-FFF2-40B4-BE49-F238E27FC236}">
                <a16:creationId xmlns:a16="http://schemas.microsoft.com/office/drawing/2014/main" id="{B2F47370-0122-4B31-85D1-88DD0154419A}"/>
              </a:ext>
            </a:extLst>
          </p:cNvPr>
          <p:cNvSpPr/>
          <p:nvPr/>
        </p:nvSpPr>
        <p:spPr>
          <a:xfrm>
            <a:off x="8459881" y="4641247"/>
            <a:ext cx="376186" cy="35214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100" name="Rounded Rectangle 7">
            <a:extLst>
              <a:ext uri="{FF2B5EF4-FFF2-40B4-BE49-F238E27FC236}">
                <a16:creationId xmlns:a16="http://schemas.microsoft.com/office/drawing/2014/main" id="{86B006F3-BF77-4FF5-9647-1F05784FF92D}"/>
              </a:ext>
            </a:extLst>
          </p:cNvPr>
          <p:cNvSpPr/>
          <p:nvPr/>
        </p:nvSpPr>
        <p:spPr>
          <a:xfrm>
            <a:off x="8532602" y="2238022"/>
            <a:ext cx="230741" cy="399317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101" name="Rectangle 23">
            <a:extLst>
              <a:ext uri="{FF2B5EF4-FFF2-40B4-BE49-F238E27FC236}">
                <a16:creationId xmlns:a16="http://schemas.microsoft.com/office/drawing/2014/main" id="{2869E246-7B49-4493-B547-EC73878464F3}"/>
              </a:ext>
            </a:extLst>
          </p:cNvPr>
          <p:cNvSpPr/>
          <p:nvPr/>
        </p:nvSpPr>
        <p:spPr>
          <a:xfrm>
            <a:off x="8424815" y="3508025"/>
            <a:ext cx="446317" cy="262535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3102" name="Group 3101">
            <a:extLst>
              <a:ext uri="{FF2B5EF4-FFF2-40B4-BE49-F238E27FC236}">
                <a16:creationId xmlns:a16="http://schemas.microsoft.com/office/drawing/2014/main" id="{90B05D64-B62F-43D1-AD27-E83E3421CC63}"/>
              </a:ext>
            </a:extLst>
          </p:cNvPr>
          <p:cNvGrpSpPr/>
          <p:nvPr/>
        </p:nvGrpSpPr>
        <p:grpSpPr>
          <a:xfrm>
            <a:off x="5941161" y="2008591"/>
            <a:ext cx="2594207" cy="858180"/>
            <a:chOff x="2113657" y="4283314"/>
            <a:chExt cx="3647460" cy="858180"/>
          </a:xfrm>
        </p:grpSpPr>
        <p:sp>
          <p:nvSpPr>
            <p:cNvPr id="3103" name="TextBox 3102">
              <a:extLst>
                <a:ext uri="{FF2B5EF4-FFF2-40B4-BE49-F238E27FC236}">
                  <a16:creationId xmlns:a16="http://schemas.microsoft.com/office/drawing/2014/main" id="{628DA049-C450-415E-A15E-31A4DEDBB723}"/>
                </a:ext>
              </a:extLst>
            </p:cNvPr>
            <p:cNvSpPr txBox="1"/>
            <p:nvPr/>
          </p:nvSpPr>
          <p:spPr>
            <a:xfrm>
              <a:off x="2113657" y="44951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3104" name="TextBox 3103">
              <a:extLst>
                <a:ext uri="{FF2B5EF4-FFF2-40B4-BE49-F238E27FC236}">
                  <a16:creationId xmlns:a16="http://schemas.microsoft.com/office/drawing/2014/main" id="{0BAA5277-20E5-4658-BCC2-C377DEFDC3D9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05" name="Group 3104">
            <a:extLst>
              <a:ext uri="{FF2B5EF4-FFF2-40B4-BE49-F238E27FC236}">
                <a16:creationId xmlns:a16="http://schemas.microsoft.com/office/drawing/2014/main" id="{DD221252-6436-48B8-94FF-DF9CA4D5F7DC}"/>
              </a:ext>
            </a:extLst>
          </p:cNvPr>
          <p:cNvGrpSpPr/>
          <p:nvPr/>
        </p:nvGrpSpPr>
        <p:grpSpPr>
          <a:xfrm>
            <a:off x="8992588" y="2008591"/>
            <a:ext cx="2594207" cy="858180"/>
            <a:chOff x="2113657" y="4283314"/>
            <a:chExt cx="3647460" cy="858180"/>
          </a:xfrm>
        </p:grpSpPr>
        <p:sp>
          <p:nvSpPr>
            <p:cNvPr id="3106" name="TextBox 3105">
              <a:extLst>
                <a:ext uri="{FF2B5EF4-FFF2-40B4-BE49-F238E27FC236}">
                  <a16:creationId xmlns:a16="http://schemas.microsoft.com/office/drawing/2014/main" id="{D95FFD7B-CF59-46E2-972D-E453D5EC24BF}"/>
                </a:ext>
              </a:extLst>
            </p:cNvPr>
            <p:cNvSpPr txBox="1"/>
            <p:nvPr/>
          </p:nvSpPr>
          <p:spPr>
            <a:xfrm>
              <a:off x="2113657" y="44951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3107" name="TextBox 3106">
              <a:extLst>
                <a:ext uri="{FF2B5EF4-FFF2-40B4-BE49-F238E27FC236}">
                  <a16:creationId xmlns:a16="http://schemas.microsoft.com/office/drawing/2014/main" id="{16041AD7-2DE7-4EB4-A4B8-853D56E5D880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08" name="Group 3107">
            <a:extLst>
              <a:ext uri="{FF2B5EF4-FFF2-40B4-BE49-F238E27FC236}">
                <a16:creationId xmlns:a16="http://schemas.microsoft.com/office/drawing/2014/main" id="{3243591E-B262-4D1C-A268-39E2E6BF9C39}"/>
              </a:ext>
            </a:extLst>
          </p:cNvPr>
          <p:cNvGrpSpPr/>
          <p:nvPr/>
        </p:nvGrpSpPr>
        <p:grpSpPr>
          <a:xfrm>
            <a:off x="5941161" y="3198412"/>
            <a:ext cx="2594207" cy="858180"/>
            <a:chOff x="2113657" y="4283314"/>
            <a:chExt cx="3647460" cy="858180"/>
          </a:xfrm>
        </p:grpSpPr>
        <p:sp>
          <p:nvSpPr>
            <p:cNvPr id="3109" name="TextBox 3108">
              <a:extLst>
                <a:ext uri="{FF2B5EF4-FFF2-40B4-BE49-F238E27FC236}">
                  <a16:creationId xmlns:a16="http://schemas.microsoft.com/office/drawing/2014/main" id="{05172049-CFED-4BD9-ADA6-B995882DF48B}"/>
                </a:ext>
              </a:extLst>
            </p:cNvPr>
            <p:cNvSpPr txBox="1"/>
            <p:nvPr/>
          </p:nvSpPr>
          <p:spPr>
            <a:xfrm>
              <a:off x="2113657" y="44951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3110" name="TextBox 3109">
              <a:extLst>
                <a:ext uri="{FF2B5EF4-FFF2-40B4-BE49-F238E27FC236}">
                  <a16:creationId xmlns:a16="http://schemas.microsoft.com/office/drawing/2014/main" id="{97D421D0-CCCB-402B-929D-5A924FCD51E8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11" name="Group 3110">
            <a:extLst>
              <a:ext uri="{FF2B5EF4-FFF2-40B4-BE49-F238E27FC236}">
                <a16:creationId xmlns:a16="http://schemas.microsoft.com/office/drawing/2014/main" id="{EEC97087-8F3D-4CDC-A4D5-8576AC2D2DC7}"/>
              </a:ext>
            </a:extLst>
          </p:cNvPr>
          <p:cNvGrpSpPr/>
          <p:nvPr/>
        </p:nvGrpSpPr>
        <p:grpSpPr>
          <a:xfrm>
            <a:off x="8992588" y="3198412"/>
            <a:ext cx="2594207" cy="858180"/>
            <a:chOff x="2113657" y="4283314"/>
            <a:chExt cx="3647460" cy="858180"/>
          </a:xfrm>
        </p:grpSpPr>
        <p:sp>
          <p:nvSpPr>
            <p:cNvPr id="3112" name="TextBox 3111">
              <a:extLst>
                <a:ext uri="{FF2B5EF4-FFF2-40B4-BE49-F238E27FC236}">
                  <a16:creationId xmlns:a16="http://schemas.microsoft.com/office/drawing/2014/main" id="{6A912118-B312-46EE-8BF7-351BD957A308}"/>
                </a:ext>
              </a:extLst>
            </p:cNvPr>
            <p:cNvSpPr txBox="1"/>
            <p:nvPr/>
          </p:nvSpPr>
          <p:spPr>
            <a:xfrm>
              <a:off x="2113657" y="44951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3113" name="TextBox 3112">
              <a:extLst>
                <a:ext uri="{FF2B5EF4-FFF2-40B4-BE49-F238E27FC236}">
                  <a16:creationId xmlns:a16="http://schemas.microsoft.com/office/drawing/2014/main" id="{E27A585F-3A07-44ED-A119-A0A547B5A3FD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14" name="Group 3113">
            <a:extLst>
              <a:ext uri="{FF2B5EF4-FFF2-40B4-BE49-F238E27FC236}">
                <a16:creationId xmlns:a16="http://schemas.microsoft.com/office/drawing/2014/main" id="{AF61FC56-3D79-4613-8182-64A38C439400}"/>
              </a:ext>
            </a:extLst>
          </p:cNvPr>
          <p:cNvGrpSpPr/>
          <p:nvPr/>
        </p:nvGrpSpPr>
        <p:grpSpPr>
          <a:xfrm>
            <a:off x="5941161" y="4388231"/>
            <a:ext cx="2594207" cy="858180"/>
            <a:chOff x="2113657" y="4283314"/>
            <a:chExt cx="3647460" cy="858180"/>
          </a:xfrm>
        </p:grpSpPr>
        <p:sp>
          <p:nvSpPr>
            <p:cNvPr id="3115" name="TextBox 3114">
              <a:extLst>
                <a:ext uri="{FF2B5EF4-FFF2-40B4-BE49-F238E27FC236}">
                  <a16:creationId xmlns:a16="http://schemas.microsoft.com/office/drawing/2014/main" id="{C20995C4-D554-4993-A3FB-5540E030A40A}"/>
                </a:ext>
              </a:extLst>
            </p:cNvPr>
            <p:cNvSpPr txBox="1"/>
            <p:nvPr/>
          </p:nvSpPr>
          <p:spPr>
            <a:xfrm>
              <a:off x="2113657" y="44951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3116" name="TextBox 3115">
              <a:extLst>
                <a:ext uri="{FF2B5EF4-FFF2-40B4-BE49-F238E27FC236}">
                  <a16:creationId xmlns:a16="http://schemas.microsoft.com/office/drawing/2014/main" id="{E474E87C-8D7B-44B8-8BE8-C4AE73B7EFB6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17" name="Group 3116">
            <a:extLst>
              <a:ext uri="{FF2B5EF4-FFF2-40B4-BE49-F238E27FC236}">
                <a16:creationId xmlns:a16="http://schemas.microsoft.com/office/drawing/2014/main" id="{64564B76-AF07-4022-9A21-3B39B82BD3BC}"/>
              </a:ext>
            </a:extLst>
          </p:cNvPr>
          <p:cNvGrpSpPr/>
          <p:nvPr/>
        </p:nvGrpSpPr>
        <p:grpSpPr>
          <a:xfrm>
            <a:off x="8992588" y="4388231"/>
            <a:ext cx="2594207" cy="858180"/>
            <a:chOff x="2113657" y="4283314"/>
            <a:chExt cx="3647460" cy="858180"/>
          </a:xfrm>
        </p:grpSpPr>
        <p:sp>
          <p:nvSpPr>
            <p:cNvPr id="3118" name="TextBox 3117">
              <a:extLst>
                <a:ext uri="{FF2B5EF4-FFF2-40B4-BE49-F238E27FC236}">
                  <a16:creationId xmlns:a16="http://schemas.microsoft.com/office/drawing/2014/main" id="{09E423C9-570C-4225-AF45-976EC111C435}"/>
                </a:ext>
              </a:extLst>
            </p:cNvPr>
            <p:cNvSpPr txBox="1"/>
            <p:nvPr/>
          </p:nvSpPr>
          <p:spPr>
            <a:xfrm>
              <a:off x="2113657" y="44951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3119" name="TextBox 3118">
              <a:extLst>
                <a:ext uri="{FF2B5EF4-FFF2-40B4-BE49-F238E27FC236}">
                  <a16:creationId xmlns:a16="http://schemas.microsoft.com/office/drawing/2014/main" id="{6C97734B-E700-4A4F-AC9A-39A9733F6709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120" name="TextBox 3119">
            <a:extLst>
              <a:ext uri="{FF2B5EF4-FFF2-40B4-BE49-F238E27FC236}">
                <a16:creationId xmlns:a16="http://schemas.microsoft.com/office/drawing/2014/main" id="{96A9A939-C4DB-4D5C-BAD1-00135B5B1482}"/>
              </a:ext>
            </a:extLst>
          </p:cNvPr>
          <p:cNvSpPr txBox="1"/>
          <p:nvPr/>
        </p:nvSpPr>
        <p:spPr>
          <a:xfrm>
            <a:off x="748116" y="1645705"/>
            <a:ext cx="4510292" cy="1107996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r>
              <a:rPr lang="en-US" altLang="ko-K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We Create</a:t>
            </a:r>
          </a:p>
          <a:p>
            <a:r>
              <a:rPr lang="en-US" altLang="ko-K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Quality </a:t>
            </a:r>
            <a:r>
              <a:rPr lang="en-US" altLang="ko-KR" sz="2400" dirty="0">
                <a:solidFill>
                  <a:schemeClr val="accent1"/>
                </a:solidFill>
              </a:rPr>
              <a:t>Professional </a:t>
            </a:r>
          </a:p>
          <a:p>
            <a:r>
              <a:rPr lang="en-US" altLang="ko-K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PPT Presentation</a:t>
            </a:r>
            <a:endParaRPr lang="ko-KR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5B317"/>
      </a:accent1>
      <a:accent2>
        <a:srgbClr val="A2D368"/>
      </a:accent2>
      <a:accent3>
        <a:srgbClr val="3ED4B7"/>
      </a:accent3>
      <a:accent4>
        <a:srgbClr val="0684BF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11282</TotalTime>
  <Words>146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106</cp:revision>
  <dcterms:created xsi:type="dcterms:W3CDTF">2018-02-18T19:39:47Z</dcterms:created>
  <dcterms:modified xsi:type="dcterms:W3CDTF">2020-08-31T07:48:11Z</dcterms:modified>
</cp:coreProperties>
</file>