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33" name="Rectangle 3032">
            <a:extLst>
              <a:ext uri="{FF2B5EF4-FFF2-40B4-BE49-F238E27FC236}">
                <a16:creationId xmlns:a16="http://schemas.microsoft.com/office/drawing/2014/main" id="{6719CCF2-7719-45B2-BB25-C350CF26383A}"/>
              </a:ext>
            </a:extLst>
          </p:cNvPr>
          <p:cNvSpPr/>
          <p:nvPr/>
        </p:nvSpPr>
        <p:spPr>
          <a:xfrm>
            <a:off x="0" y="5808795"/>
            <a:ext cx="12192000" cy="7854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34" name="Group 3033">
            <a:extLst>
              <a:ext uri="{FF2B5EF4-FFF2-40B4-BE49-F238E27FC236}">
                <a16:creationId xmlns:a16="http://schemas.microsoft.com/office/drawing/2014/main" id="{E35F19DD-E359-4CDA-ABFD-CAB6161BD536}"/>
              </a:ext>
            </a:extLst>
          </p:cNvPr>
          <p:cNvGrpSpPr/>
          <p:nvPr/>
        </p:nvGrpSpPr>
        <p:grpSpPr>
          <a:xfrm>
            <a:off x="6271099" y="2947478"/>
            <a:ext cx="5775854" cy="3568219"/>
            <a:chOff x="5814569" y="2460779"/>
            <a:chExt cx="5833992" cy="3604135"/>
          </a:xfrm>
        </p:grpSpPr>
        <p:sp>
          <p:nvSpPr>
            <p:cNvPr id="3035" name="Freeform: Shape 3034">
              <a:extLst>
                <a:ext uri="{FF2B5EF4-FFF2-40B4-BE49-F238E27FC236}">
                  <a16:creationId xmlns:a16="http://schemas.microsoft.com/office/drawing/2014/main" id="{648D242B-4021-47B8-ADF9-AB665FC9CEE4}"/>
                </a:ext>
              </a:extLst>
            </p:cNvPr>
            <p:cNvSpPr/>
            <p:nvPr/>
          </p:nvSpPr>
          <p:spPr>
            <a:xfrm>
              <a:off x="5814569" y="2460779"/>
              <a:ext cx="5833992" cy="3604135"/>
            </a:xfrm>
            <a:custGeom>
              <a:avLst/>
              <a:gdLst>
                <a:gd name="connsiteX0" fmla="*/ 10401086 w 10391775"/>
                <a:gd name="connsiteY0" fmla="*/ 5277803 h 6419850"/>
                <a:gd name="connsiteX1" fmla="*/ 10346794 w 10391775"/>
                <a:gd name="connsiteY1" fmla="*/ 5213985 h 6419850"/>
                <a:gd name="connsiteX2" fmla="*/ 10257258 w 10391775"/>
                <a:gd name="connsiteY2" fmla="*/ 5204460 h 6419850"/>
                <a:gd name="connsiteX3" fmla="*/ 10055329 w 10391775"/>
                <a:gd name="connsiteY3" fmla="*/ 5180648 h 6419850"/>
                <a:gd name="connsiteX4" fmla="*/ 9990558 w 10391775"/>
                <a:gd name="connsiteY4" fmla="*/ 5137785 h 6419850"/>
                <a:gd name="connsiteX5" fmla="*/ 9946744 w 10391775"/>
                <a:gd name="connsiteY5" fmla="*/ 5097780 h 6419850"/>
                <a:gd name="connsiteX6" fmla="*/ 8430363 w 10391775"/>
                <a:gd name="connsiteY6" fmla="*/ 3751898 h 6419850"/>
                <a:gd name="connsiteX7" fmla="*/ 8434173 w 10391775"/>
                <a:gd name="connsiteY7" fmla="*/ 3711893 h 6419850"/>
                <a:gd name="connsiteX8" fmla="*/ 8403694 w 10391775"/>
                <a:gd name="connsiteY8" fmla="*/ 3470910 h 6419850"/>
                <a:gd name="connsiteX9" fmla="*/ 8289394 w 10391775"/>
                <a:gd name="connsiteY9" fmla="*/ 3220403 h 6419850"/>
                <a:gd name="connsiteX10" fmla="*/ 8270344 w 10391775"/>
                <a:gd name="connsiteY10" fmla="*/ 3156585 h 6419850"/>
                <a:gd name="connsiteX11" fmla="*/ 8249389 w 10391775"/>
                <a:gd name="connsiteY11" fmla="*/ 2998470 h 6419850"/>
                <a:gd name="connsiteX12" fmla="*/ 8235101 w 10391775"/>
                <a:gd name="connsiteY12" fmla="*/ 2959418 h 6419850"/>
                <a:gd name="connsiteX13" fmla="*/ 8251294 w 10391775"/>
                <a:gd name="connsiteY13" fmla="*/ 2849880 h 6419850"/>
                <a:gd name="connsiteX14" fmla="*/ 8243673 w 10391775"/>
                <a:gd name="connsiteY14" fmla="*/ 2742248 h 6419850"/>
                <a:gd name="connsiteX15" fmla="*/ 8164616 w 10391775"/>
                <a:gd name="connsiteY15" fmla="*/ 2652713 h 6419850"/>
                <a:gd name="connsiteX16" fmla="*/ 7905536 w 10391775"/>
                <a:gd name="connsiteY16" fmla="*/ 2518410 h 6419850"/>
                <a:gd name="connsiteX17" fmla="*/ 7904584 w 10391775"/>
                <a:gd name="connsiteY17" fmla="*/ 2516505 h 6419850"/>
                <a:gd name="connsiteX18" fmla="*/ 7896964 w 10391775"/>
                <a:gd name="connsiteY18" fmla="*/ 2493645 h 6419850"/>
                <a:gd name="connsiteX19" fmla="*/ 7984594 w 10391775"/>
                <a:gd name="connsiteY19" fmla="*/ 2342198 h 6419850"/>
                <a:gd name="connsiteX20" fmla="*/ 7993166 w 10391775"/>
                <a:gd name="connsiteY20" fmla="*/ 2317433 h 6419850"/>
                <a:gd name="connsiteX21" fmla="*/ 8005548 w 10391775"/>
                <a:gd name="connsiteY21" fmla="*/ 2270760 h 6419850"/>
                <a:gd name="connsiteX22" fmla="*/ 7965544 w 10391775"/>
                <a:gd name="connsiteY22" fmla="*/ 2142173 h 6419850"/>
                <a:gd name="connsiteX23" fmla="*/ 7956971 w 10391775"/>
                <a:gd name="connsiteY23" fmla="*/ 2039303 h 6419850"/>
                <a:gd name="connsiteX24" fmla="*/ 7962686 w 10391775"/>
                <a:gd name="connsiteY24" fmla="*/ 2036445 h 6419850"/>
                <a:gd name="connsiteX25" fmla="*/ 7979831 w 10391775"/>
                <a:gd name="connsiteY25" fmla="*/ 1876425 h 6419850"/>
                <a:gd name="connsiteX26" fmla="*/ 7975069 w 10391775"/>
                <a:gd name="connsiteY26" fmla="*/ 1875473 h 6419850"/>
                <a:gd name="connsiteX27" fmla="*/ 7950303 w 10391775"/>
                <a:gd name="connsiteY27" fmla="*/ 1832610 h 6419850"/>
                <a:gd name="connsiteX28" fmla="*/ 7813144 w 10391775"/>
                <a:gd name="connsiteY28" fmla="*/ 1753553 h 6419850"/>
                <a:gd name="connsiteX29" fmla="*/ 7776948 w 10391775"/>
                <a:gd name="connsiteY29" fmla="*/ 1728788 h 6419850"/>
                <a:gd name="connsiteX30" fmla="*/ 7735039 w 10391775"/>
                <a:gd name="connsiteY30" fmla="*/ 1305878 h 6419850"/>
                <a:gd name="connsiteX31" fmla="*/ 7711226 w 10391775"/>
                <a:gd name="connsiteY31" fmla="*/ 1237298 h 6419850"/>
                <a:gd name="connsiteX32" fmla="*/ 7568351 w 10391775"/>
                <a:gd name="connsiteY32" fmla="*/ 1065848 h 6419850"/>
                <a:gd name="connsiteX33" fmla="*/ 7569303 w 10391775"/>
                <a:gd name="connsiteY33" fmla="*/ 963930 h 6419850"/>
                <a:gd name="connsiteX34" fmla="*/ 7568351 w 10391775"/>
                <a:gd name="connsiteY34" fmla="*/ 962025 h 6419850"/>
                <a:gd name="connsiteX35" fmla="*/ 7596926 w 10391775"/>
                <a:gd name="connsiteY35" fmla="*/ 897255 h 6419850"/>
                <a:gd name="connsiteX36" fmla="*/ 7595021 w 10391775"/>
                <a:gd name="connsiteY36" fmla="*/ 866775 h 6419850"/>
                <a:gd name="connsiteX37" fmla="*/ 7602641 w 10391775"/>
                <a:gd name="connsiteY37" fmla="*/ 864870 h 6419850"/>
                <a:gd name="connsiteX38" fmla="*/ 7610261 w 10391775"/>
                <a:gd name="connsiteY38" fmla="*/ 785813 h 6419850"/>
                <a:gd name="connsiteX39" fmla="*/ 7603594 w 10391775"/>
                <a:gd name="connsiteY39" fmla="*/ 657225 h 6419850"/>
                <a:gd name="connsiteX40" fmla="*/ 7553111 w 10391775"/>
                <a:gd name="connsiteY40" fmla="*/ 541020 h 6419850"/>
                <a:gd name="connsiteX41" fmla="*/ 7226403 w 10391775"/>
                <a:gd name="connsiteY41" fmla="*/ 168593 h 6419850"/>
                <a:gd name="connsiteX42" fmla="*/ 7071146 w 10391775"/>
                <a:gd name="connsiteY42" fmla="*/ 69533 h 6419850"/>
                <a:gd name="connsiteX43" fmla="*/ 6949226 w 10391775"/>
                <a:gd name="connsiteY43" fmla="*/ 19050 h 6419850"/>
                <a:gd name="connsiteX44" fmla="*/ 6880646 w 10391775"/>
                <a:gd name="connsiteY44" fmla="*/ 0 h 6419850"/>
                <a:gd name="connsiteX45" fmla="*/ 6833021 w 10391775"/>
                <a:gd name="connsiteY45" fmla="*/ 0 h 6419850"/>
                <a:gd name="connsiteX46" fmla="*/ 6680621 w 10391775"/>
                <a:gd name="connsiteY46" fmla="*/ 0 h 6419850"/>
                <a:gd name="connsiteX47" fmla="*/ 6671096 w 10391775"/>
                <a:gd name="connsiteY47" fmla="*/ 0 h 6419850"/>
                <a:gd name="connsiteX48" fmla="*/ 6641569 w 10391775"/>
                <a:gd name="connsiteY48" fmla="*/ 18098 h 6419850"/>
                <a:gd name="connsiteX49" fmla="*/ 6529173 w 10391775"/>
                <a:gd name="connsiteY49" fmla="*/ 48578 h 6419850"/>
                <a:gd name="connsiteX50" fmla="*/ 6318671 w 10391775"/>
                <a:gd name="connsiteY50" fmla="*/ 153353 h 6419850"/>
                <a:gd name="connsiteX51" fmla="*/ 6091976 w 10391775"/>
                <a:gd name="connsiteY51" fmla="*/ 457200 h 6419850"/>
                <a:gd name="connsiteX52" fmla="*/ 6071973 w 10391775"/>
                <a:gd name="connsiteY52" fmla="*/ 533400 h 6419850"/>
                <a:gd name="connsiteX53" fmla="*/ 6060544 w 10391775"/>
                <a:gd name="connsiteY53" fmla="*/ 606743 h 6419850"/>
                <a:gd name="connsiteX54" fmla="*/ 6052923 w 10391775"/>
                <a:gd name="connsiteY54" fmla="*/ 676275 h 6419850"/>
                <a:gd name="connsiteX55" fmla="*/ 6044351 w 10391775"/>
                <a:gd name="connsiteY55" fmla="*/ 802958 h 6419850"/>
                <a:gd name="connsiteX56" fmla="*/ 6013871 w 10391775"/>
                <a:gd name="connsiteY56" fmla="*/ 847725 h 6419850"/>
                <a:gd name="connsiteX57" fmla="*/ 5919573 w 10391775"/>
                <a:gd name="connsiteY57" fmla="*/ 1057275 h 6419850"/>
                <a:gd name="connsiteX58" fmla="*/ 6011014 w 10391775"/>
                <a:gd name="connsiteY58" fmla="*/ 1267778 h 6419850"/>
                <a:gd name="connsiteX59" fmla="*/ 6011966 w 10391775"/>
                <a:gd name="connsiteY59" fmla="*/ 1276350 h 6419850"/>
                <a:gd name="connsiteX60" fmla="*/ 5880521 w 10391775"/>
                <a:gd name="connsiteY60" fmla="*/ 1524953 h 6419850"/>
                <a:gd name="connsiteX61" fmla="*/ 5801464 w 10391775"/>
                <a:gd name="connsiteY61" fmla="*/ 1797368 h 6419850"/>
                <a:gd name="connsiteX62" fmla="*/ 5794796 w 10391775"/>
                <a:gd name="connsiteY62" fmla="*/ 1829753 h 6419850"/>
                <a:gd name="connsiteX63" fmla="*/ 5792891 w 10391775"/>
                <a:gd name="connsiteY63" fmla="*/ 1846898 h 6419850"/>
                <a:gd name="connsiteX64" fmla="*/ 5792891 w 10391775"/>
                <a:gd name="connsiteY64" fmla="*/ 1846898 h 6419850"/>
                <a:gd name="connsiteX65" fmla="*/ 5785271 w 10391775"/>
                <a:gd name="connsiteY65" fmla="*/ 1896428 h 6419850"/>
                <a:gd name="connsiteX66" fmla="*/ 5772889 w 10391775"/>
                <a:gd name="connsiteY66" fmla="*/ 2006918 h 6419850"/>
                <a:gd name="connsiteX67" fmla="*/ 5766221 w 10391775"/>
                <a:gd name="connsiteY67" fmla="*/ 2067878 h 6419850"/>
                <a:gd name="connsiteX68" fmla="*/ 5754791 w 10391775"/>
                <a:gd name="connsiteY68" fmla="*/ 2143125 h 6419850"/>
                <a:gd name="connsiteX69" fmla="*/ 5722406 w 10391775"/>
                <a:gd name="connsiteY69" fmla="*/ 2151698 h 6419850"/>
                <a:gd name="connsiteX70" fmla="*/ 5722406 w 10391775"/>
                <a:gd name="connsiteY70" fmla="*/ 2151698 h 6419850"/>
                <a:gd name="connsiteX71" fmla="*/ 5310926 w 10391775"/>
                <a:gd name="connsiteY71" fmla="*/ 2225993 h 6419850"/>
                <a:gd name="connsiteX72" fmla="*/ 5306164 w 10391775"/>
                <a:gd name="connsiteY72" fmla="*/ 2228850 h 6419850"/>
                <a:gd name="connsiteX73" fmla="*/ 5209009 w 10391775"/>
                <a:gd name="connsiteY73" fmla="*/ 2246948 h 6419850"/>
                <a:gd name="connsiteX74" fmla="*/ 5209009 w 10391775"/>
                <a:gd name="connsiteY74" fmla="*/ 2246948 h 6419850"/>
                <a:gd name="connsiteX75" fmla="*/ 5085184 w 10391775"/>
                <a:gd name="connsiteY75" fmla="*/ 2249805 h 6419850"/>
                <a:gd name="connsiteX76" fmla="*/ 5001364 w 10391775"/>
                <a:gd name="connsiteY76" fmla="*/ 2286000 h 6419850"/>
                <a:gd name="connsiteX77" fmla="*/ 4965169 w 10391775"/>
                <a:gd name="connsiteY77" fmla="*/ 2363153 h 6419850"/>
                <a:gd name="connsiteX78" fmla="*/ 4912781 w 10391775"/>
                <a:gd name="connsiteY78" fmla="*/ 2507933 h 6419850"/>
                <a:gd name="connsiteX79" fmla="*/ 4687039 w 10391775"/>
                <a:gd name="connsiteY79" fmla="*/ 2970848 h 6419850"/>
                <a:gd name="connsiteX80" fmla="*/ 4620364 w 10391775"/>
                <a:gd name="connsiteY80" fmla="*/ 3170873 h 6419850"/>
                <a:gd name="connsiteX81" fmla="*/ 4391764 w 10391775"/>
                <a:gd name="connsiteY81" fmla="*/ 3722370 h 6419850"/>
                <a:gd name="connsiteX82" fmla="*/ 4388906 w 10391775"/>
                <a:gd name="connsiteY82" fmla="*/ 3730943 h 6419850"/>
                <a:gd name="connsiteX83" fmla="*/ 4373666 w 10391775"/>
                <a:gd name="connsiteY83" fmla="*/ 3818573 h 6419850"/>
                <a:gd name="connsiteX84" fmla="*/ 4318421 w 10391775"/>
                <a:gd name="connsiteY84" fmla="*/ 3914775 h 6419850"/>
                <a:gd name="connsiteX85" fmla="*/ 4151733 w 10391775"/>
                <a:gd name="connsiteY85" fmla="*/ 4318635 h 6419850"/>
                <a:gd name="connsiteX86" fmla="*/ 4112681 w 10391775"/>
                <a:gd name="connsiteY86" fmla="*/ 4448175 h 6419850"/>
                <a:gd name="connsiteX87" fmla="*/ 3847886 w 10391775"/>
                <a:gd name="connsiteY87" fmla="*/ 4705350 h 6419850"/>
                <a:gd name="connsiteX88" fmla="*/ 3847886 w 10391775"/>
                <a:gd name="connsiteY88" fmla="*/ 4705350 h 6419850"/>
                <a:gd name="connsiteX89" fmla="*/ 3669768 w 10391775"/>
                <a:gd name="connsiteY89" fmla="*/ 4745355 h 6419850"/>
                <a:gd name="connsiteX90" fmla="*/ 3535466 w 10391775"/>
                <a:gd name="connsiteY90" fmla="*/ 4855845 h 6419850"/>
                <a:gd name="connsiteX91" fmla="*/ 3506891 w 10391775"/>
                <a:gd name="connsiteY91" fmla="*/ 4887278 h 6419850"/>
                <a:gd name="connsiteX92" fmla="*/ 3123986 w 10391775"/>
                <a:gd name="connsiteY92" fmla="*/ 3693795 h 6419850"/>
                <a:gd name="connsiteX93" fmla="*/ 3077314 w 10391775"/>
                <a:gd name="connsiteY93" fmla="*/ 3657600 h 6419850"/>
                <a:gd name="connsiteX94" fmla="*/ 48363 w 10391775"/>
                <a:gd name="connsiteY94" fmla="*/ 3403283 h 6419850"/>
                <a:gd name="connsiteX95" fmla="*/ 10263 w 10391775"/>
                <a:gd name="connsiteY95" fmla="*/ 3453765 h 6419850"/>
                <a:gd name="connsiteX96" fmla="*/ 783693 w 10391775"/>
                <a:gd name="connsiteY96" fmla="*/ 5687378 h 6419850"/>
                <a:gd name="connsiteX97" fmla="*/ 858941 w 10391775"/>
                <a:gd name="connsiteY97" fmla="*/ 5751195 h 6419850"/>
                <a:gd name="connsiteX98" fmla="*/ 3812644 w 10391775"/>
                <a:gd name="connsiteY98" fmla="*/ 6414135 h 6419850"/>
                <a:gd name="connsiteX99" fmla="*/ 3882176 w 10391775"/>
                <a:gd name="connsiteY99" fmla="*/ 6414135 h 6419850"/>
                <a:gd name="connsiteX100" fmla="*/ 5439514 w 10391775"/>
                <a:gd name="connsiteY100" fmla="*/ 5869305 h 6419850"/>
                <a:gd name="connsiteX101" fmla="*/ 5500473 w 10391775"/>
                <a:gd name="connsiteY101" fmla="*/ 5750243 h 6419850"/>
                <a:gd name="connsiteX102" fmla="*/ 5409986 w 10391775"/>
                <a:gd name="connsiteY102" fmla="*/ 5628323 h 6419850"/>
                <a:gd name="connsiteX103" fmla="*/ 4356521 w 10391775"/>
                <a:gd name="connsiteY103" fmla="*/ 5469255 h 6419850"/>
                <a:gd name="connsiteX104" fmla="*/ 4083153 w 10391775"/>
                <a:gd name="connsiteY104" fmla="*/ 5431155 h 6419850"/>
                <a:gd name="connsiteX105" fmla="*/ 4065056 w 10391775"/>
                <a:gd name="connsiteY105" fmla="*/ 5359718 h 6419850"/>
                <a:gd name="connsiteX106" fmla="*/ 4126969 w 10391775"/>
                <a:gd name="connsiteY106" fmla="*/ 5299710 h 6419850"/>
                <a:gd name="connsiteX107" fmla="*/ 4185071 w 10391775"/>
                <a:gd name="connsiteY107" fmla="*/ 5245418 h 6419850"/>
                <a:gd name="connsiteX108" fmla="*/ 4386048 w 10391775"/>
                <a:gd name="connsiteY108" fmla="*/ 5192078 h 6419850"/>
                <a:gd name="connsiteX109" fmla="*/ 4485109 w 10391775"/>
                <a:gd name="connsiteY109" fmla="*/ 5096828 h 6419850"/>
                <a:gd name="connsiteX110" fmla="*/ 4500348 w 10391775"/>
                <a:gd name="connsiteY110" fmla="*/ 5039678 h 6419850"/>
                <a:gd name="connsiteX111" fmla="*/ 4657511 w 10391775"/>
                <a:gd name="connsiteY111" fmla="*/ 4881563 h 6419850"/>
                <a:gd name="connsiteX112" fmla="*/ 4657511 w 10391775"/>
                <a:gd name="connsiteY112" fmla="*/ 4880610 h 6419850"/>
                <a:gd name="connsiteX113" fmla="*/ 4685134 w 10391775"/>
                <a:gd name="connsiteY113" fmla="*/ 4792028 h 6419850"/>
                <a:gd name="connsiteX114" fmla="*/ 4729901 w 10391775"/>
                <a:gd name="connsiteY114" fmla="*/ 4742498 h 6419850"/>
                <a:gd name="connsiteX115" fmla="*/ 5028034 w 10391775"/>
                <a:gd name="connsiteY115" fmla="*/ 4289108 h 6419850"/>
                <a:gd name="connsiteX116" fmla="*/ 5041369 w 10391775"/>
                <a:gd name="connsiteY116" fmla="*/ 4235768 h 6419850"/>
                <a:gd name="connsiteX117" fmla="*/ 5100423 w 10391775"/>
                <a:gd name="connsiteY117" fmla="*/ 3920490 h 6419850"/>
                <a:gd name="connsiteX118" fmla="*/ 5154716 w 10391775"/>
                <a:gd name="connsiteY118" fmla="*/ 3794760 h 6419850"/>
                <a:gd name="connsiteX119" fmla="*/ 5224248 w 10391775"/>
                <a:gd name="connsiteY119" fmla="*/ 3719513 h 6419850"/>
                <a:gd name="connsiteX120" fmla="*/ 5241394 w 10391775"/>
                <a:gd name="connsiteY120" fmla="*/ 3794760 h 6419850"/>
                <a:gd name="connsiteX121" fmla="*/ 5235678 w 10391775"/>
                <a:gd name="connsiteY121" fmla="*/ 3905250 h 6419850"/>
                <a:gd name="connsiteX122" fmla="*/ 5229964 w 10391775"/>
                <a:gd name="connsiteY122" fmla="*/ 4012883 h 6419850"/>
                <a:gd name="connsiteX123" fmla="*/ 5192816 w 10391775"/>
                <a:gd name="connsiteY123" fmla="*/ 4169093 h 6419850"/>
                <a:gd name="connsiteX124" fmla="*/ 5158526 w 10391775"/>
                <a:gd name="connsiteY124" fmla="*/ 4288155 h 6419850"/>
                <a:gd name="connsiteX125" fmla="*/ 5112806 w 10391775"/>
                <a:gd name="connsiteY125" fmla="*/ 4455795 h 6419850"/>
                <a:gd name="connsiteX126" fmla="*/ 5102328 w 10391775"/>
                <a:gd name="connsiteY126" fmla="*/ 4551045 h 6419850"/>
                <a:gd name="connsiteX127" fmla="*/ 5102328 w 10391775"/>
                <a:gd name="connsiteY127" fmla="*/ 4606290 h 6419850"/>
                <a:gd name="connsiteX128" fmla="*/ 5086136 w 10391775"/>
                <a:gd name="connsiteY128" fmla="*/ 4851083 h 6419850"/>
                <a:gd name="connsiteX129" fmla="*/ 5083278 w 10391775"/>
                <a:gd name="connsiteY129" fmla="*/ 5066348 h 6419850"/>
                <a:gd name="connsiteX130" fmla="*/ 5190911 w 10391775"/>
                <a:gd name="connsiteY130" fmla="*/ 5172075 h 6419850"/>
                <a:gd name="connsiteX131" fmla="*/ 7493103 w 10391775"/>
                <a:gd name="connsiteY131" fmla="*/ 5171123 h 6419850"/>
                <a:gd name="connsiteX132" fmla="*/ 7540728 w 10391775"/>
                <a:gd name="connsiteY132" fmla="*/ 5113973 h 6419850"/>
                <a:gd name="connsiteX133" fmla="*/ 7531203 w 10391775"/>
                <a:gd name="connsiteY133" fmla="*/ 5035868 h 6419850"/>
                <a:gd name="connsiteX134" fmla="*/ 7530251 w 10391775"/>
                <a:gd name="connsiteY134" fmla="*/ 4920615 h 6419850"/>
                <a:gd name="connsiteX135" fmla="*/ 7515964 w 10391775"/>
                <a:gd name="connsiteY135" fmla="*/ 4822508 h 6419850"/>
                <a:gd name="connsiteX136" fmla="*/ 7527394 w 10391775"/>
                <a:gd name="connsiteY136" fmla="*/ 4438650 h 6419850"/>
                <a:gd name="connsiteX137" fmla="*/ 7640741 w 10391775"/>
                <a:gd name="connsiteY137" fmla="*/ 4023360 h 6419850"/>
                <a:gd name="connsiteX138" fmla="*/ 7640741 w 10391775"/>
                <a:gd name="connsiteY138" fmla="*/ 4026218 h 6419850"/>
                <a:gd name="connsiteX139" fmla="*/ 7695986 w 10391775"/>
                <a:gd name="connsiteY139" fmla="*/ 4155758 h 6419850"/>
                <a:gd name="connsiteX140" fmla="*/ 7802666 w 10391775"/>
                <a:gd name="connsiteY140" fmla="*/ 4413885 h 6419850"/>
                <a:gd name="connsiteX141" fmla="*/ 7836956 w 10391775"/>
                <a:gd name="connsiteY141" fmla="*/ 4534853 h 6419850"/>
                <a:gd name="connsiteX142" fmla="*/ 7897916 w 10391775"/>
                <a:gd name="connsiteY142" fmla="*/ 4672965 h 6419850"/>
                <a:gd name="connsiteX143" fmla="*/ 8019836 w 10391775"/>
                <a:gd name="connsiteY143" fmla="*/ 4934903 h 6419850"/>
                <a:gd name="connsiteX144" fmla="*/ 8265581 w 10391775"/>
                <a:gd name="connsiteY144" fmla="*/ 5229225 h 6419850"/>
                <a:gd name="connsiteX145" fmla="*/ 8308444 w 10391775"/>
                <a:gd name="connsiteY145" fmla="*/ 5270183 h 6419850"/>
                <a:gd name="connsiteX146" fmla="*/ 8274153 w 10391775"/>
                <a:gd name="connsiteY146" fmla="*/ 5303520 h 6419850"/>
                <a:gd name="connsiteX147" fmla="*/ 7787426 w 10391775"/>
                <a:gd name="connsiteY147" fmla="*/ 5428298 h 6419850"/>
                <a:gd name="connsiteX148" fmla="*/ 7721703 w 10391775"/>
                <a:gd name="connsiteY148" fmla="*/ 5471160 h 6419850"/>
                <a:gd name="connsiteX149" fmla="*/ 7721703 w 10391775"/>
                <a:gd name="connsiteY149" fmla="*/ 5471160 h 6419850"/>
                <a:gd name="connsiteX150" fmla="*/ 7721703 w 10391775"/>
                <a:gd name="connsiteY150" fmla="*/ 5472113 h 6419850"/>
                <a:gd name="connsiteX151" fmla="*/ 7720751 w 10391775"/>
                <a:gd name="connsiteY151" fmla="*/ 5585460 h 6419850"/>
                <a:gd name="connsiteX152" fmla="*/ 7937921 w 10391775"/>
                <a:gd name="connsiteY152" fmla="*/ 5749290 h 6419850"/>
                <a:gd name="connsiteX153" fmla="*/ 8677061 w 10391775"/>
                <a:gd name="connsiteY153" fmla="*/ 5865495 h 6419850"/>
                <a:gd name="connsiteX154" fmla="*/ 8818983 w 10391775"/>
                <a:gd name="connsiteY154" fmla="*/ 5855018 h 6419850"/>
                <a:gd name="connsiteX155" fmla="*/ 8869466 w 10391775"/>
                <a:gd name="connsiteY155" fmla="*/ 5896928 h 6419850"/>
                <a:gd name="connsiteX156" fmla="*/ 8889469 w 10391775"/>
                <a:gd name="connsiteY156" fmla="*/ 6042660 h 6419850"/>
                <a:gd name="connsiteX157" fmla="*/ 8942808 w 10391775"/>
                <a:gd name="connsiteY157" fmla="*/ 6113145 h 6419850"/>
                <a:gd name="connsiteX158" fmla="*/ 9099019 w 10391775"/>
                <a:gd name="connsiteY158" fmla="*/ 6154103 h 6419850"/>
                <a:gd name="connsiteX159" fmla="*/ 9242846 w 10391775"/>
                <a:gd name="connsiteY159" fmla="*/ 6126480 h 6419850"/>
                <a:gd name="connsiteX160" fmla="*/ 9308569 w 10391775"/>
                <a:gd name="connsiteY160" fmla="*/ 6058853 h 6419850"/>
                <a:gd name="connsiteX161" fmla="*/ 9356194 w 10391775"/>
                <a:gd name="connsiteY161" fmla="*/ 6027420 h 6419850"/>
                <a:gd name="connsiteX162" fmla="*/ 9422869 w 10391775"/>
                <a:gd name="connsiteY162" fmla="*/ 6022658 h 6419850"/>
                <a:gd name="connsiteX163" fmla="*/ 10102000 w 10391775"/>
                <a:gd name="connsiteY163" fmla="*/ 5926455 h 6419850"/>
                <a:gd name="connsiteX164" fmla="*/ 10171533 w 10391775"/>
                <a:gd name="connsiteY164" fmla="*/ 5972175 h 6419850"/>
                <a:gd name="connsiteX165" fmla="*/ 10227731 w 10391775"/>
                <a:gd name="connsiteY165" fmla="*/ 6017895 h 6419850"/>
                <a:gd name="connsiteX166" fmla="*/ 10331554 w 10391775"/>
                <a:gd name="connsiteY166" fmla="*/ 6008370 h 6419850"/>
                <a:gd name="connsiteX167" fmla="*/ 10399181 w 10391775"/>
                <a:gd name="connsiteY167" fmla="*/ 5937885 h 6419850"/>
                <a:gd name="connsiteX168" fmla="*/ 10401086 w 10391775"/>
                <a:gd name="connsiteY168" fmla="*/ 5277803 h 6419850"/>
                <a:gd name="connsiteX169" fmla="*/ 5120426 w 10391775"/>
                <a:gd name="connsiteY169" fmla="*/ 4653915 h 6419850"/>
                <a:gd name="connsiteX170" fmla="*/ 5120426 w 10391775"/>
                <a:gd name="connsiteY170" fmla="*/ 4650105 h 6419850"/>
                <a:gd name="connsiteX171" fmla="*/ 5121378 w 10391775"/>
                <a:gd name="connsiteY171" fmla="*/ 4652010 h 6419850"/>
                <a:gd name="connsiteX172" fmla="*/ 5120426 w 10391775"/>
                <a:gd name="connsiteY172" fmla="*/ 4653915 h 6419850"/>
                <a:gd name="connsiteX173" fmla="*/ 5252823 w 10391775"/>
                <a:gd name="connsiteY173" fmla="*/ 3790950 h 6419850"/>
                <a:gd name="connsiteX174" fmla="*/ 5252823 w 10391775"/>
                <a:gd name="connsiteY174" fmla="*/ 3790950 h 6419850"/>
                <a:gd name="connsiteX175" fmla="*/ 5250919 w 10391775"/>
                <a:gd name="connsiteY175" fmla="*/ 3791903 h 6419850"/>
                <a:gd name="connsiteX176" fmla="*/ 5252823 w 10391775"/>
                <a:gd name="connsiteY176" fmla="*/ 3790950 h 6419850"/>
                <a:gd name="connsiteX177" fmla="*/ 5252823 w 10391775"/>
                <a:gd name="connsiteY177" fmla="*/ 3790950 h 6419850"/>
                <a:gd name="connsiteX178" fmla="*/ 5253776 w 10391775"/>
                <a:gd name="connsiteY178" fmla="*/ 3801428 h 6419850"/>
                <a:gd name="connsiteX179" fmla="*/ 5253776 w 10391775"/>
                <a:gd name="connsiteY179" fmla="*/ 3801428 h 6419850"/>
                <a:gd name="connsiteX180" fmla="*/ 5253776 w 10391775"/>
                <a:gd name="connsiteY180" fmla="*/ 3801428 h 6419850"/>
                <a:gd name="connsiteX181" fmla="*/ 5253776 w 10391775"/>
                <a:gd name="connsiteY181" fmla="*/ 3801428 h 6419850"/>
                <a:gd name="connsiteX182" fmla="*/ 5253776 w 10391775"/>
                <a:gd name="connsiteY182" fmla="*/ 3801428 h 6419850"/>
                <a:gd name="connsiteX183" fmla="*/ 5253776 w 10391775"/>
                <a:gd name="connsiteY183" fmla="*/ 3801428 h 6419850"/>
                <a:gd name="connsiteX184" fmla="*/ 7520726 w 10391775"/>
                <a:gd name="connsiteY184" fmla="*/ 5030153 h 6419850"/>
                <a:gd name="connsiteX185" fmla="*/ 7520726 w 10391775"/>
                <a:gd name="connsiteY185" fmla="*/ 5030153 h 6419850"/>
                <a:gd name="connsiteX186" fmla="*/ 7520726 w 10391775"/>
                <a:gd name="connsiteY186" fmla="*/ 5030153 h 6419850"/>
                <a:gd name="connsiteX187" fmla="*/ 7520726 w 10391775"/>
                <a:gd name="connsiteY187" fmla="*/ 5030153 h 6419850"/>
                <a:gd name="connsiteX188" fmla="*/ 7243548 w 10391775"/>
                <a:gd name="connsiteY188" fmla="*/ 2096453 h 6419850"/>
                <a:gd name="connsiteX189" fmla="*/ 7243548 w 10391775"/>
                <a:gd name="connsiteY189" fmla="*/ 2096453 h 6419850"/>
                <a:gd name="connsiteX190" fmla="*/ 7273076 w 10391775"/>
                <a:gd name="connsiteY190" fmla="*/ 1983105 h 6419850"/>
                <a:gd name="connsiteX191" fmla="*/ 7281648 w 10391775"/>
                <a:gd name="connsiteY191" fmla="*/ 1962150 h 6419850"/>
                <a:gd name="connsiteX192" fmla="*/ 7311176 w 10391775"/>
                <a:gd name="connsiteY192" fmla="*/ 1991678 h 6419850"/>
                <a:gd name="connsiteX193" fmla="*/ 7311176 w 10391775"/>
                <a:gd name="connsiteY193" fmla="*/ 1991678 h 6419850"/>
                <a:gd name="connsiteX194" fmla="*/ 7328321 w 10391775"/>
                <a:gd name="connsiteY194" fmla="*/ 2002155 h 6419850"/>
                <a:gd name="connsiteX195" fmla="*/ 7368326 w 10391775"/>
                <a:gd name="connsiteY195" fmla="*/ 2017395 h 6419850"/>
                <a:gd name="connsiteX196" fmla="*/ 7243548 w 10391775"/>
                <a:gd name="connsiteY196" fmla="*/ 2096453 h 6419850"/>
                <a:gd name="connsiteX197" fmla="*/ 7532156 w 10391775"/>
                <a:gd name="connsiteY197" fmla="*/ 1809750 h 6419850"/>
                <a:gd name="connsiteX198" fmla="*/ 7414046 w 10391775"/>
                <a:gd name="connsiteY198" fmla="*/ 1876425 h 6419850"/>
                <a:gd name="connsiteX199" fmla="*/ 7302603 w 10391775"/>
                <a:gd name="connsiteY199" fmla="*/ 1913573 h 6419850"/>
                <a:gd name="connsiteX200" fmla="*/ 7427381 w 10391775"/>
                <a:gd name="connsiteY200" fmla="*/ 1719263 h 6419850"/>
                <a:gd name="connsiteX201" fmla="*/ 7463576 w 10391775"/>
                <a:gd name="connsiteY201" fmla="*/ 1725930 h 6419850"/>
                <a:gd name="connsiteX202" fmla="*/ 7536919 w 10391775"/>
                <a:gd name="connsiteY202" fmla="*/ 1766888 h 6419850"/>
                <a:gd name="connsiteX203" fmla="*/ 7532156 w 10391775"/>
                <a:gd name="connsiteY203" fmla="*/ 1809750 h 6419850"/>
                <a:gd name="connsiteX204" fmla="*/ 7635026 w 10391775"/>
                <a:gd name="connsiteY204" fmla="*/ 2258378 h 6419850"/>
                <a:gd name="connsiteX205" fmla="*/ 7633121 w 10391775"/>
                <a:gd name="connsiteY205" fmla="*/ 2275523 h 6419850"/>
                <a:gd name="connsiteX206" fmla="*/ 7625501 w 10391775"/>
                <a:gd name="connsiteY206" fmla="*/ 2306003 h 6419850"/>
                <a:gd name="connsiteX207" fmla="*/ 7555969 w 10391775"/>
                <a:gd name="connsiteY207" fmla="*/ 2381250 h 6419850"/>
                <a:gd name="connsiteX208" fmla="*/ 7591211 w 10391775"/>
                <a:gd name="connsiteY208" fmla="*/ 2235518 h 6419850"/>
                <a:gd name="connsiteX209" fmla="*/ 7624548 w 10391775"/>
                <a:gd name="connsiteY209" fmla="*/ 2190750 h 6419850"/>
                <a:gd name="connsiteX210" fmla="*/ 7624548 w 10391775"/>
                <a:gd name="connsiteY210" fmla="*/ 2190750 h 6419850"/>
                <a:gd name="connsiteX211" fmla="*/ 7635026 w 10391775"/>
                <a:gd name="connsiteY211" fmla="*/ 2258378 h 6419850"/>
                <a:gd name="connsiteX212" fmla="*/ 7758851 w 10391775"/>
                <a:gd name="connsiteY212" fmla="*/ 1743075 h 6419850"/>
                <a:gd name="connsiteX213" fmla="*/ 7757898 w 10391775"/>
                <a:gd name="connsiteY213" fmla="*/ 1742123 h 6419850"/>
                <a:gd name="connsiteX214" fmla="*/ 7757898 w 10391775"/>
                <a:gd name="connsiteY214" fmla="*/ 1741170 h 6419850"/>
                <a:gd name="connsiteX215" fmla="*/ 7758851 w 10391775"/>
                <a:gd name="connsiteY215" fmla="*/ 1743075 h 6419850"/>
                <a:gd name="connsiteX216" fmla="*/ 7758851 w 10391775"/>
                <a:gd name="connsiteY216" fmla="*/ 1743075 h 6419850"/>
                <a:gd name="connsiteX217" fmla="*/ 9201888 w 10391775"/>
                <a:gd name="connsiteY217" fmla="*/ 6113145 h 6419850"/>
                <a:gd name="connsiteX218" fmla="*/ 9201888 w 10391775"/>
                <a:gd name="connsiteY218" fmla="*/ 6113145 h 6419850"/>
                <a:gd name="connsiteX219" fmla="*/ 9201888 w 10391775"/>
                <a:gd name="connsiteY219" fmla="*/ 6113145 h 6419850"/>
                <a:gd name="connsiteX220" fmla="*/ 9201888 w 10391775"/>
                <a:gd name="connsiteY220" fmla="*/ 6113145 h 6419850"/>
                <a:gd name="connsiteX221" fmla="*/ 9740050 w 10391775"/>
                <a:gd name="connsiteY221" fmla="*/ 5124450 h 6419850"/>
                <a:gd name="connsiteX222" fmla="*/ 8798029 w 10391775"/>
                <a:gd name="connsiteY222" fmla="*/ 5114925 h 6419850"/>
                <a:gd name="connsiteX223" fmla="*/ 8872323 w 10391775"/>
                <a:gd name="connsiteY223" fmla="*/ 4905375 h 6419850"/>
                <a:gd name="connsiteX224" fmla="*/ 8845654 w 10391775"/>
                <a:gd name="connsiteY224" fmla="*/ 4692015 h 6419850"/>
                <a:gd name="connsiteX225" fmla="*/ 8737069 w 10391775"/>
                <a:gd name="connsiteY225" fmla="*/ 4410075 h 6419850"/>
                <a:gd name="connsiteX226" fmla="*/ 8715161 w 10391775"/>
                <a:gd name="connsiteY226" fmla="*/ 4363403 h 6419850"/>
                <a:gd name="connsiteX227" fmla="*/ 8567523 w 10391775"/>
                <a:gd name="connsiteY227" fmla="*/ 4095750 h 6419850"/>
                <a:gd name="connsiteX228" fmla="*/ 8567523 w 10391775"/>
                <a:gd name="connsiteY228" fmla="*/ 4085273 h 6419850"/>
                <a:gd name="connsiteX229" fmla="*/ 8596098 w 10391775"/>
                <a:gd name="connsiteY229" fmla="*/ 4081463 h 6419850"/>
                <a:gd name="connsiteX230" fmla="*/ 9721000 w 10391775"/>
                <a:gd name="connsiteY230" fmla="*/ 5074920 h 6419850"/>
                <a:gd name="connsiteX231" fmla="*/ 9740050 w 10391775"/>
                <a:gd name="connsiteY231" fmla="*/ 5124450 h 641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</a:cxnLst>
              <a:rect l="l" t="t" r="r" b="b"/>
              <a:pathLst>
                <a:path w="10391775" h="6419850">
                  <a:moveTo>
                    <a:pt x="10401086" y="5277803"/>
                  </a:moveTo>
                  <a:cubicBezTo>
                    <a:pt x="10401086" y="5239703"/>
                    <a:pt x="10386798" y="5218748"/>
                    <a:pt x="10346794" y="5213985"/>
                  </a:cubicBezTo>
                  <a:cubicBezTo>
                    <a:pt x="10317266" y="5211128"/>
                    <a:pt x="10286786" y="5209223"/>
                    <a:pt x="10257258" y="5204460"/>
                  </a:cubicBezTo>
                  <a:cubicBezTo>
                    <a:pt x="10189631" y="5195888"/>
                    <a:pt x="10120098" y="5205413"/>
                    <a:pt x="10055329" y="5180648"/>
                  </a:cubicBezTo>
                  <a:cubicBezTo>
                    <a:pt x="10047708" y="5176838"/>
                    <a:pt x="10006750" y="5147310"/>
                    <a:pt x="9990558" y="5137785"/>
                  </a:cubicBezTo>
                  <a:cubicBezTo>
                    <a:pt x="9990558" y="5136833"/>
                    <a:pt x="9956269" y="5098733"/>
                    <a:pt x="9946744" y="5097780"/>
                  </a:cubicBezTo>
                  <a:cubicBezTo>
                    <a:pt x="9945791" y="5097780"/>
                    <a:pt x="8933283" y="4197668"/>
                    <a:pt x="8430363" y="3751898"/>
                  </a:cubicBezTo>
                  <a:cubicBezTo>
                    <a:pt x="8431316" y="3739515"/>
                    <a:pt x="8434173" y="3712845"/>
                    <a:pt x="8434173" y="3711893"/>
                  </a:cubicBezTo>
                  <a:cubicBezTo>
                    <a:pt x="8437031" y="3708083"/>
                    <a:pt x="8415123" y="3489008"/>
                    <a:pt x="8403694" y="3470910"/>
                  </a:cubicBezTo>
                  <a:cubicBezTo>
                    <a:pt x="8390358" y="3449003"/>
                    <a:pt x="8318921" y="3241358"/>
                    <a:pt x="8289394" y="3220403"/>
                  </a:cubicBezTo>
                  <a:cubicBezTo>
                    <a:pt x="8268439" y="3205163"/>
                    <a:pt x="8266534" y="3159443"/>
                    <a:pt x="8270344" y="3156585"/>
                  </a:cubicBezTo>
                  <a:cubicBezTo>
                    <a:pt x="8292251" y="3105150"/>
                    <a:pt x="8252246" y="2997518"/>
                    <a:pt x="8249389" y="2998470"/>
                  </a:cubicBezTo>
                  <a:cubicBezTo>
                    <a:pt x="8244626" y="2986088"/>
                    <a:pt x="8232244" y="2961323"/>
                    <a:pt x="8235101" y="2959418"/>
                  </a:cubicBezTo>
                  <a:cubicBezTo>
                    <a:pt x="8247484" y="2932748"/>
                    <a:pt x="8253198" y="2858453"/>
                    <a:pt x="8251294" y="2849880"/>
                  </a:cubicBezTo>
                  <a:cubicBezTo>
                    <a:pt x="8258914" y="2816543"/>
                    <a:pt x="8245578" y="2745105"/>
                    <a:pt x="8243673" y="2742248"/>
                  </a:cubicBezTo>
                  <a:cubicBezTo>
                    <a:pt x="8234148" y="2697480"/>
                    <a:pt x="8199859" y="2673668"/>
                    <a:pt x="8164616" y="2652713"/>
                  </a:cubicBezTo>
                  <a:cubicBezTo>
                    <a:pt x="8080796" y="2603183"/>
                    <a:pt x="7994119" y="2558415"/>
                    <a:pt x="7905536" y="2518410"/>
                  </a:cubicBezTo>
                  <a:cubicBezTo>
                    <a:pt x="7905536" y="2517458"/>
                    <a:pt x="7905536" y="2517458"/>
                    <a:pt x="7904584" y="2516505"/>
                  </a:cubicBezTo>
                  <a:cubicBezTo>
                    <a:pt x="7902678" y="2508885"/>
                    <a:pt x="7899821" y="2501265"/>
                    <a:pt x="7896964" y="2493645"/>
                  </a:cubicBezTo>
                  <a:cubicBezTo>
                    <a:pt x="7932206" y="2446973"/>
                    <a:pt x="7962686" y="2397443"/>
                    <a:pt x="7984594" y="2342198"/>
                  </a:cubicBezTo>
                  <a:cubicBezTo>
                    <a:pt x="7987451" y="2333625"/>
                    <a:pt x="7990309" y="2326005"/>
                    <a:pt x="7993166" y="2317433"/>
                  </a:cubicBezTo>
                  <a:cubicBezTo>
                    <a:pt x="7996976" y="2315528"/>
                    <a:pt x="8006501" y="2279333"/>
                    <a:pt x="8005548" y="2270760"/>
                  </a:cubicBezTo>
                  <a:cubicBezTo>
                    <a:pt x="8011264" y="2224088"/>
                    <a:pt x="7985546" y="2184083"/>
                    <a:pt x="7965544" y="2142173"/>
                  </a:cubicBezTo>
                  <a:cubicBezTo>
                    <a:pt x="7952209" y="2108835"/>
                    <a:pt x="7956019" y="2073593"/>
                    <a:pt x="7956971" y="2039303"/>
                  </a:cubicBezTo>
                  <a:cubicBezTo>
                    <a:pt x="7958876" y="2039303"/>
                    <a:pt x="7959828" y="2038350"/>
                    <a:pt x="7962686" y="2036445"/>
                  </a:cubicBezTo>
                  <a:cubicBezTo>
                    <a:pt x="7990309" y="1985010"/>
                    <a:pt x="8002691" y="1932623"/>
                    <a:pt x="7979831" y="1876425"/>
                  </a:cubicBezTo>
                  <a:cubicBezTo>
                    <a:pt x="7977926" y="1875473"/>
                    <a:pt x="7976973" y="1875473"/>
                    <a:pt x="7975069" y="1875473"/>
                  </a:cubicBezTo>
                  <a:cubicBezTo>
                    <a:pt x="7974116" y="1857375"/>
                    <a:pt x="7962686" y="1844993"/>
                    <a:pt x="7950303" y="1832610"/>
                  </a:cubicBezTo>
                  <a:cubicBezTo>
                    <a:pt x="7912203" y="1793558"/>
                    <a:pt x="7862673" y="1771650"/>
                    <a:pt x="7813144" y="1753553"/>
                  </a:cubicBezTo>
                  <a:cubicBezTo>
                    <a:pt x="7795998" y="1747838"/>
                    <a:pt x="7783616" y="1740218"/>
                    <a:pt x="7776948" y="1728788"/>
                  </a:cubicBezTo>
                  <a:cubicBezTo>
                    <a:pt x="7779806" y="1721168"/>
                    <a:pt x="7743611" y="1327785"/>
                    <a:pt x="7735039" y="1305878"/>
                  </a:cubicBezTo>
                  <a:cubicBezTo>
                    <a:pt x="7732181" y="1303973"/>
                    <a:pt x="7720751" y="1257300"/>
                    <a:pt x="7711226" y="1237298"/>
                  </a:cubicBezTo>
                  <a:cubicBezTo>
                    <a:pt x="7695034" y="1154430"/>
                    <a:pt x="7636931" y="1104900"/>
                    <a:pt x="7568351" y="1065848"/>
                  </a:cubicBezTo>
                  <a:cubicBezTo>
                    <a:pt x="7568351" y="1031558"/>
                    <a:pt x="7569303" y="998220"/>
                    <a:pt x="7569303" y="963930"/>
                  </a:cubicBezTo>
                  <a:cubicBezTo>
                    <a:pt x="7569303" y="962978"/>
                    <a:pt x="7568351" y="962978"/>
                    <a:pt x="7568351" y="962025"/>
                  </a:cubicBezTo>
                  <a:cubicBezTo>
                    <a:pt x="7571209" y="961073"/>
                    <a:pt x="7595973" y="920115"/>
                    <a:pt x="7596926" y="897255"/>
                  </a:cubicBezTo>
                  <a:cubicBezTo>
                    <a:pt x="7596926" y="894398"/>
                    <a:pt x="7595973" y="873443"/>
                    <a:pt x="7595021" y="866775"/>
                  </a:cubicBezTo>
                  <a:cubicBezTo>
                    <a:pt x="7596926" y="865823"/>
                    <a:pt x="7599784" y="865823"/>
                    <a:pt x="7602641" y="864870"/>
                  </a:cubicBezTo>
                  <a:cubicBezTo>
                    <a:pt x="7616928" y="845820"/>
                    <a:pt x="7614071" y="790575"/>
                    <a:pt x="7610261" y="785813"/>
                  </a:cubicBezTo>
                  <a:cubicBezTo>
                    <a:pt x="7619786" y="742950"/>
                    <a:pt x="7615976" y="700088"/>
                    <a:pt x="7603594" y="657225"/>
                  </a:cubicBezTo>
                  <a:cubicBezTo>
                    <a:pt x="7596926" y="614363"/>
                    <a:pt x="7575971" y="577215"/>
                    <a:pt x="7553111" y="541020"/>
                  </a:cubicBezTo>
                  <a:cubicBezTo>
                    <a:pt x="7463576" y="401003"/>
                    <a:pt x="7356896" y="274320"/>
                    <a:pt x="7226403" y="168593"/>
                  </a:cubicBezTo>
                  <a:cubicBezTo>
                    <a:pt x="7178778" y="129540"/>
                    <a:pt x="7128296" y="93345"/>
                    <a:pt x="7071146" y="69533"/>
                  </a:cubicBezTo>
                  <a:cubicBezTo>
                    <a:pt x="7059716" y="61913"/>
                    <a:pt x="6952084" y="22860"/>
                    <a:pt x="6949226" y="19050"/>
                  </a:cubicBezTo>
                  <a:cubicBezTo>
                    <a:pt x="6931128" y="-3810"/>
                    <a:pt x="6901601" y="12383"/>
                    <a:pt x="6880646" y="0"/>
                  </a:cubicBezTo>
                  <a:cubicBezTo>
                    <a:pt x="6864453" y="0"/>
                    <a:pt x="6849214" y="0"/>
                    <a:pt x="6833021" y="0"/>
                  </a:cubicBezTo>
                  <a:cubicBezTo>
                    <a:pt x="6801589" y="0"/>
                    <a:pt x="6699671" y="0"/>
                    <a:pt x="6680621" y="0"/>
                  </a:cubicBezTo>
                  <a:cubicBezTo>
                    <a:pt x="6677764" y="0"/>
                    <a:pt x="6673953" y="0"/>
                    <a:pt x="6671096" y="0"/>
                  </a:cubicBezTo>
                  <a:cubicBezTo>
                    <a:pt x="6668239" y="17145"/>
                    <a:pt x="6648236" y="7620"/>
                    <a:pt x="6641569" y="18098"/>
                  </a:cubicBezTo>
                  <a:cubicBezTo>
                    <a:pt x="6602516" y="20955"/>
                    <a:pt x="6565369" y="34290"/>
                    <a:pt x="6529173" y="48578"/>
                  </a:cubicBezTo>
                  <a:cubicBezTo>
                    <a:pt x="6452021" y="69533"/>
                    <a:pt x="6383441" y="107633"/>
                    <a:pt x="6318671" y="153353"/>
                  </a:cubicBezTo>
                  <a:cubicBezTo>
                    <a:pt x="6210086" y="229553"/>
                    <a:pt x="6128171" y="326708"/>
                    <a:pt x="6091976" y="457200"/>
                  </a:cubicBezTo>
                  <a:cubicBezTo>
                    <a:pt x="6086261" y="471488"/>
                    <a:pt x="6071021" y="521970"/>
                    <a:pt x="6071973" y="533400"/>
                  </a:cubicBezTo>
                  <a:cubicBezTo>
                    <a:pt x="6064353" y="557213"/>
                    <a:pt x="6059591" y="581978"/>
                    <a:pt x="6060544" y="606743"/>
                  </a:cubicBezTo>
                  <a:cubicBezTo>
                    <a:pt x="6050066" y="628650"/>
                    <a:pt x="6051971" y="652463"/>
                    <a:pt x="6052923" y="676275"/>
                  </a:cubicBezTo>
                  <a:cubicBezTo>
                    <a:pt x="6050066" y="718185"/>
                    <a:pt x="6045303" y="761048"/>
                    <a:pt x="6044351" y="802958"/>
                  </a:cubicBezTo>
                  <a:cubicBezTo>
                    <a:pt x="6044351" y="826770"/>
                    <a:pt x="6037684" y="838200"/>
                    <a:pt x="6013871" y="847725"/>
                  </a:cubicBezTo>
                  <a:cubicBezTo>
                    <a:pt x="5900523" y="892493"/>
                    <a:pt x="5879569" y="941070"/>
                    <a:pt x="5919573" y="1057275"/>
                  </a:cubicBezTo>
                  <a:cubicBezTo>
                    <a:pt x="5940528" y="1131570"/>
                    <a:pt x="5973866" y="1201103"/>
                    <a:pt x="6011014" y="1267778"/>
                  </a:cubicBezTo>
                  <a:cubicBezTo>
                    <a:pt x="6010061" y="1270635"/>
                    <a:pt x="6011014" y="1273493"/>
                    <a:pt x="6011966" y="1276350"/>
                  </a:cubicBezTo>
                  <a:cubicBezTo>
                    <a:pt x="5963389" y="1356360"/>
                    <a:pt x="5913859" y="1436370"/>
                    <a:pt x="5880521" y="1524953"/>
                  </a:cubicBezTo>
                  <a:cubicBezTo>
                    <a:pt x="5839564" y="1611630"/>
                    <a:pt x="5811941" y="1702118"/>
                    <a:pt x="5801464" y="1797368"/>
                  </a:cubicBezTo>
                  <a:cubicBezTo>
                    <a:pt x="5792891" y="1806893"/>
                    <a:pt x="5793844" y="1818323"/>
                    <a:pt x="5794796" y="1829753"/>
                  </a:cubicBezTo>
                  <a:cubicBezTo>
                    <a:pt x="5793844" y="1835468"/>
                    <a:pt x="5793844" y="1841183"/>
                    <a:pt x="5792891" y="1846898"/>
                  </a:cubicBezTo>
                  <a:cubicBezTo>
                    <a:pt x="5792891" y="1846898"/>
                    <a:pt x="5792891" y="1846898"/>
                    <a:pt x="5792891" y="1846898"/>
                  </a:cubicBezTo>
                  <a:cubicBezTo>
                    <a:pt x="5784319" y="1862138"/>
                    <a:pt x="5783366" y="1879283"/>
                    <a:pt x="5785271" y="1896428"/>
                  </a:cubicBezTo>
                  <a:cubicBezTo>
                    <a:pt x="5772889" y="1932623"/>
                    <a:pt x="5773841" y="1969770"/>
                    <a:pt x="5772889" y="2006918"/>
                  </a:cubicBezTo>
                  <a:cubicBezTo>
                    <a:pt x="5763364" y="2025968"/>
                    <a:pt x="5765269" y="2046923"/>
                    <a:pt x="5766221" y="2067878"/>
                  </a:cubicBezTo>
                  <a:cubicBezTo>
                    <a:pt x="5762411" y="2092643"/>
                    <a:pt x="5758601" y="2118360"/>
                    <a:pt x="5754791" y="2143125"/>
                  </a:cubicBezTo>
                  <a:cubicBezTo>
                    <a:pt x="5743361" y="2145030"/>
                    <a:pt x="5731931" y="2143125"/>
                    <a:pt x="5722406" y="2151698"/>
                  </a:cubicBezTo>
                  <a:cubicBezTo>
                    <a:pt x="5722406" y="2151698"/>
                    <a:pt x="5722406" y="2151698"/>
                    <a:pt x="5722406" y="2151698"/>
                  </a:cubicBezTo>
                  <a:cubicBezTo>
                    <a:pt x="5662398" y="2156460"/>
                    <a:pt x="5321403" y="2220278"/>
                    <a:pt x="5310926" y="2225993"/>
                  </a:cubicBezTo>
                  <a:cubicBezTo>
                    <a:pt x="5309021" y="2226945"/>
                    <a:pt x="5308069" y="2227898"/>
                    <a:pt x="5306164" y="2228850"/>
                  </a:cubicBezTo>
                  <a:cubicBezTo>
                    <a:pt x="5284256" y="2232660"/>
                    <a:pt x="5218534" y="2239328"/>
                    <a:pt x="5209009" y="2246948"/>
                  </a:cubicBezTo>
                  <a:cubicBezTo>
                    <a:pt x="5209009" y="2246948"/>
                    <a:pt x="5209009" y="2246948"/>
                    <a:pt x="5209009" y="2246948"/>
                  </a:cubicBezTo>
                  <a:cubicBezTo>
                    <a:pt x="5168051" y="2251710"/>
                    <a:pt x="5127094" y="2260283"/>
                    <a:pt x="5085184" y="2249805"/>
                  </a:cubicBezTo>
                  <a:cubicBezTo>
                    <a:pt x="5067086" y="2245043"/>
                    <a:pt x="5008984" y="2274570"/>
                    <a:pt x="5001364" y="2286000"/>
                  </a:cubicBezTo>
                  <a:cubicBezTo>
                    <a:pt x="4980409" y="2307908"/>
                    <a:pt x="4975646" y="2336483"/>
                    <a:pt x="4965169" y="2363153"/>
                  </a:cubicBezTo>
                  <a:cubicBezTo>
                    <a:pt x="4958501" y="2394585"/>
                    <a:pt x="4927069" y="2492693"/>
                    <a:pt x="4912781" y="2507933"/>
                  </a:cubicBezTo>
                  <a:cubicBezTo>
                    <a:pt x="4826103" y="2599373"/>
                    <a:pt x="4698469" y="2922270"/>
                    <a:pt x="4687039" y="2970848"/>
                  </a:cubicBezTo>
                  <a:cubicBezTo>
                    <a:pt x="4680371" y="2976563"/>
                    <a:pt x="4641319" y="3111818"/>
                    <a:pt x="4620364" y="3170873"/>
                  </a:cubicBezTo>
                  <a:cubicBezTo>
                    <a:pt x="4587978" y="3260408"/>
                    <a:pt x="4397478" y="3664268"/>
                    <a:pt x="4391764" y="3722370"/>
                  </a:cubicBezTo>
                  <a:cubicBezTo>
                    <a:pt x="4389859" y="3725228"/>
                    <a:pt x="4388906" y="3728085"/>
                    <a:pt x="4388906" y="3730943"/>
                  </a:cubicBezTo>
                  <a:cubicBezTo>
                    <a:pt x="4381286" y="3750945"/>
                    <a:pt x="4374619" y="3810000"/>
                    <a:pt x="4373666" y="3818573"/>
                  </a:cubicBezTo>
                  <a:cubicBezTo>
                    <a:pt x="4366998" y="3857625"/>
                    <a:pt x="4343186" y="3886200"/>
                    <a:pt x="4318421" y="3914775"/>
                  </a:cubicBezTo>
                  <a:cubicBezTo>
                    <a:pt x="4270796" y="3970020"/>
                    <a:pt x="4134589" y="4238625"/>
                    <a:pt x="4151733" y="4318635"/>
                  </a:cubicBezTo>
                  <a:cubicBezTo>
                    <a:pt x="4151733" y="4321493"/>
                    <a:pt x="4125064" y="4431983"/>
                    <a:pt x="4112681" y="4448175"/>
                  </a:cubicBezTo>
                  <a:cubicBezTo>
                    <a:pt x="4037433" y="4547235"/>
                    <a:pt x="3948851" y="4632008"/>
                    <a:pt x="3847886" y="4705350"/>
                  </a:cubicBezTo>
                  <a:cubicBezTo>
                    <a:pt x="3847886" y="4705350"/>
                    <a:pt x="3847886" y="4705350"/>
                    <a:pt x="3847886" y="4705350"/>
                  </a:cubicBezTo>
                  <a:cubicBezTo>
                    <a:pt x="3785973" y="4709160"/>
                    <a:pt x="3726918" y="4724400"/>
                    <a:pt x="3669768" y="4745355"/>
                  </a:cubicBezTo>
                  <a:cubicBezTo>
                    <a:pt x="3606903" y="4759643"/>
                    <a:pt x="3564993" y="4800600"/>
                    <a:pt x="3535466" y="4855845"/>
                  </a:cubicBezTo>
                  <a:cubicBezTo>
                    <a:pt x="3527846" y="4870133"/>
                    <a:pt x="3507843" y="4890135"/>
                    <a:pt x="3506891" y="4887278"/>
                  </a:cubicBezTo>
                  <a:cubicBezTo>
                    <a:pt x="3379256" y="4489133"/>
                    <a:pt x="3251621" y="4090988"/>
                    <a:pt x="3123986" y="3693795"/>
                  </a:cubicBezTo>
                  <a:cubicBezTo>
                    <a:pt x="3116366" y="3669030"/>
                    <a:pt x="3103983" y="3659505"/>
                    <a:pt x="3077314" y="3657600"/>
                  </a:cubicBezTo>
                  <a:cubicBezTo>
                    <a:pt x="2791564" y="3633788"/>
                    <a:pt x="444603" y="3435668"/>
                    <a:pt x="48363" y="3403283"/>
                  </a:cubicBezTo>
                  <a:cubicBezTo>
                    <a:pt x="-5929" y="3398520"/>
                    <a:pt x="-7834" y="3402330"/>
                    <a:pt x="10263" y="3453765"/>
                  </a:cubicBezTo>
                  <a:cubicBezTo>
                    <a:pt x="68366" y="3618548"/>
                    <a:pt x="722733" y="5509260"/>
                    <a:pt x="783693" y="5687378"/>
                  </a:cubicBezTo>
                  <a:cubicBezTo>
                    <a:pt x="797028" y="5724525"/>
                    <a:pt x="821793" y="5742623"/>
                    <a:pt x="858941" y="5751195"/>
                  </a:cubicBezTo>
                  <a:cubicBezTo>
                    <a:pt x="1196126" y="5827395"/>
                    <a:pt x="3562136" y="6356033"/>
                    <a:pt x="3812644" y="6414135"/>
                  </a:cubicBezTo>
                  <a:cubicBezTo>
                    <a:pt x="3835503" y="6419850"/>
                    <a:pt x="3858364" y="6423660"/>
                    <a:pt x="3882176" y="6414135"/>
                  </a:cubicBezTo>
                  <a:cubicBezTo>
                    <a:pt x="3978378" y="6374130"/>
                    <a:pt x="5427131" y="5882640"/>
                    <a:pt x="5439514" y="5869305"/>
                  </a:cubicBezTo>
                  <a:cubicBezTo>
                    <a:pt x="5436656" y="5863590"/>
                    <a:pt x="5498569" y="5767388"/>
                    <a:pt x="5500473" y="5750243"/>
                  </a:cubicBezTo>
                  <a:cubicBezTo>
                    <a:pt x="5514761" y="5647373"/>
                    <a:pt x="5511903" y="5643563"/>
                    <a:pt x="5409986" y="5628323"/>
                  </a:cubicBezTo>
                  <a:cubicBezTo>
                    <a:pt x="5058514" y="5574030"/>
                    <a:pt x="4707994" y="5520690"/>
                    <a:pt x="4356521" y="5469255"/>
                  </a:cubicBezTo>
                  <a:cubicBezTo>
                    <a:pt x="4266034" y="5455920"/>
                    <a:pt x="4175546" y="5434965"/>
                    <a:pt x="4083153" y="5431155"/>
                  </a:cubicBezTo>
                  <a:cubicBezTo>
                    <a:pt x="4077439" y="5432108"/>
                    <a:pt x="4023146" y="5385435"/>
                    <a:pt x="4065056" y="5359718"/>
                  </a:cubicBezTo>
                  <a:cubicBezTo>
                    <a:pt x="4068866" y="5359718"/>
                    <a:pt x="4120301" y="5326380"/>
                    <a:pt x="4126969" y="5299710"/>
                  </a:cubicBezTo>
                  <a:cubicBezTo>
                    <a:pt x="4135541" y="5267325"/>
                    <a:pt x="4155544" y="5253990"/>
                    <a:pt x="4185071" y="5245418"/>
                  </a:cubicBezTo>
                  <a:cubicBezTo>
                    <a:pt x="4251746" y="5226368"/>
                    <a:pt x="4318421" y="5204460"/>
                    <a:pt x="4386048" y="5192078"/>
                  </a:cubicBezTo>
                  <a:cubicBezTo>
                    <a:pt x="4443198" y="5181600"/>
                    <a:pt x="4478441" y="5154930"/>
                    <a:pt x="4485109" y="5096828"/>
                  </a:cubicBezTo>
                  <a:cubicBezTo>
                    <a:pt x="4490823" y="5081588"/>
                    <a:pt x="4499396" y="5043488"/>
                    <a:pt x="4500348" y="5039678"/>
                  </a:cubicBezTo>
                  <a:cubicBezTo>
                    <a:pt x="4511778" y="5033963"/>
                    <a:pt x="4640366" y="4949190"/>
                    <a:pt x="4657511" y="4881563"/>
                  </a:cubicBezTo>
                  <a:cubicBezTo>
                    <a:pt x="4657511" y="4881563"/>
                    <a:pt x="4657511" y="4881563"/>
                    <a:pt x="4657511" y="4880610"/>
                  </a:cubicBezTo>
                  <a:cubicBezTo>
                    <a:pt x="4659416" y="4880610"/>
                    <a:pt x="4685134" y="4797743"/>
                    <a:pt x="4685134" y="4792028"/>
                  </a:cubicBezTo>
                  <a:cubicBezTo>
                    <a:pt x="4694659" y="4772025"/>
                    <a:pt x="4710851" y="4756785"/>
                    <a:pt x="4729901" y="4742498"/>
                  </a:cubicBezTo>
                  <a:cubicBezTo>
                    <a:pt x="4836581" y="4663440"/>
                    <a:pt x="5026128" y="4291965"/>
                    <a:pt x="5028034" y="4289108"/>
                  </a:cubicBezTo>
                  <a:cubicBezTo>
                    <a:pt x="5040416" y="4272915"/>
                    <a:pt x="5043273" y="4254818"/>
                    <a:pt x="5041369" y="4235768"/>
                  </a:cubicBezTo>
                  <a:cubicBezTo>
                    <a:pt x="5040416" y="4232910"/>
                    <a:pt x="5088994" y="4015740"/>
                    <a:pt x="5100423" y="3920490"/>
                  </a:cubicBezTo>
                  <a:cubicBezTo>
                    <a:pt x="5104234" y="3910965"/>
                    <a:pt x="5139476" y="3823335"/>
                    <a:pt x="5154716" y="3794760"/>
                  </a:cubicBezTo>
                  <a:cubicBezTo>
                    <a:pt x="5181386" y="3772853"/>
                    <a:pt x="5205198" y="3748088"/>
                    <a:pt x="5224248" y="3719513"/>
                  </a:cubicBezTo>
                  <a:cubicBezTo>
                    <a:pt x="5247109" y="3740468"/>
                    <a:pt x="5233773" y="3769995"/>
                    <a:pt x="5241394" y="3794760"/>
                  </a:cubicBezTo>
                  <a:cubicBezTo>
                    <a:pt x="5241394" y="3801428"/>
                    <a:pt x="5239489" y="3874770"/>
                    <a:pt x="5235678" y="3905250"/>
                  </a:cubicBezTo>
                  <a:cubicBezTo>
                    <a:pt x="5234726" y="3915728"/>
                    <a:pt x="5239489" y="3988118"/>
                    <a:pt x="5229964" y="4012883"/>
                  </a:cubicBezTo>
                  <a:cubicBezTo>
                    <a:pt x="5219486" y="4065270"/>
                    <a:pt x="5198531" y="4115753"/>
                    <a:pt x="5192816" y="4169093"/>
                  </a:cubicBezTo>
                  <a:cubicBezTo>
                    <a:pt x="5194721" y="4172903"/>
                    <a:pt x="5161384" y="4284345"/>
                    <a:pt x="5158526" y="4288155"/>
                  </a:cubicBezTo>
                  <a:cubicBezTo>
                    <a:pt x="5119473" y="4337685"/>
                    <a:pt x="5117569" y="4396740"/>
                    <a:pt x="5112806" y="4455795"/>
                  </a:cubicBezTo>
                  <a:cubicBezTo>
                    <a:pt x="5111853" y="4461510"/>
                    <a:pt x="5102328" y="4538663"/>
                    <a:pt x="5102328" y="4551045"/>
                  </a:cubicBezTo>
                  <a:cubicBezTo>
                    <a:pt x="5101376" y="4561523"/>
                    <a:pt x="5106139" y="4607243"/>
                    <a:pt x="5102328" y="4606290"/>
                  </a:cubicBezTo>
                  <a:cubicBezTo>
                    <a:pt x="5088994" y="4625340"/>
                    <a:pt x="5089946" y="4848225"/>
                    <a:pt x="5086136" y="4851083"/>
                  </a:cubicBezTo>
                  <a:cubicBezTo>
                    <a:pt x="5078516" y="4900613"/>
                    <a:pt x="5083278" y="5044440"/>
                    <a:pt x="5083278" y="5066348"/>
                  </a:cubicBezTo>
                  <a:cubicBezTo>
                    <a:pt x="5083278" y="5172075"/>
                    <a:pt x="5083278" y="5172075"/>
                    <a:pt x="5190911" y="5172075"/>
                  </a:cubicBezTo>
                  <a:cubicBezTo>
                    <a:pt x="5940528" y="5172075"/>
                    <a:pt x="7475006" y="5172075"/>
                    <a:pt x="7493103" y="5171123"/>
                  </a:cubicBezTo>
                  <a:cubicBezTo>
                    <a:pt x="7530251" y="5170170"/>
                    <a:pt x="7550253" y="5153978"/>
                    <a:pt x="7540728" y="5113973"/>
                  </a:cubicBezTo>
                  <a:cubicBezTo>
                    <a:pt x="7538823" y="5087303"/>
                    <a:pt x="7544539" y="5060633"/>
                    <a:pt x="7531203" y="5035868"/>
                  </a:cubicBezTo>
                  <a:cubicBezTo>
                    <a:pt x="7529298" y="5033010"/>
                    <a:pt x="7526441" y="4953000"/>
                    <a:pt x="7530251" y="4920615"/>
                  </a:cubicBezTo>
                  <a:cubicBezTo>
                    <a:pt x="7530251" y="4893945"/>
                    <a:pt x="7519773" y="4828223"/>
                    <a:pt x="7515964" y="4822508"/>
                  </a:cubicBezTo>
                  <a:cubicBezTo>
                    <a:pt x="7515964" y="4748213"/>
                    <a:pt x="7527394" y="4462463"/>
                    <a:pt x="7527394" y="4438650"/>
                  </a:cubicBezTo>
                  <a:cubicBezTo>
                    <a:pt x="7531203" y="4432935"/>
                    <a:pt x="7638836" y="4023360"/>
                    <a:pt x="7640741" y="4023360"/>
                  </a:cubicBezTo>
                  <a:cubicBezTo>
                    <a:pt x="7640741" y="4024313"/>
                    <a:pt x="7640741" y="4025265"/>
                    <a:pt x="7640741" y="4026218"/>
                  </a:cubicBezTo>
                  <a:cubicBezTo>
                    <a:pt x="7653123" y="4068128"/>
                    <a:pt x="7693128" y="4152900"/>
                    <a:pt x="7695986" y="4155758"/>
                  </a:cubicBezTo>
                  <a:cubicBezTo>
                    <a:pt x="7695034" y="4184333"/>
                    <a:pt x="7801714" y="4412933"/>
                    <a:pt x="7802666" y="4413885"/>
                  </a:cubicBezTo>
                  <a:cubicBezTo>
                    <a:pt x="7826478" y="4495800"/>
                    <a:pt x="7801714" y="4456748"/>
                    <a:pt x="7836956" y="4534853"/>
                  </a:cubicBezTo>
                  <a:cubicBezTo>
                    <a:pt x="7836003" y="4539615"/>
                    <a:pt x="7885534" y="4655820"/>
                    <a:pt x="7897916" y="4672965"/>
                  </a:cubicBezTo>
                  <a:cubicBezTo>
                    <a:pt x="7944589" y="4787265"/>
                    <a:pt x="8016978" y="4935855"/>
                    <a:pt x="8019836" y="4934903"/>
                  </a:cubicBezTo>
                  <a:cubicBezTo>
                    <a:pt x="8132231" y="5106353"/>
                    <a:pt x="8221766" y="5200650"/>
                    <a:pt x="8265581" y="5229225"/>
                  </a:cubicBezTo>
                  <a:cubicBezTo>
                    <a:pt x="8268439" y="5229225"/>
                    <a:pt x="8308444" y="5266373"/>
                    <a:pt x="8308444" y="5270183"/>
                  </a:cubicBezTo>
                  <a:cubicBezTo>
                    <a:pt x="8322731" y="5306378"/>
                    <a:pt x="8289394" y="5299710"/>
                    <a:pt x="8274153" y="5303520"/>
                  </a:cubicBezTo>
                  <a:cubicBezTo>
                    <a:pt x="8111276" y="5343525"/>
                    <a:pt x="7950303" y="5387340"/>
                    <a:pt x="7787426" y="5428298"/>
                  </a:cubicBezTo>
                  <a:cubicBezTo>
                    <a:pt x="7758851" y="5435918"/>
                    <a:pt x="7733134" y="5445443"/>
                    <a:pt x="7721703" y="5471160"/>
                  </a:cubicBezTo>
                  <a:cubicBezTo>
                    <a:pt x="7721703" y="5471160"/>
                    <a:pt x="7721703" y="5471160"/>
                    <a:pt x="7721703" y="5471160"/>
                  </a:cubicBezTo>
                  <a:cubicBezTo>
                    <a:pt x="7721703" y="5471160"/>
                    <a:pt x="7721703" y="5471160"/>
                    <a:pt x="7721703" y="5472113"/>
                  </a:cubicBezTo>
                  <a:cubicBezTo>
                    <a:pt x="7719798" y="5476875"/>
                    <a:pt x="7711226" y="5553075"/>
                    <a:pt x="7720751" y="5585460"/>
                  </a:cubicBezTo>
                  <a:cubicBezTo>
                    <a:pt x="7743611" y="5622608"/>
                    <a:pt x="7885534" y="5739765"/>
                    <a:pt x="7937921" y="5749290"/>
                  </a:cubicBezTo>
                  <a:cubicBezTo>
                    <a:pt x="8046506" y="5769293"/>
                    <a:pt x="8536091" y="5876925"/>
                    <a:pt x="8677061" y="5865495"/>
                  </a:cubicBezTo>
                  <a:cubicBezTo>
                    <a:pt x="8724686" y="5861685"/>
                    <a:pt x="8771358" y="5853113"/>
                    <a:pt x="8818983" y="5855018"/>
                  </a:cubicBezTo>
                  <a:cubicBezTo>
                    <a:pt x="8849463" y="5855970"/>
                    <a:pt x="8865656" y="5865495"/>
                    <a:pt x="8869466" y="5896928"/>
                  </a:cubicBezTo>
                  <a:cubicBezTo>
                    <a:pt x="8875181" y="5945505"/>
                    <a:pt x="8882800" y="5994083"/>
                    <a:pt x="8889469" y="6042660"/>
                  </a:cubicBezTo>
                  <a:cubicBezTo>
                    <a:pt x="8893279" y="6075998"/>
                    <a:pt x="8904708" y="6104573"/>
                    <a:pt x="8942808" y="6113145"/>
                  </a:cubicBezTo>
                  <a:cubicBezTo>
                    <a:pt x="8995196" y="6125528"/>
                    <a:pt x="9045679" y="6144578"/>
                    <a:pt x="9099019" y="6154103"/>
                  </a:cubicBezTo>
                  <a:cubicBezTo>
                    <a:pt x="9149500" y="6162675"/>
                    <a:pt x="9242846" y="6126480"/>
                    <a:pt x="9242846" y="6126480"/>
                  </a:cubicBezTo>
                  <a:cubicBezTo>
                    <a:pt x="9287613" y="6126480"/>
                    <a:pt x="9319046" y="6111240"/>
                    <a:pt x="9308569" y="6058853"/>
                  </a:cubicBezTo>
                  <a:cubicBezTo>
                    <a:pt x="9303806" y="6035993"/>
                    <a:pt x="9346669" y="6026468"/>
                    <a:pt x="9356194" y="6027420"/>
                  </a:cubicBezTo>
                  <a:cubicBezTo>
                    <a:pt x="9378100" y="6028373"/>
                    <a:pt x="9400008" y="6025515"/>
                    <a:pt x="9422869" y="6022658"/>
                  </a:cubicBezTo>
                  <a:cubicBezTo>
                    <a:pt x="9649563" y="5992178"/>
                    <a:pt x="9875306" y="5959793"/>
                    <a:pt x="10102000" y="5926455"/>
                  </a:cubicBezTo>
                  <a:cubicBezTo>
                    <a:pt x="10142006" y="5920740"/>
                    <a:pt x="10166771" y="5928360"/>
                    <a:pt x="10171533" y="5972175"/>
                  </a:cubicBezTo>
                  <a:cubicBezTo>
                    <a:pt x="10175344" y="6005513"/>
                    <a:pt x="10196298" y="6016943"/>
                    <a:pt x="10227731" y="6017895"/>
                  </a:cubicBezTo>
                  <a:cubicBezTo>
                    <a:pt x="10262973" y="6018848"/>
                    <a:pt x="10297263" y="6011228"/>
                    <a:pt x="10331554" y="6008370"/>
                  </a:cubicBezTo>
                  <a:cubicBezTo>
                    <a:pt x="10384894" y="6004560"/>
                    <a:pt x="10399181" y="5991225"/>
                    <a:pt x="10399181" y="5937885"/>
                  </a:cubicBezTo>
                  <a:cubicBezTo>
                    <a:pt x="10402038" y="5715953"/>
                    <a:pt x="10401086" y="5496878"/>
                    <a:pt x="10401086" y="5277803"/>
                  </a:cubicBezTo>
                  <a:close/>
                  <a:moveTo>
                    <a:pt x="5120426" y="4653915"/>
                  </a:moveTo>
                  <a:cubicBezTo>
                    <a:pt x="5120426" y="4652963"/>
                    <a:pt x="5120426" y="4652010"/>
                    <a:pt x="5120426" y="4650105"/>
                  </a:cubicBezTo>
                  <a:cubicBezTo>
                    <a:pt x="5120426" y="4651058"/>
                    <a:pt x="5120426" y="4651058"/>
                    <a:pt x="5121378" y="4652010"/>
                  </a:cubicBezTo>
                  <a:cubicBezTo>
                    <a:pt x="5121378" y="4652010"/>
                    <a:pt x="5120426" y="4652963"/>
                    <a:pt x="5120426" y="4653915"/>
                  </a:cubicBezTo>
                  <a:close/>
                  <a:moveTo>
                    <a:pt x="5252823" y="3790950"/>
                  </a:moveTo>
                  <a:cubicBezTo>
                    <a:pt x="5252823" y="3790950"/>
                    <a:pt x="5252823" y="3791903"/>
                    <a:pt x="5252823" y="3790950"/>
                  </a:cubicBezTo>
                  <a:cubicBezTo>
                    <a:pt x="5251871" y="3791903"/>
                    <a:pt x="5251871" y="3791903"/>
                    <a:pt x="5250919" y="3791903"/>
                  </a:cubicBezTo>
                  <a:cubicBezTo>
                    <a:pt x="5251871" y="3791903"/>
                    <a:pt x="5252823" y="3790950"/>
                    <a:pt x="5252823" y="3790950"/>
                  </a:cubicBezTo>
                  <a:cubicBezTo>
                    <a:pt x="5252823" y="3790950"/>
                    <a:pt x="5252823" y="3790950"/>
                    <a:pt x="5252823" y="3790950"/>
                  </a:cubicBezTo>
                  <a:close/>
                  <a:moveTo>
                    <a:pt x="5253776" y="3801428"/>
                  </a:moveTo>
                  <a:cubicBezTo>
                    <a:pt x="5253776" y="3801428"/>
                    <a:pt x="5253776" y="3801428"/>
                    <a:pt x="5253776" y="3801428"/>
                  </a:cubicBezTo>
                  <a:cubicBezTo>
                    <a:pt x="5253776" y="3801428"/>
                    <a:pt x="5253776" y="3801428"/>
                    <a:pt x="5253776" y="3801428"/>
                  </a:cubicBezTo>
                  <a:cubicBezTo>
                    <a:pt x="5253776" y="3801428"/>
                    <a:pt x="5253776" y="3801428"/>
                    <a:pt x="5253776" y="3801428"/>
                  </a:cubicBezTo>
                  <a:cubicBezTo>
                    <a:pt x="5253776" y="3801428"/>
                    <a:pt x="5253776" y="3801428"/>
                    <a:pt x="5253776" y="3801428"/>
                  </a:cubicBezTo>
                  <a:cubicBezTo>
                    <a:pt x="5253776" y="3801428"/>
                    <a:pt x="5253776" y="3801428"/>
                    <a:pt x="5253776" y="3801428"/>
                  </a:cubicBezTo>
                  <a:close/>
                  <a:moveTo>
                    <a:pt x="7520726" y="5030153"/>
                  </a:moveTo>
                  <a:cubicBezTo>
                    <a:pt x="7520726" y="5030153"/>
                    <a:pt x="7520726" y="5030153"/>
                    <a:pt x="7520726" y="5030153"/>
                  </a:cubicBezTo>
                  <a:cubicBezTo>
                    <a:pt x="7520726" y="5030153"/>
                    <a:pt x="7520726" y="5030153"/>
                    <a:pt x="7520726" y="5030153"/>
                  </a:cubicBezTo>
                  <a:cubicBezTo>
                    <a:pt x="7520726" y="5030153"/>
                    <a:pt x="7520726" y="5030153"/>
                    <a:pt x="7520726" y="5030153"/>
                  </a:cubicBezTo>
                  <a:close/>
                  <a:moveTo>
                    <a:pt x="7243548" y="2096453"/>
                  </a:moveTo>
                  <a:cubicBezTo>
                    <a:pt x="7243548" y="2095500"/>
                    <a:pt x="7243548" y="2095500"/>
                    <a:pt x="7243548" y="2096453"/>
                  </a:cubicBezTo>
                  <a:cubicBezTo>
                    <a:pt x="7227356" y="2051685"/>
                    <a:pt x="7243548" y="2016443"/>
                    <a:pt x="7273076" y="1983105"/>
                  </a:cubicBezTo>
                  <a:cubicBezTo>
                    <a:pt x="7277839" y="1977390"/>
                    <a:pt x="7281648" y="1969770"/>
                    <a:pt x="7281648" y="1962150"/>
                  </a:cubicBezTo>
                  <a:cubicBezTo>
                    <a:pt x="7292126" y="1971675"/>
                    <a:pt x="7301651" y="1981200"/>
                    <a:pt x="7311176" y="1991678"/>
                  </a:cubicBezTo>
                  <a:lnTo>
                    <a:pt x="7311176" y="1991678"/>
                  </a:lnTo>
                  <a:cubicBezTo>
                    <a:pt x="7314986" y="1999298"/>
                    <a:pt x="7319748" y="2003108"/>
                    <a:pt x="7328321" y="2002155"/>
                  </a:cubicBezTo>
                  <a:cubicBezTo>
                    <a:pt x="7339751" y="2006918"/>
                    <a:pt x="7351181" y="2010728"/>
                    <a:pt x="7368326" y="2017395"/>
                  </a:cubicBezTo>
                  <a:cubicBezTo>
                    <a:pt x="7321653" y="2038350"/>
                    <a:pt x="7280696" y="2064068"/>
                    <a:pt x="7243548" y="2096453"/>
                  </a:cubicBezTo>
                  <a:close/>
                  <a:moveTo>
                    <a:pt x="7532156" y="1809750"/>
                  </a:moveTo>
                  <a:cubicBezTo>
                    <a:pt x="7492151" y="1830705"/>
                    <a:pt x="7453098" y="1853565"/>
                    <a:pt x="7414046" y="1876425"/>
                  </a:cubicBezTo>
                  <a:cubicBezTo>
                    <a:pt x="7376898" y="1888808"/>
                    <a:pt x="7339751" y="1901190"/>
                    <a:pt x="7302603" y="1913573"/>
                  </a:cubicBezTo>
                  <a:cubicBezTo>
                    <a:pt x="7344514" y="1848803"/>
                    <a:pt x="7385471" y="1784033"/>
                    <a:pt x="7427381" y="1719263"/>
                  </a:cubicBezTo>
                  <a:cubicBezTo>
                    <a:pt x="7439764" y="1721168"/>
                    <a:pt x="7452146" y="1723073"/>
                    <a:pt x="7463576" y="1725930"/>
                  </a:cubicBezTo>
                  <a:cubicBezTo>
                    <a:pt x="7485484" y="1744028"/>
                    <a:pt x="7515964" y="1744980"/>
                    <a:pt x="7536919" y="1766888"/>
                  </a:cubicBezTo>
                  <a:cubicBezTo>
                    <a:pt x="7552159" y="1784985"/>
                    <a:pt x="7559778" y="1795463"/>
                    <a:pt x="7532156" y="1809750"/>
                  </a:cubicBezTo>
                  <a:close/>
                  <a:moveTo>
                    <a:pt x="7635026" y="2258378"/>
                  </a:moveTo>
                  <a:cubicBezTo>
                    <a:pt x="7634073" y="2264093"/>
                    <a:pt x="7634073" y="2269808"/>
                    <a:pt x="7633121" y="2275523"/>
                  </a:cubicBezTo>
                  <a:cubicBezTo>
                    <a:pt x="7626453" y="2285048"/>
                    <a:pt x="7624548" y="2294573"/>
                    <a:pt x="7625501" y="2306003"/>
                  </a:cubicBezTo>
                  <a:cubicBezTo>
                    <a:pt x="7610261" y="2336483"/>
                    <a:pt x="7592164" y="2366010"/>
                    <a:pt x="7555969" y="2381250"/>
                  </a:cubicBezTo>
                  <a:cubicBezTo>
                    <a:pt x="7543586" y="2325053"/>
                    <a:pt x="7547396" y="2276475"/>
                    <a:pt x="7591211" y="2235518"/>
                  </a:cubicBezTo>
                  <a:cubicBezTo>
                    <a:pt x="7604546" y="2223135"/>
                    <a:pt x="7613119" y="2205990"/>
                    <a:pt x="7624548" y="2190750"/>
                  </a:cubicBezTo>
                  <a:cubicBezTo>
                    <a:pt x="7624548" y="2190750"/>
                    <a:pt x="7624548" y="2190750"/>
                    <a:pt x="7624548" y="2190750"/>
                  </a:cubicBezTo>
                  <a:cubicBezTo>
                    <a:pt x="7647409" y="2210753"/>
                    <a:pt x="7626453" y="2236470"/>
                    <a:pt x="7635026" y="2258378"/>
                  </a:cubicBezTo>
                  <a:close/>
                  <a:moveTo>
                    <a:pt x="7758851" y="1743075"/>
                  </a:moveTo>
                  <a:cubicBezTo>
                    <a:pt x="7758851" y="1743075"/>
                    <a:pt x="7757898" y="1742123"/>
                    <a:pt x="7757898" y="1742123"/>
                  </a:cubicBezTo>
                  <a:cubicBezTo>
                    <a:pt x="7757898" y="1742123"/>
                    <a:pt x="7757898" y="1742123"/>
                    <a:pt x="7757898" y="1741170"/>
                  </a:cubicBezTo>
                  <a:cubicBezTo>
                    <a:pt x="7757898" y="1742123"/>
                    <a:pt x="7758851" y="1742123"/>
                    <a:pt x="7758851" y="1743075"/>
                  </a:cubicBezTo>
                  <a:cubicBezTo>
                    <a:pt x="7758851" y="1743075"/>
                    <a:pt x="7758851" y="1743075"/>
                    <a:pt x="7758851" y="1743075"/>
                  </a:cubicBezTo>
                  <a:close/>
                  <a:moveTo>
                    <a:pt x="9201888" y="6113145"/>
                  </a:moveTo>
                  <a:cubicBezTo>
                    <a:pt x="9201888" y="6113145"/>
                    <a:pt x="9200936" y="6113145"/>
                    <a:pt x="9201888" y="6113145"/>
                  </a:cubicBezTo>
                  <a:cubicBezTo>
                    <a:pt x="9201888" y="6112193"/>
                    <a:pt x="9201888" y="6112193"/>
                    <a:pt x="9201888" y="6113145"/>
                  </a:cubicBezTo>
                  <a:cubicBezTo>
                    <a:pt x="9201888" y="6112193"/>
                    <a:pt x="9201888" y="6113145"/>
                    <a:pt x="9201888" y="6113145"/>
                  </a:cubicBezTo>
                  <a:close/>
                  <a:moveTo>
                    <a:pt x="9740050" y="5124450"/>
                  </a:moveTo>
                  <a:cubicBezTo>
                    <a:pt x="9733383" y="5117783"/>
                    <a:pt x="9089494" y="5115878"/>
                    <a:pt x="8798029" y="5114925"/>
                  </a:cubicBezTo>
                  <a:cubicBezTo>
                    <a:pt x="8795171" y="5104448"/>
                    <a:pt x="8874229" y="4975860"/>
                    <a:pt x="8872323" y="4905375"/>
                  </a:cubicBezTo>
                  <a:cubicBezTo>
                    <a:pt x="8877086" y="4879658"/>
                    <a:pt x="8853273" y="4698683"/>
                    <a:pt x="8845654" y="4692015"/>
                  </a:cubicBezTo>
                  <a:cubicBezTo>
                    <a:pt x="8826604" y="4610100"/>
                    <a:pt x="8740879" y="4419600"/>
                    <a:pt x="8737069" y="4410075"/>
                  </a:cubicBezTo>
                  <a:cubicBezTo>
                    <a:pt x="8730400" y="4394835"/>
                    <a:pt x="8723733" y="4378643"/>
                    <a:pt x="8715161" y="4363403"/>
                  </a:cubicBezTo>
                  <a:cubicBezTo>
                    <a:pt x="8666583" y="4273868"/>
                    <a:pt x="8567523" y="4095750"/>
                    <a:pt x="8567523" y="4095750"/>
                  </a:cubicBezTo>
                  <a:cubicBezTo>
                    <a:pt x="8567523" y="4095750"/>
                    <a:pt x="8567523" y="4089083"/>
                    <a:pt x="8567523" y="4085273"/>
                  </a:cubicBezTo>
                  <a:cubicBezTo>
                    <a:pt x="8573238" y="4057650"/>
                    <a:pt x="8585621" y="4071938"/>
                    <a:pt x="8596098" y="4081463"/>
                  </a:cubicBezTo>
                  <a:cubicBezTo>
                    <a:pt x="8678013" y="4153853"/>
                    <a:pt x="9679091" y="5034915"/>
                    <a:pt x="9721000" y="5074920"/>
                  </a:cubicBezTo>
                  <a:cubicBezTo>
                    <a:pt x="9733383" y="5087303"/>
                    <a:pt x="9767673" y="5095875"/>
                    <a:pt x="9740050" y="512445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36" name="Plus Sign 3035">
              <a:extLst>
                <a:ext uri="{FF2B5EF4-FFF2-40B4-BE49-F238E27FC236}">
                  <a16:creationId xmlns:a16="http://schemas.microsoft.com/office/drawing/2014/main" id="{65873ADD-92A8-4E61-A512-FD0FB426D9AF}"/>
                </a:ext>
              </a:extLst>
            </p:cNvPr>
            <p:cNvSpPr/>
            <p:nvPr/>
          </p:nvSpPr>
          <p:spPr>
            <a:xfrm>
              <a:off x="9615333" y="4240313"/>
              <a:ext cx="448003" cy="448003"/>
            </a:xfrm>
            <a:prstGeom prst="mathPlus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37" name="Group 3036">
              <a:extLst>
                <a:ext uri="{FF2B5EF4-FFF2-40B4-BE49-F238E27FC236}">
                  <a16:creationId xmlns:a16="http://schemas.microsoft.com/office/drawing/2014/main" id="{D13012B1-E979-4580-9287-2371B785E07F}"/>
                </a:ext>
              </a:extLst>
            </p:cNvPr>
            <p:cNvGrpSpPr/>
            <p:nvPr/>
          </p:nvGrpSpPr>
          <p:grpSpPr>
            <a:xfrm rot="20857237">
              <a:off x="9024574" y="3519587"/>
              <a:ext cx="1109031" cy="1274933"/>
              <a:chOff x="8873991" y="3923317"/>
              <a:chExt cx="1109031" cy="1274933"/>
            </a:xfrm>
          </p:grpSpPr>
          <p:grpSp>
            <p:nvGrpSpPr>
              <p:cNvPr id="3038" name="Group 3037">
                <a:extLst>
                  <a:ext uri="{FF2B5EF4-FFF2-40B4-BE49-F238E27FC236}">
                    <a16:creationId xmlns:a16="http://schemas.microsoft.com/office/drawing/2014/main" id="{37DF8102-7DEC-4BA0-B467-629B49BC420E}"/>
                  </a:ext>
                </a:extLst>
              </p:cNvPr>
              <p:cNvGrpSpPr/>
              <p:nvPr/>
            </p:nvGrpSpPr>
            <p:grpSpPr>
              <a:xfrm>
                <a:off x="8932620" y="3923317"/>
                <a:ext cx="1050402" cy="1274933"/>
                <a:chOff x="8772175" y="4670224"/>
                <a:chExt cx="1050402" cy="1274933"/>
              </a:xfrm>
              <a:solidFill>
                <a:schemeClr val="bg1"/>
              </a:solidFill>
            </p:grpSpPr>
            <p:sp>
              <p:nvSpPr>
                <p:cNvPr id="3042" name="Freeform: Shape 3041">
                  <a:extLst>
                    <a:ext uri="{FF2B5EF4-FFF2-40B4-BE49-F238E27FC236}">
                      <a16:creationId xmlns:a16="http://schemas.microsoft.com/office/drawing/2014/main" id="{8E19DB77-08CC-457F-849C-B3B86E104EC5}"/>
                    </a:ext>
                  </a:extLst>
                </p:cNvPr>
                <p:cNvSpPr/>
                <p:nvPr/>
              </p:nvSpPr>
              <p:spPr>
                <a:xfrm rot="567401">
                  <a:off x="8772175" y="4670224"/>
                  <a:ext cx="116160" cy="704068"/>
                </a:xfrm>
                <a:custGeom>
                  <a:avLst/>
                  <a:gdLst>
                    <a:gd name="connsiteX0" fmla="*/ 31309 w 197809"/>
                    <a:gd name="connsiteY0" fmla="*/ 0 h 1198955"/>
                    <a:gd name="connsiteX1" fmla="*/ 8623 w 197809"/>
                    <a:gd name="connsiteY1" fmla="*/ 96358 h 1198955"/>
                    <a:gd name="connsiteX2" fmla="*/ 0 w 197809"/>
                    <a:gd name="connsiteY2" fmla="*/ 226395 h 1198955"/>
                    <a:gd name="connsiteX3" fmla="*/ 143760 w 197809"/>
                    <a:gd name="connsiteY3" fmla="*/ 1179118 h 1198955"/>
                    <a:gd name="connsiteX4" fmla="*/ 197367 w 197809"/>
                    <a:gd name="connsiteY4" fmla="*/ 1176683 h 1198955"/>
                    <a:gd name="connsiteX5" fmla="*/ 116958 w 197809"/>
                    <a:gd name="connsiteY5" fmla="*/ 812404 h 1198955"/>
                    <a:gd name="connsiteX6" fmla="*/ 51170 w 197809"/>
                    <a:gd name="connsiteY6" fmla="*/ 176444 h 1198955"/>
                    <a:gd name="connsiteX7" fmla="*/ 54101 w 197809"/>
                    <a:gd name="connsiteY7" fmla="*/ 106809 h 1198955"/>
                    <a:gd name="connsiteX8" fmla="*/ 61676 w 197809"/>
                    <a:gd name="connsiteY8" fmla="*/ 57582 h 11989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97809" h="1198955">
                      <a:moveTo>
                        <a:pt x="31309" y="0"/>
                      </a:moveTo>
                      <a:lnTo>
                        <a:pt x="8623" y="96358"/>
                      </a:lnTo>
                      <a:cubicBezTo>
                        <a:pt x="2589" y="138981"/>
                        <a:pt x="0" y="182536"/>
                        <a:pt x="0" y="226395"/>
                      </a:cubicBezTo>
                      <a:cubicBezTo>
                        <a:pt x="0" y="551685"/>
                        <a:pt x="77971" y="864793"/>
                        <a:pt x="143760" y="1179118"/>
                      </a:cubicBezTo>
                      <a:cubicBezTo>
                        <a:pt x="165691" y="1207140"/>
                        <a:pt x="202240" y="1204703"/>
                        <a:pt x="197367" y="1176683"/>
                      </a:cubicBezTo>
                      <a:cubicBezTo>
                        <a:pt x="176656" y="1063378"/>
                        <a:pt x="137668" y="925709"/>
                        <a:pt x="116958" y="812404"/>
                      </a:cubicBezTo>
                      <a:cubicBezTo>
                        <a:pt x="77972" y="602855"/>
                        <a:pt x="52387" y="390868"/>
                        <a:pt x="51170" y="176444"/>
                      </a:cubicBezTo>
                      <a:cubicBezTo>
                        <a:pt x="51170" y="152991"/>
                        <a:pt x="52007" y="129767"/>
                        <a:pt x="54101" y="106809"/>
                      </a:cubicBezTo>
                      <a:lnTo>
                        <a:pt x="61676" y="57582"/>
                      </a:lnTo>
                      <a:close/>
                    </a:path>
                  </a:pathLst>
                </a:custGeom>
                <a:grpFill/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043" name="Freeform: Shape 3042">
                  <a:extLst>
                    <a:ext uri="{FF2B5EF4-FFF2-40B4-BE49-F238E27FC236}">
                      <a16:creationId xmlns:a16="http://schemas.microsoft.com/office/drawing/2014/main" id="{91CCF343-D3B6-402B-8A4C-9A5D15D6A87E}"/>
                    </a:ext>
                  </a:extLst>
                </p:cNvPr>
                <p:cNvSpPr/>
                <p:nvPr/>
              </p:nvSpPr>
              <p:spPr>
                <a:xfrm rot="2624473">
                  <a:off x="9205359" y="5419204"/>
                  <a:ext cx="175807" cy="376730"/>
                </a:xfrm>
                <a:custGeom>
                  <a:avLst/>
                  <a:gdLst>
                    <a:gd name="connsiteX0" fmla="*/ 0 w 144018"/>
                    <a:gd name="connsiteY0" fmla="*/ 4566 h 308610"/>
                    <a:gd name="connsiteX1" fmla="*/ 19888 w 144018"/>
                    <a:gd name="connsiteY1" fmla="*/ 7309 h 308610"/>
                    <a:gd name="connsiteX2" fmla="*/ 28804 w 144018"/>
                    <a:gd name="connsiteY2" fmla="*/ 73146 h 308610"/>
                    <a:gd name="connsiteX3" fmla="*/ 75438 w 144018"/>
                    <a:gd name="connsiteY3" fmla="*/ 239109 h 308610"/>
                    <a:gd name="connsiteX4" fmla="*/ 104242 w 144018"/>
                    <a:gd name="connsiteY4" fmla="*/ 280943 h 308610"/>
                    <a:gd name="connsiteX5" fmla="*/ 143332 w 144018"/>
                    <a:gd name="connsiteY5" fmla="*/ 297402 h 308610"/>
                    <a:gd name="connsiteX6" fmla="*/ 143332 w 144018"/>
                    <a:gd name="connsiteY6" fmla="*/ 314547 h 308610"/>
                    <a:gd name="connsiteX7" fmla="*/ 60350 w 144018"/>
                    <a:gd name="connsiteY7" fmla="*/ 243910 h 308610"/>
                    <a:gd name="connsiteX8" fmla="*/ 4115 w 144018"/>
                    <a:gd name="connsiteY8" fmla="*/ 29940 h 308610"/>
                    <a:gd name="connsiteX9" fmla="*/ 0 w 144018"/>
                    <a:gd name="connsiteY9" fmla="*/ 4566 h 3086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44018" h="308610">
                      <a:moveTo>
                        <a:pt x="0" y="4566"/>
                      </a:moveTo>
                      <a:cubicBezTo>
                        <a:pt x="9601" y="-3664"/>
                        <a:pt x="13716" y="451"/>
                        <a:pt x="19888" y="7309"/>
                      </a:cubicBezTo>
                      <a:cubicBezTo>
                        <a:pt x="21260" y="32684"/>
                        <a:pt x="24689" y="52572"/>
                        <a:pt x="28804" y="73146"/>
                      </a:cubicBezTo>
                      <a:cubicBezTo>
                        <a:pt x="40462" y="129381"/>
                        <a:pt x="58979" y="202762"/>
                        <a:pt x="75438" y="239109"/>
                      </a:cubicBezTo>
                      <a:cubicBezTo>
                        <a:pt x="80924" y="250082"/>
                        <a:pt x="97384" y="274085"/>
                        <a:pt x="104242" y="280943"/>
                      </a:cubicBezTo>
                      <a:cubicBezTo>
                        <a:pt x="114529" y="289173"/>
                        <a:pt x="128930" y="297402"/>
                        <a:pt x="143332" y="297402"/>
                      </a:cubicBezTo>
                      <a:cubicBezTo>
                        <a:pt x="148133" y="302889"/>
                        <a:pt x="148133" y="309061"/>
                        <a:pt x="143332" y="314547"/>
                      </a:cubicBezTo>
                      <a:cubicBezTo>
                        <a:pt x="102184" y="307004"/>
                        <a:pt x="76810" y="280257"/>
                        <a:pt x="60350" y="243910"/>
                      </a:cubicBezTo>
                      <a:cubicBezTo>
                        <a:pt x="31547" y="174644"/>
                        <a:pt x="14402" y="104007"/>
                        <a:pt x="4115" y="29940"/>
                      </a:cubicBezTo>
                      <a:cubicBezTo>
                        <a:pt x="3429" y="21711"/>
                        <a:pt x="2057" y="12110"/>
                        <a:pt x="0" y="4566"/>
                      </a:cubicBezTo>
                      <a:close/>
                    </a:path>
                  </a:pathLst>
                </a:custGeom>
                <a:grpFill/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044" name="Freeform: Shape 3043">
                  <a:extLst>
                    <a:ext uri="{FF2B5EF4-FFF2-40B4-BE49-F238E27FC236}">
                      <a16:creationId xmlns:a16="http://schemas.microsoft.com/office/drawing/2014/main" id="{1BF2F50F-A13B-4763-B790-86B9E049EFEB}"/>
                    </a:ext>
                  </a:extLst>
                </p:cNvPr>
                <p:cNvSpPr/>
                <p:nvPr/>
              </p:nvSpPr>
              <p:spPr>
                <a:xfrm rot="2624473">
                  <a:off x="9453204" y="5568427"/>
                  <a:ext cx="92090" cy="376730"/>
                </a:xfrm>
                <a:custGeom>
                  <a:avLst/>
                  <a:gdLst>
                    <a:gd name="connsiteX0" fmla="*/ 0 w 75438"/>
                    <a:gd name="connsiteY0" fmla="*/ 9601 h 308610"/>
                    <a:gd name="connsiteX1" fmla="*/ 17145 w 75438"/>
                    <a:gd name="connsiteY1" fmla="*/ 0 h 308610"/>
                    <a:gd name="connsiteX2" fmla="*/ 75438 w 75438"/>
                    <a:gd name="connsiteY2" fmla="*/ 233858 h 308610"/>
                    <a:gd name="connsiteX3" fmla="*/ 75438 w 75438"/>
                    <a:gd name="connsiteY3" fmla="*/ 279121 h 308610"/>
                    <a:gd name="connsiteX4" fmla="*/ 65151 w 75438"/>
                    <a:gd name="connsiteY4" fmla="*/ 311353 h 308610"/>
                    <a:gd name="connsiteX5" fmla="*/ 47320 w 75438"/>
                    <a:gd name="connsiteY5" fmla="*/ 296951 h 308610"/>
                    <a:gd name="connsiteX6" fmla="*/ 61722 w 75438"/>
                    <a:gd name="connsiteY6" fmla="*/ 256489 h 308610"/>
                    <a:gd name="connsiteX7" fmla="*/ 57607 w 75438"/>
                    <a:gd name="connsiteY7" fmla="*/ 225628 h 308610"/>
                    <a:gd name="connsiteX8" fmla="*/ 5487 w 75438"/>
                    <a:gd name="connsiteY8" fmla="*/ 25375 h 308610"/>
                    <a:gd name="connsiteX9" fmla="*/ 0 w 75438"/>
                    <a:gd name="connsiteY9" fmla="*/ 9601 h 3086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75438" h="308610">
                      <a:moveTo>
                        <a:pt x="0" y="9601"/>
                      </a:moveTo>
                      <a:cubicBezTo>
                        <a:pt x="6172" y="3429"/>
                        <a:pt x="11659" y="6172"/>
                        <a:pt x="17145" y="0"/>
                      </a:cubicBezTo>
                      <a:cubicBezTo>
                        <a:pt x="45263" y="100127"/>
                        <a:pt x="62408" y="153619"/>
                        <a:pt x="75438" y="233858"/>
                      </a:cubicBezTo>
                      <a:cubicBezTo>
                        <a:pt x="78181" y="248945"/>
                        <a:pt x="78181" y="264033"/>
                        <a:pt x="75438" y="279121"/>
                      </a:cubicBezTo>
                      <a:cubicBezTo>
                        <a:pt x="71323" y="292837"/>
                        <a:pt x="69266" y="297637"/>
                        <a:pt x="65151" y="311353"/>
                      </a:cubicBezTo>
                      <a:cubicBezTo>
                        <a:pt x="56236" y="314782"/>
                        <a:pt x="53493" y="304495"/>
                        <a:pt x="47320" y="296951"/>
                      </a:cubicBezTo>
                      <a:cubicBezTo>
                        <a:pt x="58293" y="285979"/>
                        <a:pt x="61036" y="277749"/>
                        <a:pt x="61722" y="256489"/>
                      </a:cubicBezTo>
                      <a:cubicBezTo>
                        <a:pt x="59665" y="243459"/>
                        <a:pt x="60351" y="233172"/>
                        <a:pt x="57607" y="225628"/>
                      </a:cubicBezTo>
                      <a:cubicBezTo>
                        <a:pt x="44577" y="157734"/>
                        <a:pt x="28804" y="100127"/>
                        <a:pt x="5487" y="25375"/>
                      </a:cubicBezTo>
                      <a:cubicBezTo>
                        <a:pt x="4801" y="21946"/>
                        <a:pt x="2058" y="13030"/>
                        <a:pt x="0" y="9601"/>
                      </a:cubicBezTo>
                      <a:close/>
                    </a:path>
                  </a:pathLst>
                </a:custGeom>
                <a:grpFill/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045" name="Freeform: Shape 3044">
                  <a:extLst>
                    <a:ext uri="{FF2B5EF4-FFF2-40B4-BE49-F238E27FC236}">
                      <a16:creationId xmlns:a16="http://schemas.microsoft.com/office/drawing/2014/main" id="{60BE3634-3531-49E1-B33B-6D875672C2EA}"/>
                    </a:ext>
                  </a:extLst>
                </p:cNvPr>
                <p:cNvSpPr/>
                <p:nvPr/>
              </p:nvSpPr>
              <p:spPr>
                <a:xfrm rot="2624473">
                  <a:off x="9373440" y="5030162"/>
                  <a:ext cx="449137" cy="527241"/>
                </a:xfrm>
                <a:custGeom>
                  <a:avLst/>
                  <a:gdLst>
                    <a:gd name="connsiteX0" fmla="*/ 196 w 349758"/>
                    <a:gd name="connsiteY0" fmla="*/ 0 h 445770"/>
                    <a:gd name="connsiteX1" fmla="*/ 119525 w 349758"/>
                    <a:gd name="connsiteY1" fmla="*/ 109042 h 445770"/>
                    <a:gd name="connsiteX2" fmla="*/ 153815 w 349758"/>
                    <a:gd name="connsiteY2" fmla="*/ 161163 h 445770"/>
                    <a:gd name="connsiteX3" fmla="*/ 181247 w 349758"/>
                    <a:gd name="connsiteY3" fmla="*/ 189967 h 445770"/>
                    <a:gd name="connsiteX4" fmla="*/ 226510 w 349758"/>
                    <a:gd name="connsiteY4" fmla="*/ 200254 h 445770"/>
                    <a:gd name="connsiteX5" fmla="*/ 293033 w 349758"/>
                    <a:gd name="connsiteY5" fmla="*/ 270891 h 445770"/>
                    <a:gd name="connsiteX6" fmla="*/ 351326 w 349758"/>
                    <a:gd name="connsiteY6" fmla="*/ 407365 h 445770"/>
                    <a:gd name="connsiteX7" fmla="*/ 333495 w 349758"/>
                    <a:gd name="connsiteY7" fmla="*/ 425196 h 445770"/>
                    <a:gd name="connsiteX8" fmla="*/ 274516 w 349758"/>
                    <a:gd name="connsiteY8" fmla="*/ 291465 h 445770"/>
                    <a:gd name="connsiteX9" fmla="*/ 197707 w 349758"/>
                    <a:gd name="connsiteY9" fmla="*/ 216027 h 445770"/>
                    <a:gd name="connsiteX10" fmla="*/ 146957 w 349758"/>
                    <a:gd name="connsiteY10" fmla="*/ 228371 h 445770"/>
                    <a:gd name="connsiteX11" fmla="*/ 101009 w 349758"/>
                    <a:gd name="connsiteY11" fmla="*/ 369646 h 445770"/>
                    <a:gd name="connsiteX12" fmla="*/ 114725 w 349758"/>
                    <a:gd name="connsiteY12" fmla="*/ 447142 h 445770"/>
                    <a:gd name="connsiteX13" fmla="*/ 92779 w 349758"/>
                    <a:gd name="connsiteY13" fmla="*/ 445770 h 445770"/>
                    <a:gd name="connsiteX14" fmla="*/ 71519 w 349758"/>
                    <a:gd name="connsiteY14" fmla="*/ 350444 h 445770"/>
                    <a:gd name="connsiteX15" fmla="*/ 132556 w 349758"/>
                    <a:gd name="connsiteY15" fmla="*/ 205054 h 445770"/>
                    <a:gd name="connsiteX16" fmla="*/ 128441 w 349758"/>
                    <a:gd name="connsiteY16" fmla="*/ 176251 h 445770"/>
                    <a:gd name="connsiteX17" fmla="*/ 107181 w 349758"/>
                    <a:gd name="connsiteY17" fmla="*/ 137846 h 445770"/>
                    <a:gd name="connsiteX18" fmla="*/ 35858 w 349758"/>
                    <a:gd name="connsiteY18" fmla="*/ 63779 h 445770"/>
                    <a:gd name="connsiteX19" fmla="*/ 7740 w 349758"/>
                    <a:gd name="connsiteY19" fmla="*/ 38405 h 445770"/>
                    <a:gd name="connsiteX20" fmla="*/ 196 w 349758"/>
                    <a:gd name="connsiteY20" fmla="*/ 0 h 445770"/>
                    <a:gd name="connsiteX0" fmla="*/ 9624 w 360810"/>
                    <a:gd name="connsiteY0" fmla="*/ 4565 h 454288"/>
                    <a:gd name="connsiteX1" fmla="*/ 128953 w 360810"/>
                    <a:gd name="connsiteY1" fmla="*/ 113607 h 454288"/>
                    <a:gd name="connsiteX2" fmla="*/ 163243 w 360810"/>
                    <a:gd name="connsiteY2" fmla="*/ 165728 h 454288"/>
                    <a:gd name="connsiteX3" fmla="*/ 190675 w 360810"/>
                    <a:gd name="connsiteY3" fmla="*/ 194532 h 454288"/>
                    <a:gd name="connsiteX4" fmla="*/ 235938 w 360810"/>
                    <a:gd name="connsiteY4" fmla="*/ 204819 h 454288"/>
                    <a:gd name="connsiteX5" fmla="*/ 302461 w 360810"/>
                    <a:gd name="connsiteY5" fmla="*/ 275456 h 454288"/>
                    <a:gd name="connsiteX6" fmla="*/ 360754 w 360810"/>
                    <a:gd name="connsiteY6" fmla="*/ 411930 h 454288"/>
                    <a:gd name="connsiteX7" fmla="*/ 342923 w 360810"/>
                    <a:gd name="connsiteY7" fmla="*/ 429761 h 454288"/>
                    <a:gd name="connsiteX8" fmla="*/ 283944 w 360810"/>
                    <a:gd name="connsiteY8" fmla="*/ 296030 h 454288"/>
                    <a:gd name="connsiteX9" fmla="*/ 207135 w 360810"/>
                    <a:gd name="connsiteY9" fmla="*/ 220592 h 454288"/>
                    <a:gd name="connsiteX10" fmla="*/ 156385 w 360810"/>
                    <a:gd name="connsiteY10" fmla="*/ 232936 h 454288"/>
                    <a:gd name="connsiteX11" fmla="*/ 110437 w 360810"/>
                    <a:gd name="connsiteY11" fmla="*/ 374211 h 454288"/>
                    <a:gd name="connsiteX12" fmla="*/ 124153 w 360810"/>
                    <a:gd name="connsiteY12" fmla="*/ 451707 h 454288"/>
                    <a:gd name="connsiteX13" fmla="*/ 102207 w 360810"/>
                    <a:gd name="connsiteY13" fmla="*/ 450335 h 454288"/>
                    <a:gd name="connsiteX14" fmla="*/ 80947 w 360810"/>
                    <a:gd name="connsiteY14" fmla="*/ 355009 h 454288"/>
                    <a:gd name="connsiteX15" fmla="*/ 141984 w 360810"/>
                    <a:gd name="connsiteY15" fmla="*/ 209619 h 454288"/>
                    <a:gd name="connsiteX16" fmla="*/ 137869 w 360810"/>
                    <a:gd name="connsiteY16" fmla="*/ 180816 h 454288"/>
                    <a:gd name="connsiteX17" fmla="*/ 116609 w 360810"/>
                    <a:gd name="connsiteY17" fmla="*/ 142411 h 454288"/>
                    <a:gd name="connsiteX18" fmla="*/ 45286 w 360810"/>
                    <a:gd name="connsiteY18" fmla="*/ 68344 h 454288"/>
                    <a:gd name="connsiteX19" fmla="*/ 17168 w 360810"/>
                    <a:gd name="connsiteY19" fmla="*/ 42970 h 454288"/>
                    <a:gd name="connsiteX20" fmla="*/ 8233 w 360810"/>
                    <a:gd name="connsiteY20" fmla="*/ 22698 h 454288"/>
                    <a:gd name="connsiteX21" fmla="*/ 9624 w 360810"/>
                    <a:gd name="connsiteY21" fmla="*/ 4565 h 454288"/>
                    <a:gd name="connsiteX0" fmla="*/ 17456 w 368642"/>
                    <a:gd name="connsiteY0" fmla="*/ 3522 h 453245"/>
                    <a:gd name="connsiteX1" fmla="*/ 136785 w 368642"/>
                    <a:gd name="connsiteY1" fmla="*/ 112564 h 453245"/>
                    <a:gd name="connsiteX2" fmla="*/ 171075 w 368642"/>
                    <a:gd name="connsiteY2" fmla="*/ 164685 h 453245"/>
                    <a:gd name="connsiteX3" fmla="*/ 198507 w 368642"/>
                    <a:gd name="connsiteY3" fmla="*/ 193489 h 453245"/>
                    <a:gd name="connsiteX4" fmla="*/ 243770 w 368642"/>
                    <a:gd name="connsiteY4" fmla="*/ 203776 h 453245"/>
                    <a:gd name="connsiteX5" fmla="*/ 310293 w 368642"/>
                    <a:gd name="connsiteY5" fmla="*/ 274413 h 453245"/>
                    <a:gd name="connsiteX6" fmla="*/ 368586 w 368642"/>
                    <a:gd name="connsiteY6" fmla="*/ 410887 h 453245"/>
                    <a:gd name="connsiteX7" fmla="*/ 350755 w 368642"/>
                    <a:gd name="connsiteY7" fmla="*/ 428718 h 453245"/>
                    <a:gd name="connsiteX8" fmla="*/ 291776 w 368642"/>
                    <a:gd name="connsiteY8" fmla="*/ 294987 h 453245"/>
                    <a:gd name="connsiteX9" fmla="*/ 214967 w 368642"/>
                    <a:gd name="connsiteY9" fmla="*/ 219549 h 453245"/>
                    <a:gd name="connsiteX10" fmla="*/ 164217 w 368642"/>
                    <a:gd name="connsiteY10" fmla="*/ 231893 h 453245"/>
                    <a:gd name="connsiteX11" fmla="*/ 118269 w 368642"/>
                    <a:gd name="connsiteY11" fmla="*/ 373168 h 453245"/>
                    <a:gd name="connsiteX12" fmla="*/ 131985 w 368642"/>
                    <a:gd name="connsiteY12" fmla="*/ 450664 h 453245"/>
                    <a:gd name="connsiteX13" fmla="*/ 110039 w 368642"/>
                    <a:gd name="connsiteY13" fmla="*/ 449292 h 453245"/>
                    <a:gd name="connsiteX14" fmla="*/ 88779 w 368642"/>
                    <a:gd name="connsiteY14" fmla="*/ 353966 h 453245"/>
                    <a:gd name="connsiteX15" fmla="*/ 149816 w 368642"/>
                    <a:gd name="connsiteY15" fmla="*/ 208576 h 453245"/>
                    <a:gd name="connsiteX16" fmla="*/ 145701 w 368642"/>
                    <a:gd name="connsiteY16" fmla="*/ 179773 h 453245"/>
                    <a:gd name="connsiteX17" fmla="*/ 124441 w 368642"/>
                    <a:gd name="connsiteY17" fmla="*/ 141368 h 453245"/>
                    <a:gd name="connsiteX18" fmla="*/ 53118 w 368642"/>
                    <a:gd name="connsiteY18" fmla="*/ 67301 h 453245"/>
                    <a:gd name="connsiteX19" fmla="*/ 25000 w 368642"/>
                    <a:gd name="connsiteY19" fmla="*/ 41927 h 453245"/>
                    <a:gd name="connsiteX20" fmla="*/ 761 w 368642"/>
                    <a:gd name="connsiteY20" fmla="*/ 33027 h 453245"/>
                    <a:gd name="connsiteX21" fmla="*/ 17456 w 368642"/>
                    <a:gd name="connsiteY21" fmla="*/ 3522 h 453245"/>
                    <a:gd name="connsiteX0" fmla="*/ 35749 w 367948"/>
                    <a:gd name="connsiteY0" fmla="*/ 4556 h 442990"/>
                    <a:gd name="connsiteX1" fmla="*/ 136091 w 367948"/>
                    <a:gd name="connsiteY1" fmla="*/ 102309 h 442990"/>
                    <a:gd name="connsiteX2" fmla="*/ 170381 w 367948"/>
                    <a:gd name="connsiteY2" fmla="*/ 154430 h 442990"/>
                    <a:gd name="connsiteX3" fmla="*/ 197813 w 367948"/>
                    <a:gd name="connsiteY3" fmla="*/ 183234 h 442990"/>
                    <a:gd name="connsiteX4" fmla="*/ 243076 w 367948"/>
                    <a:gd name="connsiteY4" fmla="*/ 193521 h 442990"/>
                    <a:gd name="connsiteX5" fmla="*/ 309599 w 367948"/>
                    <a:gd name="connsiteY5" fmla="*/ 264158 h 442990"/>
                    <a:gd name="connsiteX6" fmla="*/ 367892 w 367948"/>
                    <a:gd name="connsiteY6" fmla="*/ 400632 h 442990"/>
                    <a:gd name="connsiteX7" fmla="*/ 350061 w 367948"/>
                    <a:gd name="connsiteY7" fmla="*/ 418463 h 442990"/>
                    <a:gd name="connsiteX8" fmla="*/ 291082 w 367948"/>
                    <a:gd name="connsiteY8" fmla="*/ 284732 h 442990"/>
                    <a:gd name="connsiteX9" fmla="*/ 214273 w 367948"/>
                    <a:gd name="connsiteY9" fmla="*/ 209294 h 442990"/>
                    <a:gd name="connsiteX10" fmla="*/ 163523 w 367948"/>
                    <a:gd name="connsiteY10" fmla="*/ 221638 h 442990"/>
                    <a:gd name="connsiteX11" fmla="*/ 117575 w 367948"/>
                    <a:gd name="connsiteY11" fmla="*/ 362913 h 442990"/>
                    <a:gd name="connsiteX12" fmla="*/ 131291 w 367948"/>
                    <a:gd name="connsiteY12" fmla="*/ 440409 h 442990"/>
                    <a:gd name="connsiteX13" fmla="*/ 109345 w 367948"/>
                    <a:gd name="connsiteY13" fmla="*/ 439037 h 442990"/>
                    <a:gd name="connsiteX14" fmla="*/ 88085 w 367948"/>
                    <a:gd name="connsiteY14" fmla="*/ 343711 h 442990"/>
                    <a:gd name="connsiteX15" fmla="*/ 149122 w 367948"/>
                    <a:gd name="connsiteY15" fmla="*/ 198321 h 442990"/>
                    <a:gd name="connsiteX16" fmla="*/ 145007 w 367948"/>
                    <a:gd name="connsiteY16" fmla="*/ 169518 h 442990"/>
                    <a:gd name="connsiteX17" fmla="*/ 123747 w 367948"/>
                    <a:gd name="connsiteY17" fmla="*/ 131113 h 442990"/>
                    <a:gd name="connsiteX18" fmla="*/ 52424 w 367948"/>
                    <a:gd name="connsiteY18" fmla="*/ 57046 h 442990"/>
                    <a:gd name="connsiteX19" fmla="*/ 24306 w 367948"/>
                    <a:gd name="connsiteY19" fmla="*/ 31672 h 442990"/>
                    <a:gd name="connsiteX20" fmla="*/ 67 w 367948"/>
                    <a:gd name="connsiteY20" fmla="*/ 22772 h 442990"/>
                    <a:gd name="connsiteX21" fmla="*/ 35749 w 367948"/>
                    <a:gd name="connsiteY21" fmla="*/ 4556 h 442990"/>
                    <a:gd name="connsiteX0" fmla="*/ 35721 w 367920"/>
                    <a:gd name="connsiteY0" fmla="*/ 867 h 439301"/>
                    <a:gd name="connsiteX1" fmla="*/ 136063 w 367920"/>
                    <a:gd name="connsiteY1" fmla="*/ 98620 h 439301"/>
                    <a:gd name="connsiteX2" fmla="*/ 170353 w 367920"/>
                    <a:gd name="connsiteY2" fmla="*/ 150741 h 439301"/>
                    <a:gd name="connsiteX3" fmla="*/ 197785 w 367920"/>
                    <a:gd name="connsiteY3" fmla="*/ 179545 h 439301"/>
                    <a:gd name="connsiteX4" fmla="*/ 243048 w 367920"/>
                    <a:gd name="connsiteY4" fmla="*/ 189832 h 439301"/>
                    <a:gd name="connsiteX5" fmla="*/ 309571 w 367920"/>
                    <a:gd name="connsiteY5" fmla="*/ 260469 h 439301"/>
                    <a:gd name="connsiteX6" fmla="*/ 367864 w 367920"/>
                    <a:gd name="connsiteY6" fmla="*/ 396943 h 439301"/>
                    <a:gd name="connsiteX7" fmla="*/ 350033 w 367920"/>
                    <a:gd name="connsiteY7" fmla="*/ 414774 h 439301"/>
                    <a:gd name="connsiteX8" fmla="*/ 291054 w 367920"/>
                    <a:gd name="connsiteY8" fmla="*/ 281043 h 439301"/>
                    <a:gd name="connsiteX9" fmla="*/ 214245 w 367920"/>
                    <a:gd name="connsiteY9" fmla="*/ 205605 h 439301"/>
                    <a:gd name="connsiteX10" fmla="*/ 163495 w 367920"/>
                    <a:gd name="connsiteY10" fmla="*/ 217949 h 439301"/>
                    <a:gd name="connsiteX11" fmla="*/ 117547 w 367920"/>
                    <a:gd name="connsiteY11" fmla="*/ 359224 h 439301"/>
                    <a:gd name="connsiteX12" fmla="*/ 131263 w 367920"/>
                    <a:gd name="connsiteY12" fmla="*/ 436720 h 439301"/>
                    <a:gd name="connsiteX13" fmla="*/ 109317 w 367920"/>
                    <a:gd name="connsiteY13" fmla="*/ 435348 h 439301"/>
                    <a:gd name="connsiteX14" fmla="*/ 88057 w 367920"/>
                    <a:gd name="connsiteY14" fmla="*/ 340022 h 439301"/>
                    <a:gd name="connsiteX15" fmla="*/ 149094 w 367920"/>
                    <a:gd name="connsiteY15" fmla="*/ 194632 h 439301"/>
                    <a:gd name="connsiteX16" fmla="*/ 144979 w 367920"/>
                    <a:gd name="connsiteY16" fmla="*/ 165829 h 439301"/>
                    <a:gd name="connsiteX17" fmla="*/ 123719 w 367920"/>
                    <a:gd name="connsiteY17" fmla="*/ 127424 h 439301"/>
                    <a:gd name="connsiteX18" fmla="*/ 52396 w 367920"/>
                    <a:gd name="connsiteY18" fmla="*/ 53357 h 439301"/>
                    <a:gd name="connsiteX19" fmla="*/ 24278 w 367920"/>
                    <a:gd name="connsiteY19" fmla="*/ 27983 h 439301"/>
                    <a:gd name="connsiteX20" fmla="*/ 39 w 367920"/>
                    <a:gd name="connsiteY20" fmla="*/ 19083 h 439301"/>
                    <a:gd name="connsiteX21" fmla="*/ 35721 w 367920"/>
                    <a:gd name="connsiteY21" fmla="*/ 867 h 439301"/>
                    <a:gd name="connsiteX0" fmla="*/ 48827 w 367908"/>
                    <a:gd name="connsiteY0" fmla="*/ 1999 h 428436"/>
                    <a:gd name="connsiteX1" fmla="*/ 136051 w 367908"/>
                    <a:gd name="connsiteY1" fmla="*/ 87755 h 428436"/>
                    <a:gd name="connsiteX2" fmla="*/ 170341 w 367908"/>
                    <a:gd name="connsiteY2" fmla="*/ 139876 h 428436"/>
                    <a:gd name="connsiteX3" fmla="*/ 197773 w 367908"/>
                    <a:gd name="connsiteY3" fmla="*/ 168680 h 428436"/>
                    <a:gd name="connsiteX4" fmla="*/ 243036 w 367908"/>
                    <a:gd name="connsiteY4" fmla="*/ 178967 h 428436"/>
                    <a:gd name="connsiteX5" fmla="*/ 309559 w 367908"/>
                    <a:gd name="connsiteY5" fmla="*/ 249604 h 428436"/>
                    <a:gd name="connsiteX6" fmla="*/ 367852 w 367908"/>
                    <a:gd name="connsiteY6" fmla="*/ 386078 h 428436"/>
                    <a:gd name="connsiteX7" fmla="*/ 350021 w 367908"/>
                    <a:gd name="connsiteY7" fmla="*/ 403909 h 428436"/>
                    <a:gd name="connsiteX8" fmla="*/ 291042 w 367908"/>
                    <a:gd name="connsiteY8" fmla="*/ 270178 h 428436"/>
                    <a:gd name="connsiteX9" fmla="*/ 214233 w 367908"/>
                    <a:gd name="connsiteY9" fmla="*/ 194740 h 428436"/>
                    <a:gd name="connsiteX10" fmla="*/ 163483 w 367908"/>
                    <a:gd name="connsiteY10" fmla="*/ 207084 h 428436"/>
                    <a:gd name="connsiteX11" fmla="*/ 117535 w 367908"/>
                    <a:gd name="connsiteY11" fmla="*/ 348359 h 428436"/>
                    <a:gd name="connsiteX12" fmla="*/ 131251 w 367908"/>
                    <a:gd name="connsiteY12" fmla="*/ 425855 h 428436"/>
                    <a:gd name="connsiteX13" fmla="*/ 109305 w 367908"/>
                    <a:gd name="connsiteY13" fmla="*/ 424483 h 428436"/>
                    <a:gd name="connsiteX14" fmla="*/ 88045 w 367908"/>
                    <a:gd name="connsiteY14" fmla="*/ 329157 h 428436"/>
                    <a:gd name="connsiteX15" fmla="*/ 149082 w 367908"/>
                    <a:gd name="connsiteY15" fmla="*/ 183767 h 428436"/>
                    <a:gd name="connsiteX16" fmla="*/ 144967 w 367908"/>
                    <a:gd name="connsiteY16" fmla="*/ 154964 h 428436"/>
                    <a:gd name="connsiteX17" fmla="*/ 123707 w 367908"/>
                    <a:gd name="connsiteY17" fmla="*/ 116559 h 428436"/>
                    <a:gd name="connsiteX18" fmla="*/ 52384 w 367908"/>
                    <a:gd name="connsiteY18" fmla="*/ 42492 h 428436"/>
                    <a:gd name="connsiteX19" fmla="*/ 24266 w 367908"/>
                    <a:gd name="connsiteY19" fmla="*/ 17118 h 428436"/>
                    <a:gd name="connsiteX20" fmla="*/ 27 w 367908"/>
                    <a:gd name="connsiteY20" fmla="*/ 8218 h 428436"/>
                    <a:gd name="connsiteX21" fmla="*/ 48827 w 367908"/>
                    <a:gd name="connsiteY21" fmla="*/ 1999 h 428436"/>
                    <a:gd name="connsiteX0" fmla="*/ 48827 w 367908"/>
                    <a:gd name="connsiteY0" fmla="*/ 1999 h 428436"/>
                    <a:gd name="connsiteX1" fmla="*/ 136051 w 367908"/>
                    <a:gd name="connsiteY1" fmla="*/ 87755 h 428436"/>
                    <a:gd name="connsiteX2" fmla="*/ 170341 w 367908"/>
                    <a:gd name="connsiteY2" fmla="*/ 139876 h 428436"/>
                    <a:gd name="connsiteX3" fmla="*/ 197773 w 367908"/>
                    <a:gd name="connsiteY3" fmla="*/ 168680 h 428436"/>
                    <a:gd name="connsiteX4" fmla="*/ 243036 w 367908"/>
                    <a:gd name="connsiteY4" fmla="*/ 178967 h 428436"/>
                    <a:gd name="connsiteX5" fmla="*/ 309559 w 367908"/>
                    <a:gd name="connsiteY5" fmla="*/ 249604 h 428436"/>
                    <a:gd name="connsiteX6" fmla="*/ 367852 w 367908"/>
                    <a:gd name="connsiteY6" fmla="*/ 386078 h 428436"/>
                    <a:gd name="connsiteX7" fmla="*/ 350021 w 367908"/>
                    <a:gd name="connsiteY7" fmla="*/ 403909 h 428436"/>
                    <a:gd name="connsiteX8" fmla="*/ 291042 w 367908"/>
                    <a:gd name="connsiteY8" fmla="*/ 270178 h 428436"/>
                    <a:gd name="connsiteX9" fmla="*/ 214233 w 367908"/>
                    <a:gd name="connsiteY9" fmla="*/ 194740 h 428436"/>
                    <a:gd name="connsiteX10" fmla="*/ 163483 w 367908"/>
                    <a:gd name="connsiteY10" fmla="*/ 207084 h 428436"/>
                    <a:gd name="connsiteX11" fmla="*/ 117535 w 367908"/>
                    <a:gd name="connsiteY11" fmla="*/ 348359 h 428436"/>
                    <a:gd name="connsiteX12" fmla="*/ 131251 w 367908"/>
                    <a:gd name="connsiteY12" fmla="*/ 425855 h 428436"/>
                    <a:gd name="connsiteX13" fmla="*/ 109305 w 367908"/>
                    <a:gd name="connsiteY13" fmla="*/ 424483 h 428436"/>
                    <a:gd name="connsiteX14" fmla="*/ 88045 w 367908"/>
                    <a:gd name="connsiteY14" fmla="*/ 329157 h 428436"/>
                    <a:gd name="connsiteX15" fmla="*/ 149082 w 367908"/>
                    <a:gd name="connsiteY15" fmla="*/ 183767 h 428436"/>
                    <a:gd name="connsiteX16" fmla="*/ 144967 w 367908"/>
                    <a:gd name="connsiteY16" fmla="*/ 154964 h 428436"/>
                    <a:gd name="connsiteX17" fmla="*/ 123707 w 367908"/>
                    <a:gd name="connsiteY17" fmla="*/ 116559 h 428436"/>
                    <a:gd name="connsiteX18" fmla="*/ 52384 w 367908"/>
                    <a:gd name="connsiteY18" fmla="*/ 42492 h 428436"/>
                    <a:gd name="connsiteX19" fmla="*/ 24266 w 367908"/>
                    <a:gd name="connsiteY19" fmla="*/ 17118 h 428436"/>
                    <a:gd name="connsiteX20" fmla="*/ 27 w 367908"/>
                    <a:gd name="connsiteY20" fmla="*/ 8218 h 428436"/>
                    <a:gd name="connsiteX21" fmla="*/ 48827 w 367908"/>
                    <a:gd name="connsiteY21" fmla="*/ 1999 h 428436"/>
                    <a:gd name="connsiteX0" fmla="*/ 48843 w 367924"/>
                    <a:gd name="connsiteY0" fmla="*/ 5470 h 431907"/>
                    <a:gd name="connsiteX1" fmla="*/ 136067 w 367924"/>
                    <a:gd name="connsiteY1" fmla="*/ 91226 h 431907"/>
                    <a:gd name="connsiteX2" fmla="*/ 170357 w 367924"/>
                    <a:gd name="connsiteY2" fmla="*/ 143347 h 431907"/>
                    <a:gd name="connsiteX3" fmla="*/ 197789 w 367924"/>
                    <a:gd name="connsiteY3" fmla="*/ 172151 h 431907"/>
                    <a:gd name="connsiteX4" fmla="*/ 243052 w 367924"/>
                    <a:gd name="connsiteY4" fmla="*/ 182438 h 431907"/>
                    <a:gd name="connsiteX5" fmla="*/ 309575 w 367924"/>
                    <a:gd name="connsiteY5" fmla="*/ 253075 h 431907"/>
                    <a:gd name="connsiteX6" fmla="*/ 367868 w 367924"/>
                    <a:gd name="connsiteY6" fmla="*/ 389549 h 431907"/>
                    <a:gd name="connsiteX7" fmla="*/ 350037 w 367924"/>
                    <a:gd name="connsiteY7" fmla="*/ 407380 h 431907"/>
                    <a:gd name="connsiteX8" fmla="*/ 291058 w 367924"/>
                    <a:gd name="connsiteY8" fmla="*/ 273649 h 431907"/>
                    <a:gd name="connsiteX9" fmla="*/ 214249 w 367924"/>
                    <a:gd name="connsiteY9" fmla="*/ 198211 h 431907"/>
                    <a:gd name="connsiteX10" fmla="*/ 163499 w 367924"/>
                    <a:gd name="connsiteY10" fmla="*/ 210555 h 431907"/>
                    <a:gd name="connsiteX11" fmla="*/ 117551 w 367924"/>
                    <a:gd name="connsiteY11" fmla="*/ 351830 h 431907"/>
                    <a:gd name="connsiteX12" fmla="*/ 131267 w 367924"/>
                    <a:gd name="connsiteY12" fmla="*/ 429326 h 431907"/>
                    <a:gd name="connsiteX13" fmla="*/ 109321 w 367924"/>
                    <a:gd name="connsiteY13" fmla="*/ 427954 h 431907"/>
                    <a:gd name="connsiteX14" fmla="*/ 88061 w 367924"/>
                    <a:gd name="connsiteY14" fmla="*/ 332628 h 431907"/>
                    <a:gd name="connsiteX15" fmla="*/ 149098 w 367924"/>
                    <a:gd name="connsiteY15" fmla="*/ 187238 h 431907"/>
                    <a:gd name="connsiteX16" fmla="*/ 144983 w 367924"/>
                    <a:gd name="connsiteY16" fmla="*/ 158435 h 431907"/>
                    <a:gd name="connsiteX17" fmla="*/ 123723 w 367924"/>
                    <a:gd name="connsiteY17" fmla="*/ 120030 h 431907"/>
                    <a:gd name="connsiteX18" fmla="*/ 52400 w 367924"/>
                    <a:gd name="connsiteY18" fmla="*/ 45963 h 431907"/>
                    <a:gd name="connsiteX19" fmla="*/ 24282 w 367924"/>
                    <a:gd name="connsiteY19" fmla="*/ 20589 h 431907"/>
                    <a:gd name="connsiteX20" fmla="*/ 43 w 367924"/>
                    <a:gd name="connsiteY20" fmla="*/ 11689 h 431907"/>
                    <a:gd name="connsiteX21" fmla="*/ 48843 w 367924"/>
                    <a:gd name="connsiteY21" fmla="*/ 5470 h 4319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367924" h="431907">
                      <a:moveTo>
                        <a:pt x="48843" y="5470"/>
                      </a:moveTo>
                      <a:cubicBezTo>
                        <a:pt x="79018" y="28101"/>
                        <a:pt x="115815" y="68247"/>
                        <a:pt x="136067" y="91226"/>
                      </a:cubicBezTo>
                      <a:cubicBezTo>
                        <a:pt x="156319" y="114206"/>
                        <a:pt x="159385" y="124830"/>
                        <a:pt x="170357" y="143347"/>
                      </a:cubicBezTo>
                      <a:cubicBezTo>
                        <a:pt x="179273" y="157749"/>
                        <a:pt x="179959" y="173522"/>
                        <a:pt x="197789" y="172151"/>
                      </a:cubicBezTo>
                      <a:cubicBezTo>
                        <a:pt x="214249" y="173522"/>
                        <a:pt x="232765" y="178323"/>
                        <a:pt x="243052" y="182438"/>
                      </a:cubicBezTo>
                      <a:cubicBezTo>
                        <a:pt x="273227" y="194782"/>
                        <a:pt x="296545" y="229072"/>
                        <a:pt x="309575" y="253075"/>
                      </a:cubicBezTo>
                      <a:cubicBezTo>
                        <a:pt x="333578" y="297652"/>
                        <a:pt x="352095" y="341543"/>
                        <a:pt x="367868" y="389549"/>
                      </a:cubicBezTo>
                      <a:cubicBezTo>
                        <a:pt x="368554" y="402579"/>
                        <a:pt x="363067" y="408752"/>
                        <a:pt x="350037" y="407380"/>
                      </a:cubicBezTo>
                      <a:cubicBezTo>
                        <a:pt x="326720" y="362117"/>
                        <a:pt x="320548" y="325770"/>
                        <a:pt x="291058" y="273649"/>
                      </a:cubicBezTo>
                      <a:cubicBezTo>
                        <a:pt x="274599" y="247589"/>
                        <a:pt x="264998" y="208498"/>
                        <a:pt x="214249" y="198211"/>
                      </a:cubicBezTo>
                      <a:cubicBezTo>
                        <a:pt x="201904" y="195468"/>
                        <a:pt x="173101" y="203012"/>
                        <a:pt x="163499" y="210555"/>
                      </a:cubicBezTo>
                      <a:cubicBezTo>
                        <a:pt x="120980" y="241416"/>
                        <a:pt x="105206" y="299709"/>
                        <a:pt x="117551" y="351830"/>
                      </a:cubicBezTo>
                      <a:cubicBezTo>
                        <a:pt x="123037" y="377205"/>
                        <a:pt x="128524" y="401208"/>
                        <a:pt x="131267" y="429326"/>
                      </a:cubicBezTo>
                      <a:cubicBezTo>
                        <a:pt x="129209" y="434126"/>
                        <a:pt x="116179" y="431383"/>
                        <a:pt x="109321" y="427954"/>
                      </a:cubicBezTo>
                      <a:cubicBezTo>
                        <a:pt x="101777" y="397779"/>
                        <a:pt x="90805" y="364175"/>
                        <a:pt x="88061" y="332628"/>
                      </a:cubicBezTo>
                      <a:cubicBezTo>
                        <a:pt x="83261" y="273649"/>
                        <a:pt x="105206" y="225643"/>
                        <a:pt x="149098" y="187238"/>
                      </a:cubicBezTo>
                      <a:cubicBezTo>
                        <a:pt x="158699" y="179009"/>
                        <a:pt x="151155" y="168036"/>
                        <a:pt x="144983" y="158435"/>
                      </a:cubicBezTo>
                      <a:cubicBezTo>
                        <a:pt x="144983" y="158435"/>
                        <a:pt x="134010" y="137175"/>
                        <a:pt x="123723" y="120030"/>
                      </a:cubicBezTo>
                      <a:cubicBezTo>
                        <a:pt x="111379" y="98084"/>
                        <a:pt x="84632" y="72710"/>
                        <a:pt x="52400" y="45963"/>
                      </a:cubicBezTo>
                      <a:cubicBezTo>
                        <a:pt x="44170" y="37734"/>
                        <a:pt x="32512" y="28133"/>
                        <a:pt x="24282" y="20589"/>
                      </a:cubicBezTo>
                      <a:cubicBezTo>
                        <a:pt x="18107" y="12981"/>
                        <a:pt x="1300" y="18090"/>
                        <a:pt x="43" y="11689"/>
                      </a:cubicBezTo>
                      <a:cubicBezTo>
                        <a:pt x="-1214" y="5288"/>
                        <a:pt x="25183" y="-7222"/>
                        <a:pt x="48843" y="5470"/>
                      </a:cubicBezTo>
                      <a:close/>
                    </a:path>
                  </a:pathLst>
                </a:custGeom>
                <a:grpFill/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grpSp>
            <p:nvGrpSpPr>
              <p:cNvPr id="3039" name="Group 3038">
                <a:extLst>
                  <a:ext uri="{FF2B5EF4-FFF2-40B4-BE49-F238E27FC236}">
                    <a16:creationId xmlns:a16="http://schemas.microsoft.com/office/drawing/2014/main" id="{AA8DDB93-D106-49FB-BA3F-26700C96F1F5}"/>
                  </a:ext>
                </a:extLst>
              </p:cNvPr>
              <p:cNvGrpSpPr/>
              <p:nvPr/>
            </p:nvGrpSpPr>
            <p:grpSpPr>
              <a:xfrm>
                <a:off x="8873991" y="4601281"/>
                <a:ext cx="193168" cy="193168"/>
                <a:chOff x="8682887" y="5354471"/>
                <a:chExt cx="193168" cy="193168"/>
              </a:xfrm>
              <a:solidFill>
                <a:schemeClr val="bg1"/>
              </a:solidFill>
            </p:grpSpPr>
            <p:sp>
              <p:nvSpPr>
                <p:cNvPr id="3040" name="Freeform: Shape 3039">
                  <a:extLst>
                    <a:ext uri="{FF2B5EF4-FFF2-40B4-BE49-F238E27FC236}">
                      <a16:creationId xmlns:a16="http://schemas.microsoft.com/office/drawing/2014/main" id="{CC939072-6FBE-4410-9183-0668ACFE6148}"/>
                    </a:ext>
                  </a:extLst>
                </p:cNvPr>
                <p:cNvSpPr/>
                <p:nvPr/>
              </p:nvSpPr>
              <p:spPr>
                <a:xfrm rot="567401">
                  <a:off x="8682887" y="5354471"/>
                  <a:ext cx="193168" cy="193168"/>
                </a:xfrm>
                <a:custGeom>
                  <a:avLst/>
                  <a:gdLst>
                    <a:gd name="connsiteX0" fmla="*/ 64571 w 185166"/>
                    <a:gd name="connsiteY0" fmla="*/ 1778 h 185166"/>
                    <a:gd name="connsiteX1" fmla="*/ 135208 w 185166"/>
                    <a:gd name="connsiteY1" fmla="*/ 14122 h 185166"/>
                    <a:gd name="connsiteX2" fmla="*/ 183214 w 185166"/>
                    <a:gd name="connsiteY2" fmla="*/ 116306 h 185166"/>
                    <a:gd name="connsiteX3" fmla="*/ 95432 w 185166"/>
                    <a:gd name="connsiteY3" fmla="*/ 189001 h 185166"/>
                    <a:gd name="connsiteX4" fmla="*/ 3535 w 185166"/>
                    <a:gd name="connsiteY4" fmla="*/ 121107 h 185166"/>
                    <a:gd name="connsiteX5" fmla="*/ 47426 w 185166"/>
                    <a:gd name="connsiteY5" fmla="*/ 12751 h 185166"/>
                    <a:gd name="connsiteX6" fmla="*/ 64571 w 185166"/>
                    <a:gd name="connsiteY6" fmla="*/ 1778 h 1851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5166" h="185166">
                      <a:moveTo>
                        <a:pt x="64571" y="1778"/>
                      </a:moveTo>
                      <a:cubicBezTo>
                        <a:pt x="98175" y="406"/>
                        <a:pt x="107776" y="-5080"/>
                        <a:pt x="135208" y="14122"/>
                      </a:cubicBezTo>
                      <a:cubicBezTo>
                        <a:pt x="176356" y="37439"/>
                        <a:pt x="193501" y="74473"/>
                        <a:pt x="183214" y="116306"/>
                      </a:cubicBezTo>
                      <a:cubicBezTo>
                        <a:pt x="172927" y="158826"/>
                        <a:pt x="137952" y="187630"/>
                        <a:pt x="95432" y="189001"/>
                      </a:cubicBezTo>
                      <a:cubicBezTo>
                        <a:pt x="53598" y="190373"/>
                        <a:pt x="15193" y="162255"/>
                        <a:pt x="3535" y="121107"/>
                      </a:cubicBezTo>
                      <a:cubicBezTo>
                        <a:pt x="-8124" y="79273"/>
                        <a:pt x="9707" y="36754"/>
                        <a:pt x="47426" y="12751"/>
                      </a:cubicBezTo>
                      <a:cubicBezTo>
                        <a:pt x="52912" y="9322"/>
                        <a:pt x="54284" y="4521"/>
                        <a:pt x="64571" y="1778"/>
                      </a:cubicBezTo>
                      <a:close/>
                    </a:path>
                  </a:pathLst>
                </a:custGeom>
                <a:grpFill/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041" name="Freeform: Shape 3040">
                  <a:extLst>
                    <a:ext uri="{FF2B5EF4-FFF2-40B4-BE49-F238E27FC236}">
                      <a16:creationId xmlns:a16="http://schemas.microsoft.com/office/drawing/2014/main" id="{7BAEBDBF-972F-4C2C-9194-FCD366083595}"/>
                    </a:ext>
                  </a:extLst>
                </p:cNvPr>
                <p:cNvSpPr/>
                <p:nvPr/>
              </p:nvSpPr>
              <p:spPr>
                <a:xfrm rot="567401">
                  <a:off x="8709149" y="5384737"/>
                  <a:ext cx="135933" cy="135933"/>
                </a:xfrm>
                <a:custGeom>
                  <a:avLst/>
                  <a:gdLst>
                    <a:gd name="connsiteX0" fmla="*/ 132359 w 130302"/>
                    <a:gd name="connsiteY0" fmla="*/ 65163 h 130302"/>
                    <a:gd name="connsiteX1" fmla="*/ 65151 w 130302"/>
                    <a:gd name="connsiteY1" fmla="*/ 132371 h 130302"/>
                    <a:gd name="connsiteX2" fmla="*/ 0 w 130302"/>
                    <a:gd name="connsiteY2" fmla="*/ 66535 h 130302"/>
                    <a:gd name="connsiteX3" fmla="*/ 64465 w 130302"/>
                    <a:gd name="connsiteY3" fmla="*/ 12 h 130302"/>
                    <a:gd name="connsiteX4" fmla="*/ 132359 w 130302"/>
                    <a:gd name="connsiteY4" fmla="*/ 65163 h 130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0302" h="130302">
                      <a:moveTo>
                        <a:pt x="132359" y="65163"/>
                      </a:moveTo>
                      <a:cubicBezTo>
                        <a:pt x="132359" y="102196"/>
                        <a:pt x="101498" y="133057"/>
                        <a:pt x="65151" y="132371"/>
                      </a:cubicBezTo>
                      <a:cubicBezTo>
                        <a:pt x="29489" y="131686"/>
                        <a:pt x="0" y="102196"/>
                        <a:pt x="0" y="66535"/>
                      </a:cubicBezTo>
                      <a:cubicBezTo>
                        <a:pt x="0" y="30187"/>
                        <a:pt x="28118" y="698"/>
                        <a:pt x="64465" y="12"/>
                      </a:cubicBezTo>
                      <a:cubicBezTo>
                        <a:pt x="102184" y="-674"/>
                        <a:pt x="132359" y="28130"/>
                        <a:pt x="132359" y="65163"/>
                      </a:cubicBez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46" name="Group 3045">
            <a:extLst>
              <a:ext uri="{FF2B5EF4-FFF2-40B4-BE49-F238E27FC236}">
                <a16:creationId xmlns:a16="http://schemas.microsoft.com/office/drawing/2014/main" id="{9718B1DD-DBBA-48D1-9EDC-E1A84F5BABC3}"/>
              </a:ext>
            </a:extLst>
          </p:cNvPr>
          <p:cNvGrpSpPr/>
          <p:nvPr/>
        </p:nvGrpSpPr>
        <p:grpSpPr>
          <a:xfrm>
            <a:off x="781707" y="1476006"/>
            <a:ext cx="1814047" cy="676920"/>
            <a:chOff x="5121774" y="1719733"/>
            <a:chExt cx="1814047" cy="676920"/>
          </a:xfrm>
        </p:grpSpPr>
        <p:sp>
          <p:nvSpPr>
            <p:cNvPr id="3047" name="Freeform: Shape 3046">
              <a:extLst>
                <a:ext uri="{FF2B5EF4-FFF2-40B4-BE49-F238E27FC236}">
                  <a16:creationId xmlns:a16="http://schemas.microsoft.com/office/drawing/2014/main" id="{67879907-CF24-484B-A14A-AF2C23564CF9}"/>
                </a:ext>
              </a:extLst>
            </p:cNvPr>
            <p:cNvSpPr/>
            <p:nvPr/>
          </p:nvSpPr>
          <p:spPr>
            <a:xfrm>
              <a:off x="5121774" y="1719733"/>
              <a:ext cx="1759950" cy="648033"/>
            </a:xfrm>
            <a:custGeom>
              <a:avLst/>
              <a:gdLst>
                <a:gd name="connsiteX0" fmla="*/ 688470 w 1759950"/>
                <a:gd name="connsiteY0" fmla="*/ 0 h 648033"/>
                <a:gd name="connsiteX1" fmla="*/ 688470 w 1759950"/>
                <a:gd name="connsiteY1" fmla="*/ 317759 h 648033"/>
                <a:gd name="connsiteX2" fmla="*/ 1759950 w 1759950"/>
                <a:gd name="connsiteY2" fmla="*/ 317759 h 648033"/>
                <a:gd name="connsiteX3" fmla="*/ 1759950 w 1759950"/>
                <a:gd name="connsiteY3" fmla="*/ 648033 h 648033"/>
                <a:gd name="connsiteX4" fmla="*/ 0 w 1759950"/>
                <a:gd name="connsiteY4" fmla="*/ 648033 h 648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9950" h="648033">
                  <a:moveTo>
                    <a:pt x="688470" y="0"/>
                  </a:moveTo>
                  <a:lnTo>
                    <a:pt x="688470" y="317759"/>
                  </a:lnTo>
                  <a:lnTo>
                    <a:pt x="1759950" y="317759"/>
                  </a:lnTo>
                  <a:lnTo>
                    <a:pt x="1759950" y="648033"/>
                  </a:lnTo>
                  <a:lnTo>
                    <a:pt x="0" y="648033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48" name="TextBox 3047">
              <a:extLst>
                <a:ext uri="{FF2B5EF4-FFF2-40B4-BE49-F238E27FC236}">
                  <a16:creationId xmlns:a16="http://schemas.microsoft.com/office/drawing/2014/main" id="{FC1E994D-0BCA-4593-887B-6B760E9DAFC8}"/>
                </a:ext>
              </a:extLst>
            </p:cNvPr>
            <p:cNvSpPr txBox="1"/>
            <p:nvPr/>
          </p:nvSpPr>
          <p:spPr>
            <a:xfrm>
              <a:off x="5300392" y="1996543"/>
              <a:ext cx="526476" cy="400110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49" name="TextBox 3048">
              <a:extLst>
                <a:ext uri="{FF2B5EF4-FFF2-40B4-BE49-F238E27FC236}">
                  <a16:creationId xmlns:a16="http://schemas.microsoft.com/office/drawing/2014/main" id="{5DA461FB-6A3C-4CE8-8017-6E3177AE5D40}"/>
                </a:ext>
              </a:extLst>
            </p:cNvPr>
            <p:cNvSpPr txBox="1"/>
            <p:nvPr/>
          </p:nvSpPr>
          <p:spPr>
            <a:xfrm>
              <a:off x="5715375" y="2058099"/>
              <a:ext cx="1220446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50" name="Group 3049">
            <a:extLst>
              <a:ext uri="{FF2B5EF4-FFF2-40B4-BE49-F238E27FC236}">
                <a16:creationId xmlns:a16="http://schemas.microsoft.com/office/drawing/2014/main" id="{86EF37B9-7E55-4430-81F0-6DD605C23E9B}"/>
              </a:ext>
            </a:extLst>
          </p:cNvPr>
          <p:cNvGrpSpPr/>
          <p:nvPr/>
        </p:nvGrpSpPr>
        <p:grpSpPr>
          <a:xfrm>
            <a:off x="2633455" y="1779024"/>
            <a:ext cx="4912982" cy="702832"/>
            <a:chOff x="2551705" y="4319146"/>
            <a:chExt cx="3135159" cy="702832"/>
          </a:xfrm>
        </p:grpSpPr>
        <p:sp>
          <p:nvSpPr>
            <p:cNvPr id="3051" name="TextBox 3050">
              <a:extLst>
                <a:ext uri="{FF2B5EF4-FFF2-40B4-BE49-F238E27FC236}">
                  <a16:creationId xmlns:a16="http://schemas.microsoft.com/office/drawing/2014/main" id="{0B98BB27-F655-4DD0-9E4A-01B9798C7601}"/>
                </a:ext>
              </a:extLst>
            </p:cNvPr>
            <p:cNvSpPr txBox="1"/>
            <p:nvPr/>
          </p:nvSpPr>
          <p:spPr>
            <a:xfrm>
              <a:off x="2551706" y="4560313"/>
              <a:ext cx="3135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3052" name="TextBox 3051">
              <a:extLst>
                <a:ext uri="{FF2B5EF4-FFF2-40B4-BE49-F238E27FC236}">
                  <a16:creationId xmlns:a16="http://schemas.microsoft.com/office/drawing/2014/main" id="{FBFDA1FD-AF07-48F7-8C96-4F1971A26142}"/>
                </a:ext>
              </a:extLst>
            </p:cNvPr>
            <p:cNvSpPr txBox="1"/>
            <p:nvPr/>
          </p:nvSpPr>
          <p:spPr>
            <a:xfrm>
              <a:off x="2551705" y="4319146"/>
              <a:ext cx="31085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053" name="Group 3052">
            <a:extLst>
              <a:ext uri="{FF2B5EF4-FFF2-40B4-BE49-F238E27FC236}">
                <a16:creationId xmlns:a16="http://schemas.microsoft.com/office/drawing/2014/main" id="{2F9FE14C-1B4C-46CC-A930-4352D1C4C71A}"/>
              </a:ext>
            </a:extLst>
          </p:cNvPr>
          <p:cNvGrpSpPr/>
          <p:nvPr/>
        </p:nvGrpSpPr>
        <p:grpSpPr>
          <a:xfrm>
            <a:off x="2633455" y="4800622"/>
            <a:ext cx="3551856" cy="887498"/>
            <a:chOff x="2551705" y="4319146"/>
            <a:chExt cx="3135159" cy="887498"/>
          </a:xfrm>
        </p:grpSpPr>
        <p:sp>
          <p:nvSpPr>
            <p:cNvPr id="3054" name="TextBox 3053">
              <a:extLst>
                <a:ext uri="{FF2B5EF4-FFF2-40B4-BE49-F238E27FC236}">
                  <a16:creationId xmlns:a16="http://schemas.microsoft.com/office/drawing/2014/main" id="{047EA2AA-14FC-4E70-A6FB-80369B183A6D}"/>
                </a:ext>
              </a:extLst>
            </p:cNvPr>
            <p:cNvSpPr txBox="1"/>
            <p:nvPr/>
          </p:nvSpPr>
          <p:spPr>
            <a:xfrm>
              <a:off x="2551706" y="4560313"/>
              <a:ext cx="3135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3055" name="TextBox 3054">
              <a:extLst>
                <a:ext uri="{FF2B5EF4-FFF2-40B4-BE49-F238E27FC236}">
                  <a16:creationId xmlns:a16="http://schemas.microsoft.com/office/drawing/2014/main" id="{35387FF7-D8E7-4BCD-BAA4-D43BF6A3C5F6}"/>
                </a:ext>
              </a:extLst>
            </p:cNvPr>
            <p:cNvSpPr txBox="1"/>
            <p:nvPr/>
          </p:nvSpPr>
          <p:spPr>
            <a:xfrm>
              <a:off x="2551705" y="4319146"/>
              <a:ext cx="31085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3056" name="Group 3055">
            <a:extLst>
              <a:ext uri="{FF2B5EF4-FFF2-40B4-BE49-F238E27FC236}">
                <a16:creationId xmlns:a16="http://schemas.microsoft.com/office/drawing/2014/main" id="{850BB1E4-5469-4A36-B0ED-1918C54A3F00}"/>
              </a:ext>
            </a:extLst>
          </p:cNvPr>
          <p:cNvGrpSpPr/>
          <p:nvPr/>
        </p:nvGrpSpPr>
        <p:grpSpPr>
          <a:xfrm>
            <a:off x="781707" y="4488292"/>
            <a:ext cx="1814047" cy="676920"/>
            <a:chOff x="5121774" y="1719733"/>
            <a:chExt cx="1814047" cy="676920"/>
          </a:xfrm>
        </p:grpSpPr>
        <p:sp>
          <p:nvSpPr>
            <p:cNvPr id="3057" name="Freeform: Shape 3056">
              <a:extLst>
                <a:ext uri="{FF2B5EF4-FFF2-40B4-BE49-F238E27FC236}">
                  <a16:creationId xmlns:a16="http://schemas.microsoft.com/office/drawing/2014/main" id="{7B402EDA-578E-4C06-AAB2-CEAE73C5D684}"/>
                </a:ext>
              </a:extLst>
            </p:cNvPr>
            <p:cNvSpPr/>
            <p:nvPr/>
          </p:nvSpPr>
          <p:spPr>
            <a:xfrm>
              <a:off x="5121774" y="1719733"/>
              <a:ext cx="1759950" cy="648033"/>
            </a:xfrm>
            <a:custGeom>
              <a:avLst/>
              <a:gdLst>
                <a:gd name="connsiteX0" fmla="*/ 688470 w 1759950"/>
                <a:gd name="connsiteY0" fmla="*/ 0 h 648033"/>
                <a:gd name="connsiteX1" fmla="*/ 688470 w 1759950"/>
                <a:gd name="connsiteY1" fmla="*/ 317759 h 648033"/>
                <a:gd name="connsiteX2" fmla="*/ 1759950 w 1759950"/>
                <a:gd name="connsiteY2" fmla="*/ 317759 h 648033"/>
                <a:gd name="connsiteX3" fmla="*/ 1759950 w 1759950"/>
                <a:gd name="connsiteY3" fmla="*/ 648033 h 648033"/>
                <a:gd name="connsiteX4" fmla="*/ 0 w 1759950"/>
                <a:gd name="connsiteY4" fmla="*/ 648033 h 648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9950" h="648033">
                  <a:moveTo>
                    <a:pt x="688470" y="0"/>
                  </a:moveTo>
                  <a:lnTo>
                    <a:pt x="688470" y="317759"/>
                  </a:lnTo>
                  <a:lnTo>
                    <a:pt x="1759950" y="317759"/>
                  </a:lnTo>
                  <a:lnTo>
                    <a:pt x="1759950" y="648033"/>
                  </a:lnTo>
                  <a:lnTo>
                    <a:pt x="0" y="64803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58" name="TextBox 3057">
              <a:extLst>
                <a:ext uri="{FF2B5EF4-FFF2-40B4-BE49-F238E27FC236}">
                  <a16:creationId xmlns:a16="http://schemas.microsoft.com/office/drawing/2014/main" id="{C068EEAC-2825-415B-9C4B-34E77971E4E1}"/>
                </a:ext>
              </a:extLst>
            </p:cNvPr>
            <p:cNvSpPr txBox="1"/>
            <p:nvPr/>
          </p:nvSpPr>
          <p:spPr>
            <a:xfrm>
              <a:off x="5300392" y="1996543"/>
              <a:ext cx="526476" cy="400110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59" name="TextBox 3058">
              <a:extLst>
                <a:ext uri="{FF2B5EF4-FFF2-40B4-BE49-F238E27FC236}">
                  <a16:creationId xmlns:a16="http://schemas.microsoft.com/office/drawing/2014/main" id="{15CBAF84-D949-4EDC-BB75-9C1532630F97}"/>
                </a:ext>
              </a:extLst>
            </p:cNvPr>
            <p:cNvSpPr txBox="1"/>
            <p:nvPr/>
          </p:nvSpPr>
          <p:spPr>
            <a:xfrm>
              <a:off x="5715375" y="2058099"/>
              <a:ext cx="1220446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60" name="Group 3059">
            <a:extLst>
              <a:ext uri="{FF2B5EF4-FFF2-40B4-BE49-F238E27FC236}">
                <a16:creationId xmlns:a16="http://schemas.microsoft.com/office/drawing/2014/main" id="{5E0D3490-8FC5-4670-9617-9B552AC43DC0}"/>
              </a:ext>
            </a:extLst>
          </p:cNvPr>
          <p:cNvGrpSpPr/>
          <p:nvPr/>
        </p:nvGrpSpPr>
        <p:grpSpPr>
          <a:xfrm>
            <a:off x="2633455" y="3790318"/>
            <a:ext cx="4888296" cy="702832"/>
            <a:chOff x="2729838" y="4319146"/>
            <a:chExt cx="3135159" cy="702832"/>
          </a:xfrm>
        </p:grpSpPr>
        <p:sp>
          <p:nvSpPr>
            <p:cNvPr id="3061" name="TextBox 3060">
              <a:extLst>
                <a:ext uri="{FF2B5EF4-FFF2-40B4-BE49-F238E27FC236}">
                  <a16:creationId xmlns:a16="http://schemas.microsoft.com/office/drawing/2014/main" id="{CE75315E-FFF2-4BD2-829B-5610C38CD32C}"/>
                </a:ext>
              </a:extLst>
            </p:cNvPr>
            <p:cNvSpPr txBox="1"/>
            <p:nvPr/>
          </p:nvSpPr>
          <p:spPr>
            <a:xfrm>
              <a:off x="2729839" y="4560313"/>
              <a:ext cx="3135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3062" name="TextBox 3061">
              <a:extLst>
                <a:ext uri="{FF2B5EF4-FFF2-40B4-BE49-F238E27FC236}">
                  <a16:creationId xmlns:a16="http://schemas.microsoft.com/office/drawing/2014/main" id="{D9AA61D8-44F0-4309-B502-E4E7F8C6B8E3}"/>
                </a:ext>
              </a:extLst>
            </p:cNvPr>
            <p:cNvSpPr txBox="1"/>
            <p:nvPr/>
          </p:nvSpPr>
          <p:spPr>
            <a:xfrm>
              <a:off x="2729838" y="4319146"/>
              <a:ext cx="31085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3063" name="Group 3062">
            <a:extLst>
              <a:ext uri="{FF2B5EF4-FFF2-40B4-BE49-F238E27FC236}">
                <a16:creationId xmlns:a16="http://schemas.microsoft.com/office/drawing/2014/main" id="{85651E7E-FDA3-4BB3-AE61-789829EAB578}"/>
              </a:ext>
            </a:extLst>
          </p:cNvPr>
          <p:cNvGrpSpPr/>
          <p:nvPr/>
        </p:nvGrpSpPr>
        <p:grpSpPr>
          <a:xfrm>
            <a:off x="781707" y="3481092"/>
            <a:ext cx="1814047" cy="676920"/>
            <a:chOff x="5121774" y="1719733"/>
            <a:chExt cx="1814047" cy="676920"/>
          </a:xfrm>
        </p:grpSpPr>
        <p:sp>
          <p:nvSpPr>
            <p:cNvPr id="3064" name="Freeform: Shape 3063">
              <a:extLst>
                <a:ext uri="{FF2B5EF4-FFF2-40B4-BE49-F238E27FC236}">
                  <a16:creationId xmlns:a16="http://schemas.microsoft.com/office/drawing/2014/main" id="{1854511B-C8FC-40AB-9776-319EC77C5CC5}"/>
                </a:ext>
              </a:extLst>
            </p:cNvPr>
            <p:cNvSpPr/>
            <p:nvPr/>
          </p:nvSpPr>
          <p:spPr>
            <a:xfrm>
              <a:off x="5121774" y="1719733"/>
              <a:ext cx="1759950" cy="648033"/>
            </a:xfrm>
            <a:custGeom>
              <a:avLst/>
              <a:gdLst>
                <a:gd name="connsiteX0" fmla="*/ 688470 w 1759950"/>
                <a:gd name="connsiteY0" fmla="*/ 0 h 648033"/>
                <a:gd name="connsiteX1" fmla="*/ 688470 w 1759950"/>
                <a:gd name="connsiteY1" fmla="*/ 317759 h 648033"/>
                <a:gd name="connsiteX2" fmla="*/ 1759950 w 1759950"/>
                <a:gd name="connsiteY2" fmla="*/ 317759 h 648033"/>
                <a:gd name="connsiteX3" fmla="*/ 1759950 w 1759950"/>
                <a:gd name="connsiteY3" fmla="*/ 648033 h 648033"/>
                <a:gd name="connsiteX4" fmla="*/ 0 w 1759950"/>
                <a:gd name="connsiteY4" fmla="*/ 648033 h 648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9950" h="648033">
                  <a:moveTo>
                    <a:pt x="688470" y="0"/>
                  </a:moveTo>
                  <a:lnTo>
                    <a:pt x="688470" y="317759"/>
                  </a:lnTo>
                  <a:lnTo>
                    <a:pt x="1759950" y="317759"/>
                  </a:lnTo>
                  <a:lnTo>
                    <a:pt x="1759950" y="648033"/>
                  </a:lnTo>
                  <a:lnTo>
                    <a:pt x="0" y="64803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65" name="TextBox 3064">
              <a:extLst>
                <a:ext uri="{FF2B5EF4-FFF2-40B4-BE49-F238E27FC236}">
                  <a16:creationId xmlns:a16="http://schemas.microsoft.com/office/drawing/2014/main" id="{9A068579-CA0E-4415-A5FE-86FE470773BA}"/>
                </a:ext>
              </a:extLst>
            </p:cNvPr>
            <p:cNvSpPr txBox="1"/>
            <p:nvPr/>
          </p:nvSpPr>
          <p:spPr>
            <a:xfrm>
              <a:off x="5300392" y="1996543"/>
              <a:ext cx="526476" cy="400110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66" name="TextBox 3065">
              <a:extLst>
                <a:ext uri="{FF2B5EF4-FFF2-40B4-BE49-F238E27FC236}">
                  <a16:creationId xmlns:a16="http://schemas.microsoft.com/office/drawing/2014/main" id="{B948860A-AB00-4F06-8235-F090C2DE6F23}"/>
                </a:ext>
              </a:extLst>
            </p:cNvPr>
            <p:cNvSpPr txBox="1"/>
            <p:nvPr/>
          </p:nvSpPr>
          <p:spPr>
            <a:xfrm>
              <a:off x="5715375" y="2058099"/>
              <a:ext cx="1220446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67" name="Group 3066">
            <a:extLst>
              <a:ext uri="{FF2B5EF4-FFF2-40B4-BE49-F238E27FC236}">
                <a16:creationId xmlns:a16="http://schemas.microsoft.com/office/drawing/2014/main" id="{8F0C74B2-1648-433D-BB27-19AEC5EE9A82}"/>
              </a:ext>
            </a:extLst>
          </p:cNvPr>
          <p:cNvGrpSpPr/>
          <p:nvPr/>
        </p:nvGrpSpPr>
        <p:grpSpPr>
          <a:xfrm>
            <a:off x="2633455" y="2783119"/>
            <a:ext cx="4912982" cy="702832"/>
            <a:chOff x="2551705" y="4319146"/>
            <a:chExt cx="3135159" cy="702832"/>
          </a:xfrm>
        </p:grpSpPr>
        <p:sp>
          <p:nvSpPr>
            <p:cNvPr id="3068" name="TextBox 3067">
              <a:extLst>
                <a:ext uri="{FF2B5EF4-FFF2-40B4-BE49-F238E27FC236}">
                  <a16:creationId xmlns:a16="http://schemas.microsoft.com/office/drawing/2014/main" id="{2CAA50B9-38B7-4BF5-9CBE-841A9C9507DB}"/>
                </a:ext>
              </a:extLst>
            </p:cNvPr>
            <p:cNvSpPr txBox="1"/>
            <p:nvPr/>
          </p:nvSpPr>
          <p:spPr>
            <a:xfrm>
              <a:off x="2551706" y="4560313"/>
              <a:ext cx="3135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3069" name="TextBox 3068">
              <a:extLst>
                <a:ext uri="{FF2B5EF4-FFF2-40B4-BE49-F238E27FC236}">
                  <a16:creationId xmlns:a16="http://schemas.microsoft.com/office/drawing/2014/main" id="{96091418-A9AA-41AD-85D8-58D58C254EA7}"/>
                </a:ext>
              </a:extLst>
            </p:cNvPr>
            <p:cNvSpPr txBox="1"/>
            <p:nvPr/>
          </p:nvSpPr>
          <p:spPr>
            <a:xfrm>
              <a:off x="2551705" y="4319146"/>
              <a:ext cx="31085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070" name="Group 3069">
            <a:extLst>
              <a:ext uri="{FF2B5EF4-FFF2-40B4-BE49-F238E27FC236}">
                <a16:creationId xmlns:a16="http://schemas.microsoft.com/office/drawing/2014/main" id="{E27FBACB-7F2F-48E6-A87E-721B4CA492E1}"/>
              </a:ext>
            </a:extLst>
          </p:cNvPr>
          <p:cNvGrpSpPr/>
          <p:nvPr/>
        </p:nvGrpSpPr>
        <p:grpSpPr>
          <a:xfrm>
            <a:off x="781707" y="2476997"/>
            <a:ext cx="1814047" cy="676920"/>
            <a:chOff x="5121774" y="1719733"/>
            <a:chExt cx="1814047" cy="676920"/>
          </a:xfrm>
        </p:grpSpPr>
        <p:sp>
          <p:nvSpPr>
            <p:cNvPr id="3071" name="Freeform: Shape 3070">
              <a:extLst>
                <a:ext uri="{FF2B5EF4-FFF2-40B4-BE49-F238E27FC236}">
                  <a16:creationId xmlns:a16="http://schemas.microsoft.com/office/drawing/2014/main" id="{83FB7A25-F3A9-4B58-8A52-3CE0B2D85B1C}"/>
                </a:ext>
              </a:extLst>
            </p:cNvPr>
            <p:cNvSpPr/>
            <p:nvPr/>
          </p:nvSpPr>
          <p:spPr>
            <a:xfrm>
              <a:off x="5121774" y="1719733"/>
              <a:ext cx="1759950" cy="648033"/>
            </a:xfrm>
            <a:custGeom>
              <a:avLst/>
              <a:gdLst>
                <a:gd name="connsiteX0" fmla="*/ 688470 w 1759950"/>
                <a:gd name="connsiteY0" fmla="*/ 0 h 648033"/>
                <a:gd name="connsiteX1" fmla="*/ 688470 w 1759950"/>
                <a:gd name="connsiteY1" fmla="*/ 317759 h 648033"/>
                <a:gd name="connsiteX2" fmla="*/ 1759950 w 1759950"/>
                <a:gd name="connsiteY2" fmla="*/ 317759 h 648033"/>
                <a:gd name="connsiteX3" fmla="*/ 1759950 w 1759950"/>
                <a:gd name="connsiteY3" fmla="*/ 648033 h 648033"/>
                <a:gd name="connsiteX4" fmla="*/ 0 w 1759950"/>
                <a:gd name="connsiteY4" fmla="*/ 648033 h 648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9950" h="648033">
                  <a:moveTo>
                    <a:pt x="688470" y="0"/>
                  </a:moveTo>
                  <a:lnTo>
                    <a:pt x="688470" y="317759"/>
                  </a:lnTo>
                  <a:lnTo>
                    <a:pt x="1759950" y="317759"/>
                  </a:lnTo>
                  <a:lnTo>
                    <a:pt x="1759950" y="648033"/>
                  </a:lnTo>
                  <a:lnTo>
                    <a:pt x="0" y="64803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72" name="TextBox 3071">
              <a:extLst>
                <a:ext uri="{FF2B5EF4-FFF2-40B4-BE49-F238E27FC236}">
                  <a16:creationId xmlns:a16="http://schemas.microsoft.com/office/drawing/2014/main" id="{740C2D34-E611-4B41-A78F-F9412D7BE7CC}"/>
                </a:ext>
              </a:extLst>
            </p:cNvPr>
            <p:cNvSpPr txBox="1"/>
            <p:nvPr/>
          </p:nvSpPr>
          <p:spPr>
            <a:xfrm>
              <a:off x="5300392" y="1996543"/>
              <a:ext cx="526476" cy="400110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73" name="TextBox 3072">
              <a:extLst>
                <a:ext uri="{FF2B5EF4-FFF2-40B4-BE49-F238E27FC236}">
                  <a16:creationId xmlns:a16="http://schemas.microsoft.com/office/drawing/2014/main" id="{17D4E0F8-68E7-4B64-A1FC-648943CB41F1}"/>
                </a:ext>
              </a:extLst>
            </p:cNvPr>
            <p:cNvSpPr txBox="1"/>
            <p:nvPr/>
          </p:nvSpPr>
          <p:spPr>
            <a:xfrm>
              <a:off x="5715375" y="2058099"/>
              <a:ext cx="1220446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11281</TotalTime>
  <Words>148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105</cp:revision>
  <dcterms:created xsi:type="dcterms:W3CDTF">2018-02-18T19:39:47Z</dcterms:created>
  <dcterms:modified xsi:type="dcterms:W3CDTF">2020-08-31T07:46:59Z</dcterms:modified>
</cp:coreProperties>
</file>