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598" name="Graphic 10">
            <a:extLst>
              <a:ext uri="{FF2B5EF4-FFF2-40B4-BE49-F238E27FC236}">
                <a16:creationId xmlns:a16="http://schemas.microsoft.com/office/drawing/2014/main" id="{73F064DD-C4EC-46B7-AD14-BF7C014D58F9}"/>
              </a:ext>
            </a:extLst>
          </p:cNvPr>
          <p:cNvGrpSpPr/>
          <p:nvPr/>
        </p:nvGrpSpPr>
        <p:grpSpPr>
          <a:xfrm rot="13114315" flipH="1" flipV="1">
            <a:off x="4059727" y="1836948"/>
            <a:ext cx="2069691" cy="3503617"/>
            <a:chOff x="947897" y="1831704"/>
            <a:chExt cx="2670285" cy="4520317"/>
          </a:xfrm>
        </p:grpSpPr>
        <p:sp>
          <p:nvSpPr>
            <p:cNvPr id="3599" name="Freeform: Shape 3598">
              <a:extLst>
                <a:ext uri="{FF2B5EF4-FFF2-40B4-BE49-F238E27FC236}">
                  <a16:creationId xmlns:a16="http://schemas.microsoft.com/office/drawing/2014/main" id="{1FDFBFF4-3197-480B-8320-D47811C70F46}"/>
                </a:ext>
              </a:extLst>
            </p:cNvPr>
            <p:cNvSpPr/>
            <p:nvPr/>
          </p:nvSpPr>
          <p:spPr>
            <a:xfrm>
              <a:off x="3129268" y="5540427"/>
              <a:ext cx="488914" cy="502556"/>
            </a:xfrm>
            <a:custGeom>
              <a:avLst/>
              <a:gdLst>
                <a:gd name="connsiteX0" fmla="*/ 491422 w 488903"/>
                <a:gd name="connsiteY0" fmla="*/ 222634 h 498489"/>
                <a:gd name="connsiteX1" fmla="*/ 488546 w 488903"/>
                <a:gd name="connsiteY1" fmla="*/ 246600 h 498489"/>
                <a:gd name="connsiteX2" fmla="*/ 312157 w 488903"/>
                <a:gd name="connsiteY2" fmla="*/ 483862 h 498489"/>
                <a:gd name="connsiteX3" fmla="*/ 296819 w 488903"/>
                <a:gd name="connsiteY3" fmla="*/ 488175 h 498489"/>
                <a:gd name="connsiteX4" fmla="*/ 273812 w 488903"/>
                <a:gd name="connsiteY4" fmla="*/ 496324 h 498489"/>
                <a:gd name="connsiteX5" fmla="*/ 208625 w 488903"/>
                <a:gd name="connsiteY5" fmla="*/ 495365 h 498489"/>
                <a:gd name="connsiteX6" fmla="*/ 184180 w 488903"/>
                <a:gd name="connsiteY6" fmla="*/ 502555 h 498489"/>
                <a:gd name="connsiteX7" fmla="*/ 167883 w 488903"/>
                <a:gd name="connsiteY7" fmla="*/ 480506 h 498489"/>
                <a:gd name="connsiteX8" fmla="*/ 122 w 488903"/>
                <a:gd name="connsiteY8" fmla="*/ 239410 h 498489"/>
                <a:gd name="connsiteX9" fmla="*/ 205749 w 488903"/>
                <a:gd name="connsiteY9" fmla="*/ 3586 h 498489"/>
                <a:gd name="connsiteX10" fmla="*/ 487108 w 488903"/>
                <a:gd name="connsiteY10" fmla="*/ 192437 h 498489"/>
                <a:gd name="connsiteX11" fmla="*/ 490942 w 488903"/>
                <a:gd name="connsiteY11" fmla="*/ 202023 h 498489"/>
                <a:gd name="connsiteX12" fmla="*/ 491422 w 488903"/>
                <a:gd name="connsiteY12" fmla="*/ 222634 h 498489"/>
                <a:gd name="connsiteX0" fmla="*/ 491422 w 509389"/>
                <a:gd name="connsiteY0" fmla="*/ 222634 h 502555"/>
                <a:gd name="connsiteX1" fmla="*/ 488546 w 509389"/>
                <a:gd name="connsiteY1" fmla="*/ 246600 h 502555"/>
                <a:gd name="connsiteX2" fmla="*/ 312157 w 509389"/>
                <a:gd name="connsiteY2" fmla="*/ 483862 h 502555"/>
                <a:gd name="connsiteX3" fmla="*/ 296819 w 509389"/>
                <a:gd name="connsiteY3" fmla="*/ 488175 h 502555"/>
                <a:gd name="connsiteX4" fmla="*/ 273812 w 509389"/>
                <a:gd name="connsiteY4" fmla="*/ 496324 h 502555"/>
                <a:gd name="connsiteX5" fmla="*/ 208625 w 509389"/>
                <a:gd name="connsiteY5" fmla="*/ 495365 h 502555"/>
                <a:gd name="connsiteX6" fmla="*/ 184180 w 509389"/>
                <a:gd name="connsiteY6" fmla="*/ 502555 h 502555"/>
                <a:gd name="connsiteX7" fmla="*/ 167883 w 509389"/>
                <a:gd name="connsiteY7" fmla="*/ 480506 h 502555"/>
                <a:gd name="connsiteX8" fmla="*/ 122 w 509389"/>
                <a:gd name="connsiteY8" fmla="*/ 239410 h 502555"/>
                <a:gd name="connsiteX9" fmla="*/ 205749 w 509389"/>
                <a:gd name="connsiteY9" fmla="*/ 3586 h 502555"/>
                <a:gd name="connsiteX10" fmla="*/ 487108 w 509389"/>
                <a:gd name="connsiteY10" fmla="*/ 192437 h 502555"/>
                <a:gd name="connsiteX11" fmla="*/ 491422 w 509389"/>
                <a:gd name="connsiteY11" fmla="*/ 222634 h 502555"/>
                <a:gd name="connsiteX0" fmla="*/ 487108 w 516710"/>
                <a:gd name="connsiteY0" fmla="*/ 192437 h 502555"/>
                <a:gd name="connsiteX1" fmla="*/ 488546 w 516710"/>
                <a:gd name="connsiteY1" fmla="*/ 246600 h 502555"/>
                <a:gd name="connsiteX2" fmla="*/ 312157 w 516710"/>
                <a:gd name="connsiteY2" fmla="*/ 483862 h 502555"/>
                <a:gd name="connsiteX3" fmla="*/ 296819 w 516710"/>
                <a:gd name="connsiteY3" fmla="*/ 488175 h 502555"/>
                <a:gd name="connsiteX4" fmla="*/ 273812 w 516710"/>
                <a:gd name="connsiteY4" fmla="*/ 496324 h 502555"/>
                <a:gd name="connsiteX5" fmla="*/ 208625 w 516710"/>
                <a:gd name="connsiteY5" fmla="*/ 495365 h 502555"/>
                <a:gd name="connsiteX6" fmla="*/ 184180 w 516710"/>
                <a:gd name="connsiteY6" fmla="*/ 502555 h 502555"/>
                <a:gd name="connsiteX7" fmla="*/ 167883 w 516710"/>
                <a:gd name="connsiteY7" fmla="*/ 480506 h 502555"/>
                <a:gd name="connsiteX8" fmla="*/ 122 w 516710"/>
                <a:gd name="connsiteY8" fmla="*/ 239410 h 502555"/>
                <a:gd name="connsiteX9" fmla="*/ 205749 w 516710"/>
                <a:gd name="connsiteY9" fmla="*/ 3586 h 502555"/>
                <a:gd name="connsiteX10" fmla="*/ 487108 w 516710"/>
                <a:gd name="connsiteY10" fmla="*/ 192437 h 502555"/>
                <a:gd name="connsiteX0" fmla="*/ 487108 w 502324"/>
                <a:gd name="connsiteY0" fmla="*/ 192437 h 502555"/>
                <a:gd name="connsiteX1" fmla="*/ 488546 w 502324"/>
                <a:gd name="connsiteY1" fmla="*/ 246600 h 502555"/>
                <a:gd name="connsiteX2" fmla="*/ 312157 w 502324"/>
                <a:gd name="connsiteY2" fmla="*/ 483862 h 502555"/>
                <a:gd name="connsiteX3" fmla="*/ 296819 w 502324"/>
                <a:gd name="connsiteY3" fmla="*/ 488175 h 502555"/>
                <a:gd name="connsiteX4" fmla="*/ 273812 w 502324"/>
                <a:gd name="connsiteY4" fmla="*/ 496324 h 502555"/>
                <a:gd name="connsiteX5" fmla="*/ 208625 w 502324"/>
                <a:gd name="connsiteY5" fmla="*/ 495365 h 502555"/>
                <a:gd name="connsiteX6" fmla="*/ 184180 w 502324"/>
                <a:gd name="connsiteY6" fmla="*/ 502555 h 502555"/>
                <a:gd name="connsiteX7" fmla="*/ 167883 w 502324"/>
                <a:gd name="connsiteY7" fmla="*/ 480506 h 502555"/>
                <a:gd name="connsiteX8" fmla="*/ 122 w 502324"/>
                <a:gd name="connsiteY8" fmla="*/ 239410 h 502555"/>
                <a:gd name="connsiteX9" fmla="*/ 205749 w 502324"/>
                <a:gd name="connsiteY9" fmla="*/ 3586 h 502555"/>
                <a:gd name="connsiteX10" fmla="*/ 487108 w 502324"/>
                <a:gd name="connsiteY10" fmla="*/ 192437 h 502555"/>
                <a:gd name="connsiteX0" fmla="*/ 487108 w 489819"/>
                <a:gd name="connsiteY0" fmla="*/ 192437 h 502555"/>
                <a:gd name="connsiteX1" fmla="*/ 488546 w 489819"/>
                <a:gd name="connsiteY1" fmla="*/ 246600 h 502555"/>
                <a:gd name="connsiteX2" fmla="*/ 312157 w 489819"/>
                <a:gd name="connsiteY2" fmla="*/ 483862 h 502555"/>
                <a:gd name="connsiteX3" fmla="*/ 296819 w 489819"/>
                <a:gd name="connsiteY3" fmla="*/ 488175 h 502555"/>
                <a:gd name="connsiteX4" fmla="*/ 273812 w 489819"/>
                <a:gd name="connsiteY4" fmla="*/ 496324 h 502555"/>
                <a:gd name="connsiteX5" fmla="*/ 208625 w 489819"/>
                <a:gd name="connsiteY5" fmla="*/ 495365 h 502555"/>
                <a:gd name="connsiteX6" fmla="*/ 184180 w 489819"/>
                <a:gd name="connsiteY6" fmla="*/ 502555 h 502555"/>
                <a:gd name="connsiteX7" fmla="*/ 167883 w 489819"/>
                <a:gd name="connsiteY7" fmla="*/ 480506 h 502555"/>
                <a:gd name="connsiteX8" fmla="*/ 122 w 489819"/>
                <a:gd name="connsiteY8" fmla="*/ 239410 h 502555"/>
                <a:gd name="connsiteX9" fmla="*/ 205749 w 489819"/>
                <a:gd name="connsiteY9" fmla="*/ 3586 h 502555"/>
                <a:gd name="connsiteX10" fmla="*/ 487108 w 489819"/>
                <a:gd name="connsiteY10" fmla="*/ 192437 h 502555"/>
                <a:gd name="connsiteX0" fmla="*/ 487108 w 489819"/>
                <a:gd name="connsiteY0" fmla="*/ 192437 h 503175"/>
                <a:gd name="connsiteX1" fmla="*/ 488546 w 489819"/>
                <a:gd name="connsiteY1" fmla="*/ 246600 h 503175"/>
                <a:gd name="connsiteX2" fmla="*/ 312157 w 489819"/>
                <a:gd name="connsiteY2" fmla="*/ 483862 h 503175"/>
                <a:gd name="connsiteX3" fmla="*/ 296819 w 489819"/>
                <a:gd name="connsiteY3" fmla="*/ 488175 h 503175"/>
                <a:gd name="connsiteX4" fmla="*/ 273812 w 489819"/>
                <a:gd name="connsiteY4" fmla="*/ 496324 h 503175"/>
                <a:gd name="connsiteX5" fmla="*/ 184180 w 489819"/>
                <a:gd name="connsiteY5" fmla="*/ 502555 h 503175"/>
                <a:gd name="connsiteX6" fmla="*/ 167883 w 489819"/>
                <a:gd name="connsiteY6" fmla="*/ 480506 h 503175"/>
                <a:gd name="connsiteX7" fmla="*/ 122 w 489819"/>
                <a:gd name="connsiteY7" fmla="*/ 239410 h 503175"/>
                <a:gd name="connsiteX8" fmla="*/ 205749 w 489819"/>
                <a:gd name="connsiteY8" fmla="*/ 3586 h 503175"/>
                <a:gd name="connsiteX9" fmla="*/ 487108 w 489819"/>
                <a:gd name="connsiteY9" fmla="*/ 192437 h 503175"/>
                <a:gd name="connsiteX0" fmla="*/ 487108 w 489819"/>
                <a:gd name="connsiteY0" fmla="*/ 192437 h 502646"/>
                <a:gd name="connsiteX1" fmla="*/ 488546 w 489819"/>
                <a:gd name="connsiteY1" fmla="*/ 246600 h 502646"/>
                <a:gd name="connsiteX2" fmla="*/ 312157 w 489819"/>
                <a:gd name="connsiteY2" fmla="*/ 483862 h 502646"/>
                <a:gd name="connsiteX3" fmla="*/ 296819 w 489819"/>
                <a:gd name="connsiteY3" fmla="*/ 488175 h 502646"/>
                <a:gd name="connsiteX4" fmla="*/ 184180 w 489819"/>
                <a:gd name="connsiteY4" fmla="*/ 502555 h 502646"/>
                <a:gd name="connsiteX5" fmla="*/ 167883 w 489819"/>
                <a:gd name="connsiteY5" fmla="*/ 480506 h 502646"/>
                <a:gd name="connsiteX6" fmla="*/ 122 w 489819"/>
                <a:gd name="connsiteY6" fmla="*/ 239410 h 502646"/>
                <a:gd name="connsiteX7" fmla="*/ 205749 w 489819"/>
                <a:gd name="connsiteY7" fmla="*/ 3586 h 502646"/>
                <a:gd name="connsiteX8" fmla="*/ 487108 w 489819"/>
                <a:gd name="connsiteY8" fmla="*/ 192437 h 502646"/>
                <a:gd name="connsiteX0" fmla="*/ 487108 w 489819"/>
                <a:gd name="connsiteY0" fmla="*/ 192437 h 502555"/>
                <a:gd name="connsiteX1" fmla="*/ 488546 w 489819"/>
                <a:gd name="connsiteY1" fmla="*/ 246600 h 502555"/>
                <a:gd name="connsiteX2" fmla="*/ 312157 w 489819"/>
                <a:gd name="connsiteY2" fmla="*/ 483862 h 502555"/>
                <a:gd name="connsiteX3" fmla="*/ 184180 w 489819"/>
                <a:gd name="connsiteY3" fmla="*/ 502555 h 502555"/>
                <a:gd name="connsiteX4" fmla="*/ 167883 w 489819"/>
                <a:gd name="connsiteY4" fmla="*/ 480506 h 502555"/>
                <a:gd name="connsiteX5" fmla="*/ 122 w 489819"/>
                <a:gd name="connsiteY5" fmla="*/ 239410 h 502555"/>
                <a:gd name="connsiteX6" fmla="*/ 205749 w 489819"/>
                <a:gd name="connsiteY6" fmla="*/ 3586 h 502555"/>
                <a:gd name="connsiteX7" fmla="*/ 487108 w 489819"/>
                <a:gd name="connsiteY7" fmla="*/ 192437 h 502555"/>
                <a:gd name="connsiteX0" fmla="*/ 487108 w 488913"/>
                <a:gd name="connsiteY0" fmla="*/ 192437 h 502555"/>
                <a:gd name="connsiteX1" fmla="*/ 488546 w 488913"/>
                <a:gd name="connsiteY1" fmla="*/ 246600 h 502555"/>
                <a:gd name="connsiteX2" fmla="*/ 312157 w 488913"/>
                <a:gd name="connsiteY2" fmla="*/ 483862 h 502555"/>
                <a:gd name="connsiteX3" fmla="*/ 184180 w 488913"/>
                <a:gd name="connsiteY3" fmla="*/ 502555 h 502555"/>
                <a:gd name="connsiteX4" fmla="*/ 167883 w 488913"/>
                <a:gd name="connsiteY4" fmla="*/ 480506 h 502555"/>
                <a:gd name="connsiteX5" fmla="*/ 122 w 488913"/>
                <a:gd name="connsiteY5" fmla="*/ 239410 h 502555"/>
                <a:gd name="connsiteX6" fmla="*/ 205749 w 488913"/>
                <a:gd name="connsiteY6" fmla="*/ 3586 h 502555"/>
                <a:gd name="connsiteX7" fmla="*/ 487108 w 488913"/>
                <a:gd name="connsiteY7" fmla="*/ 192437 h 502555"/>
                <a:gd name="connsiteX0" fmla="*/ 487108 w 488913"/>
                <a:gd name="connsiteY0" fmla="*/ 192437 h 502555"/>
                <a:gd name="connsiteX1" fmla="*/ 488546 w 488913"/>
                <a:gd name="connsiteY1" fmla="*/ 246600 h 502555"/>
                <a:gd name="connsiteX2" fmla="*/ 312157 w 488913"/>
                <a:gd name="connsiteY2" fmla="*/ 483862 h 502555"/>
                <a:gd name="connsiteX3" fmla="*/ 184180 w 488913"/>
                <a:gd name="connsiteY3" fmla="*/ 502555 h 502555"/>
                <a:gd name="connsiteX4" fmla="*/ 167883 w 488913"/>
                <a:gd name="connsiteY4" fmla="*/ 480506 h 502555"/>
                <a:gd name="connsiteX5" fmla="*/ 122 w 488913"/>
                <a:gd name="connsiteY5" fmla="*/ 239410 h 502555"/>
                <a:gd name="connsiteX6" fmla="*/ 205749 w 488913"/>
                <a:gd name="connsiteY6" fmla="*/ 3586 h 502555"/>
                <a:gd name="connsiteX7" fmla="*/ 487108 w 488913"/>
                <a:gd name="connsiteY7" fmla="*/ 192437 h 502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8913" h="502555">
                  <a:moveTo>
                    <a:pt x="487108" y="192437"/>
                  </a:moveTo>
                  <a:cubicBezTo>
                    <a:pt x="492332" y="226652"/>
                    <a:pt x="482083" y="229460"/>
                    <a:pt x="488546" y="246600"/>
                  </a:cubicBezTo>
                  <a:cubicBezTo>
                    <a:pt x="495256" y="362115"/>
                    <a:pt x="408979" y="457499"/>
                    <a:pt x="312157" y="483862"/>
                  </a:cubicBezTo>
                  <a:lnTo>
                    <a:pt x="184180" y="502555"/>
                  </a:lnTo>
                  <a:cubicBezTo>
                    <a:pt x="185138" y="490572"/>
                    <a:pt x="180345" y="484820"/>
                    <a:pt x="167883" y="480506"/>
                  </a:cubicBezTo>
                  <a:cubicBezTo>
                    <a:pt x="62912" y="444078"/>
                    <a:pt x="-3233" y="350612"/>
                    <a:pt x="122" y="239410"/>
                  </a:cubicBezTo>
                  <a:cubicBezTo>
                    <a:pt x="3956" y="116705"/>
                    <a:pt x="95985" y="22759"/>
                    <a:pt x="205749" y="3586"/>
                  </a:cubicBezTo>
                  <a:cubicBezTo>
                    <a:pt x="338040" y="-19421"/>
                    <a:pt x="460266" y="71170"/>
                    <a:pt x="487108" y="192437"/>
                  </a:cubicBezTo>
                  <a:close/>
                </a:path>
              </a:pathLst>
            </a:custGeom>
            <a:solidFill>
              <a:schemeClr val="accent5"/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00" name="Freeform: Shape 3599">
              <a:extLst>
                <a:ext uri="{FF2B5EF4-FFF2-40B4-BE49-F238E27FC236}">
                  <a16:creationId xmlns:a16="http://schemas.microsoft.com/office/drawing/2014/main" id="{1F5D79B3-28F4-479D-8228-70954E219B5C}"/>
                </a:ext>
              </a:extLst>
            </p:cNvPr>
            <p:cNvSpPr/>
            <p:nvPr/>
          </p:nvSpPr>
          <p:spPr>
            <a:xfrm>
              <a:off x="1674333" y="1831704"/>
              <a:ext cx="273211" cy="158175"/>
            </a:xfrm>
            <a:custGeom>
              <a:avLst/>
              <a:gdLst>
                <a:gd name="connsiteX0" fmla="*/ 2247 w 273210"/>
                <a:gd name="connsiteY0" fmla="*/ 48890 h 158174"/>
                <a:gd name="connsiteX1" fmla="*/ 36278 w 273210"/>
                <a:gd name="connsiteY1" fmla="*/ 11504 h 158174"/>
                <a:gd name="connsiteX2" fmla="*/ 192536 w 273210"/>
                <a:gd name="connsiteY2" fmla="*/ 2876 h 158174"/>
                <a:gd name="connsiteX3" fmla="*/ 228005 w 273210"/>
                <a:gd name="connsiteY3" fmla="*/ 0 h 158174"/>
                <a:gd name="connsiteX4" fmla="*/ 263475 w 273210"/>
                <a:gd name="connsiteY4" fmla="*/ 0 h 158174"/>
                <a:gd name="connsiteX5" fmla="*/ 272102 w 273210"/>
                <a:gd name="connsiteY5" fmla="*/ 23966 h 158174"/>
                <a:gd name="connsiteX6" fmla="*/ 277854 w 273210"/>
                <a:gd name="connsiteY6" fmla="*/ 120309 h 158174"/>
                <a:gd name="connsiteX7" fmla="*/ 257723 w 273210"/>
                <a:gd name="connsiteY7" fmla="*/ 142836 h 158174"/>
                <a:gd name="connsiteX8" fmla="*/ 161380 w 273210"/>
                <a:gd name="connsiteY8" fmla="*/ 149068 h 158174"/>
                <a:gd name="connsiteX9" fmla="*/ 123514 w 273210"/>
                <a:gd name="connsiteY9" fmla="*/ 156257 h 158174"/>
                <a:gd name="connsiteX10" fmla="*/ 37237 w 273210"/>
                <a:gd name="connsiteY10" fmla="*/ 160571 h 158174"/>
                <a:gd name="connsiteX11" fmla="*/ 809 w 273210"/>
                <a:gd name="connsiteY11" fmla="*/ 123184 h 158174"/>
                <a:gd name="connsiteX12" fmla="*/ 809 w 273210"/>
                <a:gd name="connsiteY12" fmla="*/ 92987 h 158174"/>
                <a:gd name="connsiteX13" fmla="*/ 2247 w 273210"/>
                <a:gd name="connsiteY13" fmla="*/ 48890 h 15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3210" h="158174">
                  <a:moveTo>
                    <a:pt x="2247" y="48890"/>
                  </a:moveTo>
                  <a:cubicBezTo>
                    <a:pt x="330" y="15338"/>
                    <a:pt x="2726" y="12942"/>
                    <a:pt x="36278" y="11504"/>
                  </a:cubicBezTo>
                  <a:cubicBezTo>
                    <a:pt x="88524" y="8628"/>
                    <a:pt x="140290" y="5752"/>
                    <a:pt x="192536" y="2876"/>
                  </a:cubicBezTo>
                  <a:cubicBezTo>
                    <a:pt x="204039" y="-959"/>
                    <a:pt x="216501" y="4314"/>
                    <a:pt x="228005" y="0"/>
                  </a:cubicBezTo>
                  <a:cubicBezTo>
                    <a:pt x="239988" y="0"/>
                    <a:pt x="251492" y="0"/>
                    <a:pt x="263475" y="0"/>
                  </a:cubicBezTo>
                  <a:cubicBezTo>
                    <a:pt x="268747" y="7190"/>
                    <a:pt x="271623" y="14859"/>
                    <a:pt x="272102" y="23966"/>
                  </a:cubicBezTo>
                  <a:cubicBezTo>
                    <a:pt x="273540" y="56080"/>
                    <a:pt x="275457" y="88194"/>
                    <a:pt x="277854" y="120309"/>
                  </a:cubicBezTo>
                  <a:cubicBezTo>
                    <a:pt x="278813" y="135167"/>
                    <a:pt x="272102" y="141878"/>
                    <a:pt x="257723" y="142836"/>
                  </a:cubicBezTo>
                  <a:cubicBezTo>
                    <a:pt x="225609" y="144754"/>
                    <a:pt x="193494" y="147150"/>
                    <a:pt x="161380" y="149068"/>
                  </a:cubicBezTo>
                  <a:cubicBezTo>
                    <a:pt x="149876" y="156737"/>
                    <a:pt x="136456" y="155299"/>
                    <a:pt x="123514" y="156257"/>
                  </a:cubicBezTo>
                  <a:cubicBezTo>
                    <a:pt x="94755" y="158175"/>
                    <a:pt x="65996" y="160092"/>
                    <a:pt x="37237" y="160571"/>
                  </a:cubicBezTo>
                  <a:cubicBezTo>
                    <a:pt x="8957" y="161530"/>
                    <a:pt x="809" y="151943"/>
                    <a:pt x="809" y="123184"/>
                  </a:cubicBezTo>
                  <a:cubicBezTo>
                    <a:pt x="809" y="113119"/>
                    <a:pt x="809" y="103053"/>
                    <a:pt x="809" y="92987"/>
                  </a:cubicBezTo>
                  <a:cubicBezTo>
                    <a:pt x="-629" y="78608"/>
                    <a:pt x="-150" y="63749"/>
                    <a:pt x="2247" y="48890"/>
                  </a:cubicBezTo>
                  <a:close/>
                </a:path>
              </a:pathLst>
            </a:custGeom>
            <a:solidFill>
              <a:schemeClr val="tx1"/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1" name="Freeform: Shape 3600">
              <a:extLst>
                <a:ext uri="{FF2B5EF4-FFF2-40B4-BE49-F238E27FC236}">
                  <a16:creationId xmlns:a16="http://schemas.microsoft.com/office/drawing/2014/main" id="{2EFB184E-E1BD-4ABA-9FB9-4375B4D9C3AB}"/>
                </a:ext>
              </a:extLst>
            </p:cNvPr>
            <p:cNvSpPr/>
            <p:nvPr/>
          </p:nvSpPr>
          <p:spPr>
            <a:xfrm>
              <a:off x="1866868" y="1831704"/>
              <a:ext cx="33552" cy="4793"/>
            </a:xfrm>
            <a:custGeom>
              <a:avLst/>
              <a:gdLst>
                <a:gd name="connsiteX0" fmla="*/ 35469 w 33552"/>
                <a:gd name="connsiteY0" fmla="*/ 0 h 0"/>
                <a:gd name="connsiteX1" fmla="*/ 0 w 33552"/>
                <a:gd name="connsiteY1" fmla="*/ 2876 h 0"/>
                <a:gd name="connsiteX2" fmla="*/ 479 w 33552"/>
                <a:gd name="connsiteY2" fmla="*/ 0 h 0"/>
                <a:gd name="connsiteX3" fmla="*/ 35469 w 33552"/>
                <a:gd name="connsiteY3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552">
                  <a:moveTo>
                    <a:pt x="35469" y="0"/>
                  </a:moveTo>
                  <a:cubicBezTo>
                    <a:pt x="23966" y="5752"/>
                    <a:pt x="11983" y="3835"/>
                    <a:pt x="0" y="2876"/>
                  </a:cubicBezTo>
                  <a:cubicBezTo>
                    <a:pt x="479" y="1917"/>
                    <a:pt x="479" y="959"/>
                    <a:pt x="479" y="0"/>
                  </a:cubicBezTo>
                  <a:cubicBezTo>
                    <a:pt x="11983" y="0"/>
                    <a:pt x="23966" y="0"/>
                    <a:pt x="35469" y="0"/>
                  </a:cubicBezTo>
                  <a:close/>
                </a:path>
              </a:pathLst>
            </a:custGeom>
            <a:solidFill>
              <a:srgbClr val="888888"/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2" name="Freeform: Shape 3601">
              <a:extLst>
                <a:ext uri="{FF2B5EF4-FFF2-40B4-BE49-F238E27FC236}">
                  <a16:creationId xmlns:a16="http://schemas.microsoft.com/office/drawing/2014/main" id="{46362D25-E37C-4E7A-ABC9-82A759803976}"/>
                </a:ext>
              </a:extLst>
            </p:cNvPr>
            <p:cNvSpPr/>
            <p:nvPr/>
          </p:nvSpPr>
          <p:spPr>
            <a:xfrm>
              <a:off x="947897" y="2809870"/>
              <a:ext cx="2478068" cy="3542151"/>
            </a:xfrm>
            <a:custGeom>
              <a:avLst/>
              <a:gdLst>
                <a:gd name="connsiteX0" fmla="*/ 2365550 w 2478068"/>
                <a:gd name="connsiteY0" fmla="*/ 3232633 h 3542151"/>
                <a:gd name="connsiteX1" fmla="*/ 2388078 w 2478068"/>
                <a:gd name="connsiteY1" fmla="*/ 3219691 h 3542151"/>
                <a:gd name="connsiteX2" fmla="*/ 2478189 w 2478068"/>
                <a:gd name="connsiteY2" fmla="*/ 3217774 h 3542151"/>
                <a:gd name="connsiteX3" fmla="*/ 2355005 w 2478068"/>
                <a:gd name="connsiteY3" fmla="*/ 3476126 h 3542151"/>
                <a:gd name="connsiteX4" fmla="*/ 2072687 w 2478068"/>
                <a:gd name="connsiteY4" fmla="*/ 3510157 h 3542151"/>
                <a:gd name="connsiteX5" fmla="*/ 1861308 w 2478068"/>
                <a:gd name="connsiteY5" fmla="*/ 3353900 h 3542151"/>
                <a:gd name="connsiteX6" fmla="*/ 1673416 w 2478068"/>
                <a:gd name="connsiteY6" fmla="*/ 3133414 h 3542151"/>
                <a:gd name="connsiteX7" fmla="*/ 1531539 w 2478068"/>
                <a:gd name="connsiteY7" fmla="*/ 3003999 h 3542151"/>
                <a:gd name="connsiteX8" fmla="*/ 1192182 w 2478068"/>
                <a:gd name="connsiteY8" fmla="*/ 3018858 h 3542151"/>
                <a:gd name="connsiteX9" fmla="*/ 1014356 w 2478068"/>
                <a:gd name="connsiteY9" fmla="*/ 3204832 h 3542151"/>
                <a:gd name="connsiteX10" fmla="*/ 841322 w 2478068"/>
                <a:gd name="connsiteY10" fmla="*/ 3400873 h 3542151"/>
                <a:gd name="connsiteX11" fmla="*/ 549898 w 2478068"/>
                <a:gd name="connsiteY11" fmla="*/ 3543230 h 3542151"/>
                <a:gd name="connsiteX12" fmla="*/ 180824 w 2478068"/>
                <a:gd name="connsiteY12" fmla="*/ 3373552 h 3542151"/>
                <a:gd name="connsiteX13" fmla="*/ 63870 w 2478068"/>
                <a:gd name="connsiteY13" fmla="*/ 3055286 h 3542151"/>
                <a:gd name="connsiteX14" fmla="*/ 132413 w 2478068"/>
                <a:gd name="connsiteY14" fmla="*/ 2584596 h 3542151"/>
                <a:gd name="connsiteX15" fmla="*/ 387888 w 2478068"/>
                <a:gd name="connsiteY15" fmla="*/ 2089941 h 3542151"/>
                <a:gd name="connsiteX16" fmla="*/ 630902 w 2478068"/>
                <a:gd name="connsiteY16" fmla="*/ 1706488 h 3542151"/>
                <a:gd name="connsiteX17" fmla="*/ 804415 w 2478068"/>
                <a:gd name="connsiteY17" fmla="*/ 1289003 h 3542151"/>
                <a:gd name="connsiteX18" fmla="*/ 804894 w 2478068"/>
                <a:gd name="connsiteY18" fmla="*/ 1027296 h 3542151"/>
                <a:gd name="connsiteX19" fmla="*/ 13542 w 2478068"/>
                <a:gd name="connsiteY19" fmla="*/ 491899 h 3542151"/>
                <a:gd name="connsiteX20" fmla="*/ 31756 w 2478068"/>
                <a:gd name="connsiteY20" fmla="*/ 153501 h 3542151"/>
                <a:gd name="connsiteX21" fmla="*/ 73936 w 2478068"/>
                <a:gd name="connsiteY21" fmla="*/ 95983 h 3542151"/>
                <a:gd name="connsiteX22" fmla="*/ 151585 w 2478068"/>
                <a:gd name="connsiteY22" fmla="*/ 127139 h 3542151"/>
                <a:gd name="connsiteX23" fmla="*/ 151585 w 2478068"/>
                <a:gd name="connsiteY23" fmla="*/ 173633 h 3542151"/>
                <a:gd name="connsiteX24" fmla="*/ 124264 w 2478068"/>
                <a:gd name="connsiteY24" fmla="*/ 281479 h 3542151"/>
                <a:gd name="connsiteX25" fmla="*/ 238342 w 2478068"/>
                <a:gd name="connsiteY25" fmla="*/ 713343 h 3542151"/>
                <a:gd name="connsiteX26" fmla="*/ 612209 w 2478068"/>
                <a:gd name="connsiteY26" fmla="*/ 918970 h 3542151"/>
                <a:gd name="connsiteX27" fmla="*/ 1174927 w 2478068"/>
                <a:gd name="connsiteY27" fmla="*/ 839404 h 3542151"/>
                <a:gd name="connsiteX28" fmla="*/ 1440468 w 2478068"/>
                <a:gd name="connsiteY28" fmla="*/ 476561 h 3542151"/>
                <a:gd name="connsiteX29" fmla="*/ 1385826 w 2478068"/>
                <a:gd name="connsiteY29" fmla="*/ 113718 h 3542151"/>
                <a:gd name="connsiteX30" fmla="*/ 1371926 w 2478068"/>
                <a:gd name="connsiteY30" fmla="*/ 89273 h 3542151"/>
                <a:gd name="connsiteX31" fmla="*/ 1372405 w 2478068"/>
                <a:gd name="connsiteY31" fmla="*/ 35589 h 3542151"/>
                <a:gd name="connsiteX32" fmla="*/ 1403561 w 2478068"/>
                <a:gd name="connsiteY32" fmla="*/ 5392 h 3542151"/>
                <a:gd name="connsiteX33" fmla="*/ 1446220 w 2478068"/>
                <a:gd name="connsiteY33" fmla="*/ 8268 h 3542151"/>
                <a:gd name="connsiteX34" fmla="*/ 1500862 w 2478068"/>
                <a:gd name="connsiteY34" fmla="*/ 77290 h 3542151"/>
                <a:gd name="connsiteX35" fmla="*/ 1505655 w 2478068"/>
                <a:gd name="connsiteY35" fmla="*/ 647198 h 3542151"/>
                <a:gd name="connsiteX36" fmla="*/ 1166299 w 2478068"/>
                <a:gd name="connsiteY36" fmla="*/ 969778 h 3542151"/>
                <a:gd name="connsiteX37" fmla="*/ 929037 w 2478068"/>
                <a:gd name="connsiteY37" fmla="*/ 1021544 h 3542151"/>
                <a:gd name="connsiteX38" fmla="*/ 875354 w 2478068"/>
                <a:gd name="connsiteY38" fmla="*/ 1439508 h 3542151"/>
                <a:gd name="connsiteX39" fmla="*/ 663975 w 2478068"/>
                <a:gd name="connsiteY39" fmla="*/ 1870894 h 3542151"/>
                <a:gd name="connsiteX40" fmla="*/ 427672 w 2478068"/>
                <a:gd name="connsiteY40" fmla="*/ 2228943 h 3542151"/>
                <a:gd name="connsiteX41" fmla="*/ 186575 w 2478068"/>
                <a:gd name="connsiteY41" fmla="*/ 2759547 h 3542151"/>
                <a:gd name="connsiteX42" fmla="*/ 205269 w 2478068"/>
                <a:gd name="connsiteY42" fmla="*/ 3166008 h 3542151"/>
                <a:gd name="connsiteX43" fmla="*/ 376864 w 2478068"/>
                <a:gd name="connsiteY43" fmla="*/ 3386014 h 3542151"/>
                <a:gd name="connsiteX44" fmla="*/ 648158 w 2478068"/>
                <a:gd name="connsiteY44" fmla="*/ 3392725 h 3542151"/>
                <a:gd name="connsiteX45" fmla="*/ 824546 w 2478068"/>
                <a:gd name="connsiteY45" fmla="*/ 3237426 h 3542151"/>
                <a:gd name="connsiteX46" fmla="*/ 1007166 w 2478068"/>
                <a:gd name="connsiteY46" fmla="*/ 3022213 h 3542151"/>
                <a:gd name="connsiteX47" fmla="*/ 1211355 w 2478068"/>
                <a:gd name="connsiteY47" fmla="*/ 2864997 h 3542151"/>
                <a:gd name="connsiteX48" fmla="*/ 1563653 w 2478068"/>
                <a:gd name="connsiteY48" fmla="*/ 2888004 h 3542151"/>
                <a:gd name="connsiteX49" fmla="*/ 1733810 w 2478068"/>
                <a:gd name="connsiteY49" fmla="*/ 3029882 h 3542151"/>
                <a:gd name="connsiteX50" fmla="*/ 1896299 w 2478068"/>
                <a:gd name="connsiteY50" fmla="*/ 3227360 h 3542151"/>
                <a:gd name="connsiteX51" fmla="*/ 2089943 w 2478068"/>
                <a:gd name="connsiteY51" fmla="*/ 3395600 h 3542151"/>
                <a:gd name="connsiteX52" fmla="*/ 2168071 w 2478068"/>
                <a:gd name="connsiteY52" fmla="*/ 3421484 h 3542151"/>
                <a:gd name="connsiteX53" fmla="*/ 2314742 w 2478068"/>
                <a:gd name="connsiteY53" fmla="*/ 3358693 h 3542151"/>
                <a:gd name="connsiteX54" fmla="*/ 2365550 w 2478068"/>
                <a:gd name="connsiteY54" fmla="*/ 3232633 h 3542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2478068" h="3542151">
                  <a:moveTo>
                    <a:pt x="2365550" y="3232633"/>
                  </a:moveTo>
                  <a:cubicBezTo>
                    <a:pt x="2368905" y="3220650"/>
                    <a:pt x="2375136" y="3217774"/>
                    <a:pt x="2388078" y="3219691"/>
                  </a:cubicBezTo>
                  <a:cubicBezTo>
                    <a:pt x="2418275" y="3224484"/>
                    <a:pt x="2448472" y="3223046"/>
                    <a:pt x="2478189" y="3217774"/>
                  </a:cubicBezTo>
                  <a:cubicBezTo>
                    <a:pt x="2470520" y="3319868"/>
                    <a:pt x="2436489" y="3410939"/>
                    <a:pt x="2355005" y="3476126"/>
                  </a:cubicBezTo>
                  <a:cubicBezTo>
                    <a:pt x="2269687" y="3544189"/>
                    <a:pt x="2172385" y="3548982"/>
                    <a:pt x="2072687" y="3510157"/>
                  </a:cubicBezTo>
                  <a:cubicBezTo>
                    <a:pt x="1988327" y="3477084"/>
                    <a:pt x="1922661" y="3418128"/>
                    <a:pt x="1861308" y="3353900"/>
                  </a:cubicBezTo>
                  <a:cubicBezTo>
                    <a:pt x="1794683" y="3283920"/>
                    <a:pt x="1738124" y="3205312"/>
                    <a:pt x="1673416" y="3133414"/>
                  </a:cubicBezTo>
                  <a:cubicBezTo>
                    <a:pt x="1630278" y="3085482"/>
                    <a:pt x="1585701" y="3039468"/>
                    <a:pt x="1531539" y="3003999"/>
                  </a:cubicBezTo>
                  <a:cubicBezTo>
                    <a:pt x="1417940" y="2930184"/>
                    <a:pt x="1299070" y="2935456"/>
                    <a:pt x="1192182" y="3018858"/>
                  </a:cubicBezTo>
                  <a:cubicBezTo>
                    <a:pt x="1123640" y="3072062"/>
                    <a:pt x="1069477" y="3138687"/>
                    <a:pt x="1014356" y="3204832"/>
                  </a:cubicBezTo>
                  <a:cubicBezTo>
                    <a:pt x="958755" y="3271937"/>
                    <a:pt x="905551" y="3340958"/>
                    <a:pt x="841322" y="3400873"/>
                  </a:cubicBezTo>
                  <a:cubicBezTo>
                    <a:pt x="758880" y="3478043"/>
                    <a:pt x="663975" y="3531247"/>
                    <a:pt x="549898" y="3543230"/>
                  </a:cubicBezTo>
                  <a:cubicBezTo>
                    <a:pt x="394120" y="3559047"/>
                    <a:pt x="270935" y="3499133"/>
                    <a:pt x="180824" y="3373552"/>
                  </a:cubicBezTo>
                  <a:cubicBezTo>
                    <a:pt x="113240" y="3278647"/>
                    <a:pt x="78729" y="3169842"/>
                    <a:pt x="63870" y="3055286"/>
                  </a:cubicBezTo>
                  <a:cubicBezTo>
                    <a:pt x="42301" y="2892318"/>
                    <a:pt x="75853" y="2736540"/>
                    <a:pt x="132413" y="2584596"/>
                  </a:cubicBezTo>
                  <a:cubicBezTo>
                    <a:pt x="198079" y="2409646"/>
                    <a:pt x="286753" y="2246678"/>
                    <a:pt x="387888" y="2089941"/>
                  </a:cubicBezTo>
                  <a:cubicBezTo>
                    <a:pt x="469852" y="1962922"/>
                    <a:pt x="555170" y="1837821"/>
                    <a:pt x="630902" y="1706488"/>
                  </a:cubicBezTo>
                  <a:cubicBezTo>
                    <a:pt x="706634" y="1574676"/>
                    <a:pt x="770383" y="1438070"/>
                    <a:pt x="804415" y="1289003"/>
                  </a:cubicBezTo>
                  <a:cubicBezTo>
                    <a:pt x="823108" y="1207040"/>
                    <a:pt x="817356" y="1024899"/>
                    <a:pt x="804894" y="1027296"/>
                  </a:cubicBezTo>
                  <a:cubicBezTo>
                    <a:pt x="456910" y="1092004"/>
                    <a:pt x="87357" y="886377"/>
                    <a:pt x="13542" y="491899"/>
                  </a:cubicBezTo>
                  <a:cubicBezTo>
                    <a:pt x="-8027" y="377342"/>
                    <a:pt x="-5151" y="264703"/>
                    <a:pt x="31756" y="153501"/>
                  </a:cubicBezTo>
                  <a:cubicBezTo>
                    <a:pt x="39425" y="130015"/>
                    <a:pt x="47573" y="106049"/>
                    <a:pt x="73936" y="95983"/>
                  </a:cubicBezTo>
                  <a:cubicBezTo>
                    <a:pt x="110843" y="81124"/>
                    <a:pt x="131454" y="89273"/>
                    <a:pt x="151585" y="127139"/>
                  </a:cubicBezTo>
                  <a:cubicBezTo>
                    <a:pt x="158775" y="142477"/>
                    <a:pt x="157337" y="157815"/>
                    <a:pt x="151585" y="173633"/>
                  </a:cubicBezTo>
                  <a:cubicBezTo>
                    <a:pt x="139123" y="208623"/>
                    <a:pt x="128578" y="244092"/>
                    <a:pt x="124264" y="281479"/>
                  </a:cubicBezTo>
                  <a:cubicBezTo>
                    <a:pt x="103654" y="441091"/>
                    <a:pt x="139123" y="586324"/>
                    <a:pt x="238342" y="713343"/>
                  </a:cubicBezTo>
                  <a:cubicBezTo>
                    <a:pt x="332767" y="834611"/>
                    <a:pt x="460745" y="899318"/>
                    <a:pt x="612209" y="918970"/>
                  </a:cubicBezTo>
                  <a:cubicBezTo>
                    <a:pt x="687941" y="928557"/>
                    <a:pt x="1002373" y="925681"/>
                    <a:pt x="1174927" y="839404"/>
                  </a:cubicBezTo>
                  <a:cubicBezTo>
                    <a:pt x="1303863" y="754085"/>
                    <a:pt x="1405478" y="630422"/>
                    <a:pt x="1440468" y="476561"/>
                  </a:cubicBezTo>
                  <a:cubicBezTo>
                    <a:pt x="1469707" y="349062"/>
                    <a:pt x="1451013" y="227316"/>
                    <a:pt x="1385826" y="113718"/>
                  </a:cubicBezTo>
                  <a:cubicBezTo>
                    <a:pt x="1381033" y="105570"/>
                    <a:pt x="1376240" y="97421"/>
                    <a:pt x="1371926" y="89273"/>
                  </a:cubicBezTo>
                  <a:cubicBezTo>
                    <a:pt x="1362819" y="71059"/>
                    <a:pt x="1361860" y="53324"/>
                    <a:pt x="1372405" y="35589"/>
                  </a:cubicBezTo>
                  <a:cubicBezTo>
                    <a:pt x="1381033" y="23606"/>
                    <a:pt x="1389661" y="11623"/>
                    <a:pt x="1403561" y="5392"/>
                  </a:cubicBezTo>
                  <a:cubicBezTo>
                    <a:pt x="1417940" y="-839"/>
                    <a:pt x="1432799" y="-3715"/>
                    <a:pt x="1446220" y="8268"/>
                  </a:cubicBezTo>
                  <a:cubicBezTo>
                    <a:pt x="1476417" y="21689"/>
                    <a:pt x="1487441" y="50927"/>
                    <a:pt x="1500862" y="77290"/>
                  </a:cubicBezTo>
                  <a:cubicBezTo>
                    <a:pt x="1597205" y="266141"/>
                    <a:pt x="1598643" y="456909"/>
                    <a:pt x="1505655" y="647198"/>
                  </a:cubicBezTo>
                  <a:cubicBezTo>
                    <a:pt x="1433279" y="795786"/>
                    <a:pt x="1317284" y="900277"/>
                    <a:pt x="1166299" y="969778"/>
                  </a:cubicBezTo>
                  <a:cubicBezTo>
                    <a:pt x="1080981" y="1003330"/>
                    <a:pt x="929037" y="1021544"/>
                    <a:pt x="929037" y="1021544"/>
                  </a:cubicBezTo>
                  <a:cubicBezTo>
                    <a:pt x="929037" y="1021544"/>
                    <a:pt x="941020" y="1268392"/>
                    <a:pt x="875354" y="1439508"/>
                  </a:cubicBezTo>
                  <a:cubicBezTo>
                    <a:pt x="824546" y="1592890"/>
                    <a:pt x="750731" y="1735247"/>
                    <a:pt x="663975" y="1870894"/>
                  </a:cubicBezTo>
                  <a:cubicBezTo>
                    <a:pt x="586805" y="1991202"/>
                    <a:pt x="504842" y="2108635"/>
                    <a:pt x="427672" y="2228943"/>
                  </a:cubicBezTo>
                  <a:cubicBezTo>
                    <a:pt x="321743" y="2393828"/>
                    <a:pt x="230673" y="2566382"/>
                    <a:pt x="186575" y="2759547"/>
                  </a:cubicBezTo>
                  <a:cubicBezTo>
                    <a:pt x="155420" y="2896152"/>
                    <a:pt x="154940" y="3032758"/>
                    <a:pt x="205269" y="3166008"/>
                  </a:cubicBezTo>
                  <a:cubicBezTo>
                    <a:pt x="239780" y="3256599"/>
                    <a:pt x="292984" y="3333768"/>
                    <a:pt x="376864" y="3386014"/>
                  </a:cubicBezTo>
                  <a:cubicBezTo>
                    <a:pt x="466017" y="3441615"/>
                    <a:pt x="556129" y="3441615"/>
                    <a:pt x="648158" y="3392725"/>
                  </a:cubicBezTo>
                  <a:cubicBezTo>
                    <a:pt x="719576" y="3354859"/>
                    <a:pt x="772780" y="3296861"/>
                    <a:pt x="824546" y="3237426"/>
                  </a:cubicBezTo>
                  <a:cubicBezTo>
                    <a:pt x="886378" y="3166487"/>
                    <a:pt x="944855" y="3092672"/>
                    <a:pt x="1007166" y="3022213"/>
                  </a:cubicBezTo>
                  <a:cubicBezTo>
                    <a:pt x="1064684" y="2956546"/>
                    <a:pt x="1130830" y="2901425"/>
                    <a:pt x="1211355" y="2864997"/>
                  </a:cubicBezTo>
                  <a:cubicBezTo>
                    <a:pt x="1332622" y="2809875"/>
                    <a:pt x="1450055" y="2825693"/>
                    <a:pt x="1563653" y="2888004"/>
                  </a:cubicBezTo>
                  <a:cubicBezTo>
                    <a:pt x="1629319" y="2923953"/>
                    <a:pt x="1682523" y="2976198"/>
                    <a:pt x="1733810" y="3029882"/>
                  </a:cubicBezTo>
                  <a:cubicBezTo>
                    <a:pt x="1793246" y="3091713"/>
                    <a:pt x="1839260" y="3164091"/>
                    <a:pt x="1896299" y="3227360"/>
                  </a:cubicBezTo>
                  <a:cubicBezTo>
                    <a:pt x="1953817" y="3291109"/>
                    <a:pt x="2011335" y="3355338"/>
                    <a:pt x="2089943" y="3395600"/>
                  </a:cubicBezTo>
                  <a:cubicBezTo>
                    <a:pt x="2114867" y="3408542"/>
                    <a:pt x="2140750" y="3417649"/>
                    <a:pt x="2168071" y="3421484"/>
                  </a:cubicBezTo>
                  <a:cubicBezTo>
                    <a:pt x="2229424" y="3430111"/>
                    <a:pt x="2277835" y="3406146"/>
                    <a:pt x="2314742" y="3358693"/>
                  </a:cubicBezTo>
                  <a:cubicBezTo>
                    <a:pt x="2343501" y="3321786"/>
                    <a:pt x="2358360" y="3278647"/>
                    <a:pt x="2365550" y="323263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03" name="Freeform: Shape 3602">
              <a:extLst>
                <a:ext uri="{FF2B5EF4-FFF2-40B4-BE49-F238E27FC236}">
                  <a16:creationId xmlns:a16="http://schemas.microsoft.com/office/drawing/2014/main" id="{25302BDF-F855-4516-B34B-0A1A138F92DA}"/>
                </a:ext>
              </a:extLst>
            </p:cNvPr>
            <p:cNvSpPr/>
            <p:nvPr/>
          </p:nvSpPr>
          <p:spPr>
            <a:xfrm>
              <a:off x="1601327" y="1922774"/>
              <a:ext cx="790873" cy="920288"/>
            </a:xfrm>
            <a:custGeom>
              <a:avLst/>
              <a:gdLst>
                <a:gd name="connsiteX0" fmla="*/ 792790 w 790872"/>
                <a:gd name="connsiteY0" fmla="*/ 894885 h 920288"/>
                <a:gd name="connsiteX1" fmla="*/ 722331 w 790872"/>
                <a:gd name="connsiteY1" fmla="*/ 923644 h 920288"/>
                <a:gd name="connsiteX2" fmla="*/ 707951 w 790872"/>
                <a:gd name="connsiteY2" fmla="*/ 904471 h 920288"/>
                <a:gd name="connsiteX3" fmla="*/ 583329 w 790872"/>
                <a:gd name="connsiteY3" fmla="*/ 645161 h 920288"/>
                <a:gd name="connsiteX4" fmla="*/ 425154 w 790872"/>
                <a:gd name="connsiteY4" fmla="*/ 363322 h 920288"/>
                <a:gd name="connsiteX5" fmla="*/ 307721 w 790872"/>
                <a:gd name="connsiteY5" fmla="*/ 220006 h 920288"/>
                <a:gd name="connsiteX6" fmla="*/ 15817 w 790872"/>
                <a:gd name="connsiteY6" fmla="*/ 65187 h 920288"/>
                <a:gd name="connsiteX7" fmla="*/ 0 w 790872"/>
                <a:gd name="connsiteY7" fmla="*/ 58956 h 920288"/>
                <a:gd name="connsiteX8" fmla="*/ 46973 w 790872"/>
                <a:gd name="connsiteY8" fmla="*/ 38345 h 920288"/>
                <a:gd name="connsiteX9" fmla="*/ 70939 w 790872"/>
                <a:gd name="connsiteY9" fmla="*/ 10066 h 920288"/>
                <a:gd name="connsiteX10" fmla="*/ 78129 w 790872"/>
                <a:gd name="connsiteY10" fmla="*/ 0 h 920288"/>
                <a:gd name="connsiteX11" fmla="*/ 79087 w 790872"/>
                <a:gd name="connsiteY11" fmla="*/ 33552 h 920288"/>
                <a:gd name="connsiteX12" fmla="*/ 107846 w 790872"/>
                <a:gd name="connsiteY12" fmla="*/ 63749 h 920288"/>
                <a:gd name="connsiteX13" fmla="*/ 234386 w 790872"/>
                <a:gd name="connsiteY13" fmla="*/ 57039 h 920288"/>
                <a:gd name="connsiteX14" fmla="*/ 249724 w 790872"/>
                <a:gd name="connsiteY14" fmla="*/ 72377 h 920288"/>
                <a:gd name="connsiteX15" fmla="*/ 464458 w 790872"/>
                <a:gd name="connsiteY15" fmla="*/ 278962 h 920288"/>
                <a:gd name="connsiteX16" fmla="*/ 621674 w 790872"/>
                <a:gd name="connsiteY16" fmla="*/ 544504 h 920288"/>
                <a:gd name="connsiteX17" fmla="*/ 784162 w 790872"/>
                <a:gd name="connsiteY17" fmla="*/ 869481 h 920288"/>
                <a:gd name="connsiteX18" fmla="*/ 792790 w 790872"/>
                <a:gd name="connsiteY18" fmla="*/ 894885 h 920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90872" h="920288">
                  <a:moveTo>
                    <a:pt x="792790" y="894885"/>
                  </a:moveTo>
                  <a:cubicBezTo>
                    <a:pt x="760676" y="883860"/>
                    <a:pt x="739586" y="898240"/>
                    <a:pt x="722331" y="923644"/>
                  </a:cubicBezTo>
                  <a:cubicBezTo>
                    <a:pt x="713224" y="920768"/>
                    <a:pt x="711306" y="911661"/>
                    <a:pt x="707951" y="904471"/>
                  </a:cubicBezTo>
                  <a:cubicBezTo>
                    <a:pt x="668647" y="816756"/>
                    <a:pt x="626946" y="730479"/>
                    <a:pt x="583329" y="645161"/>
                  </a:cubicBezTo>
                  <a:cubicBezTo>
                    <a:pt x="533959" y="549297"/>
                    <a:pt x="485548" y="452954"/>
                    <a:pt x="425154" y="363322"/>
                  </a:cubicBezTo>
                  <a:cubicBezTo>
                    <a:pt x="390164" y="312035"/>
                    <a:pt x="352777" y="262666"/>
                    <a:pt x="307721" y="220006"/>
                  </a:cubicBezTo>
                  <a:cubicBezTo>
                    <a:pt x="224800" y="141398"/>
                    <a:pt x="130374" y="84360"/>
                    <a:pt x="15817" y="65187"/>
                  </a:cubicBezTo>
                  <a:cubicBezTo>
                    <a:pt x="10066" y="64228"/>
                    <a:pt x="3835" y="65187"/>
                    <a:pt x="0" y="58956"/>
                  </a:cubicBezTo>
                  <a:cubicBezTo>
                    <a:pt x="12942" y="45535"/>
                    <a:pt x="30676" y="43139"/>
                    <a:pt x="46973" y="38345"/>
                  </a:cubicBezTo>
                  <a:cubicBezTo>
                    <a:pt x="61832" y="33552"/>
                    <a:pt x="72856" y="28280"/>
                    <a:pt x="70939" y="10066"/>
                  </a:cubicBezTo>
                  <a:cubicBezTo>
                    <a:pt x="70460" y="6231"/>
                    <a:pt x="71418" y="479"/>
                    <a:pt x="78129" y="0"/>
                  </a:cubicBezTo>
                  <a:cubicBezTo>
                    <a:pt x="79087" y="11024"/>
                    <a:pt x="80046" y="22049"/>
                    <a:pt x="79087" y="33552"/>
                  </a:cubicBezTo>
                  <a:cubicBezTo>
                    <a:pt x="77170" y="57518"/>
                    <a:pt x="83880" y="64708"/>
                    <a:pt x="107846" y="63749"/>
                  </a:cubicBezTo>
                  <a:cubicBezTo>
                    <a:pt x="150026" y="61832"/>
                    <a:pt x="192206" y="59435"/>
                    <a:pt x="234386" y="57039"/>
                  </a:cubicBezTo>
                  <a:cubicBezTo>
                    <a:pt x="233907" y="67104"/>
                    <a:pt x="243972" y="68542"/>
                    <a:pt x="249724" y="72377"/>
                  </a:cubicBezTo>
                  <a:cubicBezTo>
                    <a:pt x="335042" y="127498"/>
                    <a:pt x="404064" y="198437"/>
                    <a:pt x="464458" y="278962"/>
                  </a:cubicBezTo>
                  <a:cubicBezTo>
                    <a:pt x="526290" y="361884"/>
                    <a:pt x="573742" y="453434"/>
                    <a:pt x="621674" y="544504"/>
                  </a:cubicBezTo>
                  <a:cubicBezTo>
                    <a:pt x="677754" y="651871"/>
                    <a:pt x="731437" y="760676"/>
                    <a:pt x="784162" y="869481"/>
                  </a:cubicBezTo>
                  <a:cubicBezTo>
                    <a:pt x="787518" y="878108"/>
                    <a:pt x="793269" y="885778"/>
                    <a:pt x="792790" y="894885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4" name="Freeform: Shape 3603">
              <a:extLst>
                <a:ext uri="{FF2B5EF4-FFF2-40B4-BE49-F238E27FC236}">
                  <a16:creationId xmlns:a16="http://schemas.microsoft.com/office/drawing/2014/main" id="{0CA3AD5D-1C6D-4950-B88B-EA7981F58A0D}"/>
                </a:ext>
              </a:extLst>
            </p:cNvPr>
            <p:cNvSpPr/>
            <p:nvPr/>
          </p:nvSpPr>
          <p:spPr>
            <a:xfrm>
              <a:off x="1021833" y="1881553"/>
              <a:ext cx="656664" cy="1054497"/>
            </a:xfrm>
            <a:custGeom>
              <a:avLst/>
              <a:gdLst>
                <a:gd name="connsiteX0" fmla="*/ 657143 w 656664"/>
                <a:gd name="connsiteY0" fmla="*/ 42180 h 1054497"/>
                <a:gd name="connsiteX1" fmla="*/ 654747 w 656664"/>
                <a:gd name="connsiteY1" fmla="*/ 46494 h 1054497"/>
                <a:gd name="connsiteX2" fmla="*/ 622633 w 656664"/>
                <a:gd name="connsiteY2" fmla="*/ 86756 h 1054497"/>
                <a:gd name="connsiteX3" fmla="*/ 579973 w 656664"/>
                <a:gd name="connsiteY3" fmla="*/ 102094 h 1054497"/>
                <a:gd name="connsiteX4" fmla="*/ 535397 w 656664"/>
                <a:gd name="connsiteY4" fmla="*/ 132291 h 1054497"/>
                <a:gd name="connsiteX5" fmla="*/ 389685 w 656664"/>
                <a:gd name="connsiteY5" fmla="*/ 256435 h 1054497"/>
                <a:gd name="connsiteX6" fmla="*/ 228634 w 656664"/>
                <a:gd name="connsiteY6" fmla="*/ 555049 h 1054497"/>
                <a:gd name="connsiteX7" fmla="*/ 92029 w 656664"/>
                <a:gd name="connsiteY7" fmla="*/ 996979 h 1054497"/>
                <a:gd name="connsiteX8" fmla="*/ 74294 w 656664"/>
                <a:gd name="connsiteY8" fmla="*/ 1057373 h 1054497"/>
                <a:gd name="connsiteX9" fmla="*/ 0 w 656664"/>
                <a:gd name="connsiteY9" fmla="*/ 1025259 h 1054497"/>
                <a:gd name="connsiteX10" fmla="*/ 9107 w 656664"/>
                <a:gd name="connsiteY10" fmla="*/ 1009441 h 1054497"/>
                <a:gd name="connsiteX11" fmla="*/ 130854 w 656664"/>
                <a:gd name="connsiteY11" fmla="*/ 601063 h 1054497"/>
                <a:gd name="connsiteX12" fmla="*/ 286152 w 656664"/>
                <a:gd name="connsiteY12" fmla="*/ 266500 h 1054497"/>
                <a:gd name="connsiteX13" fmla="*/ 382495 w 656664"/>
                <a:gd name="connsiteY13" fmla="*/ 153381 h 1054497"/>
                <a:gd name="connsiteX14" fmla="*/ 363802 w 656664"/>
                <a:gd name="connsiteY14" fmla="*/ 151464 h 1054497"/>
                <a:gd name="connsiteX15" fmla="*/ 366198 w 656664"/>
                <a:gd name="connsiteY15" fmla="*/ 147150 h 1054497"/>
                <a:gd name="connsiteX16" fmla="*/ 416047 w 656664"/>
                <a:gd name="connsiteY16" fmla="*/ 115995 h 1054497"/>
                <a:gd name="connsiteX17" fmla="*/ 546421 w 656664"/>
                <a:gd name="connsiteY17" fmla="*/ 32594 h 1054497"/>
                <a:gd name="connsiteX18" fmla="*/ 551694 w 656664"/>
                <a:gd name="connsiteY18" fmla="*/ 32114 h 1054497"/>
                <a:gd name="connsiteX19" fmla="*/ 654747 w 656664"/>
                <a:gd name="connsiteY19" fmla="*/ 0 h 1054497"/>
                <a:gd name="connsiteX20" fmla="*/ 657143 w 656664"/>
                <a:gd name="connsiteY20" fmla="*/ 42180 h 1054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6664" h="1054497">
                  <a:moveTo>
                    <a:pt x="657143" y="42180"/>
                  </a:moveTo>
                  <a:cubicBezTo>
                    <a:pt x="656185" y="43618"/>
                    <a:pt x="654267" y="45535"/>
                    <a:pt x="654747" y="46494"/>
                  </a:cubicBezTo>
                  <a:cubicBezTo>
                    <a:pt x="660019" y="72856"/>
                    <a:pt x="645640" y="81963"/>
                    <a:pt x="622633" y="86756"/>
                  </a:cubicBezTo>
                  <a:cubicBezTo>
                    <a:pt x="608253" y="89632"/>
                    <a:pt x="594353" y="96822"/>
                    <a:pt x="579973" y="102094"/>
                  </a:cubicBezTo>
                  <a:cubicBezTo>
                    <a:pt x="569428" y="118391"/>
                    <a:pt x="551214" y="123664"/>
                    <a:pt x="535397" y="132291"/>
                  </a:cubicBezTo>
                  <a:cubicBezTo>
                    <a:pt x="477879" y="163447"/>
                    <a:pt x="431385" y="206106"/>
                    <a:pt x="389685" y="256435"/>
                  </a:cubicBezTo>
                  <a:cubicBezTo>
                    <a:pt x="315870" y="345108"/>
                    <a:pt x="266979" y="447203"/>
                    <a:pt x="228634" y="555049"/>
                  </a:cubicBezTo>
                  <a:cubicBezTo>
                    <a:pt x="176389" y="700282"/>
                    <a:pt x="132291" y="847912"/>
                    <a:pt x="92029" y="996979"/>
                  </a:cubicBezTo>
                  <a:cubicBezTo>
                    <a:pt x="86756" y="1017110"/>
                    <a:pt x="83880" y="1038200"/>
                    <a:pt x="74294" y="1057373"/>
                  </a:cubicBezTo>
                  <a:cubicBezTo>
                    <a:pt x="58477" y="1026217"/>
                    <a:pt x="33552" y="1016152"/>
                    <a:pt x="0" y="1025259"/>
                  </a:cubicBezTo>
                  <a:cubicBezTo>
                    <a:pt x="6231" y="1021904"/>
                    <a:pt x="7190" y="1015672"/>
                    <a:pt x="9107" y="1009441"/>
                  </a:cubicBezTo>
                  <a:cubicBezTo>
                    <a:pt x="46014" y="872357"/>
                    <a:pt x="85318" y="735751"/>
                    <a:pt x="130854" y="601063"/>
                  </a:cubicBezTo>
                  <a:cubicBezTo>
                    <a:pt x="170637" y="484110"/>
                    <a:pt x="215693" y="369074"/>
                    <a:pt x="286152" y="266500"/>
                  </a:cubicBezTo>
                  <a:cubicBezTo>
                    <a:pt x="313953" y="226238"/>
                    <a:pt x="345108" y="189330"/>
                    <a:pt x="382495" y="153381"/>
                  </a:cubicBezTo>
                  <a:cubicBezTo>
                    <a:pt x="374826" y="152423"/>
                    <a:pt x="369074" y="151943"/>
                    <a:pt x="363802" y="151464"/>
                  </a:cubicBezTo>
                  <a:cubicBezTo>
                    <a:pt x="363802" y="149547"/>
                    <a:pt x="364760" y="147150"/>
                    <a:pt x="366198" y="147150"/>
                  </a:cubicBezTo>
                  <a:cubicBezTo>
                    <a:pt x="387767" y="144274"/>
                    <a:pt x="400709" y="128457"/>
                    <a:pt x="416047" y="115995"/>
                  </a:cubicBezTo>
                  <a:cubicBezTo>
                    <a:pt x="455830" y="82443"/>
                    <a:pt x="500886" y="57039"/>
                    <a:pt x="546421" y="32594"/>
                  </a:cubicBezTo>
                  <a:cubicBezTo>
                    <a:pt x="547859" y="31635"/>
                    <a:pt x="549776" y="31635"/>
                    <a:pt x="551694" y="32114"/>
                  </a:cubicBezTo>
                  <a:cubicBezTo>
                    <a:pt x="587163" y="24924"/>
                    <a:pt x="621195" y="12462"/>
                    <a:pt x="654747" y="0"/>
                  </a:cubicBezTo>
                  <a:cubicBezTo>
                    <a:pt x="658102" y="13421"/>
                    <a:pt x="657623" y="27800"/>
                    <a:pt x="657143" y="4218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5" name="Freeform: Shape 3604">
              <a:extLst>
                <a:ext uri="{FF2B5EF4-FFF2-40B4-BE49-F238E27FC236}">
                  <a16:creationId xmlns:a16="http://schemas.microsoft.com/office/drawing/2014/main" id="{5AF3E969-3274-4463-BC7E-D799D30EB10A}"/>
                </a:ext>
              </a:extLst>
            </p:cNvPr>
            <p:cNvSpPr/>
            <p:nvPr/>
          </p:nvSpPr>
          <p:spPr>
            <a:xfrm>
              <a:off x="1299963" y="1870238"/>
              <a:ext cx="273211" cy="167761"/>
            </a:xfrm>
            <a:custGeom>
              <a:avLst/>
              <a:gdLst>
                <a:gd name="connsiteX0" fmla="*/ 273564 w 273210"/>
                <a:gd name="connsiteY0" fmla="*/ 42950 h 167760"/>
                <a:gd name="connsiteX1" fmla="*/ 258226 w 273210"/>
                <a:gd name="connsiteY1" fmla="*/ 54454 h 167760"/>
                <a:gd name="connsiteX2" fmla="*/ 120662 w 273210"/>
                <a:gd name="connsiteY2" fmla="*/ 148400 h 167760"/>
                <a:gd name="connsiteX3" fmla="*/ 85672 w 273210"/>
                <a:gd name="connsiteY3" fmla="*/ 162779 h 167760"/>
                <a:gd name="connsiteX4" fmla="*/ 36302 w 273210"/>
                <a:gd name="connsiteY4" fmla="*/ 167573 h 167760"/>
                <a:gd name="connsiteX5" fmla="*/ 11377 w 273210"/>
                <a:gd name="connsiteY5" fmla="*/ 147441 h 167760"/>
                <a:gd name="connsiteX6" fmla="*/ 353 w 273210"/>
                <a:gd name="connsiteY6" fmla="*/ 51099 h 167760"/>
                <a:gd name="connsiteX7" fmla="*/ 20964 w 273210"/>
                <a:gd name="connsiteY7" fmla="*/ 25216 h 167760"/>
                <a:gd name="connsiteX8" fmla="*/ 236656 w 273210"/>
                <a:gd name="connsiteY8" fmla="*/ 770 h 167760"/>
                <a:gd name="connsiteX9" fmla="*/ 269250 w 273210"/>
                <a:gd name="connsiteY9" fmla="*/ 28571 h 167760"/>
                <a:gd name="connsiteX10" fmla="*/ 273564 w 273210"/>
                <a:gd name="connsiteY10" fmla="*/ 42950 h 16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3210" h="167760">
                  <a:moveTo>
                    <a:pt x="273564" y="42950"/>
                  </a:moveTo>
                  <a:cubicBezTo>
                    <a:pt x="269729" y="48223"/>
                    <a:pt x="264457" y="51578"/>
                    <a:pt x="258226" y="54454"/>
                  </a:cubicBezTo>
                  <a:cubicBezTo>
                    <a:pt x="207897" y="78899"/>
                    <a:pt x="161404" y="110055"/>
                    <a:pt x="120662" y="148400"/>
                  </a:cubicBezTo>
                  <a:cubicBezTo>
                    <a:pt x="110117" y="157986"/>
                    <a:pt x="97655" y="158466"/>
                    <a:pt x="85672" y="162779"/>
                  </a:cubicBezTo>
                  <a:cubicBezTo>
                    <a:pt x="69375" y="164217"/>
                    <a:pt x="52599" y="165655"/>
                    <a:pt x="36302" y="167573"/>
                  </a:cubicBezTo>
                  <a:cubicBezTo>
                    <a:pt x="20964" y="169011"/>
                    <a:pt x="13295" y="163259"/>
                    <a:pt x="11377" y="147441"/>
                  </a:cubicBezTo>
                  <a:cubicBezTo>
                    <a:pt x="8022" y="115327"/>
                    <a:pt x="4667" y="83213"/>
                    <a:pt x="353" y="51099"/>
                  </a:cubicBezTo>
                  <a:cubicBezTo>
                    <a:pt x="-1564" y="34802"/>
                    <a:pt x="4188" y="27133"/>
                    <a:pt x="20964" y="25216"/>
                  </a:cubicBezTo>
                  <a:cubicBezTo>
                    <a:pt x="92861" y="17546"/>
                    <a:pt x="164759" y="8919"/>
                    <a:pt x="236656" y="770"/>
                  </a:cubicBezTo>
                  <a:cubicBezTo>
                    <a:pt x="263019" y="-2106"/>
                    <a:pt x="267812" y="2208"/>
                    <a:pt x="269250" y="28571"/>
                  </a:cubicBezTo>
                  <a:cubicBezTo>
                    <a:pt x="270209" y="32885"/>
                    <a:pt x="269729" y="38157"/>
                    <a:pt x="273564" y="42950"/>
                  </a:cubicBezTo>
                  <a:close/>
                </a:path>
              </a:pathLst>
            </a:custGeom>
            <a:solidFill>
              <a:schemeClr val="tx1"/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6" name="Freeform: Shape 3605">
              <a:extLst>
                <a:ext uri="{FF2B5EF4-FFF2-40B4-BE49-F238E27FC236}">
                  <a16:creationId xmlns:a16="http://schemas.microsoft.com/office/drawing/2014/main" id="{1BEA7BF5-495D-4E62-A404-C69F5C9CFFD2}"/>
                </a:ext>
              </a:extLst>
            </p:cNvPr>
            <p:cNvSpPr/>
            <p:nvPr/>
          </p:nvSpPr>
          <p:spPr>
            <a:xfrm>
              <a:off x="3206080" y="5617828"/>
              <a:ext cx="335522" cy="335522"/>
            </a:xfrm>
            <a:custGeom>
              <a:avLst/>
              <a:gdLst>
                <a:gd name="connsiteX0" fmla="*/ 169678 w 335521"/>
                <a:gd name="connsiteY0" fmla="*/ 339835 h 335521"/>
                <a:gd name="connsiteX1" fmla="*/ 0 w 335521"/>
                <a:gd name="connsiteY1" fmla="*/ 171116 h 335521"/>
                <a:gd name="connsiteX2" fmla="*/ 169678 w 335521"/>
                <a:gd name="connsiteY2" fmla="*/ 0 h 335521"/>
                <a:gd name="connsiteX3" fmla="*/ 339836 w 335521"/>
                <a:gd name="connsiteY3" fmla="*/ 169199 h 335521"/>
                <a:gd name="connsiteX4" fmla="*/ 169678 w 335521"/>
                <a:gd name="connsiteY4" fmla="*/ 339835 h 335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521" h="335521">
                  <a:moveTo>
                    <a:pt x="169678" y="339835"/>
                  </a:moveTo>
                  <a:cubicBezTo>
                    <a:pt x="74773" y="339835"/>
                    <a:pt x="479" y="266021"/>
                    <a:pt x="0" y="171116"/>
                  </a:cubicBezTo>
                  <a:cubicBezTo>
                    <a:pt x="0" y="75732"/>
                    <a:pt x="74294" y="0"/>
                    <a:pt x="169678" y="0"/>
                  </a:cubicBezTo>
                  <a:cubicBezTo>
                    <a:pt x="263624" y="0"/>
                    <a:pt x="339836" y="75732"/>
                    <a:pt x="339836" y="169199"/>
                  </a:cubicBezTo>
                  <a:cubicBezTo>
                    <a:pt x="340315" y="264103"/>
                    <a:pt x="265062" y="339835"/>
                    <a:pt x="169678" y="339835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607" name="Rounded Rectangle 4">
            <a:extLst>
              <a:ext uri="{FF2B5EF4-FFF2-40B4-BE49-F238E27FC236}">
                <a16:creationId xmlns:a16="http://schemas.microsoft.com/office/drawing/2014/main" id="{01A404F0-490D-44DC-B3A8-31A4F3332651}"/>
              </a:ext>
            </a:extLst>
          </p:cNvPr>
          <p:cNvSpPr/>
          <p:nvPr/>
        </p:nvSpPr>
        <p:spPr>
          <a:xfrm>
            <a:off x="9907390" y="2390658"/>
            <a:ext cx="1440000" cy="1368000"/>
          </a:xfrm>
          <a:prstGeom prst="roundRect">
            <a:avLst>
              <a:gd name="adj" fmla="val 8843"/>
            </a:avLst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608" name="Rounded Rectangle 5">
            <a:extLst>
              <a:ext uri="{FF2B5EF4-FFF2-40B4-BE49-F238E27FC236}">
                <a16:creationId xmlns:a16="http://schemas.microsoft.com/office/drawing/2014/main" id="{8C34043C-AB2C-4329-B1B0-7DABEF989890}"/>
              </a:ext>
            </a:extLst>
          </p:cNvPr>
          <p:cNvSpPr/>
          <p:nvPr/>
        </p:nvSpPr>
        <p:spPr>
          <a:xfrm>
            <a:off x="9907390" y="4008789"/>
            <a:ext cx="1440000" cy="1368000"/>
          </a:xfrm>
          <a:prstGeom prst="roundRect">
            <a:avLst>
              <a:gd name="adj" fmla="val 8843"/>
            </a:avLst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609" name="Rounded Rectangle 6">
            <a:extLst>
              <a:ext uri="{FF2B5EF4-FFF2-40B4-BE49-F238E27FC236}">
                <a16:creationId xmlns:a16="http://schemas.microsoft.com/office/drawing/2014/main" id="{CFD731E2-36FF-47AA-BBD9-D930F7EDCC78}"/>
              </a:ext>
            </a:extLst>
          </p:cNvPr>
          <p:cNvSpPr/>
          <p:nvPr/>
        </p:nvSpPr>
        <p:spPr>
          <a:xfrm>
            <a:off x="8061294" y="2390658"/>
            <a:ext cx="1440000" cy="1368000"/>
          </a:xfrm>
          <a:prstGeom prst="roundRect">
            <a:avLst>
              <a:gd name="adj" fmla="val 8843"/>
            </a:avLst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610" name="Rounded Rectangle 7">
            <a:extLst>
              <a:ext uri="{FF2B5EF4-FFF2-40B4-BE49-F238E27FC236}">
                <a16:creationId xmlns:a16="http://schemas.microsoft.com/office/drawing/2014/main" id="{62EB77DC-1373-4C2C-B5D3-AD4BCE696E76}"/>
              </a:ext>
            </a:extLst>
          </p:cNvPr>
          <p:cNvSpPr/>
          <p:nvPr/>
        </p:nvSpPr>
        <p:spPr>
          <a:xfrm>
            <a:off x="8061294" y="4008789"/>
            <a:ext cx="1440000" cy="1368000"/>
          </a:xfrm>
          <a:prstGeom prst="roundRect">
            <a:avLst>
              <a:gd name="adj" fmla="val 8843"/>
            </a:avLst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611" name="Rounded Rectangle 8">
            <a:extLst>
              <a:ext uri="{FF2B5EF4-FFF2-40B4-BE49-F238E27FC236}">
                <a16:creationId xmlns:a16="http://schemas.microsoft.com/office/drawing/2014/main" id="{3C9594CB-C5A4-479E-AB96-800C4E95E539}"/>
              </a:ext>
            </a:extLst>
          </p:cNvPr>
          <p:cNvSpPr/>
          <p:nvPr/>
        </p:nvSpPr>
        <p:spPr>
          <a:xfrm>
            <a:off x="6215199" y="2390658"/>
            <a:ext cx="1440000" cy="1368000"/>
          </a:xfrm>
          <a:prstGeom prst="roundRect">
            <a:avLst>
              <a:gd name="adj" fmla="val 8843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612" name="Rounded Rectangle 9">
            <a:extLst>
              <a:ext uri="{FF2B5EF4-FFF2-40B4-BE49-F238E27FC236}">
                <a16:creationId xmlns:a16="http://schemas.microsoft.com/office/drawing/2014/main" id="{B895CBDD-BE67-46B3-9E7E-A9349DEC5EA5}"/>
              </a:ext>
            </a:extLst>
          </p:cNvPr>
          <p:cNvSpPr/>
          <p:nvPr/>
        </p:nvSpPr>
        <p:spPr>
          <a:xfrm>
            <a:off x="6215199" y="4008789"/>
            <a:ext cx="1440000" cy="1368000"/>
          </a:xfrm>
          <a:prstGeom prst="roundRect">
            <a:avLst>
              <a:gd name="adj" fmla="val 8843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613" name="TextBox 3612">
            <a:extLst>
              <a:ext uri="{FF2B5EF4-FFF2-40B4-BE49-F238E27FC236}">
                <a16:creationId xmlns:a16="http://schemas.microsoft.com/office/drawing/2014/main" id="{895BB8A8-779E-42E4-A5C6-237AB0473F93}"/>
              </a:ext>
            </a:extLst>
          </p:cNvPr>
          <p:cNvSpPr txBox="1"/>
          <p:nvPr/>
        </p:nvSpPr>
        <p:spPr>
          <a:xfrm>
            <a:off x="6354885" y="3144696"/>
            <a:ext cx="11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14" name="TextBox 3613">
            <a:extLst>
              <a:ext uri="{FF2B5EF4-FFF2-40B4-BE49-F238E27FC236}">
                <a16:creationId xmlns:a16="http://schemas.microsoft.com/office/drawing/2014/main" id="{5E62DFBD-58BF-433E-A60F-C1CFF214AE67}"/>
              </a:ext>
            </a:extLst>
          </p:cNvPr>
          <p:cNvSpPr txBox="1"/>
          <p:nvPr/>
        </p:nvSpPr>
        <p:spPr>
          <a:xfrm>
            <a:off x="8200981" y="3144696"/>
            <a:ext cx="11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15" name="TextBox 3614">
            <a:extLst>
              <a:ext uri="{FF2B5EF4-FFF2-40B4-BE49-F238E27FC236}">
                <a16:creationId xmlns:a16="http://schemas.microsoft.com/office/drawing/2014/main" id="{30A5CA01-ADA3-4AFF-AE9C-F24D4407BEFC}"/>
              </a:ext>
            </a:extLst>
          </p:cNvPr>
          <p:cNvSpPr txBox="1"/>
          <p:nvPr/>
        </p:nvSpPr>
        <p:spPr>
          <a:xfrm>
            <a:off x="6354885" y="4738507"/>
            <a:ext cx="11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16" name="TextBox 3615">
            <a:extLst>
              <a:ext uri="{FF2B5EF4-FFF2-40B4-BE49-F238E27FC236}">
                <a16:creationId xmlns:a16="http://schemas.microsoft.com/office/drawing/2014/main" id="{64F50F17-3162-43CB-9F4D-1BA968E9856E}"/>
              </a:ext>
            </a:extLst>
          </p:cNvPr>
          <p:cNvSpPr txBox="1"/>
          <p:nvPr/>
        </p:nvSpPr>
        <p:spPr>
          <a:xfrm>
            <a:off x="8200981" y="4738507"/>
            <a:ext cx="11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17" name="TextBox 3616">
            <a:extLst>
              <a:ext uri="{FF2B5EF4-FFF2-40B4-BE49-F238E27FC236}">
                <a16:creationId xmlns:a16="http://schemas.microsoft.com/office/drawing/2014/main" id="{635BDC48-E134-43A3-9BC5-2148F201ABD5}"/>
              </a:ext>
            </a:extLst>
          </p:cNvPr>
          <p:cNvSpPr txBox="1"/>
          <p:nvPr/>
        </p:nvSpPr>
        <p:spPr>
          <a:xfrm>
            <a:off x="10047076" y="4738507"/>
            <a:ext cx="11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18" name="TextBox 3617">
            <a:extLst>
              <a:ext uri="{FF2B5EF4-FFF2-40B4-BE49-F238E27FC236}">
                <a16:creationId xmlns:a16="http://schemas.microsoft.com/office/drawing/2014/main" id="{745BBB06-8D55-46AB-8F2B-CC859C7AAEE6}"/>
              </a:ext>
            </a:extLst>
          </p:cNvPr>
          <p:cNvSpPr txBox="1"/>
          <p:nvPr/>
        </p:nvSpPr>
        <p:spPr>
          <a:xfrm>
            <a:off x="10047076" y="3144696"/>
            <a:ext cx="11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19" name="TextBox 3618">
            <a:extLst>
              <a:ext uri="{FF2B5EF4-FFF2-40B4-BE49-F238E27FC236}">
                <a16:creationId xmlns:a16="http://schemas.microsoft.com/office/drawing/2014/main" id="{AA9EED05-601B-4488-BC87-B14B57DEDC06}"/>
              </a:ext>
            </a:extLst>
          </p:cNvPr>
          <p:cNvSpPr txBox="1"/>
          <p:nvPr/>
        </p:nvSpPr>
        <p:spPr>
          <a:xfrm>
            <a:off x="5826757" y="5507687"/>
            <a:ext cx="5910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20" name="Oval 21">
            <a:extLst>
              <a:ext uri="{FF2B5EF4-FFF2-40B4-BE49-F238E27FC236}">
                <a16:creationId xmlns:a16="http://schemas.microsoft.com/office/drawing/2014/main" id="{834F91D8-61DF-4F8B-98C3-6B9392E53872}"/>
              </a:ext>
            </a:extLst>
          </p:cNvPr>
          <p:cNvSpPr/>
          <p:nvPr/>
        </p:nvSpPr>
        <p:spPr>
          <a:xfrm rot="20700000">
            <a:off x="8563813" y="4229109"/>
            <a:ext cx="434971" cy="381221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621" name="Trapezoid 3">
            <a:extLst>
              <a:ext uri="{FF2B5EF4-FFF2-40B4-BE49-F238E27FC236}">
                <a16:creationId xmlns:a16="http://schemas.microsoft.com/office/drawing/2014/main" id="{689934A3-B824-4962-B24A-EF50375B53CB}"/>
              </a:ext>
            </a:extLst>
          </p:cNvPr>
          <p:cNvSpPr/>
          <p:nvPr/>
        </p:nvSpPr>
        <p:spPr>
          <a:xfrm>
            <a:off x="8623125" y="2698248"/>
            <a:ext cx="316346" cy="322413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622" name="Down Arrow 1">
            <a:extLst>
              <a:ext uri="{FF2B5EF4-FFF2-40B4-BE49-F238E27FC236}">
                <a16:creationId xmlns:a16="http://schemas.microsoft.com/office/drawing/2014/main" id="{C55B8963-1DE7-4289-8105-83D4B81A3D61}"/>
              </a:ext>
            </a:extLst>
          </p:cNvPr>
          <p:cNvSpPr/>
          <p:nvPr/>
        </p:nvSpPr>
        <p:spPr>
          <a:xfrm rot="10800000" flipH="1">
            <a:off x="6754128" y="4212288"/>
            <a:ext cx="362146" cy="406688"/>
          </a:xfrm>
          <a:custGeom>
            <a:avLst/>
            <a:gdLst/>
            <a:ahLst/>
            <a:cxnLst/>
            <a:rect l="l" t="t" r="r" b="b"/>
            <a:pathLst>
              <a:path w="3496146" h="3926159">
                <a:moveTo>
                  <a:pt x="1476067" y="1782198"/>
                </a:moveTo>
                <a:lnTo>
                  <a:pt x="2085005" y="1782198"/>
                </a:lnTo>
                <a:lnTo>
                  <a:pt x="2085005" y="560436"/>
                </a:lnTo>
                <a:lnTo>
                  <a:pt x="2389473" y="560436"/>
                </a:lnTo>
                <a:lnTo>
                  <a:pt x="1780536" y="0"/>
                </a:lnTo>
                <a:lnTo>
                  <a:pt x="1171598" y="560436"/>
                </a:lnTo>
                <a:lnTo>
                  <a:pt x="1476067" y="560436"/>
                </a:lnTo>
                <a:close/>
                <a:moveTo>
                  <a:pt x="2794909" y="2376264"/>
                </a:moveTo>
                <a:lnTo>
                  <a:pt x="3403846" y="1815828"/>
                </a:lnTo>
                <a:lnTo>
                  <a:pt x="3099377" y="1815828"/>
                </a:lnTo>
                <a:lnTo>
                  <a:pt x="3099377" y="594066"/>
                </a:lnTo>
                <a:lnTo>
                  <a:pt x="2490440" y="594066"/>
                </a:lnTo>
                <a:lnTo>
                  <a:pt x="2490440" y="1815828"/>
                </a:lnTo>
                <a:lnTo>
                  <a:pt x="2185971" y="1815828"/>
                </a:lnTo>
                <a:close/>
                <a:moveTo>
                  <a:pt x="1738539" y="2704452"/>
                </a:moveTo>
                <a:cubicBezTo>
                  <a:pt x="2025742" y="2708651"/>
                  <a:pt x="2249289" y="2617027"/>
                  <a:pt x="2474392" y="2519294"/>
                </a:cubicBezTo>
                <a:cubicBezTo>
                  <a:pt x="2631335" y="2431624"/>
                  <a:pt x="2641220" y="2356014"/>
                  <a:pt x="2614641" y="2282563"/>
                </a:cubicBezTo>
                <a:cubicBezTo>
                  <a:pt x="2582745" y="2203226"/>
                  <a:pt x="2511446" y="2141129"/>
                  <a:pt x="2374721" y="2203680"/>
                </a:cubicBezTo>
                <a:cubicBezTo>
                  <a:pt x="2195292" y="2350932"/>
                  <a:pt x="1621166" y="2470817"/>
                  <a:pt x="1266317" y="2262320"/>
                </a:cubicBezTo>
                <a:cubicBezTo>
                  <a:pt x="1169173" y="2191011"/>
                  <a:pt x="970584" y="2135007"/>
                  <a:pt x="918755" y="2260582"/>
                </a:cubicBezTo>
                <a:cubicBezTo>
                  <a:pt x="905798" y="2301917"/>
                  <a:pt x="901034" y="2336556"/>
                  <a:pt x="904186" y="2366667"/>
                </a:cubicBezTo>
                <a:cubicBezTo>
                  <a:pt x="913642" y="2457000"/>
                  <a:pt x="994333" y="2506589"/>
                  <a:pt x="1138739" y="2574025"/>
                </a:cubicBezTo>
                <a:cubicBezTo>
                  <a:pt x="1370979" y="2664916"/>
                  <a:pt x="1566218" y="2701932"/>
                  <a:pt x="1738539" y="2704452"/>
                </a:cubicBezTo>
                <a:close/>
                <a:moveTo>
                  <a:pt x="1709810" y="3318171"/>
                </a:moveTo>
                <a:cubicBezTo>
                  <a:pt x="2287461" y="3321186"/>
                  <a:pt x="2747532" y="3089987"/>
                  <a:pt x="2907033" y="2982480"/>
                </a:cubicBezTo>
                <a:cubicBezTo>
                  <a:pt x="3019837" y="2919930"/>
                  <a:pt x="3127019" y="2830470"/>
                  <a:pt x="3047283" y="2692494"/>
                </a:cubicBezTo>
                <a:cubicBezTo>
                  <a:pt x="2931427" y="2583612"/>
                  <a:pt x="2859428" y="2623285"/>
                  <a:pt x="2747560" y="2705958"/>
                </a:cubicBezTo>
                <a:cubicBezTo>
                  <a:pt x="2476410" y="2811508"/>
                  <a:pt x="1878339" y="3347087"/>
                  <a:pt x="714142" y="2686413"/>
                </a:cubicBezTo>
                <a:cubicBezTo>
                  <a:pt x="581403" y="2592588"/>
                  <a:pt x="478211" y="2639047"/>
                  <a:pt x="434354" y="2730111"/>
                </a:cubicBezTo>
                <a:cubicBezTo>
                  <a:pt x="423118" y="2754726"/>
                  <a:pt x="419107" y="2778362"/>
                  <a:pt x="421326" y="2801084"/>
                </a:cubicBezTo>
                <a:cubicBezTo>
                  <a:pt x="427982" y="2869247"/>
                  <a:pt x="490703" y="2929162"/>
                  <a:pt x="582577" y="2982481"/>
                </a:cubicBezTo>
                <a:cubicBezTo>
                  <a:pt x="974299" y="3230234"/>
                  <a:pt x="1363219" y="3316361"/>
                  <a:pt x="1709810" y="3318171"/>
                </a:cubicBezTo>
                <a:close/>
                <a:moveTo>
                  <a:pt x="1650124" y="3925606"/>
                </a:moveTo>
                <a:cubicBezTo>
                  <a:pt x="2273556" y="3938577"/>
                  <a:pt x="2858828" y="3722251"/>
                  <a:pt x="3329308" y="3414392"/>
                </a:cubicBezTo>
                <a:cubicBezTo>
                  <a:pt x="3434138" y="3367480"/>
                  <a:pt x="3549293" y="3215474"/>
                  <a:pt x="3469556" y="3100952"/>
                </a:cubicBezTo>
                <a:cubicBezTo>
                  <a:pt x="3361675" y="3005103"/>
                  <a:pt x="3225886" y="3077348"/>
                  <a:pt x="3149901" y="3145689"/>
                </a:cubicBezTo>
                <a:cubicBezTo>
                  <a:pt x="2987266" y="3247333"/>
                  <a:pt x="1796029" y="4146474"/>
                  <a:pt x="297808" y="3098777"/>
                </a:cubicBezTo>
                <a:cubicBezTo>
                  <a:pt x="177029" y="2997135"/>
                  <a:pt x="65861" y="3063139"/>
                  <a:pt x="18020" y="3134657"/>
                </a:cubicBezTo>
                <a:cubicBezTo>
                  <a:pt x="4124" y="3161552"/>
                  <a:pt x="-1298" y="3188690"/>
                  <a:pt x="257" y="3215218"/>
                </a:cubicBezTo>
                <a:cubicBezTo>
                  <a:pt x="4919" y="3294803"/>
                  <a:pt x="72375" y="3368892"/>
                  <a:pt x="162256" y="3414392"/>
                </a:cubicBezTo>
                <a:cubicBezTo>
                  <a:pt x="657258" y="3766720"/>
                  <a:pt x="1165233" y="3915518"/>
                  <a:pt x="1650124" y="39256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623" name="Rectangle 15">
            <a:extLst>
              <a:ext uri="{FF2B5EF4-FFF2-40B4-BE49-F238E27FC236}">
                <a16:creationId xmlns:a16="http://schemas.microsoft.com/office/drawing/2014/main" id="{72490C7B-2BFB-4F47-A59B-8F98F5CAA5F2}"/>
              </a:ext>
            </a:extLst>
          </p:cNvPr>
          <p:cNvSpPr/>
          <p:nvPr/>
        </p:nvSpPr>
        <p:spPr>
          <a:xfrm rot="14270044">
            <a:off x="6754687" y="2659078"/>
            <a:ext cx="361027" cy="376077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624" name="Frame 1">
            <a:extLst>
              <a:ext uri="{FF2B5EF4-FFF2-40B4-BE49-F238E27FC236}">
                <a16:creationId xmlns:a16="http://schemas.microsoft.com/office/drawing/2014/main" id="{3752C55C-1507-4E28-8FA0-4098C517E613}"/>
              </a:ext>
            </a:extLst>
          </p:cNvPr>
          <p:cNvSpPr/>
          <p:nvPr/>
        </p:nvSpPr>
        <p:spPr>
          <a:xfrm>
            <a:off x="10433464" y="4212288"/>
            <a:ext cx="387853" cy="387853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0" y="2700080"/>
                </a:moveTo>
                <a:lnTo>
                  <a:pt x="569408" y="2700080"/>
                </a:lnTo>
                <a:lnTo>
                  <a:pt x="569408" y="3390592"/>
                </a:lnTo>
                <a:lnTo>
                  <a:pt x="3390592" y="3390592"/>
                </a:lnTo>
                <a:lnTo>
                  <a:pt x="3390592" y="2700080"/>
                </a:lnTo>
                <a:lnTo>
                  <a:pt x="3960000" y="2700080"/>
                </a:lnTo>
                <a:lnTo>
                  <a:pt x="3960000" y="3960000"/>
                </a:lnTo>
                <a:lnTo>
                  <a:pt x="0" y="3960000"/>
                </a:lnTo>
                <a:close/>
                <a:moveTo>
                  <a:pt x="1530791" y="0"/>
                </a:moveTo>
                <a:lnTo>
                  <a:pt x="2429209" y="0"/>
                </a:lnTo>
                <a:lnTo>
                  <a:pt x="2429209" y="2108456"/>
                </a:lnTo>
                <a:lnTo>
                  <a:pt x="2772088" y="2108456"/>
                </a:lnTo>
                <a:lnTo>
                  <a:pt x="1980000" y="3198242"/>
                </a:lnTo>
                <a:lnTo>
                  <a:pt x="1187912" y="2108456"/>
                </a:lnTo>
                <a:lnTo>
                  <a:pt x="1530791" y="210845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625" name="Donut 15">
            <a:extLst>
              <a:ext uri="{FF2B5EF4-FFF2-40B4-BE49-F238E27FC236}">
                <a16:creationId xmlns:a16="http://schemas.microsoft.com/office/drawing/2014/main" id="{C57C4C5F-7389-43DC-BB30-5A6AF30A7A57}"/>
              </a:ext>
            </a:extLst>
          </p:cNvPr>
          <p:cNvSpPr/>
          <p:nvPr/>
        </p:nvSpPr>
        <p:spPr>
          <a:xfrm>
            <a:off x="10460471" y="2656262"/>
            <a:ext cx="333838" cy="335242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grpSp>
        <p:nvGrpSpPr>
          <p:cNvPr id="3626" name="Group 3625">
            <a:extLst>
              <a:ext uri="{FF2B5EF4-FFF2-40B4-BE49-F238E27FC236}">
                <a16:creationId xmlns:a16="http://schemas.microsoft.com/office/drawing/2014/main" id="{3A1579A8-00CC-42E0-B127-242C4494F0E4}"/>
              </a:ext>
            </a:extLst>
          </p:cNvPr>
          <p:cNvGrpSpPr/>
          <p:nvPr/>
        </p:nvGrpSpPr>
        <p:grpSpPr>
          <a:xfrm>
            <a:off x="-8552" y="1803561"/>
            <a:ext cx="4094796" cy="5241898"/>
            <a:chOff x="898378" y="2620162"/>
            <a:chExt cx="2725552" cy="3489078"/>
          </a:xfrm>
        </p:grpSpPr>
        <p:grpSp>
          <p:nvGrpSpPr>
            <p:cNvPr id="3627" name="Group 3626">
              <a:extLst>
                <a:ext uri="{FF2B5EF4-FFF2-40B4-BE49-F238E27FC236}">
                  <a16:creationId xmlns:a16="http://schemas.microsoft.com/office/drawing/2014/main" id="{A71455FF-20BC-4EA0-A41B-7BE0B7D26EF1}"/>
                </a:ext>
              </a:extLst>
            </p:cNvPr>
            <p:cNvGrpSpPr/>
            <p:nvPr/>
          </p:nvGrpSpPr>
          <p:grpSpPr>
            <a:xfrm rot="5179347">
              <a:off x="1483720" y="2879501"/>
              <a:ext cx="2119814" cy="1601136"/>
              <a:chOff x="9423207" y="4277920"/>
              <a:chExt cx="2119814" cy="1601136"/>
            </a:xfrm>
          </p:grpSpPr>
          <p:sp>
            <p:nvSpPr>
              <p:cNvPr id="3632" name="Freeform: Shape 3631">
                <a:extLst>
                  <a:ext uri="{FF2B5EF4-FFF2-40B4-BE49-F238E27FC236}">
                    <a16:creationId xmlns:a16="http://schemas.microsoft.com/office/drawing/2014/main" id="{D9C3B30F-590C-47C9-8AC0-F500F911ABB2}"/>
                  </a:ext>
                </a:extLst>
              </p:cNvPr>
              <p:cNvSpPr>
                <a:spLocks/>
              </p:cNvSpPr>
              <p:nvPr/>
            </p:nvSpPr>
            <p:spPr>
              <a:xfrm rot="18902941">
                <a:off x="9423207" y="4277920"/>
                <a:ext cx="2119814" cy="1396196"/>
              </a:xfrm>
              <a:custGeom>
                <a:avLst/>
                <a:gdLst>
                  <a:gd name="connsiteX0" fmla="*/ 1311116 w 1314450"/>
                  <a:gd name="connsiteY0" fmla="*/ 813911 h 857250"/>
                  <a:gd name="connsiteX1" fmla="*/ 1281589 w 1314450"/>
                  <a:gd name="connsiteY1" fmla="*/ 852964 h 857250"/>
                  <a:gd name="connsiteX2" fmla="*/ 36671 w 1314450"/>
                  <a:gd name="connsiteY2" fmla="*/ 852964 h 857250"/>
                  <a:gd name="connsiteX3" fmla="*/ 7144 w 1314450"/>
                  <a:gd name="connsiteY3" fmla="*/ 813911 h 857250"/>
                  <a:gd name="connsiteX4" fmla="*/ 7144 w 1314450"/>
                  <a:gd name="connsiteY4" fmla="*/ 46196 h 857250"/>
                  <a:gd name="connsiteX5" fmla="*/ 36671 w 1314450"/>
                  <a:gd name="connsiteY5" fmla="*/ 7144 h 857250"/>
                  <a:gd name="connsiteX6" fmla="*/ 1281589 w 1314450"/>
                  <a:gd name="connsiteY6" fmla="*/ 7144 h 857250"/>
                  <a:gd name="connsiteX7" fmla="*/ 1311116 w 1314450"/>
                  <a:gd name="connsiteY7" fmla="*/ 46196 h 857250"/>
                  <a:gd name="connsiteX8" fmla="*/ 1311116 w 1314450"/>
                  <a:gd name="connsiteY8" fmla="*/ 813911 h 857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14450" h="857250">
                    <a:moveTo>
                      <a:pt x="1311116" y="813911"/>
                    </a:moveTo>
                    <a:cubicBezTo>
                      <a:pt x="1311116" y="834866"/>
                      <a:pt x="1297781" y="852964"/>
                      <a:pt x="1281589" y="852964"/>
                    </a:cubicBezTo>
                    <a:lnTo>
                      <a:pt x="36671" y="852964"/>
                    </a:lnTo>
                    <a:cubicBezTo>
                      <a:pt x="20479" y="852964"/>
                      <a:pt x="7144" y="835819"/>
                      <a:pt x="7144" y="813911"/>
                    </a:cubicBezTo>
                    <a:lnTo>
                      <a:pt x="7144" y="46196"/>
                    </a:lnTo>
                    <a:cubicBezTo>
                      <a:pt x="7144" y="25241"/>
                      <a:pt x="20479" y="7144"/>
                      <a:pt x="36671" y="7144"/>
                    </a:cubicBezTo>
                    <a:lnTo>
                      <a:pt x="1281589" y="7144"/>
                    </a:lnTo>
                    <a:cubicBezTo>
                      <a:pt x="1297781" y="7144"/>
                      <a:pt x="1311116" y="24289"/>
                      <a:pt x="1311116" y="46196"/>
                    </a:cubicBezTo>
                    <a:lnTo>
                      <a:pt x="1311116" y="81391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33" name="Freeform: Shape 3632">
                <a:extLst>
                  <a:ext uri="{FF2B5EF4-FFF2-40B4-BE49-F238E27FC236}">
                    <a16:creationId xmlns:a16="http://schemas.microsoft.com/office/drawing/2014/main" id="{374E79C0-E2FC-434B-AD28-7994445B02E4}"/>
                  </a:ext>
                </a:extLst>
              </p:cNvPr>
              <p:cNvSpPr/>
              <p:nvPr/>
            </p:nvSpPr>
            <p:spPr>
              <a:xfrm rot="18902941">
                <a:off x="9431062" y="4290263"/>
                <a:ext cx="2101836" cy="1370763"/>
              </a:xfrm>
              <a:custGeom>
                <a:avLst/>
                <a:gdLst>
                  <a:gd name="connsiteX0" fmla="*/ 1311116 w 1314450"/>
                  <a:gd name="connsiteY0" fmla="*/ 813911 h 857250"/>
                  <a:gd name="connsiteX1" fmla="*/ 1281589 w 1314450"/>
                  <a:gd name="connsiteY1" fmla="*/ 852964 h 857250"/>
                  <a:gd name="connsiteX2" fmla="*/ 36671 w 1314450"/>
                  <a:gd name="connsiteY2" fmla="*/ 852964 h 857250"/>
                  <a:gd name="connsiteX3" fmla="*/ 7144 w 1314450"/>
                  <a:gd name="connsiteY3" fmla="*/ 813911 h 857250"/>
                  <a:gd name="connsiteX4" fmla="*/ 7144 w 1314450"/>
                  <a:gd name="connsiteY4" fmla="*/ 46196 h 857250"/>
                  <a:gd name="connsiteX5" fmla="*/ 36671 w 1314450"/>
                  <a:gd name="connsiteY5" fmla="*/ 7144 h 857250"/>
                  <a:gd name="connsiteX6" fmla="*/ 1281589 w 1314450"/>
                  <a:gd name="connsiteY6" fmla="*/ 7144 h 857250"/>
                  <a:gd name="connsiteX7" fmla="*/ 1311116 w 1314450"/>
                  <a:gd name="connsiteY7" fmla="*/ 46196 h 857250"/>
                  <a:gd name="connsiteX8" fmla="*/ 1311116 w 1314450"/>
                  <a:gd name="connsiteY8" fmla="*/ 813911 h 857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14450" h="857250">
                    <a:moveTo>
                      <a:pt x="1311116" y="813911"/>
                    </a:moveTo>
                    <a:cubicBezTo>
                      <a:pt x="1311116" y="834866"/>
                      <a:pt x="1297781" y="852964"/>
                      <a:pt x="1281589" y="852964"/>
                    </a:cubicBezTo>
                    <a:lnTo>
                      <a:pt x="36671" y="852964"/>
                    </a:lnTo>
                    <a:cubicBezTo>
                      <a:pt x="20479" y="852964"/>
                      <a:pt x="7144" y="835819"/>
                      <a:pt x="7144" y="813911"/>
                    </a:cubicBezTo>
                    <a:lnTo>
                      <a:pt x="7144" y="46196"/>
                    </a:lnTo>
                    <a:cubicBezTo>
                      <a:pt x="7144" y="25241"/>
                      <a:pt x="20479" y="7144"/>
                      <a:pt x="36671" y="7144"/>
                    </a:cubicBezTo>
                    <a:lnTo>
                      <a:pt x="1281589" y="7144"/>
                    </a:lnTo>
                    <a:cubicBezTo>
                      <a:pt x="1297781" y="7144"/>
                      <a:pt x="1311116" y="24289"/>
                      <a:pt x="1311116" y="46196"/>
                    </a:cubicBezTo>
                    <a:lnTo>
                      <a:pt x="1311116" y="813911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34" name="Freeform: Shape 3633">
                <a:extLst>
                  <a:ext uri="{FF2B5EF4-FFF2-40B4-BE49-F238E27FC236}">
                    <a16:creationId xmlns:a16="http://schemas.microsoft.com/office/drawing/2014/main" id="{B5A8C914-2AFE-4C89-8F08-B28D585B10F4}"/>
                  </a:ext>
                </a:extLst>
              </p:cNvPr>
              <p:cNvSpPr/>
              <p:nvPr/>
            </p:nvSpPr>
            <p:spPr>
              <a:xfrm rot="18902941">
                <a:off x="9510609" y="4379560"/>
                <a:ext cx="1919067" cy="1172764"/>
              </a:xfrm>
              <a:custGeom>
                <a:avLst/>
                <a:gdLst>
                  <a:gd name="connsiteX0" fmla="*/ 7144 w 1200150"/>
                  <a:gd name="connsiteY0" fmla="*/ 7144 h 733425"/>
                  <a:gd name="connsiteX1" fmla="*/ 1196816 w 1200150"/>
                  <a:gd name="connsiteY1" fmla="*/ 7144 h 733425"/>
                  <a:gd name="connsiteX2" fmla="*/ 1196816 w 1200150"/>
                  <a:gd name="connsiteY2" fmla="*/ 730091 h 733425"/>
                  <a:gd name="connsiteX3" fmla="*/ 7144 w 1200150"/>
                  <a:gd name="connsiteY3" fmla="*/ 730091 h 733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00150" h="733425">
                    <a:moveTo>
                      <a:pt x="7144" y="7144"/>
                    </a:moveTo>
                    <a:lnTo>
                      <a:pt x="1196816" y="7144"/>
                    </a:lnTo>
                    <a:lnTo>
                      <a:pt x="1196816" y="730091"/>
                    </a:lnTo>
                    <a:lnTo>
                      <a:pt x="7144" y="730091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635" name="Freeform 18">
                <a:extLst>
                  <a:ext uri="{FF2B5EF4-FFF2-40B4-BE49-F238E27FC236}">
                    <a16:creationId xmlns:a16="http://schemas.microsoft.com/office/drawing/2014/main" id="{9785192D-7EF8-479E-A450-855BCF10E3B8}"/>
                  </a:ext>
                </a:extLst>
              </p:cNvPr>
              <p:cNvSpPr>
                <a:spLocks/>
              </p:cNvSpPr>
              <p:nvPr/>
            </p:nvSpPr>
            <p:spPr bwMode="auto">
              <a:xfrm rot="18902941">
                <a:off x="9922753" y="4999678"/>
                <a:ext cx="239076" cy="879378"/>
              </a:xfrm>
              <a:custGeom>
                <a:avLst/>
                <a:gdLst>
                  <a:gd name="T0" fmla="*/ 564 w 862"/>
                  <a:gd name="T1" fmla="*/ 78 h 2998"/>
                  <a:gd name="T2" fmla="*/ 579 w 862"/>
                  <a:gd name="T3" fmla="*/ 156 h 2998"/>
                  <a:gd name="T4" fmla="*/ 570 w 862"/>
                  <a:gd name="T5" fmla="*/ 282 h 2998"/>
                  <a:gd name="T6" fmla="*/ 531 w 862"/>
                  <a:gd name="T7" fmla="*/ 420 h 2998"/>
                  <a:gd name="T8" fmla="*/ 675 w 862"/>
                  <a:gd name="T9" fmla="*/ 489 h 2998"/>
                  <a:gd name="T10" fmla="*/ 819 w 862"/>
                  <a:gd name="T11" fmla="*/ 589 h 2998"/>
                  <a:gd name="T12" fmla="*/ 851 w 862"/>
                  <a:gd name="T13" fmla="*/ 876 h 2998"/>
                  <a:gd name="T14" fmla="*/ 846 w 862"/>
                  <a:gd name="T15" fmla="*/ 1427 h 2998"/>
                  <a:gd name="T16" fmla="*/ 817 w 862"/>
                  <a:gd name="T17" fmla="*/ 1724 h 2998"/>
                  <a:gd name="T18" fmla="*/ 739 w 862"/>
                  <a:gd name="T19" fmla="*/ 1745 h 2998"/>
                  <a:gd name="T20" fmla="*/ 753 w 862"/>
                  <a:gd name="T21" fmla="*/ 1714 h 2998"/>
                  <a:gd name="T22" fmla="*/ 750 w 862"/>
                  <a:gd name="T23" fmla="*/ 1698 h 2998"/>
                  <a:gd name="T24" fmla="*/ 790 w 862"/>
                  <a:gd name="T25" fmla="*/ 1658 h 2998"/>
                  <a:gd name="T26" fmla="*/ 788 w 862"/>
                  <a:gd name="T27" fmla="*/ 1607 h 2998"/>
                  <a:gd name="T28" fmla="*/ 742 w 862"/>
                  <a:gd name="T29" fmla="*/ 1660 h 2998"/>
                  <a:gd name="T30" fmla="*/ 751 w 862"/>
                  <a:gd name="T31" fmla="*/ 1380 h 2998"/>
                  <a:gd name="T32" fmla="*/ 702 w 862"/>
                  <a:gd name="T33" fmla="*/ 1000 h 2998"/>
                  <a:gd name="T34" fmla="*/ 684 w 862"/>
                  <a:gd name="T35" fmla="*/ 831 h 2998"/>
                  <a:gd name="T36" fmla="*/ 642 w 862"/>
                  <a:gd name="T37" fmla="*/ 1014 h 2998"/>
                  <a:gd name="T38" fmla="*/ 730 w 862"/>
                  <a:gd name="T39" fmla="*/ 1656 h 2998"/>
                  <a:gd name="T40" fmla="*/ 708 w 862"/>
                  <a:gd name="T41" fmla="*/ 1924 h 2998"/>
                  <a:gd name="T42" fmla="*/ 753 w 862"/>
                  <a:gd name="T43" fmla="*/ 2256 h 2998"/>
                  <a:gd name="T44" fmla="*/ 671 w 862"/>
                  <a:gd name="T45" fmla="*/ 2687 h 2998"/>
                  <a:gd name="T46" fmla="*/ 722 w 862"/>
                  <a:gd name="T47" fmla="*/ 2894 h 2998"/>
                  <a:gd name="T48" fmla="*/ 568 w 862"/>
                  <a:gd name="T49" fmla="*/ 2989 h 2998"/>
                  <a:gd name="T50" fmla="*/ 551 w 862"/>
                  <a:gd name="T51" fmla="*/ 2773 h 2998"/>
                  <a:gd name="T52" fmla="*/ 570 w 862"/>
                  <a:gd name="T53" fmla="*/ 2627 h 2998"/>
                  <a:gd name="T54" fmla="*/ 539 w 862"/>
                  <a:gd name="T55" fmla="*/ 2349 h 2998"/>
                  <a:gd name="T56" fmla="*/ 515 w 862"/>
                  <a:gd name="T57" fmla="*/ 1994 h 2998"/>
                  <a:gd name="T58" fmla="*/ 422 w 862"/>
                  <a:gd name="T59" fmla="*/ 1576 h 2998"/>
                  <a:gd name="T60" fmla="*/ 386 w 862"/>
                  <a:gd name="T61" fmla="*/ 1833 h 2998"/>
                  <a:gd name="T62" fmla="*/ 319 w 862"/>
                  <a:gd name="T63" fmla="*/ 2120 h 2998"/>
                  <a:gd name="T64" fmla="*/ 311 w 862"/>
                  <a:gd name="T65" fmla="*/ 2525 h 2998"/>
                  <a:gd name="T66" fmla="*/ 339 w 862"/>
                  <a:gd name="T67" fmla="*/ 2773 h 2998"/>
                  <a:gd name="T68" fmla="*/ 331 w 862"/>
                  <a:gd name="T69" fmla="*/ 2984 h 2998"/>
                  <a:gd name="T70" fmla="*/ 210 w 862"/>
                  <a:gd name="T71" fmla="*/ 2989 h 2998"/>
                  <a:gd name="T72" fmla="*/ 195 w 862"/>
                  <a:gd name="T73" fmla="*/ 2838 h 2998"/>
                  <a:gd name="T74" fmla="*/ 191 w 862"/>
                  <a:gd name="T75" fmla="*/ 2504 h 2998"/>
                  <a:gd name="T76" fmla="*/ 130 w 862"/>
                  <a:gd name="T77" fmla="*/ 2254 h 2998"/>
                  <a:gd name="T78" fmla="*/ 171 w 862"/>
                  <a:gd name="T79" fmla="*/ 1971 h 2998"/>
                  <a:gd name="T80" fmla="*/ 148 w 862"/>
                  <a:gd name="T81" fmla="*/ 1718 h 2998"/>
                  <a:gd name="T82" fmla="*/ 204 w 862"/>
                  <a:gd name="T83" fmla="*/ 1189 h 2998"/>
                  <a:gd name="T84" fmla="*/ 195 w 862"/>
                  <a:gd name="T85" fmla="*/ 809 h 2998"/>
                  <a:gd name="T86" fmla="*/ 168 w 862"/>
                  <a:gd name="T87" fmla="*/ 962 h 2998"/>
                  <a:gd name="T88" fmla="*/ 144 w 862"/>
                  <a:gd name="T89" fmla="*/ 1229 h 2998"/>
                  <a:gd name="T90" fmla="*/ 110 w 862"/>
                  <a:gd name="T91" fmla="*/ 1402 h 2998"/>
                  <a:gd name="T92" fmla="*/ 122 w 862"/>
                  <a:gd name="T93" fmla="*/ 1656 h 2998"/>
                  <a:gd name="T94" fmla="*/ 82 w 862"/>
                  <a:gd name="T95" fmla="*/ 1656 h 2998"/>
                  <a:gd name="T96" fmla="*/ 110 w 862"/>
                  <a:gd name="T97" fmla="*/ 1704 h 2998"/>
                  <a:gd name="T98" fmla="*/ 124 w 862"/>
                  <a:gd name="T99" fmla="*/ 1729 h 2998"/>
                  <a:gd name="T100" fmla="*/ 95 w 862"/>
                  <a:gd name="T101" fmla="*/ 1751 h 2998"/>
                  <a:gd name="T102" fmla="*/ 2 w 862"/>
                  <a:gd name="T103" fmla="*/ 1640 h 2998"/>
                  <a:gd name="T104" fmla="*/ 2 w 862"/>
                  <a:gd name="T105" fmla="*/ 1140 h 2998"/>
                  <a:gd name="T106" fmla="*/ 11 w 862"/>
                  <a:gd name="T107" fmla="*/ 933 h 2998"/>
                  <a:gd name="T108" fmla="*/ 22 w 862"/>
                  <a:gd name="T109" fmla="*/ 693 h 2998"/>
                  <a:gd name="T110" fmla="*/ 99 w 862"/>
                  <a:gd name="T111" fmla="*/ 524 h 2998"/>
                  <a:gd name="T112" fmla="*/ 288 w 862"/>
                  <a:gd name="T113" fmla="*/ 453 h 2998"/>
                  <a:gd name="T114" fmla="*/ 339 w 862"/>
                  <a:gd name="T115" fmla="*/ 311 h 2998"/>
                  <a:gd name="T116" fmla="*/ 299 w 862"/>
                  <a:gd name="T117" fmla="*/ 224 h 2998"/>
                  <a:gd name="T118" fmla="*/ 313 w 862"/>
                  <a:gd name="T119" fmla="*/ 104 h 2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62" h="2998">
                    <a:moveTo>
                      <a:pt x="439" y="0"/>
                    </a:moveTo>
                    <a:lnTo>
                      <a:pt x="522" y="27"/>
                    </a:lnTo>
                    <a:lnTo>
                      <a:pt x="551" y="73"/>
                    </a:lnTo>
                    <a:lnTo>
                      <a:pt x="555" y="76"/>
                    </a:lnTo>
                    <a:lnTo>
                      <a:pt x="560" y="78"/>
                    </a:lnTo>
                    <a:lnTo>
                      <a:pt x="564" y="78"/>
                    </a:lnTo>
                    <a:lnTo>
                      <a:pt x="568" y="80"/>
                    </a:lnTo>
                    <a:lnTo>
                      <a:pt x="570" y="80"/>
                    </a:lnTo>
                    <a:lnTo>
                      <a:pt x="573" y="84"/>
                    </a:lnTo>
                    <a:lnTo>
                      <a:pt x="575" y="87"/>
                    </a:lnTo>
                    <a:lnTo>
                      <a:pt x="579" y="93"/>
                    </a:lnTo>
                    <a:lnTo>
                      <a:pt x="579" y="156"/>
                    </a:lnTo>
                    <a:lnTo>
                      <a:pt x="580" y="180"/>
                    </a:lnTo>
                    <a:lnTo>
                      <a:pt x="584" y="202"/>
                    </a:lnTo>
                    <a:lnTo>
                      <a:pt x="588" y="222"/>
                    </a:lnTo>
                    <a:lnTo>
                      <a:pt x="588" y="240"/>
                    </a:lnTo>
                    <a:lnTo>
                      <a:pt x="580" y="262"/>
                    </a:lnTo>
                    <a:lnTo>
                      <a:pt x="570" y="282"/>
                    </a:lnTo>
                    <a:lnTo>
                      <a:pt x="557" y="302"/>
                    </a:lnTo>
                    <a:lnTo>
                      <a:pt x="544" y="324"/>
                    </a:lnTo>
                    <a:lnTo>
                      <a:pt x="533" y="344"/>
                    </a:lnTo>
                    <a:lnTo>
                      <a:pt x="526" y="367"/>
                    </a:lnTo>
                    <a:lnTo>
                      <a:pt x="524" y="393"/>
                    </a:lnTo>
                    <a:lnTo>
                      <a:pt x="531" y="420"/>
                    </a:lnTo>
                    <a:lnTo>
                      <a:pt x="544" y="438"/>
                    </a:lnTo>
                    <a:lnTo>
                      <a:pt x="562" y="453"/>
                    </a:lnTo>
                    <a:lnTo>
                      <a:pt x="586" y="464"/>
                    </a:lnTo>
                    <a:lnTo>
                      <a:pt x="613" y="473"/>
                    </a:lnTo>
                    <a:lnTo>
                      <a:pt x="644" y="482"/>
                    </a:lnTo>
                    <a:lnTo>
                      <a:pt x="675" y="489"/>
                    </a:lnTo>
                    <a:lnTo>
                      <a:pt x="706" y="498"/>
                    </a:lnTo>
                    <a:lnTo>
                      <a:pt x="737" y="507"/>
                    </a:lnTo>
                    <a:lnTo>
                      <a:pt x="762" y="520"/>
                    </a:lnTo>
                    <a:lnTo>
                      <a:pt x="786" y="536"/>
                    </a:lnTo>
                    <a:lnTo>
                      <a:pt x="802" y="556"/>
                    </a:lnTo>
                    <a:lnTo>
                      <a:pt x="819" y="589"/>
                    </a:lnTo>
                    <a:lnTo>
                      <a:pt x="831" y="629"/>
                    </a:lnTo>
                    <a:lnTo>
                      <a:pt x="840" y="674"/>
                    </a:lnTo>
                    <a:lnTo>
                      <a:pt x="846" y="722"/>
                    </a:lnTo>
                    <a:lnTo>
                      <a:pt x="850" y="774"/>
                    </a:lnTo>
                    <a:lnTo>
                      <a:pt x="851" y="825"/>
                    </a:lnTo>
                    <a:lnTo>
                      <a:pt x="851" y="876"/>
                    </a:lnTo>
                    <a:lnTo>
                      <a:pt x="851" y="925"/>
                    </a:lnTo>
                    <a:lnTo>
                      <a:pt x="851" y="973"/>
                    </a:lnTo>
                    <a:lnTo>
                      <a:pt x="862" y="1127"/>
                    </a:lnTo>
                    <a:lnTo>
                      <a:pt x="850" y="1227"/>
                    </a:lnTo>
                    <a:lnTo>
                      <a:pt x="844" y="1329"/>
                    </a:lnTo>
                    <a:lnTo>
                      <a:pt x="846" y="1427"/>
                    </a:lnTo>
                    <a:lnTo>
                      <a:pt x="853" y="1524"/>
                    </a:lnTo>
                    <a:lnTo>
                      <a:pt x="862" y="1616"/>
                    </a:lnTo>
                    <a:lnTo>
                      <a:pt x="862" y="1649"/>
                    </a:lnTo>
                    <a:lnTo>
                      <a:pt x="853" y="1676"/>
                    </a:lnTo>
                    <a:lnTo>
                      <a:pt x="839" y="1702"/>
                    </a:lnTo>
                    <a:lnTo>
                      <a:pt x="817" y="1724"/>
                    </a:lnTo>
                    <a:lnTo>
                      <a:pt x="793" y="1742"/>
                    </a:lnTo>
                    <a:lnTo>
                      <a:pt x="768" y="1754"/>
                    </a:lnTo>
                    <a:lnTo>
                      <a:pt x="742" y="1764"/>
                    </a:lnTo>
                    <a:lnTo>
                      <a:pt x="742" y="1756"/>
                    </a:lnTo>
                    <a:lnTo>
                      <a:pt x="740" y="1751"/>
                    </a:lnTo>
                    <a:lnTo>
                      <a:pt x="739" y="1745"/>
                    </a:lnTo>
                    <a:lnTo>
                      <a:pt x="739" y="1742"/>
                    </a:lnTo>
                    <a:lnTo>
                      <a:pt x="739" y="1736"/>
                    </a:lnTo>
                    <a:lnTo>
                      <a:pt x="739" y="1729"/>
                    </a:lnTo>
                    <a:lnTo>
                      <a:pt x="744" y="1724"/>
                    </a:lnTo>
                    <a:lnTo>
                      <a:pt x="750" y="1720"/>
                    </a:lnTo>
                    <a:lnTo>
                      <a:pt x="753" y="1714"/>
                    </a:lnTo>
                    <a:lnTo>
                      <a:pt x="757" y="1707"/>
                    </a:lnTo>
                    <a:lnTo>
                      <a:pt x="759" y="1700"/>
                    </a:lnTo>
                    <a:lnTo>
                      <a:pt x="755" y="1698"/>
                    </a:lnTo>
                    <a:lnTo>
                      <a:pt x="751" y="1698"/>
                    </a:lnTo>
                    <a:lnTo>
                      <a:pt x="750" y="1698"/>
                    </a:lnTo>
                    <a:lnTo>
                      <a:pt x="750" y="1698"/>
                    </a:lnTo>
                    <a:lnTo>
                      <a:pt x="750" y="1696"/>
                    </a:lnTo>
                    <a:lnTo>
                      <a:pt x="750" y="1694"/>
                    </a:lnTo>
                    <a:lnTo>
                      <a:pt x="748" y="1693"/>
                    </a:lnTo>
                    <a:lnTo>
                      <a:pt x="748" y="1687"/>
                    </a:lnTo>
                    <a:lnTo>
                      <a:pt x="770" y="1674"/>
                    </a:lnTo>
                    <a:lnTo>
                      <a:pt x="790" y="1658"/>
                    </a:lnTo>
                    <a:lnTo>
                      <a:pt x="808" y="1640"/>
                    </a:lnTo>
                    <a:lnTo>
                      <a:pt x="806" y="1631"/>
                    </a:lnTo>
                    <a:lnTo>
                      <a:pt x="804" y="1624"/>
                    </a:lnTo>
                    <a:lnTo>
                      <a:pt x="802" y="1618"/>
                    </a:lnTo>
                    <a:lnTo>
                      <a:pt x="799" y="1613"/>
                    </a:lnTo>
                    <a:lnTo>
                      <a:pt x="788" y="1607"/>
                    </a:lnTo>
                    <a:lnTo>
                      <a:pt x="779" y="1613"/>
                    </a:lnTo>
                    <a:lnTo>
                      <a:pt x="775" y="1625"/>
                    </a:lnTo>
                    <a:lnTo>
                      <a:pt x="771" y="1638"/>
                    </a:lnTo>
                    <a:lnTo>
                      <a:pt x="766" y="1647"/>
                    </a:lnTo>
                    <a:lnTo>
                      <a:pt x="757" y="1656"/>
                    </a:lnTo>
                    <a:lnTo>
                      <a:pt x="742" y="1660"/>
                    </a:lnTo>
                    <a:lnTo>
                      <a:pt x="735" y="1547"/>
                    </a:lnTo>
                    <a:lnTo>
                      <a:pt x="768" y="1493"/>
                    </a:lnTo>
                    <a:lnTo>
                      <a:pt x="768" y="1469"/>
                    </a:lnTo>
                    <a:lnTo>
                      <a:pt x="766" y="1442"/>
                    </a:lnTo>
                    <a:lnTo>
                      <a:pt x="759" y="1413"/>
                    </a:lnTo>
                    <a:lnTo>
                      <a:pt x="751" y="1380"/>
                    </a:lnTo>
                    <a:lnTo>
                      <a:pt x="742" y="1349"/>
                    </a:lnTo>
                    <a:lnTo>
                      <a:pt x="733" y="1318"/>
                    </a:lnTo>
                    <a:lnTo>
                      <a:pt x="724" y="1291"/>
                    </a:lnTo>
                    <a:lnTo>
                      <a:pt x="719" y="1267"/>
                    </a:lnTo>
                    <a:lnTo>
                      <a:pt x="722" y="1056"/>
                    </a:lnTo>
                    <a:lnTo>
                      <a:pt x="702" y="1000"/>
                    </a:lnTo>
                    <a:lnTo>
                      <a:pt x="699" y="974"/>
                    </a:lnTo>
                    <a:lnTo>
                      <a:pt x="697" y="945"/>
                    </a:lnTo>
                    <a:lnTo>
                      <a:pt x="695" y="914"/>
                    </a:lnTo>
                    <a:lnTo>
                      <a:pt x="695" y="884"/>
                    </a:lnTo>
                    <a:lnTo>
                      <a:pt x="691" y="854"/>
                    </a:lnTo>
                    <a:lnTo>
                      <a:pt x="684" y="831"/>
                    </a:lnTo>
                    <a:lnTo>
                      <a:pt x="671" y="813"/>
                    </a:lnTo>
                    <a:lnTo>
                      <a:pt x="668" y="809"/>
                    </a:lnTo>
                    <a:lnTo>
                      <a:pt x="668" y="889"/>
                    </a:lnTo>
                    <a:lnTo>
                      <a:pt x="653" y="927"/>
                    </a:lnTo>
                    <a:lnTo>
                      <a:pt x="644" y="969"/>
                    </a:lnTo>
                    <a:lnTo>
                      <a:pt x="642" y="1014"/>
                    </a:lnTo>
                    <a:lnTo>
                      <a:pt x="642" y="1060"/>
                    </a:lnTo>
                    <a:lnTo>
                      <a:pt x="648" y="1105"/>
                    </a:lnTo>
                    <a:lnTo>
                      <a:pt x="655" y="1149"/>
                    </a:lnTo>
                    <a:lnTo>
                      <a:pt x="662" y="1187"/>
                    </a:lnTo>
                    <a:lnTo>
                      <a:pt x="728" y="1620"/>
                    </a:lnTo>
                    <a:lnTo>
                      <a:pt x="730" y="1656"/>
                    </a:lnTo>
                    <a:lnTo>
                      <a:pt x="728" y="1698"/>
                    </a:lnTo>
                    <a:lnTo>
                      <a:pt x="722" y="1744"/>
                    </a:lnTo>
                    <a:lnTo>
                      <a:pt x="717" y="1789"/>
                    </a:lnTo>
                    <a:lnTo>
                      <a:pt x="710" y="1836"/>
                    </a:lnTo>
                    <a:lnTo>
                      <a:pt x="708" y="1882"/>
                    </a:lnTo>
                    <a:lnTo>
                      <a:pt x="708" y="1924"/>
                    </a:lnTo>
                    <a:lnTo>
                      <a:pt x="713" y="1974"/>
                    </a:lnTo>
                    <a:lnTo>
                      <a:pt x="722" y="2027"/>
                    </a:lnTo>
                    <a:lnTo>
                      <a:pt x="733" y="2082"/>
                    </a:lnTo>
                    <a:lnTo>
                      <a:pt x="744" y="2140"/>
                    </a:lnTo>
                    <a:lnTo>
                      <a:pt x="751" y="2198"/>
                    </a:lnTo>
                    <a:lnTo>
                      <a:pt x="753" y="2256"/>
                    </a:lnTo>
                    <a:lnTo>
                      <a:pt x="748" y="2313"/>
                    </a:lnTo>
                    <a:lnTo>
                      <a:pt x="731" y="2387"/>
                    </a:lnTo>
                    <a:lnTo>
                      <a:pt x="715" y="2458"/>
                    </a:lnTo>
                    <a:lnTo>
                      <a:pt x="699" y="2531"/>
                    </a:lnTo>
                    <a:lnTo>
                      <a:pt x="684" y="2607"/>
                    </a:lnTo>
                    <a:lnTo>
                      <a:pt x="671" y="2687"/>
                    </a:lnTo>
                    <a:lnTo>
                      <a:pt x="670" y="2727"/>
                    </a:lnTo>
                    <a:lnTo>
                      <a:pt x="675" y="2762"/>
                    </a:lnTo>
                    <a:lnTo>
                      <a:pt x="684" y="2796"/>
                    </a:lnTo>
                    <a:lnTo>
                      <a:pt x="697" y="2829"/>
                    </a:lnTo>
                    <a:lnTo>
                      <a:pt x="710" y="2862"/>
                    </a:lnTo>
                    <a:lnTo>
                      <a:pt x="722" y="2894"/>
                    </a:lnTo>
                    <a:lnTo>
                      <a:pt x="731" y="2927"/>
                    </a:lnTo>
                    <a:lnTo>
                      <a:pt x="735" y="2964"/>
                    </a:lnTo>
                    <a:lnTo>
                      <a:pt x="699" y="2980"/>
                    </a:lnTo>
                    <a:lnTo>
                      <a:pt x="659" y="2989"/>
                    </a:lnTo>
                    <a:lnTo>
                      <a:pt x="615" y="2991"/>
                    </a:lnTo>
                    <a:lnTo>
                      <a:pt x="568" y="2989"/>
                    </a:lnTo>
                    <a:lnTo>
                      <a:pt x="559" y="2962"/>
                    </a:lnTo>
                    <a:lnTo>
                      <a:pt x="551" y="2929"/>
                    </a:lnTo>
                    <a:lnTo>
                      <a:pt x="548" y="2894"/>
                    </a:lnTo>
                    <a:lnTo>
                      <a:pt x="551" y="2856"/>
                    </a:lnTo>
                    <a:lnTo>
                      <a:pt x="555" y="2784"/>
                    </a:lnTo>
                    <a:lnTo>
                      <a:pt x="551" y="2773"/>
                    </a:lnTo>
                    <a:lnTo>
                      <a:pt x="546" y="2760"/>
                    </a:lnTo>
                    <a:lnTo>
                      <a:pt x="542" y="2745"/>
                    </a:lnTo>
                    <a:lnTo>
                      <a:pt x="542" y="2727"/>
                    </a:lnTo>
                    <a:lnTo>
                      <a:pt x="551" y="2696"/>
                    </a:lnTo>
                    <a:lnTo>
                      <a:pt x="560" y="2664"/>
                    </a:lnTo>
                    <a:lnTo>
                      <a:pt x="570" y="2627"/>
                    </a:lnTo>
                    <a:lnTo>
                      <a:pt x="575" y="2589"/>
                    </a:lnTo>
                    <a:lnTo>
                      <a:pt x="577" y="2545"/>
                    </a:lnTo>
                    <a:lnTo>
                      <a:pt x="571" y="2500"/>
                    </a:lnTo>
                    <a:lnTo>
                      <a:pt x="560" y="2453"/>
                    </a:lnTo>
                    <a:lnTo>
                      <a:pt x="550" y="2402"/>
                    </a:lnTo>
                    <a:lnTo>
                      <a:pt x="539" y="2349"/>
                    </a:lnTo>
                    <a:lnTo>
                      <a:pt x="535" y="2294"/>
                    </a:lnTo>
                    <a:lnTo>
                      <a:pt x="539" y="2240"/>
                    </a:lnTo>
                    <a:lnTo>
                      <a:pt x="559" y="2116"/>
                    </a:lnTo>
                    <a:lnTo>
                      <a:pt x="548" y="2076"/>
                    </a:lnTo>
                    <a:lnTo>
                      <a:pt x="531" y="2036"/>
                    </a:lnTo>
                    <a:lnTo>
                      <a:pt x="515" y="1994"/>
                    </a:lnTo>
                    <a:lnTo>
                      <a:pt x="502" y="1953"/>
                    </a:lnTo>
                    <a:lnTo>
                      <a:pt x="491" y="1784"/>
                    </a:lnTo>
                    <a:lnTo>
                      <a:pt x="439" y="1540"/>
                    </a:lnTo>
                    <a:lnTo>
                      <a:pt x="431" y="1540"/>
                    </a:lnTo>
                    <a:lnTo>
                      <a:pt x="426" y="1556"/>
                    </a:lnTo>
                    <a:lnTo>
                      <a:pt x="422" y="1576"/>
                    </a:lnTo>
                    <a:lnTo>
                      <a:pt x="422" y="1600"/>
                    </a:lnTo>
                    <a:lnTo>
                      <a:pt x="406" y="1642"/>
                    </a:lnTo>
                    <a:lnTo>
                      <a:pt x="397" y="1685"/>
                    </a:lnTo>
                    <a:lnTo>
                      <a:pt x="391" y="1733"/>
                    </a:lnTo>
                    <a:lnTo>
                      <a:pt x="390" y="1782"/>
                    </a:lnTo>
                    <a:lnTo>
                      <a:pt x="386" y="1833"/>
                    </a:lnTo>
                    <a:lnTo>
                      <a:pt x="382" y="1885"/>
                    </a:lnTo>
                    <a:lnTo>
                      <a:pt x="375" y="1936"/>
                    </a:lnTo>
                    <a:lnTo>
                      <a:pt x="362" y="1985"/>
                    </a:lnTo>
                    <a:lnTo>
                      <a:pt x="346" y="2031"/>
                    </a:lnTo>
                    <a:lnTo>
                      <a:pt x="330" y="2076"/>
                    </a:lnTo>
                    <a:lnTo>
                      <a:pt x="319" y="2120"/>
                    </a:lnTo>
                    <a:lnTo>
                      <a:pt x="339" y="2209"/>
                    </a:lnTo>
                    <a:lnTo>
                      <a:pt x="339" y="2364"/>
                    </a:lnTo>
                    <a:lnTo>
                      <a:pt x="331" y="2400"/>
                    </a:lnTo>
                    <a:lnTo>
                      <a:pt x="322" y="2438"/>
                    </a:lnTo>
                    <a:lnTo>
                      <a:pt x="315" y="2482"/>
                    </a:lnTo>
                    <a:lnTo>
                      <a:pt x="311" y="2525"/>
                    </a:lnTo>
                    <a:lnTo>
                      <a:pt x="315" y="2569"/>
                    </a:lnTo>
                    <a:lnTo>
                      <a:pt x="319" y="2664"/>
                    </a:lnTo>
                    <a:lnTo>
                      <a:pt x="348" y="2727"/>
                    </a:lnTo>
                    <a:lnTo>
                      <a:pt x="348" y="2744"/>
                    </a:lnTo>
                    <a:lnTo>
                      <a:pt x="344" y="2758"/>
                    </a:lnTo>
                    <a:lnTo>
                      <a:pt x="339" y="2773"/>
                    </a:lnTo>
                    <a:lnTo>
                      <a:pt x="335" y="2784"/>
                    </a:lnTo>
                    <a:lnTo>
                      <a:pt x="331" y="2822"/>
                    </a:lnTo>
                    <a:lnTo>
                      <a:pt x="333" y="2862"/>
                    </a:lnTo>
                    <a:lnTo>
                      <a:pt x="335" y="2902"/>
                    </a:lnTo>
                    <a:lnTo>
                      <a:pt x="337" y="2944"/>
                    </a:lnTo>
                    <a:lnTo>
                      <a:pt x="331" y="2984"/>
                    </a:lnTo>
                    <a:lnTo>
                      <a:pt x="322" y="2984"/>
                    </a:lnTo>
                    <a:lnTo>
                      <a:pt x="304" y="2993"/>
                    </a:lnTo>
                    <a:lnTo>
                      <a:pt x="280" y="2998"/>
                    </a:lnTo>
                    <a:lnTo>
                      <a:pt x="257" y="2998"/>
                    </a:lnTo>
                    <a:lnTo>
                      <a:pt x="233" y="2996"/>
                    </a:lnTo>
                    <a:lnTo>
                      <a:pt x="210" y="2989"/>
                    </a:lnTo>
                    <a:lnTo>
                      <a:pt x="190" y="2980"/>
                    </a:lnTo>
                    <a:lnTo>
                      <a:pt x="173" y="2965"/>
                    </a:lnTo>
                    <a:lnTo>
                      <a:pt x="162" y="2949"/>
                    </a:lnTo>
                    <a:lnTo>
                      <a:pt x="159" y="2929"/>
                    </a:lnTo>
                    <a:lnTo>
                      <a:pt x="179" y="2885"/>
                    </a:lnTo>
                    <a:lnTo>
                      <a:pt x="195" y="2838"/>
                    </a:lnTo>
                    <a:lnTo>
                      <a:pt x="206" y="2784"/>
                    </a:lnTo>
                    <a:lnTo>
                      <a:pt x="211" y="2727"/>
                    </a:lnTo>
                    <a:lnTo>
                      <a:pt x="213" y="2671"/>
                    </a:lnTo>
                    <a:lnTo>
                      <a:pt x="210" y="2613"/>
                    </a:lnTo>
                    <a:lnTo>
                      <a:pt x="202" y="2556"/>
                    </a:lnTo>
                    <a:lnTo>
                      <a:pt x="191" y="2504"/>
                    </a:lnTo>
                    <a:lnTo>
                      <a:pt x="179" y="2467"/>
                    </a:lnTo>
                    <a:lnTo>
                      <a:pt x="166" y="2431"/>
                    </a:lnTo>
                    <a:lnTo>
                      <a:pt x="153" y="2389"/>
                    </a:lnTo>
                    <a:lnTo>
                      <a:pt x="140" y="2347"/>
                    </a:lnTo>
                    <a:lnTo>
                      <a:pt x="133" y="2302"/>
                    </a:lnTo>
                    <a:lnTo>
                      <a:pt x="130" y="2254"/>
                    </a:lnTo>
                    <a:lnTo>
                      <a:pt x="135" y="2204"/>
                    </a:lnTo>
                    <a:lnTo>
                      <a:pt x="142" y="2165"/>
                    </a:lnTo>
                    <a:lnTo>
                      <a:pt x="151" y="2120"/>
                    </a:lnTo>
                    <a:lnTo>
                      <a:pt x="159" y="2071"/>
                    </a:lnTo>
                    <a:lnTo>
                      <a:pt x="166" y="2022"/>
                    </a:lnTo>
                    <a:lnTo>
                      <a:pt x="171" y="1971"/>
                    </a:lnTo>
                    <a:lnTo>
                      <a:pt x="171" y="1924"/>
                    </a:lnTo>
                    <a:lnTo>
                      <a:pt x="168" y="1880"/>
                    </a:lnTo>
                    <a:lnTo>
                      <a:pt x="162" y="1847"/>
                    </a:lnTo>
                    <a:lnTo>
                      <a:pt x="157" y="1809"/>
                    </a:lnTo>
                    <a:lnTo>
                      <a:pt x="151" y="1765"/>
                    </a:lnTo>
                    <a:lnTo>
                      <a:pt x="148" y="1718"/>
                    </a:lnTo>
                    <a:lnTo>
                      <a:pt x="144" y="1673"/>
                    </a:lnTo>
                    <a:lnTo>
                      <a:pt x="142" y="1629"/>
                    </a:lnTo>
                    <a:lnTo>
                      <a:pt x="144" y="1591"/>
                    </a:lnTo>
                    <a:lnTo>
                      <a:pt x="148" y="1560"/>
                    </a:lnTo>
                    <a:lnTo>
                      <a:pt x="195" y="1224"/>
                    </a:lnTo>
                    <a:lnTo>
                      <a:pt x="204" y="1189"/>
                    </a:lnTo>
                    <a:lnTo>
                      <a:pt x="213" y="1153"/>
                    </a:lnTo>
                    <a:lnTo>
                      <a:pt x="222" y="1113"/>
                    </a:lnTo>
                    <a:lnTo>
                      <a:pt x="226" y="1071"/>
                    </a:lnTo>
                    <a:lnTo>
                      <a:pt x="222" y="1029"/>
                    </a:lnTo>
                    <a:lnTo>
                      <a:pt x="199" y="904"/>
                    </a:lnTo>
                    <a:lnTo>
                      <a:pt x="195" y="809"/>
                    </a:lnTo>
                    <a:lnTo>
                      <a:pt x="191" y="813"/>
                    </a:lnTo>
                    <a:lnTo>
                      <a:pt x="180" y="836"/>
                    </a:lnTo>
                    <a:lnTo>
                      <a:pt x="175" y="865"/>
                    </a:lnTo>
                    <a:lnTo>
                      <a:pt x="171" y="896"/>
                    </a:lnTo>
                    <a:lnTo>
                      <a:pt x="171" y="929"/>
                    </a:lnTo>
                    <a:lnTo>
                      <a:pt x="168" y="962"/>
                    </a:lnTo>
                    <a:lnTo>
                      <a:pt x="162" y="993"/>
                    </a:lnTo>
                    <a:lnTo>
                      <a:pt x="139" y="1067"/>
                    </a:lnTo>
                    <a:lnTo>
                      <a:pt x="135" y="1107"/>
                    </a:lnTo>
                    <a:lnTo>
                      <a:pt x="135" y="1147"/>
                    </a:lnTo>
                    <a:lnTo>
                      <a:pt x="140" y="1189"/>
                    </a:lnTo>
                    <a:lnTo>
                      <a:pt x="144" y="1229"/>
                    </a:lnTo>
                    <a:lnTo>
                      <a:pt x="144" y="1269"/>
                    </a:lnTo>
                    <a:lnTo>
                      <a:pt x="139" y="1309"/>
                    </a:lnTo>
                    <a:lnTo>
                      <a:pt x="135" y="1325"/>
                    </a:lnTo>
                    <a:lnTo>
                      <a:pt x="128" y="1347"/>
                    </a:lnTo>
                    <a:lnTo>
                      <a:pt x="119" y="1373"/>
                    </a:lnTo>
                    <a:lnTo>
                      <a:pt x="110" y="1402"/>
                    </a:lnTo>
                    <a:lnTo>
                      <a:pt x="102" y="1429"/>
                    </a:lnTo>
                    <a:lnTo>
                      <a:pt x="99" y="1456"/>
                    </a:lnTo>
                    <a:lnTo>
                      <a:pt x="97" y="1480"/>
                    </a:lnTo>
                    <a:lnTo>
                      <a:pt x="99" y="1500"/>
                    </a:lnTo>
                    <a:lnTo>
                      <a:pt x="128" y="1544"/>
                    </a:lnTo>
                    <a:lnTo>
                      <a:pt x="122" y="1656"/>
                    </a:lnTo>
                    <a:lnTo>
                      <a:pt x="108" y="1660"/>
                    </a:lnTo>
                    <a:lnTo>
                      <a:pt x="99" y="1640"/>
                    </a:lnTo>
                    <a:lnTo>
                      <a:pt x="91" y="1616"/>
                    </a:lnTo>
                    <a:lnTo>
                      <a:pt x="68" y="1607"/>
                    </a:lnTo>
                    <a:lnTo>
                      <a:pt x="62" y="1636"/>
                    </a:lnTo>
                    <a:lnTo>
                      <a:pt x="82" y="1656"/>
                    </a:lnTo>
                    <a:lnTo>
                      <a:pt x="104" y="1678"/>
                    </a:lnTo>
                    <a:lnTo>
                      <a:pt x="119" y="1700"/>
                    </a:lnTo>
                    <a:lnTo>
                      <a:pt x="115" y="1702"/>
                    </a:lnTo>
                    <a:lnTo>
                      <a:pt x="111" y="1702"/>
                    </a:lnTo>
                    <a:lnTo>
                      <a:pt x="110" y="1702"/>
                    </a:lnTo>
                    <a:lnTo>
                      <a:pt x="110" y="1704"/>
                    </a:lnTo>
                    <a:lnTo>
                      <a:pt x="110" y="1704"/>
                    </a:lnTo>
                    <a:lnTo>
                      <a:pt x="110" y="1705"/>
                    </a:lnTo>
                    <a:lnTo>
                      <a:pt x="108" y="1707"/>
                    </a:lnTo>
                    <a:lnTo>
                      <a:pt x="108" y="1713"/>
                    </a:lnTo>
                    <a:lnTo>
                      <a:pt x="119" y="1718"/>
                    </a:lnTo>
                    <a:lnTo>
                      <a:pt x="124" y="1729"/>
                    </a:lnTo>
                    <a:lnTo>
                      <a:pt x="128" y="1744"/>
                    </a:lnTo>
                    <a:lnTo>
                      <a:pt x="124" y="1749"/>
                    </a:lnTo>
                    <a:lnTo>
                      <a:pt x="122" y="1754"/>
                    </a:lnTo>
                    <a:lnTo>
                      <a:pt x="119" y="1760"/>
                    </a:lnTo>
                    <a:lnTo>
                      <a:pt x="115" y="1764"/>
                    </a:lnTo>
                    <a:lnTo>
                      <a:pt x="95" y="1751"/>
                    </a:lnTo>
                    <a:lnTo>
                      <a:pt x="75" y="1740"/>
                    </a:lnTo>
                    <a:lnTo>
                      <a:pt x="57" y="1729"/>
                    </a:lnTo>
                    <a:lnTo>
                      <a:pt x="39" y="1714"/>
                    </a:lnTo>
                    <a:lnTo>
                      <a:pt x="24" y="1696"/>
                    </a:lnTo>
                    <a:lnTo>
                      <a:pt x="11" y="1673"/>
                    </a:lnTo>
                    <a:lnTo>
                      <a:pt x="2" y="1640"/>
                    </a:lnTo>
                    <a:lnTo>
                      <a:pt x="2" y="1607"/>
                    </a:lnTo>
                    <a:lnTo>
                      <a:pt x="6" y="1574"/>
                    </a:lnTo>
                    <a:lnTo>
                      <a:pt x="11" y="1540"/>
                    </a:lnTo>
                    <a:lnTo>
                      <a:pt x="17" y="1505"/>
                    </a:lnTo>
                    <a:lnTo>
                      <a:pt x="19" y="1473"/>
                    </a:lnTo>
                    <a:lnTo>
                      <a:pt x="2" y="1140"/>
                    </a:lnTo>
                    <a:lnTo>
                      <a:pt x="0" y="1105"/>
                    </a:lnTo>
                    <a:lnTo>
                      <a:pt x="2" y="1071"/>
                    </a:lnTo>
                    <a:lnTo>
                      <a:pt x="8" y="1038"/>
                    </a:lnTo>
                    <a:lnTo>
                      <a:pt x="13" y="1005"/>
                    </a:lnTo>
                    <a:lnTo>
                      <a:pt x="15" y="969"/>
                    </a:lnTo>
                    <a:lnTo>
                      <a:pt x="11" y="933"/>
                    </a:lnTo>
                    <a:lnTo>
                      <a:pt x="8" y="904"/>
                    </a:lnTo>
                    <a:lnTo>
                      <a:pt x="6" y="867"/>
                    </a:lnTo>
                    <a:lnTo>
                      <a:pt x="8" y="825"/>
                    </a:lnTo>
                    <a:lnTo>
                      <a:pt x="11" y="782"/>
                    </a:lnTo>
                    <a:lnTo>
                      <a:pt x="17" y="736"/>
                    </a:lnTo>
                    <a:lnTo>
                      <a:pt x="22" y="693"/>
                    </a:lnTo>
                    <a:lnTo>
                      <a:pt x="30" y="653"/>
                    </a:lnTo>
                    <a:lnTo>
                      <a:pt x="39" y="616"/>
                    </a:lnTo>
                    <a:lnTo>
                      <a:pt x="46" y="587"/>
                    </a:lnTo>
                    <a:lnTo>
                      <a:pt x="55" y="567"/>
                    </a:lnTo>
                    <a:lnTo>
                      <a:pt x="75" y="544"/>
                    </a:lnTo>
                    <a:lnTo>
                      <a:pt x="99" y="524"/>
                    </a:lnTo>
                    <a:lnTo>
                      <a:pt x="128" y="509"/>
                    </a:lnTo>
                    <a:lnTo>
                      <a:pt x="159" y="496"/>
                    </a:lnTo>
                    <a:lnTo>
                      <a:pt x="191" y="485"/>
                    </a:lnTo>
                    <a:lnTo>
                      <a:pt x="224" y="476"/>
                    </a:lnTo>
                    <a:lnTo>
                      <a:pt x="257" y="465"/>
                    </a:lnTo>
                    <a:lnTo>
                      <a:pt x="288" y="453"/>
                    </a:lnTo>
                    <a:lnTo>
                      <a:pt x="315" y="436"/>
                    </a:lnTo>
                    <a:lnTo>
                      <a:pt x="339" y="416"/>
                    </a:lnTo>
                    <a:lnTo>
                      <a:pt x="339" y="391"/>
                    </a:lnTo>
                    <a:lnTo>
                      <a:pt x="340" y="364"/>
                    </a:lnTo>
                    <a:lnTo>
                      <a:pt x="340" y="336"/>
                    </a:lnTo>
                    <a:lnTo>
                      <a:pt x="339" y="311"/>
                    </a:lnTo>
                    <a:lnTo>
                      <a:pt x="331" y="293"/>
                    </a:lnTo>
                    <a:lnTo>
                      <a:pt x="322" y="280"/>
                    </a:lnTo>
                    <a:lnTo>
                      <a:pt x="313" y="269"/>
                    </a:lnTo>
                    <a:lnTo>
                      <a:pt x="304" y="254"/>
                    </a:lnTo>
                    <a:lnTo>
                      <a:pt x="299" y="236"/>
                    </a:lnTo>
                    <a:lnTo>
                      <a:pt x="299" y="224"/>
                    </a:lnTo>
                    <a:lnTo>
                      <a:pt x="302" y="214"/>
                    </a:lnTo>
                    <a:lnTo>
                      <a:pt x="306" y="207"/>
                    </a:lnTo>
                    <a:lnTo>
                      <a:pt x="311" y="200"/>
                    </a:lnTo>
                    <a:lnTo>
                      <a:pt x="315" y="193"/>
                    </a:lnTo>
                    <a:lnTo>
                      <a:pt x="302" y="133"/>
                    </a:lnTo>
                    <a:lnTo>
                      <a:pt x="313" y="104"/>
                    </a:lnTo>
                    <a:lnTo>
                      <a:pt x="330" y="74"/>
                    </a:lnTo>
                    <a:lnTo>
                      <a:pt x="353" y="47"/>
                    </a:lnTo>
                    <a:lnTo>
                      <a:pt x="380" y="25"/>
                    </a:lnTo>
                    <a:lnTo>
                      <a:pt x="410" y="9"/>
                    </a:lnTo>
                    <a:lnTo>
                      <a:pt x="43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/>
              </a:p>
            </p:txBody>
          </p:sp>
          <p:grpSp>
            <p:nvGrpSpPr>
              <p:cNvPr id="3636" name="Group 3635">
                <a:extLst>
                  <a:ext uri="{FF2B5EF4-FFF2-40B4-BE49-F238E27FC236}">
                    <a16:creationId xmlns:a16="http://schemas.microsoft.com/office/drawing/2014/main" id="{A938D133-A885-4DA1-B673-B5C3DB9CD2DB}"/>
                  </a:ext>
                </a:extLst>
              </p:cNvPr>
              <p:cNvGrpSpPr/>
              <p:nvPr/>
            </p:nvGrpSpPr>
            <p:grpSpPr>
              <a:xfrm rot="18900000">
                <a:off x="10066374" y="4360768"/>
                <a:ext cx="1196173" cy="911419"/>
                <a:chOff x="11413389" y="3573459"/>
                <a:chExt cx="1196173" cy="911419"/>
              </a:xfrm>
            </p:grpSpPr>
            <p:sp>
              <p:nvSpPr>
                <p:cNvPr id="3643" name="Rectangle 3642">
                  <a:extLst>
                    <a:ext uri="{FF2B5EF4-FFF2-40B4-BE49-F238E27FC236}">
                      <a16:creationId xmlns:a16="http://schemas.microsoft.com/office/drawing/2014/main" id="{6837CE9D-1A0B-4F04-8769-E4F7244830AF}"/>
                    </a:ext>
                  </a:extLst>
                </p:cNvPr>
                <p:cNvSpPr/>
                <p:nvPr/>
              </p:nvSpPr>
              <p:spPr>
                <a:xfrm>
                  <a:off x="11413389" y="3573459"/>
                  <a:ext cx="1196173" cy="138033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4" name="Rectangle 3643">
                  <a:extLst>
                    <a:ext uri="{FF2B5EF4-FFF2-40B4-BE49-F238E27FC236}">
                      <a16:creationId xmlns:a16="http://schemas.microsoft.com/office/drawing/2014/main" id="{33D3437F-8743-4451-A879-C00CA6987878}"/>
                    </a:ext>
                  </a:extLst>
                </p:cNvPr>
                <p:cNvSpPr/>
                <p:nvPr/>
              </p:nvSpPr>
              <p:spPr>
                <a:xfrm>
                  <a:off x="11422238" y="3822358"/>
                  <a:ext cx="543285" cy="397885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5" name="Freeform: Shape 3644">
                  <a:extLst>
                    <a:ext uri="{FF2B5EF4-FFF2-40B4-BE49-F238E27FC236}">
                      <a16:creationId xmlns:a16="http://schemas.microsoft.com/office/drawing/2014/main" id="{9DF356D5-5AE8-4585-83DA-4F0F933C9483}"/>
                    </a:ext>
                  </a:extLst>
                </p:cNvPr>
                <p:cNvSpPr/>
                <p:nvPr/>
              </p:nvSpPr>
              <p:spPr>
                <a:xfrm>
                  <a:off x="11473996" y="3874089"/>
                  <a:ext cx="451750" cy="301194"/>
                </a:xfrm>
                <a:custGeom>
                  <a:avLst/>
                  <a:gdLst>
                    <a:gd name="connsiteX0" fmla="*/ 146903 w 451750"/>
                    <a:gd name="connsiteY0" fmla="*/ 254995 h 301194"/>
                    <a:gd name="connsiteX1" fmla="*/ 442184 w 451750"/>
                    <a:gd name="connsiteY1" fmla="*/ 254995 h 301194"/>
                    <a:gd name="connsiteX2" fmla="*/ 451747 w 451750"/>
                    <a:gd name="connsiteY2" fmla="*/ 264558 h 301194"/>
                    <a:gd name="connsiteX3" fmla="*/ 451747 w 451750"/>
                    <a:gd name="connsiteY3" fmla="*/ 291631 h 301194"/>
                    <a:gd name="connsiteX4" fmla="*/ 442184 w 451750"/>
                    <a:gd name="connsiteY4" fmla="*/ 301194 h 301194"/>
                    <a:gd name="connsiteX5" fmla="*/ 146903 w 451750"/>
                    <a:gd name="connsiteY5" fmla="*/ 301194 h 301194"/>
                    <a:gd name="connsiteX6" fmla="*/ 137340 w 451750"/>
                    <a:gd name="connsiteY6" fmla="*/ 291631 h 301194"/>
                    <a:gd name="connsiteX7" fmla="*/ 137340 w 451750"/>
                    <a:gd name="connsiteY7" fmla="*/ 264558 h 301194"/>
                    <a:gd name="connsiteX8" fmla="*/ 146903 w 451750"/>
                    <a:gd name="connsiteY8" fmla="*/ 254995 h 301194"/>
                    <a:gd name="connsiteX9" fmla="*/ 9563 w 451750"/>
                    <a:gd name="connsiteY9" fmla="*/ 254995 h 301194"/>
                    <a:gd name="connsiteX10" fmla="*/ 83300 w 451750"/>
                    <a:gd name="connsiteY10" fmla="*/ 254995 h 301194"/>
                    <a:gd name="connsiteX11" fmla="*/ 92863 w 451750"/>
                    <a:gd name="connsiteY11" fmla="*/ 264558 h 301194"/>
                    <a:gd name="connsiteX12" fmla="*/ 92863 w 451750"/>
                    <a:gd name="connsiteY12" fmla="*/ 291631 h 301194"/>
                    <a:gd name="connsiteX13" fmla="*/ 83300 w 451750"/>
                    <a:gd name="connsiteY13" fmla="*/ 301194 h 301194"/>
                    <a:gd name="connsiteX14" fmla="*/ 9563 w 451750"/>
                    <a:gd name="connsiteY14" fmla="*/ 301194 h 301194"/>
                    <a:gd name="connsiteX15" fmla="*/ 0 w 451750"/>
                    <a:gd name="connsiteY15" fmla="*/ 291631 h 301194"/>
                    <a:gd name="connsiteX16" fmla="*/ 0 w 451750"/>
                    <a:gd name="connsiteY16" fmla="*/ 264558 h 301194"/>
                    <a:gd name="connsiteX17" fmla="*/ 9563 w 451750"/>
                    <a:gd name="connsiteY17" fmla="*/ 254995 h 301194"/>
                    <a:gd name="connsiteX18" fmla="*/ 146904 w 451750"/>
                    <a:gd name="connsiteY18" fmla="*/ 169997 h 301194"/>
                    <a:gd name="connsiteX19" fmla="*/ 442185 w 451750"/>
                    <a:gd name="connsiteY19" fmla="*/ 169997 h 301194"/>
                    <a:gd name="connsiteX20" fmla="*/ 451748 w 451750"/>
                    <a:gd name="connsiteY20" fmla="*/ 179560 h 301194"/>
                    <a:gd name="connsiteX21" fmla="*/ 451748 w 451750"/>
                    <a:gd name="connsiteY21" fmla="*/ 206633 h 301194"/>
                    <a:gd name="connsiteX22" fmla="*/ 442185 w 451750"/>
                    <a:gd name="connsiteY22" fmla="*/ 216196 h 301194"/>
                    <a:gd name="connsiteX23" fmla="*/ 146904 w 451750"/>
                    <a:gd name="connsiteY23" fmla="*/ 216196 h 301194"/>
                    <a:gd name="connsiteX24" fmla="*/ 137341 w 451750"/>
                    <a:gd name="connsiteY24" fmla="*/ 206633 h 301194"/>
                    <a:gd name="connsiteX25" fmla="*/ 137341 w 451750"/>
                    <a:gd name="connsiteY25" fmla="*/ 179560 h 301194"/>
                    <a:gd name="connsiteX26" fmla="*/ 146904 w 451750"/>
                    <a:gd name="connsiteY26" fmla="*/ 169997 h 301194"/>
                    <a:gd name="connsiteX27" fmla="*/ 9563 w 451750"/>
                    <a:gd name="connsiteY27" fmla="*/ 169997 h 301194"/>
                    <a:gd name="connsiteX28" fmla="*/ 83300 w 451750"/>
                    <a:gd name="connsiteY28" fmla="*/ 169997 h 301194"/>
                    <a:gd name="connsiteX29" fmla="*/ 92863 w 451750"/>
                    <a:gd name="connsiteY29" fmla="*/ 179560 h 301194"/>
                    <a:gd name="connsiteX30" fmla="*/ 92863 w 451750"/>
                    <a:gd name="connsiteY30" fmla="*/ 206633 h 301194"/>
                    <a:gd name="connsiteX31" fmla="*/ 83300 w 451750"/>
                    <a:gd name="connsiteY31" fmla="*/ 216196 h 301194"/>
                    <a:gd name="connsiteX32" fmla="*/ 9563 w 451750"/>
                    <a:gd name="connsiteY32" fmla="*/ 216196 h 301194"/>
                    <a:gd name="connsiteX33" fmla="*/ 0 w 451750"/>
                    <a:gd name="connsiteY33" fmla="*/ 206633 h 301194"/>
                    <a:gd name="connsiteX34" fmla="*/ 0 w 451750"/>
                    <a:gd name="connsiteY34" fmla="*/ 179560 h 301194"/>
                    <a:gd name="connsiteX35" fmla="*/ 9563 w 451750"/>
                    <a:gd name="connsiteY35" fmla="*/ 169997 h 301194"/>
                    <a:gd name="connsiteX36" fmla="*/ 146903 w 451750"/>
                    <a:gd name="connsiteY36" fmla="*/ 84998 h 301194"/>
                    <a:gd name="connsiteX37" fmla="*/ 442184 w 451750"/>
                    <a:gd name="connsiteY37" fmla="*/ 84998 h 301194"/>
                    <a:gd name="connsiteX38" fmla="*/ 451747 w 451750"/>
                    <a:gd name="connsiteY38" fmla="*/ 94561 h 301194"/>
                    <a:gd name="connsiteX39" fmla="*/ 451747 w 451750"/>
                    <a:gd name="connsiteY39" fmla="*/ 121634 h 301194"/>
                    <a:gd name="connsiteX40" fmla="*/ 442184 w 451750"/>
                    <a:gd name="connsiteY40" fmla="*/ 131197 h 301194"/>
                    <a:gd name="connsiteX41" fmla="*/ 146903 w 451750"/>
                    <a:gd name="connsiteY41" fmla="*/ 131197 h 301194"/>
                    <a:gd name="connsiteX42" fmla="*/ 137340 w 451750"/>
                    <a:gd name="connsiteY42" fmla="*/ 121634 h 301194"/>
                    <a:gd name="connsiteX43" fmla="*/ 137340 w 451750"/>
                    <a:gd name="connsiteY43" fmla="*/ 94561 h 301194"/>
                    <a:gd name="connsiteX44" fmla="*/ 146903 w 451750"/>
                    <a:gd name="connsiteY44" fmla="*/ 84998 h 301194"/>
                    <a:gd name="connsiteX45" fmla="*/ 9563 w 451750"/>
                    <a:gd name="connsiteY45" fmla="*/ 84998 h 301194"/>
                    <a:gd name="connsiteX46" fmla="*/ 83300 w 451750"/>
                    <a:gd name="connsiteY46" fmla="*/ 84998 h 301194"/>
                    <a:gd name="connsiteX47" fmla="*/ 92863 w 451750"/>
                    <a:gd name="connsiteY47" fmla="*/ 94561 h 301194"/>
                    <a:gd name="connsiteX48" fmla="*/ 92863 w 451750"/>
                    <a:gd name="connsiteY48" fmla="*/ 121634 h 301194"/>
                    <a:gd name="connsiteX49" fmla="*/ 83300 w 451750"/>
                    <a:gd name="connsiteY49" fmla="*/ 131197 h 301194"/>
                    <a:gd name="connsiteX50" fmla="*/ 9563 w 451750"/>
                    <a:gd name="connsiteY50" fmla="*/ 131197 h 301194"/>
                    <a:gd name="connsiteX51" fmla="*/ 0 w 451750"/>
                    <a:gd name="connsiteY51" fmla="*/ 121634 h 301194"/>
                    <a:gd name="connsiteX52" fmla="*/ 0 w 451750"/>
                    <a:gd name="connsiteY52" fmla="*/ 94561 h 301194"/>
                    <a:gd name="connsiteX53" fmla="*/ 9563 w 451750"/>
                    <a:gd name="connsiteY53" fmla="*/ 84998 h 301194"/>
                    <a:gd name="connsiteX54" fmla="*/ 9564 w 451750"/>
                    <a:gd name="connsiteY54" fmla="*/ 1 h 301194"/>
                    <a:gd name="connsiteX55" fmla="*/ 83301 w 451750"/>
                    <a:gd name="connsiteY55" fmla="*/ 1 h 301194"/>
                    <a:gd name="connsiteX56" fmla="*/ 92864 w 451750"/>
                    <a:gd name="connsiteY56" fmla="*/ 9564 h 301194"/>
                    <a:gd name="connsiteX57" fmla="*/ 92864 w 451750"/>
                    <a:gd name="connsiteY57" fmla="*/ 36637 h 301194"/>
                    <a:gd name="connsiteX58" fmla="*/ 83301 w 451750"/>
                    <a:gd name="connsiteY58" fmla="*/ 46200 h 301194"/>
                    <a:gd name="connsiteX59" fmla="*/ 9564 w 451750"/>
                    <a:gd name="connsiteY59" fmla="*/ 46200 h 301194"/>
                    <a:gd name="connsiteX60" fmla="*/ 1 w 451750"/>
                    <a:gd name="connsiteY60" fmla="*/ 36637 h 301194"/>
                    <a:gd name="connsiteX61" fmla="*/ 1 w 451750"/>
                    <a:gd name="connsiteY61" fmla="*/ 9564 h 301194"/>
                    <a:gd name="connsiteX62" fmla="*/ 9564 w 451750"/>
                    <a:gd name="connsiteY62" fmla="*/ 1 h 301194"/>
                    <a:gd name="connsiteX63" fmla="*/ 146906 w 451750"/>
                    <a:gd name="connsiteY63" fmla="*/ 0 h 301194"/>
                    <a:gd name="connsiteX64" fmla="*/ 442187 w 451750"/>
                    <a:gd name="connsiteY64" fmla="*/ 0 h 301194"/>
                    <a:gd name="connsiteX65" fmla="*/ 451750 w 451750"/>
                    <a:gd name="connsiteY65" fmla="*/ 9563 h 301194"/>
                    <a:gd name="connsiteX66" fmla="*/ 451750 w 451750"/>
                    <a:gd name="connsiteY66" fmla="*/ 36636 h 301194"/>
                    <a:gd name="connsiteX67" fmla="*/ 442187 w 451750"/>
                    <a:gd name="connsiteY67" fmla="*/ 46199 h 301194"/>
                    <a:gd name="connsiteX68" fmla="*/ 146906 w 451750"/>
                    <a:gd name="connsiteY68" fmla="*/ 46199 h 301194"/>
                    <a:gd name="connsiteX69" fmla="*/ 137343 w 451750"/>
                    <a:gd name="connsiteY69" fmla="*/ 36636 h 301194"/>
                    <a:gd name="connsiteX70" fmla="*/ 137343 w 451750"/>
                    <a:gd name="connsiteY70" fmla="*/ 9563 h 301194"/>
                    <a:gd name="connsiteX71" fmla="*/ 146906 w 451750"/>
                    <a:gd name="connsiteY71" fmla="*/ 0 h 3011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451750" h="301194">
                      <a:moveTo>
                        <a:pt x="146903" y="254995"/>
                      </a:moveTo>
                      <a:lnTo>
                        <a:pt x="442184" y="254995"/>
                      </a:lnTo>
                      <a:cubicBezTo>
                        <a:pt x="447465" y="254995"/>
                        <a:pt x="451747" y="259277"/>
                        <a:pt x="451747" y="264558"/>
                      </a:cubicBezTo>
                      <a:lnTo>
                        <a:pt x="451747" y="291631"/>
                      </a:lnTo>
                      <a:cubicBezTo>
                        <a:pt x="451747" y="296912"/>
                        <a:pt x="447465" y="301194"/>
                        <a:pt x="442184" y="301194"/>
                      </a:cubicBezTo>
                      <a:lnTo>
                        <a:pt x="146903" y="301194"/>
                      </a:lnTo>
                      <a:cubicBezTo>
                        <a:pt x="141622" y="301194"/>
                        <a:pt x="137340" y="296912"/>
                        <a:pt x="137340" y="291631"/>
                      </a:cubicBezTo>
                      <a:lnTo>
                        <a:pt x="137340" y="264558"/>
                      </a:lnTo>
                      <a:cubicBezTo>
                        <a:pt x="137340" y="259277"/>
                        <a:pt x="141622" y="254995"/>
                        <a:pt x="146903" y="254995"/>
                      </a:cubicBezTo>
                      <a:close/>
                      <a:moveTo>
                        <a:pt x="9563" y="254995"/>
                      </a:moveTo>
                      <a:lnTo>
                        <a:pt x="83300" y="254995"/>
                      </a:lnTo>
                      <a:cubicBezTo>
                        <a:pt x="88581" y="254995"/>
                        <a:pt x="92863" y="259277"/>
                        <a:pt x="92863" y="264558"/>
                      </a:cubicBezTo>
                      <a:lnTo>
                        <a:pt x="92863" y="291631"/>
                      </a:lnTo>
                      <a:cubicBezTo>
                        <a:pt x="92863" y="296912"/>
                        <a:pt x="88581" y="301194"/>
                        <a:pt x="83300" y="301194"/>
                      </a:cubicBezTo>
                      <a:lnTo>
                        <a:pt x="9563" y="301194"/>
                      </a:lnTo>
                      <a:cubicBezTo>
                        <a:pt x="4282" y="301194"/>
                        <a:pt x="0" y="296912"/>
                        <a:pt x="0" y="291631"/>
                      </a:cubicBezTo>
                      <a:lnTo>
                        <a:pt x="0" y="264558"/>
                      </a:lnTo>
                      <a:cubicBezTo>
                        <a:pt x="0" y="259277"/>
                        <a:pt x="4282" y="254995"/>
                        <a:pt x="9563" y="254995"/>
                      </a:cubicBezTo>
                      <a:close/>
                      <a:moveTo>
                        <a:pt x="146904" y="169997"/>
                      </a:moveTo>
                      <a:lnTo>
                        <a:pt x="442185" y="169997"/>
                      </a:lnTo>
                      <a:cubicBezTo>
                        <a:pt x="447466" y="169997"/>
                        <a:pt x="451748" y="174279"/>
                        <a:pt x="451748" y="179560"/>
                      </a:cubicBezTo>
                      <a:lnTo>
                        <a:pt x="451748" y="206633"/>
                      </a:lnTo>
                      <a:cubicBezTo>
                        <a:pt x="451748" y="211914"/>
                        <a:pt x="447466" y="216196"/>
                        <a:pt x="442185" y="216196"/>
                      </a:cubicBezTo>
                      <a:lnTo>
                        <a:pt x="146904" y="216196"/>
                      </a:lnTo>
                      <a:cubicBezTo>
                        <a:pt x="141623" y="216196"/>
                        <a:pt x="137341" y="211914"/>
                        <a:pt x="137341" y="206633"/>
                      </a:cubicBezTo>
                      <a:lnTo>
                        <a:pt x="137341" y="179560"/>
                      </a:lnTo>
                      <a:cubicBezTo>
                        <a:pt x="137341" y="174279"/>
                        <a:pt x="141623" y="169997"/>
                        <a:pt x="146904" y="169997"/>
                      </a:cubicBezTo>
                      <a:close/>
                      <a:moveTo>
                        <a:pt x="9563" y="169997"/>
                      </a:moveTo>
                      <a:lnTo>
                        <a:pt x="83300" y="169997"/>
                      </a:lnTo>
                      <a:cubicBezTo>
                        <a:pt x="88581" y="169997"/>
                        <a:pt x="92863" y="174279"/>
                        <a:pt x="92863" y="179560"/>
                      </a:cubicBezTo>
                      <a:lnTo>
                        <a:pt x="92863" y="206633"/>
                      </a:lnTo>
                      <a:cubicBezTo>
                        <a:pt x="92863" y="211914"/>
                        <a:pt x="88581" y="216196"/>
                        <a:pt x="83300" y="216196"/>
                      </a:cubicBezTo>
                      <a:lnTo>
                        <a:pt x="9563" y="216196"/>
                      </a:lnTo>
                      <a:cubicBezTo>
                        <a:pt x="4282" y="216196"/>
                        <a:pt x="0" y="211914"/>
                        <a:pt x="0" y="206633"/>
                      </a:cubicBezTo>
                      <a:lnTo>
                        <a:pt x="0" y="179560"/>
                      </a:lnTo>
                      <a:cubicBezTo>
                        <a:pt x="0" y="174279"/>
                        <a:pt x="4282" y="169997"/>
                        <a:pt x="9563" y="169997"/>
                      </a:cubicBezTo>
                      <a:close/>
                      <a:moveTo>
                        <a:pt x="146903" y="84998"/>
                      </a:moveTo>
                      <a:lnTo>
                        <a:pt x="442184" y="84998"/>
                      </a:lnTo>
                      <a:cubicBezTo>
                        <a:pt x="447465" y="84998"/>
                        <a:pt x="451747" y="89280"/>
                        <a:pt x="451747" y="94561"/>
                      </a:cubicBezTo>
                      <a:lnTo>
                        <a:pt x="451747" y="121634"/>
                      </a:lnTo>
                      <a:cubicBezTo>
                        <a:pt x="451747" y="126915"/>
                        <a:pt x="447465" y="131197"/>
                        <a:pt x="442184" y="131197"/>
                      </a:cubicBezTo>
                      <a:lnTo>
                        <a:pt x="146903" y="131197"/>
                      </a:lnTo>
                      <a:cubicBezTo>
                        <a:pt x="141622" y="131197"/>
                        <a:pt x="137340" y="126915"/>
                        <a:pt x="137340" y="121634"/>
                      </a:cubicBezTo>
                      <a:lnTo>
                        <a:pt x="137340" y="94561"/>
                      </a:lnTo>
                      <a:cubicBezTo>
                        <a:pt x="137340" y="89280"/>
                        <a:pt x="141622" y="84998"/>
                        <a:pt x="146903" y="84998"/>
                      </a:cubicBezTo>
                      <a:close/>
                      <a:moveTo>
                        <a:pt x="9563" y="84998"/>
                      </a:moveTo>
                      <a:lnTo>
                        <a:pt x="83300" y="84998"/>
                      </a:lnTo>
                      <a:cubicBezTo>
                        <a:pt x="88581" y="84998"/>
                        <a:pt x="92863" y="89280"/>
                        <a:pt x="92863" y="94561"/>
                      </a:cubicBezTo>
                      <a:lnTo>
                        <a:pt x="92863" y="121634"/>
                      </a:lnTo>
                      <a:cubicBezTo>
                        <a:pt x="92863" y="126915"/>
                        <a:pt x="88581" y="131197"/>
                        <a:pt x="83300" y="131197"/>
                      </a:cubicBezTo>
                      <a:lnTo>
                        <a:pt x="9563" y="131197"/>
                      </a:lnTo>
                      <a:cubicBezTo>
                        <a:pt x="4282" y="131197"/>
                        <a:pt x="0" y="126915"/>
                        <a:pt x="0" y="121634"/>
                      </a:cubicBezTo>
                      <a:lnTo>
                        <a:pt x="0" y="94561"/>
                      </a:lnTo>
                      <a:cubicBezTo>
                        <a:pt x="0" y="89280"/>
                        <a:pt x="4282" y="84998"/>
                        <a:pt x="9563" y="84998"/>
                      </a:cubicBezTo>
                      <a:close/>
                      <a:moveTo>
                        <a:pt x="9564" y="1"/>
                      </a:moveTo>
                      <a:lnTo>
                        <a:pt x="83301" y="1"/>
                      </a:lnTo>
                      <a:cubicBezTo>
                        <a:pt x="88582" y="1"/>
                        <a:pt x="92864" y="4283"/>
                        <a:pt x="92864" y="9564"/>
                      </a:cubicBezTo>
                      <a:lnTo>
                        <a:pt x="92864" y="36637"/>
                      </a:lnTo>
                      <a:cubicBezTo>
                        <a:pt x="92864" y="41918"/>
                        <a:pt x="88582" y="46200"/>
                        <a:pt x="83301" y="46200"/>
                      </a:cubicBezTo>
                      <a:lnTo>
                        <a:pt x="9564" y="46200"/>
                      </a:lnTo>
                      <a:cubicBezTo>
                        <a:pt x="4283" y="46200"/>
                        <a:pt x="1" y="41918"/>
                        <a:pt x="1" y="36637"/>
                      </a:cubicBezTo>
                      <a:lnTo>
                        <a:pt x="1" y="9564"/>
                      </a:lnTo>
                      <a:cubicBezTo>
                        <a:pt x="1" y="4283"/>
                        <a:pt x="4283" y="1"/>
                        <a:pt x="9564" y="1"/>
                      </a:cubicBezTo>
                      <a:close/>
                      <a:moveTo>
                        <a:pt x="146906" y="0"/>
                      </a:moveTo>
                      <a:lnTo>
                        <a:pt x="442187" y="0"/>
                      </a:lnTo>
                      <a:cubicBezTo>
                        <a:pt x="447468" y="0"/>
                        <a:pt x="451750" y="4282"/>
                        <a:pt x="451750" y="9563"/>
                      </a:cubicBezTo>
                      <a:lnTo>
                        <a:pt x="451750" y="36636"/>
                      </a:lnTo>
                      <a:cubicBezTo>
                        <a:pt x="451750" y="41917"/>
                        <a:pt x="447468" y="46199"/>
                        <a:pt x="442187" y="46199"/>
                      </a:cubicBezTo>
                      <a:lnTo>
                        <a:pt x="146906" y="46199"/>
                      </a:lnTo>
                      <a:cubicBezTo>
                        <a:pt x="141625" y="46199"/>
                        <a:pt x="137343" y="41917"/>
                        <a:pt x="137343" y="36636"/>
                      </a:cubicBezTo>
                      <a:lnTo>
                        <a:pt x="137343" y="9563"/>
                      </a:lnTo>
                      <a:cubicBezTo>
                        <a:pt x="137343" y="4282"/>
                        <a:pt x="141625" y="0"/>
                        <a:pt x="146906" y="0"/>
                      </a:cubicBez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6" name="Rectangle 3645">
                  <a:extLst>
                    <a:ext uri="{FF2B5EF4-FFF2-40B4-BE49-F238E27FC236}">
                      <a16:creationId xmlns:a16="http://schemas.microsoft.com/office/drawing/2014/main" id="{5E18C669-6DDA-4783-A0C6-F92BA099796F}"/>
                    </a:ext>
                  </a:extLst>
                </p:cNvPr>
                <p:cNvSpPr/>
                <p:nvPr/>
              </p:nvSpPr>
              <p:spPr>
                <a:xfrm>
                  <a:off x="12066277" y="3822357"/>
                  <a:ext cx="543285" cy="397885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7" name="Freeform: Shape 3646">
                  <a:extLst>
                    <a:ext uri="{FF2B5EF4-FFF2-40B4-BE49-F238E27FC236}">
                      <a16:creationId xmlns:a16="http://schemas.microsoft.com/office/drawing/2014/main" id="{879C5626-AF90-4AB6-BC7C-84FB67654898}"/>
                    </a:ext>
                  </a:extLst>
                </p:cNvPr>
                <p:cNvSpPr/>
                <p:nvPr/>
              </p:nvSpPr>
              <p:spPr>
                <a:xfrm>
                  <a:off x="12140596" y="3858434"/>
                  <a:ext cx="394645" cy="307976"/>
                </a:xfrm>
                <a:custGeom>
                  <a:avLst/>
                  <a:gdLst>
                    <a:gd name="connsiteX0" fmla="*/ 0 w 785813"/>
                    <a:gd name="connsiteY0" fmla="*/ 527286 h 700821"/>
                    <a:gd name="connsiteX1" fmla="*/ 69056 w 785813"/>
                    <a:gd name="connsiteY1" fmla="*/ 470136 h 700821"/>
                    <a:gd name="connsiteX2" fmla="*/ 109538 w 785813"/>
                    <a:gd name="connsiteY2" fmla="*/ 441561 h 700821"/>
                    <a:gd name="connsiteX3" fmla="*/ 192881 w 785813"/>
                    <a:gd name="connsiteY3" fmla="*/ 529667 h 700821"/>
                    <a:gd name="connsiteX4" fmla="*/ 204788 w 785813"/>
                    <a:gd name="connsiteY4" fmla="*/ 1030 h 700821"/>
                    <a:gd name="connsiteX5" fmla="*/ 290513 w 785813"/>
                    <a:gd name="connsiteY5" fmla="*/ 686830 h 700821"/>
                    <a:gd name="connsiteX6" fmla="*/ 447675 w 785813"/>
                    <a:gd name="connsiteY6" fmla="*/ 451086 h 700821"/>
                    <a:gd name="connsiteX7" fmla="*/ 581025 w 785813"/>
                    <a:gd name="connsiteY7" fmla="*/ 310592 h 700821"/>
                    <a:gd name="connsiteX8" fmla="*/ 745331 w 785813"/>
                    <a:gd name="connsiteY8" fmla="*/ 422511 h 700821"/>
                    <a:gd name="connsiteX9" fmla="*/ 785813 w 785813"/>
                    <a:gd name="connsiteY9" fmla="*/ 448705 h 700821"/>
                    <a:gd name="connsiteX0" fmla="*/ 0 w 785813"/>
                    <a:gd name="connsiteY0" fmla="*/ 527286 h 700821"/>
                    <a:gd name="connsiteX1" fmla="*/ 69056 w 785813"/>
                    <a:gd name="connsiteY1" fmla="*/ 470136 h 700821"/>
                    <a:gd name="connsiteX2" fmla="*/ 109538 w 785813"/>
                    <a:gd name="connsiteY2" fmla="*/ 441561 h 700821"/>
                    <a:gd name="connsiteX3" fmla="*/ 192881 w 785813"/>
                    <a:gd name="connsiteY3" fmla="*/ 529667 h 700821"/>
                    <a:gd name="connsiteX4" fmla="*/ 204788 w 785813"/>
                    <a:gd name="connsiteY4" fmla="*/ 1030 h 700821"/>
                    <a:gd name="connsiteX5" fmla="*/ 290513 w 785813"/>
                    <a:gd name="connsiteY5" fmla="*/ 686830 h 700821"/>
                    <a:gd name="connsiteX6" fmla="*/ 447675 w 785813"/>
                    <a:gd name="connsiteY6" fmla="*/ 451086 h 700821"/>
                    <a:gd name="connsiteX7" fmla="*/ 581025 w 785813"/>
                    <a:gd name="connsiteY7" fmla="*/ 310592 h 700821"/>
                    <a:gd name="connsiteX8" fmla="*/ 745331 w 785813"/>
                    <a:gd name="connsiteY8" fmla="*/ 422511 h 700821"/>
                    <a:gd name="connsiteX9" fmla="*/ 785813 w 785813"/>
                    <a:gd name="connsiteY9" fmla="*/ 448705 h 700821"/>
                    <a:gd name="connsiteX0" fmla="*/ 0 w 785813"/>
                    <a:gd name="connsiteY0" fmla="*/ 527286 h 700821"/>
                    <a:gd name="connsiteX1" fmla="*/ 69056 w 785813"/>
                    <a:gd name="connsiteY1" fmla="*/ 470136 h 700821"/>
                    <a:gd name="connsiteX2" fmla="*/ 109538 w 785813"/>
                    <a:gd name="connsiteY2" fmla="*/ 441561 h 700821"/>
                    <a:gd name="connsiteX3" fmla="*/ 192881 w 785813"/>
                    <a:gd name="connsiteY3" fmla="*/ 529667 h 700821"/>
                    <a:gd name="connsiteX4" fmla="*/ 204788 w 785813"/>
                    <a:gd name="connsiteY4" fmla="*/ 1030 h 700821"/>
                    <a:gd name="connsiteX5" fmla="*/ 290513 w 785813"/>
                    <a:gd name="connsiteY5" fmla="*/ 686830 h 700821"/>
                    <a:gd name="connsiteX6" fmla="*/ 447675 w 785813"/>
                    <a:gd name="connsiteY6" fmla="*/ 451086 h 700821"/>
                    <a:gd name="connsiteX7" fmla="*/ 581025 w 785813"/>
                    <a:gd name="connsiteY7" fmla="*/ 310592 h 700821"/>
                    <a:gd name="connsiteX8" fmla="*/ 745331 w 785813"/>
                    <a:gd name="connsiteY8" fmla="*/ 422511 h 700821"/>
                    <a:gd name="connsiteX9" fmla="*/ 785813 w 785813"/>
                    <a:gd name="connsiteY9" fmla="*/ 448705 h 700821"/>
                    <a:gd name="connsiteX0" fmla="*/ 0 w 785813"/>
                    <a:gd name="connsiteY0" fmla="*/ 527286 h 700821"/>
                    <a:gd name="connsiteX1" fmla="*/ 69056 w 785813"/>
                    <a:gd name="connsiteY1" fmla="*/ 471064 h 700821"/>
                    <a:gd name="connsiteX2" fmla="*/ 109538 w 785813"/>
                    <a:gd name="connsiteY2" fmla="*/ 441561 h 700821"/>
                    <a:gd name="connsiteX3" fmla="*/ 192881 w 785813"/>
                    <a:gd name="connsiteY3" fmla="*/ 529667 h 700821"/>
                    <a:gd name="connsiteX4" fmla="*/ 204788 w 785813"/>
                    <a:gd name="connsiteY4" fmla="*/ 1030 h 700821"/>
                    <a:gd name="connsiteX5" fmla="*/ 290513 w 785813"/>
                    <a:gd name="connsiteY5" fmla="*/ 686830 h 700821"/>
                    <a:gd name="connsiteX6" fmla="*/ 447675 w 785813"/>
                    <a:gd name="connsiteY6" fmla="*/ 451086 h 700821"/>
                    <a:gd name="connsiteX7" fmla="*/ 581025 w 785813"/>
                    <a:gd name="connsiteY7" fmla="*/ 310592 h 700821"/>
                    <a:gd name="connsiteX8" fmla="*/ 745331 w 785813"/>
                    <a:gd name="connsiteY8" fmla="*/ 422511 h 700821"/>
                    <a:gd name="connsiteX9" fmla="*/ 785813 w 785813"/>
                    <a:gd name="connsiteY9" fmla="*/ 448705 h 700821"/>
                    <a:gd name="connsiteX0" fmla="*/ 0 w 785813"/>
                    <a:gd name="connsiteY0" fmla="*/ 527286 h 700821"/>
                    <a:gd name="connsiteX1" fmla="*/ 69056 w 785813"/>
                    <a:gd name="connsiteY1" fmla="*/ 471064 h 700821"/>
                    <a:gd name="connsiteX2" fmla="*/ 91915 w 785813"/>
                    <a:gd name="connsiteY2" fmla="*/ 443416 h 700821"/>
                    <a:gd name="connsiteX3" fmla="*/ 192881 w 785813"/>
                    <a:gd name="connsiteY3" fmla="*/ 529667 h 700821"/>
                    <a:gd name="connsiteX4" fmla="*/ 204788 w 785813"/>
                    <a:gd name="connsiteY4" fmla="*/ 1030 h 700821"/>
                    <a:gd name="connsiteX5" fmla="*/ 290513 w 785813"/>
                    <a:gd name="connsiteY5" fmla="*/ 686830 h 700821"/>
                    <a:gd name="connsiteX6" fmla="*/ 447675 w 785813"/>
                    <a:gd name="connsiteY6" fmla="*/ 451086 h 700821"/>
                    <a:gd name="connsiteX7" fmla="*/ 581025 w 785813"/>
                    <a:gd name="connsiteY7" fmla="*/ 310592 h 700821"/>
                    <a:gd name="connsiteX8" fmla="*/ 745331 w 785813"/>
                    <a:gd name="connsiteY8" fmla="*/ 422511 h 700821"/>
                    <a:gd name="connsiteX9" fmla="*/ 785813 w 785813"/>
                    <a:gd name="connsiteY9" fmla="*/ 448705 h 700821"/>
                    <a:gd name="connsiteX0" fmla="*/ 0 w 785813"/>
                    <a:gd name="connsiteY0" fmla="*/ 527286 h 700821"/>
                    <a:gd name="connsiteX1" fmla="*/ 66273 w 785813"/>
                    <a:gd name="connsiteY1" fmla="*/ 486832 h 700821"/>
                    <a:gd name="connsiteX2" fmla="*/ 91915 w 785813"/>
                    <a:gd name="connsiteY2" fmla="*/ 443416 h 700821"/>
                    <a:gd name="connsiteX3" fmla="*/ 192881 w 785813"/>
                    <a:gd name="connsiteY3" fmla="*/ 529667 h 700821"/>
                    <a:gd name="connsiteX4" fmla="*/ 204788 w 785813"/>
                    <a:gd name="connsiteY4" fmla="*/ 1030 h 700821"/>
                    <a:gd name="connsiteX5" fmla="*/ 290513 w 785813"/>
                    <a:gd name="connsiteY5" fmla="*/ 686830 h 700821"/>
                    <a:gd name="connsiteX6" fmla="*/ 447675 w 785813"/>
                    <a:gd name="connsiteY6" fmla="*/ 451086 h 700821"/>
                    <a:gd name="connsiteX7" fmla="*/ 581025 w 785813"/>
                    <a:gd name="connsiteY7" fmla="*/ 310592 h 700821"/>
                    <a:gd name="connsiteX8" fmla="*/ 745331 w 785813"/>
                    <a:gd name="connsiteY8" fmla="*/ 422511 h 700821"/>
                    <a:gd name="connsiteX9" fmla="*/ 785813 w 785813"/>
                    <a:gd name="connsiteY9" fmla="*/ 448705 h 700821"/>
                    <a:gd name="connsiteX0" fmla="*/ 0 w 785813"/>
                    <a:gd name="connsiteY0" fmla="*/ 527286 h 700821"/>
                    <a:gd name="connsiteX1" fmla="*/ 66273 w 785813"/>
                    <a:gd name="connsiteY1" fmla="*/ 486832 h 700821"/>
                    <a:gd name="connsiteX2" fmla="*/ 91915 w 785813"/>
                    <a:gd name="connsiteY2" fmla="*/ 443416 h 700821"/>
                    <a:gd name="connsiteX3" fmla="*/ 192881 w 785813"/>
                    <a:gd name="connsiteY3" fmla="*/ 529667 h 700821"/>
                    <a:gd name="connsiteX4" fmla="*/ 204788 w 785813"/>
                    <a:gd name="connsiteY4" fmla="*/ 1030 h 700821"/>
                    <a:gd name="connsiteX5" fmla="*/ 290513 w 785813"/>
                    <a:gd name="connsiteY5" fmla="*/ 686830 h 700821"/>
                    <a:gd name="connsiteX6" fmla="*/ 447675 w 785813"/>
                    <a:gd name="connsiteY6" fmla="*/ 451086 h 700821"/>
                    <a:gd name="connsiteX7" fmla="*/ 581025 w 785813"/>
                    <a:gd name="connsiteY7" fmla="*/ 310592 h 700821"/>
                    <a:gd name="connsiteX8" fmla="*/ 745331 w 785813"/>
                    <a:gd name="connsiteY8" fmla="*/ 422511 h 700821"/>
                    <a:gd name="connsiteX9" fmla="*/ 785813 w 785813"/>
                    <a:gd name="connsiteY9" fmla="*/ 448705 h 700821"/>
                    <a:gd name="connsiteX0" fmla="*/ 0 w 785813"/>
                    <a:gd name="connsiteY0" fmla="*/ 527286 h 700821"/>
                    <a:gd name="connsiteX1" fmla="*/ 66273 w 785813"/>
                    <a:gd name="connsiteY1" fmla="*/ 486832 h 700821"/>
                    <a:gd name="connsiteX2" fmla="*/ 91915 w 785813"/>
                    <a:gd name="connsiteY2" fmla="*/ 443416 h 700821"/>
                    <a:gd name="connsiteX3" fmla="*/ 192881 w 785813"/>
                    <a:gd name="connsiteY3" fmla="*/ 529667 h 700821"/>
                    <a:gd name="connsiteX4" fmla="*/ 204788 w 785813"/>
                    <a:gd name="connsiteY4" fmla="*/ 1030 h 700821"/>
                    <a:gd name="connsiteX5" fmla="*/ 290513 w 785813"/>
                    <a:gd name="connsiteY5" fmla="*/ 686830 h 700821"/>
                    <a:gd name="connsiteX6" fmla="*/ 447675 w 785813"/>
                    <a:gd name="connsiteY6" fmla="*/ 451086 h 700821"/>
                    <a:gd name="connsiteX7" fmla="*/ 581025 w 785813"/>
                    <a:gd name="connsiteY7" fmla="*/ 310592 h 700821"/>
                    <a:gd name="connsiteX8" fmla="*/ 745331 w 785813"/>
                    <a:gd name="connsiteY8" fmla="*/ 422511 h 700821"/>
                    <a:gd name="connsiteX9" fmla="*/ 785813 w 785813"/>
                    <a:gd name="connsiteY9" fmla="*/ 448705 h 700821"/>
                    <a:gd name="connsiteX0" fmla="*/ 0 w 785813"/>
                    <a:gd name="connsiteY0" fmla="*/ 527286 h 700821"/>
                    <a:gd name="connsiteX1" fmla="*/ 62563 w 785813"/>
                    <a:gd name="connsiteY1" fmla="*/ 487760 h 700821"/>
                    <a:gd name="connsiteX2" fmla="*/ 91915 w 785813"/>
                    <a:gd name="connsiteY2" fmla="*/ 443416 h 700821"/>
                    <a:gd name="connsiteX3" fmla="*/ 192881 w 785813"/>
                    <a:gd name="connsiteY3" fmla="*/ 529667 h 700821"/>
                    <a:gd name="connsiteX4" fmla="*/ 204788 w 785813"/>
                    <a:gd name="connsiteY4" fmla="*/ 1030 h 700821"/>
                    <a:gd name="connsiteX5" fmla="*/ 290513 w 785813"/>
                    <a:gd name="connsiteY5" fmla="*/ 686830 h 700821"/>
                    <a:gd name="connsiteX6" fmla="*/ 447675 w 785813"/>
                    <a:gd name="connsiteY6" fmla="*/ 451086 h 700821"/>
                    <a:gd name="connsiteX7" fmla="*/ 581025 w 785813"/>
                    <a:gd name="connsiteY7" fmla="*/ 310592 h 700821"/>
                    <a:gd name="connsiteX8" fmla="*/ 745331 w 785813"/>
                    <a:gd name="connsiteY8" fmla="*/ 422511 h 700821"/>
                    <a:gd name="connsiteX9" fmla="*/ 785813 w 785813"/>
                    <a:gd name="connsiteY9" fmla="*/ 448705 h 700821"/>
                    <a:gd name="connsiteX0" fmla="*/ 0 w 785813"/>
                    <a:gd name="connsiteY0" fmla="*/ 527286 h 700821"/>
                    <a:gd name="connsiteX1" fmla="*/ 62563 w 785813"/>
                    <a:gd name="connsiteY1" fmla="*/ 487760 h 700821"/>
                    <a:gd name="connsiteX2" fmla="*/ 91915 w 785813"/>
                    <a:gd name="connsiteY2" fmla="*/ 443416 h 700821"/>
                    <a:gd name="connsiteX3" fmla="*/ 192881 w 785813"/>
                    <a:gd name="connsiteY3" fmla="*/ 529667 h 700821"/>
                    <a:gd name="connsiteX4" fmla="*/ 204788 w 785813"/>
                    <a:gd name="connsiteY4" fmla="*/ 1030 h 700821"/>
                    <a:gd name="connsiteX5" fmla="*/ 290513 w 785813"/>
                    <a:gd name="connsiteY5" fmla="*/ 686830 h 700821"/>
                    <a:gd name="connsiteX6" fmla="*/ 447675 w 785813"/>
                    <a:gd name="connsiteY6" fmla="*/ 451086 h 700821"/>
                    <a:gd name="connsiteX7" fmla="*/ 581025 w 785813"/>
                    <a:gd name="connsiteY7" fmla="*/ 310592 h 700821"/>
                    <a:gd name="connsiteX8" fmla="*/ 745331 w 785813"/>
                    <a:gd name="connsiteY8" fmla="*/ 422511 h 700821"/>
                    <a:gd name="connsiteX9" fmla="*/ 785813 w 785813"/>
                    <a:gd name="connsiteY9" fmla="*/ 448705 h 700821"/>
                    <a:gd name="connsiteX0" fmla="*/ 0 w 785813"/>
                    <a:gd name="connsiteY0" fmla="*/ 527286 h 700821"/>
                    <a:gd name="connsiteX1" fmla="*/ 62563 w 785813"/>
                    <a:gd name="connsiteY1" fmla="*/ 487760 h 700821"/>
                    <a:gd name="connsiteX2" fmla="*/ 91915 w 785813"/>
                    <a:gd name="connsiteY2" fmla="*/ 443416 h 700821"/>
                    <a:gd name="connsiteX3" fmla="*/ 192881 w 785813"/>
                    <a:gd name="connsiteY3" fmla="*/ 529667 h 700821"/>
                    <a:gd name="connsiteX4" fmla="*/ 204788 w 785813"/>
                    <a:gd name="connsiteY4" fmla="*/ 1030 h 700821"/>
                    <a:gd name="connsiteX5" fmla="*/ 290513 w 785813"/>
                    <a:gd name="connsiteY5" fmla="*/ 686830 h 700821"/>
                    <a:gd name="connsiteX6" fmla="*/ 447675 w 785813"/>
                    <a:gd name="connsiteY6" fmla="*/ 451086 h 700821"/>
                    <a:gd name="connsiteX7" fmla="*/ 581025 w 785813"/>
                    <a:gd name="connsiteY7" fmla="*/ 310592 h 700821"/>
                    <a:gd name="connsiteX8" fmla="*/ 745331 w 785813"/>
                    <a:gd name="connsiteY8" fmla="*/ 422511 h 700821"/>
                    <a:gd name="connsiteX9" fmla="*/ 785813 w 785813"/>
                    <a:gd name="connsiteY9" fmla="*/ 448705 h 700821"/>
                    <a:gd name="connsiteX0" fmla="*/ 0 w 785813"/>
                    <a:gd name="connsiteY0" fmla="*/ 527288 h 700823"/>
                    <a:gd name="connsiteX1" fmla="*/ 62563 w 785813"/>
                    <a:gd name="connsiteY1" fmla="*/ 487762 h 700823"/>
                    <a:gd name="connsiteX2" fmla="*/ 88205 w 785813"/>
                    <a:gd name="connsiteY2" fmla="*/ 448983 h 700823"/>
                    <a:gd name="connsiteX3" fmla="*/ 192881 w 785813"/>
                    <a:gd name="connsiteY3" fmla="*/ 529669 h 700823"/>
                    <a:gd name="connsiteX4" fmla="*/ 204788 w 785813"/>
                    <a:gd name="connsiteY4" fmla="*/ 1032 h 700823"/>
                    <a:gd name="connsiteX5" fmla="*/ 290513 w 785813"/>
                    <a:gd name="connsiteY5" fmla="*/ 686832 h 700823"/>
                    <a:gd name="connsiteX6" fmla="*/ 447675 w 785813"/>
                    <a:gd name="connsiteY6" fmla="*/ 451088 h 700823"/>
                    <a:gd name="connsiteX7" fmla="*/ 581025 w 785813"/>
                    <a:gd name="connsiteY7" fmla="*/ 310594 h 700823"/>
                    <a:gd name="connsiteX8" fmla="*/ 745331 w 785813"/>
                    <a:gd name="connsiteY8" fmla="*/ 422513 h 700823"/>
                    <a:gd name="connsiteX9" fmla="*/ 785813 w 785813"/>
                    <a:gd name="connsiteY9" fmla="*/ 448707 h 700823"/>
                    <a:gd name="connsiteX0" fmla="*/ 0 w 785813"/>
                    <a:gd name="connsiteY0" fmla="*/ 527288 h 700823"/>
                    <a:gd name="connsiteX1" fmla="*/ 62563 w 785813"/>
                    <a:gd name="connsiteY1" fmla="*/ 487762 h 700823"/>
                    <a:gd name="connsiteX2" fmla="*/ 88205 w 785813"/>
                    <a:gd name="connsiteY2" fmla="*/ 448983 h 700823"/>
                    <a:gd name="connsiteX3" fmla="*/ 192881 w 785813"/>
                    <a:gd name="connsiteY3" fmla="*/ 529669 h 700823"/>
                    <a:gd name="connsiteX4" fmla="*/ 204788 w 785813"/>
                    <a:gd name="connsiteY4" fmla="*/ 1032 h 700823"/>
                    <a:gd name="connsiteX5" fmla="*/ 290513 w 785813"/>
                    <a:gd name="connsiteY5" fmla="*/ 686832 h 700823"/>
                    <a:gd name="connsiteX6" fmla="*/ 447675 w 785813"/>
                    <a:gd name="connsiteY6" fmla="*/ 451088 h 700823"/>
                    <a:gd name="connsiteX7" fmla="*/ 581025 w 785813"/>
                    <a:gd name="connsiteY7" fmla="*/ 310594 h 700823"/>
                    <a:gd name="connsiteX8" fmla="*/ 745331 w 785813"/>
                    <a:gd name="connsiteY8" fmla="*/ 422513 h 700823"/>
                    <a:gd name="connsiteX9" fmla="*/ 785813 w 785813"/>
                    <a:gd name="connsiteY9" fmla="*/ 448707 h 700823"/>
                    <a:gd name="connsiteX0" fmla="*/ 0 w 785813"/>
                    <a:gd name="connsiteY0" fmla="*/ 527288 h 700823"/>
                    <a:gd name="connsiteX1" fmla="*/ 62563 w 785813"/>
                    <a:gd name="connsiteY1" fmla="*/ 487762 h 700823"/>
                    <a:gd name="connsiteX2" fmla="*/ 88205 w 785813"/>
                    <a:gd name="connsiteY2" fmla="*/ 448983 h 700823"/>
                    <a:gd name="connsiteX3" fmla="*/ 192881 w 785813"/>
                    <a:gd name="connsiteY3" fmla="*/ 529669 h 700823"/>
                    <a:gd name="connsiteX4" fmla="*/ 204788 w 785813"/>
                    <a:gd name="connsiteY4" fmla="*/ 1032 h 700823"/>
                    <a:gd name="connsiteX5" fmla="*/ 290513 w 785813"/>
                    <a:gd name="connsiteY5" fmla="*/ 686832 h 700823"/>
                    <a:gd name="connsiteX6" fmla="*/ 447675 w 785813"/>
                    <a:gd name="connsiteY6" fmla="*/ 451088 h 700823"/>
                    <a:gd name="connsiteX7" fmla="*/ 581025 w 785813"/>
                    <a:gd name="connsiteY7" fmla="*/ 310594 h 700823"/>
                    <a:gd name="connsiteX8" fmla="*/ 745331 w 785813"/>
                    <a:gd name="connsiteY8" fmla="*/ 422513 h 700823"/>
                    <a:gd name="connsiteX9" fmla="*/ 785813 w 785813"/>
                    <a:gd name="connsiteY9" fmla="*/ 448707 h 700823"/>
                    <a:gd name="connsiteX0" fmla="*/ 0 w 785813"/>
                    <a:gd name="connsiteY0" fmla="*/ 527343 h 700878"/>
                    <a:gd name="connsiteX1" fmla="*/ 62563 w 785813"/>
                    <a:gd name="connsiteY1" fmla="*/ 487817 h 700878"/>
                    <a:gd name="connsiteX2" fmla="*/ 88205 w 785813"/>
                    <a:gd name="connsiteY2" fmla="*/ 449038 h 700878"/>
                    <a:gd name="connsiteX3" fmla="*/ 206794 w 785813"/>
                    <a:gd name="connsiteY3" fmla="*/ 526014 h 700878"/>
                    <a:gd name="connsiteX4" fmla="*/ 204788 w 785813"/>
                    <a:gd name="connsiteY4" fmla="*/ 1087 h 700878"/>
                    <a:gd name="connsiteX5" fmla="*/ 290513 w 785813"/>
                    <a:gd name="connsiteY5" fmla="*/ 686887 h 700878"/>
                    <a:gd name="connsiteX6" fmla="*/ 447675 w 785813"/>
                    <a:gd name="connsiteY6" fmla="*/ 451143 h 700878"/>
                    <a:gd name="connsiteX7" fmla="*/ 581025 w 785813"/>
                    <a:gd name="connsiteY7" fmla="*/ 310649 h 700878"/>
                    <a:gd name="connsiteX8" fmla="*/ 745331 w 785813"/>
                    <a:gd name="connsiteY8" fmla="*/ 422568 h 700878"/>
                    <a:gd name="connsiteX9" fmla="*/ 785813 w 785813"/>
                    <a:gd name="connsiteY9" fmla="*/ 448762 h 700878"/>
                    <a:gd name="connsiteX0" fmla="*/ 0 w 785813"/>
                    <a:gd name="connsiteY0" fmla="*/ 527262 h 700797"/>
                    <a:gd name="connsiteX1" fmla="*/ 62563 w 785813"/>
                    <a:gd name="connsiteY1" fmla="*/ 487736 h 700797"/>
                    <a:gd name="connsiteX2" fmla="*/ 88205 w 785813"/>
                    <a:gd name="connsiteY2" fmla="*/ 448957 h 700797"/>
                    <a:gd name="connsiteX3" fmla="*/ 206794 w 785813"/>
                    <a:gd name="connsiteY3" fmla="*/ 525933 h 700797"/>
                    <a:gd name="connsiteX4" fmla="*/ 204788 w 785813"/>
                    <a:gd name="connsiteY4" fmla="*/ 1006 h 700797"/>
                    <a:gd name="connsiteX5" fmla="*/ 290513 w 785813"/>
                    <a:gd name="connsiteY5" fmla="*/ 686806 h 700797"/>
                    <a:gd name="connsiteX6" fmla="*/ 447675 w 785813"/>
                    <a:gd name="connsiteY6" fmla="*/ 451062 h 700797"/>
                    <a:gd name="connsiteX7" fmla="*/ 581025 w 785813"/>
                    <a:gd name="connsiteY7" fmla="*/ 310568 h 700797"/>
                    <a:gd name="connsiteX8" fmla="*/ 745331 w 785813"/>
                    <a:gd name="connsiteY8" fmla="*/ 422487 h 700797"/>
                    <a:gd name="connsiteX9" fmla="*/ 785813 w 785813"/>
                    <a:gd name="connsiteY9" fmla="*/ 448681 h 700797"/>
                    <a:gd name="connsiteX0" fmla="*/ 0 w 785813"/>
                    <a:gd name="connsiteY0" fmla="*/ 527247 h 700782"/>
                    <a:gd name="connsiteX1" fmla="*/ 62563 w 785813"/>
                    <a:gd name="connsiteY1" fmla="*/ 487721 h 700782"/>
                    <a:gd name="connsiteX2" fmla="*/ 88205 w 785813"/>
                    <a:gd name="connsiteY2" fmla="*/ 448942 h 700782"/>
                    <a:gd name="connsiteX3" fmla="*/ 206794 w 785813"/>
                    <a:gd name="connsiteY3" fmla="*/ 525918 h 700782"/>
                    <a:gd name="connsiteX4" fmla="*/ 204788 w 785813"/>
                    <a:gd name="connsiteY4" fmla="*/ 991 h 700782"/>
                    <a:gd name="connsiteX5" fmla="*/ 290513 w 785813"/>
                    <a:gd name="connsiteY5" fmla="*/ 686791 h 700782"/>
                    <a:gd name="connsiteX6" fmla="*/ 447675 w 785813"/>
                    <a:gd name="connsiteY6" fmla="*/ 451047 h 700782"/>
                    <a:gd name="connsiteX7" fmla="*/ 581025 w 785813"/>
                    <a:gd name="connsiteY7" fmla="*/ 310553 h 700782"/>
                    <a:gd name="connsiteX8" fmla="*/ 745331 w 785813"/>
                    <a:gd name="connsiteY8" fmla="*/ 422472 h 700782"/>
                    <a:gd name="connsiteX9" fmla="*/ 785813 w 785813"/>
                    <a:gd name="connsiteY9" fmla="*/ 448666 h 700782"/>
                    <a:gd name="connsiteX0" fmla="*/ 0 w 785813"/>
                    <a:gd name="connsiteY0" fmla="*/ 527343 h 700878"/>
                    <a:gd name="connsiteX1" fmla="*/ 62563 w 785813"/>
                    <a:gd name="connsiteY1" fmla="*/ 487817 h 700878"/>
                    <a:gd name="connsiteX2" fmla="*/ 91915 w 785813"/>
                    <a:gd name="connsiteY2" fmla="*/ 448111 h 700878"/>
                    <a:gd name="connsiteX3" fmla="*/ 206794 w 785813"/>
                    <a:gd name="connsiteY3" fmla="*/ 526014 h 700878"/>
                    <a:gd name="connsiteX4" fmla="*/ 204788 w 785813"/>
                    <a:gd name="connsiteY4" fmla="*/ 1087 h 700878"/>
                    <a:gd name="connsiteX5" fmla="*/ 290513 w 785813"/>
                    <a:gd name="connsiteY5" fmla="*/ 686887 h 700878"/>
                    <a:gd name="connsiteX6" fmla="*/ 447675 w 785813"/>
                    <a:gd name="connsiteY6" fmla="*/ 451143 h 700878"/>
                    <a:gd name="connsiteX7" fmla="*/ 581025 w 785813"/>
                    <a:gd name="connsiteY7" fmla="*/ 310649 h 700878"/>
                    <a:gd name="connsiteX8" fmla="*/ 745331 w 785813"/>
                    <a:gd name="connsiteY8" fmla="*/ 422568 h 700878"/>
                    <a:gd name="connsiteX9" fmla="*/ 785813 w 785813"/>
                    <a:gd name="connsiteY9" fmla="*/ 448762 h 700878"/>
                    <a:gd name="connsiteX0" fmla="*/ 0 w 785813"/>
                    <a:gd name="connsiteY0" fmla="*/ 527343 h 700878"/>
                    <a:gd name="connsiteX1" fmla="*/ 62563 w 785813"/>
                    <a:gd name="connsiteY1" fmla="*/ 487817 h 700878"/>
                    <a:gd name="connsiteX2" fmla="*/ 91915 w 785813"/>
                    <a:gd name="connsiteY2" fmla="*/ 448111 h 700878"/>
                    <a:gd name="connsiteX3" fmla="*/ 206794 w 785813"/>
                    <a:gd name="connsiteY3" fmla="*/ 526014 h 700878"/>
                    <a:gd name="connsiteX4" fmla="*/ 204788 w 785813"/>
                    <a:gd name="connsiteY4" fmla="*/ 1087 h 700878"/>
                    <a:gd name="connsiteX5" fmla="*/ 290513 w 785813"/>
                    <a:gd name="connsiteY5" fmla="*/ 686887 h 700878"/>
                    <a:gd name="connsiteX6" fmla="*/ 447675 w 785813"/>
                    <a:gd name="connsiteY6" fmla="*/ 451143 h 700878"/>
                    <a:gd name="connsiteX7" fmla="*/ 581025 w 785813"/>
                    <a:gd name="connsiteY7" fmla="*/ 310649 h 700878"/>
                    <a:gd name="connsiteX8" fmla="*/ 745331 w 785813"/>
                    <a:gd name="connsiteY8" fmla="*/ 422568 h 700878"/>
                    <a:gd name="connsiteX9" fmla="*/ 785813 w 785813"/>
                    <a:gd name="connsiteY9" fmla="*/ 448762 h 700878"/>
                    <a:gd name="connsiteX0" fmla="*/ 0 w 785813"/>
                    <a:gd name="connsiteY0" fmla="*/ 527343 h 700878"/>
                    <a:gd name="connsiteX1" fmla="*/ 62563 w 785813"/>
                    <a:gd name="connsiteY1" fmla="*/ 487817 h 700878"/>
                    <a:gd name="connsiteX2" fmla="*/ 91915 w 785813"/>
                    <a:gd name="connsiteY2" fmla="*/ 448111 h 700878"/>
                    <a:gd name="connsiteX3" fmla="*/ 206794 w 785813"/>
                    <a:gd name="connsiteY3" fmla="*/ 526014 h 700878"/>
                    <a:gd name="connsiteX4" fmla="*/ 204788 w 785813"/>
                    <a:gd name="connsiteY4" fmla="*/ 1087 h 700878"/>
                    <a:gd name="connsiteX5" fmla="*/ 290513 w 785813"/>
                    <a:gd name="connsiteY5" fmla="*/ 686887 h 700878"/>
                    <a:gd name="connsiteX6" fmla="*/ 447675 w 785813"/>
                    <a:gd name="connsiteY6" fmla="*/ 451143 h 700878"/>
                    <a:gd name="connsiteX7" fmla="*/ 581025 w 785813"/>
                    <a:gd name="connsiteY7" fmla="*/ 310649 h 700878"/>
                    <a:gd name="connsiteX8" fmla="*/ 745331 w 785813"/>
                    <a:gd name="connsiteY8" fmla="*/ 422568 h 700878"/>
                    <a:gd name="connsiteX9" fmla="*/ 785813 w 785813"/>
                    <a:gd name="connsiteY9" fmla="*/ 448762 h 700878"/>
                    <a:gd name="connsiteX0" fmla="*/ 0 w 785813"/>
                    <a:gd name="connsiteY0" fmla="*/ 527343 h 700878"/>
                    <a:gd name="connsiteX1" fmla="*/ 62563 w 785813"/>
                    <a:gd name="connsiteY1" fmla="*/ 487817 h 700878"/>
                    <a:gd name="connsiteX2" fmla="*/ 91915 w 785813"/>
                    <a:gd name="connsiteY2" fmla="*/ 448111 h 700878"/>
                    <a:gd name="connsiteX3" fmla="*/ 206794 w 785813"/>
                    <a:gd name="connsiteY3" fmla="*/ 526014 h 700878"/>
                    <a:gd name="connsiteX4" fmla="*/ 204788 w 785813"/>
                    <a:gd name="connsiteY4" fmla="*/ 1087 h 700878"/>
                    <a:gd name="connsiteX5" fmla="*/ 290513 w 785813"/>
                    <a:gd name="connsiteY5" fmla="*/ 686887 h 700878"/>
                    <a:gd name="connsiteX6" fmla="*/ 447675 w 785813"/>
                    <a:gd name="connsiteY6" fmla="*/ 451143 h 700878"/>
                    <a:gd name="connsiteX7" fmla="*/ 581025 w 785813"/>
                    <a:gd name="connsiteY7" fmla="*/ 310649 h 700878"/>
                    <a:gd name="connsiteX8" fmla="*/ 745331 w 785813"/>
                    <a:gd name="connsiteY8" fmla="*/ 422568 h 700878"/>
                    <a:gd name="connsiteX9" fmla="*/ 785813 w 785813"/>
                    <a:gd name="connsiteY9" fmla="*/ 448762 h 700878"/>
                    <a:gd name="connsiteX0" fmla="*/ 0 w 785813"/>
                    <a:gd name="connsiteY0" fmla="*/ 527343 h 700878"/>
                    <a:gd name="connsiteX1" fmla="*/ 62563 w 785813"/>
                    <a:gd name="connsiteY1" fmla="*/ 487817 h 700878"/>
                    <a:gd name="connsiteX2" fmla="*/ 91915 w 785813"/>
                    <a:gd name="connsiteY2" fmla="*/ 448111 h 700878"/>
                    <a:gd name="connsiteX3" fmla="*/ 206794 w 785813"/>
                    <a:gd name="connsiteY3" fmla="*/ 526014 h 700878"/>
                    <a:gd name="connsiteX4" fmla="*/ 204788 w 785813"/>
                    <a:gd name="connsiteY4" fmla="*/ 1087 h 700878"/>
                    <a:gd name="connsiteX5" fmla="*/ 290513 w 785813"/>
                    <a:gd name="connsiteY5" fmla="*/ 686887 h 700878"/>
                    <a:gd name="connsiteX6" fmla="*/ 447675 w 785813"/>
                    <a:gd name="connsiteY6" fmla="*/ 451143 h 700878"/>
                    <a:gd name="connsiteX7" fmla="*/ 581025 w 785813"/>
                    <a:gd name="connsiteY7" fmla="*/ 310649 h 700878"/>
                    <a:gd name="connsiteX8" fmla="*/ 745331 w 785813"/>
                    <a:gd name="connsiteY8" fmla="*/ 422568 h 700878"/>
                    <a:gd name="connsiteX9" fmla="*/ 785813 w 785813"/>
                    <a:gd name="connsiteY9" fmla="*/ 448762 h 700878"/>
                    <a:gd name="connsiteX0" fmla="*/ 0 w 785813"/>
                    <a:gd name="connsiteY0" fmla="*/ 527343 h 700878"/>
                    <a:gd name="connsiteX1" fmla="*/ 62563 w 785813"/>
                    <a:gd name="connsiteY1" fmla="*/ 487817 h 700878"/>
                    <a:gd name="connsiteX2" fmla="*/ 91915 w 785813"/>
                    <a:gd name="connsiteY2" fmla="*/ 448111 h 700878"/>
                    <a:gd name="connsiteX3" fmla="*/ 206794 w 785813"/>
                    <a:gd name="connsiteY3" fmla="*/ 526014 h 700878"/>
                    <a:gd name="connsiteX4" fmla="*/ 204788 w 785813"/>
                    <a:gd name="connsiteY4" fmla="*/ 1087 h 700878"/>
                    <a:gd name="connsiteX5" fmla="*/ 290513 w 785813"/>
                    <a:gd name="connsiteY5" fmla="*/ 686887 h 700878"/>
                    <a:gd name="connsiteX6" fmla="*/ 447675 w 785813"/>
                    <a:gd name="connsiteY6" fmla="*/ 451143 h 700878"/>
                    <a:gd name="connsiteX7" fmla="*/ 581025 w 785813"/>
                    <a:gd name="connsiteY7" fmla="*/ 310649 h 700878"/>
                    <a:gd name="connsiteX8" fmla="*/ 745331 w 785813"/>
                    <a:gd name="connsiteY8" fmla="*/ 422568 h 700878"/>
                    <a:gd name="connsiteX9" fmla="*/ 785813 w 785813"/>
                    <a:gd name="connsiteY9" fmla="*/ 448762 h 700878"/>
                    <a:gd name="connsiteX0" fmla="*/ 0 w 785813"/>
                    <a:gd name="connsiteY0" fmla="*/ 527343 h 700878"/>
                    <a:gd name="connsiteX1" fmla="*/ 62563 w 785813"/>
                    <a:gd name="connsiteY1" fmla="*/ 487817 h 700878"/>
                    <a:gd name="connsiteX2" fmla="*/ 91915 w 785813"/>
                    <a:gd name="connsiteY2" fmla="*/ 448111 h 700878"/>
                    <a:gd name="connsiteX3" fmla="*/ 206794 w 785813"/>
                    <a:gd name="connsiteY3" fmla="*/ 526014 h 700878"/>
                    <a:gd name="connsiteX4" fmla="*/ 204788 w 785813"/>
                    <a:gd name="connsiteY4" fmla="*/ 1087 h 700878"/>
                    <a:gd name="connsiteX5" fmla="*/ 290513 w 785813"/>
                    <a:gd name="connsiteY5" fmla="*/ 686887 h 700878"/>
                    <a:gd name="connsiteX6" fmla="*/ 447675 w 785813"/>
                    <a:gd name="connsiteY6" fmla="*/ 451143 h 700878"/>
                    <a:gd name="connsiteX7" fmla="*/ 581025 w 785813"/>
                    <a:gd name="connsiteY7" fmla="*/ 310649 h 700878"/>
                    <a:gd name="connsiteX8" fmla="*/ 745331 w 785813"/>
                    <a:gd name="connsiteY8" fmla="*/ 422568 h 700878"/>
                    <a:gd name="connsiteX9" fmla="*/ 785813 w 785813"/>
                    <a:gd name="connsiteY9" fmla="*/ 448762 h 700878"/>
                    <a:gd name="connsiteX0" fmla="*/ 0 w 785813"/>
                    <a:gd name="connsiteY0" fmla="*/ 527343 h 700878"/>
                    <a:gd name="connsiteX1" fmla="*/ 62563 w 785813"/>
                    <a:gd name="connsiteY1" fmla="*/ 487817 h 700878"/>
                    <a:gd name="connsiteX2" fmla="*/ 91915 w 785813"/>
                    <a:gd name="connsiteY2" fmla="*/ 448111 h 700878"/>
                    <a:gd name="connsiteX3" fmla="*/ 206794 w 785813"/>
                    <a:gd name="connsiteY3" fmla="*/ 526014 h 700878"/>
                    <a:gd name="connsiteX4" fmla="*/ 204788 w 785813"/>
                    <a:gd name="connsiteY4" fmla="*/ 1087 h 700878"/>
                    <a:gd name="connsiteX5" fmla="*/ 290513 w 785813"/>
                    <a:gd name="connsiteY5" fmla="*/ 686887 h 700878"/>
                    <a:gd name="connsiteX6" fmla="*/ 447675 w 785813"/>
                    <a:gd name="connsiteY6" fmla="*/ 451143 h 700878"/>
                    <a:gd name="connsiteX7" fmla="*/ 581025 w 785813"/>
                    <a:gd name="connsiteY7" fmla="*/ 310649 h 700878"/>
                    <a:gd name="connsiteX8" fmla="*/ 745331 w 785813"/>
                    <a:gd name="connsiteY8" fmla="*/ 422568 h 700878"/>
                    <a:gd name="connsiteX9" fmla="*/ 785813 w 785813"/>
                    <a:gd name="connsiteY9" fmla="*/ 448762 h 700878"/>
                    <a:gd name="connsiteX0" fmla="*/ 0 w 785813"/>
                    <a:gd name="connsiteY0" fmla="*/ 527343 h 700878"/>
                    <a:gd name="connsiteX1" fmla="*/ 62563 w 785813"/>
                    <a:gd name="connsiteY1" fmla="*/ 487817 h 700878"/>
                    <a:gd name="connsiteX2" fmla="*/ 91915 w 785813"/>
                    <a:gd name="connsiteY2" fmla="*/ 447184 h 700878"/>
                    <a:gd name="connsiteX3" fmla="*/ 206794 w 785813"/>
                    <a:gd name="connsiteY3" fmla="*/ 526014 h 700878"/>
                    <a:gd name="connsiteX4" fmla="*/ 204788 w 785813"/>
                    <a:gd name="connsiteY4" fmla="*/ 1087 h 700878"/>
                    <a:gd name="connsiteX5" fmla="*/ 290513 w 785813"/>
                    <a:gd name="connsiteY5" fmla="*/ 686887 h 700878"/>
                    <a:gd name="connsiteX6" fmla="*/ 447675 w 785813"/>
                    <a:gd name="connsiteY6" fmla="*/ 451143 h 700878"/>
                    <a:gd name="connsiteX7" fmla="*/ 581025 w 785813"/>
                    <a:gd name="connsiteY7" fmla="*/ 310649 h 700878"/>
                    <a:gd name="connsiteX8" fmla="*/ 745331 w 785813"/>
                    <a:gd name="connsiteY8" fmla="*/ 422568 h 700878"/>
                    <a:gd name="connsiteX9" fmla="*/ 785813 w 785813"/>
                    <a:gd name="connsiteY9" fmla="*/ 448762 h 700878"/>
                    <a:gd name="connsiteX0" fmla="*/ 0 w 785813"/>
                    <a:gd name="connsiteY0" fmla="*/ 527343 h 700878"/>
                    <a:gd name="connsiteX1" fmla="*/ 62563 w 785813"/>
                    <a:gd name="connsiteY1" fmla="*/ 487817 h 700878"/>
                    <a:gd name="connsiteX2" fmla="*/ 91915 w 785813"/>
                    <a:gd name="connsiteY2" fmla="*/ 447184 h 700878"/>
                    <a:gd name="connsiteX3" fmla="*/ 206794 w 785813"/>
                    <a:gd name="connsiteY3" fmla="*/ 526014 h 700878"/>
                    <a:gd name="connsiteX4" fmla="*/ 204788 w 785813"/>
                    <a:gd name="connsiteY4" fmla="*/ 1087 h 700878"/>
                    <a:gd name="connsiteX5" fmla="*/ 290513 w 785813"/>
                    <a:gd name="connsiteY5" fmla="*/ 686887 h 700878"/>
                    <a:gd name="connsiteX6" fmla="*/ 447675 w 785813"/>
                    <a:gd name="connsiteY6" fmla="*/ 451143 h 700878"/>
                    <a:gd name="connsiteX7" fmla="*/ 581025 w 785813"/>
                    <a:gd name="connsiteY7" fmla="*/ 310649 h 700878"/>
                    <a:gd name="connsiteX8" fmla="*/ 745331 w 785813"/>
                    <a:gd name="connsiteY8" fmla="*/ 422568 h 700878"/>
                    <a:gd name="connsiteX9" fmla="*/ 785813 w 785813"/>
                    <a:gd name="connsiteY9" fmla="*/ 448762 h 700878"/>
                    <a:gd name="connsiteX0" fmla="*/ 0 w 785813"/>
                    <a:gd name="connsiteY0" fmla="*/ 527357 h 700892"/>
                    <a:gd name="connsiteX1" fmla="*/ 62563 w 785813"/>
                    <a:gd name="connsiteY1" fmla="*/ 487831 h 700892"/>
                    <a:gd name="connsiteX2" fmla="*/ 91915 w 785813"/>
                    <a:gd name="connsiteY2" fmla="*/ 447198 h 700892"/>
                    <a:gd name="connsiteX3" fmla="*/ 204011 w 785813"/>
                    <a:gd name="connsiteY3" fmla="*/ 525100 h 700892"/>
                    <a:gd name="connsiteX4" fmla="*/ 204788 w 785813"/>
                    <a:gd name="connsiteY4" fmla="*/ 1101 h 700892"/>
                    <a:gd name="connsiteX5" fmla="*/ 290513 w 785813"/>
                    <a:gd name="connsiteY5" fmla="*/ 686901 h 700892"/>
                    <a:gd name="connsiteX6" fmla="*/ 447675 w 785813"/>
                    <a:gd name="connsiteY6" fmla="*/ 451157 h 700892"/>
                    <a:gd name="connsiteX7" fmla="*/ 581025 w 785813"/>
                    <a:gd name="connsiteY7" fmla="*/ 310663 h 700892"/>
                    <a:gd name="connsiteX8" fmla="*/ 745331 w 785813"/>
                    <a:gd name="connsiteY8" fmla="*/ 422582 h 700892"/>
                    <a:gd name="connsiteX9" fmla="*/ 785813 w 785813"/>
                    <a:gd name="connsiteY9" fmla="*/ 448776 h 700892"/>
                    <a:gd name="connsiteX0" fmla="*/ 0 w 785813"/>
                    <a:gd name="connsiteY0" fmla="*/ 527305 h 700840"/>
                    <a:gd name="connsiteX1" fmla="*/ 62563 w 785813"/>
                    <a:gd name="connsiteY1" fmla="*/ 487779 h 700840"/>
                    <a:gd name="connsiteX2" fmla="*/ 91915 w 785813"/>
                    <a:gd name="connsiteY2" fmla="*/ 447146 h 700840"/>
                    <a:gd name="connsiteX3" fmla="*/ 204011 w 785813"/>
                    <a:gd name="connsiteY3" fmla="*/ 525048 h 700840"/>
                    <a:gd name="connsiteX4" fmla="*/ 204788 w 785813"/>
                    <a:gd name="connsiteY4" fmla="*/ 1049 h 700840"/>
                    <a:gd name="connsiteX5" fmla="*/ 290513 w 785813"/>
                    <a:gd name="connsiteY5" fmla="*/ 686849 h 700840"/>
                    <a:gd name="connsiteX6" fmla="*/ 447675 w 785813"/>
                    <a:gd name="connsiteY6" fmla="*/ 451105 h 700840"/>
                    <a:gd name="connsiteX7" fmla="*/ 581025 w 785813"/>
                    <a:gd name="connsiteY7" fmla="*/ 310611 h 700840"/>
                    <a:gd name="connsiteX8" fmla="*/ 745331 w 785813"/>
                    <a:gd name="connsiteY8" fmla="*/ 422530 h 700840"/>
                    <a:gd name="connsiteX9" fmla="*/ 785813 w 785813"/>
                    <a:gd name="connsiteY9" fmla="*/ 448724 h 700840"/>
                    <a:gd name="connsiteX0" fmla="*/ 0 w 785813"/>
                    <a:gd name="connsiteY0" fmla="*/ 527305 h 700840"/>
                    <a:gd name="connsiteX1" fmla="*/ 62563 w 785813"/>
                    <a:gd name="connsiteY1" fmla="*/ 487779 h 700840"/>
                    <a:gd name="connsiteX2" fmla="*/ 91915 w 785813"/>
                    <a:gd name="connsiteY2" fmla="*/ 447146 h 700840"/>
                    <a:gd name="connsiteX3" fmla="*/ 204011 w 785813"/>
                    <a:gd name="connsiteY3" fmla="*/ 525048 h 700840"/>
                    <a:gd name="connsiteX4" fmla="*/ 204788 w 785813"/>
                    <a:gd name="connsiteY4" fmla="*/ 1049 h 700840"/>
                    <a:gd name="connsiteX5" fmla="*/ 290513 w 785813"/>
                    <a:gd name="connsiteY5" fmla="*/ 686849 h 700840"/>
                    <a:gd name="connsiteX6" fmla="*/ 447675 w 785813"/>
                    <a:gd name="connsiteY6" fmla="*/ 451105 h 700840"/>
                    <a:gd name="connsiteX7" fmla="*/ 581025 w 785813"/>
                    <a:gd name="connsiteY7" fmla="*/ 310611 h 700840"/>
                    <a:gd name="connsiteX8" fmla="*/ 745331 w 785813"/>
                    <a:gd name="connsiteY8" fmla="*/ 422530 h 700840"/>
                    <a:gd name="connsiteX9" fmla="*/ 785813 w 785813"/>
                    <a:gd name="connsiteY9" fmla="*/ 448724 h 700840"/>
                    <a:gd name="connsiteX0" fmla="*/ 0 w 785813"/>
                    <a:gd name="connsiteY0" fmla="*/ 526256 h 699791"/>
                    <a:gd name="connsiteX1" fmla="*/ 62563 w 785813"/>
                    <a:gd name="connsiteY1" fmla="*/ 486730 h 699791"/>
                    <a:gd name="connsiteX2" fmla="*/ 91915 w 785813"/>
                    <a:gd name="connsiteY2" fmla="*/ 446097 h 699791"/>
                    <a:gd name="connsiteX3" fmla="*/ 204011 w 785813"/>
                    <a:gd name="connsiteY3" fmla="*/ 523999 h 699791"/>
                    <a:gd name="connsiteX4" fmla="*/ 204788 w 785813"/>
                    <a:gd name="connsiteY4" fmla="*/ 0 h 699791"/>
                    <a:gd name="connsiteX5" fmla="*/ 290513 w 785813"/>
                    <a:gd name="connsiteY5" fmla="*/ 685800 h 699791"/>
                    <a:gd name="connsiteX6" fmla="*/ 447675 w 785813"/>
                    <a:gd name="connsiteY6" fmla="*/ 450056 h 699791"/>
                    <a:gd name="connsiteX7" fmla="*/ 581025 w 785813"/>
                    <a:gd name="connsiteY7" fmla="*/ 309562 h 699791"/>
                    <a:gd name="connsiteX8" fmla="*/ 745331 w 785813"/>
                    <a:gd name="connsiteY8" fmla="*/ 421481 h 699791"/>
                    <a:gd name="connsiteX9" fmla="*/ 785813 w 785813"/>
                    <a:gd name="connsiteY9" fmla="*/ 447675 h 699791"/>
                    <a:gd name="connsiteX0" fmla="*/ 0 w 785813"/>
                    <a:gd name="connsiteY0" fmla="*/ 526256 h 699791"/>
                    <a:gd name="connsiteX1" fmla="*/ 62563 w 785813"/>
                    <a:gd name="connsiteY1" fmla="*/ 486730 h 699791"/>
                    <a:gd name="connsiteX2" fmla="*/ 91915 w 785813"/>
                    <a:gd name="connsiteY2" fmla="*/ 446097 h 699791"/>
                    <a:gd name="connsiteX3" fmla="*/ 204011 w 785813"/>
                    <a:gd name="connsiteY3" fmla="*/ 523999 h 699791"/>
                    <a:gd name="connsiteX4" fmla="*/ 204788 w 785813"/>
                    <a:gd name="connsiteY4" fmla="*/ 0 h 699791"/>
                    <a:gd name="connsiteX5" fmla="*/ 290513 w 785813"/>
                    <a:gd name="connsiteY5" fmla="*/ 685800 h 699791"/>
                    <a:gd name="connsiteX6" fmla="*/ 447675 w 785813"/>
                    <a:gd name="connsiteY6" fmla="*/ 450056 h 699791"/>
                    <a:gd name="connsiteX7" fmla="*/ 581025 w 785813"/>
                    <a:gd name="connsiteY7" fmla="*/ 309562 h 699791"/>
                    <a:gd name="connsiteX8" fmla="*/ 745331 w 785813"/>
                    <a:gd name="connsiteY8" fmla="*/ 421481 h 699791"/>
                    <a:gd name="connsiteX9" fmla="*/ 785813 w 785813"/>
                    <a:gd name="connsiteY9" fmla="*/ 447675 h 699791"/>
                    <a:gd name="connsiteX0" fmla="*/ 0 w 785813"/>
                    <a:gd name="connsiteY0" fmla="*/ 526256 h 699791"/>
                    <a:gd name="connsiteX1" fmla="*/ 62563 w 785813"/>
                    <a:gd name="connsiteY1" fmla="*/ 486730 h 699791"/>
                    <a:gd name="connsiteX2" fmla="*/ 91915 w 785813"/>
                    <a:gd name="connsiteY2" fmla="*/ 446097 h 699791"/>
                    <a:gd name="connsiteX3" fmla="*/ 204011 w 785813"/>
                    <a:gd name="connsiteY3" fmla="*/ 523999 h 699791"/>
                    <a:gd name="connsiteX4" fmla="*/ 204788 w 785813"/>
                    <a:gd name="connsiteY4" fmla="*/ 0 h 699791"/>
                    <a:gd name="connsiteX5" fmla="*/ 290513 w 785813"/>
                    <a:gd name="connsiteY5" fmla="*/ 685800 h 699791"/>
                    <a:gd name="connsiteX6" fmla="*/ 447675 w 785813"/>
                    <a:gd name="connsiteY6" fmla="*/ 450056 h 699791"/>
                    <a:gd name="connsiteX7" fmla="*/ 581025 w 785813"/>
                    <a:gd name="connsiteY7" fmla="*/ 309562 h 699791"/>
                    <a:gd name="connsiteX8" fmla="*/ 745331 w 785813"/>
                    <a:gd name="connsiteY8" fmla="*/ 421481 h 699791"/>
                    <a:gd name="connsiteX9" fmla="*/ 785813 w 785813"/>
                    <a:gd name="connsiteY9" fmla="*/ 447675 h 699791"/>
                    <a:gd name="connsiteX0" fmla="*/ 0 w 785813"/>
                    <a:gd name="connsiteY0" fmla="*/ 526256 h 699791"/>
                    <a:gd name="connsiteX1" fmla="*/ 62563 w 785813"/>
                    <a:gd name="connsiteY1" fmla="*/ 486730 h 699791"/>
                    <a:gd name="connsiteX2" fmla="*/ 91915 w 785813"/>
                    <a:gd name="connsiteY2" fmla="*/ 446097 h 699791"/>
                    <a:gd name="connsiteX3" fmla="*/ 204011 w 785813"/>
                    <a:gd name="connsiteY3" fmla="*/ 523999 h 699791"/>
                    <a:gd name="connsiteX4" fmla="*/ 204788 w 785813"/>
                    <a:gd name="connsiteY4" fmla="*/ 0 h 699791"/>
                    <a:gd name="connsiteX5" fmla="*/ 290513 w 785813"/>
                    <a:gd name="connsiteY5" fmla="*/ 685800 h 699791"/>
                    <a:gd name="connsiteX6" fmla="*/ 447675 w 785813"/>
                    <a:gd name="connsiteY6" fmla="*/ 450056 h 699791"/>
                    <a:gd name="connsiteX7" fmla="*/ 581025 w 785813"/>
                    <a:gd name="connsiteY7" fmla="*/ 309562 h 699791"/>
                    <a:gd name="connsiteX8" fmla="*/ 745331 w 785813"/>
                    <a:gd name="connsiteY8" fmla="*/ 421481 h 699791"/>
                    <a:gd name="connsiteX9" fmla="*/ 785813 w 785813"/>
                    <a:gd name="connsiteY9" fmla="*/ 447675 h 699791"/>
                    <a:gd name="connsiteX0" fmla="*/ 0 w 785813"/>
                    <a:gd name="connsiteY0" fmla="*/ 526256 h 699791"/>
                    <a:gd name="connsiteX1" fmla="*/ 62563 w 785813"/>
                    <a:gd name="connsiteY1" fmla="*/ 486730 h 699791"/>
                    <a:gd name="connsiteX2" fmla="*/ 91915 w 785813"/>
                    <a:gd name="connsiteY2" fmla="*/ 446097 h 699791"/>
                    <a:gd name="connsiteX3" fmla="*/ 204011 w 785813"/>
                    <a:gd name="connsiteY3" fmla="*/ 523999 h 699791"/>
                    <a:gd name="connsiteX4" fmla="*/ 204788 w 785813"/>
                    <a:gd name="connsiteY4" fmla="*/ 0 h 699791"/>
                    <a:gd name="connsiteX5" fmla="*/ 290513 w 785813"/>
                    <a:gd name="connsiteY5" fmla="*/ 685800 h 699791"/>
                    <a:gd name="connsiteX6" fmla="*/ 447675 w 785813"/>
                    <a:gd name="connsiteY6" fmla="*/ 450056 h 699791"/>
                    <a:gd name="connsiteX7" fmla="*/ 581025 w 785813"/>
                    <a:gd name="connsiteY7" fmla="*/ 309562 h 699791"/>
                    <a:gd name="connsiteX8" fmla="*/ 745331 w 785813"/>
                    <a:gd name="connsiteY8" fmla="*/ 421481 h 699791"/>
                    <a:gd name="connsiteX9" fmla="*/ 785813 w 785813"/>
                    <a:gd name="connsiteY9" fmla="*/ 447675 h 699791"/>
                    <a:gd name="connsiteX0" fmla="*/ 0 w 785813"/>
                    <a:gd name="connsiteY0" fmla="*/ 526256 h 699791"/>
                    <a:gd name="connsiteX1" fmla="*/ 62563 w 785813"/>
                    <a:gd name="connsiteY1" fmla="*/ 486730 h 699791"/>
                    <a:gd name="connsiteX2" fmla="*/ 91915 w 785813"/>
                    <a:gd name="connsiteY2" fmla="*/ 446097 h 699791"/>
                    <a:gd name="connsiteX3" fmla="*/ 204011 w 785813"/>
                    <a:gd name="connsiteY3" fmla="*/ 523999 h 699791"/>
                    <a:gd name="connsiteX4" fmla="*/ 204788 w 785813"/>
                    <a:gd name="connsiteY4" fmla="*/ 0 h 699791"/>
                    <a:gd name="connsiteX5" fmla="*/ 290513 w 785813"/>
                    <a:gd name="connsiteY5" fmla="*/ 685800 h 699791"/>
                    <a:gd name="connsiteX6" fmla="*/ 447675 w 785813"/>
                    <a:gd name="connsiteY6" fmla="*/ 450056 h 699791"/>
                    <a:gd name="connsiteX7" fmla="*/ 581025 w 785813"/>
                    <a:gd name="connsiteY7" fmla="*/ 309562 h 699791"/>
                    <a:gd name="connsiteX8" fmla="*/ 745331 w 785813"/>
                    <a:gd name="connsiteY8" fmla="*/ 421481 h 699791"/>
                    <a:gd name="connsiteX9" fmla="*/ 785813 w 785813"/>
                    <a:gd name="connsiteY9" fmla="*/ 447675 h 699791"/>
                    <a:gd name="connsiteX0" fmla="*/ 0 w 785813"/>
                    <a:gd name="connsiteY0" fmla="*/ 526256 h 685800"/>
                    <a:gd name="connsiteX1" fmla="*/ 62563 w 785813"/>
                    <a:gd name="connsiteY1" fmla="*/ 486730 h 685800"/>
                    <a:gd name="connsiteX2" fmla="*/ 91915 w 785813"/>
                    <a:gd name="connsiteY2" fmla="*/ 446097 h 685800"/>
                    <a:gd name="connsiteX3" fmla="*/ 204011 w 785813"/>
                    <a:gd name="connsiteY3" fmla="*/ 523999 h 685800"/>
                    <a:gd name="connsiteX4" fmla="*/ 204788 w 785813"/>
                    <a:gd name="connsiteY4" fmla="*/ 0 h 685800"/>
                    <a:gd name="connsiteX5" fmla="*/ 290513 w 785813"/>
                    <a:gd name="connsiteY5" fmla="*/ 685800 h 685800"/>
                    <a:gd name="connsiteX6" fmla="*/ 447675 w 785813"/>
                    <a:gd name="connsiteY6" fmla="*/ 450056 h 685800"/>
                    <a:gd name="connsiteX7" fmla="*/ 581025 w 785813"/>
                    <a:gd name="connsiteY7" fmla="*/ 309562 h 685800"/>
                    <a:gd name="connsiteX8" fmla="*/ 745331 w 785813"/>
                    <a:gd name="connsiteY8" fmla="*/ 421481 h 685800"/>
                    <a:gd name="connsiteX9" fmla="*/ 785813 w 785813"/>
                    <a:gd name="connsiteY9" fmla="*/ 447675 h 685800"/>
                    <a:gd name="connsiteX0" fmla="*/ 0 w 785813"/>
                    <a:gd name="connsiteY0" fmla="*/ 526256 h 685800"/>
                    <a:gd name="connsiteX1" fmla="*/ 62563 w 785813"/>
                    <a:gd name="connsiteY1" fmla="*/ 486730 h 685800"/>
                    <a:gd name="connsiteX2" fmla="*/ 91915 w 785813"/>
                    <a:gd name="connsiteY2" fmla="*/ 446097 h 685800"/>
                    <a:gd name="connsiteX3" fmla="*/ 204011 w 785813"/>
                    <a:gd name="connsiteY3" fmla="*/ 523999 h 685800"/>
                    <a:gd name="connsiteX4" fmla="*/ 204788 w 785813"/>
                    <a:gd name="connsiteY4" fmla="*/ 0 h 685800"/>
                    <a:gd name="connsiteX5" fmla="*/ 290513 w 785813"/>
                    <a:gd name="connsiteY5" fmla="*/ 685800 h 685800"/>
                    <a:gd name="connsiteX6" fmla="*/ 481994 w 785813"/>
                    <a:gd name="connsiteY6" fmla="*/ 463042 h 685800"/>
                    <a:gd name="connsiteX7" fmla="*/ 581025 w 785813"/>
                    <a:gd name="connsiteY7" fmla="*/ 309562 h 685800"/>
                    <a:gd name="connsiteX8" fmla="*/ 745331 w 785813"/>
                    <a:gd name="connsiteY8" fmla="*/ 421481 h 685800"/>
                    <a:gd name="connsiteX9" fmla="*/ 785813 w 785813"/>
                    <a:gd name="connsiteY9" fmla="*/ 447675 h 685800"/>
                    <a:gd name="connsiteX0" fmla="*/ 0 w 785813"/>
                    <a:gd name="connsiteY0" fmla="*/ 526256 h 685800"/>
                    <a:gd name="connsiteX1" fmla="*/ 62563 w 785813"/>
                    <a:gd name="connsiteY1" fmla="*/ 486730 h 685800"/>
                    <a:gd name="connsiteX2" fmla="*/ 91915 w 785813"/>
                    <a:gd name="connsiteY2" fmla="*/ 446097 h 685800"/>
                    <a:gd name="connsiteX3" fmla="*/ 204011 w 785813"/>
                    <a:gd name="connsiteY3" fmla="*/ 523999 h 685800"/>
                    <a:gd name="connsiteX4" fmla="*/ 204788 w 785813"/>
                    <a:gd name="connsiteY4" fmla="*/ 0 h 685800"/>
                    <a:gd name="connsiteX5" fmla="*/ 290513 w 785813"/>
                    <a:gd name="connsiteY5" fmla="*/ 685800 h 685800"/>
                    <a:gd name="connsiteX6" fmla="*/ 481994 w 785813"/>
                    <a:gd name="connsiteY6" fmla="*/ 463042 h 685800"/>
                    <a:gd name="connsiteX7" fmla="*/ 581025 w 785813"/>
                    <a:gd name="connsiteY7" fmla="*/ 309562 h 685800"/>
                    <a:gd name="connsiteX8" fmla="*/ 745331 w 785813"/>
                    <a:gd name="connsiteY8" fmla="*/ 421481 h 685800"/>
                    <a:gd name="connsiteX9" fmla="*/ 785813 w 785813"/>
                    <a:gd name="connsiteY9" fmla="*/ 447675 h 685800"/>
                    <a:gd name="connsiteX0" fmla="*/ 0 w 785813"/>
                    <a:gd name="connsiteY0" fmla="*/ 526256 h 685800"/>
                    <a:gd name="connsiteX1" fmla="*/ 62563 w 785813"/>
                    <a:gd name="connsiteY1" fmla="*/ 486730 h 685800"/>
                    <a:gd name="connsiteX2" fmla="*/ 91915 w 785813"/>
                    <a:gd name="connsiteY2" fmla="*/ 446097 h 685800"/>
                    <a:gd name="connsiteX3" fmla="*/ 204011 w 785813"/>
                    <a:gd name="connsiteY3" fmla="*/ 523999 h 685800"/>
                    <a:gd name="connsiteX4" fmla="*/ 204788 w 785813"/>
                    <a:gd name="connsiteY4" fmla="*/ 0 h 685800"/>
                    <a:gd name="connsiteX5" fmla="*/ 290513 w 785813"/>
                    <a:gd name="connsiteY5" fmla="*/ 685800 h 685800"/>
                    <a:gd name="connsiteX6" fmla="*/ 481994 w 785813"/>
                    <a:gd name="connsiteY6" fmla="*/ 463042 h 685800"/>
                    <a:gd name="connsiteX7" fmla="*/ 603286 w 785813"/>
                    <a:gd name="connsiteY7" fmla="*/ 293794 h 685800"/>
                    <a:gd name="connsiteX8" fmla="*/ 745331 w 785813"/>
                    <a:gd name="connsiteY8" fmla="*/ 421481 h 685800"/>
                    <a:gd name="connsiteX9" fmla="*/ 785813 w 785813"/>
                    <a:gd name="connsiteY9" fmla="*/ 447675 h 685800"/>
                    <a:gd name="connsiteX0" fmla="*/ 0 w 785813"/>
                    <a:gd name="connsiteY0" fmla="*/ 526256 h 685800"/>
                    <a:gd name="connsiteX1" fmla="*/ 62563 w 785813"/>
                    <a:gd name="connsiteY1" fmla="*/ 486730 h 685800"/>
                    <a:gd name="connsiteX2" fmla="*/ 91915 w 785813"/>
                    <a:gd name="connsiteY2" fmla="*/ 446097 h 685800"/>
                    <a:gd name="connsiteX3" fmla="*/ 204011 w 785813"/>
                    <a:gd name="connsiteY3" fmla="*/ 523999 h 685800"/>
                    <a:gd name="connsiteX4" fmla="*/ 204788 w 785813"/>
                    <a:gd name="connsiteY4" fmla="*/ 0 h 685800"/>
                    <a:gd name="connsiteX5" fmla="*/ 290513 w 785813"/>
                    <a:gd name="connsiteY5" fmla="*/ 685800 h 685800"/>
                    <a:gd name="connsiteX6" fmla="*/ 481994 w 785813"/>
                    <a:gd name="connsiteY6" fmla="*/ 463042 h 685800"/>
                    <a:gd name="connsiteX7" fmla="*/ 603286 w 785813"/>
                    <a:gd name="connsiteY7" fmla="*/ 293794 h 685800"/>
                    <a:gd name="connsiteX8" fmla="*/ 745331 w 785813"/>
                    <a:gd name="connsiteY8" fmla="*/ 421481 h 685800"/>
                    <a:gd name="connsiteX9" fmla="*/ 785813 w 785813"/>
                    <a:gd name="connsiteY9" fmla="*/ 447675 h 685800"/>
                    <a:gd name="connsiteX0" fmla="*/ 0 w 785813"/>
                    <a:gd name="connsiteY0" fmla="*/ 526256 h 685800"/>
                    <a:gd name="connsiteX1" fmla="*/ 62563 w 785813"/>
                    <a:gd name="connsiteY1" fmla="*/ 486730 h 685800"/>
                    <a:gd name="connsiteX2" fmla="*/ 91915 w 785813"/>
                    <a:gd name="connsiteY2" fmla="*/ 446097 h 685800"/>
                    <a:gd name="connsiteX3" fmla="*/ 204011 w 785813"/>
                    <a:gd name="connsiteY3" fmla="*/ 523999 h 685800"/>
                    <a:gd name="connsiteX4" fmla="*/ 204788 w 785813"/>
                    <a:gd name="connsiteY4" fmla="*/ 0 h 685800"/>
                    <a:gd name="connsiteX5" fmla="*/ 290513 w 785813"/>
                    <a:gd name="connsiteY5" fmla="*/ 685800 h 685800"/>
                    <a:gd name="connsiteX6" fmla="*/ 481994 w 785813"/>
                    <a:gd name="connsiteY6" fmla="*/ 463042 h 685800"/>
                    <a:gd name="connsiteX7" fmla="*/ 603286 w 785813"/>
                    <a:gd name="connsiteY7" fmla="*/ 293794 h 685800"/>
                    <a:gd name="connsiteX8" fmla="*/ 745331 w 785813"/>
                    <a:gd name="connsiteY8" fmla="*/ 421481 h 685800"/>
                    <a:gd name="connsiteX9" fmla="*/ 785813 w 785813"/>
                    <a:gd name="connsiteY9" fmla="*/ 447675 h 685800"/>
                    <a:gd name="connsiteX0" fmla="*/ 0 w 785813"/>
                    <a:gd name="connsiteY0" fmla="*/ 526256 h 685800"/>
                    <a:gd name="connsiteX1" fmla="*/ 62563 w 785813"/>
                    <a:gd name="connsiteY1" fmla="*/ 486730 h 685800"/>
                    <a:gd name="connsiteX2" fmla="*/ 91915 w 785813"/>
                    <a:gd name="connsiteY2" fmla="*/ 446097 h 685800"/>
                    <a:gd name="connsiteX3" fmla="*/ 204011 w 785813"/>
                    <a:gd name="connsiteY3" fmla="*/ 523999 h 685800"/>
                    <a:gd name="connsiteX4" fmla="*/ 204788 w 785813"/>
                    <a:gd name="connsiteY4" fmla="*/ 0 h 685800"/>
                    <a:gd name="connsiteX5" fmla="*/ 290513 w 785813"/>
                    <a:gd name="connsiteY5" fmla="*/ 685800 h 685800"/>
                    <a:gd name="connsiteX6" fmla="*/ 481994 w 785813"/>
                    <a:gd name="connsiteY6" fmla="*/ 463042 h 685800"/>
                    <a:gd name="connsiteX7" fmla="*/ 603286 w 785813"/>
                    <a:gd name="connsiteY7" fmla="*/ 293794 h 685800"/>
                    <a:gd name="connsiteX8" fmla="*/ 693389 w 785813"/>
                    <a:gd name="connsiteY8" fmla="*/ 407568 h 685800"/>
                    <a:gd name="connsiteX9" fmla="*/ 785813 w 785813"/>
                    <a:gd name="connsiteY9" fmla="*/ 447675 h 685800"/>
                    <a:gd name="connsiteX0" fmla="*/ 0 w 785813"/>
                    <a:gd name="connsiteY0" fmla="*/ 526256 h 685800"/>
                    <a:gd name="connsiteX1" fmla="*/ 62563 w 785813"/>
                    <a:gd name="connsiteY1" fmla="*/ 486730 h 685800"/>
                    <a:gd name="connsiteX2" fmla="*/ 91915 w 785813"/>
                    <a:gd name="connsiteY2" fmla="*/ 446097 h 685800"/>
                    <a:gd name="connsiteX3" fmla="*/ 204011 w 785813"/>
                    <a:gd name="connsiteY3" fmla="*/ 523999 h 685800"/>
                    <a:gd name="connsiteX4" fmla="*/ 204788 w 785813"/>
                    <a:gd name="connsiteY4" fmla="*/ 0 h 685800"/>
                    <a:gd name="connsiteX5" fmla="*/ 290513 w 785813"/>
                    <a:gd name="connsiteY5" fmla="*/ 685800 h 685800"/>
                    <a:gd name="connsiteX6" fmla="*/ 481994 w 785813"/>
                    <a:gd name="connsiteY6" fmla="*/ 463042 h 685800"/>
                    <a:gd name="connsiteX7" fmla="*/ 603286 w 785813"/>
                    <a:gd name="connsiteY7" fmla="*/ 293794 h 685800"/>
                    <a:gd name="connsiteX8" fmla="*/ 693389 w 785813"/>
                    <a:gd name="connsiteY8" fmla="*/ 407568 h 685800"/>
                    <a:gd name="connsiteX9" fmla="*/ 785813 w 785813"/>
                    <a:gd name="connsiteY9" fmla="*/ 447675 h 685800"/>
                    <a:gd name="connsiteX0" fmla="*/ 0 w 785813"/>
                    <a:gd name="connsiteY0" fmla="*/ 526256 h 685800"/>
                    <a:gd name="connsiteX1" fmla="*/ 62563 w 785813"/>
                    <a:gd name="connsiteY1" fmla="*/ 486730 h 685800"/>
                    <a:gd name="connsiteX2" fmla="*/ 91915 w 785813"/>
                    <a:gd name="connsiteY2" fmla="*/ 446097 h 685800"/>
                    <a:gd name="connsiteX3" fmla="*/ 204011 w 785813"/>
                    <a:gd name="connsiteY3" fmla="*/ 523999 h 685800"/>
                    <a:gd name="connsiteX4" fmla="*/ 204788 w 785813"/>
                    <a:gd name="connsiteY4" fmla="*/ 0 h 685800"/>
                    <a:gd name="connsiteX5" fmla="*/ 290513 w 785813"/>
                    <a:gd name="connsiteY5" fmla="*/ 685800 h 685800"/>
                    <a:gd name="connsiteX6" fmla="*/ 481994 w 785813"/>
                    <a:gd name="connsiteY6" fmla="*/ 463042 h 685800"/>
                    <a:gd name="connsiteX7" fmla="*/ 603286 w 785813"/>
                    <a:gd name="connsiteY7" fmla="*/ 291939 h 685800"/>
                    <a:gd name="connsiteX8" fmla="*/ 693389 w 785813"/>
                    <a:gd name="connsiteY8" fmla="*/ 407568 h 685800"/>
                    <a:gd name="connsiteX9" fmla="*/ 785813 w 785813"/>
                    <a:gd name="connsiteY9" fmla="*/ 447675 h 685800"/>
                    <a:gd name="connsiteX0" fmla="*/ 0 w 785813"/>
                    <a:gd name="connsiteY0" fmla="*/ 526256 h 685800"/>
                    <a:gd name="connsiteX1" fmla="*/ 62563 w 785813"/>
                    <a:gd name="connsiteY1" fmla="*/ 486730 h 685800"/>
                    <a:gd name="connsiteX2" fmla="*/ 91915 w 785813"/>
                    <a:gd name="connsiteY2" fmla="*/ 446097 h 685800"/>
                    <a:gd name="connsiteX3" fmla="*/ 204011 w 785813"/>
                    <a:gd name="connsiteY3" fmla="*/ 523999 h 685800"/>
                    <a:gd name="connsiteX4" fmla="*/ 204788 w 785813"/>
                    <a:gd name="connsiteY4" fmla="*/ 0 h 685800"/>
                    <a:gd name="connsiteX5" fmla="*/ 290513 w 785813"/>
                    <a:gd name="connsiteY5" fmla="*/ 685800 h 685800"/>
                    <a:gd name="connsiteX6" fmla="*/ 481994 w 785813"/>
                    <a:gd name="connsiteY6" fmla="*/ 463042 h 685800"/>
                    <a:gd name="connsiteX7" fmla="*/ 603286 w 785813"/>
                    <a:gd name="connsiteY7" fmla="*/ 291939 h 685800"/>
                    <a:gd name="connsiteX8" fmla="*/ 693389 w 785813"/>
                    <a:gd name="connsiteY8" fmla="*/ 407568 h 685800"/>
                    <a:gd name="connsiteX9" fmla="*/ 785813 w 785813"/>
                    <a:gd name="connsiteY9" fmla="*/ 447675 h 685800"/>
                    <a:gd name="connsiteX0" fmla="*/ 0 w 752422"/>
                    <a:gd name="connsiteY0" fmla="*/ 526256 h 685800"/>
                    <a:gd name="connsiteX1" fmla="*/ 62563 w 752422"/>
                    <a:gd name="connsiteY1" fmla="*/ 486730 h 685800"/>
                    <a:gd name="connsiteX2" fmla="*/ 91915 w 752422"/>
                    <a:gd name="connsiteY2" fmla="*/ 446097 h 685800"/>
                    <a:gd name="connsiteX3" fmla="*/ 204011 w 752422"/>
                    <a:gd name="connsiteY3" fmla="*/ 523999 h 685800"/>
                    <a:gd name="connsiteX4" fmla="*/ 204788 w 752422"/>
                    <a:gd name="connsiteY4" fmla="*/ 0 h 685800"/>
                    <a:gd name="connsiteX5" fmla="*/ 290513 w 752422"/>
                    <a:gd name="connsiteY5" fmla="*/ 685800 h 685800"/>
                    <a:gd name="connsiteX6" fmla="*/ 481994 w 752422"/>
                    <a:gd name="connsiteY6" fmla="*/ 463042 h 685800"/>
                    <a:gd name="connsiteX7" fmla="*/ 603286 w 752422"/>
                    <a:gd name="connsiteY7" fmla="*/ 291939 h 685800"/>
                    <a:gd name="connsiteX8" fmla="*/ 693389 w 752422"/>
                    <a:gd name="connsiteY8" fmla="*/ 407568 h 685800"/>
                    <a:gd name="connsiteX9" fmla="*/ 752422 w 752422"/>
                    <a:gd name="connsiteY9" fmla="*/ 445820 h 685800"/>
                    <a:gd name="connsiteX0" fmla="*/ 0 w 752422"/>
                    <a:gd name="connsiteY0" fmla="*/ 526256 h 685800"/>
                    <a:gd name="connsiteX1" fmla="*/ 62563 w 752422"/>
                    <a:gd name="connsiteY1" fmla="*/ 486730 h 685800"/>
                    <a:gd name="connsiteX2" fmla="*/ 91915 w 752422"/>
                    <a:gd name="connsiteY2" fmla="*/ 446097 h 685800"/>
                    <a:gd name="connsiteX3" fmla="*/ 204011 w 752422"/>
                    <a:gd name="connsiteY3" fmla="*/ 523999 h 685800"/>
                    <a:gd name="connsiteX4" fmla="*/ 204788 w 752422"/>
                    <a:gd name="connsiteY4" fmla="*/ 0 h 685800"/>
                    <a:gd name="connsiteX5" fmla="*/ 290513 w 752422"/>
                    <a:gd name="connsiteY5" fmla="*/ 685800 h 685800"/>
                    <a:gd name="connsiteX6" fmla="*/ 481994 w 752422"/>
                    <a:gd name="connsiteY6" fmla="*/ 463042 h 685800"/>
                    <a:gd name="connsiteX7" fmla="*/ 603286 w 752422"/>
                    <a:gd name="connsiteY7" fmla="*/ 291939 h 685800"/>
                    <a:gd name="connsiteX8" fmla="*/ 693389 w 752422"/>
                    <a:gd name="connsiteY8" fmla="*/ 407568 h 685800"/>
                    <a:gd name="connsiteX9" fmla="*/ 752422 w 752422"/>
                    <a:gd name="connsiteY9" fmla="*/ 445820 h 685800"/>
                    <a:gd name="connsiteX0" fmla="*/ 0 w 791379"/>
                    <a:gd name="connsiteY0" fmla="*/ 526256 h 685800"/>
                    <a:gd name="connsiteX1" fmla="*/ 62563 w 791379"/>
                    <a:gd name="connsiteY1" fmla="*/ 486730 h 685800"/>
                    <a:gd name="connsiteX2" fmla="*/ 91915 w 791379"/>
                    <a:gd name="connsiteY2" fmla="*/ 446097 h 685800"/>
                    <a:gd name="connsiteX3" fmla="*/ 204011 w 791379"/>
                    <a:gd name="connsiteY3" fmla="*/ 523999 h 685800"/>
                    <a:gd name="connsiteX4" fmla="*/ 204788 w 791379"/>
                    <a:gd name="connsiteY4" fmla="*/ 0 h 685800"/>
                    <a:gd name="connsiteX5" fmla="*/ 290513 w 791379"/>
                    <a:gd name="connsiteY5" fmla="*/ 685800 h 685800"/>
                    <a:gd name="connsiteX6" fmla="*/ 481994 w 791379"/>
                    <a:gd name="connsiteY6" fmla="*/ 463042 h 685800"/>
                    <a:gd name="connsiteX7" fmla="*/ 603286 w 791379"/>
                    <a:gd name="connsiteY7" fmla="*/ 291939 h 685800"/>
                    <a:gd name="connsiteX8" fmla="*/ 693389 w 791379"/>
                    <a:gd name="connsiteY8" fmla="*/ 407568 h 685800"/>
                    <a:gd name="connsiteX9" fmla="*/ 791379 w 791379"/>
                    <a:gd name="connsiteY9" fmla="*/ 453240 h 685800"/>
                    <a:gd name="connsiteX0" fmla="*/ 0 w 791379"/>
                    <a:gd name="connsiteY0" fmla="*/ 526256 h 685800"/>
                    <a:gd name="connsiteX1" fmla="*/ 62563 w 791379"/>
                    <a:gd name="connsiteY1" fmla="*/ 486730 h 685800"/>
                    <a:gd name="connsiteX2" fmla="*/ 91915 w 791379"/>
                    <a:gd name="connsiteY2" fmla="*/ 446097 h 685800"/>
                    <a:gd name="connsiteX3" fmla="*/ 204011 w 791379"/>
                    <a:gd name="connsiteY3" fmla="*/ 523999 h 685800"/>
                    <a:gd name="connsiteX4" fmla="*/ 204788 w 791379"/>
                    <a:gd name="connsiteY4" fmla="*/ 0 h 685800"/>
                    <a:gd name="connsiteX5" fmla="*/ 290513 w 791379"/>
                    <a:gd name="connsiteY5" fmla="*/ 685800 h 685800"/>
                    <a:gd name="connsiteX6" fmla="*/ 481994 w 791379"/>
                    <a:gd name="connsiteY6" fmla="*/ 463042 h 685800"/>
                    <a:gd name="connsiteX7" fmla="*/ 603286 w 791379"/>
                    <a:gd name="connsiteY7" fmla="*/ 291939 h 685800"/>
                    <a:gd name="connsiteX8" fmla="*/ 693389 w 791379"/>
                    <a:gd name="connsiteY8" fmla="*/ 407568 h 685800"/>
                    <a:gd name="connsiteX9" fmla="*/ 791379 w 791379"/>
                    <a:gd name="connsiteY9" fmla="*/ 453240 h 685800"/>
                    <a:gd name="connsiteX0" fmla="*/ 0 w 791379"/>
                    <a:gd name="connsiteY0" fmla="*/ 585340 h 744884"/>
                    <a:gd name="connsiteX1" fmla="*/ 62563 w 791379"/>
                    <a:gd name="connsiteY1" fmla="*/ 545814 h 744884"/>
                    <a:gd name="connsiteX2" fmla="*/ 91915 w 791379"/>
                    <a:gd name="connsiteY2" fmla="*/ 505181 h 744884"/>
                    <a:gd name="connsiteX3" fmla="*/ 204011 w 791379"/>
                    <a:gd name="connsiteY3" fmla="*/ 583083 h 744884"/>
                    <a:gd name="connsiteX4" fmla="*/ 204788 w 791379"/>
                    <a:gd name="connsiteY4" fmla="*/ 59084 h 744884"/>
                    <a:gd name="connsiteX5" fmla="*/ 211293 w 791379"/>
                    <a:gd name="connsiteY5" fmla="*/ 89141 h 744884"/>
                    <a:gd name="connsiteX6" fmla="*/ 290513 w 791379"/>
                    <a:gd name="connsiteY6" fmla="*/ 744884 h 744884"/>
                    <a:gd name="connsiteX7" fmla="*/ 481994 w 791379"/>
                    <a:gd name="connsiteY7" fmla="*/ 522126 h 744884"/>
                    <a:gd name="connsiteX8" fmla="*/ 603286 w 791379"/>
                    <a:gd name="connsiteY8" fmla="*/ 351023 h 744884"/>
                    <a:gd name="connsiteX9" fmla="*/ 693389 w 791379"/>
                    <a:gd name="connsiteY9" fmla="*/ 466652 h 744884"/>
                    <a:gd name="connsiteX10" fmla="*/ 791379 w 791379"/>
                    <a:gd name="connsiteY10" fmla="*/ 512324 h 744884"/>
                    <a:gd name="connsiteX0" fmla="*/ 0 w 791379"/>
                    <a:gd name="connsiteY0" fmla="*/ 554003 h 713547"/>
                    <a:gd name="connsiteX1" fmla="*/ 62563 w 791379"/>
                    <a:gd name="connsiteY1" fmla="*/ 514477 h 713547"/>
                    <a:gd name="connsiteX2" fmla="*/ 91915 w 791379"/>
                    <a:gd name="connsiteY2" fmla="*/ 473844 h 713547"/>
                    <a:gd name="connsiteX3" fmla="*/ 204011 w 791379"/>
                    <a:gd name="connsiteY3" fmla="*/ 551746 h 713547"/>
                    <a:gd name="connsiteX4" fmla="*/ 207463 w 791379"/>
                    <a:gd name="connsiteY4" fmla="*/ 102636 h 713547"/>
                    <a:gd name="connsiteX5" fmla="*/ 211293 w 791379"/>
                    <a:gd name="connsiteY5" fmla="*/ 57804 h 713547"/>
                    <a:gd name="connsiteX6" fmla="*/ 290513 w 791379"/>
                    <a:gd name="connsiteY6" fmla="*/ 713547 h 713547"/>
                    <a:gd name="connsiteX7" fmla="*/ 481994 w 791379"/>
                    <a:gd name="connsiteY7" fmla="*/ 490789 h 713547"/>
                    <a:gd name="connsiteX8" fmla="*/ 603286 w 791379"/>
                    <a:gd name="connsiteY8" fmla="*/ 319686 h 713547"/>
                    <a:gd name="connsiteX9" fmla="*/ 693389 w 791379"/>
                    <a:gd name="connsiteY9" fmla="*/ 435315 h 713547"/>
                    <a:gd name="connsiteX10" fmla="*/ 791379 w 791379"/>
                    <a:gd name="connsiteY10" fmla="*/ 480987 h 713547"/>
                    <a:gd name="connsiteX0" fmla="*/ 0 w 791379"/>
                    <a:gd name="connsiteY0" fmla="*/ 541094 h 700638"/>
                    <a:gd name="connsiteX1" fmla="*/ 62563 w 791379"/>
                    <a:gd name="connsiteY1" fmla="*/ 501568 h 700638"/>
                    <a:gd name="connsiteX2" fmla="*/ 91915 w 791379"/>
                    <a:gd name="connsiteY2" fmla="*/ 460935 h 700638"/>
                    <a:gd name="connsiteX3" fmla="*/ 204011 w 791379"/>
                    <a:gd name="connsiteY3" fmla="*/ 538837 h 700638"/>
                    <a:gd name="connsiteX4" fmla="*/ 207463 w 791379"/>
                    <a:gd name="connsiteY4" fmla="*/ 89727 h 700638"/>
                    <a:gd name="connsiteX5" fmla="*/ 211293 w 791379"/>
                    <a:gd name="connsiteY5" fmla="*/ 44895 h 700638"/>
                    <a:gd name="connsiteX6" fmla="*/ 290513 w 791379"/>
                    <a:gd name="connsiteY6" fmla="*/ 700638 h 700638"/>
                    <a:gd name="connsiteX7" fmla="*/ 481994 w 791379"/>
                    <a:gd name="connsiteY7" fmla="*/ 477880 h 700638"/>
                    <a:gd name="connsiteX8" fmla="*/ 603286 w 791379"/>
                    <a:gd name="connsiteY8" fmla="*/ 306777 h 700638"/>
                    <a:gd name="connsiteX9" fmla="*/ 693389 w 791379"/>
                    <a:gd name="connsiteY9" fmla="*/ 422406 h 700638"/>
                    <a:gd name="connsiteX10" fmla="*/ 791379 w 791379"/>
                    <a:gd name="connsiteY10" fmla="*/ 468078 h 700638"/>
                    <a:gd name="connsiteX0" fmla="*/ 0 w 791379"/>
                    <a:gd name="connsiteY0" fmla="*/ 506900 h 666444"/>
                    <a:gd name="connsiteX1" fmla="*/ 62563 w 791379"/>
                    <a:gd name="connsiteY1" fmla="*/ 467374 h 666444"/>
                    <a:gd name="connsiteX2" fmla="*/ 91915 w 791379"/>
                    <a:gd name="connsiteY2" fmla="*/ 426741 h 666444"/>
                    <a:gd name="connsiteX3" fmla="*/ 204011 w 791379"/>
                    <a:gd name="connsiteY3" fmla="*/ 504643 h 666444"/>
                    <a:gd name="connsiteX4" fmla="*/ 207463 w 791379"/>
                    <a:gd name="connsiteY4" fmla="*/ 55533 h 666444"/>
                    <a:gd name="connsiteX5" fmla="*/ 218425 w 791379"/>
                    <a:gd name="connsiteY5" fmla="*/ 56169 h 666444"/>
                    <a:gd name="connsiteX6" fmla="*/ 290513 w 791379"/>
                    <a:gd name="connsiteY6" fmla="*/ 666444 h 666444"/>
                    <a:gd name="connsiteX7" fmla="*/ 481994 w 791379"/>
                    <a:gd name="connsiteY7" fmla="*/ 443686 h 666444"/>
                    <a:gd name="connsiteX8" fmla="*/ 603286 w 791379"/>
                    <a:gd name="connsiteY8" fmla="*/ 272583 h 666444"/>
                    <a:gd name="connsiteX9" fmla="*/ 693389 w 791379"/>
                    <a:gd name="connsiteY9" fmla="*/ 388212 h 666444"/>
                    <a:gd name="connsiteX10" fmla="*/ 791379 w 791379"/>
                    <a:gd name="connsiteY10" fmla="*/ 433884 h 666444"/>
                    <a:gd name="connsiteX0" fmla="*/ 0 w 791379"/>
                    <a:gd name="connsiteY0" fmla="*/ 489672 h 649216"/>
                    <a:gd name="connsiteX1" fmla="*/ 62563 w 791379"/>
                    <a:gd name="connsiteY1" fmla="*/ 450146 h 649216"/>
                    <a:gd name="connsiteX2" fmla="*/ 91915 w 791379"/>
                    <a:gd name="connsiteY2" fmla="*/ 409513 h 649216"/>
                    <a:gd name="connsiteX3" fmla="*/ 204011 w 791379"/>
                    <a:gd name="connsiteY3" fmla="*/ 487415 h 649216"/>
                    <a:gd name="connsiteX4" fmla="*/ 207463 w 791379"/>
                    <a:gd name="connsiteY4" fmla="*/ 38305 h 649216"/>
                    <a:gd name="connsiteX5" fmla="*/ 218425 w 791379"/>
                    <a:gd name="connsiteY5" fmla="*/ 38941 h 649216"/>
                    <a:gd name="connsiteX6" fmla="*/ 290513 w 791379"/>
                    <a:gd name="connsiteY6" fmla="*/ 649216 h 649216"/>
                    <a:gd name="connsiteX7" fmla="*/ 481994 w 791379"/>
                    <a:gd name="connsiteY7" fmla="*/ 426458 h 649216"/>
                    <a:gd name="connsiteX8" fmla="*/ 603286 w 791379"/>
                    <a:gd name="connsiteY8" fmla="*/ 255355 h 649216"/>
                    <a:gd name="connsiteX9" fmla="*/ 693389 w 791379"/>
                    <a:gd name="connsiteY9" fmla="*/ 370984 h 649216"/>
                    <a:gd name="connsiteX10" fmla="*/ 791379 w 791379"/>
                    <a:gd name="connsiteY10" fmla="*/ 416656 h 649216"/>
                    <a:gd name="connsiteX0" fmla="*/ 0 w 791379"/>
                    <a:gd name="connsiteY0" fmla="*/ 489672 h 665434"/>
                    <a:gd name="connsiteX1" fmla="*/ 62563 w 791379"/>
                    <a:gd name="connsiteY1" fmla="*/ 450146 h 665434"/>
                    <a:gd name="connsiteX2" fmla="*/ 91915 w 791379"/>
                    <a:gd name="connsiteY2" fmla="*/ 409513 h 665434"/>
                    <a:gd name="connsiteX3" fmla="*/ 204011 w 791379"/>
                    <a:gd name="connsiteY3" fmla="*/ 487415 h 665434"/>
                    <a:gd name="connsiteX4" fmla="*/ 207463 w 791379"/>
                    <a:gd name="connsiteY4" fmla="*/ 38305 h 665434"/>
                    <a:gd name="connsiteX5" fmla="*/ 218425 w 791379"/>
                    <a:gd name="connsiteY5" fmla="*/ 38941 h 665434"/>
                    <a:gd name="connsiteX6" fmla="*/ 267460 w 791379"/>
                    <a:gd name="connsiteY6" fmla="*/ 580102 h 665434"/>
                    <a:gd name="connsiteX7" fmla="*/ 290513 w 791379"/>
                    <a:gd name="connsiteY7" fmla="*/ 649216 h 665434"/>
                    <a:gd name="connsiteX8" fmla="*/ 481994 w 791379"/>
                    <a:gd name="connsiteY8" fmla="*/ 426458 h 665434"/>
                    <a:gd name="connsiteX9" fmla="*/ 603286 w 791379"/>
                    <a:gd name="connsiteY9" fmla="*/ 255355 h 665434"/>
                    <a:gd name="connsiteX10" fmla="*/ 693389 w 791379"/>
                    <a:gd name="connsiteY10" fmla="*/ 370984 h 665434"/>
                    <a:gd name="connsiteX11" fmla="*/ 791379 w 791379"/>
                    <a:gd name="connsiteY11" fmla="*/ 416656 h 665434"/>
                    <a:gd name="connsiteX0" fmla="*/ 0 w 791379"/>
                    <a:gd name="connsiteY0" fmla="*/ 489672 h 664647"/>
                    <a:gd name="connsiteX1" fmla="*/ 62563 w 791379"/>
                    <a:gd name="connsiteY1" fmla="*/ 450146 h 664647"/>
                    <a:gd name="connsiteX2" fmla="*/ 91915 w 791379"/>
                    <a:gd name="connsiteY2" fmla="*/ 409513 h 664647"/>
                    <a:gd name="connsiteX3" fmla="*/ 204011 w 791379"/>
                    <a:gd name="connsiteY3" fmla="*/ 487415 h 664647"/>
                    <a:gd name="connsiteX4" fmla="*/ 207463 w 791379"/>
                    <a:gd name="connsiteY4" fmla="*/ 38305 h 664647"/>
                    <a:gd name="connsiteX5" fmla="*/ 218425 w 791379"/>
                    <a:gd name="connsiteY5" fmla="*/ 38941 h 664647"/>
                    <a:gd name="connsiteX6" fmla="*/ 275484 w 791379"/>
                    <a:gd name="connsiteY6" fmla="*/ 577428 h 664647"/>
                    <a:gd name="connsiteX7" fmla="*/ 290513 w 791379"/>
                    <a:gd name="connsiteY7" fmla="*/ 649216 h 664647"/>
                    <a:gd name="connsiteX8" fmla="*/ 481994 w 791379"/>
                    <a:gd name="connsiteY8" fmla="*/ 426458 h 664647"/>
                    <a:gd name="connsiteX9" fmla="*/ 603286 w 791379"/>
                    <a:gd name="connsiteY9" fmla="*/ 255355 h 664647"/>
                    <a:gd name="connsiteX10" fmla="*/ 693389 w 791379"/>
                    <a:gd name="connsiteY10" fmla="*/ 370984 h 664647"/>
                    <a:gd name="connsiteX11" fmla="*/ 791379 w 791379"/>
                    <a:gd name="connsiteY11" fmla="*/ 416656 h 664647"/>
                    <a:gd name="connsiteX0" fmla="*/ 0 w 791379"/>
                    <a:gd name="connsiteY0" fmla="*/ 489672 h 658593"/>
                    <a:gd name="connsiteX1" fmla="*/ 62563 w 791379"/>
                    <a:gd name="connsiteY1" fmla="*/ 450146 h 658593"/>
                    <a:gd name="connsiteX2" fmla="*/ 91915 w 791379"/>
                    <a:gd name="connsiteY2" fmla="*/ 409513 h 658593"/>
                    <a:gd name="connsiteX3" fmla="*/ 204011 w 791379"/>
                    <a:gd name="connsiteY3" fmla="*/ 487415 h 658593"/>
                    <a:gd name="connsiteX4" fmla="*/ 207463 w 791379"/>
                    <a:gd name="connsiteY4" fmla="*/ 38305 h 658593"/>
                    <a:gd name="connsiteX5" fmla="*/ 218425 w 791379"/>
                    <a:gd name="connsiteY5" fmla="*/ 38941 h 658593"/>
                    <a:gd name="connsiteX6" fmla="*/ 275484 w 791379"/>
                    <a:gd name="connsiteY6" fmla="*/ 577428 h 658593"/>
                    <a:gd name="connsiteX7" fmla="*/ 290513 w 791379"/>
                    <a:gd name="connsiteY7" fmla="*/ 649216 h 658593"/>
                    <a:gd name="connsiteX8" fmla="*/ 481994 w 791379"/>
                    <a:gd name="connsiteY8" fmla="*/ 426458 h 658593"/>
                    <a:gd name="connsiteX9" fmla="*/ 603286 w 791379"/>
                    <a:gd name="connsiteY9" fmla="*/ 255355 h 658593"/>
                    <a:gd name="connsiteX10" fmla="*/ 693389 w 791379"/>
                    <a:gd name="connsiteY10" fmla="*/ 370984 h 658593"/>
                    <a:gd name="connsiteX11" fmla="*/ 791379 w 791379"/>
                    <a:gd name="connsiteY11" fmla="*/ 416656 h 658593"/>
                    <a:gd name="connsiteX0" fmla="*/ 0 w 791379"/>
                    <a:gd name="connsiteY0" fmla="*/ 489672 h 623191"/>
                    <a:gd name="connsiteX1" fmla="*/ 62563 w 791379"/>
                    <a:gd name="connsiteY1" fmla="*/ 450146 h 623191"/>
                    <a:gd name="connsiteX2" fmla="*/ 91915 w 791379"/>
                    <a:gd name="connsiteY2" fmla="*/ 409513 h 623191"/>
                    <a:gd name="connsiteX3" fmla="*/ 204011 w 791379"/>
                    <a:gd name="connsiteY3" fmla="*/ 487415 h 623191"/>
                    <a:gd name="connsiteX4" fmla="*/ 207463 w 791379"/>
                    <a:gd name="connsiteY4" fmla="*/ 38305 h 623191"/>
                    <a:gd name="connsiteX5" fmla="*/ 218425 w 791379"/>
                    <a:gd name="connsiteY5" fmla="*/ 38941 h 623191"/>
                    <a:gd name="connsiteX6" fmla="*/ 275484 w 791379"/>
                    <a:gd name="connsiteY6" fmla="*/ 577428 h 623191"/>
                    <a:gd name="connsiteX7" fmla="*/ 309235 w 791379"/>
                    <a:gd name="connsiteY7" fmla="*/ 597507 h 623191"/>
                    <a:gd name="connsiteX8" fmla="*/ 481994 w 791379"/>
                    <a:gd name="connsiteY8" fmla="*/ 426458 h 623191"/>
                    <a:gd name="connsiteX9" fmla="*/ 603286 w 791379"/>
                    <a:gd name="connsiteY9" fmla="*/ 255355 h 623191"/>
                    <a:gd name="connsiteX10" fmla="*/ 693389 w 791379"/>
                    <a:gd name="connsiteY10" fmla="*/ 370984 h 623191"/>
                    <a:gd name="connsiteX11" fmla="*/ 791379 w 791379"/>
                    <a:gd name="connsiteY11" fmla="*/ 416656 h 623191"/>
                    <a:gd name="connsiteX0" fmla="*/ 0 w 791379"/>
                    <a:gd name="connsiteY0" fmla="*/ 489672 h 623191"/>
                    <a:gd name="connsiteX1" fmla="*/ 62563 w 791379"/>
                    <a:gd name="connsiteY1" fmla="*/ 450146 h 623191"/>
                    <a:gd name="connsiteX2" fmla="*/ 91915 w 791379"/>
                    <a:gd name="connsiteY2" fmla="*/ 409513 h 623191"/>
                    <a:gd name="connsiteX3" fmla="*/ 204011 w 791379"/>
                    <a:gd name="connsiteY3" fmla="*/ 487415 h 623191"/>
                    <a:gd name="connsiteX4" fmla="*/ 207463 w 791379"/>
                    <a:gd name="connsiteY4" fmla="*/ 38305 h 623191"/>
                    <a:gd name="connsiteX5" fmla="*/ 218425 w 791379"/>
                    <a:gd name="connsiteY5" fmla="*/ 38941 h 623191"/>
                    <a:gd name="connsiteX6" fmla="*/ 275484 w 791379"/>
                    <a:gd name="connsiteY6" fmla="*/ 577428 h 623191"/>
                    <a:gd name="connsiteX7" fmla="*/ 309235 w 791379"/>
                    <a:gd name="connsiteY7" fmla="*/ 597507 h 623191"/>
                    <a:gd name="connsiteX8" fmla="*/ 481994 w 791379"/>
                    <a:gd name="connsiteY8" fmla="*/ 426458 h 623191"/>
                    <a:gd name="connsiteX9" fmla="*/ 603286 w 791379"/>
                    <a:gd name="connsiteY9" fmla="*/ 255355 h 623191"/>
                    <a:gd name="connsiteX10" fmla="*/ 693389 w 791379"/>
                    <a:gd name="connsiteY10" fmla="*/ 370984 h 623191"/>
                    <a:gd name="connsiteX11" fmla="*/ 791379 w 791379"/>
                    <a:gd name="connsiteY11" fmla="*/ 416656 h 623191"/>
                    <a:gd name="connsiteX0" fmla="*/ 0 w 791379"/>
                    <a:gd name="connsiteY0" fmla="*/ 489672 h 627575"/>
                    <a:gd name="connsiteX1" fmla="*/ 62563 w 791379"/>
                    <a:gd name="connsiteY1" fmla="*/ 450146 h 627575"/>
                    <a:gd name="connsiteX2" fmla="*/ 91915 w 791379"/>
                    <a:gd name="connsiteY2" fmla="*/ 409513 h 627575"/>
                    <a:gd name="connsiteX3" fmla="*/ 204011 w 791379"/>
                    <a:gd name="connsiteY3" fmla="*/ 487415 h 627575"/>
                    <a:gd name="connsiteX4" fmla="*/ 207463 w 791379"/>
                    <a:gd name="connsiteY4" fmla="*/ 38305 h 627575"/>
                    <a:gd name="connsiteX5" fmla="*/ 218425 w 791379"/>
                    <a:gd name="connsiteY5" fmla="*/ 38941 h 627575"/>
                    <a:gd name="connsiteX6" fmla="*/ 275484 w 791379"/>
                    <a:gd name="connsiteY6" fmla="*/ 577428 h 627575"/>
                    <a:gd name="connsiteX7" fmla="*/ 309235 w 791379"/>
                    <a:gd name="connsiteY7" fmla="*/ 597507 h 627575"/>
                    <a:gd name="connsiteX8" fmla="*/ 481994 w 791379"/>
                    <a:gd name="connsiteY8" fmla="*/ 426458 h 627575"/>
                    <a:gd name="connsiteX9" fmla="*/ 603286 w 791379"/>
                    <a:gd name="connsiteY9" fmla="*/ 255355 h 627575"/>
                    <a:gd name="connsiteX10" fmla="*/ 693389 w 791379"/>
                    <a:gd name="connsiteY10" fmla="*/ 370984 h 627575"/>
                    <a:gd name="connsiteX11" fmla="*/ 791379 w 791379"/>
                    <a:gd name="connsiteY11" fmla="*/ 416656 h 627575"/>
                    <a:gd name="connsiteX0" fmla="*/ 0 w 791379"/>
                    <a:gd name="connsiteY0" fmla="*/ 489672 h 621933"/>
                    <a:gd name="connsiteX1" fmla="*/ 62563 w 791379"/>
                    <a:gd name="connsiteY1" fmla="*/ 450146 h 621933"/>
                    <a:gd name="connsiteX2" fmla="*/ 91915 w 791379"/>
                    <a:gd name="connsiteY2" fmla="*/ 409513 h 621933"/>
                    <a:gd name="connsiteX3" fmla="*/ 204011 w 791379"/>
                    <a:gd name="connsiteY3" fmla="*/ 487415 h 621933"/>
                    <a:gd name="connsiteX4" fmla="*/ 207463 w 791379"/>
                    <a:gd name="connsiteY4" fmla="*/ 38305 h 621933"/>
                    <a:gd name="connsiteX5" fmla="*/ 218425 w 791379"/>
                    <a:gd name="connsiteY5" fmla="*/ 38941 h 621933"/>
                    <a:gd name="connsiteX6" fmla="*/ 275484 w 791379"/>
                    <a:gd name="connsiteY6" fmla="*/ 577428 h 621933"/>
                    <a:gd name="connsiteX7" fmla="*/ 308343 w 791379"/>
                    <a:gd name="connsiteY7" fmla="*/ 585917 h 621933"/>
                    <a:gd name="connsiteX8" fmla="*/ 481994 w 791379"/>
                    <a:gd name="connsiteY8" fmla="*/ 426458 h 621933"/>
                    <a:gd name="connsiteX9" fmla="*/ 603286 w 791379"/>
                    <a:gd name="connsiteY9" fmla="*/ 255355 h 621933"/>
                    <a:gd name="connsiteX10" fmla="*/ 693389 w 791379"/>
                    <a:gd name="connsiteY10" fmla="*/ 370984 h 621933"/>
                    <a:gd name="connsiteX11" fmla="*/ 791379 w 791379"/>
                    <a:gd name="connsiteY11" fmla="*/ 416656 h 621933"/>
                    <a:gd name="connsiteX0" fmla="*/ 0 w 791379"/>
                    <a:gd name="connsiteY0" fmla="*/ 489672 h 621933"/>
                    <a:gd name="connsiteX1" fmla="*/ 62563 w 791379"/>
                    <a:gd name="connsiteY1" fmla="*/ 450146 h 621933"/>
                    <a:gd name="connsiteX2" fmla="*/ 91915 w 791379"/>
                    <a:gd name="connsiteY2" fmla="*/ 409513 h 621933"/>
                    <a:gd name="connsiteX3" fmla="*/ 204011 w 791379"/>
                    <a:gd name="connsiteY3" fmla="*/ 487415 h 621933"/>
                    <a:gd name="connsiteX4" fmla="*/ 207463 w 791379"/>
                    <a:gd name="connsiteY4" fmla="*/ 38305 h 621933"/>
                    <a:gd name="connsiteX5" fmla="*/ 218425 w 791379"/>
                    <a:gd name="connsiteY5" fmla="*/ 38941 h 621933"/>
                    <a:gd name="connsiteX6" fmla="*/ 275484 w 791379"/>
                    <a:gd name="connsiteY6" fmla="*/ 577428 h 621933"/>
                    <a:gd name="connsiteX7" fmla="*/ 308343 w 791379"/>
                    <a:gd name="connsiteY7" fmla="*/ 585917 h 621933"/>
                    <a:gd name="connsiteX8" fmla="*/ 480211 w 791379"/>
                    <a:gd name="connsiteY8" fmla="*/ 420218 h 621933"/>
                    <a:gd name="connsiteX9" fmla="*/ 603286 w 791379"/>
                    <a:gd name="connsiteY9" fmla="*/ 255355 h 621933"/>
                    <a:gd name="connsiteX10" fmla="*/ 693389 w 791379"/>
                    <a:gd name="connsiteY10" fmla="*/ 370984 h 621933"/>
                    <a:gd name="connsiteX11" fmla="*/ 791379 w 791379"/>
                    <a:gd name="connsiteY11" fmla="*/ 416656 h 621933"/>
                    <a:gd name="connsiteX0" fmla="*/ 0 w 791379"/>
                    <a:gd name="connsiteY0" fmla="*/ 489672 h 621933"/>
                    <a:gd name="connsiteX1" fmla="*/ 62563 w 791379"/>
                    <a:gd name="connsiteY1" fmla="*/ 450146 h 621933"/>
                    <a:gd name="connsiteX2" fmla="*/ 91915 w 791379"/>
                    <a:gd name="connsiteY2" fmla="*/ 409513 h 621933"/>
                    <a:gd name="connsiteX3" fmla="*/ 204011 w 791379"/>
                    <a:gd name="connsiteY3" fmla="*/ 487415 h 621933"/>
                    <a:gd name="connsiteX4" fmla="*/ 207463 w 791379"/>
                    <a:gd name="connsiteY4" fmla="*/ 38305 h 621933"/>
                    <a:gd name="connsiteX5" fmla="*/ 218425 w 791379"/>
                    <a:gd name="connsiteY5" fmla="*/ 38941 h 621933"/>
                    <a:gd name="connsiteX6" fmla="*/ 275484 w 791379"/>
                    <a:gd name="connsiteY6" fmla="*/ 577428 h 621933"/>
                    <a:gd name="connsiteX7" fmla="*/ 308343 w 791379"/>
                    <a:gd name="connsiteY7" fmla="*/ 585917 h 621933"/>
                    <a:gd name="connsiteX8" fmla="*/ 480211 w 791379"/>
                    <a:gd name="connsiteY8" fmla="*/ 420218 h 621933"/>
                    <a:gd name="connsiteX9" fmla="*/ 603286 w 791379"/>
                    <a:gd name="connsiteY9" fmla="*/ 255355 h 621933"/>
                    <a:gd name="connsiteX10" fmla="*/ 693389 w 791379"/>
                    <a:gd name="connsiteY10" fmla="*/ 370984 h 621933"/>
                    <a:gd name="connsiteX11" fmla="*/ 791379 w 791379"/>
                    <a:gd name="connsiteY11" fmla="*/ 416656 h 621933"/>
                    <a:gd name="connsiteX0" fmla="*/ 0 w 791379"/>
                    <a:gd name="connsiteY0" fmla="*/ 489672 h 621933"/>
                    <a:gd name="connsiteX1" fmla="*/ 62563 w 791379"/>
                    <a:gd name="connsiteY1" fmla="*/ 450146 h 621933"/>
                    <a:gd name="connsiteX2" fmla="*/ 91915 w 791379"/>
                    <a:gd name="connsiteY2" fmla="*/ 409513 h 621933"/>
                    <a:gd name="connsiteX3" fmla="*/ 195987 w 791379"/>
                    <a:gd name="connsiteY3" fmla="*/ 487415 h 621933"/>
                    <a:gd name="connsiteX4" fmla="*/ 207463 w 791379"/>
                    <a:gd name="connsiteY4" fmla="*/ 38305 h 621933"/>
                    <a:gd name="connsiteX5" fmla="*/ 218425 w 791379"/>
                    <a:gd name="connsiteY5" fmla="*/ 38941 h 621933"/>
                    <a:gd name="connsiteX6" fmla="*/ 275484 w 791379"/>
                    <a:gd name="connsiteY6" fmla="*/ 577428 h 621933"/>
                    <a:gd name="connsiteX7" fmla="*/ 308343 w 791379"/>
                    <a:gd name="connsiteY7" fmla="*/ 585917 h 621933"/>
                    <a:gd name="connsiteX8" fmla="*/ 480211 w 791379"/>
                    <a:gd name="connsiteY8" fmla="*/ 420218 h 621933"/>
                    <a:gd name="connsiteX9" fmla="*/ 603286 w 791379"/>
                    <a:gd name="connsiteY9" fmla="*/ 255355 h 621933"/>
                    <a:gd name="connsiteX10" fmla="*/ 693389 w 791379"/>
                    <a:gd name="connsiteY10" fmla="*/ 370984 h 621933"/>
                    <a:gd name="connsiteX11" fmla="*/ 791379 w 791379"/>
                    <a:gd name="connsiteY11" fmla="*/ 416656 h 621933"/>
                    <a:gd name="connsiteX0" fmla="*/ 0 w 791379"/>
                    <a:gd name="connsiteY0" fmla="*/ 489672 h 621933"/>
                    <a:gd name="connsiteX1" fmla="*/ 62563 w 791379"/>
                    <a:gd name="connsiteY1" fmla="*/ 450146 h 621933"/>
                    <a:gd name="connsiteX2" fmla="*/ 91915 w 791379"/>
                    <a:gd name="connsiteY2" fmla="*/ 409513 h 621933"/>
                    <a:gd name="connsiteX3" fmla="*/ 195987 w 791379"/>
                    <a:gd name="connsiteY3" fmla="*/ 487415 h 621933"/>
                    <a:gd name="connsiteX4" fmla="*/ 207463 w 791379"/>
                    <a:gd name="connsiteY4" fmla="*/ 38305 h 621933"/>
                    <a:gd name="connsiteX5" fmla="*/ 229123 w 791379"/>
                    <a:gd name="connsiteY5" fmla="*/ 38941 h 621933"/>
                    <a:gd name="connsiteX6" fmla="*/ 275484 w 791379"/>
                    <a:gd name="connsiteY6" fmla="*/ 577428 h 621933"/>
                    <a:gd name="connsiteX7" fmla="*/ 308343 w 791379"/>
                    <a:gd name="connsiteY7" fmla="*/ 585917 h 621933"/>
                    <a:gd name="connsiteX8" fmla="*/ 480211 w 791379"/>
                    <a:gd name="connsiteY8" fmla="*/ 420218 h 621933"/>
                    <a:gd name="connsiteX9" fmla="*/ 603286 w 791379"/>
                    <a:gd name="connsiteY9" fmla="*/ 255355 h 621933"/>
                    <a:gd name="connsiteX10" fmla="*/ 693389 w 791379"/>
                    <a:gd name="connsiteY10" fmla="*/ 370984 h 621933"/>
                    <a:gd name="connsiteX11" fmla="*/ 791379 w 791379"/>
                    <a:gd name="connsiteY11" fmla="*/ 416656 h 621933"/>
                    <a:gd name="connsiteX0" fmla="*/ 0 w 791379"/>
                    <a:gd name="connsiteY0" fmla="*/ 489672 h 621933"/>
                    <a:gd name="connsiteX1" fmla="*/ 62563 w 791379"/>
                    <a:gd name="connsiteY1" fmla="*/ 450146 h 621933"/>
                    <a:gd name="connsiteX2" fmla="*/ 91915 w 791379"/>
                    <a:gd name="connsiteY2" fmla="*/ 409513 h 621933"/>
                    <a:gd name="connsiteX3" fmla="*/ 195987 w 791379"/>
                    <a:gd name="connsiteY3" fmla="*/ 487415 h 621933"/>
                    <a:gd name="connsiteX4" fmla="*/ 212812 w 791379"/>
                    <a:gd name="connsiteY4" fmla="*/ 38305 h 621933"/>
                    <a:gd name="connsiteX5" fmla="*/ 229123 w 791379"/>
                    <a:gd name="connsiteY5" fmla="*/ 38941 h 621933"/>
                    <a:gd name="connsiteX6" fmla="*/ 275484 w 791379"/>
                    <a:gd name="connsiteY6" fmla="*/ 577428 h 621933"/>
                    <a:gd name="connsiteX7" fmla="*/ 308343 w 791379"/>
                    <a:gd name="connsiteY7" fmla="*/ 585917 h 621933"/>
                    <a:gd name="connsiteX8" fmla="*/ 480211 w 791379"/>
                    <a:gd name="connsiteY8" fmla="*/ 420218 h 621933"/>
                    <a:gd name="connsiteX9" fmla="*/ 603286 w 791379"/>
                    <a:gd name="connsiteY9" fmla="*/ 255355 h 621933"/>
                    <a:gd name="connsiteX10" fmla="*/ 693389 w 791379"/>
                    <a:gd name="connsiteY10" fmla="*/ 370984 h 621933"/>
                    <a:gd name="connsiteX11" fmla="*/ 791379 w 791379"/>
                    <a:gd name="connsiteY11" fmla="*/ 416656 h 621933"/>
                    <a:gd name="connsiteX0" fmla="*/ 0 w 791379"/>
                    <a:gd name="connsiteY0" fmla="*/ 488002 h 620263"/>
                    <a:gd name="connsiteX1" fmla="*/ 62563 w 791379"/>
                    <a:gd name="connsiteY1" fmla="*/ 448476 h 620263"/>
                    <a:gd name="connsiteX2" fmla="*/ 91915 w 791379"/>
                    <a:gd name="connsiteY2" fmla="*/ 407843 h 620263"/>
                    <a:gd name="connsiteX3" fmla="*/ 195987 w 791379"/>
                    <a:gd name="connsiteY3" fmla="*/ 485745 h 620263"/>
                    <a:gd name="connsiteX4" fmla="*/ 212812 w 791379"/>
                    <a:gd name="connsiteY4" fmla="*/ 36635 h 620263"/>
                    <a:gd name="connsiteX5" fmla="*/ 229123 w 791379"/>
                    <a:gd name="connsiteY5" fmla="*/ 37271 h 620263"/>
                    <a:gd name="connsiteX6" fmla="*/ 275484 w 791379"/>
                    <a:gd name="connsiteY6" fmla="*/ 575758 h 620263"/>
                    <a:gd name="connsiteX7" fmla="*/ 308343 w 791379"/>
                    <a:gd name="connsiteY7" fmla="*/ 584247 h 620263"/>
                    <a:gd name="connsiteX8" fmla="*/ 480211 w 791379"/>
                    <a:gd name="connsiteY8" fmla="*/ 418548 h 620263"/>
                    <a:gd name="connsiteX9" fmla="*/ 603286 w 791379"/>
                    <a:gd name="connsiteY9" fmla="*/ 253685 h 620263"/>
                    <a:gd name="connsiteX10" fmla="*/ 693389 w 791379"/>
                    <a:gd name="connsiteY10" fmla="*/ 369314 h 620263"/>
                    <a:gd name="connsiteX11" fmla="*/ 791379 w 791379"/>
                    <a:gd name="connsiteY11" fmla="*/ 414986 h 620263"/>
                    <a:gd name="connsiteX0" fmla="*/ 0 w 791379"/>
                    <a:gd name="connsiteY0" fmla="*/ 488002 h 620263"/>
                    <a:gd name="connsiteX1" fmla="*/ 62563 w 791379"/>
                    <a:gd name="connsiteY1" fmla="*/ 448476 h 620263"/>
                    <a:gd name="connsiteX2" fmla="*/ 91915 w 791379"/>
                    <a:gd name="connsiteY2" fmla="*/ 407843 h 620263"/>
                    <a:gd name="connsiteX3" fmla="*/ 195987 w 791379"/>
                    <a:gd name="connsiteY3" fmla="*/ 485745 h 620263"/>
                    <a:gd name="connsiteX4" fmla="*/ 212812 w 791379"/>
                    <a:gd name="connsiteY4" fmla="*/ 36635 h 620263"/>
                    <a:gd name="connsiteX5" fmla="*/ 231798 w 791379"/>
                    <a:gd name="connsiteY5" fmla="*/ 37271 h 620263"/>
                    <a:gd name="connsiteX6" fmla="*/ 275484 w 791379"/>
                    <a:gd name="connsiteY6" fmla="*/ 575758 h 620263"/>
                    <a:gd name="connsiteX7" fmla="*/ 308343 w 791379"/>
                    <a:gd name="connsiteY7" fmla="*/ 584247 h 620263"/>
                    <a:gd name="connsiteX8" fmla="*/ 480211 w 791379"/>
                    <a:gd name="connsiteY8" fmla="*/ 418548 h 620263"/>
                    <a:gd name="connsiteX9" fmla="*/ 603286 w 791379"/>
                    <a:gd name="connsiteY9" fmla="*/ 253685 h 620263"/>
                    <a:gd name="connsiteX10" fmla="*/ 693389 w 791379"/>
                    <a:gd name="connsiteY10" fmla="*/ 369314 h 620263"/>
                    <a:gd name="connsiteX11" fmla="*/ 791379 w 791379"/>
                    <a:gd name="connsiteY11" fmla="*/ 414986 h 620263"/>
                    <a:gd name="connsiteX0" fmla="*/ 0 w 791379"/>
                    <a:gd name="connsiteY0" fmla="*/ 484082 h 616343"/>
                    <a:gd name="connsiteX1" fmla="*/ 62563 w 791379"/>
                    <a:gd name="connsiteY1" fmla="*/ 444556 h 616343"/>
                    <a:gd name="connsiteX2" fmla="*/ 91915 w 791379"/>
                    <a:gd name="connsiteY2" fmla="*/ 403923 h 616343"/>
                    <a:gd name="connsiteX3" fmla="*/ 195987 w 791379"/>
                    <a:gd name="connsiteY3" fmla="*/ 481825 h 616343"/>
                    <a:gd name="connsiteX4" fmla="*/ 212812 w 791379"/>
                    <a:gd name="connsiteY4" fmla="*/ 32715 h 616343"/>
                    <a:gd name="connsiteX5" fmla="*/ 231798 w 791379"/>
                    <a:gd name="connsiteY5" fmla="*/ 33351 h 616343"/>
                    <a:gd name="connsiteX6" fmla="*/ 275484 w 791379"/>
                    <a:gd name="connsiteY6" fmla="*/ 571838 h 616343"/>
                    <a:gd name="connsiteX7" fmla="*/ 308343 w 791379"/>
                    <a:gd name="connsiteY7" fmla="*/ 580327 h 616343"/>
                    <a:gd name="connsiteX8" fmla="*/ 480211 w 791379"/>
                    <a:gd name="connsiteY8" fmla="*/ 414628 h 616343"/>
                    <a:gd name="connsiteX9" fmla="*/ 603286 w 791379"/>
                    <a:gd name="connsiteY9" fmla="*/ 249765 h 616343"/>
                    <a:gd name="connsiteX10" fmla="*/ 693389 w 791379"/>
                    <a:gd name="connsiteY10" fmla="*/ 365394 h 616343"/>
                    <a:gd name="connsiteX11" fmla="*/ 791379 w 791379"/>
                    <a:gd name="connsiteY11" fmla="*/ 411066 h 616343"/>
                    <a:gd name="connsiteX0" fmla="*/ 0 w 791379"/>
                    <a:gd name="connsiteY0" fmla="*/ 486297 h 618558"/>
                    <a:gd name="connsiteX1" fmla="*/ 62563 w 791379"/>
                    <a:gd name="connsiteY1" fmla="*/ 446771 h 618558"/>
                    <a:gd name="connsiteX2" fmla="*/ 91915 w 791379"/>
                    <a:gd name="connsiteY2" fmla="*/ 406138 h 618558"/>
                    <a:gd name="connsiteX3" fmla="*/ 195987 w 791379"/>
                    <a:gd name="connsiteY3" fmla="*/ 484040 h 618558"/>
                    <a:gd name="connsiteX4" fmla="*/ 212812 w 791379"/>
                    <a:gd name="connsiteY4" fmla="*/ 34930 h 618558"/>
                    <a:gd name="connsiteX5" fmla="*/ 231798 w 791379"/>
                    <a:gd name="connsiteY5" fmla="*/ 35566 h 618558"/>
                    <a:gd name="connsiteX6" fmla="*/ 275484 w 791379"/>
                    <a:gd name="connsiteY6" fmla="*/ 574053 h 618558"/>
                    <a:gd name="connsiteX7" fmla="*/ 308343 w 791379"/>
                    <a:gd name="connsiteY7" fmla="*/ 582542 h 618558"/>
                    <a:gd name="connsiteX8" fmla="*/ 480211 w 791379"/>
                    <a:gd name="connsiteY8" fmla="*/ 416843 h 618558"/>
                    <a:gd name="connsiteX9" fmla="*/ 603286 w 791379"/>
                    <a:gd name="connsiteY9" fmla="*/ 251980 h 618558"/>
                    <a:gd name="connsiteX10" fmla="*/ 693389 w 791379"/>
                    <a:gd name="connsiteY10" fmla="*/ 367609 h 618558"/>
                    <a:gd name="connsiteX11" fmla="*/ 791379 w 791379"/>
                    <a:gd name="connsiteY11" fmla="*/ 413281 h 618558"/>
                    <a:gd name="connsiteX0" fmla="*/ 0 w 791379"/>
                    <a:gd name="connsiteY0" fmla="*/ 486297 h 617583"/>
                    <a:gd name="connsiteX1" fmla="*/ 62563 w 791379"/>
                    <a:gd name="connsiteY1" fmla="*/ 446771 h 617583"/>
                    <a:gd name="connsiteX2" fmla="*/ 91915 w 791379"/>
                    <a:gd name="connsiteY2" fmla="*/ 406138 h 617583"/>
                    <a:gd name="connsiteX3" fmla="*/ 195987 w 791379"/>
                    <a:gd name="connsiteY3" fmla="*/ 484040 h 617583"/>
                    <a:gd name="connsiteX4" fmla="*/ 212812 w 791379"/>
                    <a:gd name="connsiteY4" fmla="*/ 34930 h 617583"/>
                    <a:gd name="connsiteX5" fmla="*/ 231798 w 791379"/>
                    <a:gd name="connsiteY5" fmla="*/ 35566 h 617583"/>
                    <a:gd name="connsiteX6" fmla="*/ 279942 w 791379"/>
                    <a:gd name="connsiteY6" fmla="*/ 572270 h 617583"/>
                    <a:gd name="connsiteX7" fmla="*/ 308343 w 791379"/>
                    <a:gd name="connsiteY7" fmla="*/ 582542 h 617583"/>
                    <a:gd name="connsiteX8" fmla="*/ 480211 w 791379"/>
                    <a:gd name="connsiteY8" fmla="*/ 416843 h 617583"/>
                    <a:gd name="connsiteX9" fmla="*/ 603286 w 791379"/>
                    <a:gd name="connsiteY9" fmla="*/ 251980 h 617583"/>
                    <a:gd name="connsiteX10" fmla="*/ 693389 w 791379"/>
                    <a:gd name="connsiteY10" fmla="*/ 367609 h 617583"/>
                    <a:gd name="connsiteX11" fmla="*/ 791379 w 791379"/>
                    <a:gd name="connsiteY11" fmla="*/ 413281 h 6175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791379" h="617583">
                      <a:moveTo>
                        <a:pt x="0" y="486297"/>
                      </a:moveTo>
                      <a:cubicBezTo>
                        <a:pt x="25399" y="486200"/>
                        <a:pt x="40751" y="485019"/>
                        <a:pt x="62563" y="446771"/>
                      </a:cubicBezTo>
                      <a:cubicBezTo>
                        <a:pt x="73244" y="426146"/>
                        <a:pt x="71587" y="408120"/>
                        <a:pt x="91915" y="406138"/>
                      </a:cubicBezTo>
                      <a:cubicBezTo>
                        <a:pt x="118735" y="403228"/>
                        <a:pt x="142855" y="528863"/>
                        <a:pt x="195987" y="484040"/>
                      </a:cubicBezTo>
                      <a:cubicBezTo>
                        <a:pt x="225606" y="441712"/>
                        <a:pt x="205815" y="120194"/>
                        <a:pt x="212812" y="34930"/>
                      </a:cubicBezTo>
                      <a:cubicBezTo>
                        <a:pt x="211352" y="11447"/>
                        <a:pt x="226425" y="-30591"/>
                        <a:pt x="231798" y="35566"/>
                      </a:cubicBezTo>
                      <a:cubicBezTo>
                        <a:pt x="241797" y="125865"/>
                        <a:pt x="267927" y="470558"/>
                        <a:pt x="279942" y="572270"/>
                      </a:cubicBezTo>
                      <a:cubicBezTo>
                        <a:pt x="285717" y="641887"/>
                        <a:pt x="304682" y="619739"/>
                        <a:pt x="308343" y="582542"/>
                      </a:cubicBezTo>
                      <a:cubicBezTo>
                        <a:pt x="326320" y="385074"/>
                        <a:pt x="431054" y="471937"/>
                        <a:pt x="480211" y="416843"/>
                      </a:cubicBezTo>
                      <a:cubicBezTo>
                        <a:pt x="529368" y="361749"/>
                        <a:pt x="567756" y="260186"/>
                        <a:pt x="603286" y="251980"/>
                      </a:cubicBezTo>
                      <a:cubicBezTo>
                        <a:pt x="638816" y="243774"/>
                        <a:pt x="659258" y="344590"/>
                        <a:pt x="693389" y="367609"/>
                      </a:cubicBezTo>
                      <a:cubicBezTo>
                        <a:pt x="726593" y="396193"/>
                        <a:pt x="757594" y="408910"/>
                        <a:pt x="791379" y="413281"/>
                      </a:cubicBezTo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5875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8" name="Oval 3647">
                  <a:extLst>
                    <a:ext uri="{FF2B5EF4-FFF2-40B4-BE49-F238E27FC236}">
                      <a16:creationId xmlns:a16="http://schemas.microsoft.com/office/drawing/2014/main" id="{F45B15E4-99A3-40A4-846A-3D405F96AE71}"/>
                    </a:ext>
                  </a:extLst>
                </p:cNvPr>
                <p:cNvSpPr/>
                <p:nvPr/>
              </p:nvSpPr>
              <p:spPr>
                <a:xfrm>
                  <a:off x="11505753" y="4304075"/>
                  <a:ext cx="180803" cy="180803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9" name="Cross 3648">
                  <a:extLst>
                    <a:ext uri="{FF2B5EF4-FFF2-40B4-BE49-F238E27FC236}">
                      <a16:creationId xmlns:a16="http://schemas.microsoft.com/office/drawing/2014/main" id="{C2F805F0-D3DF-4246-BB27-99ED49EFE77F}"/>
                    </a:ext>
                  </a:extLst>
                </p:cNvPr>
                <p:cNvSpPr/>
                <p:nvPr/>
              </p:nvSpPr>
              <p:spPr>
                <a:xfrm>
                  <a:off x="11535888" y="4334209"/>
                  <a:ext cx="120536" cy="120536"/>
                </a:xfrm>
                <a:prstGeom prst="plus">
                  <a:avLst>
                    <a:gd name="adj" fmla="val 3632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50" name="Rectangle 3649">
                  <a:extLst>
                    <a:ext uri="{FF2B5EF4-FFF2-40B4-BE49-F238E27FC236}">
                      <a16:creationId xmlns:a16="http://schemas.microsoft.com/office/drawing/2014/main" id="{9CF02DB6-748C-4E35-8B75-A07041FB807B}"/>
                    </a:ext>
                  </a:extLst>
                </p:cNvPr>
                <p:cNvSpPr/>
                <p:nvPr/>
              </p:nvSpPr>
              <p:spPr>
                <a:xfrm>
                  <a:off x="11745842" y="4314812"/>
                  <a:ext cx="439354" cy="55210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51" name="Rectangle 3650">
                  <a:extLst>
                    <a:ext uri="{FF2B5EF4-FFF2-40B4-BE49-F238E27FC236}">
                      <a16:creationId xmlns:a16="http://schemas.microsoft.com/office/drawing/2014/main" id="{5A4DCC32-0B18-49E3-8265-BB01C788D7D2}"/>
                    </a:ext>
                  </a:extLst>
                </p:cNvPr>
                <p:cNvSpPr/>
                <p:nvPr/>
              </p:nvSpPr>
              <p:spPr>
                <a:xfrm>
                  <a:off x="12244484" y="4314810"/>
                  <a:ext cx="239624" cy="55210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52" name="Rectangle 3651">
                  <a:extLst>
                    <a:ext uri="{FF2B5EF4-FFF2-40B4-BE49-F238E27FC236}">
                      <a16:creationId xmlns:a16="http://schemas.microsoft.com/office/drawing/2014/main" id="{0FAAD4A7-52EE-4C56-9499-F9F73B093C4E}"/>
                    </a:ext>
                  </a:extLst>
                </p:cNvPr>
                <p:cNvSpPr/>
                <p:nvPr/>
              </p:nvSpPr>
              <p:spPr>
                <a:xfrm>
                  <a:off x="11745842" y="4399539"/>
                  <a:ext cx="239624" cy="55210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53" name="Rectangle 3652">
                  <a:extLst>
                    <a:ext uri="{FF2B5EF4-FFF2-40B4-BE49-F238E27FC236}">
                      <a16:creationId xmlns:a16="http://schemas.microsoft.com/office/drawing/2014/main" id="{68F86545-0614-46A3-B64B-8FA50EA13D27}"/>
                    </a:ext>
                  </a:extLst>
                </p:cNvPr>
                <p:cNvSpPr/>
                <p:nvPr/>
              </p:nvSpPr>
              <p:spPr>
                <a:xfrm>
                  <a:off x="12030922" y="4398532"/>
                  <a:ext cx="239624" cy="55210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54" name="Freeform: Shape 3653">
                  <a:extLst>
                    <a:ext uri="{FF2B5EF4-FFF2-40B4-BE49-F238E27FC236}">
                      <a16:creationId xmlns:a16="http://schemas.microsoft.com/office/drawing/2014/main" id="{5598E508-0697-47AD-905F-7FEF04B97B91}"/>
                    </a:ext>
                  </a:extLst>
                </p:cNvPr>
                <p:cNvSpPr/>
                <p:nvPr/>
              </p:nvSpPr>
              <p:spPr>
                <a:xfrm>
                  <a:off x="11772627" y="4331149"/>
                  <a:ext cx="686368" cy="105236"/>
                </a:xfrm>
                <a:custGeom>
                  <a:avLst/>
                  <a:gdLst>
                    <a:gd name="connsiteX0" fmla="*/ 153859 w 686368"/>
                    <a:gd name="connsiteY0" fmla="*/ 84729 h 105236"/>
                    <a:gd name="connsiteX1" fmla="*/ 183481 w 686368"/>
                    <a:gd name="connsiteY1" fmla="*/ 84729 h 105236"/>
                    <a:gd name="connsiteX2" fmla="*/ 187726 w 686368"/>
                    <a:gd name="connsiteY2" fmla="*/ 88974 h 105236"/>
                    <a:gd name="connsiteX3" fmla="*/ 187726 w 686368"/>
                    <a:gd name="connsiteY3" fmla="*/ 100991 h 105236"/>
                    <a:gd name="connsiteX4" fmla="*/ 183481 w 686368"/>
                    <a:gd name="connsiteY4" fmla="*/ 105236 h 105236"/>
                    <a:gd name="connsiteX5" fmla="*/ 153859 w 686368"/>
                    <a:gd name="connsiteY5" fmla="*/ 105236 h 105236"/>
                    <a:gd name="connsiteX6" fmla="*/ 149614 w 686368"/>
                    <a:gd name="connsiteY6" fmla="*/ 100991 h 105236"/>
                    <a:gd name="connsiteX7" fmla="*/ 149614 w 686368"/>
                    <a:gd name="connsiteY7" fmla="*/ 88974 h 105236"/>
                    <a:gd name="connsiteX8" fmla="*/ 153859 w 686368"/>
                    <a:gd name="connsiteY8" fmla="*/ 84729 h 105236"/>
                    <a:gd name="connsiteX9" fmla="*/ 4245 w 686368"/>
                    <a:gd name="connsiteY9" fmla="*/ 84729 h 105236"/>
                    <a:gd name="connsiteX10" fmla="*/ 114508 w 686368"/>
                    <a:gd name="connsiteY10" fmla="*/ 84729 h 105236"/>
                    <a:gd name="connsiteX11" fmla="*/ 118753 w 686368"/>
                    <a:gd name="connsiteY11" fmla="*/ 88974 h 105236"/>
                    <a:gd name="connsiteX12" fmla="*/ 118753 w 686368"/>
                    <a:gd name="connsiteY12" fmla="*/ 100991 h 105236"/>
                    <a:gd name="connsiteX13" fmla="*/ 114508 w 686368"/>
                    <a:gd name="connsiteY13" fmla="*/ 105236 h 105236"/>
                    <a:gd name="connsiteX14" fmla="*/ 4245 w 686368"/>
                    <a:gd name="connsiteY14" fmla="*/ 105236 h 105236"/>
                    <a:gd name="connsiteX15" fmla="*/ 0 w 686368"/>
                    <a:gd name="connsiteY15" fmla="*/ 100991 h 105236"/>
                    <a:gd name="connsiteX16" fmla="*/ 0 w 686368"/>
                    <a:gd name="connsiteY16" fmla="*/ 88974 h 105236"/>
                    <a:gd name="connsiteX17" fmla="*/ 4245 w 686368"/>
                    <a:gd name="connsiteY17" fmla="*/ 84729 h 105236"/>
                    <a:gd name="connsiteX18" fmla="*/ 438939 w 686368"/>
                    <a:gd name="connsiteY18" fmla="*/ 83722 h 105236"/>
                    <a:gd name="connsiteX19" fmla="*/ 468561 w 686368"/>
                    <a:gd name="connsiteY19" fmla="*/ 83722 h 105236"/>
                    <a:gd name="connsiteX20" fmla="*/ 472806 w 686368"/>
                    <a:gd name="connsiteY20" fmla="*/ 87967 h 105236"/>
                    <a:gd name="connsiteX21" fmla="*/ 472806 w 686368"/>
                    <a:gd name="connsiteY21" fmla="*/ 99984 h 105236"/>
                    <a:gd name="connsiteX22" fmla="*/ 468561 w 686368"/>
                    <a:gd name="connsiteY22" fmla="*/ 104229 h 105236"/>
                    <a:gd name="connsiteX23" fmla="*/ 438939 w 686368"/>
                    <a:gd name="connsiteY23" fmla="*/ 104229 h 105236"/>
                    <a:gd name="connsiteX24" fmla="*/ 434694 w 686368"/>
                    <a:gd name="connsiteY24" fmla="*/ 99984 h 105236"/>
                    <a:gd name="connsiteX25" fmla="*/ 434694 w 686368"/>
                    <a:gd name="connsiteY25" fmla="*/ 87967 h 105236"/>
                    <a:gd name="connsiteX26" fmla="*/ 438939 w 686368"/>
                    <a:gd name="connsiteY26" fmla="*/ 83722 h 105236"/>
                    <a:gd name="connsiteX27" fmla="*/ 289325 w 686368"/>
                    <a:gd name="connsiteY27" fmla="*/ 83722 h 105236"/>
                    <a:gd name="connsiteX28" fmla="*/ 399588 w 686368"/>
                    <a:gd name="connsiteY28" fmla="*/ 83722 h 105236"/>
                    <a:gd name="connsiteX29" fmla="*/ 403833 w 686368"/>
                    <a:gd name="connsiteY29" fmla="*/ 87967 h 105236"/>
                    <a:gd name="connsiteX30" fmla="*/ 403833 w 686368"/>
                    <a:gd name="connsiteY30" fmla="*/ 99984 h 105236"/>
                    <a:gd name="connsiteX31" fmla="*/ 399588 w 686368"/>
                    <a:gd name="connsiteY31" fmla="*/ 104229 h 105236"/>
                    <a:gd name="connsiteX32" fmla="*/ 289325 w 686368"/>
                    <a:gd name="connsiteY32" fmla="*/ 104229 h 105236"/>
                    <a:gd name="connsiteX33" fmla="*/ 285080 w 686368"/>
                    <a:gd name="connsiteY33" fmla="*/ 99984 h 105236"/>
                    <a:gd name="connsiteX34" fmla="*/ 285080 w 686368"/>
                    <a:gd name="connsiteY34" fmla="*/ 87967 h 105236"/>
                    <a:gd name="connsiteX35" fmla="*/ 289325 w 686368"/>
                    <a:gd name="connsiteY35" fmla="*/ 83722 h 105236"/>
                    <a:gd name="connsiteX36" fmla="*/ 353589 w 686368"/>
                    <a:gd name="connsiteY36" fmla="*/ 2 h 105236"/>
                    <a:gd name="connsiteX37" fmla="*/ 383211 w 686368"/>
                    <a:gd name="connsiteY37" fmla="*/ 2 h 105236"/>
                    <a:gd name="connsiteX38" fmla="*/ 387456 w 686368"/>
                    <a:gd name="connsiteY38" fmla="*/ 4247 h 105236"/>
                    <a:gd name="connsiteX39" fmla="*/ 387456 w 686368"/>
                    <a:gd name="connsiteY39" fmla="*/ 16264 h 105236"/>
                    <a:gd name="connsiteX40" fmla="*/ 383211 w 686368"/>
                    <a:gd name="connsiteY40" fmla="*/ 20509 h 105236"/>
                    <a:gd name="connsiteX41" fmla="*/ 353589 w 686368"/>
                    <a:gd name="connsiteY41" fmla="*/ 20509 h 105236"/>
                    <a:gd name="connsiteX42" fmla="*/ 349344 w 686368"/>
                    <a:gd name="connsiteY42" fmla="*/ 16264 h 105236"/>
                    <a:gd name="connsiteX43" fmla="*/ 349344 w 686368"/>
                    <a:gd name="connsiteY43" fmla="*/ 4247 h 105236"/>
                    <a:gd name="connsiteX44" fmla="*/ 353589 w 686368"/>
                    <a:gd name="connsiteY44" fmla="*/ 2 h 105236"/>
                    <a:gd name="connsiteX45" fmla="*/ 8320 w 686368"/>
                    <a:gd name="connsiteY45" fmla="*/ 2 h 105236"/>
                    <a:gd name="connsiteX46" fmla="*/ 314237 w 686368"/>
                    <a:gd name="connsiteY46" fmla="*/ 2 h 105236"/>
                    <a:gd name="connsiteX47" fmla="*/ 318482 w 686368"/>
                    <a:gd name="connsiteY47" fmla="*/ 4247 h 105236"/>
                    <a:gd name="connsiteX48" fmla="*/ 318482 w 686368"/>
                    <a:gd name="connsiteY48" fmla="*/ 16264 h 105236"/>
                    <a:gd name="connsiteX49" fmla="*/ 314237 w 686368"/>
                    <a:gd name="connsiteY49" fmla="*/ 20509 h 105236"/>
                    <a:gd name="connsiteX50" fmla="*/ 8320 w 686368"/>
                    <a:gd name="connsiteY50" fmla="*/ 20509 h 105236"/>
                    <a:gd name="connsiteX51" fmla="*/ 4075 w 686368"/>
                    <a:gd name="connsiteY51" fmla="*/ 16264 h 105236"/>
                    <a:gd name="connsiteX52" fmla="*/ 4075 w 686368"/>
                    <a:gd name="connsiteY52" fmla="*/ 4247 h 105236"/>
                    <a:gd name="connsiteX53" fmla="*/ 8320 w 686368"/>
                    <a:gd name="connsiteY53" fmla="*/ 2 h 105236"/>
                    <a:gd name="connsiteX54" fmla="*/ 652501 w 686368"/>
                    <a:gd name="connsiteY54" fmla="*/ 0 h 105236"/>
                    <a:gd name="connsiteX55" fmla="*/ 682123 w 686368"/>
                    <a:gd name="connsiteY55" fmla="*/ 0 h 105236"/>
                    <a:gd name="connsiteX56" fmla="*/ 686368 w 686368"/>
                    <a:gd name="connsiteY56" fmla="*/ 4245 h 105236"/>
                    <a:gd name="connsiteX57" fmla="*/ 686368 w 686368"/>
                    <a:gd name="connsiteY57" fmla="*/ 16262 h 105236"/>
                    <a:gd name="connsiteX58" fmla="*/ 682123 w 686368"/>
                    <a:gd name="connsiteY58" fmla="*/ 20507 h 105236"/>
                    <a:gd name="connsiteX59" fmla="*/ 652501 w 686368"/>
                    <a:gd name="connsiteY59" fmla="*/ 20507 h 105236"/>
                    <a:gd name="connsiteX60" fmla="*/ 648256 w 686368"/>
                    <a:gd name="connsiteY60" fmla="*/ 16262 h 105236"/>
                    <a:gd name="connsiteX61" fmla="*/ 648256 w 686368"/>
                    <a:gd name="connsiteY61" fmla="*/ 4245 h 105236"/>
                    <a:gd name="connsiteX62" fmla="*/ 652501 w 686368"/>
                    <a:gd name="connsiteY62" fmla="*/ 0 h 105236"/>
                    <a:gd name="connsiteX63" fmla="*/ 502887 w 686368"/>
                    <a:gd name="connsiteY63" fmla="*/ 0 h 105236"/>
                    <a:gd name="connsiteX64" fmla="*/ 613150 w 686368"/>
                    <a:gd name="connsiteY64" fmla="*/ 0 h 105236"/>
                    <a:gd name="connsiteX65" fmla="*/ 617395 w 686368"/>
                    <a:gd name="connsiteY65" fmla="*/ 4245 h 105236"/>
                    <a:gd name="connsiteX66" fmla="*/ 617395 w 686368"/>
                    <a:gd name="connsiteY66" fmla="*/ 16262 h 105236"/>
                    <a:gd name="connsiteX67" fmla="*/ 613150 w 686368"/>
                    <a:gd name="connsiteY67" fmla="*/ 20507 h 105236"/>
                    <a:gd name="connsiteX68" fmla="*/ 502887 w 686368"/>
                    <a:gd name="connsiteY68" fmla="*/ 20507 h 105236"/>
                    <a:gd name="connsiteX69" fmla="*/ 498642 w 686368"/>
                    <a:gd name="connsiteY69" fmla="*/ 16262 h 105236"/>
                    <a:gd name="connsiteX70" fmla="*/ 498642 w 686368"/>
                    <a:gd name="connsiteY70" fmla="*/ 4245 h 105236"/>
                    <a:gd name="connsiteX71" fmla="*/ 502887 w 686368"/>
                    <a:gd name="connsiteY71" fmla="*/ 0 h 1052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686368" h="105236">
                      <a:moveTo>
                        <a:pt x="153859" y="84729"/>
                      </a:moveTo>
                      <a:lnTo>
                        <a:pt x="183481" y="84729"/>
                      </a:lnTo>
                      <a:cubicBezTo>
                        <a:pt x="185825" y="84729"/>
                        <a:pt x="187726" y="86630"/>
                        <a:pt x="187726" y="88974"/>
                      </a:cubicBezTo>
                      <a:lnTo>
                        <a:pt x="187726" y="100991"/>
                      </a:lnTo>
                      <a:cubicBezTo>
                        <a:pt x="187726" y="103335"/>
                        <a:pt x="185825" y="105236"/>
                        <a:pt x="183481" y="105236"/>
                      </a:cubicBezTo>
                      <a:lnTo>
                        <a:pt x="153859" y="105236"/>
                      </a:lnTo>
                      <a:cubicBezTo>
                        <a:pt x="151515" y="105236"/>
                        <a:pt x="149614" y="103335"/>
                        <a:pt x="149614" y="100991"/>
                      </a:cubicBezTo>
                      <a:lnTo>
                        <a:pt x="149614" y="88974"/>
                      </a:lnTo>
                      <a:cubicBezTo>
                        <a:pt x="149614" y="86630"/>
                        <a:pt x="151515" y="84729"/>
                        <a:pt x="153859" y="84729"/>
                      </a:cubicBezTo>
                      <a:close/>
                      <a:moveTo>
                        <a:pt x="4245" y="84729"/>
                      </a:moveTo>
                      <a:lnTo>
                        <a:pt x="114508" y="84729"/>
                      </a:lnTo>
                      <a:cubicBezTo>
                        <a:pt x="116852" y="84729"/>
                        <a:pt x="118753" y="86630"/>
                        <a:pt x="118753" y="88974"/>
                      </a:cubicBezTo>
                      <a:lnTo>
                        <a:pt x="118753" y="100991"/>
                      </a:lnTo>
                      <a:cubicBezTo>
                        <a:pt x="118753" y="103335"/>
                        <a:pt x="116852" y="105236"/>
                        <a:pt x="114508" y="105236"/>
                      </a:cubicBezTo>
                      <a:lnTo>
                        <a:pt x="4245" y="105236"/>
                      </a:lnTo>
                      <a:cubicBezTo>
                        <a:pt x="1901" y="105236"/>
                        <a:pt x="0" y="103335"/>
                        <a:pt x="0" y="100991"/>
                      </a:cubicBezTo>
                      <a:lnTo>
                        <a:pt x="0" y="88974"/>
                      </a:lnTo>
                      <a:cubicBezTo>
                        <a:pt x="0" y="86630"/>
                        <a:pt x="1901" y="84729"/>
                        <a:pt x="4245" y="84729"/>
                      </a:cubicBezTo>
                      <a:close/>
                      <a:moveTo>
                        <a:pt x="438939" y="83722"/>
                      </a:moveTo>
                      <a:lnTo>
                        <a:pt x="468561" y="83722"/>
                      </a:lnTo>
                      <a:cubicBezTo>
                        <a:pt x="470905" y="83722"/>
                        <a:pt x="472806" y="85623"/>
                        <a:pt x="472806" y="87967"/>
                      </a:cubicBezTo>
                      <a:lnTo>
                        <a:pt x="472806" y="99984"/>
                      </a:lnTo>
                      <a:cubicBezTo>
                        <a:pt x="472806" y="102328"/>
                        <a:pt x="470905" y="104229"/>
                        <a:pt x="468561" y="104229"/>
                      </a:cubicBezTo>
                      <a:lnTo>
                        <a:pt x="438939" y="104229"/>
                      </a:lnTo>
                      <a:cubicBezTo>
                        <a:pt x="436595" y="104229"/>
                        <a:pt x="434694" y="102328"/>
                        <a:pt x="434694" y="99984"/>
                      </a:cubicBezTo>
                      <a:lnTo>
                        <a:pt x="434694" y="87967"/>
                      </a:lnTo>
                      <a:cubicBezTo>
                        <a:pt x="434694" y="85623"/>
                        <a:pt x="436595" y="83722"/>
                        <a:pt x="438939" y="83722"/>
                      </a:cubicBezTo>
                      <a:close/>
                      <a:moveTo>
                        <a:pt x="289325" y="83722"/>
                      </a:moveTo>
                      <a:lnTo>
                        <a:pt x="399588" y="83722"/>
                      </a:lnTo>
                      <a:cubicBezTo>
                        <a:pt x="401932" y="83722"/>
                        <a:pt x="403833" y="85623"/>
                        <a:pt x="403833" y="87967"/>
                      </a:cubicBezTo>
                      <a:lnTo>
                        <a:pt x="403833" y="99984"/>
                      </a:lnTo>
                      <a:cubicBezTo>
                        <a:pt x="403833" y="102328"/>
                        <a:pt x="401932" y="104229"/>
                        <a:pt x="399588" y="104229"/>
                      </a:cubicBezTo>
                      <a:lnTo>
                        <a:pt x="289325" y="104229"/>
                      </a:lnTo>
                      <a:cubicBezTo>
                        <a:pt x="286981" y="104229"/>
                        <a:pt x="285080" y="102328"/>
                        <a:pt x="285080" y="99984"/>
                      </a:cubicBezTo>
                      <a:lnTo>
                        <a:pt x="285080" y="87967"/>
                      </a:lnTo>
                      <a:cubicBezTo>
                        <a:pt x="285080" y="85623"/>
                        <a:pt x="286981" y="83722"/>
                        <a:pt x="289325" y="83722"/>
                      </a:cubicBezTo>
                      <a:close/>
                      <a:moveTo>
                        <a:pt x="353589" y="2"/>
                      </a:moveTo>
                      <a:lnTo>
                        <a:pt x="383211" y="2"/>
                      </a:lnTo>
                      <a:cubicBezTo>
                        <a:pt x="385555" y="2"/>
                        <a:pt x="387456" y="1903"/>
                        <a:pt x="387456" y="4247"/>
                      </a:cubicBezTo>
                      <a:lnTo>
                        <a:pt x="387456" y="16264"/>
                      </a:lnTo>
                      <a:cubicBezTo>
                        <a:pt x="387456" y="18608"/>
                        <a:pt x="385555" y="20509"/>
                        <a:pt x="383211" y="20509"/>
                      </a:cubicBezTo>
                      <a:lnTo>
                        <a:pt x="353589" y="20509"/>
                      </a:lnTo>
                      <a:cubicBezTo>
                        <a:pt x="351245" y="20509"/>
                        <a:pt x="349344" y="18608"/>
                        <a:pt x="349344" y="16264"/>
                      </a:cubicBezTo>
                      <a:lnTo>
                        <a:pt x="349344" y="4247"/>
                      </a:lnTo>
                      <a:cubicBezTo>
                        <a:pt x="349344" y="1903"/>
                        <a:pt x="351245" y="2"/>
                        <a:pt x="353589" y="2"/>
                      </a:cubicBezTo>
                      <a:close/>
                      <a:moveTo>
                        <a:pt x="8320" y="2"/>
                      </a:moveTo>
                      <a:lnTo>
                        <a:pt x="314237" y="2"/>
                      </a:lnTo>
                      <a:cubicBezTo>
                        <a:pt x="316581" y="2"/>
                        <a:pt x="318482" y="1903"/>
                        <a:pt x="318482" y="4247"/>
                      </a:cubicBezTo>
                      <a:lnTo>
                        <a:pt x="318482" y="16264"/>
                      </a:lnTo>
                      <a:cubicBezTo>
                        <a:pt x="318482" y="18608"/>
                        <a:pt x="316581" y="20509"/>
                        <a:pt x="314237" y="20509"/>
                      </a:cubicBezTo>
                      <a:lnTo>
                        <a:pt x="8320" y="20509"/>
                      </a:lnTo>
                      <a:cubicBezTo>
                        <a:pt x="5976" y="20509"/>
                        <a:pt x="4075" y="18608"/>
                        <a:pt x="4075" y="16264"/>
                      </a:cubicBezTo>
                      <a:lnTo>
                        <a:pt x="4075" y="4247"/>
                      </a:lnTo>
                      <a:cubicBezTo>
                        <a:pt x="4075" y="1903"/>
                        <a:pt x="5976" y="2"/>
                        <a:pt x="8320" y="2"/>
                      </a:cubicBezTo>
                      <a:close/>
                      <a:moveTo>
                        <a:pt x="652501" y="0"/>
                      </a:moveTo>
                      <a:lnTo>
                        <a:pt x="682123" y="0"/>
                      </a:lnTo>
                      <a:cubicBezTo>
                        <a:pt x="684467" y="0"/>
                        <a:pt x="686368" y="1901"/>
                        <a:pt x="686368" y="4245"/>
                      </a:cubicBezTo>
                      <a:lnTo>
                        <a:pt x="686368" y="16262"/>
                      </a:lnTo>
                      <a:cubicBezTo>
                        <a:pt x="686368" y="18606"/>
                        <a:pt x="684467" y="20507"/>
                        <a:pt x="682123" y="20507"/>
                      </a:cubicBezTo>
                      <a:lnTo>
                        <a:pt x="652501" y="20507"/>
                      </a:lnTo>
                      <a:cubicBezTo>
                        <a:pt x="650157" y="20507"/>
                        <a:pt x="648256" y="18606"/>
                        <a:pt x="648256" y="16262"/>
                      </a:cubicBezTo>
                      <a:lnTo>
                        <a:pt x="648256" y="4245"/>
                      </a:lnTo>
                      <a:cubicBezTo>
                        <a:pt x="648256" y="1901"/>
                        <a:pt x="650157" y="0"/>
                        <a:pt x="652501" y="0"/>
                      </a:cubicBezTo>
                      <a:close/>
                      <a:moveTo>
                        <a:pt x="502887" y="0"/>
                      </a:moveTo>
                      <a:lnTo>
                        <a:pt x="613150" y="0"/>
                      </a:lnTo>
                      <a:cubicBezTo>
                        <a:pt x="615494" y="0"/>
                        <a:pt x="617395" y="1901"/>
                        <a:pt x="617395" y="4245"/>
                      </a:cubicBezTo>
                      <a:lnTo>
                        <a:pt x="617395" y="16262"/>
                      </a:lnTo>
                      <a:cubicBezTo>
                        <a:pt x="617395" y="18606"/>
                        <a:pt x="615494" y="20507"/>
                        <a:pt x="613150" y="20507"/>
                      </a:cubicBezTo>
                      <a:lnTo>
                        <a:pt x="502887" y="20507"/>
                      </a:lnTo>
                      <a:cubicBezTo>
                        <a:pt x="500543" y="20507"/>
                        <a:pt x="498642" y="18606"/>
                        <a:pt x="498642" y="16262"/>
                      </a:cubicBezTo>
                      <a:lnTo>
                        <a:pt x="498642" y="4245"/>
                      </a:lnTo>
                      <a:cubicBezTo>
                        <a:pt x="498642" y="1901"/>
                        <a:pt x="500543" y="0"/>
                        <a:pt x="502887" y="0"/>
                      </a:cubicBez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38" name="Group 3637">
                <a:extLst>
                  <a:ext uri="{FF2B5EF4-FFF2-40B4-BE49-F238E27FC236}">
                    <a16:creationId xmlns:a16="http://schemas.microsoft.com/office/drawing/2014/main" id="{7D0060C9-43B3-4521-A9D2-8B9470282EEC}"/>
                  </a:ext>
                </a:extLst>
              </p:cNvPr>
              <p:cNvGrpSpPr/>
              <p:nvPr/>
            </p:nvGrpSpPr>
            <p:grpSpPr>
              <a:xfrm rot="18902941">
                <a:off x="9825321" y="5247373"/>
                <a:ext cx="109147" cy="109147"/>
                <a:chOff x="8118251" y="2289511"/>
                <a:chExt cx="453435" cy="453435"/>
              </a:xfrm>
              <a:solidFill>
                <a:schemeClr val="accent1">
                  <a:alpha val="40000"/>
                </a:schemeClr>
              </a:solidFill>
            </p:grpSpPr>
            <p:sp>
              <p:nvSpPr>
                <p:cNvPr id="3639" name="Oval 3638">
                  <a:extLst>
                    <a:ext uri="{FF2B5EF4-FFF2-40B4-BE49-F238E27FC236}">
                      <a16:creationId xmlns:a16="http://schemas.microsoft.com/office/drawing/2014/main" id="{90401D73-5289-46F3-BD5B-3521E8B2F425}"/>
                    </a:ext>
                  </a:extLst>
                </p:cNvPr>
                <p:cNvSpPr/>
                <p:nvPr/>
              </p:nvSpPr>
              <p:spPr>
                <a:xfrm>
                  <a:off x="8118251" y="2289511"/>
                  <a:ext cx="453435" cy="45343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0" name="Oval 3639">
                  <a:extLst>
                    <a:ext uri="{FF2B5EF4-FFF2-40B4-BE49-F238E27FC236}">
                      <a16:creationId xmlns:a16="http://schemas.microsoft.com/office/drawing/2014/main" id="{112E26C1-B817-4CC0-999A-20E7528CA76D}"/>
                    </a:ext>
                  </a:extLst>
                </p:cNvPr>
                <p:cNvSpPr/>
                <p:nvPr/>
              </p:nvSpPr>
              <p:spPr>
                <a:xfrm>
                  <a:off x="8160877" y="2332137"/>
                  <a:ext cx="368182" cy="36818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1" name="Oval 3640">
                  <a:extLst>
                    <a:ext uri="{FF2B5EF4-FFF2-40B4-BE49-F238E27FC236}">
                      <a16:creationId xmlns:a16="http://schemas.microsoft.com/office/drawing/2014/main" id="{C5531E63-7B44-4CCE-AEAC-4C7069DF93AD}"/>
                    </a:ext>
                  </a:extLst>
                </p:cNvPr>
                <p:cNvSpPr/>
                <p:nvPr/>
              </p:nvSpPr>
              <p:spPr>
                <a:xfrm>
                  <a:off x="8207808" y="2379068"/>
                  <a:ext cx="274320" cy="27432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2" name="Oval 3641">
                  <a:extLst>
                    <a:ext uri="{FF2B5EF4-FFF2-40B4-BE49-F238E27FC236}">
                      <a16:creationId xmlns:a16="http://schemas.microsoft.com/office/drawing/2014/main" id="{3427B897-310E-4752-9070-30E40A38C985}"/>
                    </a:ext>
                  </a:extLst>
                </p:cNvPr>
                <p:cNvSpPr/>
                <p:nvPr/>
              </p:nvSpPr>
              <p:spPr>
                <a:xfrm>
                  <a:off x="8253528" y="2424788"/>
                  <a:ext cx="182880" cy="18288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628" name="Group 3627">
              <a:extLst>
                <a:ext uri="{FF2B5EF4-FFF2-40B4-BE49-F238E27FC236}">
                  <a16:creationId xmlns:a16="http://schemas.microsoft.com/office/drawing/2014/main" id="{0562BDA6-AB41-44EE-8C92-B5DADF4FDDAE}"/>
                </a:ext>
              </a:extLst>
            </p:cNvPr>
            <p:cNvGrpSpPr/>
            <p:nvPr/>
          </p:nvGrpSpPr>
          <p:grpSpPr>
            <a:xfrm flipH="1">
              <a:off x="898378" y="3540367"/>
              <a:ext cx="2725552" cy="2568873"/>
              <a:chOff x="898378" y="3540367"/>
              <a:chExt cx="2725552" cy="2568873"/>
            </a:xfrm>
          </p:grpSpPr>
          <p:sp>
            <p:nvSpPr>
              <p:cNvPr id="3629" name="Freeform: Shape 3628">
                <a:extLst>
                  <a:ext uri="{FF2B5EF4-FFF2-40B4-BE49-F238E27FC236}">
                    <a16:creationId xmlns:a16="http://schemas.microsoft.com/office/drawing/2014/main" id="{591F3A7F-E1E8-4E34-ABB1-97F4048A7EA9}"/>
                  </a:ext>
                </a:extLst>
              </p:cNvPr>
              <p:cNvSpPr/>
              <p:nvPr/>
            </p:nvSpPr>
            <p:spPr>
              <a:xfrm rot="19146890">
                <a:off x="898378" y="3540367"/>
                <a:ext cx="2647906" cy="2053702"/>
              </a:xfrm>
              <a:custGeom>
                <a:avLst/>
                <a:gdLst>
                  <a:gd name="connsiteX0" fmla="*/ 802501 w 2647906"/>
                  <a:gd name="connsiteY0" fmla="*/ 64780 h 2053702"/>
                  <a:gd name="connsiteX1" fmla="*/ 824412 w 2647906"/>
                  <a:gd name="connsiteY1" fmla="*/ 137612 h 2053702"/>
                  <a:gd name="connsiteX2" fmla="*/ 735907 w 2647906"/>
                  <a:gd name="connsiteY2" fmla="*/ 300638 h 2053702"/>
                  <a:gd name="connsiteX3" fmla="*/ 672970 w 2647906"/>
                  <a:gd name="connsiteY3" fmla="*/ 375812 h 2053702"/>
                  <a:gd name="connsiteX4" fmla="*/ 644123 w 2647906"/>
                  <a:gd name="connsiteY4" fmla="*/ 429134 h 2053702"/>
                  <a:gd name="connsiteX5" fmla="*/ 630356 w 2647906"/>
                  <a:gd name="connsiteY5" fmla="*/ 546704 h 2053702"/>
                  <a:gd name="connsiteX6" fmla="*/ 618992 w 2647906"/>
                  <a:gd name="connsiteY6" fmla="*/ 620349 h 2053702"/>
                  <a:gd name="connsiteX7" fmla="*/ 576379 w 2647906"/>
                  <a:gd name="connsiteY7" fmla="*/ 714318 h 2053702"/>
                  <a:gd name="connsiteX8" fmla="*/ 559114 w 2647906"/>
                  <a:gd name="connsiteY8" fmla="*/ 771355 h 2053702"/>
                  <a:gd name="connsiteX9" fmla="*/ 507760 w 2647906"/>
                  <a:gd name="connsiteY9" fmla="*/ 891329 h 2053702"/>
                  <a:gd name="connsiteX10" fmla="*/ 462960 w 2647906"/>
                  <a:gd name="connsiteY10" fmla="*/ 948802 h 2053702"/>
                  <a:gd name="connsiteX11" fmla="*/ 412480 w 2647906"/>
                  <a:gd name="connsiteY11" fmla="*/ 1078829 h 2053702"/>
                  <a:gd name="connsiteX12" fmla="*/ 403301 w 2647906"/>
                  <a:gd name="connsiteY12" fmla="*/ 1333200 h 2053702"/>
                  <a:gd name="connsiteX13" fmla="*/ 421058 w 2647906"/>
                  <a:gd name="connsiteY13" fmla="*/ 1503955 h 2053702"/>
                  <a:gd name="connsiteX14" fmla="*/ 425443 w 2647906"/>
                  <a:gd name="connsiteY14" fmla="*/ 1540797 h 2053702"/>
                  <a:gd name="connsiteX15" fmla="*/ 0 w 2647906"/>
                  <a:gd name="connsiteY15" fmla="*/ 1172459 h 2053702"/>
                  <a:gd name="connsiteX16" fmla="*/ 16659 w 2647906"/>
                  <a:gd name="connsiteY16" fmla="*/ 1116181 h 2053702"/>
                  <a:gd name="connsiteX17" fmla="*/ 118337 w 2647906"/>
                  <a:gd name="connsiteY17" fmla="*/ 780533 h 2053702"/>
                  <a:gd name="connsiteX18" fmla="*/ 209683 w 2647906"/>
                  <a:gd name="connsiteY18" fmla="*/ 463662 h 2053702"/>
                  <a:gd name="connsiteX19" fmla="*/ 259071 w 2647906"/>
                  <a:gd name="connsiteY19" fmla="*/ 293425 h 2053702"/>
                  <a:gd name="connsiteX20" fmla="*/ 276772 w 2647906"/>
                  <a:gd name="connsiteY20" fmla="*/ 205139 h 2053702"/>
                  <a:gd name="connsiteX21" fmla="*/ 329219 w 2647906"/>
                  <a:gd name="connsiteY21" fmla="*/ 137394 h 2053702"/>
                  <a:gd name="connsiteX22" fmla="*/ 512349 w 2647906"/>
                  <a:gd name="connsiteY22" fmla="*/ 41458 h 2053702"/>
                  <a:gd name="connsiteX23" fmla="*/ 578564 w 2647906"/>
                  <a:gd name="connsiteY23" fmla="*/ 3434 h 2053702"/>
                  <a:gd name="connsiteX24" fmla="*/ 598232 w 2647906"/>
                  <a:gd name="connsiteY24" fmla="*/ 2123 h 2053702"/>
                  <a:gd name="connsiteX25" fmla="*/ 603914 w 2647906"/>
                  <a:gd name="connsiteY25" fmla="*/ 16546 h 2053702"/>
                  <a:gd name="connsiteX26" fmla="*/ 614402 w 2647906"/>
                  <a:gd name="connsiteY26" fmla="*/ 153128 h 2053702"/>
                  <a:gd name="connsiteX27" fmla="*/ 624237 w 2647906"/>
                  <a:gd name="connsiteY27" fmla="*/ 147446 h 2053702"/>
                  <a:gd name="connsiteX28" fmla="*/ 710120 w 2647906"/>
                  <a:gd name="connsiteY28" fmla="*/ 63749 h 2053702"/>
                  <a:gd name="connsiteX29" fmla="*/ 779832 w 2647906"/>
                  <a:gd name="connsiteY29" fmla="*/ 50418 h 2053702"/>
                  <a:gd name="connsiteX30" fmla="*/ 802501 w 2647906"/>
                  <a:gd name="connsiteY30" fmla="*/ 64780 h 2053702"/>
                  <a:gd name="connsiteX31" fmla="*/ 2419034 w 2647906"/>
                  <a:gd name="connsiteY31" fmla="*/ 721093 h 2053702"/>
                  <a:gd name="connsiteX32" fmla="*/ 2504043 w 2647906"/>
                  <a:gd name="connsiteY32" fmla="*/ 904441 h 2053702"/>
                  <a:gd name="connsiteX33" fmla="*/ 2545782 w 2647906"/>
                  <a:gd name="connsiteY33" fmla="*/ 1068995 h 2053702"/>
                  <a:gd name="connsiteX34" fmla="*/ 2540975 w 2647906"/>
                  <a:gd name="connsiteY34" fmla="*/ 1200552 h 2053702"/>
                  <a:gd name="connsiteX35" fmla="*/ 2527207 w 2647906"/>
                  <a:gd name="connsiteY35" fmla="*/ 1309818 h 2053702"/>
                  <a:gd name="connsiteX36" fmla="*/ 2533108 w 2647906"/>
                  <a:gd name="connsiteY36" fmla="*/ 1417991 h 2053702"/>
                  <a:gd name="connsiteX37" fmla="*/ 2647906 w 2647906"/>
                  <a:gd name="connsiteY37" fmla="*/ 1623311 h 2053702"/>
                  <a:gd name="connsiteX38" fmla="*/ 2238821 w 2647906"/>
                  <a:gd name="connsiteY38" fmla="*/ 2053445 h 2053702"/>
                  <a:gd name="connsiteX39" fmla="*/ 2107487 w 2647906"/>
                  <a:gd name="connsiteY39" fmla="*/ 1625728 h 2053702"/>
                  <a:gd name="connsiteX40" fmla="*/ 1832058 w 2647906"/>
                  <a:gd name="connsiteY40" fmla="*/ 1241636 h 2053702"/>
                  <a:gd name="connsiteX41" fmla="*/ 1746394 w 2647906"/>
                  <a:gd name="connsiteY41" fmla="*/ 1095656 h 2053702"/>
                  <a:gd name="connsiteX42" fmla="*/ 1701159 w 2647906"/>
                  <a:gd name="connsiteY42" fmla="*/ 1015237 h 2053702"/>
                  <a:gd name="connsiteX43" fmla="*/ 1666849 w 2647906"/>
                  <a:gd name="connsiteY43" fmla="*/ 935910 h 2053702"/>
                  <a:gd name="connsiteX44" fmla="*/ 1618990 w 2647906"/>
                  <a:gd name="connsiteY44" fmla="*/ 854398 h 2053702"/>
                  <a:gd name="connsiteX45" fmla="*/ 1588178 w 2647906"/>
                  <a:gd name="connsiteY45" fmla="*/ 825770 h 2053702"/>
                  <a:gd name="connsiteX46" fmla="*/ 1612435 w 2647906"/>
                  <a:gd name="connsiteY46" fmla="*/ 764145 h 2053702"/>
                  <a:gd name="connsiteX47" fmla="*/ 1642592 w 2647906"/>
                  <a:gd name="connsiteY47" fmla="*/ 763488 h 2053702"/>
                  <a:gd name="connsiteX48" fmla="*/ 1691106 w 2647906"/>
                  <a:gd name="connsiteY48" fmla="*/ 775726 h 2053702"/>
                  <a:gd name="connsiteX49" fmla="*/ 1749017 w 2647906"/>
                  <a:gd name="connsiteY49" fmla="*/ 812658 h 2053702"/>
                  <a:gd name="connsiteX50" fmla="*/ 1751420 w 2647906"/>
                  <a:gd name="connsiteY50" fmla="*/ 814843 h 2053702"/>
                  <a:gd name="connsiteX51" fmla="*/ 1755354 w 2647906"/>
                  <a:gd name="connsiteY51" fmla="*/ 815280 h 2053702"/>
                  <a:gd name="connsiteX52" fmla="*/ 1638003 w 2647906"/>
                  <a:gd name="connsiteY52" fmla="*/ 354397 h 2053702"/>
                  <a:gd name="connsiteX53" fmla="*/ 1635598 w 2647906"/>
                  <a:gd name="connsiteY53" fmla="*/ 303261 h 2053702"/>
                  <a:gd name="connsiteX54" fmla="*/ 1657234 w 2647906"/>
                  <a:gd name="connsiteY54" fmla="*/ 263925 h 2053702"/>
                  <a:gd name="connsiteX55" fmla="*/ 1707714 w 2647906"/>
                  <a:gd name="connsiteY55" fmla="*/ 258243 h 2053702"/>
                  <a:gd name="connsiteX56" fmla="*/ 1784419 w 2647906"/>
                  <a:gd name="connsiteY56" fmla="*/ 306538 h 2053702"/>
                  <a:gd name="connsiteX57" fmla="*/ 1823973 w 2647906"/>
                  <a:gd name="connsiteY57" fmla="*/ 408592 h 2053702"/>
                  <a:gd name="connsiteX58" fmla="*/ 1907234 w 2647906"/>
                  <a:gd name="connsiteY58" fmla="*/ 690280 h 2053702"/>
                  <a:gd name="connsiteX59" fmla="*/ 1926465 w 2647906"/>
                  <a:gd name="connsiteY59" fmla="*/ 698148 h 2053702"/>
                  <a:gd name="connsiteX60" fmla="*/ 2046438 w 2647906"/>
                  <a:gd name="connsiteY60" fmla="*/ 694651 h 2053702"/>
                  <a:gd name="connsiteX61" fmla="*/ 2065013 w 2647906"/>
                  <a:gd name="connsiteY61" fmla="*/ 706014 h 2053702"/>
                  <a:gd name="connsiteX62" fmla="*/ 2076595 w 2647906"/>
                  <a:gd name="connsiteY62" fmla="*/ 703392 h 2053702"/>
                  <a:gd name="connsiteX63" fmla="*/ 2142155 w 2647906"/>
                  <a:gd name="connsiteY63" fmla="*/ 667553 h 2053702"/>
                  <a:gd name="connsiteX64" fmla="*/ 2230442 w 2647906"/>
                  <a:gd name="connsiteY64" fmla="*/ 696399 h 2053702"/>
                  <a:gd name="connsiteX65" fmla="*/ 2279612 w 2647906"/>
                  <a:gd name="connsiteY65" fmla="*/ 706670 h 2053702"/>
                  <a:gd name="connsiteX66" fmla="*/ 2328562 w 2647906"/>
                  <a:gd name="connsiteY66" fmla="*/ 691592 h 2053702"/>
                  <a:gd name="connsiteX67" fmla="*/ 2419034 w 2647906"/>
                  <a:gd name="connsiteY67" fmla="*/ 721093 h 2053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</a:cxnLst>
                <a:rect l="l" t="t" r="r" b="b"/>
                <a:pathLst>
                  <a:path w="2647906" h="2053702">
                    <a:moveTo>
                      <a:pt x="802501" y="64780"/>
                    </a:moveTo>
                    <a:cubicBezTo>
                      <a:pt x="822159" y="83035"/>
                      <a:pt x="831951" y="111553"/>
                      <a:pt x="824412" y="137612"/>
                    </a:cubicBezTo>
                    <a:cubicBezTo>
                      <a:pt x="813704" y="174981"/>
                      <a:pt x="750767" y="282281"/>
                      <a:pt x="735907" y="300638"/>
                    </a:cubicBezTo>
                    <a:cubicBezTo>
                      <a:pt x="715146" y="325768"/>
                      <a:pt x="691108" y="348277"/>
                      <a:pt x="672970" y="375812"/>
                    </a:cubicBezTo>
                    <a:cubicBezTo>
                      <a:pt x="665758" y="386739"/>
                      <a:pt x="658546" y="395480"/>
                      <a:pt x="644123" y="429134"/>
                    </a:cubicBezTo>
                    <a:cubicBezTo>
                      <a:pt x="629045" y="467158"/>
                      <a:pt x="625330" y="506275"/>
                      <a:pt x="630356" y="546704"/>
                    </a:cubicBezTo>
                    <a:cubicBezTo>
                      <a:pt x="633634" y="572054"/>
                      <a:pt x="626641" y="596310"/>
                      <a:pt x="618992" y="620349"/>
                    </a:cubicBezTo>
                    <a:cubicBezTo>
                      <a:pt x="608285" y="653348"/>
                      <a:pt x="595391" y="685035"/>
                      <a:pt x="576379" y="714318"/>
                    </a:cubicBezTo>
                    <a:cubicBezTo>
                      <a:pt x="565452" y="731363"/>
                      <a:pt x="563704" y="752124"/>
                      <a:pt x="559114" y="771355"/>
                    </a:cubicBezTo>
                    <a:cubicBezTo>
                      <a:pt x="548625" y="814187"/>
                      <a:pt x="536387" y="856145"/>
                      <a:pt x="507760" y="891329"/>
                    </a:cubicBezTo>
                    <a:cubicBezTo>
                      <a:pt x="492462" y="910122"/>
                      <a:pt x="476947" y="929135"/>
                      <a:pt x="462960" y="948802"/>
                    </a:cubicBezTo>
                    <a:cubicBezTo>
                      <a:pt x="435426" y="987919"/>
                      <a:pt x="422751" y="1032937"/>
                      <a:pt x="412480" y="1078829"/>
                    </a:cubicBezTo>
                    <a:cubicBezTo>
                      <a:pt x="404395" y="1115761"/>
                      <a:pt x="399150" y="1285779"/>
                      <a:pt x="403301" y="1333200"/>
                    </a:cubicBezTo>
                    <a:cubicBezTo>
                      <a:pt x="407890" y="1384883"/>
                      <a:pt x="414447" y="1446399"/>
                      <a:pt x="421058" y="1503955"/>
                    </a:cubicBezTo>
                    <a:lnTo>
                      <a:pt x="425443" y="1540797"/>
                    </a:lnTo>
                    <a:lnTo>
                      <a:pt x="0" y="1172459"/>
                    </a:lnTo>
                    <a:lnTo>
                      <a:pt x="16659" y="1116181"/>
                    </a:lnTo>
                    <a:cubicBezTo>
                      <a:pt x="58412" y="975757"/>
                      <a:pt x="97686" y="845601"/>
                      <a:pt x="118337" y="780533"/>
                    </a:cubicBezTo>
                    <a:cubicBezTo>
                      <a:pt x="151553" y="675857"/>
                      <a:pt x="183240" y="570524"/>
                      <a:pt x="209683" y="463662"/>
                    </a:cubicBezTo>
                    <a:cubicBezTo>
                      <a:pt x="223888" y="406188"/>
                      <a:pt x="240714" y="349588"/>
                      <a:pt x="259071" y="293425"/>
                    </a:cubicBezTo>
                    <a:cubicBezTo>
                      <a:pt x="268467" y="264798"/>
                      <a:pt x="273276" y="234859"/>
                      <a:pt x="276772" y="205139"/>
                    </a:cubicBezTo>
                    <a:cubicBezTo>
                      <a:pt x="280924" y="171922"/>
                      <a:pt x="298407" y="147883"/>
                      <a:pt x="329219" y="137394"/>
                    </a:cubicBezTo>
                    <a:cubicBezTo>
                      <a:pt x="395216" y="114667"/>
                      <a:pt x="452472" y="75550"/>
                      <a:pt x="512349" y="41458"/>
                    </a:cubicBezTo>
                    <a:cubicBezTo>
                      <a:pt x="534421" y="28784"/>
                      <a:pt x="556492" y="16109"/>
                      <a:pt x="578564" y="3434"/>
                    </a:cubicBezTo>
                    <a:cubicBezTo>
                      <a:pt x="584901" y="-282"/>
                      <a:pt x="591457" y="-1374"/>
                      <a:pt x="598232" y="2123"/>
                    </a:cubicBezTo>
                    <a:cubicBezTo>
                      <a:pt x="603477" y="5620"/>
                      <a:pt x="603258" y="11082"/>
                      <a:pt x="603914" y="16546"/>
                    </a:cubicBezTo>
                    <a:cubicBezTo>
                      <a:pt x="605880" y="34466"/>
                      <a:pt x="609159" y="149195"/>
                      <a:pt x="614402" y="153128"/>
                    </a:cubicBezTo>
                    <a:cubicBezTo>
                      <a:pt x="618774" y="152910"/>
                      <a:pt x="621177" y="149413"/>
                      <a:pt x="624237" y="147446"/>
                    </a:cubicBezTo>
                    <a:cubicBezTo>
                      <a:pt x="646309" y="129745"/>
                      <a:pt x="701160" y="71616"/>
                      <a:pt x="710120" y="63749"/>
                    </a:cubicBezTo>
                    <a:cubicBezTo>
                      <a:pt x="730881" y="45829"/>
                      <a:pt x="753827" y="40147"/>
                      <a:pt x="779832" y="50418"/>
                    </a:cubicBezTo>
                    <a:cubicBezTo>
                      <a:pt x="788300" y="53751"/>
                      <a:pt x="795948" y="58695"/>
                      <a:pt x="802501" y="64780"/>
                    </a:cubicBezTo>
                    <a:close/>
                    <a:moveTo>
                      <a:pt x="2419034" y="721093"/>
                    </a:moveTo>
                    <a:cubicBezTo>
                      <a:pt x="2425371" y="728523"/>
                      <a:pt x="2486342" y="856583"/>
                      <a:pt x="2504043" y="904441"/>
                    </a:cubicBezTo>
                    <a:cubicBezTo>
                      <a:pt x="2523711" y="957763"/>
                      <a:pt x="2539227" y="1012396"/>
                      <a:pt x="2545782" y="1068995"/>
                    </a:cubicBezTo>
                    <a:cubicBezTo>
                      <a:pt x="2550809" y="1113139"/>
                      <a:pt x="2547749" y="1156846"/>
                      <a:pt x="2540975" y="1200552"/>
                    </a:cubicBezTo>
                    <a:cubicBezTo>
                      <a:pt x="2535512" y="1236828"/>
                      <a:pt x="2528737" y="1273104"/>
                      <a:pt x="2527207" y="1309818"/>
                    </a:cubicBezTo>
                    <a:cubicBezTo>
                      <a:pt x="2525678" y="1346531"/>
                      <a:pt x="2522181" y="1383026"/>
                      <a:pt x="2533108" y="1417991"/>
                    </a:cubicBezTo>
                    <a:cubicBezTo>
                      <a:pt x="2547750" y="1465631"/>
                      <a:pt x="2626271" y="1578730"/>
                      <a:pt x="2647906" y="1623311"/>
                    </a:cubicBezTo>
                    <a:cubicBezTo>
                      <a:pt x="2530422" y="1724748"/>
                      <a:pt x="2319956" y="2043116"/>
                      <a:pt x="2238821" y="2053445"/>
                    </a:cubicBezTo>
                    <a:cubicBezTo>
                      <a:pt x="2157686" y="2063775"/>
                      <a:pt x="2175281" y="1761030"/>
                      <a:pt x="2107487" y="1625728"/>
                    </a:cubicBezTo>
                    <a:cubicBezTo>
                      <a:pt x="2039693" y="1490426"/>
                      <a:pt x="1892241" y="1329981"/>
                      <a:pt x="1832058" y="1241636"/>
                    </a:cubicBezTo>
                    <a:cubicBezTo>
                      <a:pt x="1771877" y="1153291"/>
                      <a:pt x="1768248" y="1148541"/>
                      <a:pt x="1746394" y="1095656"/>
                    </a:cubicBezTo>
                    <a:cubicBezTo>
                      <a:pt x="1734812" y="1067248"/>
                      <a:pt x="1721044" y="1039494"/>
                      <a:pt x="1701159" y="1015237"/>
                    </a:cubicBezTo>
                    <a:cubicBezTo>
                      <a:pt x="1682365" y="992291"/>
                      <a:pt x="1674716" y="964100"/>
                      <a:pt x="1666849" y="935910"/>
                    </a:cubicBezTo>
                    <a:cubicBezTo>
                      <a:pt x="1658108" y="904878"/>
                      <a:pt x="1643904" y="876251"/>
                      <a:pt x="1618990" y="854398"/>
                    </a:cubicBezTo>
                    <a:cubicBezTo>
                      <a:pt x="1611342" y="850027"/>
                      <a:pt x="1591237" y="830578"/>
                      <a:pt x="1588178" y="825770"/>
                    </a:cubicBezTo>
                    <a:cubicBezTo>
                      <a:pt x="1570913" y="800202"/>
                      <a:pt x="1582277" y="771355"/>
                      <a:pt x="1612435" y="764145"/>
                    </a:cubicBezTo>
                    <a:cubicBezTo>
                      <a:pt x="1622487" y="761740"/>
                      <a:pt x="1632321" y="761303"/>
                      <a:pt x="1642592" y="763488"/>
                    </a:cubicBezTo>
                    <a:cubicBezTo>
                      <a:pt x="1658982" y="766985"/>
                      <a:pt x="1675153" y="770481"/>
                      <a:pt x="1691106" y="775726"/>
                    </a:cubicBezTo>
                    <a:cubicBezTo>
                      <a:pt x="1713614" y="783156"/>
                      <a:pt x="1733719" y="793864"/>
                      <a:pt x="1749017" y="812658"/>
                    </a:cubicBezTo>
                    <a:cubicBezTo>
                      <a:pt x="1749672" y="813532"/>
                      <a:pt x="1750546" y="814188"/>
                      <a:pt x="1751420" y="814843"/>
                    </a:cubicBezTo>
                    <a:cubicBezTo>
                      <a:pt x="1752076" y="815281"/>
                      <a:pt x="1752732" y="815499"/>
                      <a:pt x="1755354" y="815280"/>
                    </a:cubicBezTo>
                    <a:cubicBezTo>
                      <a:pt x="1742242" y="765455"/>
                      <a:pt x="1644559" y="387177"/>
                      <a:pt x="1638003" y="354397"/>
                    </a:cubicBezTo>
                    <a:cubicBezTo>
                      <a:pt x="1637129" y="346749"/>
                      <a:pt x="1635162" y="310909"/>
                      <a:pt x="1635598" y="303261"/>
                    </a:cubicBezTo>
                    <a:cubicBezTo>
                      <a:pt x="1636691" y="286652"/>
                      <a:pt x="1642810" y="273103"/>
                      <a:pt x="1657234" y="263925"/>
                    </a:cubicBezTo>
                    <a:cubicBezTo>
                      <a:pt x="1673186" y="255184"/>
                      <a:pt x="1690451" y="255839"/>
                      <a:pt x="1707714" y="258243"/>
                    </a:cubicBezTo>
                    <a:cubicBezTo>
                      <a:pt x="1739401" y="264580"/>
                      <a:pt x="1764314" y="281845"/>
                      <a:pt x="1784419" y="306538"/>
                    </a:cubicBezTo>
                    <a:cubicBezTo>
                      <a:pt x="1802339" y="328610"/>
                      <a:pt x="1813921" y="382369"/>
                      <a:pt x="1823973" y="408592"/>
                    </a:cubicBezTo>
                    <a:cubicBezTo>
                      <a:pt x="1827469" y="417771"/>
                      <a:pt x="1906797" y="688095"/>
                      <a:pt x="1907234" y="690280"/>
                    </a:cubicBezTo>
                    <a:cubicBezTo>
                      <a:pt x="1911386" y="705140"/>
                      <a:pt x="1912915" y="704266"/>
                      <a:pt x="1926465" y="698148"/>
                    </a:cubicBezTo>
                    <a:cubicBezTo>
                      <a:pt x="1965581" y="680010"/>
                      <a:pt x="2005791" y="670613"/>
                      <a:pt x="2046438" y="694651"/>
                    </a:cubicBezTo>
                    <a:cubicBezTo>
                      <a:pt x="2052776" y="698366"/>
                      <a:pt x="2059113" y="702081"/>
                      <a:pt x="2065013" y="706014"/>
                    </a:cubicBezTo>
                    <a:cubicBezTo>
                      <a:pt x="2069820" y="709293"/>
                      <a:pt x="2073536" y="709074"/>
                      <a:pt x="2076595" y="703392"/>
                    </a:cubicBezTo>
                    <a:cubicBezTo>
                      <a:pt x="2090581" y="677168"/>
                      <a:pt x="2114401" y="669082"/>
                      <a:pt x="2142155" y="667553"/>
                    </a:cubicBezTo>
                    <a:cubicBezTo>
                      <a:pt x="2175371" y="665804"/>
                      <a:pt x="2204873" y="675420"/>
                      <a:pt x="2230442" y="696399"/>
                    </a:cubicBezTo>
                    <a:cubicBezTo>
                      <a:pt x="2245302" y="708637"/>
                      <a:pt x="2261255" y="711259"/>
                      <a:pt x="2279612" y="706670"/>
                    </a:cubicBezTo>
                    <a:cubicBezTo>
                      <a:pt x="2296220" y="702518"/>
                      <a:pt x="2312391" y="696399"/>
                      <a:pt x="2328562" y="691592"/>
                    </a:cubicBezTo>
                    <a:cubicBezTo>
                      <a:pt x="2365712" y="680446"/>
                      <a:pt x="2394996" y="692903"/>
                      <a:pt x="2419034" y="721093"/>
                    </a:cubicBezTo>
                    <a:close/>
                  </a:path>
                </a:pathLst>
              </a:custGeom>
              <a:solidFill>
                <a:srgbClr val="FCD9C1"/>
              </a:solidFill>
              <a:ln w="253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30" name="Freeform: Shape 3629">
                <a:extLst>
                  <a:ext uri="{FF2B5EF4-FFF2-40B4-BE49-F238E27FC236}">
                    <a16:creationId xmlns:a16="http://schemas.microsoft.com/office/drawing/2014/main" id="{3B44914A-B35C-4267-89A3-98AD238B98B5}"/>
                  </a:ext>
                </a:extLst>
              </p:cNvPr>
              <p:cNvSpPr/>
              <p:nvPr/>
            </p:nvSpPr>
            <p:spPr>
              <a:xfrm rot="18494506">
                <a:off x="1277685" y="5118874"/>
                <a:ext cx="859228" cy="1121504"/>
              </a:xfrm>
              <a:custGeom>
                <a:avLst/>
                <a:gdLst>
                  <a:gd name="connsiteX0" fmla="*/ 627099 w 627402"/>
                  <a:gd name="connsiteY0" fmla="*/ 265576 h 671928"/>
                  <a:gd name="connsiteX1" fmla="*/ 622871 w 627402"/>
                  <a:gd name="connsiteY1" fmla="*/ 282230 h 671928"/>
                  <a:gd name="connsiteX2" fmla="*/ 438705 w 627402"/>
                  <a:gd name="connsiteY2" fmla="*/ 670937 h 671928"/>
                  <a:gd name="connsiteX3" fmla="*/ 438236 w 627402"/>
                  <a:gd name="connsiteY3" fmla="*/ 671928 h 671928"/>
                  <a:gd name="connsiteX4" fmla="*/ 0 w 627402"/>
                  <a:gd name="connsiteY4" fmla="*/ 115864 h 671928"/>
                  <a:gd name="connsiteX5" fmla="*/ 52443 w 627402"/>
                  <a:gd name="connsiteY5" fmla="*/ 14129 h 671928"/>
                  <a:gd name="connsiteX6" fmla="*/ 94818 w 627402"/>
                  <a:gd name="connsiteY6" fmla="*/ 9241 h 671928"/>
                  <a:gd name="connsiteX7" fmla="*/ 350695 w 627402"/>
                  <a:gd name="connsiteY7" fmla="*/ 128216 h 671928"/>
                  <a:gd name="connsiteX8" fmla="*/ 556865 w 627402"/>
                  <a:gd name="connsiteY8" fmla="*/ 223558 h 671928"/>
                  <a:gd name="connsiteX9" fmla="*/ 577237 w 627402"/>
                  <a:gd name="connsiteY9" fmla="*/ 239449 h 671928"/>
                  <a:gd name="connsiteX10" fmla="*/ 613907 w 627402"/>
                  <a:gd name="connsiteY10" fmla="*/ 255339 h 671928"/>
                  <a:gd name="connsiteX11" fmla="*/ 627099 w 627402"/>
                  <a:gd name="connsiteY11" fmla="*/ 265576 h 671928"/>
                  <a:gd name="connsiteX0" fmla="*/ 627099 w 627402"/>
                  <a:gd name="connsiteY0" fmla="*/ 265576 h 1121504"/>
                  <a:gd name="connsiteX1" fmla="*/ 622871 w 627402"/>
                  <a:gd name="connsiteY1" fmla="*/ 282230 h 1121504"/>
                  <a:gd name="connsiteX2" fmla="*/ 438705 w 627402"/>
                  <a:gd name="connsiteY2" fmla="*/ 670937 h 1121504"/>
                  <a:gd name="connsiteX3" fmla="*/ 235877 w 627402"/>
                  <a:gd name="connsiteY3" fmla="*/ 1121504 h 1121504"/>
                  <a:gd name="connsiteX4" fmla="*/ 0 w 627402"/>
                  <a:gd name="connsiteY4" fmla="*/ 115864 h 1121504"/>
                  <a:gd name="connsiteX5" fmla="*/ 52443 w 627402"/>
                  <a:gd name="connsiteY5" fmla="*/ 14129 h 1121504"/>
                  <a:gd name="connsiteX6" fmla="*/ 94818 w 627402"/>
                  <a:gd name="connsiteY6" fmla="*/ 9241 h 1121504"/>
                  <a:gd name="connsiteX7" fmla="*/ 350695 w 627402"/>
                  <a:gd name="connsiteY7" fmla="*/ 128216 h 1121504"/>
                  <a:gd name="connsiteX8" fmla="*/ 556865 w 627402"/>
                  <a:gd name="connsiteY8" fmla="*/ 223558 h 1121504"/>
                  <a:gd name="connsiteX9" fmla="*/ 577237 w 627402"/>
                  <a:gd name="connsiteY9" fmla="*/ 239449 h 1121504"/>
                  <a:gd name="connsiteX10" fmla="*/ 613907 w 627402"/>
                  <a:gd name="connsiteY10" fmla="*/ 255339 h 1121504"/>
                  <a:gd name="connsiteX11" fmla="*/ 627099 w 627402"/>
                  <a:gd name="connsiteY11" fmla="*/ 265576 h 1121504"/>
                  <a:gd name="connsiteX0" fmla="*/ 858926 w 859229"/>
                  <a:gd name="connsiteY0" fmla="*/ 265576 h 1121504"/>
                  <a:gd name="connsiteX1" fmla="*/ 854698 w 859229"/>
                  <a:gd name="connsiteY1" fmla="*/ 282230 h 1121504"/>
                  <a:gd name="connsiteX2" fmla="*/ 670532 w 859229"/>
                  <a:gd name="connsiteY2" fmla="*/ 670937 h 1121504"/>
                  <a:gd name="connsiteX3" fmla="*/ 467704 w 859229"/>
                  <a:gd name="connsiteY3" fmla="*/ 1121504 h 1121504"/>
                  <a:gd name="connsiteX4" fmla="*/ 0 w 859229"/>
                  <a:gd name="connsiteY4" fmla="*/ 518100 h 1121504"/>
                  <a:gd name="connsiteX5" fmla="*/ 284270 w 859229"/>
                  <a:gd name="connsiteY5" fmla="*/ 14129 h 1121504"/>
                  <a:gd name="connsiteX6" fmla="*/ 326645 w 859229"/>
                  <a:gd name="connsiteY6" fmla="*/ 9241 h 1121504"/>
                  <a:gd name="connsiteX7" fmla="*/ 582522 w 859229"/>
                  <a:gd name="connsiteY7" fmla="*/ 128216 h 1121504"/>
                  <a:gd name="connsiteX8" fmla="*/ 788692 w 859229"/>
                  <a:gd name="connsiteY8" fmla="*/ 223558 h 1121504"/>
                  <a:gd name="connsiteX9" fmla="*/ 809064 w 859229"/>
                  <a:gd name="connsiteY9" fmla="*/ 239449 h 1121504"/>
                  <a:gd name="connsiteX10" fmla="*/ 845734 w 859229"/>
                  <a:gd name="connsiteY10" fmla="*/ 255339 h 1121504"/>
                  <a:gd name="connsiteX11" fmla="*/ 858926 w 859229"/>
                  <a:gd name="connsiteY11" fmla="*/ 265576 h 1121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59229" h="1121504">
                    <a:moveTo>
                      <a:pt x="858926" y="265576"/>
                    </a:moveTo>
                    <a:cubicBezTo>
                      <a:pt x="859995" y="269906"/>
                      <a:pt x="858161" y="275304"/>
                      <a:pt x="854698" y="282230"/>
                    </a:cubicBezTo>
                    <a:cubicBezTo>
                      <a:pt x="792765" y="411799"/>
                      <a:pt x="731649" y="541369"/>
                      <a:pt x="670532" y="670937"/>
                    </a:cubicBezTo>
                    <a:lnTo>
                      <a:pt x="467704" y="1121504"/>
                    </a:lnTo>
                    <a:lnTo>
                      <a:pt x="0" y="518100"/>
                    </a:lnTo>
                    <a:lnTo>
                      <a:pt x="284270" y="14129"/>
                    </a:lnTo>
                    <a:cubicBezTo>
                      <a:pt x="298124" y="-3798"/>
                      <a:pt x="298938" y="-3798"/>
                      <a:pt x="326645" y="9241"/>
                    </a:cubicBezTo>
                    <a:lnTo>
                      <a:pt x="582522" y="128216"/>
                    </a:lnTo>
                    <a:lnTo>
                      <a:pt x="788692" y="223558"/>
                    </a:lnTo>
                    <a:cubicBezTo>
                      <a:pt x="797249" y="227225"/>
                      <a:pt x="806212" y="229670"/>
                      <a:pt x="809064" y="239449"/>
                    </a:cubicBezTo>
                    <a:cubicBezTo>
                      <a:pt x="821288" y="244745"/>
                      <a:pt x="833103" y="251265"/>
                      <a:pt x="845734" y="255339"/>
                    </a:cubicBezTo>
                    <a:cubicBezTo>
                      <a:pt x="853883" y="257988"/>
                      <a:pt x="857856" y="261247"/>
                      <a:pt x="858926" y="26557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425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31" name="Freeform: Shape 3630">
                <a:extLst>
                  <a:ext uri="{FF2B5EF4-FFF2-40B4-BE49-F238E27FC236}">
                    <a16:creationId xmlns:a16="http://schemas.microsoft.com/office/drawing/2014/main" id="{02A1B873-E7F8-47BA-BE75-1D79F581FAC2}"/>
                  </a:ext>
                </a:extLst>
              </p:cNvPr>
              <p:cNvSpPr/>
              <p:nvPr/>
            </p:nvSpPr>
            <p:spPr>
              <a:xfrm rot="16200000">
                <a:off x="3032248" y="4203473"/>
                <a:ext cx="777883" cy="405480"/>
              </a:xfrm>
              <a:custGeom>
                <a:avLst/>
                <a:gdLst>
                  <a:gd name="connsiteX0" fmla="*/ 777580 w 777883"/>
                  <a:gd name="connsiteY0" fmla="*/ 265577 h 405480"/>
                  <a:gd name="connsiteX1" fmla="*/ 773352 w 777883"/>
                  <a:gd name="connsiteY1" fmla="*/ 282231 h 405480"/>
                  <a:gd name="connsiteX2" fmla="*/ 714957 w 777883"/>
                  <a:gd name="connsiteY2" fmla="*/ 405480 h 405480"/>
                  <a:gd name="connsiteX3" fmla="*/ 0 w 777883"/>
                  <a:gd name="connsiteY3" fmla="*/ 405480 h 405480"/>
                  <a:gd name="connsiteX4" fmla="*/ 128362 w 777883"/>
                  <a:gd name="connsiteY4" fmla="*/ 158774 h 405480"/>
                  <a:gd name="connsiteX5" fmla="*/ 202924 w 777883"/>
                  <a:gd name="connsiteY5" fmla="*/ 14130 h 405480"/>
                  <a:gd name="connsiteX6" fmla="*/ 245299 w 777883"/>
                  <a:gd name="connsiteY6" fmla="*/ 9241 h 405480"/>
                  <a:gd name="connsiteX7" fmla="*/ 501176 w 777883"/>
                  <a:gd name="connsiteY7" fmla="*/ 128216 h 405480"/>
                  <a:gd name="connsiteX8" fmla="*/ 707346 w 777883"/>
                  <a:gd name="connsiteY8" fmla="*/ 223558 h 405480"/>
                  <a:gd name="connsiteX9" fmla="*/ 727718 w 777883"/>
                  <a:gd name="connsiteY9" fmla="*/ 239449 h 405480"/>
                  <a:gd name="connsiteX10" fmla="*/ 764388 w 777883"/>
                  <a:gd name="connsiteY10" fmla="*/ 255339 h 405480"/>
                  <a:gd name="connsiteX11" fmla="*/ 777580 w 777883"/>
                  <a:gd name="connsiteY11" fmla="*/ 265577 h 405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77883" h="405480">
                    <a:moveTo>
                      <a:pt x="777580" y="265577"/>
                    </a:moveTo>
                    <a:cubicBezTo>
                      <a:pt x="778649" y="269906"/>
                      <a:pt x="776815" y="275305"/>
                      <a:pt x="773352" y="282231"/>
                    </a:cubicBezTo>
                    <a:lnTo>
                      <a:pt x="714957" y="405480"/>
                    </a:lnTo>
                    <a:lnTo>
                      <a:pt x="0" y="405480"/>
                    </a:lnTo>
                    <a:lnTo>
                      <a:pt x="128362" y="158774"/>
                    </a:lnTo>
                    <a:cubicBezTo>
                      <a:pt x="153623" y="110695"/>
                      <a:pt x="178885" y="62617"/>
                      <a:pt x="202924" y="14130"/>
                    </a:cubicBezTo>
                    <a:cubicBezTo>
                      <a:pt x="216778" y="-3799"/>
                      <a:pt x="217592" y="-3799"/>
                      <a:pt x="245299" y="9241"/>
                    </a:cubicBezTo>
                    <a:cubicBezTo>
                      <a:pt x="330863" y="48356"/>
                      <a:pt x="415612" y="89101"/>
                      <a:pt x="501176" y="128216"/>
                    </a:cubicBezTo>
                    <a:cubicBezTo>
                      <a:pt x="570035" y="159589"/>
                      <a:pt x="638487" y="192593"/>
                      <a:pt x="707346" y="223558"/>
                    </a:cubicBezTo>
                    <a:cubicBezTo>
                      <a:pt x="715902" y="227226"/>
                      <a:pt x="724866" y="229670"/>
                      <a:pt x="727718" y="239449"/>
                    </a:cubicBezTo>
                    <a:cubicBezTo>
                      <a:pt x="739942" y="244746"/>
                      <a:pt x="751757" y="251265"/>
                      <a:pt x="764388" y="255339"/>
                    </a:cubicBezTo>
                    <a:cubicBezTo>
                      <a:pt x="772537" y="257988"/>
                      <a:pt x="776510" y="261248"/>
                      <a:pt x="777580" y="265577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425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655" name="Group 3654">
            <a:extLst>
              <a:ext uri="{FF2B5EF4-FFF2-40B4-BE49-F238E27FC236}">
                <a16:creationId xmlns:a16="http://schemas.microsoft.com/office/drawing/2014/main" id="{B12B60E5-272D-4EDF-9827-05E08E493CC7}"/>
              </a:ext>
            </a:extLst>
          </p:cNvPr>
          <p:cNvGrpSpPr/>
          <p:nvPr/>
        </p:nvGrpSpPr>
        <p:grpSpPr>
          <a:xfrm rot="7200000">
            <a:off x="4596441" y="5257607"/>
            <a:ext cx="303895" cy="1494472"/>
            <a:chOff x="9909547" y="3622831"/>
            <a:chExt cx="303895" cy="1494472"/>
          </a:xfrm>
        </p:grpSpPr>
        <p:sp>
          <p:nvSpPr>
            <p:cNvPr id="3656" name="Freeform: Shape 3655">
              <a:extLst>
                <a:ext uri="{FF2B5EF4-FFF2-40B4-BE49-F238E27FC236}">
                  <a16:creationId xmlns:a16="http://schemas.microsoft.com/office/drawing/2014/main" id="{3702D5E4-9A6C-4EF7-8CF7-B76292910ED1}"/>
                </a:ext>
              </a:extLst>
            </p:cNvPr>
            <p:cNvSpPr/>
            <p:nvPr/>
          </p:nvSpPr>
          <p:spPr>
            <a:xfrm>
              <a:off x="9909547" y="3622831"/>
              <a:ext cx="303895" cy="1494472"/>
            </a:xfrm>
            <a:custGeom>
              <a:avLst/>
              <a:gdLst>
                <a:gd name="connsiteX0" fmla="*/ 251008 w 303895"/>
                <a:gd name="connsiteY0" fmla="*/ 64770 h 1494472"/>
                <a:gd name="connsiteX1" fmla="*/ 152900 w 303895"/>
                <a:gd name="connsiteY1" fmla="*/ 0 h 1494472"/>
                <a:gd name="connsiteX2" fmla="*/ 151948 w 303895"/>
                <a:gd name="connsiteY2" fmla="*/ 0 h 1494472"/>
                <a:gd name="connsiteX3" fmla="*/ 150995 w 303895"/>
                <a:gd name="connsiteY3" fmla="*/ 0 h 1494472"/>
                <a:gd name="connsiteX4" fmla="*/ 52888 w 303895"/>
                <a:gd name="connsiteY4" fmla="*/ 64770 h 1494472"/>
                <a:gd name="connsiteX5" fmla="*/ 8120 w 303895"/>
                <a:gd name="connsiteY5" fmla="*/ 495300 h 1494472"/>
                <a:gd name="connsiteX6" fmla="*/ 30980 w 303895"/>
                <a:gd name="connsiteY6" fmla="*/ 645795 h 1494472"/>
                <a:gd name="connsiteX7" fmla="*/ 92893 w 303895"/>
                <a:gd name="connsiteY7" fmla="*/ 1082040 h 1494472"/>
                <a:gd name="connsiteX8" fmla="*/ 110990 w 303895"/>
                <a:gd name="connsiteY8" fmla="*/ 1440180 h 1494472"/>
                <a:gd name="connsiteX9" fmla="*/ 148138 w 303895"/>
                <a:gd name="connsiteY9" fmla="*/ 1494473 h 1494472"/>
                <a:gd name="connsiteX10" fmla="*/ 151948 w 303895"/>
                <a:gd name="connsiteY10" fmla="*/ 1494473 h 1494472"/>
                <a:gd name="connsiteX11" fmla="*/ 155758 w 303895"/>
                <a:gd name="connsiteY11" fmla="*/ 1494473 h 1494472"/>
                <a:gd name="connsiteX12" fmla="*/ 192905 w 303895"/>
                <a:gd name="connsiteY12" fmla="*/ 1440180 h 1494472"/>
                <a:gd name="connsiteX13" fmla="*/ 211003 w 303895"/>
                <a:gd name="connsiteY13" fmla="*/ 1082040 h 1494472"/>
                <a:gd name="connsiteX14" fmla="*/ 272915 w 303895"/>
                <a:gd name="connsiteY14" fmla="*/ 645795 h 1494472"/>
                <a:gd name="connsiteX15" fmla="*/ 295775 w 303895"/>
                <a:gd name="connsiteY15" fmla="*/ 495300 h 1494472"/>
                <a:gd name="connsiteX16" fmla="*/ 251008 w 303895"/>
                <a:gd name="connsiteY16" fmla="*/ 64770 h 149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3895" h="1494472">
                  <a:moveTo>
                    <a:pt x="251008" y="64770"/>
                  </a:moveTo>
                  <a:cubicBezTo>
                    <a:pt x="234815" y="19050"/>
                    <a:pt x="203383" y="0"/>
                    <a:pt x="152900" y="0"/>
                  </a:cubicBezTo>
                  <a:cubicBezTo>
                    <a:pt x="152900" y="0"/>
                    <a:pt x="152900" y="0"/>
                    <a:pt x="151948" y="0"/>
                  </a:cubicBezTo>
                  <a:cubicBezTo>
                    <a:pt x="150995" y="0"/>
                    <a:pt x="151948" y="0"/>
                    <a:pt x="150995" y="0"/>
                  </a:cubicBezTo>
                  <a:cubicBezTo>
                    <a:pt x="101465" y="0"/>
                    <a:pt x="69080" y="19050"/>
                    <a:pt x="52888" y="64770"/>
                  </a:cubicBezTo>
                  <a:cubicBezTo>
                    <a:pt x="3358" y="205740"/>
                    <a:pt x="-10930" y="349568"/>
                    <a:pt x="8120" y="495300"/>
                  </a:cubicBezTo>
                  <a:cubicBezTo>
                    <a:pt x="14788" y="545783"/>
                    <a:pt x="23360" y="595313"/>
                    <a:pt x="30980" y="645795"/>
                  </a:cubicBezTo>
                  <a:cubicBezTo>
                    <a:pt x="30028" y="647700"/>
                    <a:pt x="73843" y="939165"/>
                    <a:pt x="92893" y="1082040"/>
                  </a:cubicBezTo>
                  <a:cubicBezTo>
                    <a:pt x="108133" y="1196340"/>
                    <a:pt x="110990" y="1433513"/>
                    <a:pt x="110990" y="1440180"/>
                  </a:cubicBezTo>
                  <a:cubicBezTo>
                    <a:pt x="110990" y="1462088"/>
                    <a:pt x="123373" y="1493520"/>
                    <a:pt x="148138" y="1494473"/>
                  </a:cubicBezTo>
                  <a:cubicBezTo>
                    <a:pt x="150043" y="1494473"/>
                    <a:pt x="150995" y="1494473"/>
                    <a:pt x="151948" y="1494473"/>
                  </a:cubicBezTo>
                  <a:cubicBezTo>
                    <a:pt x="152900" y="1494473"/>
                    <a:pt x="154805" y="1494473"/>
                    <a:pt x="155758" y="1494473"/>
                  </a:cubicBezTo>
                  <a:cubicBezTo>
                    <a:pt x="180523" y="1493520"/>
                    <a:pt x="192905" y="1462088"/>
                    <a:pt x="192905" y="1440180"/>
                  </a:cubicBezTo>
                  <a:cubicBezTo>
                    <a:pt x="192905" y="1433513"/>
                    <a:pt x="195763" y="1196340"/>
                    <a:pt x="211003" y="1082040"/>
                  </a:cubicBezTo>
                  <a:cubicBezTo>
                    <a:pt x="230053" y="939165"/>
                    <a:pt x="272915" y="648653"/>
                    <a:pt x="272915" y="645795"/>
                  </a:cubicBezTo>
                  <a:cubicBezTo>
                    <a:pt x="280535" y="595313"/>
                    <a:pt x="289108" y="545783"/>
                    <a:pt x="295775" y="495300"/>
                  </a:cubicBezTo>
                  <a:cubicBezTo>
                    <a:pt x="314825" y="349568"/>
                    <a:pt x="300538" y="205740"/>
                    <a:pt x="251008" y="6477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57" name="Freeform: Shape 3656">
              <a:extLst>
                <a:ext uri="{FF2B5EF4-FFF2-40B4-BE49-F238E27FC236}">
                  <a16:creationId xmlns:a16="http://schemas.microsoft.com/office/drawing/2014/main" id="{96F43289-8DAC-4FC5-9878-255E7BCE8B25}"/>
                </a:ext>
              </a:extLst>
            </p:cNvPr>
            <p:cNvSpPr/>
            <p:nvPr/>
          </p:nvSpPr>
          <p:spPr>
            <a:xfrm>
              <a:off x="9939575" y="3655216"/>
              <a:ext cx="245745" cy="760094"/>
            </a:xfrm>
            <a:custGeom>
              <a:avLst/>
              <a:gdLst>
                <a:gd name="connsiteX0" fmla="*/ 245745 w 245745"/>
                <a:gd name="connsiteY0" fmla="*/ 380048 h 760094"/>
                <a:gd name="connsiteX1" fmla="*/ 122873 w 245745"/>
                <a:gd name="connsiteY1" fmla="*/ 760095 h 760094"/>
                <a:gd name="connsiteX2" fmla="*/ 0 w 245745"/>
                <a:gd name="connsiteY2" fmla="*/ 380047 h 760094"/>
                <a:gd name="connsiteX3" fmla="*/ 122873 w 245745"/>
                <a:gd name="connsiteY3" fmla="*/ 0 h 760094"/>
                <a:gd name="connsiteX4" fmla="*/ 245745 w 245745"/>
                <a:gd name="connsiteY4" fmla="*/ 380048 h 760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745" h="760094">
                  <a:moveTo>
                    <a:pt x="245745" y="380048"/>
                  </a:moveTo>
                  <a:cubicBezTo>
                    <a:pt x="245745" y="589942"/>
                    <a:pt x="190733" y="760095"/>
                    <a:pt x="122873" y="760095"/>
                  </a:cubicBezTo>
                  <a:cubicBezTo>
                    <a:pt x="55012" y="760095"/>
                    <a:pt x="0" y="589942"/>
                    <a:pt x="0" y="380047"/>
                  </a:cubicBezTo>
                  <a:cubicBezTo>
                    <a:pt x="0" y="170153"/>
                    <a:pt x="55012" y="0"/>
                    <a:pt x="122873" y="0"/>
                  </a:cubicBezTo>
                  <a:cubicBezTo>
                    <a:pt x="190733" y="0"/>
                    <a:pt x="245745" y="170153"/>
                    <a:pt x="245745" y="380048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58" name="Freeform: Shape 3657">
              <a:extLst>
                <a:ext uri="{FF2B5EF4-FFF2-40B4-BE49-F238E27FC236}">
                  <a16:creationId xmlns:a16="http://schemas.microsoft.com/office/drawing/2014/main" id="{82A9B4E1-4EB0-4542-9A3A-4A569F64EC8A}"/>
                </a:ext>
              </a:extLst>
            </p:cNvPr>
            <p:cNvSpPr/>
            <p:nvPr/>
          </p:nvSpPr>
          <p:spPr>
            <a:xfrm>
              <a:off x="9991010" y="3977161"/>
              <a:ext cx="136207" cy="288607"/>
            </a:xfrm>
            <a:custGeom>
              <a:avLst/>
              <a:gdLst>
                <a:gd name="connsiteX0" fmla="*/ 94298 w 136207"/>
                <a:gd name="connsiteY0" fmla="*/ 288608 h 288607"/>
                <a:gd name="connsiteX1" fmla="*/ 41910 w 136207"/>
                <a:gd name="connsiteY1" fmla="*/ 288608 h 288607"/>
                <a:gd name="connsiteX2" fmla="*/ 0 w 136207"/>
                <a:gd name="connsiteY2" fmla="*/ 246697 h 288607"/>
                <a:gd name="connsiteX3" fmla="*/ 0 w 136207"/>
                <a:gd name="connsiteY3" fmla="*/ 41910 h 288607"/>
                <a:gd name="connsiteX4" fmla="*/ 41910 w 136207"/>
                <a:gd name="connsiteY4" fmla="*/ 0 h 288607"/>
                <a:gd name="connsiteX5" fmla="*/ 94298 w 136207"/>
                <a:gd name="connsiteY5" fmla="*/ 0 h 288607"/>
                <a:gd name="connsiteX6" fmla="*/ 136207 w 136207"/>
                <a:gd name="connsiteY6" fmla="*/ 41910 h 288607"/>
                <a:gd name="connsiteX7" fmla="*/ 136207 w 136207"/>
                <a:gd name="connsiteY7" fmla="*/ 247650 h 288607"/>
                <a:gd name="connsiteX8" fmla="*/ 94298 w 136207"/>
                <a:gd name="connsiteY8" fmla="*/ 288608 h 288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207" h="288607">
                  <a:moveTo>
                    <a:pt x="94298" y="288608"/>
                  </a:moveTo>
                  <a:lnTo>
                    <a:pt x="41910" y="288608"/>
                  </a:lnTo>
                  <a:cubicBezTo>
                    <a:pt x="19050" y="288608"/>
                    <a:pt x="0" y="269558"/>
                    <a:pt x="0" y="246697"/>
                  </a:cubicBezTo>
                  <a:lnTo>
                    <a:pt x="0" y="41910"/>
                  </a:lnTo>
                  <a:cubicBezTo>
                    <a:pt x="0" y="19050"/>
                    <a:pt x="19050" y="0"/>
                    <a:pt x="41910" y="0"/>
                  </a:cubicBezTo>
                  <a:lnTo>
                    <a:pt x="94298" y="0"/>
                  </a:lnTo>
                  <a:cubicBezTo>
                    <a:pt x="117157" y="0"/>
                    <a:pt x="136207" y="19050"/>
                    <a:pt x="136207" y="41910"/>
                  </a:cubicBezTo>
                  <a:lnTo>
                    <a:pt x="136207" y="247650"/>
                  </a:lnTo>
                  <a:cubicBezTo>
                    <a:pt x="136207" y="270510"/>
                    <a:pt x="117157" y="288608"/>
                    <a:pt x="94298" y="288608"/>
                  </a:cubicBez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59" name="Freeform: Shape 3658">
              <a:extLst>
                <a:ext uri="{FF2B5EF4-FFF2-40B4-BE49-F238E27FC236}">
                  <a16:creationId xmlns:a16="http://schemas.microsoft.com/office/drawing/2014/main" id="{A546309F-550E-4D27-8582-CBF7967B6528}"/>
                </a:ext>
              </a:extLst>
            </p:cNvPr>
            <p:cNvSpPr/>
            <p:nvPr/>
          </p:nvSpPr>
          <p:spPr>
            <a:xfrm>
              <a:off x="10010060" y="4003831"/>
              <a:ext cx="99060" cy="236220"/>
            </a:xfrm>
            <a:custGeom>
              <a:avLst/>
              <a:gdLst>
                <a:gd name="connsiteX0" fmla="*/ 72390 w 99060"/>
                <a:gd name="connsiteY0" fmla="*/ 236220 h 236220"/>
                <a:gd name="connsiteX1" fmla="*/ 26670 w 99060"/>
                <a:gd name="connsiteY1" fmla="*/ 236220 h 236220"/>
                <a:gd name="connsiteX2" fmla="*/ 0 w 99060"/>
                <a:gd name="connsiteY2" fmla="*/ 209550 h 236220"/>
                <a:gd name="connsiteX3" fmla="*/ 0 w 99060"/>
                <a:gd name="connsiteY3" fmla="*/ 26670 h 236220"/>
                <a:gd name="connsiteX4" fmla="*/ 26670 w 99060"/>
                <a:gd name="connsiteY4" fmla="*/ 0 h 236220"/>
                <a:gd name="connsiteX5" fmla="*/ 72390 w 99060"/>
                <a:gd name="connsiteY5" fmla="*/ 0 h 236220"/>
                <a:gd name="connsiteX6" fmla="*/ 99060 w 99060"/>
                <a:gd name="connsiteY6" fmla="*/ 26670 h 236220"/>
                <a:gd name="connsiteX7" fmla="*/ 99060 w 99060"/>
                <a:gd name="connsiteY7" fmla="*/ 209550 h 236220"/>
                <a:gd name="connsiteX8" fmla="*/ 72390 w 99060"/>
                <a:gd name="connsiteY8" fmla="*/ 236220 h 236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60" h="236220">
                  <a:moveTo>
                    <a:pt x="72390" y="236220"/>
                  </a:moveTo>
                  <a:lnTo>
                    <a:pt x="26670" y="236220"/>
                  </a:lnTo>
                  <a:cubicBezTo>
                    <a:pt x="11430" y="236220"/>
                    <a:pt x="0" y="223838"/>
                    <a:pt x="0" y="209550"/>
                  </a:cubicBezTo>
                  <a:lnTo>
                    <a:pt x="0" y="26670"/>
                  </a:lnTo>
                  <a:cubicBezTo>
                    <a:pt x="0" y="11430"/>
                    <a:pt x="12382" y="0"/>
                    <a:pt x="26670" y="0"/>
                  </a:cubicBezTo>
                  <a:lnTo>
                    <a:pt x="72390" y="0"/>
                  </a:lnTo>
                  <a:cubicBezTo>
                    <a:pt x="87630" y="0"/>
                    <a:pt x="99060" y="12382"/>
                    <a:pt x="99060" y="26670"/>
                  </a:cubicBezTo>
                  <a:lnTo>
                    <a:pt x="99060" y="209550"/>
                  </a:lnTo>
                  <a:cubicBezTo>
                    <a:pt x="99060" y="224790"/>
                    <a:pt x="86677" y="236220"/>
                    <a:pt x="72390" y="236220"/>
                  </a:cubicBezTo>
                  <a:close/>
                </a:path>
              </a:pathLst>
            </a:custGeom>
            <a:solidFill>
              <a:srgbClr val="E6E6E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60" name="Freeform: Shape 3659">
              <a:extLst>
                <a:ext uri="{FF2B5EF4-FFF2-40B4-BE49-F238E27FC236}">
                  <a16:creationId xmlns:a16="http://schemas.microsoft.com/office/drawing/2014/main" id="{A13F72BD-E31D-4C9F-83B9-CA011AEC2314}"/>
                </a:ext>
              </a:extLst>
            </p:cNvPr>
            <p:cNvSpPr/>
            <p:nvPr/>
          </p:nvSpPr>
          <p:spPr>
            <a:xfrm>
              <a:off x="10009108" y="3809521"/>
              <a:ext cx="100964" cy="100965"/>
            </a:xfrm>
            <a:custGeom>
              <a:avLst/>
              <a:gdLst>
                <a:gd name="connsiteX0" fmla="*/ 100965 w 100964"/>
                <a:gd name="connsiteY0" fmla="*/ 50482 h 100965"/>
                <a:gd name="connsiteX1" fmla="*/ 50482 w 100964"/>
                <a:gd name="connsiteY1" fmla="*/ 100965 h 100965"/>
                <a:gd name="connsiteX2" fmla="*/ 0 w 100964"/>
                <a:gd name="connsiteY2" fmla="*/ 50482 h 100965"/>
                <a:gd name="connsiteX3" fmla="*/ 50482 w 100964"/>
                <a:gd name="connsiteY3" fmla="*/ 0 h 100965"/>
                <a:gd name="connsiteX4" fmla="*/ 100965 w 100964"/>
                <a:gd name="connsiteY4" fmla="*/ 50482 h 100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964" h="100965">
                  <a:moveTo>
                    <a:pt x="100965" y="50482"/>
                  </a:moveTo>
                  <a:cubicBezTo>
                    <a:pt x="100965" y="78363"/>
                    <a:pt x="78363" y="100965"/>
                    <a:pt x="50482" y="100965"/>
                  </a:cubicBezTo>
                  <a:cubicBezTo>
                    <a:pt x="22602" y="100965"/>
                    <a:pt x="0" y="78363"/>
                    <a:pt x="0" y="50482"/>
                  </a:cubicBezTo>
                  <a:cubicBezTo>
                    <a:pt x="0" y="22602"/>
                    <a:pt x="22602" y="0"/>
                    <a:pt x="50482" y="0"/>
                  </a:cubicBezTo>
                  <a:cubicBezTo>
                    <a:pt x="78363" y="0"/>
                    <a:pt x="100965" y="22602"/>
                    <a:pt x="100965" y="50482"/>
                  </a:cubicBezTo>
                  <a:close/>
                </a:path>
              </a:pathLst>
            </a:custGeom>
            <a:solidFill>
              <a:srgbClr val="18181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61" name="Freeform: Shape 3660">
              <a:extLst>
                <a:ext uri="{FF2B5EF4-FFF2-40B4-BE49-F238E27FC236}">
                  <a16:creationId xmlns:a16="http://schemas.microsoft.com/office/drawing/2014/main" id="{A572E04C-5C3F-480E-9DFA-B95FB2718B73}"/>
                </a:ext>
              </a:extLst>
            </p:cNvPr>
            <p:cNvSpPr/>
            <p:nvPr/>
          </p:nvSpPr>
          <p:spPr>
            <a:xfrm>
              <a:off x="10018633" y="3819046"/>
              <a:ext cx="81914" cy="81915"/>
            </a:xfrm>
            <a:custGeom>
              <a:avLst/>
              <a:gdLst>
                <a:gd name="connsiteX0" fmla="*/ 81915 w 81914"/>
                <a:gd name="connsiteY0" fmla="*/ 40957 h 81915"/>
                <a:gd name="connsiteX1" fmla="*/ 40957 w 81914"/>
                <a:gd name="connsiteY1" fmla="*/ 81915 h 81915"/>
                <a:gd name="connsiteX2" fmla="*/ 0 w 81914"/>
                <a:gd name="connsiteY2" fmla="*/ 40957 h 81915"/>
                <a:gd name="connsiteX3" fmla="*/ 40957 w 81914"/>
                <a:gd name="connsiteY3" fmla="*/ 0 h 81915"/>
                <a:gd name="connsiteX4" fmla="*/ 81915 w 81914"/>
                <a:gd name="connsiteY4" fmla="*/ 40957 h 8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914" h="81915">
                  <a:moveTo>
                    <a:pt x="81915" y="40957"/>
                  </a:moveTo>
                  <a:cubicBezTo>
                    <a:pt x="81915" y="63578"/>
                    <a:pt x="63578" y="81915"/>
                    <a:pt x="40957" y="81915"/>
                  </a:cubicBezTo>
                  <a:cubicBezTo>
                    <a:pt x="18337" y="81915"/>
                    <a:pt x="0" y="63578"/>
                    <a:pt x="0" y="40957"/>
                  </a:cubicBezTo>
                  <a:cubicBezTo>
                    <a:pt x="0" y="18337"/>
                    <a:pt x="18337" y="0"/>
                    <a:pt x="40957" y="0"/>
                  </a:cubicBezTo>
                  <a:cubicBezTo>
                    <a:pt x="63578" y="0"/>
                    <a:pt x="81915" y="18337"/>
                    <a:pt x="81915" y="40957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662" name="Group 3661">
            <a:extLst>
              <a:ext uri="{FF2B5EF4-FFF2-40B4-BE49-F238E27FC236}">
                <a16:creationId xmlns:a16="http://schemas.microsoft.com/office/drawing/2014/main" id="{45BAA2F8-9E1D-4584-ABFF-1EE158ADE75E}"/>
              </a:ext>
            </a:extLst>
          </p:cNvPr>
          <p:cNvGrpSpPr/>
          <p:nvPr/>
        </p:nvGrpSpPr>
        <p:grpSpPr>
          <a:xfrm rot="19991619">
            <a:off x="266892" y="4951987"/>
            <a:ext cx="1316147" cy="518672"/>
            <a:chOff x="8060641" y="1503156"/>
            <a:chExt cx="3004811" cy="1184147"/>
          </a:xfrm>
          <a:solidFill>
            <a:schemeClr val="accent4"/>
          </a:solidFill>
        </p:grpSpPr>
        <p:sp>
          <p:nvSpPr>
            <p:cNvPr id="3663" name="Freeform 7">
              <a:extLst>
                <a:ext uri="{FF2B5EF4-FFF2-40B4-BE49-F238E27FC236}">
                  <a16:creationId xmlns:a16="http://schemas.microsoft.com/office/drawing/2014/main" id="{EFD7E138-F54F-40D9-A061-F1A04A574743}"/>
                </a:ext>
              </a:extLst>
            </p:cNvPr>
            <p:cNvSpPr/>
            <p:nvPr/>
          </p:nvSpPr>
          <p:spPr>
            <a:xfrm>
              <a:off x="8131879" y="1640533"/>
              <a:ext cx="2907039" cy="1046770"/>
            </a:xfrm>
            <a:custGeom>
              <a:avLst/>
              <a:gdLst>
                <a:gd name="connsiteX0" fmla="*/ 5481115 w 5481115"/>
                <a:gd name="connsiteY0" fmla="*/ 0 h 1897513"/>
                <a:gd name="connsiteX1" fmla="*/ 1009540 w 5481115"/>
                <a:gd name="connsiteY1" fmla="*/ 623695 h 1897513"/>
                <a:gd name="connsiteX2" fmla="*/ 0 w 5481115"/>
                <a:gd name="connsiteY2" fmla="*/ 1812944 h 1897513"/>
                <a:gd name="connsiteX3" fmla="*/ 581411 w 5481115"/>
                <a:gd name="connsiteY3" fmla="*/ 1897513 h 1897513"/>
                <a:gd name="connsiteX4" fmla="*/ 1205106 w 5481115"/>
                <a:gd name="connsiteY4" fmla="*/ 813975 h 1897513"/>
                <a:gd name="connsiteX5" fmla="*/ 5433545 w 5481115"/>
                <a:gd name="connsiteY5" fmla="*/ 253707 h 1897513"/>
                <a:gd name="connsiteX6" fmla="*/ 5481115 w 5481115"/>
                <a:gd name="connsiteY6" fmla="*/ 0 h 1897513"/>
                <a:gd name="connsiteX0" fmla="*/ 5481115 w 5481115"/>
                <a:gd name="connsiteY0" fmla="*/ 1951 h 1899464"/>
                <a:gd name="connsiteX1" fmla="*/ 1009540 w 5481115"/>
                <a:gd name="connsiteY1" fmla="*/ 625646 h 1899464"/>
                <a:gd name="connsiteX2" fmla="*/ 0 w 5481115"/>
                <a:gd name="connsiteY2" fmla="*/ 1814895 h 1899464"/>
                <a:gd name="connsiteX3" fmla="*/ 581411 w 5481115"/>
                <a:gd name="connsiteY3" fmla="*/ 1899464 h 1899464"/>
                <a:gd name="connsiteX4" fmla="*/ 1205106 w 5481115"/>
                <a:gd name="connsiteY4" fmla="*/ 815926 h 1899464"/>
                <a:gd name="connsiteX5" fmla="*/ 5433545 w 5481115"/>
                <a:gd name="connsiteY5" fmla="*/ 255658 h 1899464"/>
                <a:gd name="connsiteX6" fmla="*/ 5481115 w 5481115"/>
                <a:gd name="connsiteY6" fmla="*/ 1951 h 1899464"/>
                <a:gd name="connsiteX0" fmla="*/ 5481115 w 5481115"/>
                <a:gd name="connsiteY0" fmla="*/ 1726 h 1899239"/>
                <a:gd name="connsiteX1" fmla="*/ 1009540 w 5481115"/>
                <a:gd name="connsiteY1" fmla="*/ 625421 h 1899239"/>
                <a:gd name="connsiteX2" fmla="*/ 0 w 5481115"/>
                <a:gd name="connsiteY2" fmla="*/ 1814670 h 1899239"/>
                <a:gd name="connsiteX3" fmla="*/ 581411 w 5481115"/>
                <a:gd name="connsiteY3" fmla="*/ 1899239 h 1899239"/>
                <a:gd name="connsiteX4" fmla="*/ 1205106 w 5481115"/>
                <a:gd name="connsiteY4" fmla="*/ 815701 h 1899239"/>
                <a:gd name="connsiteX5" fmla="*/ 5433545 w 5481115"/>
                <a:gd name="connsiteY5" fmla="*/ 255433 h 1899239"/>
                <a:gd name="connsiteX6" fmla="*/ 5481115 w 5481115"/>
                <a:gd name="connsiteY6" fmla="*/ 1726 h 1899239"/>
                <a:gd name="connsiteX0" fmla="*/ 5496972 w 5496972"/>
                <a:gd name="connsiteY0" fmla="*/ 1726 h 1899239"/>
                <a:gd name="connsiteX1" fmla="*/ 1025397 w 5496972"/>
                <a:gd name="connsiteY1" fmla="*/ 625421 h 1899239"/>
                <a:gd name="connsiteX2" fmla="*/ 0 w 5496972"/>
                <a:gd name="connsiteY2" fmla="*/ 1798814 h 1899239"/>
                <a:gd name="connsiteX3" fmla="*/ 597268 w 5496972"/>
                <a:gd name="connsiteY3" fmla="*/ 1899239 h 1899239"/>
                <a:gd name="connsiteX4" fmla="*/ 1220963 w 5496972"/>
                <a:gd name="connsiteY4" fmla="*/ 815701 h 1899239"/>
                <a:gd name="connsiteX5" fmla="*/ 5449402 w 5496972"/>
                <a:gd name="connsiteY5" fmla="*/ 255433 h 1899239"/>
                <a:gd name="connsiteX6" fmla="*/ 5496972 w 5496972"/>
                <a:gd name="connsiteY6" fmla="*/ 1726 h 1899239"/>
                <a:gd name="connsiteX0" fmla="*/ 5499844 w 5499844"/>
                <a:gd name="connsiteY0" fmla="*/ 1726 h 1899239"/>
                <a:gd name="connsiteX1" fmla="*/ 1028269 w 5499844"/>
                <a:gd name="connsiteY1" fmla="*/ 625421 h 1899239"/>
                <a:gd name="connsiteX2" fmla="*/ 2872 w 5499844"/>
                <a:gd name="connsiteY2" fmla="*/ 1798814 h 1899239"/>
                <a:gd name="connsiteX3" fmla="*/ 600140 w 5499844"/>
                <a:gd name="connsiteY3" fmla="*/ 1899239 h 1899239"/>
                <a:gd name="connsiteX4" fmla="*/ 1223835 w 5499844"/>
                <a:gd name="connsiteY4" fmla="*/ 815701 h 1899239"/>
                <a:gd name="connsiteX5" fmla="*/ 5452274 w 5499844"/>
                <a:gd name="connsiteY5" fmla="*/ 255433 h 1899239"/>
                <a:gd name="connsiteX6" fmla="*/ 5499844 w 5499844"/>
                <a:gd name="connsiteY6" fmla="*/ 1726 h 1899239"/>
                <a:gd name="connsiteX0" fmla="*/ 5499844 w 5499844"/>
                <a:gd name="connsiteY0" fmla="*/ 1726 h 1932850"/>
                <a:gd name="connsiteX1" fmla="*/ 1028269 w 5499844"/>
                <a:gd name="connsiteY1" fmla="*/ 625421 h 1932850"/>
                <a:gd name="connsiteX2" fmla="*/ 2872 w 5499844"/>
                <a:gd name="connsiteY2" fmla="*/ 1798814 h 1932850"/>
                <a:gd name="connsiteX3" fmla="*/ 600140 w 5499844"/>
                <a:gd name="connsiteY3" fmla="*/ 1899239 h 1932850"/>
                <a:gd name="connsiteX4" fmla="*/ 1223835 w 5499844"/>
                <a:gd name="connsiteY4" fmla="*/ 815701 h 1932850"/>
                <a:gd name="connsiteX5" fmla="*/ 5452274 w 5499844"/>
                <a:gd name="connsiteY5" fmla="*/ 255433 h 1932850"/>
                <a:gd name="connsiteX6" fmla="*/ 5499844 w 5499844"/>
                <a:gd name="connsiteY6" fmla="*/ 1726 h 1932850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23835 w 5499844"/>
                <a:gd name="connsiteY4" fmla="*/ 815701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80390"/>
                <a:gd name="connsiteX1" fmla="*/ 1028269 w 5499844"/>
                <a:gd name="connsiteY1" fmla="*/ 625421 h 1980390"/>
                <a:gd name="connsiteX2" fmla="*/ 2872 w 5499844"/>
                <a:gd name="connsiteY2" fmla="*/ 1798814 h 1980390"/>
                <a:gd name="connsiteX3" fmla="*/ 600140 w 5499844"/>
                <a:gd name="connsiteY3" fmla="*/ 1899239 h 1980390"/>
                <a:gd name="connsiteX4" fmla="*/ 1244977 w 5499844"/>
                <a:gd name="connsiteY4" fmla="*/ 836843 h 1980390"/>
                <a:gd name="connsiteX5" fmla="*/ 5452274 w 5499844"/>
                <a:gd name="connsiteY5" fmla="*/ 255433 h 1980390"/>
                <a:gd name="connsiteX6" fmla="*/ 5499844 w 5499844"/>
                <a:gd name="connsiteY6" fmla="*/ 1726 h 198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99844" h="1980390">
                  <a:moveTo>
                    <a:pt x="5499844" y="1726"/>
                  </a:moveTo>
                  <a:cubicBezTo>
                    <a:pt x="3824325" y="-33511"/>
                    <a:pt x="1155122" y="480949"/>
                    <a:pt x="1028269" y="625421"/>
                  </a:cubicBezTo>
                  <a:cubicBezTo>
                    <a:pt x="686470" y="1016552"/>
                    <a:pt x="-51745" y="1677245"/>
                    <a:pt x="2872" y="1798814"/>
                  </a:cubicBezTo>
                  <a:cubicBezTo>
                    <a:pt x="154391" y="2096567"/>
                    <a:pt x="549046" y="1950333"/>
                    <a:pt x="600140" y="1899239"/>
                  </a:cubicBezTo>
                  <a:cubicBezTo>
                    <a:pt x="815086" y="1545107"/>
                    <a:pt x="1146313" y="879127"/>
                    <a:pt x="1244977" y="836843"/>
                  </a:cubicBezTo>
                  <a:cubicBezTo>
                    <a:pt x="2287991" y="399905"/>
                    <a:pt x="4007558" y="126817"/>
                    <a:pt x="5452274" y="255433"/>
                  </a:cubicBezTo>
                  <a:lnTo>
                    <a:pt x="5499844" y="17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64" name="Freeform 10">
              <a:extLst>
                <a:ext uri="{FF2B5EF4-FFF2-40B4-BE49-F238E27FC236}">
                  <a16:creationId xmlns:a16="http://schemas.microsoft.com/office/drawing/2014/main" id="{7C94B612-A4D3-4A46-B619-3825E881E350}"/>
                </a:ext>
              </a:extLst>
            </p:cNvPr>
            <p:cNvSpPr/>
            <p:nvPr/>
          </p:nvSpPr>
          <p:spPr>
            <a:xfrm flipH="1">
              <a:off x="8131879" y="1640533"/>
              <a:ext cx="2907039" cy="1046770"/>
            </a:xfrm>
            <a:custGeom>
              <a:avLst/>
              <a:gdLst>
                <a:gd name="connsiteX0" fmla="*/ 5481115 w 5481115"/>
                <a:gd name="connsiteY0" fmla="*/ 0 h 1897513"/>
                <a:gd name="connsiteX1" fmla="*/ 1009540 w 5481115"/>
                <a:gd name="connsiteY1" fmla="*/ 623695 h 1897513"/>
                <a:gd name="connsiteX2" fmla="*/ 0 w 5481115"/>
                <a:gd name="connsiteY2" fmla="*/ 1812944 h 1897513"/>
                <a:gd name="connsiteX3" fmla="*/ 581411 w 5481115"/>
                <a:gd name="connsiteY3" fmla="*/ 1897513 h 1897513"/>
                <a:gd name="connsiteX4" fmla="*/ 1205106 w 5481115"/>
                <a:gd name="connsiteY4" fmla="*/ 813975 h 1897513"/>
                <a:gd name="connsiteX5" fmla="*/ 5433545 w 5481115"/>
                <a:gd name="connsiteY5" fmla="*/ 253707 h 1897513"/>
                <a:gd name="connsiteX6" fmla="*/ 5481115 w 5481115"/>
                <a:gd name="connsiteY6" fmla="*/ 0 h 1897513"/>
                <a:gd name="connsiteX0" fmla="*/ 5481115 w 5481115"/>
                <a:gd name="connsiteY0" fmla="*/ 1951 h 1899464"/>
                <a:gd name="connsiteX1" fmla="*/ 1009540 w 5481115"/>
                <a:gd name="connsiteY1" fmla="*/ 625646 h 1899464"/>
                <a:gd name="connsiteX2" fmla="*/ 0 w 5481115"/>
                <a:gd name="connsiteY2" fmla="*/ 1814895 h 1899464"/>
                <a:gd name="connsiteX3" fmla="*/ 581411 w 5481115"/>
                <a:gd name="connsiteY3" fmla="*/ 1899464 h 1899464"/>
                <a:gd name="connsiteX4" fmla="*/ 1205106 w 5481115"/>
                <a:gd name="connsiteY4" fmla="*/ 815926 h 1899464"/>
                <a:gd name="connsiteX5" fmla="*/ 5433545 w 5481115"/>
                <a:gd name="connsiteY5" fmla="*/ 255658 h 1899464"/>
                <a:gd name="connsiteX6" fmla="*/ 5481115 w 5481115"/>
                <a:gd name="connsiteY6" fmla="*/ 1951 h 1899464"/>
                <a:gd name="connsiteX0" fmla="*/ 5481115 w 5481115"/>
                <a:gd name="connsiteY0" fmla="*/ 1726 h 1899239"/>
                <a:gd name="connsiteX1" fmla="*/ 1009540 w 5481115"/>
                <a:gd name="connsiteY1" fmla="*/ 625421 h 1899239"/>
                <a:gd name="connsiteX2" fmla="*/ 0 w 5481115"/>
                <a:gd name="connsiteY2" fmla="*/ 1814670 h 1899239"/>
                <a:gd name="connsiteX3" fmla="*/ 581411 w 5481115"/>
                <a:gd name="connsiteY3" fmla="*/ 1899239 h 1899239"/>
                <a:gd name="connsiteX4" fmla="*/ 1205106 w 5481115"/>
                <a:gd name="connsiteY4" fmla="*/ 815701 h 1899239"/>
                <a:gd name="connsiteX5" fmla="*/ 5433545 w 5481115"/>
                <a:gd name="connsiteY5" fmla="*/ 255433 h 1899239"/>
                <a:gd name="connsiteX6" fmla="*/ 5481115 w 5481115"/>
                <a:gd name="connsiteY6" fmla="*/ 1726 h 1899239"/>
                <a:gd name="connsiteX0" fmla="*/ 5496972 w 5496972"/>
                <a:gd name="connsiteY0" fmla="*/ 1726 h 1899239"/>
                <a:gd name="connsiteX1" fmla="*/ 1025397 w 5496972"/>
                <a:gd name="connsiteY1" fmla="*/ 625421 h 1899239"/>
                <a:gd name="connsiteX2" fmla="*/ 0 w 5496972"/>
                <a:gd name="connsiteY2" fmla="*/ 1798814 h 1899239"/>
                <a:gd name="connsiteX3" fmla="*/ 597268 w 5496972"/>
                <a:gd name="connsiteY3" fmla="*/ 1899239 h 1899239"/>
                <a:gd name="connsiteX4" fmla="*/ 1220963 w 5496972"/>
                <a:gd name="connsiteY4" fmla="*/ 815701 h 1899239"/>
                <a:gd name="connsiteX5" fmla="*/ 5449402 w 5496972"/>
                <a:gd name="connsiteY5" fmla="*/ 255433 h 1899239"/>
                <a:gd name="connsiteX6" fmla="*/ 5496972 w 5496972"/>
                <a:gd name="connsiteY6" fmla="*/ 1726 h 1899239"/>
                <a:gd name="connsiteX0" fmla="*/ 5499844 w 5499844"/>
                <a:gd name="connsiteY0" fmla="*/ 1726 h 1899239"/>
                <a:gd name="connsiteX1" fmla="*/ 1028269 w 5499844"/>
                <a:gd name="connsiteY1" fmla="*/ 625421 h 1899239"/>
                <a:gd name="connsiteX2" fmla="*/ 2872 w 5499844"/>
                <a:gd name="connsiteY2" fmla="*/ 1798814 h 1899239"/>
                <a:gd name="connsiteX3" fmla="*/ 600140 w 5499844"/>
                <a:gd name="connsiteY3" fmla="*/ 1899239 h 1899239"/>
                <a:gd name="connsiteX4" fmla="*/ 1223835 w 5499844"/>
                <a:gd name="connsiteY4" fmla="*/ 815701 h 1899239"/>
                <a:gd name="connsiteX5" fmla="*/ 5452274 w 5499844"/>
                <a:gd name="connsiteY5" fmla="*/ 255433 h 1899239"/>
                <a:gd name="connsiteX6" fmla="*/ 5499844 w 5499844"/>
                <a:gd name="connsiteY6" fmla="*/ 1726 h 1899239"/>
                <a:gd name="connsiteX0" fmla="*/ 5499844 w 5499844"/>
                <a:gd name="connsiteY0" fmla="*/ 1726 h 1932850"/>
                <a:gd name="connsiteX1" fmla="*/ 1028269 w 5499844"/>
                <a:gd name="connsiteY1" fmla="*/ 625421 h 1932850"/>
                <a:gd name="connsiteX2" fmla="*/ 2872 w 5499844"/>
                <a:gd name="connsiteY2" fmla="*/ 1798814 h 1932850"/>
                <a:gd name="connsiteX3" fmla="*/ 600140 w 5499844"/>
                <a:gd name="connsiteY3" fmla="*/ 1899239 h 1932850"/>
                <a:gd name="connsiteX4" fmla="*/ 1223835 w 5499844"/>
                <a:gd name="connsiteY4" fmla="*/ 815701 h 1932850"/>
                <a:gd name="connsiteX5" fmla="*/ 5452274 w 5499844"/>
                <a:gd name="connsiteY5" fmla="*/ 255433 h 1932850"/>
                <a:gd name="connsiteX6" fmla="*/ 5499844 w 5499844"/>
                <a:gd name="connsiteY6" fmla="*/ 1726 h 1932850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23835 w 5499844"/>
                <a:gd name="connsiteY4" fmla="*/ 815701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80390"/>
                <a:gd name="connsiteX1" fmla="*/ 1028269 w 5499844"/>
                <a:gd name="connsiteY1" fmla="*/ 625421 h 1980390"/>
                <a:gd name="connsiteX2" fmla="*/ 2872 w 5499844"/>
                <a:gd name="connsiteY2" fmla="*/ 1798814 h 1980390"/>
                <a:gd name="connsiteX3" fmla="*/ 600140 w 5499844"/>
                <a:gd name="connsiteY3" fmla="*/ 1899239 h 1980390"/>
                <a:gd name="connsiteX4" fmla="*/ 1244977 w 5499844"/>
                <a:gd name="connsiteY4" fmla="*/ 836843 h 1980390"/>
                <a:gd name="connsiteX5" fmla="*/ 5452274 w 5499844"/>
                <a:gd name="connsiteY5" fmla="*/ 255433 h 1980390"/>
                <a:gd name="connsiteX6" fmla="*/ 5499844 w 5499844"/>
                <a:gd name="connsiteY6" fmla="*/ 1726 h 198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99844" h="1980390">
                  <a:moveTo>
                    <a:pt x="5499844" y="1726"/>
                  </a:moveTo>
                  <a:cubicBezTo>
                    <a:pt x="3824325" y="-33511"/>
                    <a:pt x="1155122" y="480949"/>
                    <a:pt x="1028269" y="625421"/>
                  </a:cubicBezTo>
                  <a:cubicBezTo>
                    <a:pt x="686470" y="1016552"/>
                    <a:pt x="-51745" y="1677245"/>
                    <a:pt x="2872" y="1798814"/>
                  </a:cubicBezTo>
                  <a:cubicBezTo>
                    <a:pt x="154391" y="2096567"/>
                    <a:pt x="549046" y="1950333"/>
                    <a:pt x="600140" y="1899239"/>
                  </a:cubicBezTo>
                  <a:cubicBezTo>
                    <a:pt x="815086" y="1545107"/>
                    <a:pt x="1146313" y="879127"/>
                    <a:pt x="1244977" y="836843"/>
                  </a:cubicBezTo>
                  <a:cubicBezTo>
                    <a:pt x="2287991" y="399905"/>
                    <a:pt x="4007558" y="126817"/>
                    <a:pt x="5452274" y="255433"/>
                  </a:cubicBezTo>
                  <a:lnTo>
                    <a:pt x="5499844" y="17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65" name="Freeform 3">
              <a:extLst>
                <a:ext uri="{FF2B5EF4-FFF2-40B4-BE49-F238E27FC236}">
                  <a16:creationId xmlns:a16="http://schemas.microsoft.com/office/drawing/2014/main" id="{157937B2-2190-43B3-9DAB-2AFDC0B00B9C}"/>
                </a:ext>
              </a:extLst>
            </p:cNvPr>
            <p:cNvSpPr/>
            <p:nvPr/>
          </p:nvSpPr>
          <p:spPr>
            <a:xfrm>
              <a:off x="8277122" y="1601670"/>
              <a:ext cx="1111280" cy="842659"/>
            </a:xfrm>
            <a:custGeom>
              <a:avLst/>
              <a:gdLst>
                <a:gd name="connsiteX0" fmla="*/ 0 w 1818229"/>
                <a:gd name="connsiteY0" fmla="*/ 21143 h 924972"/>
                <a:gd name="connsiteX1" fmla="*/ 0 w 1818229"/>
                <a:gd name="connsiteY1" fmla="*/ 21143 h 924972"/>
                <a:gd name="connsiteX2" fmla="*/ 89855 w 1818229"/>
                <a:gd name="connsiteY2" fmla="*/ 21143 h 924972"/>
                <a:gd name="connsiteX3" fmla="*/ 1818229 w 1818229"/>
                <a:gd name="connsiteY3" fmla="*/ 0 h 924972"/>
                <a:gd name="connsiteX4" fmla="*/ 1580380 w 1818229"/>
                <a:gd name="connsiteY4" fmla="*/ 924972 h 924972"/>
                <a:gd name="connsiteX5" fmla="*/ 147996 w 1818229"/>
                <a:gd name="connsiteY5" fmla="*/ 872116 h 924972"/>
                <a:gd name="connsiteX6" fmla="*/ 0 w 1818229"/>
                <a:gd name="connsiteY6" fmla="*/ 21143 h 924972"/>
                <a:gd name="connsiteX0" fmla="*/ 0 w 1818229"/>
                <a:gd name="connsiteY0" fmla="*/ 21143 h 924972"/>
                <a:gd name="connsiteX1" fmla="*/ 0 w 1818229"/>
                <a:gd name="connsiteY1" fmla="*/ 21143 h 924972"/>
                <a:gd name="connsiteX2" fmla="*/ 1818229 w 1818229"/>
                <a:gd name="connsiteY2" fmla="*/ 0 h 924972"/>
                <a:gd name="connsiteX3" fmla="*/ 1580380 w 1818229"/>
                <a:gd name="connsiteY3" fmla="*/ 924972 h 924972"/>
                <a:gd name="connsiteX4" fmla="*/ 147996 w 1818229"/>
                <a:gd name="connsiteY4" fmla="*/ 872116 h 924972"/>
                <a:gd name="connsiteX5" fmla="*/ 0 w 1818229"/>
                <a:gd name="connsiteY5" fmla="*/ 21143 h 924972"/>
                <a:gd name="connsiteX0" fmla="*/ 162452 w 1943682"/>
                <a:gd name="connsiteY0" fmla="*/ 68713 h 924972"/>
                <a:gd name="connsiteX1" fmla="*/ 125453 w 1943682"/>
                <a:gd name="connsiteY1" fmla="*/ 21143 h 924972"/>
                <a:gd name="connsiteX2" fmla="*/ 1943682 w 1943682"/>
                <a:gd name="connsiteY2" fmla="*/ 0 h 924972"/>
                <a:gd name="connsiteX3" fmla="*/ 1705833 w 1943682"/>
                <a:gd name="connsiteY3" fmla="*/ 924972 h 924972"/>
                <a:gd name="connsiteX4" fmla="*/ 273449 w 1943682"/>
                <a:gd name="connsiteY4" fmla="*/ 872116 h 924972"/>
                <a:gd name="connsiteX5" fmla="*/ 162452 w 1943682"/>
                <a:gd name="connsiteY5" fmla="*/ 68713 h 924972"/>
                <a:gd name="connsiteX0" fmla="*/ 0 w 1781230"/>
                <a:gd name="connsiteY0" fmla="*/ 148099 h 1004358"/>
                <a:gd name="connsiteX1" fmla="*/ 1781230 w 1781230"/>
                <a:gd name="connsiteY1" fmla="*/ 79386 h 1004358"/>
                <a:gd name="connsiteX2" fmla="*/ 1543381 w 1781230"/>
                <a:gd name="connsiteY2" fmla="*/ 1004358 h 1004358"/>
                <a:gd name="connsiteX3" fmla="*/ 110997 w 1781230"/>
                <a:gd name="connsiteY3" fmla="*/ 951502 h 1004358"/>
                <a:gd name="connsiteX4" fmla="*/ 0 w 1781230"/>
                <a:gd name="connsiteY4" fmla="*/ 148099 h 1004358"/>
                <a:gd name="connsiteX0" fmla="*/ 0 w 1844656"/>
                <a:gd name="connsiteY0" fmla="*/ 174041 h 993302"/>
                <a:gd name="connsiteX1" fmla="*/ 1844656 w 1844656"/>
                <a:gd name="connsiteY1" fmla="*/ 68330 h 993302"/>
                <a:gd name="connsiteX2" fmla="*/ 1606807 w 1844656"/>
                <a:gd name="connsiteY2" fmla="*/ 993302 h 993302"/>
                <a:gd name="connsiteX3" fmla="*/ 174423 w 1844656"/>
                <a:gd name="connsiteY3" fmla="*/ 940446 h 993302"/>
                <a:gd name="connsiteX4" fmla="*/ 0 w 1844656"/>
                <a:gd name="connsiteY4" fmla="*/ 174041 h 993302"/>
                <a:gd name="connsiteX0" fmla="*/ 0 w 1844656"/>
                <a:gd name="connsiteY0" fmla="*/ 224630 h 1043891"/>
                <a:gd name="connsiteX1" fmla="*/ 1844656 w 1844656"/>
                <a:gd name="connsiteY1" fmla="*/ 118919 h 1043891"/>
                <a:gd name="connsiteX2" fmla="*/ 1606807 w 1844656"/>
                <a:gd name="connsiteY2" fmla="*/ 1043891 h 1043891"/>
                <a:gd name="connsiteX3" fmla="*/ 174423 w 1844656"/>
                <a:gd name="connsiteY3" fmla="*/ 991035 h 1043891"/>
                <a:gd name="connsiteX4" fmla="*/ 0 w 1844656"/>
                <a:gd name="connsiteY4" fmla="*/ 224630 h 1043891"/>
                <a:gd name="connsiteX0" fmla="*/ 0 w 2188217"/>
                <a:gd name="connsiteY0" fmla="*/ 167717 h 986978"/>
                <a:gd name="connsiteX1" fmla="*/ 2188217 w 2188217"/>
                <a:gd name="connsiteY1" fmla="*/ 194145 h 986978"/>
                <a:gd name="connsiteX2" fmla="*/ 1606807 w 2188217"/>
                <a:gd name="connsiteY2" fmla="*/ 986978 h 986978"/>
                <a:gd name="connsiteX3" fmla="*/ 174423 w 2188217"/>
                <a:gd name="connsiteY3" fmla="*/ 934122 h 986978"/>
                <a:gd name="connsiteX4" fmla="*/ 0 w 2188217"/>
                <a:gd name="connsiteY4" fmla="*/ 167717 h 986978"/>
                <a:gd name="connsiteX0" fmla="*/ 0 w 2188217"/>
                <a:gd name="connsiteY0" fmla="*/ 167717 h 1462677"/>
                <a:gd name="connsiteX1" fmla="*/ 2188217 w 2188217"/>
                <a:gd name="connsiteY1" fmla="*/ 194145 h 1462677"/>
                <a:gd name="connsiteX2" fmla="*/ 1849942 w 2188217"/>
                <a:gd name="connsiteY2" fmla="*/ 1462677 h 1462677"/>
                <a:gd name="connsiteX3" fmla="*/ 174423 w 2188217"/>
                <a:gd name="connsiteY3" fmla="*/ 934122 h 1462677"/>
                <a:gd name="connsiteX4" fmla="*/ 0 w 2188217"/>
                <a:gd name="connsiteY4" fmla="*/ 167717 h 1462677"/>
                <a:gd name="connsiteX0" fmla="*/ 0 w 2188217"/>
                <a:gd name="connsiteY0" fmla="*/ 167717 h 1520818"/>
                <a:gd name="connsiteX1" fmla="*/ 2188217 w 2188217"/>
                <a:gd name="connsiteY1" fmla="*/ 194145 h 1520818"/>
                <a:gd name="connsiteX2" fmla="*/ 1849942 w 2188217"/>
                <a:gd name="connsiteY2" fmla="*/ 1462677 h 1520818"/>
                <a:gd name="connsiteX3" fmla="*/ 243135 w 2188217"/>
                <a:gd name="connsiteY3" fmla="*/ 1520818 h 1520818"/>
                <a:gd name="connsiteX4" fmla="*/ 0 w 2188217"/>
                <a:gd name="connsiteY4" fmla="*/ 167717 h 1520818"/>
                <a:gd name="connsiteX0" fmla="*/ 0 w 2188217"/>
                <a:gd name="connsiteY0" fmla="*/ 167717 h 1520818"/>
                <a:gd name="connsiteX1" fmla="*/ 2188217 w 2188217"/>
                <a:gd name="connsiteY1" fmla="*/ 194145 h 1520818"/>
                <a:gd name="connsiteX2" fmla="*/ 1849942 w 2188217"/>
                <a:gd name="connsiteY2" fmla="*/ 1462677 h 1520818"/>
                <a:gd name="connsiteX3" fmla="*/ 243135 w 2188217"/>
                <a:gd name="connsiteY3" fmla="*/ 1520818 h 1520818"/>
                <a:gd name="connsiteX4" fmla="*/ 0 w 2188217"/>
                <a:gd name="connsiteY4" fmla="*/ 167717 h 1520818"/>
                <a:gd name="connsiteX0" fmla="*/ 0 w 2188217"/>
                <a:gd name="connsiteY0" fmla="*/ 167717 h 1580494"/>
                <a:gd name="connsiteX1" fmla="*/ 2188217 w 2188217"/>
                <a:gd name="connsiteY1" fmla="*/ 194145 h 1580494"/>
                <a:gd name="connsiteX2" fmla="*/ 1849942 w 2188217"/>
                <a:gd name="connsiteY2" fmla="*/ 1462677 h 1580494"/>
                <a:gd name="connsiteX3" fmla="*/ 243135 w 2188217"/>
                <a:gd name="connsiteY3" fmla="*/ 1520818 h 1580494"/>
                <a:gd name="connsiteX4" fmla="*/ 0 w 2188217"/>
                <a:gd name="connsiteY4" fmla="*/ 167717 h 1580494"/>
                <a:gd name="connsiteX0" fmla="*/ 0 w 2188217"/>
                <a:gd name="connsiteY0" fmla="*/ 167717 h 1614140"/>
                <a:gd name="connsiteX1" fmla="*/ 2188217 w 2188217"/>
                <a:gd name="connsiteY1" fmla="*/ 194145 h 1614140"/>
                <a:gd name="connsiteX2" fmla="*/ 1849942 w 2188217"/>
                <a:gd name="connsiteY2" fmla="*/ 1462677 h 1614140"/>
                <a:gd name="connsiteX3" fmla="*/ 243135 w 2188217"/>
                <a:gd name="connsiteY3" fmla="*/ 1520818 h 1614140"/>
                <a:gd name="connsiteX4" fmla="*/ 0 w 2188217"/>
                <a:gd name="connsiteY4" fmla="*/ 167717 h 1614140"/>
                <a:gd name="connsiteX0" fmla="*/ 0 w 2188217"/>
                <a:gd name="connsiteY0" fmla="*/ 167717 h 1571746"/>
                <a:gd name="connsiteX1" fmla="*/ 2188217 w 2188217"/>
                <a:gd name="connsiteY1" fmla="*/ 194145 h 1571746"/>
                <a:gd name="connsiteX2" fmla="*/ 1849942 w 2188217"/>
                <a:gd name="connsiteY2" fmla="*/ 1462677 h 1571746"/>
                <a:gd name="connsiteX3" fmla="*/ 237850 w 2188217"/>
                <a:gd name="connsiteY3" fmla="*/ 1441535 h 1571746"/>
                <a:gd name="connsiteX4" fmla="*/ 0 w 2188217"/>
                <a:gd name="connsiteY4" fmla="*/ 167717 h 1571746"/>
                <a:gd name="connsiteX0" fmla="*/ 18665 w 2206882"/>
                <a:gd name="connsiteY0" fmla="*/ 167717 h 1571746"/>
                <a:gd name="connsiteX1" fmla="*/ 2206882 w 2206882"/>
                <a:gd name="connsiteY1" fmla="*/ 194145 h 1571746"/>
                <a:gd name="connsiteX2" fmla="*/ 1868607 w 2206882"/>
                <a:gd name="connsiteY2" fmla="*/ 1462677 h 1571746"/>
                <a:gd name="connsiteX3" fmla="*/ 256515 w 2206882"/>
                <a:gd name="connsiteY3" fmla="*/ 1441535 h 1571746"/>
                <a:gd name="connsiteX4" fmla="*/ 18665 w 2206882"/>
                <a:gd name="connsiteY4" fmla="*/ 167717 h 1571746"/>
                <a:gd name="connsiteX0" fmla="*/ 18665 w 2206882"/>
                <a:gd name="connsiteY0" fmla="*/ 161918 h 1565947"/>
                <a:gd name="connsiteX1" fmla="*/ 2206882 w 2206882"/>
                <a:gd name="connsiteY1" fmla="*/ 188346 h 1565947"/>
                <a:gd name="connsiteX2" fmla="*/ 1868607 w 2206882"/>
                <a:gd name="connsiteY2" fmla="*/ 1456878 h 1565947"/>
                <a:gd name="connsiteX3" fmla="*/ 256515 w 2206882"/>
                <a:gd name="connsiteY3" fmla="*/ 1435736 h 1565947"/>
                <a:gd name="connsiteX4" fmla="*/ 18665 w 2206882"/>
                <a:gd name="connsiteY4" fmla="*/ 161918 h 1565947"/>
                <a:gd name="connsiteX0" fmla="*/ 18665 w 2218042"/>
                <a:gd name="connsiteY0" fmla="*/ 161918 h 1565947"/>
                <a:gd name="connsiteX1" fmla="*/ 2206882 w 2218042"/>
                <a:gd name="connsiteY1" fmla="*/ 188346 h 1565947"/>
                <a:gd name="connsiteX2" fmla="*/ 1868607 w 2218042"/>
                <a:gd name="connsiteY2" fmla="*/ 1456878 h 1565947"/>
                <a:gd name="connsiteX3" fmla="*/ 256515 w 2218042"/>
                <a:gd name="connsiteY3" fmla="*/ 1435736 h 1565947"/>
                <a:gd name="connsiteX4" fmla="*/ 18665 w 2218042"/>
                <a:gd name="connsiteY4" fmla="*/ 161918 h 1565947"/>
                <a:gd name="connsiteX0" fmla="*/ 18665 w 2107110"/>
                <a:gd name="connsiteY0" fmla="*/ 158561 h 1562590"/>
                <a:gd name="connsiteX1" fmla="*/ 2090599 w 2107110"/>
                <a:gd name="connsiteY1" fmla="*/ 195561 h 1562590"/>
                <a:gd name="connsiteX2" fmla="*/ 1868607 w 2107110"/>
                <a:gd name="connsiteY2" fmla="*/ 1453521 h 1562590"/>
                <a:gd name="connsiteX3" fmla="*/ 256515 w 2107110"/>
                <a:gd name="connsiteY3" fmla="*/ 1432379 h 1562590"/>
                <a:gd name="connsiteX4" fmla="*/ 18665 w 2107110"/>
                <a:gd name="connsiteY4" fmla="*/ 158561 h 1562590"/>
                <a:gd name="connsiteX0" fmla="*/ 18665 w 2107110"/>
                <a:gd name="connsiteY0" fmla="*/ 230473 h 1634502"/>
                <a:gd name="connsiteX1" fmla="*/ 2090599 w 2107110"/>
                <a:gd name="connsiteY1" fmla="*/ 267473 h 1634502"/>
                <a:gd name="connsiteX2" fmla="*/ 1868607 w 2107110"/>
                <a:gd name="connsiteY2" fmla="*/ 1525433 h 1634502"/>
                <a:gd name="connsiteX3" fmla="*/ 256515 w 2107110"/>
                <a:gd name="connsiteY3" fmla="*/ 1504291 h 1634502"/>
                <a:gd name="connsiteX4" fmla="*/ 18665 w 2107110"/>
                <a:gd name="connsiteY4" fmla="*/ 230473 h 1634502"/>
                <a:gd name="connsiteX0" fmla="*/ 18665 w 2107450"/>
                <a:gd name="connsiteY0" fmla="*/ 230473 h 1634502"/>
                <a:gd name="connsiteX1" fmla="*/ 2090599 w 2107450"/>
                <a:gd name="connsiteY1" fmla="*/ 267473 h 1634502"/>
                <a:gd name="connsiteX2" fmla="*/ 1868607 w 2107450"/>
                <a:gd name="connsiteY2" fmla="*/ 1525433 h 1634502"/>
                <a:gd name="connsiteX3" fmla="*/ 256515 w 2107450"/>
                <a:gd name="connsiteY3" fmla="*/ 1504291 h 1634502"/>
                <a:gd name="connsiteX4" fmla="*/ 18665 w 2107450"/>
                <a:gd name="connsiteY4" fmla="*/ 230473 h 1634502"/>
                <a:gd name="connsiteX0" fmla="*/ 18665 w 2107450"/>
                <a:gd name="connsiteY0" fmla="*/ 230473 h 1602563"/>
                <a:gd name="connsiteX1" fmla="*/ 2090599 w 2107450"/>
                <a:gd name="connsiteY1" fmla="*/ 267473 h 1602563"/>
                <a:gd name="connsiteX2" fmla="*/ 1868607 w 2107450"/>
                <a:gd name="connsiteY2" fmla="*/ 1525433 h 1602563"/>
                <a:gd name="connsiteX3" fmla="*/ 256515 w 2107450"/>
                <a:gd name="connsiteY3" fmla="*/ 1504291 h 1602563"/>
                <a:gd name="connsiteX4" fmla="*/ 18665 w 2107450"/>
                <a:gd name="connsiteY4" fmla="*/ 230473 h 1602563"/>
                <a:gd name="connsiteX0" fmla="*/ 13652 w 2102437"/>
                <a:gd name="connsiteY0" fmla="*/ 230473 h 1602563"/>
                <a:gd name="connsiteX1" fmla="*/ 2085586 w 2102437"/>
                <a:gd name="connsiteY1" fmla="*/ 267473 h 1602563"/>
                <a:gd name="connsiteX2" fmla="*/ 1863594 w 2102437"/>
                <a:gd name="connsiteY2" fmla="*/ 1525433 h 1602563"/>
                <a:gd name="connsiteX3" fmla="*/ 251502 w 2102437"/>
                <a:gd name="connsiteY3" fmla="*/ 1504291 h 1602563"/>
                <a:gd name="connsiteX4" fmla="*/ 13652 w 2102437"/>
                <a:gd name="connsiteY4" fmla="*/ 230473 h 1602563"/>
                <a:gd name="connsiteX0" fmla="*/ 13652 w 2102437"/>
                <a:gd name="connsiteY0" fmla="*/ 230473 h 1594232"/>
                <a:gd name="connsiteX1" fmla="*/ 2085586 w 2102437"/>
                <a:gd name="connsiteY1" fmla="*/ 267473 h 1594232"/>
                <a:gd name="connsiteX2" fmla="*/ 1863594 w 2102437"/>
                <a:gd name="connsiteY2" fmla="*/ 1525433 h 1594232"/>
                <a:gd name="connsiteX3" fmla="*/ 251502 w 2102437"/>
                <a:gd name="connsiteY3" fmla="*/ 1504291 h 1594232"/>
                <a:gd name="connsiteX4" fmla="*/ 13652 w 2102437"/>
                <a:gd name="connsiteY4" fmla="*/ 230473 h 1594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2437" h="1594232">
                  <a:moveTo>
                    <a:pt x="13652" y="230473"/>
                  </a:moveTo>
                  <a:cubicBezTo>
                    <a:pt x="434734" y="-84017"/>
                    <a:pt x="1807214" y="-81374"/>
                    <a:pt x="2085586" y="267473"/>
                  </a:cubicBezTo>
                  <a:cubicBezTo>
                    <a:pt x="2157823" y="463038"/>
                    <a:pt x="1981638" y="1430293"/>
                    <a:pt x="1863594" y="1525433"/>
                  </a:cubicBezTo>
                  <a:cubicBezTo>
                    <a:pt x="1655697" y="1602953"/>
                    <a:pt x="501683" y="1638192"/>
                    <a:pt x="251502" y="1504291"/>
                  </a:cubicBezTo>
                  <a:cubicBezTo>
                    <a:pt x="175742" y="1428531"/>
                    <a:pt x="-58584" y="359088"/>
                    <a:pt x="13652" y="230473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66" name="Freeform 11">
              <a:extLst>
                <a:ext uri="{FF2B5EF4-FFF2-40B4-BE49-F238E27FC236}">
                  <a16:creationId xmlns:a16="http://schemas.microsoft.com/office/drawing/2014/main" id="{8786CFCE-0EEA-4283-99C8-2705672C1B88}"/>
                </a:ext>
              </a:extLst>
            </p:cNvPr>
            <p:cNvSpPr/>
            <p:nvPr/>
          </p:nvSpPr>
          <p:spPr>
            <a:xfrm>
              <a:off x="9719064" y="1601670"/>
              <a:ext cx="1111280" cy="842659"/>
            </a:xfrm>
            <a:custGeom>
              <a:avLst/>
              <a:gdLst>
                <a:gd name="connsiteX0" fmla="*/ 0 w 1818229"/>
                <a:gd name="connsiteY0" fmla="*/ 21143 h 924972"/>
                <a:gd name="connsiteX1" fmla="*/ 0 w 1818229"/>
                <a:gd name="connsiteY1" fmla="*/ 21143 h 924972"/>
                <a:gd name="connsiteX2" fmla="*/ 89855 w 1818229"/>
                <a:gd name="connsiteY2" fmla="*/ 21143 h 924972"/>
                <a:gd name="connsiteX3" fmla="*/ 1818229 w 1818229"/>
                <a:gd name="connsiteY3" fmla="*/ 0 h 924972"/>
                <a:gd name="connsiteX4" fmla="*/ 1580380 w 1818229"/>
                <a:gd name="connsiteY4" fmla="*/ 924972 h 924972"/>
                <a:gd name="connsiteX5" fmla="*/ 147996 w 1818229"/>
                <a:gd name="connsiteY5" fmla="*/ 872116 h 924972"/>
                <a:gd name="connsiteX6" fmla="*/ 0 w 1818229"/>
                <a:gd name="connsiteY6" fmla="*/ 21143 h 924972"/>
                <a:gd name="connsiteX0" fmla="*/ 0 w 1818229"/>
                <a:gd name="connsiteY0" fmla="*/ 21143 h 924972"/>
                <a:gd name="connsiteX1" fmla="*/ 0 w 1818229"/>
                <a:gd name="connsiteY1" fmla="*/ 21143 h 924972"/>
                <a:gd name="connsiteX2" fmla="*/ 1818229 w 1818229"/>
                <a:gd name="connsiteY2" fmla="*/ 0 h 924972"/>
                <a:gd name="connsiteX3" fmla="*/ 1580380 w 1818229"/>
                <a:gd name="connsiteY3" fmla="*/ 924972 h 924972"/>
                <a:gd name="connsiteX4" fmla="*/ 147996 w 1818229"/>
                <a:gd name="connsiteY4" fmla="*/ 872116 h 924972"/>
                <a:gd name="connsiteX5" fmla="*/ 0 w 1818229"/>
                <a:gd name="connsiteY5" fmla="*/ 21143 h 924972"/>
                <a:gd name="connsiteX0" fmla="*/ 162452 w 1943682"/>
                <a:gd name="connsiteY0" fmla="*/ 68713 h 924972"/>
                <a:gd name="connsiteX1" fmla="*/ 125453 w 1943682"/>
                <a:gd name="connsiteY1" fmla="*/ 21143 h 924972"/>
                <a:gd name="connsiteX2" fmla="*/ 1943682 w 1943682"/>
                <a:gd name="connsiteY2" fmla="*/ 0 h 924972"/>
                <a:gd name="connsiteX3" fmla="*/ 1705833 w 1943682"/>
                <a:gd name="connsiteY3" fmla="*/ 924972 h 924972"/>
                <a:gd name="connsiteX4" fmla="*/ 273449 w 1943682"/>
                <a:gd name="connsiteY4" fmla="*/ 872116 h 924972"/>
                <a:gd name="connsiteX5" fmla="*/ 162452 w 1943682"/>
                <a:gd name="connsiteY5" fmla="*/ 68713 h 924972"/>
                <a:gd name="connsiteX0" fmla="*/ 0 w 1781230"/>
                <a:gd name="connsiteY0" fmla="*/ 148099 h 1004358"/>
                <a:gd name="connsiteX1" fmla="*/ 1781230 w 1781230"/>
                <a:gd name="connsiteY1" fmla="*/ 79386 h 1004358"/>
                <a:gd name="connsiteX2" fmla="*/ 1543381 w 1781230"/>
                <a:gd name="connsiteY2" fmla="*/ 1004358 h 1004358"/>
                <a:gd name="connsiteX3" fmla="*/ 110997 w 1781230"/>
                <a:gd name="connsiteY3" fmla="*/ 951502 h 1004358"/>
                <a:gd name="connsiteX4" fmla="*/ 0 w 1781230"/>
                <a:gd name="connsiteY4" fmla="*/ 148099 h 1004358"/>
                <a:gd name="connsiteX0" fmla="*/ 0 w 1844656"/>
                <a:gd name="connsiteY0" fmla="*/ 174041 h 993302"/>
                <a:gd name="connsiteX1" fmla="*/ 1844656 w 1844656"/>
                <a:gd name="connsiteY1" fmla="*/ 68330 h 993302"/>
                <a:gd name="connsiteX2" fmla="*/ 1606807 w 1844656"/>
                <a:gd name="connsiteY2" fmla="*/ 993302 h 993302"/>
                <a:gd name="connsiteX3" fmla="*/ 174423 w 1844656"/>
                <a:gd name="connsiteY3" fmla="*/ 940446 h 993302"/>
                <a:gd name="connsiteX4" fmla="*/ 0 w 1844656"/>
                <a:gd name="connsiteY4" fmla="*/ 174041 h 993302"/>
                <a:gd name="connsiteX0" fmla="*/ 0 w 1844656"/>
                <a:gd name="connsiteY0" fmla="*/ 224630 h 1043891"/>
                <a:gd name="connsiteX1" fmla="*/ 1844656 w 1844656"/>
                <a:gd name="connsiteY1" fmla="*/ 118919 h 1043891"/>
                <a:gd name="connsiteX2" fmla="*/ 1606807 w 1844656"/>
                <a:gd name="connsiteY2" fmla="*/ 1043891 h 1043891"/>
                <a:gd name="connsiteX3" fmla="*/ 174423 w 1844656"/>
                <a:gd name="connsiteY3" fmla="*/ 991035 h 1043891"/>
                <a:gd name="connsiteX4" fmla="*/ 0 w 1844656"/>
                <a:gd name="connsiteY4" fmla="*/ 224630 h 1043891"/>
                <a:gd name="connsiteX0" fmla="*/ 0 w 2188217"/>
                <a:gd name="connsiteY0" fmla="*/ 167717 h 986978"/>
                <a:gd name="connsiteX1" fmla="*/ 2188217 w 2188217"/>
                <a:gd name="connsiteY1" fmla="*/ 194145 h 986978"/>
                <a:gd name="connsiteX2" fmla="*/ 1606807 w 2188217"/>
                <a:gd name="connsiteY2" fmla="*/ 986978 h 986978"/>
                <a:gd name="connsiteX3" fmla="*/ 174423 w 2188217"/>
                <a:gd name="connsiteY3" fmla="*/ 934122 h 986978"/>
                <a:gd name="connsiteX4" fmla="*/ 0 w 2188217"/>
                <a:gd name="connsiteY4" fmla="*/ 167717 h 986978"/>
                <a:gd name="connsiteX0" fmla="*/ 0 w 2188217"/>
                <a:gd name="connsiteY0" fmla="*/ 167717 h 1462677"/>
                <a:gd name="connsiteX1" fmla="*/ 2188217 w 2188217"/>
                <a:gd name="connsiteY1" fmla="*/ 194145 h 1462677"/>
                <a:gd name="connsiteX2" fmla="*/ 1849942 w 2188217"/>
                <a:gd name="connsiteY2" fmla="*/ 1462677 h 1462677"/>
                <a:gd name="connsiteX3" fmla="*/ 174423 w 2188217"/>
                <a:gd name="connsiteY3" fmla="*/ 934122 h 1462677"/>
                <a:gd name="connsiteX4" fmla="*/ 0 w 2188217"/>
                <a:gd name="connsiteY4" fmla="*/ 167717 h 1462677"/>
                <a:gd name="connsiteX0" fmla="*/ 0 w 2188217"/>
                <a:gd name="connsiteY0" fmla="*/ 167717 h 1520818"/>
                <a:gd name="connsiteX1" fmla="*/ 2188217 w 2188217"/>
                <a:gd name="connsiteY1" fmla="*/ 194145 h 1520818"/>
                <a:gd name="connsiteX2" fmla="*/ 1849942 w 2188217"/>
                <a:gd name="connsiteY2" fmla="*/ 1462677 h 1520818"/>
                <a:gd name="connsiteX3" fmla="*/ 243135 w 2188217"/>
                <a:gd name="connsiteY3" fmla="*/ 1520818 h 1520818"/>
                <a:gd name="connsiteX4" fmla="*/ 0 w 2188217"/>
                <a:gd name="connsiteY4" fmla="*/ 167717 h 1520818"/>
                <a:gd name="connsiteX0" fmla="*/ 0 w 2188217"/>
                <a:gd name="connsiteY0" fmla="*/ 167717 h 1520818"/>
                <a:gd name="connsiteX1" fmla="*/ 2188217 w 2188217"/>
                <a:gd name="connsiteY1" fmla="*/ 194145 h 1520818"/>
                <a:gd name="connsiteX2" fmla="*/ 1849942 w 2188217"/>
                <a:gd name="connsiteY2" fmla="*/ 1462677 h 1520818"/>
                <a:gd name="connsiteX3" fmla="*/ 243135 w 2188217"/>
                <a:gd name="connsiteY3" fmla="*/ 1520818 h 1520818"/>
                <a:gd name="connsiteX4" fmla="*/ 0 w 2188217"/>
                <a:gd name="connsiteY4" fmla="*/ 167717 h 1520818"/>
                <a:gd name="connsiteX0" fmla="*/ 0 w 2188217"/>
                <a:gd name="connsiteY0" fmla="*/ 167717 h 1580494"/>
                <a:gd name="connsiteX1" fmla="*/ 2188217 w 2188217"/>
                <a:gd name="connsiteY1" fmla="*/ 194145 h 1580494"/>
                <a:gd name="connsiteX2" fmla="*/ 1849942 w 2188217"/>
                <a:gd name="connsiteY2" fmla="*/ 1462677 h 1580494"/>
                <a:gd name="connsiteX3" fmla="*/ 243135 w 2188217"/>
                <a:gd name="connsiteY3" fmla="*/ 1520818 h 1580494"/>
                <a:gd name="connsiteX4" fmla="*/ 0 w 2188217"/>
                <a:gd name="connsiteY4" fmla="*/ 167717 h 1580494"/>
                <a:gd name="connsiteX0" fmla="*/ 0 w 2188217"/>
                <a:gd name="connsiteY0" fmla="*/ 167717 h 1614140"/>
                <a:gd name="connsiteX1" fmla="*/ 2188217 w 2188217"/>
                <a:gd name="connsiteY1" fmla="*/ 194145 h 1614140"/>
                <a:gd name="connsiteX2" fmla="*/ 1849942 w 2188217"/>
                <a:gd name="connsiteY2" fmla="*/ 1462677 h 1614140"/>
                <a:gd name="connsiteX3" fmla="*/ 243135 w 2188217"/>
                <a:gd name="connsiteY3" fmla="*/ 1520818 h 1614140"/>
                <a:gd name="connsiteX4" fmla="*/ 0 w 2188217"/>
                <a:gd name="connsiteY4" fmla="*/ 167717 h 1614140"/>
                <a:gd name="connsiteX0" fmla="*/ 0 w 2188217"/>
                <a:gd name="connsiteY0" fmla="*/ 167717 h 1571746"/>
                <a:gd name="connsiteX1" fmla="*/ 2188217 w 2188217"/>
                <a:gd name="connsiteY1" fmla="*/ 194145 h 1571746"/>
                <a:gd name="connsiteX2" fmla="*/ 1849942 w 2188217"/>
                <a:gd name="connsiteY2" fmla="*/ 1462677 h 1571746"/>
                <a:gd name="connsiteX3" fmla="*/ 237850 w 2188217"/>
                <a:gd name="connsiteY3" fmla="*/ 1441535 h 1571746"/>
                <a:gd name="connsiteX4" fmla="*/ 0 w 2188217"/>
                <a:gd name="connsiteY4" fmla="*/ 167717 h 1571746"/>
                <a:gd name="connsiteX0" fmla="*/ 18665 w 2206882"/>
                <a:gd name="connsiteY0" fmla="*/ 167717 h 1571746"/>
                <a:gd name="connsiteX1" fmla="*/ 2206882 w 2206882"/>
                <a:gd name="connsiteY1" fmla="*/ 194145 h 1571746"/>
                <a:gd name="connsiteX2" fmla="*/ 1868607 w 2206882"/>
                <a:gd name="connsiteY2" fmla="*/ 1462677 h 1571746"/>
                <a:gd name="connsiteX3" fmla="*/ 256515 w 2206882"/>
                <a:gd name="connsiteY3" fmla="*/ 1441535 h 1571746"/>
                <a:gd name="connsiteX4" fmla="*/ 18665 w 2206882"/>
                <a:gd name="connsiteY4" fmla="*/ 167717 h 1571746"/>
                <a:gd name="connsiteX0" fmla="*/ 18665 w 2206882"/>
                <a:gd name="connsiteY0" fmla="*/ 161918 h 1565947"/>
                <a:gd name="connsiteX1" fmla="*/ 2206882 w 2206882"/>
                <a:gd name="connsiteY1" fmla="*/ 188346 h 1565947"/>
                <a:gd name="connsiteX2" fmla="*/ 1868607 w 2206882"/>
                <a:gd name="connsiteY2" fmla="*/ 1456878 h 1565947"/>
                <a:gd name="connsiteX3" fmla="*/ 256515 w 2206882"/>
                <a:gd name="connsiteY3" fmla="*/ 1435736 h 1565947"/>
                <a:gd name="connsiteX4" fmla="*/ 18665 w 2206882"/>
                <a:gd name="connsiteY4" fmla="*/ 161918 h 1565947"/>
                <a:gd name="connsiteX0" fmla="*/ 18665 w 2218042"/>
                <a:gd name="connsiteY0" fmla="*/ 161918 h 1565947"/>
                <a:gd name="connsiteX1" fmla="*/ 2206882 w 2218042"/>
                <a:gd name="connsiteY1" fmla="*/ 188346 h 1565947"/>
                <a:gd name="connsiteX2" fmla="*/ 1868607 w 2218042"/>
                <a:gd name="connsiteY2" fmla="*/ 1456878 h 1565947"/>
                <a:gd name="connsiteX3" fmla="*/ 256515 w 2218042"/>
                <a:gd name="connsiteY3" fmla="*/ 1435736 h 1565947"/>
                <a:gd name="connsiteX4" fmla="*/ 18665 w 2218042"/>
                <a:gd name="connsiteY4" fmla="*/ 161918 h 1565947"/>
                <a:gd name="connsiteX0" fmla="*/ 18665 w 2107110"/>
                <a:gd name="connsiteY0" fmla="*/ 158561 h 1562590"/>
                <a:gd name="connsiteX1" fmla="*/ 2090599 w 2107110"/>
                <a:gd name="connsiteY1" fmla="*/ 195561 h 1562590"/>
                <a:gd name="connsiteX2" fmla="*/ 1868607 w 2107110"/>
                <a:gd name="connsiteY2" fmla="*/ 1453521 h 1562590"/>
                <a:gd name="connsiteX3" fmla="*/ 256515 w 2107110"/>
                <a:gd name="connsiteY3" fmla="*/ 1432379 h 1562590"/>
                <a:gd name="connsiteX4" fmla="*/ 18665 w 2107110"/>
                <a:gd name="connsiteY4" fmla="*/ 158561 h 1562590"/>
                <a:gd name="connsiteX0" fmla="*/ 18665 w 2107110"/>
                <a:gd name="connsiteY0" fmla="*/ 230473 h 1634502"/>
                <a:gd name="connsiteX1" fmla="*/ 2090599 w 2107110"/>
                <a:gd name="connsiteY1" fmla="*/ 267473 h 1634502"/>
                <a:gd name="connsiteX2" fmla="*/ 1868607 w 2107110"/>
                <a:gd name="connsiteY2" fmla="*/ 1525433 h 1634502"/>
                <a:gd name="connsiteX3" fmla="*/ 256515 w 2107110"/>
                <a:gd name="connsiteY3" fmla="*/ 1504291 h 1634502"/>
                <a:gd name="connsiteX4" fmla="*/ 18665 w 2107110"/>
                <a:gd name="connsiteY4" fmla="*/ 230473 h 1634502"/>
                <a:gd name="connsiteX0" fmla="*/ 18665 w 2107450"/>
                <a:gd name="connsiteY0" fmla="*/ 230473 h 1634502"/>
                <a:gd name="connsiteX1" fmla="*/ 2090599 w 2107450"/>
                <a:gd name="connsiteY1" fmla="*/ 267473 h 1634502"/>
                <a:gd name="connsiteX2" fmla="*/ 1868607 w 2107450"/>
                <a:gd name="connsiteY2" fmla="*/ 1525433 h 1634502"/>
                <a:gd name="connsiteX3" fmla="*/ 256515 w 2107450"/>
                <a:gd name="connsiteY3" fmla="*/ 1504291 h 1634502"/>
                <a:gd name="connsiteX4" fmla="*/ 18665 w 2107450"/>
                <a:gd name="connsiteY4" fmla="*/ 230473 h 1634502"/>
                <a:gd name="connsiteX0" fmla="*/ 18665 w 2107450"/>
                <a:gd name="connsiteY0" fmla="*/ 230473 h 1602563"/>
                <a:gd name="connsiteX1" fmla="*/ 2090599 w 2107450"/>
                <a:gd name="connsiteY1" fmla="*/ 267473 h 1602563"/>
                <a:gd name="connsiteX2" fmla="*/ 1868607 w 2107450"/>
                <a:gd name="connsiteY2" fmla="*/ 1525433 h 1602563"/>
                <a:gd name="connsiteX3" fmla="*/ 256515 w 2107450"/>
                <a:gd name="connsiteY3" fmla="*/ 1504291 h 1602563"/>
                <a:gd name="connsiteX4" fmla="*/ 18665 w 2107450"/>
                <a:gd name="connsiteY4" fmla="*/ 230473 h 1602563"/>
                <a:gd name="connsiteX0" fmla="*/ 13652 w 2102437"/>
                <a:gd name="connsiteY0" fmla="*/ 230473 h 1602563"/>
                <a:gd name="connsiteX1" fmla="*/ 2085586 w 2102437"/>
                <a:gd name="connsiteY1" fmla="*/ 267473 h 1602563"/>
                <a:gd name="connsiteX2" fmla="*/ 1863594 w 2102437"/>
                <a:gd name="connsiteY2" fmla="*/ 1525433 h 1602563"/>
                <a:gd name="connsiteX3" fmla="*/ 251502 w 2102437"/>
                <a:gd name="connsiteY3" fmla="*/ 1504291 h 1602563"/>
                <a:gd name="connsiteX4" fmla="*/ 13652 w 2102437"/>
                <a:gd name="connsiteY4" fmla="*/ 230473 h 1602563"/>
                <a:gd name="connsiteX0" fmla="*/ 13652 w 2102437"/>
                <a:gd name="connsiteY0" fmla="*/ 230473 h 1594232"/>
                <a:gd name="connsiteX1" fmla="*/ 2085586 w 2102437"/>
                <a:gd name="connsiteY1" fmla="*/ 267473 h 1594232"/>
                <a:gd name="connsiteX2" fmla="*/ 1863594 w 2102437"/>
                <a:gd name="connsiteY2" fmla="*/ 1525433 h 1594232"/>
                <a:gd name="connsiteX3" fmla="*/ 251502 w 2102437"/>
                <a:gd name="connsiteY3" fmla="*/ 1504291 h 1594232"/>
                <a:gd name="connsiteX4" fmla="*/ 13652 w 2102437"/>
                <a:gd name="connsiteY4" fmla="*/ 230473 h 1594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2437" h="1594232">
                  <a:moveTo>
                    <a:pt x="13652" y="230473"/>
                  </a:moveTo>
                  <a:cubicBezTo>
                    <a:pt x="434734" y="-84017"/>
                    <a:pt x="1807214" y="-81374"/>
                    <a:pt x="2085586" y="267473"/>
                  </a:cubicBezTo>
                  <a:cubicBezTo>
                    <a:pt x="2157823" y="463038"/>
                    <a:pt x="1981638" y="1430293"/>
                    <a:pt x="1863594" y="1525433"/>
                  </a:cubicBezTo>
                  <a:cubicBezTo>
                    <a:pt x="1655697" y="1602953"/>
                    <a:pt x="501683" y="1638192"/>
                    <a:pt x="251502" y="1504291"/>
                  </a:cubicBezTo>
                  <a:cubicBezTo>
                    <a:pt x="175742" y="1428531"/>
                    <a:pt x="-58584" y="359088"/>
                    <a:pt x="13652" y="230473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3667" name="그룹 167">
              <a:extLst>
                <a:ext uri="{FF2B5EF4-FFF2-40B4-BE49-F238E27FC236}">
                  <a16:creationId xmlns:a16="http://schemas.microsoft.com/office/drawing/2014/main" id="{8C5A66E1-A9E7-41E2-93C8-C419A80085D7}"/>
                </a:ext>
              </a:extLst>
            </p:cNvPr>
            <p:cNvGrpSpPr/>
            <p:nvPr/>
          </p:nvGrpSpPr>
          <p:grpSpPr>
            <a:xfrm>
              <a:off x="8060641" y="1503156"/>
              <a:ext cx="3004811" cy="1032308"/>
              <a:chOff x="3493700" y="2896331"/>
              <a:chExt cx="5204600" cy="1788050"/>
            </a:xfrm>
            <a:grpFill/>
          </p:grpSpPr>
          <p:sp>
            <p:nvSpPr>
              <p:cNvPr id="3668" name="Freeform 4">
                <a:extLst>
                  <a:ext uri="{FF2B5EF4-FFF2-40B4-BE49-F238E27FC236}">
                    <a16:creationId xmlns:a16="http://schemas.microsoft.com/office/drawing/2014/main" id="{93512FE0-0B21-487B-B56F-0D7EBC265F0E}"/>
                  </a:ext>
                </a:extLst>
              </p:cNvPr>
              <p:cNvSpPr/>
              <p:nvPr/>
            </p:nvSpPr>
            <p:spPr>
              <a:xfrm>
                <a:off x="6086321" y="2896331"/>
                <a:ext cx="2611979" cy="1788050"/>
              </a:xfrm>
              <a:custGeom>
                <a:avLst/>
                <a:gdLst>
                  <a:gd name="connsiteX0" fmla="*/ 1505638 w 2852982"/>
                  <a:gd name="connsiteY0" fmla="*/ 186211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5638 w 2852982"/>
                  <a:gd name="connsiteY5" fmla="*/ 18621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5638 w 2852982"/>
                  <a:gd name="connsiteY0" fmla="*/ 186211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5638 w 2852982"/>
                  <a:gd name="connsiteY5" fmla="*/ 18621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5638 w 2852982"/>
                  <a:gd name="connsiteY0" fmla="*/ 186211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5638 w 2852982"/>
                  <a:gd name="connsiteY5" fmla="*/ 18621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0352 w 2852982"/>
                  <a:gd name="connsiteY0" fmla="*/ 207354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0352 w 2852982"/>
                  <a:gd name="connsiteY5" fmla="*/ 207354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0352 w 2852982"/>
                  <a:gd name="connsiteY0" fmla="*/ 207354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0352 w 2852982"/>
                  <a:gd name="connsiteY5" fmla="*/ 207354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0352 w 2852982"/>
                  <a:gd name="connsiteY0" fmla="*/ 207354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0352 w 2852982"/>
                  <a:gd name="connsiteY5" fmla="*/ 207354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0352 w 2852982"/>
                  <a:gd name="connsiteY0" fmla="*/ 207354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0352 w 2852982"/>
                  <a:gd name="connsiteY5" fmla="*/ 207354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31639 w 2852982"/>
                  <a:gd name="connsiteY0" fmla="*/ 233781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31639 w 2852982"/>
                  <a:gd name="connsiteY5" fmla="*/ 23378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31639 w 2852982"/>
                  <a:gd name="connsiteY0" fmla="*/ 233781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31639 w 2852982"/>
                  <a:gd name="connsiteY5" fmla="*/ 23378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01571 w 2852982"/>
                  <a:gd name="connsiteY13" fmla="*/ 740601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31639 w 2852982"/>
                  <a:gd name="connsiteY0" fmla="*/ 233781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31639 w 2852982"/>
                  <a:gd name="connsiteY5" fmla="*/ 23378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185714 w 2852982"/>
                  <a:gd name="connsiteY13" fmla="*/ 756457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31639 w 2852982"/>
                  <a:gd name="connsiteY0" fmla="*/ 254912 h 1952672"/>
                  <a:gd name="connsiteX1" fmla="*/ 409745 w 2852982"/>
                  <a:gd name="connsiteY1" fmla="*/ 483554 h 1952672"/>
                  <a:gd name="connsiteX2" fmla="*/ 710473 w 2852982"/>
                  <a:gd name="connsiteY2" fmla="*/ 1614957 h 1952672"/>
                  <a:gd name="connsiteX3" fmla="*/ 2025982 w 2852982"/>
                  <a:gd name="connsiteY3" fmla="*/ 1662907 h 1952672"/>
                  <a:gd name="connsiteX4" fmla="*/ 2292162 w 2852982"/>
                  <a:gd name="connsiteY4" fmla="*/ 417717 h 1952672"/>
                  <a:gd name="connsiteX5" fmla="*/ 1431639 w 2852982"/>
                  <a:gd name="connsiteY5" fmla="*/ 254912 h 1952672"/>
                  <a:gd name="connsiteX6" fmla="*/ 1436523 w 2852982"/>
                  <a:gd name="connsiteY6" fmla="*/ 38 h 1952672"/>
                  <a:gd name="connsiteX7" fmla="*/ 2523744 w 2852982"/>
                  <a:gd name="connsiteY7" fmla="*/ 219605 h 1952672"/>
                  <a:gd name="connsiteX8" fmla="*/ 2830984 w 2852982"/>
                  <a:gd name="connsiteY8" fmla="*/ 278127 h 1952672"/>
                  <a:gd name="connsiteX9" fmla="*/ 2823667 w 2852982"/>
                  <a:gd name="connsiteY9" fmla="*/ 526844 h 1952672"/>
                  <a:gd name="connsiteX10" fmla="*/ 2604212 w 2852982"/>
                  <a:gd name="connsiteY10" fmla="*/ 636571 h 1952672"/>
                  <a:gd name="connsiteX11" fmla="*/ 2296973 w 2852982"/>
                  <a:gd name="connsiteY11" fmla="*/ 1777743 h 1952672"/>
                  <a:gd name="connsiteX12" fmla="*/ 534010 w 2852982"/>
                  <a:gd name="connsiteY12" fmla="*/ 1792373 h 1952672"/>
                  <a:gd name="connsiteX13" fmla="*/ 185714 w 2852982"/>
                  <a:gd name="connsiteY13" fmla="*/ 777588 h 1952672"/>
                  <a:gd name="connsiteX14" fmla="*/ 7315 w 2852982"/>
                  <a:gd name="connsiteY14" fmla="*/ 725573 h 1952672"/>
                  <a:gd name="connsiteX15" fmla="*/ 0 w 2852982"/>
                  <a:gd name="connsiteY15" fmla="*/ 238887 h 1952672"/>
                  <a:gd name="connsiteX16" fmla="*/ 277978 w 2852982"/>
                  <a:gd name="connsiteY16" fmla="*/ 234236 h 1952672"/>
                  <a:gd name="connsiteX17" fmla="*/ 1436523 w 2852982"/>
                  <a:gd name="connsiteY17" fmla="*/ 38 h 1952672"/>
                  <a:gd name="connsiteX0" fmla="*/ 1431639 w 2852982"/>
                  <a:gd name="connsiteY0" fmla="*/ 255592 h 1953352"/>
                  <a:gd name="connsiteX1" fmla="*/ 409745 w 2852982"/>
                  <a:gd name="connsiteY1" fmla="*/ 484234 h 1953352"/>
                  <a:gd name="connsiteX2" fmla="*/ 710473 w 2852982"/>
                  <a:gd name="connsiteY2" fmla="*/ 1615637 h 1953352"/>
                  <a:gd name="connsiteX3" fmla="*/ 2025982 w 2852982"/>
                  <a:gd name="connsiteY3" fmla="*/ 1663587 h 1953352"/>
                  <a:gd name="connsiteX4" fmla="*/ 2292162 w 2852982"/>
                  <a:gd name="connsiteY4" fmla="*/ 418397 h 1953352"/>
                  <a:gd name="connsiteX5" fmla="*/ 1431639 w 2852982"/>
                  <a:gd name="connsiteY5" fmla="*/ 255592 h 1953352"/>
                  <a:gd name="connsiteX6" fmla="*/ 1436523 w 2852982"/>
                  <a:gd name="connsiteY6" fmla="*/ 718 h 1953352"/>
                  <a:gd name="connsiteX7" fmla="*/ 2523744 w 2852982"/>
                  <a:gd name="connsiteY7" fmla="*/ 220285 h 1953352"/>
                  <a:gd name="connsiteX8" fmla="*/ 2830984 w 2852982"/>
                  <a:gd name="connsiteY8" fmla="*/ 278807 h 1953352"/>
                  <a:gd name="connsiteX9" fmla="*/ 2823667 w 2852982"/>
                  <a:gd name="connsiteY9" fmla="*/ 527524 h 1953352"/>
                  <a:gd name="connsiteX10" fmla="*/ 2604212 w 2852982"/>
                  <a:gd name="connsiteY10" fmla="*/ 637251 h 1953352"/>
                  <a:gd name="connsiteX11" fmla="*/ 2296973 w 2852982"/>
                  <a:gd name="connsiteY11" fmla="*/ 1778423 h 1953352"/>
                  <a:gd name="connsiteX12" fmla="*/ 534010 w 2852982"/>
                  <a:gd name="connsiteY12" fmla="*/ 1793053 h 1953352"/>
                  <a:gd name="connsiteX13" fmla="*/ 185714 w 2852982"/>
                  <a:gd name="connsiteY13" fmla="*/ 778268 h 1953352"/>
                  <a:gd name="connsiteX14" fmla="*/ 7315 w 2852982"/>
                  <a:gd name="connsiteY14" fmla="*/ 726253 h 1953352"/>
                  <a:gd name="connsiteX15" fmla="*/ 0 w 2852982"/>
                  <a:gd name="connsiteY15" fmla="*/ 239567 h 1953352"/>
                  <a:gd name="connsiteX16" fmla="*/ 277978 w 2852982"/>
                  <a:gd name="connsiteY16" fmla="*/ 234916 h 1953352"/>
                  <a:gd name="connsiteX17" fmla="*/ 1436523 w 2852982"/>
                  <a:gd name="connsiteY17" fmla="*/ 718 h 1953352"/>
                  <a:gd name="connsiteX0" fmla="*/ 1431639 w 2852982"/>
                  <a:gd name="connsiteY0" fmla="*/ 256008 h 1953768"/>
                  <a:gd name="connsiteX1" fmla="*/ 409745 w 2852982"/>
                  <a:gd name="connsiteY1" fmla="*/ 484650 h 1953768"/>
                  <a:gd name="connsiteX2" fmla="*/ 710473 w 2852982"/>
                  <a:gd name="connsiteY2" fmla="*/ 1616053 h 1953768"/>
                  <a:gd name="connsiteX3" fmla="*/ 2025982 w 2852982"/>
                  <a:gd name="connsiteY3" fmla="*/ 1664003 h 1953768"/>
                  <a:gd name="connsiteX4" fmla="*/ 2292162 w 2852982"/>
                  <a:gd name="connsiteY4" fmla="*/ 418813 h 1953768"/>
                  <a:gd name="connsiteX5" fmla="*/ 1431639 w 2852982"/>
                  <a:gd name="connsiteY5" fmla="*/ 256008 h 1953768"/>
                  <a:gd name="connsiteX6" fmla="*/ 1436523 w 2852982"/>
                  <a:gd name="connsiteY6" fmla="*/ 1134 h 1953768"/>
                  <a:gd name="connsiteX7" fmla="*/ 2523744 w 2852982"/>
                  <a:gd name="connsiteY7" fmla="*/ 220701 h 1953768"/>
                  <a:gd name="connsiteX8" fmla="*/ 2830984 w 2852982"/>
                  <a:gd name="connsiteY8" fmla="*/ 279223 h 1953768"/>
                  <a:gd name="connsiteX9" fmla="*/ 2823667 w 2852982"/>
                  <a:gd name="connsiteY9" fmla="*/ 527940 h 1953768"/>
                  <a:gd name="connsiteX10" fmla="*/ 2604212 w 2852982"/>
                  <a:gd name="connsiteY10" fmla="*/ 637667 h 1953768"/>
                  <a:gd name="connsiteX11" fmla="*/ 2296973 w 2852982"/>
                  <a:gd name="connsiteY11" fmla="*/ 1778839 h 1953768"/>
                  <a:gd name="connsiteX12" fmla="*/ 534010 w 2852982"/>
                  <a:gd name="connsiteY12" fmla="*/ 1793469 h 1953768"/>
                  <a:gd name="connsiteX13" fmla="*/ 185714 w 2852982"/>
                  <a:gd name="connsiteY13" fmla="*/ 778684 h 1953768"/>
                  <a:gd name="connsiteX14" fmla="*/ 7315 w 2852982"/>
                  <a:gd name="connsiteY14" fmla="*/ 726669 h 1953768"/>
                  <a:gd name="connsiteX15" fmla="*/ 0 w 2852982"/>
                  <a:gd name="connsiteY15" fmla="*/ 239983 h 1953768"/>
                  <a:gd name="connsiteX16" fmla="*/ 277978 w 2852982"/>
                  <a:gd name="connsiteY16" fmla="*/ 235332 h 1953768"/>
                  <a:gd name="connsiteX17" fmla="*/ 1436523 w 2852982"/>
                  <a:gd name="connsiteY17" fmla="*/ 1134 h 1953768"/>
                  <a:gd name="connsiteX0" fmla="*/ 1431639 w 2852982"/>
                  <a:gd name="connsiteY0" fmla="*/ 255925 h 1953685"/>
                  <a:gd name="connsiteX1" fmla="*/ 409745 w 2852982"/>
                  <a:gd name="connsiteY1" fmla="*/ 484567 h 1953685"/>
                  <a:gd name="connsiteX2" fmla="*/ 710473 w 2852982"/>
                  <a:gd name="connsiteY2" fmla="*/ 1615970 h 1953685"/>
                  <a:gd name="connsiteX3" fmla="*/ 2025982 w 2852982"/>
                  <a:gd name="connsiteY3" fmla="*/ 1663920 h 1953685"/>
                  <a:gd name="connsiteX4" fmla="*/ 2292162 w 2852982"/>
                  <a:gd name="connsiteY4" fmla="*/ 418730 h 1953685"/>
                  <a:gd name="connsiteX5" fmla="*/ 1431639 w 2852982"/>
                  <a:gd name="connsiteY5" fmla="*/ 255925 h 1953685"/>
                  <a:gd name="connsiteX6" fmla="*/ 1436523 w 2852982"/>
                  <a:gd name="connsiteY6" fmla="*/ 1051 h 1953685"/>
                  <a:gd name="connsiteX7" fmla="*/ 2523744 w 2852982"/>
                  <a:gd name="connsiteY7" fmla="*/ 220618 h 1953685"/>
                  <a:gd name="connsiteX8" fmla="*/ 2830984 w 2852982"/>
                  <a:gd name="connsiteY8" fmla="*/ 279140 h 1953685"/>
                  <a:gd name="connsiteX9" fmla="*/ 2823667 w 2852982"/>
                  <a:gd name="connsiteY9" fmla="*/ 527857 h 1953685"/>
                  <a:gd name="connsiteX10" fmla="*/ 2604212 w 2852982"/>
                  <a:gd name="connsiteY10" fmla="*/ 637584 h 1953685"/>
                  <a:gd name="connsiteX11" fmla="*/ 2296973 w 2852982"/>
                  <a:gd name="connsiteY11" fmla="*/ 1778756 h 1953685"/>
                  <a:gd name="connsiteX12" fmla="*/ 534010 w 2852982"/>
                  <a:gd name="connsiteY12" fmla="*/ 1793386 h 1953685"/>
                  <a:gd name="connsiteX13" fmla="*/ 185714 w 2852982"/>
                  <a:gd name="connsiteY13" fmla="*/ 778601 h 1953685"/>
                  <a:gd name="connsiteX14" fmla="*/ 7315 w 2852982"/>
                  <a:gd name="connsiteY14" fmla="*/ 726586 h 1953685"/>
                  <a:gd name="connsiteX15" fmla="*/ 0 w 2852982"/>
                  <a:gd name="connsiteY15" fmla="*/ 239900 h 1953685"/>
                  <a:gd name="connsiteX16" fmla="*/ 277978 w 2852982"/>
                  <a:gd name="connsiteY16" fmla="*/ 235249 h 1953685"/>
                  <a:gd name="connsiteX17" fmla="*/ 1436523 w 2852982"/>
                  <a:gd name="connsiteY17" fmla="*/ 1051 h 1953685"/>
                  <a:gd name="connsiteX0" fmla="*/ 1431639 w 2852982"/>
                  <a:gd name="connsiteY0" fmla="*/ 255853 h 1953613"/>
                  <a:gd name="connsiteX1" fmla="*/ 409745 w 2852982"/>
                  <a:gd name="connsiteY1" fmla="*/ 484495 h 1953613"/>
                  <a:gd name="connsiteX2" fmla="*/ 710473 w 2852982"/>
                  <a:gd name="connsiteY2" fmla="*/ 1615898 h 1953613"/>
                  <a:gd name="connsiteX3" fmla="*/ 2025982 w 2852982"/>
                  <a:gd name="connsiteY3" fmla="*/ 1663848 h 1953613"/>
                  <a:gd name="connsiteX4" fmla="*/ 2292162 w 2852982"/>
                  <a:gd name="connsiteY4" fmla="*/ 418658 h 1953613"/>
                  <a:gd name="connsiteX5" fmla="*/ 1431639 w 2852982"/>
                  <a:gd name="connsiteY5" fmla="*/ 255853 h 1953613"/>
                  <a:gd name="connsiteX6" fmla="*/ 1436523 w 2852982"/>
                  <a:gd name="connsiteY6" fmla="*/ 979 h 1953613"/>
                  <a:gd name="connsiteX7" fmla="*/ 2523744 w 2852982"/>
                  <a:gd name="connsiteY7" fmla="*/ 220546 h 1953613"/>
                  <a:gd name="connsiteX8" fmla="*/ 2830984 w 2852982"/>
                  <a:gd name="connsiteY8" fmla="*/ 279068 h 1953613"/>
                  <a:gd name="connsiteX9" fmla="*/ 2823667 w 2852982"/>
                  <a:gd name="connsiteY9" fmla="*/ 527785 h 1953613"/>
                  <a:gd name="connsiteX10" fmla="*/ 2604212 w 2852982"/>
                  <a:gd name="connsiteY10" fmla="*/ 637512 h 1953613"/>
                  <a:gd name="connsiteX11" fmla="*/ 2296973 w 2852982"/>
                  <a:gd name="connsiteY11" fmla="*/ 1778684 h 1953613"/>
                  <a:gd name="connsiteX12" fmla="*/ 534010 w 2852982"/>
                  <a:gd name="connsiteY12" fmla="*/ 1793314 h 1953613"/>
                  <a:gd name="connsiteX13" fmla="*/ 185714 w 2852982"/>
                  <a:gd name="connsiteY13" fmla="*/ 778529 h 1953613"/>
                  <a:gd name="connsiteX14" fmla="*/ 7315 w 2852982"/>
                  <a:gd name="connsiteY14" fmla="*/ 726514 h 1953613"/>
                  <a:gd name="connsiteX15" fmla="*/ 0 w 2852982"/>
                  <a:gd name="connsiteY15" fmla="*/ 239828 h 1953613"/>
                  <a:gd name="connsiteX16" fmla="*/ 277978 w 2852982"/>
                  <a:gd name="connsiteY16" fmla="*/ 235177 h 1953613"/>
                  <a:gd name="connsiteX17" fmla="*/ 1436523 w 2852982"/>
                  <a:gd name="connsiteY17" fmla="*/ 979 h 1953613"/>
                  <a:gd name="connsiteX0" fmla="*/ 1431639 w 2852982"/>
                  <a:gd name="connsiteY0" fmla="*/ 255270 h 1953030"/>
                  <a:gd name="connsiteX1" fmla="*/ 409745 w 2852982"/>
                  <a:gd name="connsiteY1" fmla="*/ 483912 h 1953030"/>
                  <a:gd name="connsiteX2" fmla="*/ 710473 w 2852982"/>
                  <a:gd name="connsiteY2" fmla="*/ 1615315 h 1953030"/>
                  <a:gd name="connsiteX3" fmla="*/ 2025982 w 2852982"/>
                  <a:gd name="connsiteY3" fmla="*/ 1663265 h 1953030"/>
                  <a:gd name="connsiteX4" fmla="*/ 2292162 w 2852982"/>
                  <a:gd name="connsiteY4" fmla="*/ 418075 h 1953030"/>
                  <a:gd name="connsiteX5" fmla="*/ 1431639 w 2852982"/>
                  <a:gd name="connsiteY5" fmla="*/ 255270 h 1953030"/>
                  <a:gd name="connsiteX6" fmla="*/ 1436523 w 2852982"/>
                  <a:gd name="connsiteY6" fmla="*/ 396 h 1953030"/>
                  <a:gd name="connsiteX7" fmla="*/ 2523744 w 2852982"/>
                  <a:gd name="connsiteY7" fmla="*/ 219963 h 1953030"/>
                  <a:gd name="connsiteX8" fmla="*/ 2830984 w 2852982"/>
                  <a:gd name="connsiteY8" fmla="*/ 278485 h 1953030"/>
                  <a:gd name="connsiteX9" fmla="*/ 2823667 w 2852982"/>
                  <a:gd name="connsiteY9" fmla="*/ 527202 h 1953030"/>
                  <a:gd name="connsiteX10" fmla="*/ 2604212 w 2852982"/>
                  <a:gd name="connsiteY10" fmla="*/ 636929 h 1953030"/>
                  <a:gd name="connsiteX11" fmla="*/ 2296973 w 2852982"/>
                  <a:gd name="connsiteY11" fmla="*/ 1778101 h 1953030"/>
                  <a:gd name="connsiteX12" fmla="*/ 534010 w 2852982"/>
                  <a:gd name="connsiteY12" fmla="*/ 1792731 h 1953030"/>
                  <a:gd name="connsiteX13" fmla="*/ 185714 w 2852982"/>
                  <a:gd name="connsiteY13" fmla="*/ 777946 h 1953030"/>
                  <a:gd name="connsiteX14" fmla="*/ 7315 w 2852982"/>
                  <a:gd name="connsiteY14" fmla="*/ 725931 h 1953030"/>
                  <a:gd name="connsiteX15" fmla="*/ 0 w 2852982"/>
                  <a:gd name="connsiteY15" fmla="*/ 239245 h 1953030"/>
                  <a:gd name="connsiteX16" fmla="*/ 277978 w 2852982"/>
                  <a:gd name="connsiteY16" fmla="*/ 234594 h 1953030"/>
                  <a:gd name="connsiteX17" fmla="*/ 1436523 w 2852982"/>
                  <a:gd name="connsiteY17" fmla="*/ 396 h 1953030"/>
                  <a:gd name="connsiteX0" fmla="*/ 1431639 w 2852982"/>
                  <a:gd name="connsiteY0" fmla="*/ 255270 h 1953030"/>
                  <a:gd name="connsiteX1" fmla="*/ 409745 w 2852982"/>
                  <a:gd name="connsiteY1" fmla="*/ 483912 h 1953030"/>
                  <a:gd name="connsiteX2" fmla="*/ 710473 w 2852982"/>
                  <a:gd name="connsiteY2" fmla="*/ 1615315 h 1953030"/>
                  <a:gd name="connsiteX3" fmla="*/ 2025982 w 2852982"/>
                  <a:gd name="connsiteY3" fmla="*/ 1663265 h 1953030"/>
                  <a:gd name="connsiteX4" fmla="*/ 2308019 w 2852982"/>
                  <a:gd name="connsiteY4" fmla="*/ 439217 h 1953030"/>
                  <a:gd name="connsiteX5" fmla="*/ 1431639 w 2852982"/>
                  <a:gd name="connsiteY5" fmla="*/ 255270 h 1953030"/>
                  <a:gd name="connsiteX6" fmla="*/ 1436523 w 2852982"/>
                  <a:gd name="connsiteY6" fmla="*/ 396 h 1953030"/>
                  <a:gd name="connsiteX7" fmla="*/ 2523744 w 2852982"/>
                  <a:gd name="connsiteY7" fmla="*/ 219963 h 1953030"/>
                  <a:gd name="connsiteX8" fmla="*/ 2830984 w 2852982"/>
                  <a:gd name="connsiteY8" fmla="*/ 278485 h 1953030"/>
                  <a:gd name="connsiteX9" fmla="*/ 2823667 w 2852982"/>
                  <a:gd name="connsiteY9" fmla="*/ 527202 h 1953030"/>
                  <a:gd name="connsiteX10" fmla="*/ 2604212 w 2852982"/>
                  <a:gd name="connsiteY10" fmla="*/ 636929 h 1953030"/>
                  <a:gd name="connsiteX11" fmla="*/ 2296973 w 2852982"/>
                  <a:gd name="connsiteY11" fmla="*/ 1778101 h 1953030"/>
                  <a:gd name="connsiteX12" fmla="*/ 534010 w 2852982"/>
                  <a:gd name="connsiteY12" fmla="*/ 1792731 h 1953030"/>
                  <a:gd name="connsiteX13" fmla="*/ 185714 w 2852982"/>
                  <a:gd name="connsiteY13" fmla="*/ 777946 h 1953030"/>
                  <a:gd name="connsiteX14" fmla="*/ 7315 w 2852982"/>
                  <a:gd name="connsiteY14" fmla="*/ 725931 h 1953030"/>
                  <a:gd name="connsiteX15" fmla="*/ 0 w 2852982"/>
                  <a:gd name="connsiteY15" fmla="*/ 239245 h 1953030"/>
                  <a:gd name="connsiteX16" fmla="*/ 277978 w 2852982"/>
                  <a:gd name="connsiteY16" fmla="*/ 234594 h 1953030"/>
                  <a:gd name="connsiteX17" fmla="*/ 1436523 w 2852982"/>
                  <a:gd name="connsiteY17" fmla="*/ 396 h 1953030"/>
                  <a:gd name="connsiteX0" fmla="*/ 1431639 w 2852982"/>
                  <a:gd name="connsiteY0" fmla="*/ 255270 h 1953030"/>
                  <a:gd name="connsiteX1" fmla="*/ 409745 w 2852982"/>
                  <a:gd name="connsiteY1" fmla="*/ 483912 h 1953030"/>
                  <a:gd name="connsiteX2" fmla="*/ 710473 w 2852982"/>
                  <a:gd name="connsiteY2" fmla="*/ 1615315 h 1953030"/>
                  <a:gd name="connsiteX3" fmla="*/ 2025982 w 2852982"/>
                  <a:gd name="connsiteY3" fmla="*/ 1663265 h 1953030"/>
                  <a:gd name="connsiteX4" fmla="*/ 2308019 w 2852982"/>
                  <a:gd name="connsiteY4" fmla="*/ 439217 h 1953030"/>
                  <a:gd name="connsiteX5" fmla="*/ 1431639 w 2852982"/>
                  <a:gd name="connsiteY5" fmla="*/ 255270 h 1953030"/>
                  <a:gd name="connsiteX6" fmla="*/ 1436523 w 2852982"/>
                  <a:gd name="connsiteY6" fmla="*/ 396 h 1953030"/>
                  <a:gd name="connsiteX7" fmla="*/ 2523744 w 2852982"/>
                  <a:gd name="connsiteY7" fmla="*/ 219963 h 1953030"/>
                  <a:gd name="connsiteX8" fmla="*/ 2830984 w 2852982"/>
                  <a:gd name="connsiteY8" fmla="*/ 278485 h 1953030"/>
                  <a:gd name="connsiteX9" fmla="*/ 2823667 w 2852982"/>
                  <a:gd name="connsiteY9" fmla="*/ 527202 h 1953030"/>
                  <a:gd name="connsiteX10" fmla="*/ 2604212 w 2852982"/>
                  <a:gd name="connsiteY10" fmla="*/ 636929 h 1953030"/>
                  <a:gd name="connsiteX11" fmla="*/ 2296973 w 2852982"/>
                  <a:gd name="connsiteY11" fmla="*/ 1778101 h 1953030"/>
                  <a:gd name="connsiteX12" fmla="*/ 534010 w 2852982"/>
                  <a:gd name="connsiteY12" fmla="*/ 1792731 h 1953030"/>
                  <a:gd name="connsiteX13" fmla="*/ 185714 w 2852982"/>
                  <a:gd name="connsiteY13" fmla="*/ 777946 h 1953030"/>
                  <a:gd name="connsiteX14" fmla="*/ 7315 w 2852982"/>
                  <a:gd name="connsiteY14" fmla="*/ 725931 h 1953030"/>
                  <a:gd name="connsiteX15" fmla="*/ 0 w 2852982"/>
                  <a:gd name="connsiteY15" fmla="*/ 239245 h 1953030"/>
                  <a:gd name="connsiteX16" fmla="*/ 277978 w 2852982"/>
                  <a:gd name="connsiteY16" fmla="*/ 234594 h 1953030"/>
                  <a:gd name="connsiteX17" fmla="*/ 1436523 w 2852982"/>
                  <a:gd name="connsiteY17" fmla="*/ 396 h 1953030"/>
                  <a:gd name="connsiteX0" fmla="*/ 1431639 w 2852982"/>
                  <a:gd name="connsiteY0" fmla="*/ 255270 h 1953030"/>
                  <a:gd name="connsiteX1" fmla="*/ 409745 w 2852982"/>
                  <a:gd name="connsiteY1" fmla="*/ 483912 h 1953030"/>
                  <a:gd name="connsiteX2" fmla="*/ 710473 w 2852982"/>
                  <a:gd name="connsiteY2" fmla="*/ 1615315 h 1953030"/>
                  <a:gd name="connsiteX3" fmla="*/ 2025982 w 2852982"/>
                  <a:gd name="connsiteY3" fmla="*/ 1663265 h 1953030"/>
                  <a:gd name="connsiteX4" fmla="*/ 2308019 w 2852982"/>
                  <a:gd name="connsiteY4" fmla="*/ 439217 h 1953030"/>
                  <a:gd name="connsiteX5" fmla="*/ 1431639 w 2852982"/>
                  <a:gd name="connsiteY5" fmla="*/ 255270 h 1953030"/>
                  <a:gd name="connsiteX6" fmla="*/ 1436523 w 2852982"/>
                  <a:gd name="connsiteY6" fmla="*/ 396 h 1953030"/>
                  <a:gd name="connsiteX7" fmla="*/ 2523744 w 2852982"/>
                  <a:gd name="connsiteY7" fmla="*/ 219963 h 1953030"/>
                  <a:gd name="connsiteX8" fmla="*/ 2830984 w 2852982"/>
                  <a:gd name="connsiteY8" fmla="*/ 278485 h 1953030"/>
                  <a:gd name="connsiteX9" fmla="*/ 2823667 w 2852982"/>
                  <a:gd name="connsiteY9" fmla="*/ 527202 h 1953030"/>
                  <a:gd name="connsiteX10" fmla="*/ 2604212 w 2852982"/>
                  <a:gd name="connsiteY10" fmla="*/ 636929 h 1953030"/>
                  <a:gd name="connsiteX11" fmla="*/ 2296973 w 2852982"/>
                  <a:gd name="connsiteY11" fmla="*/ 1778101 h 1953030"/>
                  <a:gd name="connsiteX12" fmla="*/ 534010 w 2852982"/>
                  <a:gd name="connsiteY12" fmla="*/ 1792731 h 1953030"/>
                  <a:gd name="connsiteX13" fmla="*/ 185714 w 2852982"/>
                  <a:gd name="connsiteY13" fmla="*/ 777946 h 1953030"/>
                  <a:gd name="connsiteX14" fmla="*/ 7315 w 2852982"/>
                  <a:gd name="connsiteY14" fmla="*/ 725931 h 1953030"/>
                  <a:gd name="connsiteX15" fmla="*/ 0 w 2852982"/>
                  <a:gd name="connsiteY15" fmla="*/ 239245 h 1953030"/>
                  <a:gd name="connsiteX16" fmla="*/ 277978 w 2852982"/>
                  <a:gd name="connsiteY16" fmla="*/ 234594 h 1953030"/>
                  <a:gd name="connsiteX17" fmla="*/ 1436523 w 2852982"/>
                  <a:gd name="connsiteY17" fmla="*/ 396 h 1953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852982" h="1953030">
                    <a:moveTo>
                      <a:pt x="1431639" y="255270"/>
                    </a:moveTo>
                    <a:cubicBezTo>
                      <a:pt x="1059056" y="254353"/>
                      <a:pt x="453324" y="421040"/>
                      <a:pt x="409745" y="483912"/>
                    </a:cubicBezTo>
                    <a:cubicBezTo>
                      <a:pt x="352043" y="631047"/>
                      <a:pt x="579249" y="1544207"/>
                      <a:pt x="710473" y="1615315"/>
                    </a:cubicBezTo>
                    <a:cubicBezTo>
                      <a:pt x="1044490" y="1732344"/>
                      <a:pt x="1862666" y="1767300"/>
                      <a:pt x="2025982" y="1663265"/>
                    </a:cubicBezTo>
                    <a:cubicBezTo>
                      <a:pt x="2288497" y="1462133"/>
                      <a:pt x="2398240" y="522123"/>
                      <a:pt x="2308019" y="439217"/>
                    </a:cubicBezTo>
                    <a:cubicBezTo>
                      <a:pt x="2192280" y="309941"/>
                      <a:pt x="1804222" y="256187"/>
                      <a:pt x="1431639" y="255270"/>
                    </a:cubicBezTo>
                    <a:close/>
                    <a:moveTo>
                      <a:pt x="1436523" y="396"/>
                    </a:moveTo>
                    <a:cubicBezTo>
                      <a:pt x="1830622" y="-8042"/>
                      <a:pt x="2276721" y="120154"/>
                      <a:pt x="2523744" y="219963"/>
                    </a:cubicBezTo>
                    <a:cubicBezTo>
                      <a:pt x="2592464" y="247729"/>
                      <a:pt x="2792142" y="218487"/>
                      <a:pt x="2830984" y="278485"/>
                    </a:cubicBezTo>
                    <a:cubicBezTo>
                      <a:pt x="2870787" y="344701"/>
                      <a:pt x="2849288" y="490248"/>
                      <a:pt x="2823667" y="527202"/>
                    </a:cubicBezTo>
                    <a:cubicBezTo>
                      <a:pt x="2762708" y="601419"/>
                      <a:pt x="2611493" y="592488"/>
                      <a:pt x="2604212" y="636929"/>
                    </a:cubicBezTo>
                    <a:cubicBezTo>
                      <a:pt x="2589582" y="978305"/>
                      <a:pt x="2501799" y="1429410"/>
                      <a:pt x="2296973" y="1778101"/>
                    </a:cubicBezTo>
                    <a:cubicBezTo>
                      <a:pt x="2114092" y="2034134"/>
                      <a:pt x="716890" y="1982925"/>
                      <a:pt x="534010" y="1792731"/>
                    </a:cubicBezTo>
                    <a:cubicBezTo>
                      <a:pt x="453818" y="1716179"/>
                      <a:pt x="197906" y="1238804"/>
                      <a:pt x="185714" y="777946"/>
                    </a:cubicBezTo>
                    <a:cubicBezTo>
                      <a:pt x="182794" y="723747"/>
                      <a:pt x="78957" y="730676"/>
                      <a:pt x="7315" y="725931"/>
                    </a:cubicBezTo>
                    <a:cubicBezTo>
                      <a:pt x="7315" y="571018"/>
                      <a:pt x="0" y="394158"/>
                      <a:pt x="0" y="239245"/>
                    </a:cubicBezTo>
                    <a:cubicBezTo>
                      <a:pt x="81791" y="236688"/>
                      <a:pt x="250861" y="250277"/>
                      <a:pt x="277978" y="234594"/>
                    </a:cubicBezTo>
                    <a:cubicBezTo>
                      <a:pt x="604724" y="85852"/>
                      <a:pt x="1042424" y="8834"/>
                      <a:pt x="1436523" y="39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669" name="Freeform 9">
                <a:extLst>
                  <a:ext uri="{FF2B5EF4-FFF2-40B4-BE49-F238E27FC236}">
                    <a16:creationId xmlns:a16="http://schemas.microsoft.com/office/drawing/2014/main" id="{9868B4D6-F5B4-4811-9D90-87B83D6B7BAC}"/>
                  </a:ext>
                </a:extLst>
              </p:cNvPr>
              <p:cNvSpPr/>
              <p:nvPr/>
            </p:nvSpPr>
            <p:spPr>
              <a:xfrm flipH="1">
                <a:off x="3493700" y="2896331"/>
                <a:ext cx="2611979" cy="1788050"/>
              </a:xfrm>
              <a:custGeom>
                <a:avLst/>
                <a:gdLst>
                  <a:gd name="connsiteX0" fmla="*/ 1505638 w 2852982"/>
                  <a:gd name="connsiteY0" fmla="*/ 186211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5638 w 2852982"/>
                  <a:gd name="connsiteY5" fmla="*/ 18621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5638 w 2852982"/>
                  <a:gd name="connsiteY0" fmla="*/ 186211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5638 w 2852982"/>
                  <a:gd name="connsiteY5" fmla="*/ 18621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5638 w 2852982"/>
                  <a:gd name="connsiteY0" fmla="*/ 186211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5638 w 2852982"/>
                  <a:gd name="connsiteY5" fmla="*/ 18621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0352 w 2852982"/>
                  <a:gd name="connsiteY0" fmla="*/ 207354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0352 w 2852982"/>
                  <a:gd name="connsiteY5" fmla="*/ 207354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0352 w 2852982"/>
                  <a:gd name="connsiteY0" fmla="*/ 207354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0352 w 2852982"/>
                  <a:gd name="connsiteY5" fmla="*/ 207354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0352 w 2852982"/>
                  <a:gd name="connsiteY0" fmla="*/ 207354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0352 w 2852982"/>
                  <a:gd name="connsiteY5" fmla="*/ 207354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0352 w 2852982"/>
                  <a:gd name="connsiteY0" fmla="*/ 207354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0352 w 2852982"/>
                  <a:gd name="connsiteY5" fmla="*/ 207354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31639 w 2852982"/>
                  <a:gd name="connsiteY0" fmla="*/ 233781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31639 w 2852982"/>
                  <a:gd name="connsiteY5" fmla="*/ 23378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31639 w 2852982"/>
                  <a:gd name="connsiteY0" fmla="*/ 233781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31639 w 2852982"/>
                  <a:gd name="connsiteY5" fmla="*/ 23378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01571 w 2852982"/>
                  <a:gd name="connsiteY13" fmla="*/ 740601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31639 w 2852982"/>
                  <a:gd name="connsiteY0" fmla="*/ 233781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31639 w 2852982"/>
                  <a:gd name="connsiteY5" fmla="*/ 23378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185714 w 2852982"/>
                  <a:gd name="connsiteY13" fmla="*/ 756457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31639 w 2852982"/>
                  <a:gd name="connsiteY0" fmla="*/ 254912 h 1952672"/>
                  <a:gd name="connsiteX1" fmla="*/ 409745 w 2852982"/>
                  <a:gd name="connsiteY1" fmla="*/ 483554 h 1952672"/>
                  <a:gd name="connsiteX2" fmla="*/ 710473 w 2852982"/>
                  <a:gd name="connsiteY2" fmla="*/ 1614957 h 1952672"/>
                  <a:gd name="connsiteX3" fmla="*/ 2025982 w 2852982"/>
                  <a:gd name="connsiteY3" fmla="*/ 1662907 h 1952672"/>
                  <a:gd name="connsiteX4" fmla="*/ 2292162 w 2852982"/>
                  <a:gd name="connsiteY4" fmla="*/ 417717 h 1952672"/>
                  <a:gd name="connsiteX5" fmla="*/ 1431639 w 2852982"/>
                  <a:gd name="connsiteY5" fmla="*/ 254912 h 1952672"/>
                  <a:gd name="connsiteX6" fmla="*/ 1436523 w 2852982"/>
                  <a:gd name="connsiteY6" fmla="*/ 38 h 1952672"/>
                  <a:gd name="connsiteX7" fmla="*/ 2523744 w 2852982"/>
                  <a:gd name="connsiteY7" fmla="*/ 219605 h 1952672"/>
                  <a:gd name="connsiteX8" fmla="*/ 2830984 w 2852982"/>
                  <a:gd name="connsiteY8" fmla="*/ 278127 h 1952672"/>
                  <a:gd name="connsiteX9" fmla="*/ 2823667 w 2852982"/>
                  <a:gd name="connsiteY9" fmla="*/ 526844 h 1952672"/>
                  <a:gd name="connsiteX10" fmla="*/ 2604212 w 2852982"/>
                  <a:gd name="connsiteY10" fmla="*/ 636571 h 1952672"/>
                  <a:gd name="connsiteX11" fmla="*/ 2296973 w 2852982"/>
                  <a:gd name="connsiteY11" fmla="*/ 1777743 h 1952672"/>
                  <a:gd name="connsiteX12" fmla="*/ 534010 w 2852982"/>
                  <a:gd name="connsiteY12" fmla="*/ 1792373 h 1952672"/>
                  <a:gd name="connsiteX13" fmla="*/ 185714 w 2852982"/>
                  <a:gd name="connsiteY13" fmla="*/ 777588 h 1952672"/>
                  <a:gd name="connsiteX14" fmla="*/ 7315 w 2852982"/>
                  <a:gd name="connsiteY14" fmla="*/ 725573 h 1952672"/>
                  <a:gd name="connsiteX15" fmla="*/ 0 w 2852982"/>
                  <a:gd name="connsiteY15" fmla="*/ 238887 h 1952672"/>
                  <a:gd name="connsiteX16" fmla="*/ 277978 w 2852982"/>
                  <a:gd name="connsiteY16" fmla="*/ 234236 h 1952672"/>
                  <a:gd name="connsiteX17" fmla="*/ 1436523 w 2852982"/>
                  <a:gd name="connsiteY17" fmla="*/ 38 h 1952672"/>
                  <a:gd name="connsiteX0" fmla="*/ 1431639 w 2852982"/>
                  <a:gd name="connsiteY0" fmla="*/ 255592 h 1953352"/>
                  <a:gd name="connsiteX1" fmla="*/ 409745 w 2852982"/>
                  <a:gd name="connsiteY1" fmla="*/ 484234 h 1953352"/>
                  <a:gd name="connsiteX2" fmla="*/ 710473 w 2852982"/>
                  <a:gd name="connsiteY2" fmla="*/ 1615637 h 1953352"/>
                  <a:gd name="connsiteX3" fmla="*/ 2025982 w 2852982"/>
                  <a:gd name="connsiteY3" fmla="*/ 1663587 h 1953352"/>
                  <a:gd name="connsiteX4" fmla="*/ 2292162 w 2852982"/>
                  <a:gd name="connsiteY4" fmla="*/ 418397 h 1953352"/>
                  <a:gd name="connsiteX5" fmla="*/ 1431639 w 2852982"/>
                  <a:gd name="connsiteY5" fmla="*/ 255592 h 1953352"/>
                  <a:gd name="connsiteX6" fmla="*/ 1436523 w 2852982"/>
                  <a:gd name="connsiteY6" fmla="*/ 718 h 1953352"/>
                  <a:gd name="connsiteX7" fmla="*/ 2523744 w 2852982"/>
                  <a:gd name="connsiteY7" fmla="*/ 220285 h 1953352"/>
                  <a:gd name="connsiteX8" fmla="*/ 2830984 w 2852982"/>
                  <a:gd name="connsiteY8" fmla="*/ 278807 h 1953352"/>
                  <a:gd name="connsiteX9" fmla="*/ 2823667 w 2852982"/>
                  <a:gd name="connsiteY9" fmla="*/ 527524 h 1953352"/>
                  <a:gd name="connsiteX10" fmla="*/ 2604212 w 2852982"/>
                  <a:gd name="connsiteY10" fmla="*/ 637251 h 1953352"/>
                  <a:gd name="connsiteX11" fmla="*/ 2296973 w 2852982"/>
                  <a:gd name="connsiteY11" fmla="*/ 1778423 h 1953352"/>
                  <a:gd name="connsiteX12" fmla="*/ 534010 w 2852982"/>
                  <a:gd name="connsiteY12" fmla="*/ 1793053 h 1953352"/>
                  <a:gd name="connsiteX13" fmla="*/ 185714 w 2852982"/>
                  <a:gd name="connsiteY13" fmla="*/ 778268 h 1953352"/>
                  <a:gd name="connsiteX14" fmla="*/ 7315 w 2852982"/>
                  <a:gd name="connsiteY14" fmla="*/ 726253 h 1953352"/>
                  <a:gd name="connsiteX15" fmla="*/ 0 w 2852982"/>
                  <a:gd name="connsiteY15" fmla="*/ 239567 h 1953352"/>
                  <a:gd name="connsiteX16" fmla="*/ 277978 w 2852982"/>
                  <a:gd name="connsiteY16" fmla="*/ 234916 h 1953352"/>
                  <a:gd name="connsiteX17" fmla="*/ 1436523 w 2852982"/>
                  <a:gd name="connsiteY17" fmla="*/ 718 h 1953352"/>
                  <a:gd name="connsiteX0" fmla="*/ 1431639 w 2852982"/>
                  <a:gd name="connsiteY0" fmla="*/ 256008 h 1953768"/>
                  <a:gd name="connsiteX1" fmla="*/ 409745 w 2852982"/>
                  <a:gd name="connsiteY1" fmla="*/ 484650 h 1953768"/>
                  <a:gd name="connsiteX2" fmla="*/ 710473 w 2852982"/>
                  <a:gd name="connsiteY2" fmla="*/ 1616053 h 1953768"/>
                  <a:gd name="connsiteX3" fmla="*/ 2025982 w 2852982"/>
                  <a:gd name="connsiteY3" fmla="*/ 1664003 h 1953768"/>
                  <a:gd name="connsiteX4" fmla="*/ 2292162 w 2852982"/>
                  <a:gd name="connsiteY4" fmla="*/ 418813 h 1953768"/>
                  <a:gd name="connsiteX5" fmla="*/ 1431639 w 2852982"/>
                  <a:gd name="connsiteY5" fmla="*/ 256008 h 1953768"/>
                  <a:gd name="connsiteX6" fmla="*/ 1436523 w 2852982"/>
                  <a:gd name="connsiteY6" fmla="*/ 1134 h 1953768"/>
                  <a:gd name="connsiteX7" fmla="*/ 2523744 w 2852982"/>
                  <a:gd name="connsiteY7" fmla="*/ 220701 h 1953768"/>
                  <a:gd name="connsiteX8" fmla="*/ 2830984 w 2852982"/>
                  <a:gd name="connsiteY8" fmla="*/ 279223 h 1953768"/>
                  <a:gd name="connsiteX9" fmla="*/ 2823667 w 2852982"/>
                  <a:gd name="connsiteY9" fmla="*/ 527940 h 1953768"/>
                  <a:gd name="connsiteX10" fmla="*/ 2604212 w 2852982"/>
                  <a:gd name="connsiteY10" fmla="*/ 637667 h 1953768"/>
                  <a:gd name="connsiteX11" fmla="*/ 2296973 w 2852982"/>
                  <a:gd name="connsiteY11" fmla="*/ 1778839 h 1953768"/>
                  <a:gd name="connsiteX12" fmla="*/ 534010 w 2852982"/>
                  <a:gd name="connsiteY12" fmla="*/ 1793469 h 1953768"/>
                  <a:gd name="connsiteX13" fmla="*/ 185714 w 2852982"/>
                  <a:gd name="connsiteY13" fmla="*/ 778684 h 1953768"/>
                  <a:gd name="connsiteX14" fmla="*/ 7315 w 2852982"/>
                  <a:gd name="connsiteY14" fmla="*/ 726669 h 1953768"/>
                  <a:gd name="connsiteX15" fmla="*/ 0 w 2852982"/>
                  <a:gd name="connsiteY15" fmla="*/ 239983 h 1953768"/>
                  <a:gd name="connsiteX16" fmla="*/ 277978 w 2852982"/>
                  <a:gd name="connsiteY16" fmla="*/ 235332 h 1953768"/>
                  <a:gd name="connsiteX17" fmla="*/ 1436523 w 2852982"/>
                  <a:gd name="connsiteY17" fmla="*/ 1134 h 1953768"/>
                  <a:gd name="connsiteX0" fmla="*/ 1431639 w 2852982"/>
                  <a:gd name="connsiteY0" fmla="*/ 255925 h 1953685"/>
                  <a:gd name="connsiteX1" fmla="*/ 409745 w 2852982"/>
                  <a:gd name="connsiteY1" fmla="*/ 484567 h 1953685"/>
                  <a:gd name="connsiteX2" fmla="*/ 710473 w 2852982"/>
                  <a:gd name="connsiteY2" fmla="*/ 1615970 h 1953685"/>
                  <a:gd name="connsiteX3" fmla="*/ 2025982 w 2852982"/>
                  <a:gd name="connsiteY3" fmla="*/ 1663920 h 1953685"/>
                  <a:gd name="connsiteX4" fmla="*/ 2292162 w 2852982"/>
                  <a:gd name="connsiteY4" fmla="*/ 418730 h 1953685"/>
                  <a:gd name="connsiteX5" fmla="*/ 1431639 w 2852982"/>
                  <a:gd name="connsiteY5" fmla="*/ 255925 h 1953685"/>
                  <a:gd name="connsiteX6" fmla="*/ 1436523 w 2852982"/>
                  <a:gd name="connsiteY6" fmla="*/ 1051 h 1953685"/>
                  <a:gd name="connsiteX7" fmla="*/ 2523744 w 2852982"/>
                  <a:gd name="connsiteY7" fmla="*/ 220618 h 1953685"/>
                  <a:gd name="connsiteX8" fmla="*/ 2830984 w 2852982"/>
                  <a:gd name="connsiteY8" fmla="*/ 279140 h 1953685"/>
                  <a:gd name="connsiteX9" fmla="*/ 2823667 w 2852982"/>
                  <a:gd name="connsiteY9" fmla="*/ 527857 h 1953685"/>
                  <a:gd name="connsiteX10" fmla="*/ 2604212 w 2852982"/>
                  <a:gd name="connsiteY10" fmla="*/ 637584 h 1953685"/>
                  <a:gd name="connsiteX11" fmla="*/ 2296973 w 2852982"/>
                  <a:gd name="connsiteY11" fmla="*/ 1778756 h 1953685"/>
                  <a:gd name="connsiteX12" fmla="*/ 534010 w 2852982"/>
                  <a:gd name="connsiteY12" fmla="*/ 1793386 h 1953685"/>
                  <a:gd name="connsiteX13" fmla="*/ 185714 w 2852982"/>
                  <a:gd name="connsiteY13" fmla="*/ 778601 h 1953685"/>
                  <a:gd name="connsiteX14" fmla="*/ 7315 w 2852982"/>
                  <a:gd name="connsiteY14" fmla="*/ 726586 h 1953685"/>
                  <a:gd name="connsiteX15" fmla="*/ 0 w 2852982"/>
                  <a:gd name="connsiteY15" fmla="*/ 239900 h 1953685"/>
                  <a:gd name="connsiteX16" fmla="*/ 277978 w 2852982"/>
                  <a:gd name="connsiteY16" fmla="*/ 235249 h 1953685"/>
                  <a:gd name="connsiteX17" fmla="*/ 1436523 w 2852982"/>
                  <a:gd name="connsiteY17" fmla="*/ 1051 h 1953685"/>
                  <a:gd name="connsiteX0" fmla="*/ 1431639 w 2852982"/>
                  <a:gd name="connsiteY0" fmla="*/ 255853 h 1953613"/>
                  <a:gd name="connsiteX1" fmla="*/ 409745 w 2852982"/>
                  <a:gd name="connsiteY1" fmla="*/ 484495 h 1953613"/>
                  <a:gd name="connsiteX2" fmla="*/ 710473 w 2852982"/>
                  <a:gd name="connsiteY2" fmla="*/ 1615898 h 1953613"/>
                  <a:gd name="connsiteX3" fmla="*/ 2025982 w 2852982"/>
                  <a:gd name="connsiteY3" fmla="*/ 1663848 h 1953613"/>
                  <a:gd name="connsiteX4" fmla="*/ 2292162 w 2852982"/>
                  <a:gd name="connsiteY4" fmla="*/ 418658 h 1953613"/>
                  <a:gd name="connsiteX5" fmla="*/ 1431639 w 2852982"/>
                  <a:gd name="connsiteY5" fmla="*/ 255853 h 1953613"/>
                  <a:gd name="connsiteX6" fmla="*/ 1436523 w 2852982"/>
                  <a:gd name="connsiteY6" fmla="*/ 979 h 1953613"/>
                  <a:gd name="connsiteX7" fmla="*/ 2523744 w 2852982"/>
                  <a:gd name="connsiteY7" fmla="*/ 220546 h 1953613"/>
                  <a:gd name="connsiteX8" fmla="*/ 2830984 w 2852982"/>
                  <a:gd name="connsiteY8" fmla="*/ 279068 h 1953613"/>
                  <a:gd name="connsiteX9" fmla="*/ 2823667 w 2852982"/>
                  <a:gd name="connsiteY9" fmla="*/ 527785 h 1953613"/>
                  <a:gd name="connsiteX10" fmla="*/ 2604212 w 2852982"/>
                  <a:gd name="connsiteY10" fmla="*/ 637512 h 1953613"/>
                  <a:gd name="connsiteX11" fmla="*/ 2296973 w 2852982"/>
                  <a:gd name="connsiteY11" fmla="*/ 1778684 h 1953613"/>
                  <a:gd name="connsiteX12" fmla="*/ 534010 w 2852982"/>
                  <a:gd name="connsiteY12" fmla="*/ 1793314 h 1953613"/>
                  <a:gd name="connsiteX13" fmla="*/ 185714 w 2852982"/>
                  <a:gd name="connsiteY13" fmla="*/ 778529 h 1953613"/>
                  <a:gd name="connsiteX14" fmla="*/ 7315 w 2852982"/>
                  <a:gd name="connsiteY14" fmla="*/ 726514 h 1953613"/>
                  <a:gd name="connsiteX15" fmla="*/ 0 w 2852982"/>
                  <a:gd name="connsiteY15" fmla="*/ 239828 h 1953613"/>
                  <a:gd name="connsiteX16" fmla="*/ 277978 w 2852982"/>
                  <a:gd name="connsiteY16" fmla="*/ 235177 h 1953613"/>
                  <a:gd name="connsiteX17" fmla="*/ 1436523 w 2852982"/>
                  <a:gd name="connsiteY17" fmla="*/ 979 h 1953613"/>
                  <a:gd name="connsiteX0" fmla="*/ 1431639 w 2852982"/>
                  <a:gd name="connsiteY0" fmla="*/ 255270 h 1953030"/>
                  <a:gd name="connsiteX1" fmla="*/ 409745 w 2852982"/>
                  <a:gd name="connsiteY1" fmla="*/ 483912 h 1953030"/>
                  <a:gd name="connsiteX2" fmla="*/ 710473 w 2852982"/>
                  <a:gd name="connsiteY2" fmla="*/ 1615315 h 1953030"/>
                  <a:gd name="connsiteX3" fmla="*/ 2025982 w 2852982"/>
                  <a:gd name="connsiteY3" fmla="*/ 1663265 h 1953030"/>
                  <a:gd name="connsiteX4" fmla="*/ 2292162 w 2852982"/>
                  <a:gd name="connsiteY4" fmla="*/ 418075 h 1953030"/>
                  <a:gd name="connsiteX5" fmla="*/ 1431639 w 2852982"/>
                  <a:gd name="connsiteY5" fmla="*/ 255270 h 1953030"/>
                  <a:gd name="connsiteX6" fmla="*/ 1436523 w 2852982"/>
                  <a:gd name="connsiteY6" fmla="*/ 396 h 1953030"/>
                  <a:gd name="connsiteX7" fmla="*/ 2523744 w 2852982"/>
                  <a:gd name="connsiteY7" fmla="*/ 219963 h 1953030"/>
                  <a:gd name="connsiteX8" fmla="*/ 2830984 w 2852982"/>
                  <a:gd name="connsiteY8" fmla="*/ 278485 h 1953030"/>
                  <a:gd name="connsiteX9" fmla="*/ 2823667 w 2852982"/>
                  <a:gd name="connsiteY9" fmla="*/ 527202 h 1953030"/>
                  <a:gd name="connsiteX10" fmla="*/ 2604212 w 2852982"/>
                  <a:gd name="connsiteY10" fmla="*/ 636929 h 1953030"/>
                  <a:gd name="connsiteX11" fmla="*/ 2296973 w 2852982"/>
                  <a:gd name="connsiteY11" fmla="*/ 1778101 h 1953030"/>
                  <a:gd name="connsiteX12" fmla="*/ 534010 w 2852982"/>
                  <a:gd name="connsiteY12" fmla="*/ 1792731 h 1953030"/>
                  <a:gd name="connsiteX13" fmla="*/ 185714 w 2852982"/>
                  <a:gd name="connsiteY13" fmla="*/ 777946 h 1953030"/>
                  <a:gd name="connsiteX14" fmla="*/ 7315 w 2852982"/>
                  <a:gd name="connsiteY14" fmla="*/ 725931 h 1953030"/>
                  <a:gd name="connsiteX15" fmla="*/ 0 w 2852982"/>
                  <a:gd name="connsiteY15" fmla="*/ 239245 h 1953030"/>
                  <a:gd name="connsiteX16" fmla="*/ 277978 w 2852982"/>
                  <a:gd name="connsiteY16" fmla="*/ 234594 h 1953030"/>
                  <a:gd name="connsiteX17" fmla="*/ 1436523 w 2852982"/>
                  <a:gd name="connsiteY17" fmla="*/ 396 h 1953030"/>
                  <a:gd name="connsiteX0" fmla="*/ 1431639 w 2852982"/>
                  <a:gd name="connsiteY0" fmla="*/ 255270 h 1953030"/>
                  <a:gd name="connsiteX1" fmla="*/ 409745 w 2852982"/>
                  <a:gd name="connsiteY1" fmla="*/ 483912 h 1953030"/>
                  <a:gd name="connsiteX2" fmla="*/ 710473 w 2852982"/>
                  <a:gd name="connsiteY2" fmla="*/ 1615315 h 1953030"/>
                  <a:gd name="connsiteX3" fmla="*/ 2025982 w 2852982"/>
                  <a:gd name="connsiteY3" fmla="*/ 1663265 h 1953030"/>
                  <a:gd name="connsiteX4" fmla="*/ 2308019 w 2852982"/>
                  <a:gd name="connsiteY4" fmla="*/ 439217 h 1953030"/>
                  <a:gd name="connsiteX5" fmla="*/ 1431639 w 2852982"/>
                  <a:gd name="connsiteY5" fmla="*/ 255270 h 1953030"/>
                  <a:gd name="connsiteX6" fmla="*/ 1436523 w 2852982"/>
                  <a:gd name="connsiteY6" fmla="*/ 396 h 1953030"/>
                  <a:gd name="connsiteX7" fmla="*/ 2523744 w 2852982"/>
                  <a:gd name="connsiteY7" fmla="*/ 219963 h 1953030"/>
                  <a:gd name="connsiteX8" fmla="*/ 2830984 w 2852982"/>
                  <a:gd name="connsiteY8" fmla="*/ 278485 h 1953030"/>
                  <a:gd name="connsiteX9" fmla="*/ 2823667 w 2852982"/>
                  <a:gd name="connsiteY9" fmla="*/ 527202 h 1953030"/>
                  <a:gd name="connsiteX10" fmla="*/ 2604212 w 2852982"/>
                  <a:gd name="connsiteY10" fmla="*/ 636929 h 1953030"/>
                  <a:gd name="connsiteX11" fmla="*/ 2296973 w 2852982"/>
                  <a:gd name="connsiteY11" fmla="*/ 1778101 h 1953030"/>
                  <a:gd name="connsiteX12" fmla="*/ 534010 w 2852982"/>
                  <a:gd name="connsiteY12" fmla="*/ 1792731 h 1953030"/>
                  <a:gd name="connsiteX13" fmla="*/ 185714 w 2852982"/>
                  <a:gd name="connsiteY13" fmla="*/ 777946 h 1953030"/>
                  <a:gd name="connsiteX14" fmla="*/ 7315 w 2852982"/>
                  <a:gd name="connsiteY14" fmla="*/ 725931 h 1953030"/>
                  <a:gd name="connsiteX15" fmla="*/ 0 w 2852982"/>
                  <a:gd name="connsiteY15" fmla="*/ 239245 h 1953030"/>
                  <a:gd name="connsiteX16" fmla="*/ 277978 w 2852982"/>
                  <a:gd name="connsiteY16" fmla="*/ 234594 h 1953030"/>
                  <a:gd name="connsiteX17" fmla="*/ 1436523 w 2852982"/>
                  <a:gd name="connsiteY17" fmla="*/ 396 h 1953030"/>
                  <a:gd name="connsiteX0" fmla="*/ 1431639 w 2852982"/>
                  <a:gd name="connsiteY0" fmla="*/ 255270 h 1953030"/>
                  <a:gd name="connsiteX1" fmla="*/ 409745 w 2852982"/>
                  <a:gd name="connsiteY1" fmla="*/ 483912 h 1953030"/>
                  <a:gd name="connsiteX2" fmla="*/ 710473 w 2852982"/>
                  <a:gd name="connsiteY2" fmla="*/ 1615315 h 1953030"/>
                  <a:gd name="connsiteX3" fmla="*/ 2025982 w 2852982"/>
                  <a:gd name="connsiteY3" fmla="*/ 1663265 h 1953030"/>
                  <a:gd name="connsiteX4" fmla="*/ 2308019 w 2852982"/>
                  <a:gd name="connsiteY4" fmla="*/ 439217 h 1953030"/>
                  <a:gd name="connsiteX5" fmla="*/ 1431639 w 2852982"/>
                  <a:gd name="connsiteY5" fmla="*/ 255270 h 1953030"/>
                  <a:gd name="connsiteX6" fmla="*/ 1436523 w 2852982"/>
                  <a:gd name="connsiteY6" fmla="*/ 396 h 1953030"/>
                  <a:gd name="connsiteX7" fmla="*/ 2523744 w 2852982"/>
                  <a:gd name="connsiteY7" fmla="*/ 219963 h 1953030"/>
                  <a:gd name="connsiteX8" fmla="*/ 2830984 w 2852982"/>
                  <a:gd name="connsiteY8" fmla="*/ 278485 h 1953030"/>
                  <a:gd name="connsiteX9" fmla="*/ 2823667 w 2852982"/>
                  <a:gd name="connsiteY9" fmla="*/ 527202 h 1953030"/>
                  <a:gd name="connsiteX10" fmla="*/ 2604212 w 2852982"/>
                  <a:gd name="connsiteY10" fmla="*/ 636929 h 1953030"/>
                  <a:gd name="connsiteX11" fmla="*/ 2296973 w 2852982"/>
                  <a:gd name="connsiteY11" fmla="*/ 1778101 h 1953030"/>
                  <a:gd name="connsiteX12" fmla="*/ 534010 w 2852982"/>
                  <a:gd name="connsiteY12" fmla="*/ 1792731 h 1953030"/>
                  <a:gd name="connsiteX13" fmla="*/ 185714 w 2852982"/>
                  <a:gd name="connsiteY13" fmla="*/ 777946 h 1953030"/>
                  <a:gd name="connsiteX14" fmla="*/ 7315 w 2852982"/>
                  <a:gd name="connsiteY14" fmla="*/ 725931 h 1953030"/>
                  <a:gd name="connsiteX15" fmla="*/ 0 w 2852982"/>
                  <a:gd name="connsiteY15" fmla="*/ 239245 h 1953030"/>
                  <a:gd name="connsiteX16" fmla="*/ 277978 w 2852982"/>
                  <a:gd name="connsiteY16" fmla="*/ 234594 h 1953030"/>
                  <a:gd name="connsiteX17" fmla="*/ 1436523 w 2852982"/>
                  <a:gd name="connsiteY17" fmla="*/ 396 h 1953030"/>
                  <a:gd name="connsiteX0" fmla="*/ 1431639 w 2852982"/>
                  <a:gd name="connsiteY0" fmla="*/ 255270 h 1953030"/>
                  <a:gd name="connsiteX1" fmla="*/ 409745 w 2852982"/>
                  <a:gd name="connsiteY1" fmla="*/ 483912 h 1953030"/>
                  <a:gd name="connsiteX2" fmla="*/ 710473 w 2852982"/>
                  <a:gd name="connsiteY2" fmla="*/ 1615315 h 1953030"/>
                  <a:gd name="connsiteX3" fmla="*/ 2025982 w 2852982"/>
                  <a:gd name="connsiteY3" fmla="*/ 1663265 h 1953030"/>
                  <a:gd name="connsiteX4" fmla="*/ 2308019 w 2852982"/>
                  <a:gd name="connsiteY4" fmla="*/ 439217 h 1953030"/>
                  <a:gd name="connsiteX5" fmla="*/ 1431639 w 2852982"/>
                  <a:gd name="connsiteY5" fmla="*/ 255270 h 1953030"/>
                  <a:gd name="connsiteX6" fmla="*/ 1436523 w 2852982"/>
                  <a:gd name="connsiteY6" fmla="*/ 396 h 1953030"/>
                  <a:gd name="connsiteX7" fmla="*/ 2523744 w 2852982"/>
                  <a:gd name="connsiteY7" fmla="*/ 219963 h 1953030"/>
                  <a:gd name="connsiteX8" fmla="*/ 2830984 w 2852982"/>
                  <a:gd name="connsiteY8" fmla="*/ 278485 h 1953030"/>
                  <a:gd name="connsiteX9" fmla="*/ 2823667 w 2852982"/>
                  <a:gd name="connsiteY9" fmla="*/ 527202 h 1953030"/>
                  <a:gd name="connsiteX10" fmla="*/ 2604212 w 2852982"/>
                  <a:gd name="connsiteY10" fmla="*/ 636929 h 1953030"/>
                  <a:gd name="connsiteX11" fmla="*/ 2296973 w 2852982"/>
                  <a:gd name="connsiteY11" fmla="*/ 1778101 h 1953030"/>
                  <a:gd name="connsiteX12" fmla="*/ 534010 w 2852982"/>
                  <a:gd name="connsiteY12" fmla="*/ 1792731 h 1953030"/>
                  <a:gd name="connsiteX13" fmla="*/ 185714 w 2852982"/>
                  <a:gd name="connsiteY13" fmla="*/ 777946 h 1953030"/>
                  <a:gd name="connsiteX14" fmla="*/ 7315 w 2852982"/>
                  <a:gd name="connsiteY14" fmla="*/ 725931 h 1953030"/>
                  <a:gd name="connsiteX15" fmla="*/ 0 w 2852982"/>
                  <a:gd name="connsiteY15" fmla="*/ 239245 h 1953030"/>
                  <a:gd name="connsiteX16" fmla="*/ 277978 w 2852982"/>
                  <a:gd name="connsiteY16" fmla="*/ 234594 h 1953030"/>
                  <a:gd name="connsiteX17" fmla="*/ 1436523 w 2852982"/>
                  <a:gd name="connsiteY17" fmla="*/ 396 h 1953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852982" h="1953030">
                    <a:moveTo>
                      <a:pt x="1431639" y="255270"/>
                    </a:moveTo>
                    <a:cubicBezTo>
                      <a:pt x="1059056" y="254353"/>
                      <a:pt x="453324" y="421040"/>
                      <a:pt x="409745" y="483912"/>
                    </a:cubicBezTo>
                    <a:cubicBezTo>
                      <a:pt x="352043" y="631047"/>
                      <a:pt x="579249" y="1544207"/>
                      <a:pt x="710473" y="1615315"/>
                    </a:cubicBezTo>
                    <a:cubicBezTo>
                      <a:pt x="1044490" y="1732344"/>
                      <a:pt x="1862666" y="1767300"/>
                      <a:pt x="2025982" y="1663265"/>
                    </a:cubicBezTo>
                    <a:cubicBezTo>
                      <a:pt x="2288497" y="1462133"/>
                      <a:pt x="2398240" y="522123"/>
                      <a:pt x="2308019" y="439217"/>
                    </a:cubicBezTo>
                    <a:cubicBezTo>
                      <a:pt x="2192280" y="309941"/>
                      <a:pt x="1804222" y="256187"/>
                      <a:pt x="1431639" y="255270"/>
                    </a:cubicBezTo>
                    <a:close/>
                    <a:moveTo>
                      <a:pt x="1436523" y="396"/>
                    </a:moveTo>
                    <a:cubicBezTo>
                      <a:pt x="1830622" y="-8042"/>
                      <a:pt x="2276721" y="120154"/>
                      <a:pt x="2523744" y="219963"/>
                    </a:cubicBezTo>
                    <a:cubicBezTo>
                      <a:pt x="2592464" y="247729"/>
                      <a:pt x="2792142" y="218487"/>
                      <a:pt x="2830984" y="278485"/>
                    </a:cubicBezTo>
                    <a:cubicBezTo>
                      <a:pt x="2870787" y="344701"/>
                      <a:pt x="2849288" y="490248"/>
                      <a:pt x="2823667" y="527202"/>
                    </a:cubicBezTo>
                    <a:cubicBezTo>
                      <a:pt x="2762708" y="601419"/>
                      <a:pt x="2611493" y="592488"/>
                      <a:pt x="2604212" y="636929"/>
                    </a:cubicBezTo>
                    <a:cubicBezTo>
                      <a:pt x="2589582" y="978305"/>
                      <a:pt x="2501799" y="1429410"/>
                      <a:pt x="2296973" y="1778101"/>
                    </a:cubicBezTo>
                    <a:cubicBezTo>
                      <a:pt x="2114092" y="2034134"/>
                      <a:pt x="716890" y="1982925"/>
                      <a:pt x="534010" y="1792731"/>
                    </a:cubicBezTo>
                    <a:cubicBezTo>
                      <a:pt x="453818" y="1716179"/>
                      <a:pt x="197906" y="1238804"/>
                      <a:pt x="185714" y="777946"/>
                    </a:cubicBezTo>
                    <a:cubicBezTo>
                      <a:pt x="182794" y="723747"/>
                      <a:pt x="78957" y="730676"/>
                      <a:pt x="7315" y="725931"/>
                    </a:cubicBezTo>
                    <a:cubicBezTo>
                      <a:pt x="7315" y="571018"/>
                      <a:pt x="0" y="394158"/>
                      <a:pt x="0" y="239245"/>
                    </a:cubicBezTo>
                    <a:cubicBezTo>
                      <a:pt x="81791" y="236688"/>
                      <a:pt x="250861" y="250277"/>
                      <a:pt x="277978" y="234594"/>
                    </a:cubicBezTo>
                    <a:cubicBezTo>
                      <a:pt x="604724" y="85852"/>
                      <a:pt x="1042424" y="8834"/>
                      <a:pt x="1436523" y="39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3670" name="Group 3669">
            <a:extLst>
              <a:ext uri="{FF2B5EF4-FFF2-40B4-BE49-F238E27FC236}">
                <a16:creationId xmlns:a16="http://schemas.microsoft.com/office/drawing/2014/main" id="{50F90011-EDD6-462F-9A40-79BF7BFB3E85}"/>
              </a:ext>
            </a:extLst>
          </p:cNvPr>
          <p:cNvGrpSpPr/>
          <p:nvPr/>
        </p:nvGrpSpPr>
        <p:grpSpPr>
          <a:xfrm rot="900000">
            <a:off x="1716038" y="5277161"/>
            <a:ext cx="710725" cy="963879"/>
            <a:chOff x="4524375" y="1300163"/>
            <a:chExt cx="2665364" cy="3614738"/>
          </a:xfrm>
        </p:grpSpPr>
        <p:grpSp>
          <p:nvGrpSpPr>
            <p:cNvPr id="3671" name="Group 3670">
              <a:extLst>
                <a:ext uri="{FF2B5EF4-FFF2-40B4-BE49-F238E27FC236}">
                  <a16:creationId xmlns:a16="http://schemas.microsoft.com/office/drawing/2014/main" id="{3F8A6D42-8F7F-4887-B391-AB715E99BCDE}"/>
                </a:ext>
              </a:extLst>
            </p:cNvPr>
            <p:cNvGrpSpPr/>
            <p:nvPr/>
          </p:nvGrpSpPr>
          <p:grpSpPr>
            <a:xfrm>
              <a:off x="4524375" y="1300163"/>
              <a:ext cx="2665364" cy="3614738"/>
              <a:chOff x="4524375" y="1300162"/>
              <a:chExt cx="3139440" cy="4257675"/>
            </a:xfrm>
          </p:grpSpPr>
          <p:sp>
            <p:nvSpPr>
              <p:cNvPr id="3703" name="Freeform: Shape 3702">
                <a:extLst>
                  <a:ext uri="{FF2B5EF4-FFF2-40B4-BE49-F238E27FC236}">
                    <a16:creationId xmlns:a16="http://schemas.microsoft.com/office/drawing/2014/main" id="{8C20671F-A16A-4E64-BC71-E462B33EB5F2}"/>
                  </a:ext>
                </a:extLst>
              </p:cNvPr>
              <p:cNvSpPr/>
              <p:nvPr/>
            </p:nvSpPr>
            <p:spPr>
              <a:xfrm>
                <a:off x="4524375" y="1300162"/>
                <a:ext cx="3139440" cy="4257675"/>
              </a:xfrm>
              <a:custGeom>
                <a:avLst/>
                <a:gdLst>
                  <a:gd name="connsiteX0" fmla="*/ 2950845 w 3139440"/>
                  <a:gd name="connsiteY0" fmla="*/ 4257675 h 4257675"/>
                  <a:gd name="connsiteX1" fmla="*/ 187643 w 3139440"/>
                  <a:gd name="connsiteY1" fmla="*/ 4257675 h 4257675"/>
                  <a:gd name="connsiteX2" fmla="*/ 0 w 3139440"/>
                  <a:gd name="connsiteY2" fmla="*/ 4070033 h 4257675"/>
                  <a:gd name="connsiteX3" fmla="*/ 0 w 3139440"/>
                  <a:gd name="connsiteY3" fmla="*/ 187643 h 4257675"/>
                  <a:gd name="connsiteX4" fmla="*/ 187643 w 3139440"/>
                  <a:gd name="connsiteY4" fmla="*/ 0 h 4257675"/>
                  <a:gd name="connsiteX5" fmla="*/ 2951798 w 3139440"/>
                  <a:gd name="connsiteY5" fmla="*/ 0 h 4257675"/>
                  <a:gd name="connsiteX6" fmla="*/ 3139440 w 3139440"/>
                  <a:gd name="connsiteY6" fmla="*/ 187643 h 4257675"/>
                  <a:gd name="connsiteX7" fmla="*/ 3139440 w 3139440"/>
                  <a:gd name="connsiteY7" fmla="*/ 4070033 h 4257675"/>
                  <a:gd name="connsiteX8" fmla="*/ 2950845 w 3139440"/>
                  <a:gd name="connsiteY8" fmla="*/ 4257675 h 425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39440" h="4257675">
                    <a:moveTo>
                      <a:pt x="2950845" y="4257675"/>
                    </a:moveTo>
                    <a:lnTo>
                      <a:pt x="187643" y="4257675"/>
                    </a:lnTo>
                    <a:cubicBezTo>
                      <a:pt x="84773" y="4257675"/>
                      <a:pt x="0" y="4172903"/>
                      <a:pt x="0" y="4070033"/>
                    </a:cubicBezTo>
                    <a:lnTo>
                      <a:pt x="0" y="187643"/>
                    </a:lnTo>
                    <a:cubicBezTo>
                      <a:pt x="0" y="84773"/>
                      <a:pt x="84773" y="0"/>
                      <a:pt x="187643" y="0"/>
                    </a:cubicBezTo>
                    <a:lnTo>
                      <a:pt x="2951798" y="0"/>
                    </a:lnTo>
                    <a:cubicBezTo>
                      <a:pt x="3054668" y="0"/>
                      <a:pt x="3139440" y="84773"/>
                      <a:pt x="3139440" y="187643"/>
                    </a:cubicBezTo>
                    <a:lnTo>
                      <a:pt x="3139440" y="4070033"/>
                    </a:lnTo>
                    <a:cubicBezTo>
                      <a:pt x="3138488" y="4172903"/>
                      <a:pt x="3054668" y="4257675"/>
                      <a:pt x="2950845" y="4257675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04" name="Freeform: Shape 3703">
                <a:extLst>
                  <a:ext uri="{FF2B5EF4-FFF2-40B4-BE49-F238E27FC236}">
                    <a16:creationId xmlns:a16="http://schemas.microsoft.com/office/drawing/2014/main" id="{6C2F7016-4A4A-4740-9C4A-1F6AD115172B}"/>
                  </a:ext>
                </a:extLst>
              </p:cNvPr>
              <p:cNvSpPr/>
              <p:nvPr/>
            </p:nvSpPr>
            <p:spPr>
              <a:xfrm>
                <a:off x="4558664" y="1335404"/>
                <a:ext cx="3070860" cy="4173854"/>
              </a:xfrm>
              <a:custGeom>
                <a:avLst/>
                <a:gdLst>
                  <a:gd name="connsiteX0" fmla="*/ 2883218 w 3070860"/>
                  <a:gd name="connsiteY0" fmla="*/ 4173855 h 4173854"/>
                  <a:gd name="connsiteX1" fmla="*/ 187643 w 3070860"/>
                  <a:gd name="connsiteY1" fmla="*/ 4173855 h 4173854"/>
                  <a:gd name="connsiteX2" fmla="*/ 0 w 3070860"/>
                  <a:gd name="connsiteY2" fmla="*/ 3986213 h 4173854"/>
                  <a:gd name="connsiteX3" fmla="*/ 0 w 3070860"/>
                  <a:gd name="connsiteY3" fmla="*/ 187643 h 4173854"/>
                  <a:gd name="connsiteX4" fmla="*/ 187643 w 3070860"/>
                  <a:gd name="connsiteY4" fmla="*/ 0 h 4173854"/>
                  <a:gd name="connsiteX5" fmla="*/ 2883218 w 3070860"/>
                  <a:gd name="connsiteY5" fmla="*/ 0 h 4173854"/>
                  <a:gd name="connsiteX6" fmla="*/ 3070860 w 3070860"/>
                  <a:gd name="connsiteY6" fmla="*/ 187643 h 4173854"/>
                  <a:gd name="connsiteX7" fmla="*/ 3070860 w 3070860"/>
                  <a:gd name="connsiteY7" fmla="*/ 3987165 h 4173854"/>
                  <a:gd name="connsiteX8" fmla="*/ 2883218 w 3070860"/>
                  <a:gd name="connsiteY8" fmla="*/ 4173855 h 4173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70860" h="4173854">
                    <a:moveTo>
                      <a:pt x="2883218" y="4173855"/>
                    </a:moveTo>
                    <a:lnTo>
                      <a:pt x="187643" y="4173855"/>
                    </a:lnTo>
                    <a:cubicBezTo>
                      <a:pt x="84773" y="4173855"/>
                      <a:pt x="0" y="4089083"/>
                      <a:pt x="0" y="3986213"/>
                    </a:cubicBezTo>
                    <a:lnTo>
                      <a:pt x="0" y="187643"/>
                    </a:lnTo>
                    <a:cubicBezTo>
                      <a:pt x="0" y="84773"/>
                      <a:pt x="84773" y="0"/>
                      <a:pt x="187643" y="0"/>
                    </a:cubicBezTo>
                    <a:lnTo>
                      <a:pt x="2883218" y="0"/>
                    </a:lnTo>
                    <a:cubicBezTo>
                      <a:pt x="2986088" y="0"/>
                      <a:pt x="3070860" y="84773"/>
                      <a:pt x="3070860" y="187643"/>
                    </a:cubicBezTo>
                    <a:lnTo>
                      <a:pt x="3070860" y="3987165"/>
                    </a:lnTo>
                    <a:cubicBezTo>
                      <a:pt x="3070860" y="4090035"/>
                      <a:pt x="2986088" y="4173855"/>
                      <a:pt x="2883218" y="4173855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05" name="Freeform: Shape 3704">
                <a:extLst>
                  <a:ext uri="{FF2B5EF4-FFF2-40B4-BE49-F238E27FC236}">
                    <a16:creationId xmlns:a16="http://schemas.microsoft.com/office/drawing/2014/main" id="{024E9EC9-5C3F-4FF8-8A56-613F6259B5BF}"/>
                  </a:ext>
                </a:extLst>
              </p:cNvPr>
              <p:cNvSpPr/>
              <p:nvPr/>
            </p:nvSpPr>
            <p:spPr>
              <a:xfrm>
                <a:off x="6061709" y="1582102"/>
                <a:ext cx="64770" cy="3641407"/>
              </a:xfrm>
              <a:custGeom>
                <a:avLst/>
                <a:gdLst>
                  <a:gd name="connsiteX0" fmla="*/ 32385 w 64770"/>
                  <a:gd name="connsiteY0" fmla="*/ 3641408 h 3641407"/>
                  <a:gd name="connsiteX1" fmla="*/ 32385 w 64770"/>
                  <a:gd name="connsiteY1" fmla="*/ 3641408 h 3641407"/>
                  <a:gd name="connsiteX2" fmla="*/ 0 w 64770"/>
                  <a:gd name="connsiteY2" fmla="*/ 3609023 h 3641407"/>
                  <a:gd name="connsiteX3" fmla="*/ 0 w 64770"/>
                  <a:gd name="connsiteY3" fmla="*/ 32385 h 3641407"/>
                  <a:gd name="connsiteX4" fmla="*/ 32385 w 64770"/>
                  <a:gd name="connsiteY4" fmla="*/ 0 h 3641407"/>
                  <a:gd name="connsiteX5" fmla="*/ 32385 w 64770"/>
                  <a:gd name="connsiteY5" fmla="*/ 0 h 3641407"/>
                  <a:gd name="connsiteX6" fmla="*/ 64770 w 64770"/>
                  <a:gd name="connsiteY6" fmla="*/ 32385 h 3641407"/>
                  <a:gd name="connsiteX7" fmla="*/ 64770 w 64770"/>
                  <a:gd name="connsiteY7" fmla="*/ 3608070 h 3641407"/>
                  <a:gd name="connsiteX8" fmla="*/ 32385 w 64770"/>
                  <a:gd name="connsiteY8" fmla="*/ 3641408 h 3641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770" h="3641407">
                    <a:moveTo>
                      <a:pt x="32385" y="3641408"/>
                    </a:moveTo>
                    <a:lnTo>
                      <a:pt x="32385" y="3641408"/>
                    </a:lnTo>
                    <a:cubicBezTo>
                      <a:pt x="14288" y="3641408"/>
                      <a:pt x="0" y="3627120"/>
                      <a:pt x="0" y="3609023"/>
                    </a:cubicBezTo>
                    <a:lnTo>
                      <a:pt x="0" y="32385"/>
                    </a:lnTo>
                    <a:cubicBezTo>
                      <a:pt x="0" y="14288"/>
                      <a:pt x="14288" y="0"/>
                      <a:pt x="32385" y="0"/>
                    </a:cubicBezTo>
                    <a:lnTo>
                      <a:pt x="32385" y="0"/>
                    </a:lnTo>
                    <a:cubicBezTo>
                      <a:pt x="50483" y="0"/>
                      <a:pt x="64770" y="14288"/>
                      <a:pt x="64770" y="32385"/>
                    </a:cubicBezTo>
                    <a:lnTo>
                      <a:pt x="64770" y="3608070"/>
                    </a:lnTo>
                    <a:cubicBezTo>
                      <a:pt x="64770" y="3626168"/>
                      <a:pt x="49530" y="3641408"/>
                      <a:pt x="32385" y="3641408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672" name="Group 3671">
              <a:extLst>
                <a:ext uri="{FF2B5EF4-FFF2-40B4-BE49-F238E27FC236}">
                  <a16:creationId xmlns:a16="http://schemas.microsoft.com/office/drawing/2014/main" id="{C2C8A89E-B423-431C-A9A0-FDFDF5BC3C5F}"/>
                </a:ext>
              </a:extLst>
            </p:cNvPr>
            <p:cNvGrpSpPr/>
            <p:nvPr/>
          </p:nvGrpSpPr>
          <p:grpSpPr>
            <a:xfrm>
              <a:off x="4788133" y="1765938"/>
              <a:ext cx="2137849" cy="2683189"/>
              <a:chOff x="4787778" y="1766594"/>
              <a:chExt cx="2137849" cy="2683189"/>
            </a:xfrm>
          </p:grpSpPr>
          <p:grpSp>
            <p:nvGrpSpPr>
              <p:cNvPr id="3673" name="Group 3672">
                <a:extLst>
                  <a:ext uri="{FF2B5EF4-FFF2-40B4-BE49-F238E27FC236}">
                    <a16:creationId xmlns:a16="http://schemas.microsoft.com/office/drawing/2014/main" id="{C3C804D0-2F4C-4C4A-80C4-F9E9ED271E8D}"/>
                  </a:ext>
                </a:extLst>
              </p:cNvPr>
              <p:cNvGrpSpPr/>
              <p:nvPr/>
            </p:nvGrpSpPr>
            <p:grpSpPr>
              <a:xfrm>
                <a:off x="4787778" y="1777071"/>
                <a:ext cx="802957" cy="337184"/>
                <a:chOff x="4919662" y="1750694"/>
                <a:chExt cx="802957" cy="337184"/>
              </a:xfrm>
            </p:grpSpPr>
            <p:sp>
              <p:nvSpPr>
                <p:cNvPr id="3701" name="Freeform: Shape 3700">
                  <a:extLst>
                    <a:ext uri="{FF2B5EF4-FFF2-40B4-BE49-F238E27FC236}">
                      <a16:creationId xmlns:a16="http://schemas.microsoft.com/office/drawing/2014/main" id="{15519A53-37CE-40A8-B882-3EE0C2637C10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702" name="Freeform: Shape 3701">
                  <a:extLst>
                    <a:ext uri="{FF2B5EF4-FFF2-40B4-BE49-F238E27FC236}">
                      <a16:creationId xmlns:a16="http://schemas.microsoft.com/office/drawing/2014/main" id="{027B7E15-A49B-4748-8299-E76DC39118C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0674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74" name="Group 3673">
                <a:extLst>
                  <a:ext uri="{FF2B5EF4-FFF2-40B4-BE49-F238E27FC236}">
                    <a16:creationId xmlns:a16="http://schemas.microsoft.com/office/drawing/2014/main" id="{14B3C87A-4410-4E26-A7B5-AE32F6EC9695}"/>
                  </a:ext>
                </a:extLst>
              </p:cNvPr>
              <p:cNvGrpSpPr/>
              <p:nvPr/>
            </p:nvGrpSpPr>
            <p:grpSpPr>
              <a:xfrm>
                <a:off x="4787778" y="2360953"/>
                <a:ext cx="802957" cy="337184"/>
                <a:chOff x="4919662" y="1750694"/>
                <a:chExt cx="802957" cy="337184"/>
              </a:xfrm>
            </p:grpSpPr>
            <p:sp>
              <p:nvSpPr>
                <p:cNvPr id="3699" name="Freeform: Shape 3698">
                  <a:extLst>
                    <a:ext uri="{FF2B5EF4-FFF2-40B4-BE49-F238E27FC236}">
                      <a16:creationId xmlns:a16="http://schemas.microsoft.com/office/drawing/2014/main" id="{0AFBD698-1049-45B6-BDEC-F34E53D0E9C3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700" name="Freeform: Shape 3699">
                  <a:extLst>
                    <a:ext uri="{FF2B5EF4-FFF2-40B4-BE49-F238E27FC236}">
                      <a16:creationId xmlns:a16="http://schemas.microsoft.com/office/drawing/2014/main" id="{C84C3023-A146-44F1-8F6A-3AE66589E54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0674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75" name="Group 3674">
                <a:extLst>
                  <a:ext uri="{FF2B5EF4-FFF2-40B4-BE49-F238E27FC236}">
                    <a16:creationId xmlns:a16="http://schemas.microsoft.com/office/drawing/2014/main" id="{930F82A6-A3B1-40D9-A222-9B82AE0EBB29}"/>
                  </a:ext>
                </a:extLst>
              </p:cNvPr>
              <p:cNvGrpSpPr/>
              <p:nvPr/>
            </p:nvGrpSpPr>
            <p:grpSpPr>
              <a:xfrm>
                <a:off x="4787778" y="2944835"/>
                <a:ext cx="802957" cy="337184"/>
                <a:chOff x="4919662" y="1750694"/>
                <a:chExt cx="802957" cy="337184"/>
              </a:xfrm>
            </p:grpSpPr>
            <p:sp>
              <p:nvSpPr>
                <p:cNvPr id="3697" name="Freeform: Shape 3696">
                  <a:extLst>
                    <a:ext uri="{FF2B5EF4-FFF2-40B4-BE49-F238E27FC236}">
                      <a16:creationId xmlns:a16="http://schemas.microsoft.com/office/drawing/2014/main" id="{8012E953-39A3-42DA-8B28-D8BA36187FED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698" name="Freeform: Shape 3697">
                  <a:extLst>
                    <a:ext uri="{FF2B5EF4-FFF2-40B4-BE49-F238E27FC236}">
                      <a16:creationId xmlns:a16="http://schemas.microsoft.com/office/drawing/2014/main" id="{86841A59-EECB-4525-B76A-705BF65D849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0674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76" name="Group 3675">
                <a:extLst>
                  <a:ext uri="{FF2B5EF4-FFF2-40B4-BE49-F238E27FC236}">
                    <a16:creationId xmlns:a16="http://schemas.microsoft.com/office/drawing/2014/main" id="{0C0977CF-156F-4A79-80BC-9413F01EF7C4}"/>
                  </a:ext>
                </a:extLst>
              </p:cNvPr>
              <p:cNvGrpSpPr/>
              <p:nvPr/>
            </p:nvGrpSpPr>
            <p:grpSpPr>
              <a:xfrm>
                <a:off x="4787778" y="3528717"/>
                <a:ext cx="802957" cy="337184"/>
                <a:chOff x="4919662" y="1750694"/>
                <a:chExt cx="802957" cy="337184"/>
              </a:xfrm>
            </p:grpSpPr>
            <p:sp>
              <p:nvSpPr>
                <p:cNvPr id="3695" name="Freeform: Shape 3694">
                  <a:extLst>
                    <a:ext uri="{FF2B5EF4-FFF2-40B4-BE49-F238E27FC236}">
                      <a16:creationId xmlns:a16="http://schemas.microsoft.com/office/drawing/2014/main" id="{9ACED79B-8DD2-4264-BE18-192FD824A644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696" name="Freeform: Shape 3695">
                  <a:extLst>
                    <a:ext uri="{FF2B5EF4-FFF2-40B4-BE49-F238E27FC236}">
                      <a16:creationId xmlns:a16="http://schemas.microsoft.com/office/drawing/2014/main" id="{31C48295-D232-45B8-B15B-4A4443E23CC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0674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77" name="Group 3676">
                <a:extLst>
                  <a:ext uri="{FF2B5EF4-FFF2-40B4-BE49-F238E27FC236}">
                    <a16:creationId xmlns:a16="http://schemas.microsoft.com/office/drawing/2014/main" id="{962F67A1-822E-4C58-9E56-D62449A81080}"/>
                  </a:ext>
                </a:extLst>
              </p:cNvPr>
              <p:cNvGrpSpPr/>
              <p:nvPr/>
            </p:nvGrpSpPr>
            <p:grpSpPr>
              <a:xfrm>
                <a:off x="4787778" y="4112599"/>
                <a:ext cx="802957" cy="337184"/>
                <a:chOff x="4919662" y="1750694"/>
                <a:chExt cx="802957" cy="337184"/>
              </a:xfrm>
            </p:grpSpPr>
            <p:sp>
              <p:nvSpPr>
                <p:cNvPr id="3693" name="Freeform: Shape 3692">
                  <a:extLst>
                    <a:ext uri="{FF2B5EF4-FFF2-40B4-BE49-F238E27FC236}">
                      <a16:creationId xmlns:a16="http://schemas.microsoft.com/office/drawing/2014/main" id="{5F163080-5325-4AB3-86E4-C7D0EE65253E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694" name="Freeform: Shape 3693">
                  <a:extLst>
                    <a:ext uri="{FF2B5EF4-FFF2-40B4-BE49-F238E27FC236}">
                      <a16:creationId xmlns:a16="http://schemas.microsoft.com/office/drawing/2014/main" id="{47C81E86-14FE-4E8D-8FD8-ABF410283AA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0674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78" name="Group 3677">
                <a:extLst>
                  <a:ext uri="{FF2B5EF4-FFF2-40B4-BE49-F238E27FC236}">
                    <a16:creationId xmlns:a16="http://schemas.microsoft.com/office/drawing/2014/main" id="{7826D4C1-BA1F-4F0F-A937-11A52D222F00}"/>
                  </a:ext>
                </a:extLst>
              </p:cNvPr>
              <p:cNvGrpSpPr/>
              <p:nvPr/>
            </p:nvGrpSpPr>
            <p:grpSpPr>
              <a:xfrm>
                <a:off x="6122670" y="1766594"/>
                <a:ext cx="802957" cy="337184"/>
                <a:chOff x="4919662" y="1750694"/>
                <a:chExt cx="802957" cy="337184"/>
              </a:xfrm>
            </p:grpSpPr>
            <p:sp>
              <p:nvSpPr>
                <p:cNvPr id="3691" name="Freeform: Shape 3690">
                  <a:extLst>
                    <a:ext uri="{FF2B5EF4-FFF2-40B4-BE49-F238E27FC236}">
                      <a16:creationId xmlns:a16="http://schemas.microsoft.com/office/drawing/2014/main" id="{BC0CFF24-E39B-433E-A515-9B4F33F30207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692" name="Freeform: Shape 3691">
                  <a:extLst>
                    <a:ext uri="{FF2B5EF4-FFF2-40B4-BE49-F238E27FC236}">
                      <a16:creationId xmlns:a16="http://schemas.microsoft.com/office/drawing/2014/main" id="{C2E41F05-36CF-44AD-94A0-A14E7BB6DD6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5230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79" name="Group 3678">
                <a:extLst>
                  <a:ext uri="{FF2B5EF4-FFF2-40B4-BE49-F238E27FC236}">
                    <a16:creationId xmlns:a16="http://schemas.microsoft.com/office/drawing/2014/main" id="{4AA7F3E6-7AA7-45C6-B815-1FBFF0DC56B7}"/>
                  </a:ext>
                </a:extLst>
              </p:cNvPr>
              <p:cNvGrpSpPr/>
              <p:nvPr/>
            </p:nvGrpSpPr>
            <p:grpSpPr>
              <a:xfrm>
                <a:off x="6122670" y="2350476"/>
                <a:ext cx="802957" cy="337184"/>
                <a:chOff x="4919662" y="1750694"/>
                <a:chExt cx="802957" cy="337184"/>
              </a:xfrm>
            </p:grpSpPr>
            <p:sp>
              <p:nvSpPr>
                <p:cNvPr id="3689" name="Freeform: Shape 3688">
                  <a:extLst>
                    <a:ext uri="{FF2B5EF4-FFF2-40B4-BE49-F238E27FC236}">
                      <a16:creationId xmlns:a16="http://schemas.microsoft.com/office/drawing/2014/main" id="{1E3CFFE2-AF6C-4220-BB8A-E8276A7F029D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690" name="Freeform: Shape 3689">
                  <a:extLst>
                    <a:ext uri="{FF2B5EF4-FFF2-40B4-BE49-F238E27FC236}">
                      <a16:creationId xmlns:a16="http://schemas.microsoft.com/office/drawing/2014/main" id="{4AC01457-DA4A-46C1-95D1-FF950E1DCAA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5230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80" name="Group 3679">
                <a:extLst>
                  <a:ext uri="{FF2B5EF4-FFF2-40B4-BE49-F238E27FC236}">
                    <a16:creationId xmlns:a16="http://schemas.microsoft.com/office/drawing/2014/main" id="{D44311AA-B444-48AD-B8C1-1EDF44E33379}"/>
                  </a:ext>
                </a:extLst>
              </p:cNvPr>
              <p:cNvGrpSpPr/>
              <p:nvPr/>
            </p:nvGrpSpPr>
            <p:grpSpPr>
              <a:xfrm>
                <a:off x="6122670" y="2934358"/>
                <a:ext cx="802957" cy="337184"/>
                <a:chOff x="4919662" y="1750694"/>
                <a:chExt cx="802957" cy="337184"/>
              </a:xfrm>
            </p:grpSpPr>
            <p:sp>
              <p:nvSpPr>
                <p:cNvPr id="3687" name="Freeform: Shape 3686">
                  <a:extLst>
                    <a:ext uri="{FF2B5EF4-FFF2-40B4-BE49-F238E27FC236}">
                      <a16:creationId xmlns:a16="http://schemas.microsoft.com/office/drawing/2014/main" id="{C5765581-F28A-443C-A5E6-46BB7EA62B62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688" name="Freeform: Shape 3687">
                  <a:extLst>
                    <a:ext uri="{FF2B5EF4-FFF2-40B4-BE49-F238E27FC236}">
                      <a16:creationId xmlns:a16="http://schemas.microsoft.com/office/drawing/2014/main" id="{D204B681-0F30-4E3E-BB31-CFE598374BB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5230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81" name="Group 3680">
                <a:extLst>
                  <a:ext uri="{FF2B5EF4-FFF2-40B4-BE49-F238E27FC236}">
                    <a16:creationId xmlns:a16="http://schemas.microsoft.com/office/drawing/2014/main" id="{7D8465F5-CC28-43D0-8265-3C78CC2B6BF0}"/>
                  </a:ext>
                </a:extLst>
              </p:cNvPr>
              <p:cNvGrpSpPr/>
              <p:nvPr/>
            </p:nvGrpSpPr>
            <p:grpSpPr>
              <a:xfrm>
                <a:off x="6122670" y="3518240"/>
                <a:ext cx="802957" cy="337184"/>
                <a:chOff x="4919662" y="1750694"/>
                <a:chExt cx="802957" cy="337184"/>
              </a:xfrm>
            </p:grpSpPr>
            <p:sp>
              <p:nvSpPr>
                <p:cNvPr id="3685" name="Freeform: Shape 3684">
                  <a:extLst>
                    <a:ext uri="{FF2B5EF4-FFF2-40B4-BE49-F238E27FC236}">
                      <a16:creationId xmlns:a16="http://schemas.microsoft.com/office/drawing/2014/main" id="{DBE606C6-263B-43AE-8F09-7E95AB021750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686" name="Freeform: Shape 3685">
                  <a:extLst>
                    <a:ext uri="{FF2B5EF4-FFF2-40B4-BE49-F238E27FC236}">
                      <a16:creationId xmlns:a16="http://schemas.microsoft.com/office/drawing/2014/main" id="{A2DB89B0-819E-43ED-9475-84B368DE63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5230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82" name="Group 3681">
                <a:extLst>
                  <a:ext uri="{FF2B5EF4-FFF2-40B4-BE49-F238E27FC236}">
                    <a16:creationId xmlns:a16="http://schemas.microsoft.com/office/drawing/2014/main" id="{4DBD483C-B298-4CE4-8640-E1821E6DAE96}"/>
                  </a:ext>
                </a:extLst>
              </p:cNvPr>
              <p:cNvGrpSpPr/>
              <p:nvPr/>
            </p:nvGrpSpPr>
            <p:grpSpPr>
              <a:xfrm>
                <a:off x="6122670" y="4102122"/>
                <a:ext cx="802957" cy="337184"/>
                <a:chOff x="4919662" y="1750694"/>
                <a:chExt cx="802957" cy="337184"/>
              </a:xfrm>
            </p:grpSpPr>
            <p:sp>
              <p:nvSpPr>
                <p:cNvPr id="3683" name="Freeform: Shape 3682">
                  <a:extLst>
                    <a:ext uri="{FF2B5EF4-FFF2-40B4-BE49-F238E27FC236}">
                      <a16:creationId xmlns:a16="http://schemas.microsoft.com/office/drawing/2014/main" id="{AD8A3831-C308-4943-AACD-70CCFE98C6E2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684" name="Freeform: Shape 3683">
                  <a:extLst>
                    <a:ext uri="{FF2B5EF4-FFF2-40B4-BE49-F238E27FC236}">
                      <a16:creationId xmlns:a16="http://schemas.microsoft.com/office/drawing/2014/main" id="{692F5DA7-0476-4A1D-B316-19A208752E4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5230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12723</TotalTime>
  <Words>82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88</cp:revision>
  <dcterms:created xsi:type="dcterms:W3CDTF">2018-02-18T19:39:47Z</dcterms:created>
  <dcterms:modified xsi:type="dcterms:W3CDTF">2020-09-03T03:05:37Z</dcterms:modified>
</cp:coreProperties>
</file>