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380" name="Group 12">
            <a:extLst>
              <a:ext uri="{FF2B5EF4-FFF2-40B4-BE49-F238E27FC236}">
                <a16:creationId xmlns:a16="http://schemas.microsoft.com/office/drawing/2014/main" id="{7BE6E1BA-FFEE-4FFE-A71B-86DDCD8F7C0B}"/>
              </a:ext>
            </a:extLst>
          </p:cNvPr>
          <p:cNvGrpSpPr/>
          <p:nvPr/>
        </p:nvGrpSpPr>
        <p:grpSpPr>
          <a:xfrm>
            <a:off x="6450177" y="3214427"/>
            <a:ext cx="5217946" cy="657567"/>
            <a:chOff x="2551705" y="4319146"/>
            <a:chExt cx="3683695" cy="657567"/>
          </a:xfrm>
        </p:grpSpPr>
        <p:sp>
          <p:nvSpPr>
            <p:cNvPr id="2381" name="TextBox 2380">
              <a:extLst>
                <a:ext uri="{FF2B5EF4-FFF2-40B4-BE49-F238E27FC236}">
                  <a16:creationId xmlns:a16="http://schemas.microsoft.com/office/drawing/2014/main" id="{C493B74B-250F-45E9-93DE-1ADB6EC333DA}"/>
                </a:ext>
              </a:extLst>
            </p:cNvPr>
            <p:cNvSpPr txBox="1"/>
            <p:nvPr/>
          </p:nvSpPr>
          <p:spPr>
            <a:xfrm>
              <a:off x="2551705" y="4515048"/>
              <a:ext cx="36836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382" name="TextBox 2381">
              <a:extLst>
                <a:ext uri="{FF2B5EF4-FFF2-40B4-BE49-F238E27FC236}">
                  <a16:creationId xmlns:a16="http://schemas.microsoft.com/office/drawing/2014/main" id="{A435957A-7BB4-400E-A1C3-E7E7871F570E}"/>
                </a:ext>
              </a:extLst>
            </p:cNvPr>
            <p:cNvSpPr txBox="1"/>
            <p:nvPr/>
          </p:nvSpPr>
          <p:spPr>
            <a:xfrm>
              <a:off x="2551705" y="4319146"/>
              <a:ext cx="36836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2383" name="Group 15">
            <a:extLst>
              <a:ext uri="{FF2B5EF4-FFF2-40B4-BE49-F238E27FC236}">
                <a16:creationId xmlns:a16="http://schemas.microsoft.com/office/drawing/2014/main" id="{3970C794-2DA1-48AF-B9F6-10006EDECC01}"/>
              </a:ext>
            </a:extLst>
          </p:cNvPr>
          <p:cNvGrpSpPr/>
          <p:nvPr/>
        </p:nvGrpSpPr>
        <p:grpSpPr>
          <a:xfrm>
            <a:off x="6450177" y="3942285"/>
            <a:ext cx="5217946" cy="666620"/>
            <a:chOff x="2551705" y="4296700"/>
            <a:chExt cx="3552136" cy="666620"/>
          </a:xfrm>
        </p:grpSpPr>
        <p:sp>
          <p:nvSpPr>
            <p:cNvPr id="2384" name="TextBox 2383">
              <a:extLst>
                <a:ext uri="{FF2B5EF4-FFF2-40B4-BE49-F238E27FC236}">
                  <a16:creationId xmlns:a16="http://schemas.microsoft.com/office/drawing/2014/main" id="{33EE7EEF-32E2-42F0-9123-D827B8A5F58D}"/>
                </a:ext>
              </a:extLst>
            </p:cNvPr>
            <p:cNvSpPr txBox="1"/>
            <p:nvPr/>
          </p:nvSpPr>
          <p:spPr>
            <a:xfrm>
              <a:off x="2551706" y="4501655"/>
              <a:ext cx="35521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385" name="TextBox 2384">
              <a:extLst>
                <a:ext uri="{FF2B5EF4-FFF2-40B4-BE49-F238E27FC236}">
                  <a16:creationId xmlns:a16="http://schemas.microsoft.com/office/drawing/2014/main" id="{7A259E21-91AB-41C8-BCA4-08DBBEA98106}"/>
                </a:ext>
              </a:extLst>
            </p:cNvPr>
            <p:cNvSpPr txBox="1"/>
            <p:nvPr/>
          </p:nvSpPr>
          <p:spPr>
            <a:xfrm>
              <a:off x="2551705" y="4296700"/>
              <a:ext cx="35521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2386" name="Group 18">
            <a:extLst>
              <a:ext uri="{FF2B5EF4-FFF2-40B4-BE49-F238E27FC236}">
                <a16:creationId xmlns:a16="http://schemas.microsoft.com/office/drawing/2014/main" id="{9868A1FC-DDDE-4E5B-9144-D973A11386B4}"/>
              </a:ext>
            </a:extLst>
          </p:cNvPr>
          <p:cNvGrpSpPr/>
          <p:nvPr/>
        </p:nvGrpSpPr>
        <p:grpSpPr>
          <a:xfrm>
            <a:off x="6443338" y="4679196"/>
            <a:ext cx="5233165" cy="675673"/>
            <a:chOff x="2543265" y="4319146"/>
            <a:chExt cx="2902772" cy="675673"/>
          </a:xfrm>
        </p:grpSpPr>
        <p:sp>
          <p:nvSpPr>
            <p:cNvPr id="2387" name="TextBox 2386">
              <a:extLst>
                <a:ext uri="{FF2B5EF4-FFF2-40B4-BE49-F238E27FC236}">
                  <a16:creationId xmlns:a16="http://schemas.microsoft.com/office/drawing/2014/main" id="{8D252F75-86C5-492C-9347-018C5D23A768}"/>
                </a:ext>
              </a:extLst>
            </p:cNvPr>
            <p:cNvSpPr txBox="1"/>
            <p:nvPr/>
          </p:nvSpPr>
          <p:spPr>
            <a:xfrm>
              <a:off x="2551705" y="4533154"/>
              <a:ext cx="28943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388" name="TextBox 2387">
              <a:extLst>
                <a:ext uri="{FF2B5EF4-FFF2-40B4-BE49-F238E27FC236}">
                  <a16:creationId xmlns:a16="http://schemas.microsoft.com/office/drawing/2014/main" id="{0DA93C8E-0D92-4239-A8B2-F50F98F7A31A}"/>
                </a:ext>
              </a:extLst>
            </p:cNvPr>
            <p:cNvSpPr txBox="1"/>
            <p:nvPr/>
          </p:nvSpPr>
          <p:spPr>
            <a:xfrm>
              <a:off x="2543265" y="4319146"/>
              <a:ext cx="28943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389" name="Group 21">
            <a:extLst>
              <a:ext uri="{FF2B5EF4-FFF2-40B4-BE49-F238E27FC236}">
                <a16:creationId xmlns:a16="http://schemas.microsoft.com/office/drawing/2014/main" id="{ED2045C9-0590-456D-B7CC-F203C13B0C72}"/>
              </a:ext>
            </a:extLst>
          </p:cNvPr>
          <p:cNvGrpSpPr/>
          <p:nvPr/>
        </p:nvGrpSpPr>
        <p:grpSpPr>
          <a:xfrm>
            <a:off x="6457014" y="5425160"/>
            <a:ext cx="5202734" cy="675673"/>
            <a:chOff x="2729835" y="4319146"/>
            <a:chExt cx="2208570" cy="675673"/>
          </a:xfrm>
        </p:grpSpPr>
        <p:sp>
          <p:nvSpPr>
            <p:cNvPr id="2390" name="TextBox 2389">
              <a:extLst>
                <a:ext uri="{FF2B5EF4-FFF2-40B4-BE49-F238E27FC236}">
                  <a16:creationId xmlns:a16="http://schemas.microsoft.com/office/drawing/2014/main" id="{ACCB17C7-A0EA-4663-ADFE-9BD359CA4D47}"/>
                </a:ext>
              </a:extLst>
            </p:cNvPr>
            <p:cNvSpPr txBox="1"/>
            <p:nvPr/>
          </p:nvSpPr>
          <p:spPr>
            <a:xfrm>
              <a:off x="2729838" y="4533154"/>
              <a:ext cx="22085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391" name="TextBox 2390">
              <a:extLst>
                <a:ext uri="{FF2B5EF4-FFF2-40B4-BE49-F238E27FC236}">
                  <a16:creationId xmlns:a16="http://schemas.microsoft.com/office/drawing/2014/main" id="{1DA89581-4993-4479-946C-7603634ADC49}"/>
                </a:ext>
              </a:extLst>
            </p:cNvPr>
            <p:cNvSpPr txBox="1"/>
            <p:nvPr/>
          </p:nvSpPr>
          <p:spPr>
            <a:xfrm>
              <a:off x="2729835" y="4319146"/>
              <a:ext cx="22085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2392" name="Oval 6">
            <a:extLst>
              <a:ext uri="{FF2B5EF4-FFF2-40B4-BE49-F238E27FC236}">
                <a16:creationId xmlns:a16="http://schemas.microsoft.com/office/drawing/2014/main" id="{3C951B48-AFE1-4128-8571-96221C2FB85B}"/>
              </a:ext>
            </a:extLst>
          </p:cNvPr>
          <p:cNvSpPr>
            <a:spLocks noChangeAspect="1"/>
          </p:cNvSpPr>
          <p:nvPr/>
        </p:nvSpPr>
        <p:spPr>
          <a:xfrm rot="4800000">
            <a:off x="5576306" y="5428103"/>
            <a:ext cx="669787" cy="669786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393" name="Oval 8">
            <a:extLst>
              <a:ext uri="{FF2B5EF4-FFF2-40B4-BE49-F238E27FC236}">
                <a16:creationId xmlns:a16="http://schemas.microsoft.com/office/drawing/2014/main" id="{863A8A59-1BC7-40BB-AF64-30B6F75F6E8E}"/>
              </a:ext>
            </a:extLst>
          </p:cNvPr>
          <p:cNvSpPr>
            <a:spLocks noChangeAspect="1"/>
          </p:cNvSpPr>
          <p:nvPr/>
        </p:nvSpPr>
        <p:spPr>
          <a:xfrm rot="4800000">
            <a:off x="5576306" y="3208317"/>
            <a:ext cx="669787" cy="669786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94" name="Oval 6">
            <a:extLst>
              <a:ext uri="{FF2B5EF4-FFF2-40B4-BE49-F238E27FC236}">
                <a16:creationId xmlns:a16="http://schemas.microsoft.com/office/drawing/2014/main" id="{DC37BED3-EA2D-4149-BE0A-2EF02382A823}"/>
              </a:ext>
            </a:extLst>
          </p:cNvPr>
          <p:cNvSpPr/>
          <p:nvPr/>
        </p:nvSpPr>
        <p:spPr>
          <a:xfrm>
            <a:off x="5606000" y="5441219"/>
            <a:ext cx="643554" cy="643554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395" name="Oval 8">
            <a:extLst>
              <a:ext uri="{FF2B5EF4-FFF2-40B4-BE49-F238E27FC236}">
                <a16:creationId xmlns:a16="http://schemas.microsoft.com/office/drawing/2014/main" id="{85C73869-CC80-4E9C-991B-98B7A7DD574F}"/>
              </a:ext>
            </a:extLst>
          </p:cNvPr>
          <p:cNvSpPr/>
          <p:nvPr/>
        </p:nvSpPr>
        <p:spPr>
          <a:xfrm>
            <a:off x="5606000" y="3221433"/>
            <a:ext cx="643554" cy="643554"/>
          </a:xfrm>
          <a:prstGeom prst="diamond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96" name="Rounded Rectangle 27">
            <a:extLst>
              <a:ext uri="{FF2B5EF4-FFF2-40B4-BE49-F238E27FC236}">
                <a16:creationId xmlns:a16="http://schemas.microsoft.com/office/drawing/2014/main" id="{F63C1C2A-AD0C-48B6-9AB9-56984BB5D014}"/>
              </a:ext>
            </a:extLst>
          </p:cNvPr>
          <p:cNvSpPr/>
          <p:nvPr/>
        </p:nvSpPr>
        <p:spPr>
          <a:xfrm>
            <a:off x="5775063" y="3431857"/>
            <a:ext cx="289932" cy="22270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97" name="Rounded Rectangle 7">
            <a:extLst>
              <a:ext uri="{FF2B5EF4-FFF2-40B4-BE49-F238E27FC236}">
                <a16:creationId xmlns:a16="http://schemas.microsoft.com/office/drawing/2014/main" id="{792E83AD-F54B-42BE-A036-3B4196B23442}"/>
              </a:ext>
            </a:extLst>
          </p:cNvPr>
          <p:cNvSpPr/>
          <p:nvPr/>
        </p:nvSpPr>
        <p:spPr>
          <a:xfrm>
            <a:off x="5790034" y="5635804"/>
            <a:ext cx="294771" cy="25438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398" name="그룹 37">
            <a:extLst>
              <a:ext uri="{FF2B5EF4-FFF2-40B4-BE49-F238E27FC236}">
                <a16:creationId xmlns:a16="http://schemas.microsoft.com/office/drawing/2014/main" id="{76012297-E2D8-4198-AA3A-8E9D4165FB43}"/>
              </a:ext>
            </a:extLst>
          </p:cNvPr>
          <p:cNvGrpSpPr/>
          <p:nvPr/>
        </p:nvGrpSpPr>
        <p:grpSpPr>
          <a:xfrm>
            <a:off x="5576307" y="3943873"/>
            <a:ext cx="673247" cy="669787"/>
            <a:chOff x="5452825" y="4176166"/>
            <a:chExt cx="673247" cy="669787"/>
          </a:xfrm>
        </p:grpSpPr>
        <p:sp>
          <p:nvSpPr>
            <p:cNvPr id="2399" name="Oval 9">
              <a:extLst>
                <a:ext uri="{FF2B5EF4-FFF2-40B4-BE49-F238E27FC236}">
                  <a16:creationId xmlns:a16="http://schemas.microsoft.com/office/drawing/2014/main" id="{8A72FD9A-0BDB-4023-9E8A-E7E6E4D441CC}"/>
                </a:ext>
              </a:extLst>
            </p:cNvPr>
            <p:cNvSpPr>
              <a:spLocks noChangeAspect="1"/>
            </p:cNvSpPr>
            <p:nvPr/>
          </p:nvSpPr>
          <p:spPr>
            <a:xfrm rot="4800000">
              <a:off x="5452824" y="4176167"/>
              <a:ext cx="669787" cy="669786"/>
            </a:xfrm>
            <a:prstGeom prst="diamon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400" name="Oval 9">
              <a:extLst>
                <a:ext uri="{FF2B5EF4-FFF2-40B4-BE49-F238E27FC236}">
                  <a16:creationId xmlns:a16="http://schemas.microsoft.com/office/drawing/2014/main" id="{248EBE9F-92EB-4B1A-93C6-08F4BA5DEB8E}"/>
                </a:ext>
              </a:extLst>
            </p:cNvPr>
            <p:cNvSpPr/>
            <p:nvPr/>
          </p:nvSpPr>
          <p:spPr>
            <a:xfrm>
              <a:off x="5482518" y="4176231"/>
              <a:ext cx="643554" cy="643554"/>
            </a:xfrm>
            <a:prstGeom prst="diamond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401" name="Rectangle 16">
              <a:extLst>
                <a:ext uri="{FF2B5EF4-FFF2-40B4-BE49-F238E27FC236}">
                  <a16:creationId xmlns:a16="http://schemas.microsoft.com/office/drawing/2014/main" id="{93B79228-F4BA-4E14-93B0-B0C6F48CE176}"/>
                </a:ext>
              </a:extLst>
            </p:cNvPr>
            <p:cNvSpPr/>
            <p:nvPr/>
          </p:nvSpPr>
          <p:spPr>
            <a:xfrm rot="2700000">
              <a:off x="5697351" y="4312381"/>
              <a:ext cx="207079" cy="371254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402" name="그룹 36">
            <a:extLst>
              <a:ext uri="{FF2B5EF4-FFF2-40B4-BE49-F238E27FC236}">
                <a16:creationId xmlns:a16="http://schemas.microsoft.com/office/drawing/2014/main" id="{13E67CF5-F4B8-49BA-904A-0EC43A307A4D}"/>
              </a:ext>
            </a:extLst>
          </p:cNvPr>
          <p:cNvGrpSpPr/>
          <p:nvPr/>
        </p:nvGrpSpPr>
        <p:grpSpPr>
          <a:xfrm>
            <a:off x="5571703" y="4692546"/>
            <a:ext cx="673247" cy="669787"/>
            <a:chOff x="5448221" y="4819721"/>
            <a:chExt cx="673247" cy="669787"/>
          </a:xfrm>
        </p:grpSpPr>
        <p:sp>
          <p:nvSpPr>
            <p:cNvPr id="2403" name="Oval 7">
              <a:extLst>
                <a:ext uri="{FF2B5EF4-FFF2-40B4-BE49-F238E27FC236}">
                  <a16:creationId xmlns:a16="http://schemas.microsoft.com/office/drawing/2014/main" id="{42E09378-CF2A-4600-B647-35221611FBD0}"/>
                </a:ext>
              </a:extLst>
            </p:cNvPr>
            <p:cNvSpPr>
              <a:spLocks noChangeAspect="1"/>
            </p:cNvSpPr>
            <p:nvPr/>
          </p:nvSpPr>
          <p:spPr>
            <a:xfrm rot="4800000">
              <a:off x="5448220" y="4819722"/>
              <a:ext cx="669787" cy="669786"/>
            </a:xfrm>
            <a:prstGeom prst="diamon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404" name="Oval 7">
              <a:extLst>
                <a:ext uri="{FF2B5EF4-FFF2-40B4-BE49-F238E27FC236}">
                  <a16:creationId xmlns:a16="http://schemas.microsoft.com/office/drawing/2014/main" id="{B1870E1D-BD23-4250-AB91-24D100998E27}"/>
                </a:ext>
              </a:extLst>
            </p:cNvPr>
            <p:cNvSpPr/>
            <p:nvPr/>
          </p:nvSpPr>
          <p:spPr>
            <a:xfrm>
              <a:off x="5477914" y="4819785"/>
              <a:ext cx="643554" cy="643554"/>
            </a:xfrm>
            <a:prstGeom prst="diamond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405" name="Rectangle 9">
              <a:extLst>
                <a:ext uri="{FF2B5EF4-FFF2-40B4-BE49-F238E27FC236}">
                  <a16:creationId xmlns:a16="http://schemas.microsoft.com/office/drawing/2014/main" id="{719DD5FB-290B-4B02-94D8-4FBD66157B2E}"/>
                </a:ext>
              </a:extLst>
            </p:cNvPr>
            <p:cNvSpPr/>
            <p:nvPr/>
          </p:nvSpPr>
          <p:spPr>
            <a:xfrm>
              <a:off x="5656067" y="5010304"/>
              <a:ext cx="280440" cy="262517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406" name="TextBox 2405">
            <a:extLst>
              <a:ext uri="{FF2B5EF4-FFF2-40B4-BE49-F238E27FC236}">
                <a16:creationId xmlns:a16="http://schemas.microsoft.com/office/drawing/2014/main" id="{B334AA5C-1476-4866-BE30-9B1687339CFE}"/>
              </a:ext>
            </a:extLst>
          </p:cNvPr>
          <p:cNvSpPr txBox="1"/>
          <p:nvPr/>
        </p:nvSpPr>
        <p:spPr>
          <a:xfrm>
            <a:off x="5500798" y="1672313"/>
            <a:ext cx="6158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NO.1 Presentation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407" name="TextBox 2406">
            <a:extLst>
              <a:ext uri="{FF2B5EF4-FFF2-40B4-BE49-F238E27FC236}">
                <a16:creationId xmlns:a16="http://schemas.microsoft.com/office/drawing/2014/main" id="{F9F7559C-E018-4CBA-83D2-DD13C72FE152}"/>
              </a:ext>
            </a:extLst>
          </p:cNvPr>
          <p:cNvSpPr txBox="1"/>
          <p:nvPr/>
        </p:nvSpPr>
        <p:spPr>
          <a:xfrm>
            <a:off x="5500798" y="2195662"/>
            <a:ext cx="6191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You can simply impress your audience and add a unique zing and appeal to your Presentations. Easy to change colors, photos and Text. 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E8F61F7-F34D-493B-87A7-401655E757F2}"/>
              </a:ext>
            </a:extLst>
          </p:cNvPr>
          <p:cNvGrpSpPr/>
          <p:nvPr/>
        </p:nvGrpSpPr>
        <p:grpSpPr>
          <a:xfrm>
            <a:off x="1182426" y="1435787"/>
            <a:ext cx="3218029" cy="4872413"/>
            <a:chOff x="1202007" y="767566"/>
            <a:chExt cx="3541478" cy="5362147"/>
          </a:xfrm>
        </p:grpSpPr>
        <p:sp>
          <p:nvSpPr>
            <p:cNvPr id="2376" name="Freeform: Shape 2375">
              <a:extLst>
                <a:ext uri="{FF2B5EF4-FFF2-40B4-BE49-F238E27FC236}">
                  <a16:creationId xmlns:a16="http://schemas.microsoft.com/office/drawing/2014/main" id="{DDA53316-EC41-4F0E-9AD7-C95F75F6ABA0}"/>
                </a:ext>
              </a:extLst>
            </p:cNvPr>
            <p:cNvSpPr/>
            <p:nvPr/>
          </p:nvSpPr>
          <p:spPr>
            <a:xfrm>
              <a:off x="1998386" y="1835088"/>
              <a:ext cx="2036582" cy="1330102"/>
            </a:xfrm>
            <a:custGeom>
              <a:avLst/>
              <a:gdLst>
                <a:gd name="connsiteX0" fmla="*/ 197894 w 2036582"/>
                <a:gd name="connsiteY0" fmla="*/ 22 h 1330102"/>
                <a:gd name="connsiteX1" fmla="*/ 498246 w 2036582"/>
                <a:gd name="connsiteY1" fmla="*/ 11417 h 1330102"/>
                <a:gd name="connsiteX2" fmla="*/ 805434 w 2036582"/>
                <a:gd name="connsiteY2" fmla="*/ 23266 h 1330102"/>
                <a:gd name="connsiteX3" fmla="*/ 1283081 w 2036582"/>
                <a:gd name="connsiteY3" fmla="*/ 44232 h 1330102"/>
                <a:gd name="connsiteX4" fmla="*/ 1528740 w 2036582"/>
                <a:gd name="connsiteY4" fmla="*/ 54258 h 1330102"/>
                <a:gd name="connsiteX5" fmla="*/ 1883784 w 2036582"/>
                <a:gd name="connsiteY5" fmla="*/ 69755 h 1330102"/>
                <a:gd name="connsiteX6" fmla="*/ 2036467 w 2036582"/>
                <a:gd name="connsiteY6" fmla="*/ 235199 h 1330102"/>
                <a:gd name="connsiteX7" fmla="*/ 2019603 w 2036582"/>
                <a:gd name="connsiteY7" fmla="*/ 658153 h 1330102"/>
                <a:gd name="connsiteX8" fmla="*/ 2009577 w 2036582"/>
                <a:gd name="connsiteY8" fmla="*/ 896976 h 1330102"/>
                <a:gd name="connsiteX9" fmla="*/ 1996815 w 2036582"/>
                <a:gd name="connsiteY9" fmla="*/ 1179097 h 1330102"/>
                <a:gd name="connsiteX10" fmla="*/ 1826357 w 2036582"/>
                <a:gd name="connsiteY10" fmla="*/ 1329957 h 1330102"/>
                <a:gd name="connsiteX11" fmla="*/ 1473592 w 2036582"/>
                <a:gd name="connsiteY11" fmla="*/ 1315372 h 1330102"/>
                <a:gd name="connsiteX12" fmla="*/ 1101228 w 2036582"/>
                <a:gd name="connsiteY12" fmla="*/ 1298508 h 1330102"/>
                <a:gd name="connsiteX13" fmla="*/ 1071148 w 2036582"/>
                <a:gd name="connsiteY13" fmla="*/ 1290760 h 1330102"/>
                <a:gd name="connsiteX14" fmla="*/ 1092569 w 2036582"/>
                <a:gd name="connsiteY14" fmla="*/ 1249741 h 1330102"/>
                <a:gd name="connsiteX15" fmla="*/ 1071148 w 2036582"/>
                <a:gd name="connsiteY15" fmla="*/ 1290760 h 1330102"/>
                <a:gd name="connsiteX16" fmla="*/ 1046081 w 2036582"/>
                <a:gd name="connsiteY16" fmla="*/ 1298508 h 1330102"/>
                <a:gd name="connsiteX17" fmla="*/ 584386 w 2036582"/>
                <a:gd name="connsiteY17" fmla="*/ 1277543 h 1330102"/>
                <a:gd name="connsiteX18" fmla="*/ 190602 w 2036582"/>
                <a:gd name="connsiteY18" fmla="*/ 1262503 h 1330102"/>
                <a:gd name="connsiteX19" fmla="*/ 36552 w 2036582"/>
                <a:gd name="connsiteY19" fmla="*/ 1198239 h 1330102"/>
                <a:gd name="connsiteX20" fmla="*/ 29260 w 2036582"/>
                <a:gd name="connsiteY20" fmla="*/ 1186845 h 1330102"/>
                <a:gd name="connsiteX21" fmla="*/ 56606 w 2036582"/>
                <a:gd name="connsiteY21" fmla="*/ 1189124 h 1330102"/>
                <a:gd name="connsiteX22" fmla="*/ 49769 w 2036582"/>
                <a:gd name="connsiteY22" fmla="*/ 1182743 h 1330102"/>
                <a:gd name="connsiteX23" fmla="*/ 4648 w 2036582"/>
                <a:gd name="connsiteY23" fmla="*/ 1131242 h 1330102"/>
                <a:gd name="connsiteX24" fmla="*/ 5104 w 2036582"/>
                <a:gd name="connsiteY24" fmla="*/ 994966 h 1330102"/>
                <a:gd name="connsiteX25" fmla="*/ 18321 w 2036582"/>
                <a:gd name="connsiteY25" fmla="*/ 678662 h 1330102"/>
                <a:gd name="connsiteX26" fmla="*/ 39286 w 2036582"/>
                <a:gd name="connsiteY26" fmla="*/ 194180 h 1330102"/>
                <a:gd name="connsiteX27" fmla="*/ 65266 w 2036582"/>
                <a:gd name="connsiteY27" fmla="*/ 75680 h 1330102"/>
                <a:gd name="connsiteX28" fmla="*/ 197894 w 2036582"/>
                <a:gd name="connsiteY28" fmla="*/ 22 h 1330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036582" h="1330102">
                  <a:moveTo>
                    <a:pt x="197894" y="22"/>
                  </a:moveTo>
                  <a:cubicBezTo>
                    <a:pt x="298164" y="1845"/>
                    <a:pt x="397977" y="7314"/>
                    <a:pt x="498246" y="11417"/>
                  </a:cubicBezTo>
                  <a:cubicBezTo>
                    <a:pt x="600794" y="15518"/>
                    <a:pt x="702887" y="19164"/>
                    <a:pt x="805434" y="23266"/>
                  </a:cubicBezTo>
                  <a:cubicBezTo>
                    <a:pt x="964498" y="30103"/>
                    <a:pt x="1124017" y="37395"/>
                    <a:pt x="1283081" y="44232"/>
                  </a:cubicBezTo>
                  <a:cubicBezTo>
                    <a:pt x="1365119" y="47878"/>
                    <a:pt x="1446702" y="50612"/>
                    <a:pt x="1528740" y="54258"/>
                  </a:cubicBezTo>
                  <a:cubicBezTo>
                    <a:pt x="1647240" y="59272"/>
                    <a:pt x="1765740" y="61551"/>
                    <a:pt x="1883784" y="69755"/>
                  </a:cubicBezTo>
                  <a:cubicBezTo>
                    <a:pt x="1976306" y="76136"/>
                    <a:pt x="2039658" y="142678"/>
                    <a:pt x="2036467" y="235199"/>
                  </a:cubicBezTo>
                  <a:cubicBezTo>
                    <a:pt x="2032365" y="376487"/>
                    <a:pt x="2025073" y="517320"/>
                    <a:pt x="2019603" y="658153"/>
                  </a:cubicBezTo>
                  <a:cubicBezTo>
                    <a:pt x="2016413" y="737912"/>
                    <a:pt x="2013223" y="817216"/>
                    <a:pt x="2009577" y="896976"/>
                  </a:cubicBezTo>
                  <a:cubicBezTo>
                    <a:pt x="2005474" y="990865"/>
                    <a:pt x="2002284" y="1085209"/>
                    <a:pt x="1996815" y="1179097"/>
                  </a:cubicBezTo>
                  <a:cubicBezTo>
                    <a:pt x="1991346" y="1268427"/>
                    <a:pt x="1916599" y="1333603"/>
                    <a:pt x="1826357" y="1329957"/>
                  </a:cubicBezTo>
                  <a:cubicBezTo>
                    <a:pt x="1708769" y="1325399"/>
                    <a:pt x="1591180" y="1320386"/>
                    <a:pt x="1473592" y="1315372"/>
                  </a:cubicBezTo>
                  <a:cubicBezTo>
                    <a:pt x="1349622" y="1309903"/>
                    <a:pt x="1225198" y="1304433"/>
                    <a:pt x="1101228" y="1298508"/>
                  </a:cubicBezTo>
                  <a:cubicBezTo>
                    <a:pt x="1091202" y="1299420"/>
                    <a:pt x="1077984" y="1303977"/>
                    <a:pt x="1071148" y="1290760"/>
                  </a:cubicBezTo>
                  <a:cubicBezTo>
                    <a:pt x="1080719" y="1276631"/>
                    <a:pt x="1086189" y="1260224"/>
                    <a:pt x="1092569" y="1249741"/>
                  </a:cubicBezTo>
                  <a:cubicBezTo>
                    <a:pt x="1086644" y="1260224"/>
                    <a:pt x="1080263" y="1276176"/>
                    <a:pt x="1071148" y="1290760"/>
                  </a:cubicBezTo>
                  <a:cubicBezTo>
                    <a:pt x="1064311" y="1298053"/>
                    <a:pt x="1055652" y="1298964"/>
                    <a:pt x="1046081" y="1298508"/>
                  </a:cubicBezTo>
                  <a:cubicBezTo>
                    <a:pt x="892031" y="1291216"/>
                    <a:pt x="738437" y="1283924"/>
                    <a:pt x="584386" y="1277543"/>
                  </a:cubicBezTo>
                  <a:cubicBezTo>
                    <a:pt x="453125" y="1272074"/>
                    <a:pt x="321863" y="1266605"/>
                    <a:pt x="190602" y="1262503"/>
                  </a:cubicBezTo>
                  <a:cubicBezTo>
                    <a:pt x="130896" y="1260680"/>
                    <a:pt x="75748" y="1249285"/>
                    <a:pt x="36552" y="1198239"/>
                  </a:cubicBezTo>
                  <a:cubicBezTo>
                    <a:pt x="33817" y="1194593"/>
                    <a:pt x="31538" y="1190947"/>
                    <a:pt x="29260" y="1186845"/>
                  </a:cubicBezTo>
                  <a:cubicBezTo>
                    <a:pt x="39742" y="1182287"/>
                    <a:pt x="47490" y="1193226"/>
                    <a:pt x="56606" y="1189124"/>
                  </a:cubicBezTo>
                  <a:cubicBezTo>
                    <a:pt x="57517" y="1183655"/>
                    <a:pt x="52504" y="1183199"/>
                    <a:pt x="49769" y="1182743"/>
                  </a:cubicBezTo>
                  <a:cubicBezTo>
                    <a:pt x="16954" y="1180920"/>
                    <a:pt x="10573" y="1156308"/>
                    <a:pt x="4648" y="1131242"/>
                  </a:cubicBezTo>
                  <a:cubicBezTo>
                    <a:pt x="-5379" y="1086120"/>
                    <a:pt x="3736" y="1040544"/>
                    <a:pt x="5104" y="994966"/>
                  </a:cubicBezTo>
                  <a:cubicBezTo>
                    <a:pt x="7838" y="889684"/>
                    <a:pt x="13763" y="783946"/>
                    <a:pt x="18321" y="678662"/>
                  </a:cubicBezTo>
                  <a:cubicBezTo>
                    <a:pt x="25613" y="517320"/>
                    <a:pt x="32906" y="355522"/>
                    <a:pt x="39286" y="194180"/>
                  </a:cubicBezTo>
                  <a:cubicBezTo>
                    <a:pt x="41110" y="152705"/>
                    <a:pt x="41566" y="112141"/>
                    <a:pt x="65266" y="75680"/>
                  </a:cubicBezTo>
                  <a:cubicBezTo>
                    <a:pt x="96258" y="27824"/>
                    <a:pt x="140468" y="-889"/>
                    <a:pt x="197894" y="22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77" name="Freeform: Shape 2376">
              <a:extLst>
                <a:ext uri="{FF2B5EF4-FFF2-40B4-BE49-F238E27FC236}">
                  <a16:creationId xmlns:a16="http://schemas.microsoft.com/office/drawing/2014/main" id="{3868CBBD-9DDD-45ED-9671-6A8C45626435}"/>
                </a:ext>
              </a:extLst>
            </p:cNvPr>
            <p:cNvSpPr/>
            <p:nvPr/>
          </p:nvSpPr>
          <p:spPr>
            <a:xfrm>
              <a:off x="1922183" y="3728764"/>
              <a:ext cx="2036582" cy="1330102"/>
            </a:xfrm>
            <a:custGeom>
              <a:avLst/>
              <a:gdLst>
                <a:gd name="connsiteX0" fmla="*/ 197894 w 2036582"/>
                <a:gd name="connsiteY0" fmla="*/ 22 h 1330102"/>
                <a:gd name="connsiteX1" fmla="*/ 498246 w 2036582"/>
                <a:gd name="connsiteY1" fmla="*/ 11417 h 1330102"/>
                <a:gd name="connsiteX2" fmla="*/ 805434 w 2036582"/>
                <a:gd name="connsiteY2" fmla="*/ 23266 h 1330102"/>
                <a:gd name="connsiteX3" fmla="*/ 1283081 w 2036582"/>
                <a:gd name="connsiteY3" fmla="*/ 44232 h 1330102"/>
                <a:gd name="connsiteX4" fmla="*/ 1528740 w 2036582"/>
                <a:gd name="connsiteY4" fmla="*/ 54258 h 1330102"/>
                <a:gd name="connsiteX5" fmla="*/ 1883784 w 2036582"/>
                <a:gd name="connsiteY5" fmla="*/ 69755 h 1330102"/>
                <a:gd name="connsiteX6" fmla="*/ 2036467 w 2036582"/>
                <a:gd name="connsiteY6" fmla="*/ 235199 h 1330102"/>
                <a:gd name="connsiteX7" fmla="*/ 2019603 w 2036582"/>
                <a:gd name="connsiteY7" fmla="*/ 658153 h 1330102"/>
                <a:gd name="connsiteX8" fmla="*/ 2009577 w 2036582"/>
                <a:gd name="connsiteY8" fmla="*/ 896976 h 1330102"/>
                <a:gd name="connsiteX9" fmla="*/ 1996815 w 2036582"/>
                <a:gd name="connsiteY9" fmla="*/ 1179097 h 1330102"/>
                <a:gd name="connsiteX10" fmla="*/ 1826357 w 2036582"/>
                <a:gd name="connsiteY10" fmla="*/ 1329957 h 1330102"/>
                <a:gd name="connsiteX11" fmla="*/ 1473592 w 2036582"/>
                <a:gd name="connsiteY11" fmla="*/ 1315372 h 1330102"/>
                <a:gd name="connsiteX12" fmla="*/ 1101228 w 2036582"/>
                <a:gd name="connsiteY12" fmla="*/ 1298508 h 1330102"/>
                <a:gd name="connsiteX13" fmla="*/ 1071148 w 2036582"/>
                <a:gd name="connsiteY13" fmla="*/ 1290760 h 1330102"/>
                <a:gd name="connsiteX14" fmla="*/ 1092569 w 2036582"/>
                <a:gd name="connsiteY14" fmla="*/ 1249741 h 1330102"/>
                <a:gd name="connsiteX15" fmla="*/ 1071148 w 2036582"/>
                <a:gd name="connsiteY15" fmla="*/ 1290760 h 1330102"/>
                <a:gd name="connsiteX16" fmla="*/ 1046081 w 2036582"/>
                <a:gd name="connsiteY16" fmla="*/ 1298508 h 1330102"/>
                <a:gd name="connsiteX17" fmla="*/ 584386 w 2036582"/>
                <a:gd name="connsiteY17" fmla="*/ 1277543 h 1330102"/>
                <a:gd name="connsiteX18" fmla="*/ 190602 w 2036582"/>
                <a:gd name="connsiteY18" fmla="*/ 1262503 h 1330102"/>
                <a:gd name="connsiteX19" fmla="*/ 36552 w 2036582"/>
                <a:gd name="connsiteY19" fmla="*/ 1198239 h 1330102"/>
                <a:gd name="connsiteX20" fmla="*/ 29260 w 2036582"/>
                <a:gd name="connsiteY20" fmla="*/ 1186845 h 1330102"/>
                <a:gd name="connsiteX21" fmla="*/ 56606 w 2036582"/>
                <a:gd name="connsiteY21" fmla="*/ 1189124 h 1330102"/>
                <a:gd name="connsiteX22" fmla="*/ 49769 w 2036582"/>
                <a:gd name="connsiteY22" fmla="*/ 1182743 h 1330102"/>
                <a:gd name="connsiteX23" fmla="*/ 4648 w 2036582"/>
                <a:gd name="connsiteY23" fmla="*/ 1131242 h 1330102"/>
                <a:gd name="connsiteX24" fmla="*/ 5104 w 2036582"/>
                <a:gd name="connsiteY24" fmla="*/ 994967 h 1330102"/>
                <a:gd name="connsiteX25" fmla="*/ 18321 w 2036582"/>
                <a:gd name="connsiteY25" fmla="*/ 678662 h 1330102"/>
                <a:gd name="connsiteX26" fmla="*/ 39286 w 2036582"/>
                <a:gd name="connsiteY26" fmla="*/ 194180 h 1330102"/>
                <a:gd name="connsiteX27" fmla="*/ 65266 w 2036582"/>
                <a:gd name="connsiteY27" fmla="*/ 75680 h 1330102"/>
                <a:gd name="connsiteX28" fmla="*/ 197894 w 2036582"/>
                <a:gd name="connsiteY28" fmla="*/ 22 h 1330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036582" h="1330102">
                  <a:moveTo>
                    <a:pt x="197894" y="22"/>
                  </a:moveTo>
                  <a:cubicBezTo>
                    <a:pt x="298164" y="1845"/>
                    <a:pt x="397977" y="7314"/>
                    <a:pt x="498246" y="11417"/>
                  </a:cubicBezTo>
                  <a:cubicBezTo>
                    <a:pt x="600794" y="15518"/>
                    <a:pt x="702887" y="19165"/>
                    <a:pt x="805434" y="23266"/>
                  </a:cubicBezTo>
                  <a:cubicBezTo>
                    <a:pt x="964498" y="30103"/>
                    <a:pt x="1124017" y="37396"/>
                    <a:pt x="1283081" y="44232"/>
                  </a:cubicBezTo>
                  <a:cubicBezTo>
                    <a:pt x="1365119" y="47878"/>
                    <a:pt x="1446702" y="50613"/>
                    <a:pt x="1528740" y="54258"/>
                  </a:cubicBezTo>
                  <a:cubicBezTo>
                    <a:pt x="1647240" y="59272"/>
                    <a:pt x="1765740" y="61551"/>
                    <a:pt x="1883784" y="69755"/>
                  </a:cubicBezTo>
                  <a:cubicBezTo>
                    <a:pt x="1976306" y="76136"/>
                    <a:pt x="2039658" y="142678"/>
                    <a:pt x="2036467" y="235199"/>
                  </a:cubicBezTo>
                  <a:cubicBezTo>
                    <a:pt x="2032365" y="376487"/>
                    <a:pt x="2025073" y="517320"/>
                    <a:pt x="2019603" y="658153"/>
                  </a:cubicBezTo>
                  <a:cubicBezTo>
                    <a:pt x="2016413" y="737912"/>
                    <a:pt x="2013223" y="817216"/>
                    <a:pt x="2009577" y="896976"/>
                  </a:cubicBezTo>
                  <a:cubicBezTo>
                    <a:pt x="2005474" y="990865"/>
                    <a:pt x="2002284" y="1085209"/>
                    <a:pt x="1996815" y="1179097"/>
                  </a:cubicBezTo>
                  <a:cubicBezTo>
                    <a:pt x="1991346" y="1268427"/>
                    <a:pt x="1916599" y="1333603"/>
                    <a:pt x="1826357" y="1329957"/>
                  </a:cubicBezTo>
                  <a:cubicBezTo>
                    <a:pt x="1708769" y="1325399"/>
                    <a:pt x="1591180" y="1320386"/>
                    <a:pt x="1473592" y="1315372"/>
                  </a:cubicBezTo>
                  <a:cubicBezTo>
                    <a:pt x="1349622" y="1309903"/>
                    <a:pt x="1225198" y="1304433"/>
                    <a:pt x="1101228" y="1298508"/>
                  </a:cubicBezTo>
                  <a:cubicBezTo>
                    <a:pt x="1091202" y="1299420"/>
                    <a:pt x="1077984" y="1303977"/>
                    <a:pt x="1071148" y="1290760"/>
                  </a:cubicBezTo>
                  <a:cubicBezTo>
                    <a:pt x="1080719" y="1276631"/>
                    <a:pt x="1086189" y="1260224"/>
                    <a:pt x="1092569" y="1249741"/>
                  </a:cubicBezTo>
                  <a:cubicBezTo>
                    <a:pt x="1086644" y="1260224"/>
                    <a:pt x="1080263" y="1276176"/>
                    <a:pt x="1071148" y="1290760"/>
                  </a:cubicBezTo>
                  <a:cubicBezTo>
                    <a:pt x="1064311" y="1298053"/>
                    <a:pt x="1055652" y="1298964"/>
                    <a:pt x="1046081" y="1298508"/>
                  </a:cubicBezTo>
                  <a:cubicBezTo>
                    <a:pt x="892031" y="1291216"/>
                    <a:pt x="738437" y="1283924"/>
                    <a:pt x="584386" y="1277543"/>
                  </a:cubicBezTo>
                  <a:cubicBezTo>
                    <a:pt x="453125" y="1272074"/>
                    <a:pt x="321863" y="1266605"/>
                    <a:pt x="190602" y="1262503"/>
                  </a:cubicBezTo>
                  <a:cubicBezTo>
                    <a:pt x="130896" y="1260680"/>
                    <a:pt x="75748" y="1249285"/>
                    <a:pt x="36552" y="1198239"/>
                  </a:cubicBezTo>
                  <a:cubicBezTo>
                    <a:pt x="33817" y="1194593"/>
                    <a:pt x="31538" y="1190947"/>
                    <a:pt x="29260" y="1186845"/>
                  </a:cubicBezTo>
                  <a:cubicBezTo>
                    <a:pt x="39742" y="1182287"/>
                    <a:pt x="47490" y="1193226"/>
                    <a:pt x="56606" y="1189124"/>
                  </a:cubicBezTo>
                  <a:cubicBezTo>
                    <a:pt x="57517" y="1183655"/>
                    <a:pt x="52504" y="1183199"/>
                    <a:pt x="49769" y="1182743"/>
                  </a:cubicBezTo>
                  <a:cubicBezTo>
                    <a:pt x="16954" y="1180920"/>
                    <a:pt x="10573" y="1156308"/>
                    <a:pt x="4648" y="1131242"/>
                  </a:cubicBezTo>
                  <a:cubicBezTo>
                    <a:pt x="-5379" y="1086120"/>
                    <a:pt x="3736" y="1040544"/>
                    <a:pt x="5104" y="994967"/>
                  </a:cubicBezTo>
                  <a:cubicBezTo>
                    <a:pt x="7838" y="889684"/>
                    <a:pt x="13763" y="783946"/>
                    <a:pt x="18321" y="678662"/>
                  </a:cubicBezTo>
                  <a:cubicBezTo>
                    <a:pt x="25613" y="517320"/>
                    <a:pt x="32906" y="355522"/>
                    <a:pt x="39286" y="194180"/>
                  </a:cubicBezTo>
                  <a:cubicBezTo>
                    <a:pt x="41110" y="152705"/>
                    <a:pt x="41566" y="112141"/>
                    <a:pt x="65266" y="75680"/>
                  </a:cubicBezTo>
                  <a:cubicBezTo>
                    <a:pt x="96258" y="27824"/>
                    <a:pt x="140468" y="-889"/>
                    <a:pt x="197894" y="22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78" name="Freeform: Shape 2377">
              <a:extLst>
                <a:ext uri="{FF2B5EF4-FFF2-40B4-BE49-F238E27FC236}">
                  <a16:creationId xmlns:a16="http://schemas.microsoft.com/office/drawing/2014/main" id="{3CFE5272-EE91-4E65-9891-3DD6678DB6AB}"/>
                </a:ext>
              </a:extLst>
            </p:cNvPr>
            <p:cNvSpPr/>
            <p:nvPr/>
          </p:nvSpPr>
          <p:spPr>
            <a:xfrm>
              <a:off x="1202007" y="787163"/>
              <a:ext cx="3541478" cy="5342550"/>
            </a:xfrm>
            <a:custGeom>
              <a:avLst/>
              <a:gdLst>
                <a:gd name="connsiteX0" fmla="*/ 2956897 w 3541478"/>
                <a:gd name="connsiteY0" fmla="*/ 4731599 h 5342550"/>
                <a:gd name="connsiteX1" fmla="*/ 2943965 w 3541478"/>
                <a:gd name="connsiteY1" fmla="*/ 4738265 h 5342550"/>
                <a:gd name="connsiteX2" fmla="*/ 2914796 w 3541478"/>
                <a:gd name="connsiteY2" fmla="*/ 4794781 h 5342550"/>
                <a:gd name="connsiteX3" fmla="*/ 2905680 w 3541478"/>
                <a:gd name="connsiteY3" fmla="*/ 4893683 h 5342550"/>
                <a:gd name="connsiteX4" fmla="*/ 2933027 w 3541478"/>
                <a:gd name="connsiteY4" fmla="*/ 4925131 h 5342550"/>
                <a:gd name="connsiteX5" fmla="*/ 2998657 w 3541478"/>
                <a:gd name="connsiteY5" fmla="*/ 4934246 h 5342550"/>
                <a:gd name="connsiteX6" fmla="*/ 3080239 w 3541478"/>
                <a:gd name="connsiteY6" fmla="*/ 4938348 h 5342550"/>
                <a:gd name="connsiteX7" fmla="*/ 3145871 w 3541478"/>
                <a:gd name="connsiteY7" fmla="*/ 4935613 h 5342550"/>
                <a:gd name="connsiteX8" fmla="*/ 3216515 w 3541478"/>
                <a:gd name="connsiteY8" fmla="*/ 4872262 h 5342550"/>
                <a:gd name="connsiteX9" fmla="*/ 3225631 w 3541478"/>
                <a:gd name="connsiteY9" fmla="*/ 4784298 h 5342550"/>
                <a:gd name="connsiteX10" fmla="*/ 3189169 w 3541478"/>
                <a:gd name="connsiteY10" fmla="*/ 4753306 h 5342550"/>
                <a:gd name="connsiteX11" fmla="*/ 3010507 w 3541478"/>
                <a:gd name="connsiteY11" fmla="*/ 4741000 h 5342550"/>
                <a:gd name="connsiteX12" fmla="*/ 2970855 w 3541478"/>
                <a:gd name="connsiteY12" fmla="*/ 4734163 h 5342550"/>
                <a:gd name="connsiteX13" fmla="*/ 2956897 w 3541478"/>
                <a:gd name="connsiteY13" fmla="*/ 4731599 h 5342550"/>
                <a:gd name="connsiteX14" fmla="*/ 251737 w 3541478"/>
                <a:gd name="connsiteY14" fmla="*/ 4605181 h 5342550"/>
                <a:gd name="connsiteX15" fmla="*/ 124577 w 3541478"/>
                <a:gd name="connsiteY15" fmla="*/ 4689497 h 5342550"/>
                <a:gd name="connsiteX16" fmla="*/ 119563 w 3541478"/>
                <a:gd name="connsiteY16" fmla="*/ 4743734 h 5342550"/>
                <a:gd name="connsiteX17" fmla="*/ 161495 w 3541478"/>
                <a:gd name="connsiteY17" fmla="*/ 4792957 h 5342550"/>
                <a:gd name="connsiteX18" fmla="*/ 212996 w 3541478"/>
                <a:gd name="connsiteY18" fmla="*/ 4801617 h 5342550"/>
                <a:gd name="connsiteX19" fmla="*/ 378441 w 3541478"/>
                <a:gd name="connsiteY19" fmla="*/ 4797515 h 5342550"/>
                <a:gd name="connsiteX20" fmla="*/ 422650 w 3541478"/>
                <a:gd name="connsiteY20" fmla="*/ 4766979 h 5342550"/>
                <a:gd name="connsiteX21" fmla="*/ 426296 w 3541478"/>
                <a:gd name="connsiteY21" fmla="*/ 4756951 h 5342550"/>
                <a:gd name="connsiteX22" fmla="*/ 440881 w 3541478"/>
                <a:gd name="connsiteY22" fmla="*/ 4633439 h 5342550"/>
                <a:gd name="connsiteX23" fmla="*/ 410344 w 3541478"/>
                <a:gd name="connsiteY23" fmla="*/ 4617486 h 5342550"/>
                <a:gd name="connsiteX24" fmla="*/ 251737 w 3541478"/>
                <a:gd name="connsiteY24" fmla="*/ 4605181 h 5342550"/>
                <a:gd name="connsiteX25" fmla="*/ 3097217 w 3541478"/>
                <a:gd name="connsiteY25" fmla="*/ 4298448 h 5342550"/>
                <a:gd name="connsiteX26" fmla="*/ 2980426 w 3541478"/>
                <a:gd name="connsiteY26" fmla="*/ 4314400 h 5342550"/>
                <a:gd name="connsiteX27" fmla="*/ 2954903 w 3541478"/>
                <a:gd name="connsiteY27" fmla="*/ 4328073 h 5342550"/>
                <a:gd name="connsiteX28" fmla="*/ 2943053 w 3541478"/>
                <a:gd name="connsiteY28" fmla="*/ 4432900 h 5342550"/>
                <a:gd name="connsiteX29" fmla="*/ 3005494 w 3541478"/>
                <a:gd name="connsiteY29" fmla="*/ 4473919 h 5342550"/>
                <a:gd name="connsiteX30" fmla="*/ 3157264 w 3541478"/>
                <a:gd name="connsiteY30" fmla="*/ 4478933 h 5342550"/>
                <a:gd name="connsiteX31" fmla="*/ 3225174 w 3541478"/>
                <a:gd name="connsiteY31" fmla="*/ 4437001 h 5342550"/>
                <a:gd name="connsiteX32" fmla="*/ 3246595 w 3541478"/>
                <a:gd name="connsiteY32" fmla="*/ 4319413 h 5342550"/>
                <a:gd name="connsiteX33" fmla="*/ 3214691 w 3541478"/>
                <a:gd name="connsiteY33" fmla="*/ 4304373 h 5342550"/>
                <a:gd name="connsiteX34" fmla="*/ 3097217 w 3541478"/>
                <a:gd name="connsiteY34" fmla="*/ 4298448 h 5342550"/>
                <a:gd name="connsiteX35" fmla="*/ 349271 w 3541478"/>
                <a:gd name="connsiteY35" fmla="*/ 4137333 h 5342550"/>
                <a:gd name="connsiteX36" fmla="*/ 243989 w 3541478"/>
                <a:gd name="connsiteY36" fmla="*/ 4139840 h 5342550"/>
                <a:gd name="connsiteX37" fmla="*/ 143264 w 3541478"/>
                <a:gd name="connsiteY37" fmla="*/ 4225980 h 5342550"/>
                <a:gd name="connsiteX38" fmla="*/ 142808 w 3541478"/>
                <a:gd name="connsiteY38" fmla="*/ 4293890 h 5342550"/>
                <a:gd name="connsiteX39" fmla="*/ 165597 w 3541478"/>
                <a:gd name="connsiteY39" fmla="*/ 4320780 h 5342550"/>
                <a:gd name="connsiteX40" fmla="*/ 207983 w 3541478"/>
                <a:gd name="connsiteY40" fmla="*/ 4327617 h 5342550"/>
                <a:gd name="connsiteX41" fmla="*/ 220744 w 3541478"/>
                <a:gd name="connsiteY41" fmla="*/ 4331719 h 5342550"/>
                <a:gd name="connsiteX42" fmla="*/ 411711 w 3541478"/>
                <a:gd name="connsiteY42" fmla="*/ 4329440 h 5342550"/>
                <a:gd name="connsiteX43" fmla="*/ 450452 w 3541478"/>
                <a:gd name="connsiteY43" fmla="*/ 4300271 h 5342550"/>
                <a:gd name="connsiteX44" fmla="*/ 475519 w 3541478"/>
                <a:gd name="connsiteY44" fmla="*/ 4155792 h 5342550"/>
                <a:gd name="connsiteX45" fmla="*/ 454554 w 3541478"/>
                <a:gd name="connsiteY45" fmla="*/ 4144398 h 5342550"/>
                <a:gd name="connsiteX46" fmla="*/ 349271 w 3541478"/>
                <a:gd name="connsiteY46" fmla="*/ 4137333 h 5342550"/>
                <a:gd name="connsiteX47" fmla="*/ 3136015 w 3541478"/>
                <a:gd name="connsiteY47" fmla="*/ 3825644 h 5342550"/>
                <a:gd name="connsiteX48" fmla="*/ 3004582 w 3541478"/>
                <a:gd name="connsiteY48" fmla="*/ 3840400 h 5342550"/>
                <a:gd name="connsiteX49" fmla="*/ 2942598 w 3541478"/>
                <a:gd name="connsiteY49" fmla="*/ 3916969 h 5342550"/>
                <a:gd name="connsiteX50" fmla="*/ 2997290 w 3541478"/>
                <a:gd name="connsiteY50" fmla="*/ 3999008 h 5342550"/>
                <a:gd name="connsiteX51" fmla="*/ 3056540 w 3541478"/>
                <a:gd name="connsiteY51" fmla="*/ 4013592 h 5342550"/>
                <a:gd name="connsiteX52" fmla="*/ 3190081 w 3541478"/>
                <a:gd name="connsiteY52" fmla="*/ 4009490 h 5342550"/>
                <a:gd name="connsiteX53" fmla="*/ 3255710 w 3541478"/>
                <a:gd name="connsiteY53" fmla="*/ 3959811 h 5342550"/>
                <a:gd name="connsiteX54" fmla="*/ 3267105 w 3541478"/>
                <a:gd name="connsiteY54" fmla="*/ 3844046 h 5342550"/>
                <a:gd name="connsiteX55" fmla="*/ 3136015 w 3541478"/>
                <a:gd name="connsiteY55" fmla="*/ 3825644 h 5342550"/>
                <a:gd name="connsiteX56" fmla="*/ 477798 w 3541478"/>
                <a:gd name="connsiteY56" fmla="*/ 3689540 h 5342550"/>
                <a:gd name="connsiteX57" fmla="*/ 345625 w 3541478"/>
                <a:gd name="connsiteY57" fmla="*/ 3691363 h 5342550"/>
                <a:gd name="connsiteX58" fmla="*/ 245811 w 3541478"/>
                <a:gd name="connsiteY58" fmla="*/ 3699567 h 5342550"/>
                <a:gd name="connsiteX59" fmla="*/ 188841 w 3541478"/>
                <a:gd name="connsiteY59" fmla="*/ 3735573 h 5342550"/>
                <a:gd name="connsiteX60" fmla="*/ 179270 w 3541478"/>
                <a:gd name="connsiteY60" fmla="*/ 3817611 h 5342550"/>
                <a:gd name="connsiteX61" fmla="*/ 222111 w 3541478"/>
                <a:gd name="connsiteY61" fmla="*/ 3863188 h 5342550"/>
                <a:gd name="connsiteX62" fmla="*/ 277259 w 3541478"/>
                <a:gd name="connsiteY62" fmla="*/ 3876405 h 5342550"/>
                <a:gd name="connsiteX63" fmla="*/ 463214 w 3541478"/>
                <a:gd name="connsiteY63" fmla="*/ 3867290 h 5342550"/>
                <a:gd name="connsiteX64" fmla="*/ 491471 w 3541478"/>
                <a:gd name="connsiteY64" fmla="*/ 3809864 h 5342550"/>
                <a:gd name="connsiteX65" fmla="*/ 498764 w 3541478"/>
                <a:gd name="connsiteY65" fmla="*/ 3712329 h 5342550"/>
                <a:gd name="connsiteX66" fmla="*/ 477798 w 3541478"/>
                <a:gd name="connsiteY66" fmla="*/ 3689540 h 5342550"/>
                <a:gd name="connsiteX67" fmla="*/ 3144788 w 3541478"/>
                <a:gd name="connsiteY67" fmla="*/ 3360019 h 5342550"/>
                <a:gd name="connsiteX68" fmla="*/ 3031928 w 3541478"/>
                <a:gd name="connsiteY68" fmla="*/ 3372325 h 5342550"/>
                <a:gd name="connsiteX69" fmla="*/ 2964930 w 3541478"/>
                <a:gd name="connsiteY69" fmla="*/ 3450262 h 5342550"/>
                <a:gd name="connsiteX70" fmla="*/ 3026459 w 3541478"/>
                <a:gd name="connsiteY70" fmla="*/ 3532300 h 5342550"/>
                <a:gd name="connsiteX71" fmla="*/ 3079328 w 3541478"/>
                <a:gd name="connsiteY71" fmla="*/ 3544150 h 5342550"/>
                <a:gd name="connsiteX72" fmla="*/ 3165468 w 3541478"/>
                <a:gd name="connsiteY72" fmla="*/ 3544606 h 5342550"/>
                <a:gd name="connsiteX73" fmla="*/ 3170938 w 3541478"/>
                <a:gd name="connsiteY73" fmla="*/ 3550531 h 5342550"/>
                <a:gd name="connsiteX74" fmla="*/ 3203754 w 3541478"/>
                <a:gd name="connsiteY74" fmla="*/ 3542327 h 5342550"/>
                <a:gd name="connsiteX75" fmla="*/ 3289438 w 3541478"/>
                <a:gd name="connsiteY75" fmla="*/ 3453451 h 5342550"/>
                <a:gd name="connsiteX76" fmla="*/ 3292628 w 3541478"/>
                <a:gd name="connsiteY76" fmla="*/ 3385542 h 5342550"/>
                <a:gd name="connsiteX77" fmla="*/ 3257990 w 3541478"/>
                <a:gd name="connsiteY77" fmla="*/ 3366856 h 5342550"/>
                <a:gd name="connsiteX78" fmla="*/ 3144788 w 3541478"/>
                <a:gd name="connsiteY78" fmla="*/ 3360019 h 5342550"/>
                <a:gd name="connsiteX79" fmla="*/ 492383 w 3541478"/>
                <a:gd name="connsiteY79" fmla="*/ 3225567 h 5342550"/>
                <a:gd name="connsiteX80" fmla="*/ 307796 w 3541478"/>
                <a:gd name="connsiteY80" fmla="*/ 3226023 h 5342550"/>
                <a:gd name="connsiteX81" fmla="*/ 197500 w 3541478"/>
                <a:gd name="connsiteY81" fmla="*/ 3344979 h 5342550"/>
                <a:gd name="connsiteX82" fmla="*/ 235329 w 3541478"/>
                <a:gd name="connsiteY82" fmla="*/ 3393746 h 5342550"/>
                <a:gd name="connsiteX83" fmla="*/ 268600 w 3541478"/>
                <a:gd name="connsiteY83" fmla="*/ 3400583 h 5342550"/>
                <a:gd name="connsiteX84" fmla="*/ 358386 w 3541478"/>
                <a:gd name="connsiteY84" fmla="*/ 3411977 h 5342550"/>
                <a:gd name="connsiteX85" fmla="*/ 408521 w 3541478"/>
                <a:gd name="connsiteY85" fmla="*/ 3421092 h 5342550"/>
                <a:gd name="connsiteX86" fmla="*/ 426296 w 3541478"/>
                <a:gd name="connsiteY86" fmla="*/ 3416990 h 5342550"/>
                <a:gd name="connsiteX87" fmla="*/ 404875 w 3541478"/>
                <a:gd name="connsiteY87" fmla="*/ 3409242 h 5342550"/>
                <a:gd name="connsiteX88" fmla="*/ 485547 w 3541478"/>
                <a:gd name="connsiteY88" fmla="*/ 3397848 h 5342550"/>
                <a:gd name="connsiteX89" fmla="*/ 513804 w 3541478"/>
                <a:gd name="connsiteY89" fmla="*/ 3335407 h 5342550"/>
                <a:gd name="connsiteX90" fmla="*/ 513348 w 3541478"/>
                <a:gd name="connsiteY90" fmla="*/ 3244710 h 5342550"/>
                <a:gd name="connsiteX91" fmla="*/ 492383 w 3541478"/>
                <a:gd name="connsiteY91" fmla="*/ 3225567 h 5342550"/>
                <a:gd name="connsiteX92" fmla="*/ 3128551 w 3541478"/>
                <a:gd name="connsiteY92" fmla="*/ 2881006 h 5342550"/>
                <a:gd name="connsiteX93" fmla="*/ 3046969 w 3541478"/>
                <a:gd name="connsiteY93" fmla="*/ 2895134 h 5342550"/>
                <a:gd name="connsiteX94" fmla="*/ 3000936 w 3541478"/>
                <a:gd name="connsiteY94" fmla="*/ 2942079 h 5342550"/>
                <a:gd name="connsiteX95" fmla="*/ 2990909 w 3541478"/>
                <a:gd name="connsiteY95" fmla="*/ 3011356 h 5342550"/>
                <a:gd name="connsiteX96" fmla="*/ 3041955 w 3541478"/>
                <a:gd name="connsiteY96" fmla="*/ 3067871 h 5342550"/>
                <a:gd name="connsiteX97" fmla="*/ 3115790 w 3541478"/>
                <a:gd name="connsiteY97" fmla="*/ 3074708 h 5342550"/>
                <a:gd name="connsiteX98" fmla="*/ 3245228 w 3541478"/>
                <a:gd name="connsiteY98" fmla="*/ 3070150 h 5342550"/>
                <a:gd name="connsiteX99" fmla="*/ 3303567 w 3541478"/>
                <a:gd name="connsiteY99" fmla="*/ 3024117 h 5342550"/>
                <a:gd name="connsiteX100" fmla="*/ 3312227 w 3541478"/>
                <a:gd name="connsiteY100" fmla="*/ 2905617 h 5342550"/>
                <a:gd name="connsiteX101" fmla="*/ 3274853 w 3541478"/>
                <a:gd name="connsiteY101" fmla="*/ 2891944 h 5342550"/>
                <a:gd name="connsiteX102" fmla="*/ 3128551 w 3541478"/>
                <a:gd name="connsiteY102" fmla="*/ 2881006 h 5342550"/>
                <a:gd name="connsiteX103" fmla="*/ 961368 w 3541478"/>
                <a:gd name="connsiteY103" fmla="*/ 2748832 h 5342550"/>
                <a:gd name="connsiteX104" fmla="*/ 944505 w 3541478"/>
                <a:gd name="connsiteY104" fmla="*/ 2760226 h 5342550"/>
                <a:gd name="connsiteX105" fmla="*/ 840589 w 3541478"/>
                <a:gd name="connsiteY105" fmla="*/ 2807171 h 5342550"/>
                <a:gd name="connsiteX106" fmla="*/ 765844 w 3541478"/>
                <a:gd name="connsiteY106" fmla="*/ 2814007 h 5342550"/>
                <a:gd name="connsiteX107" fmla="*/ 666942 w 3541478"/>
                <a:gd name="connsiteY107" fmla="*/ 2925214 h 5342550"/>
                <a:gd name="connsiteX108" fmla="*/ 658282 w 3541478"/>
                <a:gd name="connsiteY108" fmla="*/ 3058755 h 5342550"/>
                <a:gd name="connsiteX109" fmla="*/ 645521 w 3541478"/>
                <a:gd name="connsiteY109" fmla="*/ 3349536 h 5342550"/>
                <a:gd name="connsiteX110" fmla="*/ 635038 w 3541478"/>
                <a:gd name="connsiteY110" fmla="*/ 3581522 h 5342550"/>
                <a:gd name="connsiteX111" fmla="*/ 629113 w 3541478"/>
                <a:gd name="connsiteY111" fmla="*/ 3704124 h 5342550"/>
                <a:gd name="connsiteX112" fmla="*/ 617263 w 3541478"/>
                <a:gd name="connsiteY112" fmla="*/ 3935655 h 5342550"/>
                <a:gd name="connsiteX113" fmla="*/ 605413 w 3541478"/>
                <a:gd name="connsiteY113" fmla="*/ 4180859 h 5342550"/>
                <a:gd name="connsiteX114" fmla="*/ 692464 w 3541478"/>
                <a:gd name="connsiteY114" fmla="*/ 4337643 h 5342550"/>
                <a:gd name="connsiteX115" fmla="*/ 899384 w 3541478"/>
                <a:gd name="connsiteY115" fmla="*/ 4348582 h 5342550"/>
                <a:gd name="connsiteX116" fmla="*/ 1691056 w 3541478"/>
                <a:gd name="connsiteY116" fmla="*/ 4387778 h 5342550"/>
                <a:gd name="connsiteX117" fmla="*/ 1713844 w 3541478"/>
                <a:gd name="connsiteY117" fmla="*/ 4420138 h 5342550"/>
                <a:gd name="connsiteX118" fmla="*/ 1716122 w 3541478"/>
                <a:gd name="connsiteY118" fmla="*/ 4423328 h 5342550"/>
                <a:gd name="connsiteX119" fmla="*/ 1725238 w 3541478"/>
                <a:gd name="connsiteY119" fmla="*/ 4414212 h 5342550"/>
                <a:gd name="connsiteX120" fmla="*/ 1768992 w 3541478"/>
                <a:gd name="connsiteY120" fmla="*/ 4390968 h 5342550"/>
                <a:gd name="connsiteX121" fmla="*/ 1985026 w 3541478"/>
                <a:gd name="connsiteY121" fmla="*/ 4401907 h 5342550"/>
                <a:gd name="connsiteX122" fmla="*/ 2585274 w 3541478"/>
                <a:gd name="connsiteY122" fmla="*/ 4431987 h 5342550"/>
                <a:gd name="connsiteX123" fmla="*/ 2700128 w 3541478"/>
                <a:gd name="connsiteY123" fmla="*/ 4403274 h 5342550"/>
                <a:gd name="connsiteX124" fmla="*/ 2830478 w 3541478"/>
                <a:gd name="connsiteY124" fmla="*/ 4227347 h 5342550"/>
                <a:gd name="connsiteX125" fmla="*/ 2856913 w 3541478"/>
                <a:gd name="connsiteY125" fmla="*/ 4019973 h 5342550"/>
                <a:gd name="connsiteX126" fmla="*/ 2870586 w 3541478"/>
                <a:gd name="connsiteY126" fmla="*/ 3948417 h 5342550"/>
                <a:gd name="connsiteX127" fmla="*/ 2881069 w 3541478"/>
                <a:gd name="connsiteY127" fmla="*/ 3787530 h 5342550"/>
                <a:gd name="connsiteX128" fmla="*/ 2874233 w 3541478"/>
                <a:gd name="connsiteY128" fmla="*/ 3741953 h 5342550"/>
                <a:gd name="connsiteX129" fmla="*/ 2882892 w 3541478"/>
                <a:gd name="connsiteY129" fmla="*/ 3509055 h 5342550"/>
                <a:gd name="connsiteX130" fmla="*/ 2898843 w 3541478"/>
                <a:gd name="connsiteY130" fmla="*/ 3482165 h 5342550"/>
                <a:gd name="connsiteX131" fmla="*/ 2907959 w 3541478"/>
                <a:gd name="connsiteY131" fmla="*/ 3325836 h 5342550"/>
                <a:gd name="connsiteX132" fmla="*/ 2901579 w 3541478"/>
                <a:gd name="connsiteY132" fmla="*/ 3272511 h 5342550"/>
                <a:gd name="connsiteX133" fmla="*/ 2896565 w 3541478"/>
                <a:gd name="connsiteY133" fmla="*/ 3246076 h 5342550"/>
                <a:gd name="connsiteX134" fmla="*/ 2895653 w 3541478"/>
                <a:gd name="connsiteY134" fmla="*/ 3084734 h 5342550"/>
                <a:gd name="connsiteX135" fmla="*/ 2887450 w 3541478"/>
                <a:gd name="connsiteY135" fmla="*/ 3003607 h 5342550"/>
                <a:gd name="connsiteX136" fmla="*/ 2794017 w 3541478"/>
                <a:gd name="connsiteY136" fmla="*/ 2914732 h 5342550"/>
                <a:gd name="connsiteX137" fmla="*/ 2673694 w 3541478"/>
                <a:gd name="connsiteY137" fmla="*/ 2895590 h 5342550"/>
                <a:gd name="connsiteX138" fmla="*/ 2472699 w 3541478"/>
                <a:gd name="connsiteY138" fmla="*/ 2889664 h 5342550"/>
                <a:gd name="connsiteX139" fmla="*/ 2492754 w 3541478"/>
                <a:gd name="connsiteY139" fmla="*/ 2883740 h 5342550"/>
                <a:gd name="connsiteX140" fmla="*/ 2563398 w 3541478"/>
                <a:gd name="connsiteY140" fmla="*/ 2831326 h 5342550"/>
                <a:gd name="connsiteX141" fmla="*/ 2578438 w 3541478"/>
                <a:gd name="connsiteY141" fmla="*/ 2808993 h 5342550"/>
                <a:gd name="connsiteX142" fmla="*/ 2574336 w 3541478"/>
                <a:gd name="connsiteY142" fmla="*/ 2803069 h 5342550"/>
                <a:gd name="connsiteX143" fmla="*/ 2560663 w 3541478"/>
                <a:gd name="connsiteY143" fmla="*/ 2808082 h 5342550"/>
                <a:gd name="connsiteX144" fmla="*/ 2512351 w 3541478"/>
                <a:gd name="connsiteY144" fmla="*/ 2825857 h 5342550"/>
                <a:gd name="connsiteX145" fmla="*/ 2431680 w 3541478"/>
                <a:gd name="connsiteY145" fmla="*/ 2867788 h 5342550"/>
                <a:gd name="connsiteX146" fmla="*/ 2381090 w 3541478"/>
                <a:gd name="connsiteY146" fmla="*/ 2878727 h 5342550"/>
                <a:gd name="connsiteX147" fmla="*/ 2167790 w 3541478"/>
                <a:gd name="connsiteY147" fmla="*/ 2868700 h 5342550"/>
                <a:gd name="connsiteX148" fmla="*/ 1952211 w 3541478"/>
                <a:gd name="connsiteY148" fmla="*/ 2858217 h 5342550"/>
                <a:gd name="connsiteX149" fmla="*/ 1636819 w 3541478"/>
                <a:gd name="connsiteY149" fmla="*/ 2841809 h 5342550"/>
                <a:gd name="connsiteX150" fmla="*/ 1409846 w 3541478"/>
                <a:gd name="connsiteY150" fmla="*/ 2830870 h 5342550"/>
                <a:gd name="connsiteX151" fmla="*/ 1305475 w 3541478"/>
                <a:gd name="connsiteY151" fmla="*/ 2826768 h 5342550"/>
                <a:gd name="connsiteX152" fmla="*/ 1001476 w 3541478"/>
                <a:gd name="connsiteY152" fmla="*/ 2809449 h 5342550"/>
                <a:gd name="connsiteX153" fmla="*/ 965926 w 3541478"/>
                <a:gd name="connsiteY153" fmla="*/ 2801246 h 5342550"/>
                <a:gd name="connsiteX154" fmla="*/ 979599 w 3541478"/>
                <a:gd name="connsiteY154" fmla="*/ 2772532 h 5342550"/>
                <a:gd name="connsiteX155" fmla="*/ 980055 w 3541478"/>
                <a:gd name="connsiteY155" fmla="*/ 2753845 h 5342550"/>
                <a:gd name="connsiteX156" fmla="*/ 961368 w 3541478"/>
                <a:gd name="connsiteY156" fmla="*/ 2748832 h 5342550"/>
                <a:gd name="connsiteX157" fmla="*/ 365679 w 3541478"/>
                <a:gd name="connsiteY157" fmla="*/ 2743534 h 5342550"/>
                <a:gd name="connsiteX158" fmla="*/ 271335 w 3541478"/>
                <a:gd name="connsiteY158" fmla="*/ 2749744 h 5342550"/>
                <a:gd name="connsiteX159" fmla="*/ 216642 w 3541478"/>
                <a:gd name="connsiteY159" fmla="*/ 2797600 h 5342550"/>
                <a:gd name="connsiteX160" fmla="*/ 210718 w 3541478"/>
                <a:gd name="connsiteY160" fmla="*/ 2862775 h 5342550"/>
                <a:gd name="connsiteX161" fmla="*/ 277715 w 3541478"/>
                <a:gd name="connsiteY161" fmla="*/ 2933419 h 5342550"/>
                <a:gd name="connsiteX162" fmla="*/ 386189 w 3541478"/>
                <a:gd name="connsiteY162" fmla="*/ 2941623 h 5342550"/>
                <a:gd name="connsiteX163" fmla="*/ 471873 w 3541478"/>
                <a:gd name="connsiteY163" fmla="*/ 2938888 h 5342550"/>
                <a:gd name="connsiteX164" fmla="*/ 534770 w 3541478"/>
                <a:gd name="connsiteY164" fmla="*/ 2883741 h 5342550"/>
                <a:gd name="connsiteX165" fmla="*/ 531579 w 3541478"/>
                <a:gd name="connsiteY165" fmla="*/ 2774355 h 5342550"/>
                <a:gd name="connsiteX166" fmla="*/ 500587 w 3541478"/>
                <a:gd name="connsiteY166" fmla="*/ 2751111 h 5342550"/>
                <a:gd name="connsiteX167" fmla="*/ 460023 w 3541478"/>
                <a:gd name="connsiteY167" fmla="*/ 2746554 h 5342550"/>
                <a:gd name="connsiteX168" fmla="*/ 365679 w 3541478"/>
                <a:gd name="connsiteY168" fmla="*/ 2743534 h 5342550"/>
                <a:gd name="connsiteX169" fmla="*/ 3176180 w 3541478"/>
                <a:gd name="connsiteY169" fmla="*/ 2422388 h 5342550"/>
                <a:gd name="connsiteX170" fmla="*/ 3098015 w 3541478"/>
                <a:gd name="connsiteY170" fmla="*/ 2427059 h 5342550"/>
                <a:gd name="connsiteX171" fmla="*/ 3029649 w 3541478"/>
                <a:gd name="connsiteY171" fmla="*/ 2499071 h 5342550"/>
                <a:gd name="connsiteX172" fmla="*/ 3026915 w 3541478"/>
                <a:gd name="connsiteY172" fmla="*/ 2539634 h 5342550"/>
                <a:gd name="connsiteX173" fmla="*/ 3033752 w 3541478"/>
                <a:gd name="connsiteY173" fmla="*/ 2599796 h 5342550"/>
                <a:gd name="connsiteX174" fmla="*/ 3066111 w 3541478"/>
                <a:gd name="connsiteY174" fmla="*/ 2596606 h 5342550"/>
                <a:gd name="connsiteX175" fmla="*/ 3262547 w 3541478"/>
                <a:gd name="connsiteY175" fmla="*/ 2601164 h 5342550"/>
                <a:gd name="connsiteX176" fmla="*/ 3334559 w 3541478"/>
                <a:gd name="connsiteY176" fmla="*/ 2523227 h 5342550"/>
                <a:gd name="connsiteX177" fmla="*/ 3339117 w 3541478"/>
                <a:gd name="connsiteY177" fmla="*/ 2440732 h 5342550"/>
                <a:gd name="connsiteX178" fmla="*/ 3254344 w 3541478"/>
                <a:gd name="connsiteY178" fmla="*/ 2429339 h 5342550"/>
                <a:gd name="connsiteX179" fmla="*/ 3176180 w 3541478"/>
                <a:gd name="connsiteY179" fmla="*/ 2422388 h 5342550"/>
                <a:gd name="connsiteX180" fmla="*/ 3173672 w 3541478"/>
                <a:gd name="connsiteY180" fmla="*/ 1952148 h 5342550"/>
                <a:gd name="connsiteX181" fmla="*/ 3031472 w 3541478"/>
                <a:gd name="connsiteY181" fmla="*/ 2005017 h 5342550"/>
                <a:gd name="connsiteX182" fmla="*/ 3021445 w 3541478"/>
                <a:gd name="connsiteY182" fmla="*/ 2033275 h 5342550"/>
                <a:gd name="connsiteX183" fmla="*/ 3110776 w 3541478"/>
                <a:gd name="connsiteY183" fmla="*/ 2126252 h 5342550"/>
                <a:gd name="connsiteX184" fmla="*/ 3239759 w 3541478"/>
                <a:gd name="connsiteY184" fmla="*/ 2136735 h 5342550"/>
                <a:gd name="connsiteX185" fmla="*/ 3293996 w 3541478"/>
                <a:gd name="connsiteY185" fmla="*/ 2130354 h 5342550"/>
                <a:gd name="connsiteX186" fmla="*/ 3342763 w 3541478"/>
                <a:gd name="connsiteY186" fmla="*/ 2092070 h 5342550"/>
                <a:gd name="connsiteX187" fmla="*/ 3361905 w 3541478"/>
                <a:gd name="connsiteY187" fmla="*/ 1967189 h 5342550"/>
                <a:gd name="connsiteX188" fmla="*/ 3173672 w 3541478"/>
                <a:gd name="connsiteY188" fmla="*/ 1952148 h 5342550"/>
                <a:gd name="connsiteX189" fmla="*/ 420371 w 3541478"/>
                <a:gd name="connsiteY189" fmla="*/ 1814050 h 5342550"/>
                <a:gd name="connsiteX190" fmla="*/ 323293 w 3541478"/>
                <a:gd name="connsiteY190" fmla="*/ 1824077 h 5342550"/>
                <a:gd name="connsiteX191" fmla="*/ 276804 w 3541478"/>
                <a:gd name="connsiteY191" fmla="*/ 1867375 h 5342550"/>
                <a:gd name="connsiteX192" fmla="*/ 268600 w 3541478"/>
                <a:gd name="connsiteY192" fmla="*/ 1938931 h 5342550"/>
                <a:gd name="connsiteX193" fmla="*/ 312354 w 3541478"/>
                <a:gd name="connsiteY193" fmla="*/ 1987698 h 5342550"/>
                <a:gd name="connsiteX194" fmla="*/ 358386 w 3541478"/>
                <a:gd name="connsiteY194" fmla="*/ 1999092 h 5342550"/>
                <a:gd name="connsiteX195" fmla="*/ 549810 w 3541478"/>
                <a:gd name="connsiteY195" fmla="*/ 1994535 h 5342550"/>
                <a:gd name="connsiteX196" fmla="*/ 575333 w 3541478"/>
                <a:gd name="connsiteY196" fmla="*/ 1960808 h 5342550"/>
                <a:gd name="connsiteX197" fmla="*/ 577611 w 3541478"/>
                <a:gd name="connsiteY197" fmla="*/ 1841396 h 5342550"/>
                <a:gd name="connsiteX198" fmla="*/ 545708 w 3541478"/>
                <a:gd name="connsiteY198" fmla="*/ 1815873 h 5342550"/>
                <a:gd name="connsiteX199" fmla="*/ 420371 w 3541478"/>
                <a:gd name="connsiteY199" fmla="*/ 1814050 h 5342550"/>
                <a:gd name="connsiteX200" fmla="*/ 3158177 w 3541478"/>
                <a:gd name="connsiteY200" fmla="*/ 1473590 h 5342550"/>
                <a:gd name="connsiteX201" fmla="*/ 3117613 w 3541478"/>
                <a:gd name="connsiteY201" fmla="*/ 1486352 h 5342550"/>
                <a:gd name="connsiteX202" fmla="*/ 3077961 w 3541478"/>
                <a:gd name="connsiteY202" fmla="*/ 1501848 h 5342550"/>
                <a:gd name="connsiteX203" fmla="*/ 3068390 w 3541478"/>
                <a:gd name="connsiteY203" fmla="*/ 1508229 h 5342550"/>
                <a:gd name="connsiteX204" fmla="*/ 3050615 w 3541478"/>
                <a:gd name="connsiteY204" fmla="*/ 1559275 h 5342550"/>
                <a:gd name="connsiteX205" fmla="*/ 3098015 w 3541478"/>
                <a:gd name="connsiteY205" fmla="*/ 1655443 h 5342550"/>
                <a:gd name="connsiteX206" fmla="*/ 3170938 w 3541478"/>
                <a:gd name="connsiteY206" fmla="*/ 1666837 h 5342550"/>
                <a:gd name="connsiteX207" fmla="*/ 3304478 w 3541478"/>
                <a:gd name="connsiteY207" fmla="*/ 1664102 h 5342550"/>
                <a:gd name="connsiteX208" fmla="*/ 3377857 w 3541478"/>
                <a:gd name="connsiteY208" fmla="*/ 1593458 h 5342550"/>
                <a:gd name="connsiteX209" fmla="*/ 3384238 w 3541478"/>
                <a:gd name="connsiteY209" fmla="*/ 1503216 h 5342550"/>
                <a:gd name="connsiteX210" fmla="*/ 3355068 w 3541478"/>
                <a:gd name="connsiteY210" fmla="*/ 1484529 h 5342550"/>
                <a:gd name="connsiteX211" fmla="*/ 3307669 w 3541478"/>
                <a:gd name="connsiteY211" fmla="*/ 1480427 h 5342550"/>
                <a:gd name="connsiteX212" fmla="*/ 3158177 w 3541478"/>
                <a:gd name="connsiteY212" fmla="*/ 1473590 h 5342550"/>
                <a:gd name="connsiteX213" fmla="*/ 486913 w 3541478"/>
                <a:gd name="connsiteY213" fmla="*/ 1346431 h 5342550"/>
                <a:gd name="connsiteX214" fmla="*/ 360210 w 3541478"/>
                <a:gd name="connsiteY214" fmla="*/ 1356002 h 5342550"/>
                <a:gd name="connsiteX215" fmla="*/ 292756 w 3541478"/>
                <a:gd name="connsiteY215" fmla="*/ 1421177 h 5342550"/>
                <a:gd name="connsiteX216" fmla="*/ 366590 w 3541478"/>
                <a:gd name="connsiteY216" fmla="*/ 1525093 h 5342550"/>
                <a:gd name="connsiteX217" fmla="*/ 454554 w 3541478"/>
                <a:gd name="connsiteY217" fmla="*/ 1533752 h 5342550"/>
                <a:gd name="connsiteX218" fmla="*/ 528844 w 3541478"/>
                <a:gd name="connsiteY218" fmla="*/ 1533296 h 5342550"/>
                <a:gd name="connsiteX219" fmla="*/ 595386 w 3541478"/>
                <a:gd name="connsiteY219" fmla="*/ 1506862 h 5342550"/>
                <a:gd name="connsiteX220" fmla="*/ 604957 w 3541478"/>
                <a:gd name="connsiteY220" fmla="*/ 1368764 h 5342550"/>
                <a:gd name="connsiteX221" fmla="*/ 582169 w 3541478"/>
                <a:gd name="connsiteY221" fmla="*/ 1346431 h 5342550"/>
                <a:gd name="connsiteX222" fmla="*/ 486913 w 3541478"/>
                <a:gd name="connsiteY222" fmla="*/ 1346431 h 5342550"/>
                <a:gd name="connsiteX223" fmla="*/ 3197664 w 3541478"/>
                <a:gd name="connsiteY223" fmla="*/ 1006142 h 5342550"/>
                <a:gd name="connsiteX224" fmla="*/ 3084797 w 3541478"/>
                <a:gd name="connsiteY224" fmla="*/ 1074336 h 5342550"/>
                <a:gd name="connsiteX225" fmla="*/ 3083886 w 3541478"/>
                <a:gd name="connsiteY225" fmla="*/ 1160933 h 5342550"/>
                <a:gd name="connsiteX226" fmla="*/ 3134932 w 3541478"/>
                <a:gd name="connsiteY226" fmla="*/ 1190102 h 5342550"/>
                <a:gd name="connsiteX227" fmla="*/ 3142680 w 3541478"/>
                <a:gd name="connsiteY227" fmla="*/ 1193293 h 5342550"/>
                <a:gd name="connsiteX228" fmla="*/ 3216059 w 3541478"/>
                <a:gd name="connsiteY228" fmla="*/ 1197395 h 5342550"/>
                <a:gd name="connsiteX229" fmla="*/ 3303567 w 3541478"/>
                <a:gd name="connsiteY229" fmla="*/ 1197850 h 5342550"/>
                <a:gd name="connsiteX230" fmla="*/ 3402925 w 3541478"/>
                <a:gd name="connsiteY230" fmla="*/ 1112621 h 5342550"/>
                <a:gd name="connsiteX231" fmla="*/ 3406571 w 3541478"/>
                <a:gd name="connsiteY231" fmla="*/ 1029215 h 5342550"/>
                <a:gd name="connsiteX232" fmla="*/ 3383327 w 3541478"/>
                <a:gd name="connsiteY232" fmla="*/ 1017366 h 5342550"/>
                <a:gd name="connsiteX233" fmla="*/ 3265282 w 3541478"/>
                <a:gd name="connsiteY233" fmla="*/ 1012808 h 5342550"/>
                <a:gd name="connsiteX234" fmla="*/ 3247051 w 3541478"/>
                <a:gd name="connsiteY234" fmla="*/ 1011441 h 5342550"/>
                <a:gd name="connsiteX235" fmla="*/ 3197664 w 3541478"/>
                <a:gd name="connsiteY235" fmla="*/ 1006142 h 5342550"/>
                <a:gd name="connsiteX236" fmla="*/ 857909 w 3541478"/>
                <a:gd name="connsiteY236" fmla="*/ 852833 h 5342550"/>
                <a:gd name="connsiteX237" fmla="*/ 772225 w 3541478"/>
                <a:gd name="connsiteY237" fmla="*/ 892029 h 5342550"/>
                <a:gd name="connsiteX238" fmla="*/ 699302 w 3541478"/>
                <a:gd name="connsiteY238" fmla="*/ 933048 h 5342550"/>
                <a:gd name="connsiteX239" fmla="*/ 645521 w 3541478"/>
                <a:gd name="connsiteY239" fmla="*/ 961306 h 5342550"/>
                <a:gd name="connsiteX240" fmla="*/ 629569 w 3541478"/>
                <a:gd name="connsiteY240" fmla="*/ 950368 h 5342550"/>
                <a:gd name="connsiteX241" fmla="*/ 625923 w 3541478"/>
                <a:gd name="connsiteY241" fmla="*/ 896587 h 5342550"/>
                <a:gd name="connsiteX242" fmla="*/ 600855 w 3541478"/>
                <a:gd name="connsiteY242" fmla="*/ 880635 h 5342550"/>
                <a:gd name="connsiteX243" fmla="*/ 519273 w 3541478"/>
                <a:gd name="connsiteY243" fmla="*/ 873343 h 5342550"/>
                <a:gd name="connsiteX244" fmla="*/ 383454 w 3541478"/>
                <a:gd name="connsiteY244" fmla="*/ 871519 h 5342550"/>
                <a:gd name="connsiteX245" fmla="*/ 301871 w 3541478"/>
                <a:gd name="connsiteY245" fmla="*/ 954470 h 5342550"/>
                <a:gd name="connsiteX246" fmla="*/ 301416 w 3541478"/>
                <a:gd name="connsiteY246" fmla="*/ 1015543 h 5342550"/>
                <a:gd name="connsiteX247" fmla="*/ 331952 w 3541478"/>
                <a:gd name="connsiteY247" fmla="*/ 1048814 h 5342550"/>
                <a:gd name="connsiteX248" fmla="*/ 452730 w 3541478"/>
                <a:gd name="connsiteY248" fmla="*/ 1062943 h 5342550"/>
                <a:gd name="connsiteX249" fmla="*/ 470505 w 3541478"/>
                <a:gd name="connsiteY249" fmla="*/ 1068867 h 5342550"/>
                <a:gd name="connsiteX250" fmla="*/ 315544 w 3541478"/>
                <a:gd name="connsiteY250" fmla="*/ 1135865 h 5342550"/>
                <a:gd name="connsiteX251" fmla="*/ 333319 w 3541478"/>
                <a:gd name="connsiteY251" fmla="*/ 1142246 h 5342550"/>
                <a:gd name="connsiteX252" fmla="*/ 346992 w 3541478"/>
                <a:gd name="connsiteY252" fmla="*/ 1152274 h 5342550"/>
                <a:gd name="connsiteX253" fmla="*/ 334231 w 3541478"/>
                <a:gd name="connsiteY253" fmla="*/ 1163667 h 5342550"/>
                <a:gd name="connsiteX254" fmla="*/ 322381 w 3541478"/>
                <a:gd name="connsiteY254" fmla="*/ 1170504 h 5342550"/>
                <a:gd name="connsiteX255" fmla="*/ 312354 w 3541478"/>
                <a:gd name="connsiteY255" fmla="*/ 1180075 h 5342550"/>
                <a:gd name="connsiteX256" fmla="*/ 372060 w 3541478"/>
                <a:gd name="connsiteY256" fmla="*/ 1182354 h 5342550"/>
                <a:gd name="connsiteX257" fmla="*/ 376161 w 3541478"/>
                <a:gd name="connsiteY257" fmla="*/ 1180987 h 5342550"/>
                <a:gd name="connsiteX258" fmla="*/ 496484 w 3541478"/>
                <a:gd name="connsiteY258" fmla="*/ 1149994 h 5342550"/>
                <a:gd name="connsiteX259" fmla="*/ 614529 w 3541478"/>
                <a:gd name="connsiteY259" fmla="*/ 1122192 h 5342550"/>
                <a:gd name="connsiteX260" fmla="*/ 610427 w 3541478"/>
                <a:gd name="connsiteY260" fmla="*/ 1098948 h 5342550"/>
                <a:gd name="connsiteX261" fmla="*/ 622277 w 3541478"/>
                <a:gd name="connsiteY261" fmla="*/ 1092112 h 5342550"/>
                <a:gd name="connsiteX262" fmla="*/ 612706 w 3541478"/>
                <a:gd name="connsiteY262" fmla="*/ 1086187 h 5342550"/>
                <a:gd name="connsiteX263" fmla="*/ 584904 w 3541478"/>
                <a:gd name="connsiteY263" fmla="*/ 1077983 h 5342550"/>
                <a:gd name="connsiteX264" fmla="*/ 517450 w 3541478"/>
                <a:gd name="connsiteY264" fmla="*/ 1087554 h 5342550"/>
                <a:gd name="connsiteX265" fmla="*/ 504233 w 3541478"/>
                <a:gd name="connsiteY265" fmla="*/ 1083452 h 5342550"/>
                <a:gd name="connsiteX266" fmla="*/ 533858 w 3541478"/>
                <a:gd name="connsiteY266" fmla="*/ 1076160 h 5342550"/>
                <a:gd name="connsiteX267" fmla="*/ 594019 w 3541478"/>
                <a:gd name="connsiteY267" fmla="*/ 1066589 h 5342550"/>
                <a:gd name="connsiteX268" fmla="*/ 617263 w 3541478"/>
                <a:gd name="connsiteY268" fmla="*/ 1036052 h 5342550"/>
                <a:gd name="connsiteX269" fmla="*/ 635039 w 3541478"/>
                <a:gd name="connsiteY269" fmla="*/ 977258 h 5342550"/>
                <a:gd name="connsiteX270" fmla="*/ 677425 w 3541478"/>
                <a:gd name="connsiteY270" fmla="*/ 954925 h 5342550"/>
                <a:gd name="connsiteX271" fmla="*/ 857909 w 3541478"/>
                <a:gd name="connsiteY271" fmla="*/ 852833 h 5342550"/>
                <a:gd name="connsiteX272" fmla="*/ 3240899 w 3541478"/>
                <a:gd name="connsiteY272" fmla="*/ 564673 h 5342550"/>
                <a:gd name="connsiteX273" fmla="*/ 3165013 w 3541478"/>
                <a:gd name="connsiteY273" fmla="*/ 570256 h 5342550"/>
                <a:gd name="connsiteX274" fmla="*/ 3117157 w 3541478"/>
                <a:gd name="connsiteY274" fmla="*/ 610363 h 5342550"/>
                <a:gd name="connsiteX275" fmla="*/ 3108042 w 3541478"/>
                <a:gd name="connsiteY275" fmla="*/ 711089 h 5342550"/>
                <a:gd name="connsiteX276" fmla="*/ 3152251 w 3541478"/>
                <a:gd name="connsiteY276" fmla="*/ 754387 h 5342550"/>
                <a:gd name="connsiteX277" fmla="*/ 3344586 w 3541478"/>
                <a:gd name="connsiteY277" fmla="*/ 760768 h 5342550"/>
                <a:gd name="connsiteX278" fmla="*/ 3408849 w 3541478"/>
                <a:gd name="connsiteY278" fmla="*/ 712456 h 5342550"/>
                <a:gd name="connsiteX279" fmla="*/ 3425257 w 3541478"/>
                <a:gd name="connsiteY279" fmla="*/ 609452 h 5342550"/>
                <a:gd name="connsiteX280" fmla="*/ 3386972 w 3541478"/>
                <a:gd name="connsiteY280" fmla="*/ 573902 h 5342550"/>
                <a:gd name="connsiteX281" fmla="*/ 3316784 w 3541478"/>
                <a:gd name="connsiteY281" fmla="*/ 567977 h 5342550"/>
                <a:gd name="connsiteX282" fmla="*/ 3240899 w 3541478"/>
                <a:gd name="connsiteY282" fmla="*/ 564673 h 5342550"/>
                <a:gd name="connsiteX283" fmla="*/ 452617 w 3541478"/>
                <a:gd name="connsiteY283" fmla="*/ 430221 h 5342550"/>
                <a:gd name="connsiteX284" fmla="*/ 388923 w 3541478"/>
                <a:gd name="connsiteY284" fmla="*/ 433070 h 5342550"/>
                <a:gd name="connsiteX285" fmla="*/ 331952 w 3541478"/>
                <a:gd name="connsiteY285" fmla="*/ 481382 h 5342550"/>
                <a:gd name="connsiteX286" fmla="*/ 324204 w 3541478"/>
                <a:gd name="connsiteY286" fmla="*/ 564787 h 5342550"/>
                <a:gd name="connsiteX287" fmla="*/ 375706 w 3541478"/>
                <a:gd name="connsiteY287" fmla="*/ 619023 h 5342550"/>
                <a:gd name="connsiteX288" fmla="*/ 481444 w 3541478"/>
                <a:gd name="connsiteY288" fmla="*/ 627683 h 5342550"/>
                <a:gd name="connsiteX289" fmla="*/ 551632 w 3541478"/>
                <a:gd name="connsiteY289" fmla="*/ 626772 h 5342550"/>
                <a:gd name="connsiteX290" fmla="*/ 625468 w 3541478"/>
                <a:gd name="connsiteY290" fmla="*/ 574813 h 5342550"/>
                <a:gd name="connsiteX291" fmla="*/ 644610 w 3541478"/>
                <a:gd name="connsiteY291" fmla="*/ 459504 h 5342550"/>
                <a:gd name="connsiteX292" fmla="*/ 612706 w 3541478"/>
                <a:gd name="connsiteY292" fmla="*/ 442641 h 5342550"/>
                <a:gd name="connsiteX293" fmla="*/ 515627 w 3541478"/>
                <a:gd name="connsiteY293" fmla="*/ 434892 h 5342550"/>
                <a:gd name="connsiteX294" fmla="*/ 452617 w 3541478"/>
                <a:gd name="connsiteY294" fmla="*/ 430221 h 5342550"/>
                <a:gd name="connsiteX295" fmla="*/ 254528 w 3541478"/>
                <a:gd name="connsiteY295" fmla="*/ 1058 h 5342550"/>
                <a:gd name="connsiteX296" fmla="*/ 259485 w 3541478"/>
                <a:gd name="connsiteY296" fmla="*/ 6470 h 5342550"/>
                <a:gd name="connsiteX297" fmla="*/ 346081 w 3541478"/>
                <a:gd name="connsiteY297" fmla="*/ 95801 h 5342550"/>
                <a:gd name="connsiteX298" fmla="*/ 373427 w 3541478"/>
                <a:gd name="connsiteY298" fmla="*/ 152316 h 5342550"/>
                <a:gd name="connsiteX299" fmla="*/ 568496 w 3541478"/>
                <a:gd name="connsiteY299" fmla="*/ 156417 h 5342550"/>
                <a:gd name="connsiteX300" fmla="*/ 650079 w 3541478"/>
                <a:gd name="connsiteY300" fmla="*/ 97623 h 5342550"/>
                <a:gd name="connsiteX301" fmla="*/ 666487 w 3541478"/>
                <a:gd name="connsiteY301" fmla="*/ 45666 h 5342550"/>
                <a:gd name="connsiteX302" fmla="*/ 682438 w 3541478"/>
                <a:gd name="connsiteY302" fmla="*/ 26523 h 5342550"/>
                <a:gd name="connsiteX303" fmla="*/ 789544 w 3541478"/>
                <a:gd name="connsiteY303" fmla="*/ 44298 h 5342550"/>
                <a:gd name="connsiteX304" fmla="*/ 834665 w 3541478"/>
                <a:gd name="connsiteY304" fmla="*/ 96256 h 5342550"/>
                <a:gd name="connsiteX305" fmla="*/ 843325 w 3541478"/>
                <a:gd name="connsiteY305" fmla="*/ 225695 h 5342550"/>
                <a:gd name="connsiteX306" fmla="*/ 840591 w 3541478"/>
                <a:gd name="connsiteY306" fmla="*/ 428056 h 5342550"/>
                <a:gd name="connsiteX307" fmla="*/ 990994 w 3541478"/>
                <a:gd name="connsiteY307" fmla="*/ 592133 h 5342550"/>
                <a:gd name="connsiteX308" fmla="*/ 1001933 w 3541478"/>
                <a:gd name="connsiteY308" fmla="*/ 595323 h 5342550"/>
                <a:gd name="connsiteX309" fmla="*/ 2260311 w 3541478"/>
                <a:gd name="connsiteY309" fmla="*/ 662777 h 5342550"/>
                <a:gd name="connsiteX310" fmla="*/ 2442163 w 3541478"/>
                <a:gd name="connsiteY310" fmla="*/ 668246 h 5342550"/>
                <a:gd name="connsiteX311" fmla="*/ 2464040 w 3541478"/>
                <a:gd name="connsiteY311" fmla="*/ 664144 h 5342550"/>
                <a:gd name="connsiteX312" fmla="*/ 2692836 w 3541478"/>
                <a:gd name="connsiteY312" fmla="*/ 664144 h 5342550"/>
                <a:gd name="connsiteX313" fmla="*/ 2706965 w 3541478"/>
                <a:gd name="connsiteY313" fmla="*/ 666424 h 5342550"/>
                <a:gd name="connsiteX314" fmla="*/ 2714713 w 3541478"/>
                <a:gd name="connsiteY314" fmla="*/ 668246 h 5342550"/>
                <a:gd name="connsiteX315" fmla="*/ 3002303 w 3541478"/>
                <a:gd name="connsiteY315" fmla="*/ 453579 h 5342550"/>
                <a:gd name="connsiteX316" fmla="*/ 3025092 w 3541478"/>
                <a:gd name="connsiteY316" fmla="*/ 300896 h 5342550"/>
                <a:gd name="connsiteX317" fmla="*/ 3038765 w 3541478"/>
                <a:gd name="connsiteY317" fmla="*/ 174648 h 5342550"/>
                <a:gd name="connsiteX318" fmla="*/ 3056540 w 3541478"/>
                <a:gd name="connsiteY318" fmla="*/ 167812 h 5342550"/>
                <a:gd name="connsiteX319" fmla="*/ 3125361 w 3541478"/>
                <a:gd name="connsiteY319" fmla="*/ 224327 h 5342550"/>
                <a:gd name="connsiteX320" fmla="*/ 3149061 w 3541478"/>
                <a:gd name="connsiteY320" fmla="*/ 284945 h 5342550"/>
                <a:gd name="connsiteX321" fmla="*/ 3364640 w 3541478"/>
                <a:gd name="connsiteY321" fmla="*/ 294971 h 5342550"/>
                <a:gd name="connsiteX322" fmla="*/ 3419332 w 3541478"/>
                <a:gd name="connsiteY322" fmla="*/ 267170 h 5342550"/>
                <a:gd name="connsiteX323" fmla="*/ 3456705 w 3541478"/>
                <a:gd name="connsiteY323" fmla="*/ 192879 h 5342550"/>
                <a:gd name="connsiteX324" fmla="*/ 3471745 w 3541478"/>
                <a:gd name="connsiteY324" fmla="*/ 176016 h 5342550"/>
                <a:gd name="connsiteX325" fmla="*/ 3514132 w 3541478"/>
                <a:gd name="connsiteY325" fmla="*/ 174648 h 5342550"/>
                <a:gd name="connsiteX326" fmla="*/ 3538288 w 3541478"/>
                <a:gd name="connsiteY326" fmla="*/ 239824 h 5342550"/>
                <a:gd name="connsiteX327" fmla="*/ 3540111 w 3541478"/>
                <a:gd name="connsiteY327" fmla="*/ 368806 h 5342550"/>
                <a:gd name="connsiteX328" fmla="*/ 3535553 w 3541478"/>
                <a:gd name="connsiteY328" fmla="*/ 385669 h 5342550"/>
                <a:gd name="connsiteX329" fmla="*/ 3541478 w 3541478"/>
                <a:gd name="connsiteY329" fmla="*/ 409826 h 5342550"/>
                <a:gd name="connsiteX330" fmla="*/ 3510942 w 3541478"/>
                <a:gd name="connsiteY330" fmla="*/ 1192837 h 5342550"/>
                <a:gd name="connsiteX331" fmla="*/ 3491344 w 3541478"/>
                <a:gd name="connsiteY331" fmla="*/ 1611689 h 5342550"/>
                <a:gd name="connsiteX332" fmla="*/ 3456249 w 3541478"/>
                <a:gd name="connsiteY332" fmla="*/ 2339552 h 5342550"/>
                <a:gd name="connsiteX333" fmla="*/ 3436651 w 3541478"/>
                <a:gd name="connsiteY333" fmla="*/ 2756125 h 5342550"/>
                <a:gd name="connsiteX334" fmla="*/ 3406115 w 3541478"/>
                <a:gd name="connsiteY334" fmla="*/ 3359107 h 5342550"/>
                <a:gd name="connsiteX335" fmla="*/ 3386972 w 3541478"/>
                <a:gd name="connsiteY335" fmla="*/ 3746055 h 5342550"/>
                <a:gd name="connsiteX336" fmla="*/ 3368286 w 3541478"/>
                <a:gd name="connsiteY336" fmla="*/ 4128446 h 5342550"/>
                <a:gd name="connsiteX337" fmla="*/ 3342763 w 3541478"/>
                <a:gd name="connsiteY337" fmla="*/ 4193621 h 5342550"/>
                <a:gd name="connsiteX338" fmla="*/ 3299009 w 3541478"/>
                <a:gd name="connsiteY338" fmla="*/ 4278394 h 5342550"/>
                <a:gd name="connsiteX339" fmla="*/ 3362361 w 3541478"/>
                <a:gd name="connsiteY339" fmla="*/ 4174023 h 5342550"/>
                <a:gd name="connsiteX340" fmla="*/ 3362361 w 3541478"/>
                <a:gd name="connsiteY340" fmla="*/ 4241933 h 5342550"/>
                <a:gd name="connsiteX341" fmla="*/ 3335926 w 3541478"/>
                <a:gd name="connsiteY341" fmla="*/ 4728238 h 5342550"/>
                <a:gd name="connsiteX342" fmla="*/ 3299009 w 3541478"/>
                <a:gd name="connsiteY342" fmla="*/ 5307521 h 5342550"/>
                <a:gd name="connsiteX343" fmla="*/ 3297186 w 3541478"/>
                <a:gd name="connsiteY343" fmla="*/ 5321194 h 5342550"/>
                <a:gd name="connsiteX344" fmla="*/ 3287614 w 3541478"/>
                <a:gd name="connsiteY344" fmla="*/ 5342159 h 5342550"/>
                <a:gd name="connsiteX345" fmla="*/ 3273030 w 3541478"/>
                <a:gd name="connsiteY345" fmla="*/ 5327574 h 5342550"/>
                <a:gd name="connsiteX346" fmla="*/ 3252521 w 3541478"/>
                <a:gd name="connsiteY346" fmla="*/ 5313446 h 5342550"/>
                <a:gd name="connsiteX347" fmla="*/ 3211501 w 3541478"/>
                <a:gd name="connsiteY347" fmla="*/ 5260121 h 5342550"/>
                <a:gd name="connsiteX348" fmla="*/ 3170026 w 3541478"/>
                <a:gd name="connsiteY348" fmla="*/ 5219102 h 5342550"/>
                <a:gd name="connsiteX349" fmla="*/ 2986351 w 3541478"/>
                <a:gd name="connsiteY349" fmla="*/ 5210442 h 5342550"/>
                <a:gd name="connsiteX350" fmla="*/ 2896109 w 3541478"/>
                <a:gd name="connsiteY350" fmla="*/ 5287923 h 5342550"/>
                <a:gd name="connsiteX351" fmla="*/ 2881524 w 3541478"/>
                <a:gd name="connsiteY351" fmla="*/ 5323473 h 5342550"/>
                <a:gd name="connsiteX352" fmla="*/ 2862382 w 3541478"/>
                <a:gd name="connsiteY352" fmla="*/ 5339881 h 5342550"/>
                <a:gd name="connsiteX353" fmla="*/ 2842328 w 3541478"/>
                <a:gd name="connsiteY353" fmla="*/ 5323016 h 5342550"/>
                <a:gd name="connsiteX354" fmla="*/ 2804499 w 3541478"/>
                <a:gd name="connsiteY354" fmla="*/ 5292480 h 5342550"/>
                <a:gd name="connsiteX355" fmla="*/ 2781711 w 3541478"/>
                <a:gd name="connsiteY355" fmla="*/ 5265590 h 5342550"/>
                <a:gd name="connsiteX356" fmla="*/ 2780344 w 3541478"/>
                <a:gd name="connsiteY356" fmla="*/ 5188565 h 5342550"/>
                <a:gd name="connsiteX357" fmla="*/ 2779888 w 3541478"/>
                <a:gd name="connsiteY357" fmla="*/ 4952932 h 5342550"/>
                <a:gd name="connsiteX358" fmla="*/ 2770317 w 3541478"/>
                <a:gd name="connsiteY358" fmla="*/ 4856309 h 5342550"/>
                <a:gd name="connsiteX359" fmla="*/ 2754365 w 3541478"/>
                <a:gd name="connsiteY359" fmla="*/ 4826229 h 5342550"/>
                <a:gd name="connsiteX360" fmla="*/ 2680530 w 3541478"/>
                <a:gd name="connsiteY360" fmla="*/ 4779284 h 5342550"/>
                <a:gd name="connsiteX361" fmla="*/ 2315003 w 3541478"/>
                <a:gd name="connsiteY361" fmla="*/ 4751938 h 5342550"/>
                <a:gd name="connsiteX362" fmla="*/ 1742557 w 3541478"/>
                <a:gd name="connsiteY362" fmla="*/ 4720945 h 5342550"/>
                <a:gd name="connsiteX363" fmla="*/ 1342392 w 3541478"/>
                <a:gd name="connsiteY363" fmla="*/ 4702259 h 5342550"/>
                <a:gd name="connsiteX364" fmla="*/ 871583 w 3541478"/>
                <a:gd name="connsiteY364" fmla="*/ 4687219 h 5342550"/>
                <a:gd name="connsiteX365" fmla="*/ 748069 w 3541478"/>
                <a:gd name="connsiteY365" fmla="*/ 4714109 h 5342550"/>
                <a:gd name="connsiteX366" fmla="*/ 641875 w 3541478"/>
                <a:gd name="connsiteY366" fmla="*/ 4844916 h 5342550"/>
                <a:gd name="connsiteX367" fmla="*/ 614984 w 3541478"/>
                <a:gd name="connsiteY367" fmla="*/ 5050011 h 5342550"/>
                <a:gd name="connsiteX368" fmla="*/ 600855 w 3541478"/>
                <a:gd name="connsiteY368" fmla="*/ 5204061 h 5342550"/>
                <a:gd name="connsiteX369" fmla="*/ 564850 w 3541478"/>
                <a:gd name="connsiteY369" fmla="*/ 5223204 h 5342550"/>
                <a:gd name="connsiteX370" fmla="*/ 437235 w 3541478"/>
                <a:gd name="connsiteY370" fmla="*/ 5134329 h 5342550"/>
                <a:gd name="connsiteX371" fmla="*/ 422650 w 3541478"/>
                <a:gd name="connsiteY371" fmla="*/ 5107438 h 5342550"/>
                <a:gd name="connsiteX372" fmla="*/ 381175 w 3541478"/>
                <a:gd name="connsiteY372" fmla="*/ 5077358 h 5342550"/>
                <a:gd name="connsiteX373" fmla="*/ 201602 w 3541478"/>
                <a:gd name="connsiteY373" fmla="*/ 5076446 h 5342550"/>
                <a:gd name="connsiteX374" fmla="*/ 119108 w 3541478"/>
                <a:gd name="connsiteY374" fmla="*/ 5139342 h 5342550"/>
                <a:gd name="connsiteX375" fmla="*/ 85381 w 3541478"/>
                <a:gd name="connsiteY375" fmla="*/ 5198592 h 5342550"/>
                <a:gd name="connsiteX376" fmla="*/ 57123 w 3541478"/>
                <a:gd name="connsiteY376" fmla="*/ 5194490 h 5342550"/>
                <a:gd name="connsiteX377" fmla="*/ 44818 w 3541478"/>
                <a:gd name="connsiteY377" fmla="*/ 5178538 h 5342550"/>
                <a:gd name="connsiteX378" fmla="*/ 4254 w 3541478"/>
                <a:gd name="connsiteY378" fmla="*/ 5120199 h 5342550"/>
                <a:gd name="connsiteX379" fmla="*/ 152 w 3541478"/>
                <a:gd name="connsiteY379" fmla="*/ 5082371 h 5342550"/>
                <a:gd name="connsiteX380" fmla="*/ 43906 w 3541478"/>
                <a:gd name="connsiteY380" fmla="*/ 3927907 h 5342550"/>
                <a:gd name="connsiteX381" fmla="*/ 80368 w 3541478"/>
                <a:gd name="connsiteY381" fmla="*/ 3144896 h 5342550"/>
                <a:gd name="connsiteX382" fmla="*/ 108170 w 3541478"/>
                <a:gd name="connsiteY382" fmla="*/ 3103877 h 5342550"/>
                <a:gd name="connsiteX383" fmla="*/ 115461 w 3541478"/>
                <a:gd name="connsiteY383" fmla="*/ 3098863 h 5342550"/>
                <a:gd name="connsiteX384" fmla="*/ 115461 w 3541478"/>
                <a:gd name="connsiteY384" fmla="*/ 3096129 h 5342550"/>
                <a:gd name="connsiteX385" fmla="*/ 87659 w 3541478"/>
                <a:gd name="connsiteY385" fmla="*/ 3104788 h 5342550"/>
                <a:gd name="connsiteX386" fmla="*/ 88115 w 3541478"/>
                <a:gd name="connsiteY386" fmla="*/ 2992669 h 5342550"/>
                <a:gd name="connsiteX387" fmla="*/ 113639 w 3541478"/>
                <a:gd name="connsiteY387" fmla="*/ 2467167 h 5342550"/>
                <a:gd name="connsiteX388" fmla="*/ 135060 w 3541478"/>
                <a:gd name="connsiteY388" fmla="*/ 2440277 h 5342550"/>
                <a:gd name="connsiteX389" fmla="*/ 144175 w 3541478"/>
                <a:gd name="connsiteY389" fmla="*/ 2434808 h 5342550"/>
                <a:gd name="connsiteX390" fmla="*/ 181548 w 3541478"/>
                <a:gd name="connsiteY390" fmla="*/ 2414298 h 5342550"/>
                <a:gd name="connsiteX391" fmla="*/ 211173 w 3541478"/>
                <a:gd name="connsiteY391" fmla="*/ 2412931 h 5342550"/>
                <a:gd name="connsiteX392" fmla="*/ 233050 w 3541478"/>
                <a:gd name="connsiteY392" fmla="*/ 2413842 h 5342550"/>
                <a:gd name="connsiteX393" fmla="*/ 250825 w 3541478"/>
                <a:gd name="connsiteY393" fmla="*/ 2436631 h 5342550"/>
                <a:gd name="connsiteX394" fmla="*/ 250825 w 3541478"/>
                <a:gd name="connsiteY394" fmla="*/ 2437542 h 5342550"/>
                <a:gd name="connsiteX395" fmla="*/ 274525 w 3541478"/>
                <a:gd name="connsiteY395" fmla="*/ 2456229 h 5342550"/>
                <a:gd name="connsiteX396" fmla="*/ 332408 w 3541478"/>
                <a:gd name="connsiteY396" fmla="*/ 2468078 h 5342550"/>
                <a:gd name="connsiteX397" fmla="*/ 449996 w 3541478"/>
                <a:gd name="connsiteY397" fmla="*/ 2470358 h 5342550"/>
                <a:gd name="connsiteX398" fmla="*/ 511981 w 3541478"/>
                <a:gd name="connsiteY398" fmla="*/ 2451215 h 5342550"/>
                <a:gd name="connsiteX399" fmla="*/ 537048 w 3541478"/>
                <a:gd name="connsiteY399" fmla="*/ 2432073 h 5342550"/>
                <a:gd name="connsiteX400" fmla="*/ 540694 w 3541478"/>
                <a:gd name="connsiteY400" fmla="*/ 2416122 h 5342550"/>
                <a:gd name="connsiteX401" fmla="*/ 546619 w 3541478"/>
                <a:gd name="connsiteY401" fmla="*/ 2402904 h 5342550"/>
                <a:gd name="connsiteX402" fmla="*/ 559836 w 3541478"/>
                <a:gd name="connsiteY402" fmla="*/ 2371912 h 5342550"/>
                <a:gd name="connsiteX403" fmla="*/ 559836 w 3541478"/>
                <a:gd name="connsiteY403" fmla="*/ 2367810 h 5342550"/>
                <a:gd name="connsiteX404" fmla="*/ 560292 w 3541478"/>
                <a:gd name="connsiteY404" fmla="*/ 2359150 h 5342550"/>
                <a:gd name="connsiteX405" fmla="*/ 560011 w 3541478"/>
                <a:gd name="connsiteY405" fmla="*/ 2354137 h 5342550"/>
                <a:gd name="connsiteX406" fmla="*/ 602679 w 3541478"/>
                <a:gd name="connsiteY406" fmla="*/ 2354137 h 5342550"/>
                <a:gd name="connsiteX407" fmla="*/ 671500 w 3541478"/>
                <a:gd name="connsiteY407" fmla="*/ 2360518 h 5342550"/>
                <a:gd name="connsiteX408" fmla="*/ 723001 w 3541478"/>
                <a:gd name="connsiteY408" fmla="*/ 2391054 h 5342550"/>
                <a:gd name="connsiteX409" fmla="*/ 803673 w 3541478"/>
                <a:gd name="connsiteY409" fmla="*/ 2450760 h 5342550"/>
                <a:gd name="connsiteX410" fmla="*/ 828285 w 3541478"/>
                <a:gd name="connsiteY410" fmla="*/ 2453950 h 5342550"/>
                <a:gd name="connsiteX411" fmla="*/ 1283142 w 3541478"/>
                <a:gd name="connsiteY411" fmla="*/ 2478562 h 5342550"/>
                <a:gd name="connsiteX412" fmla="*/ 1330542 w 3541478"/>
                <a:gd name="connsiteY412" fmla="*/ 2482209 h 5342550"/>
                <a:gd name="connsiteX413" fmla="*/ 1209308 w 3541478"/>
                <a:gd name="connsiteY413" fmla="*/ 2534621 h 5342550"/>
                <a:gd name="connsiteX414" fmla="*/ 1233008 w 3541478"/>
                <a:gd name="connsiteY414" fmla="*/ 2530976 h 5342550"/>
                <a:gd name="connsiteX415" fmla="*/ 1318237 w 3541478"/>
                <a:gd name="connsiteY415" fmla="*/ 2498616 h 5342550"/>
                <a:gd name="connsiteX416" fmla="*/ 1383867 w 3541478"/>
                <a:gd name="connsiteY416" fmla="*/ 2483576 h 5342550"/>
                <a:gd name="connsiteX417" fmla="*/ 1888404 w 3541478"/>
                <a:gd name="connsiteY417" fmla="*/ 2510922 h 5342550"/>
                <a:gd name="connsiteX418" fmla="*/ 1930334 w 3541478"/>
                <a:gd name="connsiteY418" fmla="*/ 2514112 h 5342550"/>
                <a:gd name="connsiteX419" fmla="*/ 1921675 w 3541478"/>
                <a:gd name="connsiteY419" fmla="*/ 2528697 h 5342550"/>
                <a:gd name="connsiteX420" fmla="*/ 1977735 w 3541478"/>
                <a:gd name="connsiteY420" fmla="*/ 2515023 h 5342550"/>
                <a:gd name="connsiteX421" fmla="*/ 2157308 w 3541478"/>
                <a:gd name="connsiteY421" fmla="*/ 2523683 h 5342550"/>
                <a:gd name="connsiteX422" fmla="*/ 2396131 w 3541478"/>
                <a:gd name="connsiteY422" fmla="*/ 2535077 h 5342550"/>
                <a:gd name="connsiteX423" fmla="*/ 2414362 w 3541478"/>
                <a:gd name="connsiteY423" fmla="*/ 2550574 h 5342550"/>
                <a:gd name="connsiteX424" fmla="*/ 2445810 w 3541478"/>
                <a:gd name="connsiteY424" fmla="*/ 2536445 h 5342550"/>
                <a:gd name="connsiteX425" fmla="*/ 2646348 w 3541478"/>
                <a:gd name="connsiteY425" fmla="*/ 2541458 h 5342550"/>
                <a:gd name="connsiteX426" fmla="*/ 2784446 w 3541478"/>
                <a:gd name="connsiteY426" fmla="*/ 2509555 h 5342550"/>
                <a:gd name="connsiteX427" fmla="*/ 2805868 w 3541478"/>
                <a:gd name="connsiteY427" fmla="*/ 2508187 h 5342550"/>
                <a:gd name="connsiteX428" fmla="*/ 2811336 w 3541478"/>
                <a:gd name="connsiteY428" fmla="*/ 2536445 h 5342550"/>
                <a:gd name="connsiteX429" fmla="*/ 2812704 w 3541478"/>
                <a:gd name="connsiteY429" fmla="*/ 2548750 h 5342550"/>
                <a:gd name="connsiteX430" fmla="*/ 2826832 w 3541478"/>
                <a:gd name="connsiteY430" fmla="*/ 2550118 h 5342550"/>
                <a:gd name="connsiteX431" fmla="*/ 2856458 w 3541478"/>
                <a:gd name="connsiteY431" fmla="*/ 2504997 h 5342550"/>
                <a:gd name="connsiteX432" fmla="*/ 2845975 w 3541478"/>
                <a:gd name="connsiteY432" fmla="*/ 2497249 h 5342550"/>
                <a:gd name="connsiteX433" fmla="*/ 2808146 w 3541478"/>
                <a:gd name="connsiteY433" fmla="*/ 2494514 h 5342550"/>
                <a:gd name="connsiteX434" fmla="*/ 2917987 w 3541478"/>
                <a:gd name="connsiteY434" fmla="*/ 2364164 h 5342550"/>
                <a:gd name="connsiteX435" fmla="*/ 2928469 w 3541478"/>
                <a:gd name="connsiteY435" fmla="*/ 2333628 h 5342550"/>
                <a:gd name="connsiteX436" fmla="*/ 2925734 w 3541478"/>
                <a:gd name="connsiteY436" fmla="*/ 2299445 h 5342550"/>
                <a:gd name="connsiteX437" fmla="*/ 2931204 w 3541478"/>
                <a:gd name="connsiteY437" fmla="*/ 2185958 h 5342550"/>
                <a:gd name="connsiteX438" fmla="*/ 2950802 w 3541478"/>
                <a:gd name="connsiteY438" fmla="*/ 1990433 h 5342550"/>
                <a:gd name="connsiteX439" fmla="*/ 2953993 w 3541478"/>
                <a:gd name="connsiteY439" fmla="*/ 1859172 h 5342550"/>
                <a:gd name="connsiteX440" fmla="*/ 2953081 w 3541478"/>
                <a:gd name="connsiteY440" fmla="*/ 1738848 h 5342550"/>
                <a:gd name="connsiteX441" fmla="*/ 2971312 w 3541478"/>
                <a:gd name="connsiteY441" fmla="*/ 1656810 h 5342550"/>
                <a:gd name="connsiteX442" fmla="*/ 2969944 w 3541478"/>
                <a:gd name="connsiteY442" fmla="*/ 1649974 h 5342550"/>
                <a:gd name="connsiteX443" fmla="*/ 2962196 w 3541478"/>
                <a:gd name="connsiteY443" fmla="*/ 1656810 h 5342550"/>
                <a:gd name="connsiteX444" fmla="*/ 2957639 w 3541478"/>
                <a:gd name="connsiteY444" fmla="*/ 1645872 h 5342550"/>
                <a:gd name="connsiteX445" fmla="*/ 2970856 w 3541478"/>
                <a:gd name="connsiteY445" fmla="*/ 1544691 h 5342550"/>
                <a:gd name="connsiteX446" fmla="*/ 2969488 w 3541478"/>
                <a:gd name="connsiteY446" fmla="*/ 1371499 h 5342550"/>
                <a:gd name="connsiteX447" fmla="*/ 2970856 w 3541478"/>
                <a:gd name="connsiteY447" fmla="*/ 1360560 h 5342550"/>
                <a:gd name="connsiteX448" fmla="*/ 2980427 w 3541478"/>
                <a:gd name="connsiteY448" fmla="*/ 1172328 h 5342550"/>
                <a:gd name="connsiteX449" fmla="*/ 3003216 w 3541478"/>
                <a:gd name="connsiteY449" fmla="*/ 1147260 h 5342550"/>
                <a:gd name="connsiteX450" fmla="*/ 3034664 w 3541478"/>
                <a:gd name="connsiteY450" fmla="*/ 1160933 h 5342550"/>
                <a:gd name="connsiteX451" fmla="*/ 3039221 w 3541478"/>
                <a:gd name="connsiteY451" fmla="*/ 1164124 h 5342550"/>
                <a:gd name="connsiteX452" fmla="*/ 3052439 w 3541478"/>
                <a:gd name="connsiteY452" fmla="*/ 1113990 h 5342550"/>
                <a:gd name="connsiteX453" fmla="*/ 2993188 w 3541478"/>
                <a:gd name="connsiteY453" fmla="*/ 1096670 h 5342550"/>
                <a:gd name="connsiteX454" fmla="*/ 2985441 w 3541478"/>
                <a:gd name="connsiteY454" fmla="*/ 1101684 h 5342550"/>
                <a:gd name="connsiteX455" fmla="*/ 2981794 w 3541478"/>
                <a:gd name="connsiteY455" fmla="*/ 1121281 h 5342550"/>
                <a:gd name="connsiteX456" fmla="*/ 2935306 w 3541478"/>
                <a:gd name="connsiteY456" fmla="*/ 1036964 h 5342550"/>
                <a:gd name="connsiteX457" fmla="*/ 2878335 w 3541478"/>
                <a:gd name="connsiteY457" fmla="*/ 1000958 h 5342550"/>
                <a:gd name="connsiteX458" fmla="*/ 2802677 w 3541478"/>
                <a:gd name="connsiteY458" fmla="*/ 985462 h 5342550"/>
                <a:gd name="connsiteX459" fmla="*/ 2641334 w 3541478"/>
                <a:gd name="connsiteY459" fmla="*/ 974524 h 5342550"/>
                <a:gd name="connsiteX460" fmla="*/ 2432593 w 3541478"/>
                <a:gd name="connsiteY460" fmla="*/ 962674 h 5342550"/>
                <a:gd name="connsiteX461" fmla="*/ 2241625 w 3541478"/>
                <a:gd name="connsiteY461" fmla="*/ 952192 h 5342550"/>
                <a:gd name="connsiteX462" fmla="*/ 2046556 w 3541478"/>
                <a:gd name="connsiteY462" fmla="*/ 940797 h 5342550"/>
                <a:gd name="connsiteX463" fmla="*/ 1839637 w 3541478"/>
                <a:gd name="connsiteY463" fmla="*/ 929403 h 5342550"/>
                <a:gd name="connsiteX464" fmla="*/ 1569366 w 3541478"/>
                <a:gd name="connsiteY464" fmla="*/ 913451 h 5342550"/>
                <a:gd name="connsiteX465" fmla="*/ 1283142 w 3541478"/>
                <a:gd name="connsiteY465" fmla="*/ 897955 h 5342550"/>
                <a:gd name="connsiteX466" fmla="*/ 1199280 w 3541478"/>
                <a:gd name="connsiteY466" fmla="*/ 893853 h 5342550"/>
                <a:gd name="connsiteX467" fmla="*/ 1176492 w 3541478"/>
                <a:gd name="connsiteY467" fmla="*/ 883370 h 5342550"/>
                <a:gd name="connsiteX468" fmla="*/ 1145044 w 3541478"/>
                <a:gd name="connsiteY468" fmla="*/ 872887 h 5342550"/>
                <a:gd name="connsiteX469" fmla="*/ 1076679 w 3541478"/>
                <a:gd name="connsiteY469" fmla="*/ 886105 h 5342550"/>
                <a:gd name="connsiteX470" fmla="*/ 995096 w 3541478"/>
                <a:gd name="connsiteY470" fmla="*/ 884738 h 5342550"/>
                <a:gd name="connsiteX471" fmla="*/ 898017 w 3541478"/>
                <a:gd name="connsiteY471" fmla="*/ 894764 h 5342550"/>
                <a:gd name="connsiteX472" fmla="*/ 824183 w 3541478"/>
                <a:gd name="connsiteY472" fmla="*/ 907070 h 5342550"/>
                <a:gd name="connsiteX473" fmla="*/ 745790 w 3541478"/>
                <a:gd name="connsiteY473" fmla="*/ 1013264 h 5342550"/>
                <a:gd name="connsiteX474" fmla="*/ 739409 w 3541478"/>
                <a:gd name="connsiteY474" fmla="*/ 1138145 h 5342550"/>
                <a:gd name="connsiteX475" fmla="*/ 734852 w 3541478"/>
                <a:gd name="connsiteY475" fmla="*/ 1251631 h 5342550"/>
                <a:gd name="connsiteX476" fmla="*/ 723001 w 3541478"/>
                <a:gd name="connsiteY476" fmla="*/ 1471768 h 5342550"/>
                <a:gd name="connsiteX477" fmla="*/ 712063 w 3541478"/>
                <a:gd name="connsiteY477" fmla="*/ 1706033 h 5342550"/>
                <a:gd name="connsiteX478" fmla="*/ 707961 w 3541478"/>
                <a:gd name="connsiteY478" fmla="*/ 1808126 h 5342550"/>
                <a:gd name="connsiteX479" fmla="*/ 695655 w 3541478"/>
                <a:gd name="connsiteY479" fmla="*/ 2051051 h 5342550"/>
                <a:gd name="connsiteX480" fmla="*/ 685629 w 3541478"/>
                <a:gd name="connsiteY480" fmla="*/ 2264806 h 5342550"/>
                <a:gd name="connsiteX481" fmla="*/ 672867 w 3541478"/>
                <a:gd name="connsiteY481" fmla="*/ 2292152 h 5342550"/>
                <a:gd name="connsiteX482" fmla="*/ 637317 w 3541478"/>
                <a:gd name="connsiteY482" fmla="*/ 2329526 h 5342550"/>
                <a:gd name="connsiteX483" fmla="*/ 624099 w 3541478"/>
                <a:gd name="connsiteY483" fmla="*/ 2344110 h 5342550"/>
                <a:gd name="connsiteX484" fmla="*/ 590316 w 3541478"/>
                <a:gd name="connsiteY484" fmla="*/ 2348212 h 5342550"/>
                <a:gd name="connsiteX485" fmla="*/ 559747 w 3541478"/>
                <a:gd name="connsiteY485" fmla="*/ 2349437 h 5342550"/>
                <a:gd name="connsiteX486" fmla="*/ 557729 w 3541478"/>
                <a:gd name="connsiteY486" fmla="*/ 2313516 h 5342550"/>
                <a:gd name="connsiteX487" fmla="*/ 546619 w 3541478"/>
                <a:gd name="connsiteY487" fmla="*/ 2292152 h 5342550"/>
                <a:gd name="connsiteX488" fmla="*/ 523831 w 3541478"/>
                <a:gd name="connsiteY488" fmla="*/ 2272098 h 5342550"/>
                <a:gd name="connsiteX489" fmla="*/ 428575 w 3541478"/>
                <a:gd name="connsiteY489" fmla="*/ 2272098 h 5342550"/>
                <a:gd name="connsiteX490" fmla="*/ 301871 w 3541478"/>
                <a:gd name="connsiteY490" fmla="*/ 2281669 h 5342550"/>
                <a:gd name="connsiteX491" fmla="*/ 234418 w 3541478"/>
                <a:gd name="connsiteY491" fmla="*/ 2346844 h 5342550"/>
                <a:gd name="connsiteX492" fmla="*/ 232594 w 3541478"/>
                <a:gd name="connsiteY492" fmla="*/ 2360061 h 5342550"/>
                <a:gd name="connsiteX493" fmla="*/ 167419 w 3541478"/>
                <a:gd name="connsiteY493" fmla="*/ 2350035 h 5342550"/>
                <a:gd name="connsiteX494" fmla="*/ 166964 w 3541478"/>
                <a:gd name="connsiteY494" fmla="*/ 2349579 h 5342550"/>
                <a:gd name="connsiteX495" fmla="*/ 166964 w 3541478"/>
                <a:gd name="connsiteY495" fmla="*/ 2362340 h 5342550"/>
                <a:gd name="connsiteX496" fmla="*/ 118652 w 3541478"/>
                <a:gd name="connsiteY496" fmla="*/ 2380116 h 5342550"/>
                <a:gd name="connsiteX497" fmla="*/ 122298 w 3541478"/>
                <a:gd name="connsiteY497" fmla="*/ 2346844 h 5342550"/>
                <a:gd name="connsiteX498" fmla="*/ 122298 w 3541478"/>
                <a:gd name="connsiteY498" fmla="*/ 2326790 h 5342550"/>
                <a:gd name="connsiteX499" fmla="*/ 120931 w 3541478"/>
                <a:gd name="connsiteY499" fmla="*/ 2315396 h 5342550"/>
                <a:gd name="connsiteX500" fmla="*/ 122298 w 3541478"/>
                <a:gd name="connsiteY500" fmla="*/ 2286227 h 5342550"/>
                <a:gd name="connsiteX501" fmla="*/ 122754 w 3541478"/>
                <a:gd name="connsiteY501" fmla="*/ 2280758 h 5342550"/>
                <a:gd name="connsiteX502" fmla="*/ 142352 w 3541478"/>
                <a:gd name="connsiteY502" fmla="*/ 1880593 h 5342550"/>
                <a:gd name="connsiteX503" fmla="*/ 166964 w 3541478"/>
                <a:gd name="connsiteY503" fmla="*/ 1400668 h 5342550"/>
                <a:gd name="connsiteX504" fmla="*/ 176990 w 3541478"/>
                <a:gd name="connsiteY504" fmla="*/ 1196027 h 5342550"/>
                <a:gd name="connsiteX505" fmla="*/ 235329 w 3541478"/>
                <a:gd name="connsiteY505" fmla="*/ 1196483 h 5342550"/>
                <a:gd name="connsiteX506" fmla="*/ 228492 w 3541478"/>
                <a:gd name="connsiteY506" fmla="*/ 1185089 h 5342550"/>
                <a:gd name="connsiteX507" fmla="*/ 195677 w 3541478"/>
                <a:gd name="connsiteY507" fmla="*/ 1175973 h 5342550"/>
                <a:gd name="connsiteX508" fmla="*/ 177446 w 3541478"/>
                <a:gd name="connsiteY508" fmla="*/ 1163212 h 5342550"/>
                <a:gd name="connsiteX509" fmla="*/ 198412 w 3541478"/>
                <a:gd name="connsiteY509" fmla="*/ 794950 h 5342550"/>
                <a:gd name="connsiteX510" fmla="*/ 212085 w 3541478"/>
                <a:gd name="connsiteY510" fmla="*/ 533339 h 5342550"/>
                <a:gd name="connsiteX511" fmla="*/ 224846 w 3541478"/>
                <a:gd name="connsiteY511" fmla="*/ 311379 h 5342550"/>
                <a:gd name="connsiteX512" fmla="*/ 247635 w 3541478"/>
                <a:gd name="connsiteY512" fmla="*/ 276285 h 5342550"/>
                <a:gd name="connsiteX513" fmla="*/ 228492 w 3541478"/>
                <a:gd name="connsiteY513" fmla="*/ 253497 h 5342550"/>
                <a:gd name="connsiteX514" fmla="*/ 244444 w 3541478"/>
                <a:gd name="connsiteY514" fmla="*/ 26523 h 5342550"/>
                <a:gd name="connsiteX515" fmla="*/ 248546 w 3541478"/>
                <a:gd name="connsiteY515" fmla="*/ 4191 h 5342550"/>
                <a:gd name="connsiteX516" fmla="*/ 254528 w 3541478"/>
                <a:gd name="connsiteY516" fmla="*/ 1058 h 534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</a:cxnLst>
              <a:rect l="l" t="t" r="r" b="b"/>
              <a:pathLst>
                <a:path w="3541478" h="5342550">
                  <a:moveTo>
                    <a:pt x="2956897" y="4731599"/>
                  </a:moveTo>
                  <a:cubicBezTo>
                    <a:pt x="2952624" y="4732682"/>
                    <a:pt x="2948522" y="4735303"/>
                    <a:pt x="2943965" y="4738265"/>
                  </a:cubicBezTo>
                  <a:cubicBezTo>
                    <a:pt x="2923455" y="4751938"/>
                    <a:pt x="2922088" y="4774271"/>
                    <a:pt x="2914796" y="4794781"/>
                  </a:cubicBezTo>
                  <a:cubicBezTo>
                    <a:pt x="2902946" y="4827596"/>
                    <a:pt x="2903857" y="4860411"/>
                    <a:pt x="2905680" y="4893683"/>
                  </a:cubicBezTo>
                  <a:cubicBezTo>
                    <a:pt x="2906592" y="4911002"/>
                    <a:pt x="2915707" y="4921029"/>
                    <a:pt x="2933027" y="4925131"/>
                  </a:cubicBezTo>
                  <a:cubicBezTo>
                    <a:pt x="2954447" y="4930600"/>
                    <a:pt x="2976780" y="4930600"/>
                    <a:pt x="2998657" y="4934246"/>
                  </a:cubicBezTo>
                  <a:cubicBezTo>
                    <a:pt x="3025547" y="4939259"/>
                    <a:pt x="3053349" y="4934702"/>
                    <a:pt x="3080239" y="4938348"/>
                  </a:cubicBezTo>
                  <a:cubicBezTo>
                    <a:pt x="3102117" y="4938348"/>
                    <a:pt x="3123994" y="4938804"/>
                    <a:pt x="3145871" y="4935613"/>
                  </a:cubicBezTo>
                  <a:cubicBezTo>
                    <a:pt x="3185523" y="4929689"/>
                    <a:pt x="3206487" y="4911458"/>
                    <a:pt x="3216515" y="4872262"/>
                  </a:cubicBezTo>
                  <a:cubicBezTo>
                    <a:pt x="3223807" y="4843548"/>
                    <a:pt x="3226542" y="4814378"/>
                    <a:pt x="3225631" y="4784298"/>
                  </a:cubicBezTo>
                  <a:cubicBezTo>
                    <a:pt x="3219705" y="4766523"/>
                    <a:pt x="3206487" y="4758320"/>
                    <a:pt x="3189169" y="4753306"/>
                  </a:cubicBezTo>
                  <a:cubicBezTo>
                    <a:pt x="3130374" y="4735987"/>
                    <a:pt x="3070213" y="4740544"/>
                    <a:pt x="3010507" y="4741000"/>
                  </a:cubicBezTo>
                  <a:cubicBezTo>
                    <a:pt x="2996834" y="4741000"/>
                    <a:pt x="2983161" y="4741911"/>
                    <a:pt x="2970855" y="4734163"/>
                  </a:cubicBezTo>
                  <a:cubicBezTo>
                    <a:pt x="2965614" y="4730973"/>
                    <a:pt x="2961170" y="4730517"/>
                    <a:pt x="2956897" y="4731599"/>
                  </a:cubicBezTo>
                  <a:close/>
                  <a:moveTo>
                    <a:pt x="251737" y="4605181"/>
                  </a:moveTo>
                  <a:cubicBezTo>
                    <a:pt x="177902" y="4601535"/>
                    <a:pt x="143720" y="4626146"/>
                    <a:pt x="124577" y="4689497"/>
                  </a:cubicBezTo>
                  <a:cubicBezTo>
                    <a:pt x="119108" y="4707728"/>
                    <a:pt x="119108" y="4725503"/>
                    <a:pt x="119563" y="4743734"/>
                  </a:cubicBezTo>
                  <a:cubicBezTo>
                    <a:pt x="120475" y="4775182"/>
                    <a:pt x="130502" y="4786577"/>
                    <a:pt x="161495" y="4792957"/>
                  </a:cubicBezTo>
                  <a:cubicBezTo>
                    <a:pt x="178357" y="4796603"/>
                    <a:pt x="196133" y="4797059"/>
                    <a:pt x="212996" y="4801617"/>
                  </a:cubicBezTo>
                  <a:cubicBezTo>
                    <a:pt x="268144" y="4802529"/>
                    <a:pt x="323293" y="4806175"/>
                    <a:pt x="378441" y="4797515"/>
                  </a:cubicBezTo>
                  <a:cubicBezTo>
                    <a:pt x="398494" y="4794325"/>
                    <a:pt x="414902" y="4787488"/>
                    <a:pt x="422650" y="4766979"/>
                  </a:cubicBezTo>
                  <a:cubicBezTo>
                    <a:pt x="425384" y="4764244"/>
                    <a:pt x="424929" y="4760142"/>
                    <a:pt x="426296" y="4756951"/>
                  </a:cubicBezTo>
                  <a:cubicBezTo>
                    <a:pt x="443159" y="4717300"/>
                    <a:pt x="442704" y="4675369"/>
                    <a:pt x="440881" y="4633439"/>
                  </a:cubicBezTo>
                  <a:cubicBezTo>
                    <a:pt x="433133" y="4623412"/>
                    <a:pt x="423562" y="4618398"/>
                    <a:pt x="410344" y="4617486"/>
                  </a:cubicBezTo>
                  <a:cubicBezTo>
                    <a:pt x="357475" y="4613840"/>
                    <a:pt x="304606" y="4607459"/>
                    <a:pt x="251737" y="4605181"/>
                  </a:cubicBezTo>
                  <a:close/>
                  <a:moveTo>
                    <a:pt x="3097217" y="4298448"/>
                  </a:moveTo>
                  <a:cubicBezTo>
                    <a:pt x="3058135" y="4300271"/>
                    <a:pt x="3019167" y="4305740"/>
                    <a:pt x="2980426" y="4314400"/>
                  </a:cubicBezTo>
                  <a:cubicBezTo>
                    <a:pt x="2970855" y="4316679"/>
                    <a:pt x="2960373" y="4319413"/>
                    <a:pt x="2954903" y="4328073"/>
                  </a:cubicBezTo>
                  <a:cubicBezTo>
                    <a:pt x="2933483" y="4360888"/>
                    <a:pt x="2932114" y="4396438"/>
                    <a:pt x="2943053" y="4432900"/>
                  </a:cubicBezTo>
                  <a:cubicBezTo>
                    <a:pt x="2952169" y="4463436"/>
                    <a:pt x="2978604" y="4469361"/>
                    <a:pt x="3005494" y="4473919"/>
                  </a:cubicBezTo>
                  <a:cubicBezTo>
                    <a:pt x="3056084" y="4482578"/>
                    <a:pt x="3106674" y="4478476"/>
                    <a:pt x="3157264" y="4478933"/>
                  </a:cubicBezTo>
                  <a:cubicBezTo>
                    <a:pt x="3188257" y="4478476"/>
                    <a:pt x="3211501" y="4464803"/>
                    <a:pt x="3225174" y="4437001"/>
                  </a:cubicBezTo>
                  <a:cubicBezTo>
                    <a:pt x="3243405" y="4400085"/>
                    <a:pt x="3252977" y="4361344"/>
                    <a:pt x="3246595" y="4319413"/>
                  </a:cubicBezTo>
                  <a:cubicBezTo>
                    <a:pt x="3238391" y="4309842"/>
                    <a:pt x="3226997" y="4306196"/>
                    <a:pt x="3214691" y="4304373"/>
                  </a:cubicBezTo>
                  <a:cubicBezTo>
                    <a:pt x="3175495" y="4298448"/>
                    <a:pt x="3136300" y="4296625"/>
                    <a:pt x="3097217" y="4298448"/>
                  </a:cubicBezTo>
                  <a:close/>
                  <a:moveTo>
                    <a:pt x="349271" y="4137333"/>
                  </a:moveTo>
                  <a:cubicBezTo>
                    <a:pt x="314177" y="4135966"/>
                    <a:pt x="279083" y="4136194"/>
                    <a:pt x="243989" y="4139840"/>
                  </a:cubicBezTo>
                  <a:cubicBezTo>
                    <a:pt x="189752" y="4145309"/>
                    <a:pt x="151467" y="4178125"/>
                    <a:pt x="143264" y="4225980"/>
                  </a:cubicBezTo>
                  <a:cubicBezTo>
                    <a:pt x="139618" y="4248313"/>
                    <a:pt x="140529" y="4271102"/>
                    <a:pt x="142808" y="4293890"/>
                  </a:cubicBezTo>
                  <a:cubicBezTo>
                    <a:pt x="144175" y="4307563"/>
                    <a:pt x="151011" y="4316223"/>
                    <a:pt x="165597" y="4320780"/>
                  </a:cubicBezTo>
                  <a:cubicBezTo>
                    <a:pt x="179725" y="4325338"/>
                    <a:pt x="194310" y="4323971"/>
                    <a:pt x="207983" y="4327617"/>
                  </a:cubicBezTo>
                  <a:cubicBezTo>
                    <a:pt x="212540" y="4328984"/>
                    <a:pt x="216642" y="4331719"/>
                    <a:pt x="220744" y="4331719"/>
                  </a:cubicBezTo>
                  <a:cubicBezTo>
                    <a:pt x="284552" y="4331263"/>
                    <a:pt x="347904" y="4336733"/>
                    <a:pt x="411711" y="4329440"/>
                  </a:cubicBezTo>
                  <a:cubicBezTo>
                    <a:pt x="431766" y="4327617"/>
                    <a:pt x="443615" y="4318502"/>
                    <a:pt x="450452" y="4300271"/>
                  </a:cubicBezTo>
                  <a:cubicBezTo>
                    <a:pt x="468227" y="4253782"/>
                    <a:pt x="475975" y="4205471"/>
                    <a:pt x="475519" y="4155792"/>
                  </a:cubicBezTo>
                  <a:cubicBezTo>
                    <a:pt x="470961" y="4148044"/>
                    <a:pt x="463214" y="4144854"/>
                    <a:pt x="454554" y="4144398"/>
                  </a:cubicBezTo>
                  <a:cubicBezTo>
                    <a:pt x="419460" y="4141664"/>
                    <a:pt x="384365" y="4138701"/>
                    <a:pt x="349271" y="4137333"/>
                  </a:cubicBezTo>
                  <a:close/>
                  <a:moveTo>
                    <a:pt x="3136015" y="3825644"/>
                  </a:moveTo>
                  <a:cubicBezTo>
                    <a:pt x="3092204" y="3825815"/>
                    <a:pt x="3048336" y="3831513"/>
                    <a:pt x="3004582" y="3840400"/>
                  </a:cubicBezTo>
                  <a:cubicBezTo>
                    <a:pt x="2967209" y="3847692"/>
                    <a:pt x="2943965" y="3877773"/>
                    <a:pt x="2942598" y="3916969"/>
                  </a:cubicBezTo>
                  <a:cubicBezTo>
                    <a:pt x="2940774" y="3956621"/>
                    <a:pt x="2960829" y="3987613"/>
                    <a:pt x="2997290" y="3999008"/>
                  </a:cubicBezTo>
                  <a:cubicBezTo>
                    <a:pt x="3016432" y="4005388"/>
                    <a:pt x="3036942" y="4009035"/>
                    <a:pt x="3056540" y="4013592"/>
                  </a:cubicBezTo>
                  <a:cubicBezTo>
                    <a:pt x="3101205" y="4015415"/>
                    <a:pt x="3145871" y="4018150"/>
                    <a:pt x="3190081" y="4009490"/>
                  </a:cubicBezTo>
                  <a:cubicBezTo>
                    <a:pt x="3219705" y="4003566"/>
                    <a:pt x="3244317" y="3988980"/>
                    <a:pt x="3255710" y="3959811"/>
                  </a:cubicBezTo>
                  <a:cubicBezTo>
                    <a:pt x="3270752" y="3922439"/>
                    <a:pt x="3273941" y="3883698"/>
                    <a:pt x="3267105" y="3844046"/>
                  </a:cubicBezTo>
                  <a:cubicBezTo>
                    <a:pt x="3223579" y="3830829"/>
                    <a:pt x="3179826" y="3825473"/>
                    <a:pt x="3136015" y="3825644"/>
                  </a:cubicBezTo>
                  <a:close/>
                  <a:moveTo>
                    <a:pt x="477798" y="3689540"/>
                  </a:moveTo>
                  <a:cubicBezTo>
                    <a:pt x="433588" y="3690452"/>
                    <a:pt x="389379" y="3689540"/>
                    <a:pt x="345625" y="3691363"/>
                  </a:cubicBezTo>
                  <a:cubicBezTo>
                    <a:pt x="312354" y="3692731"/>
                    <a:pt x="278627" y="3693642"/>
                    <a:pt x="245811" y="3699567"/>
                  </a:cubicBezTo>
                  <a:cubicBezTo>
                    <a:pt x="222111" y="3703669"/>
                    <a:pt x="200234" y="3711417"/>
                    <a:pt x="188841" y="3735573"/>
                  </a:cubicBezTo>
                  <a:cubicBezTo>
                    <a:pt x="176535" y="3762008"/>
                    <a:pt x="172888" y="3789354"/>
                    <a:pt x="179270" y="3817611"/>
                  </a:cubicBezTo>
                  <a:cubicBezTo>
                    <a:pt x="184739" y="3841312"/>
                    <a:pt x="198412" y="3857263"/>
                    <a:pt x="222111" y="3863188"/>
                  </a:cubicBezTo>
                  <a:cubicBezTo>
                    <a:pt x="240342" y="3867746"/>
                    <a:pt x="259029" y="3871848"/>
                    <a:pt x="277259" y="3876405"/>
                  </a:cubicBezTo>
                  <a:cubicBezTo>
                    <a:pt x="339244" y="3880051"/>
                    <a:pt x="401685" y="3884609"/>
                    <a:pt x="463214" y="3867290"/>
                  </a:cubicBezTo>
                  <a:cubicBezTo>
                    <a:pt x="481444" y="3852250"/>
                    <a:pt x="489648" y="3832652"/>
                    <a:pt x="491471" y="3809864"/>
                  </a:cubicBezTo>
                  <a:cubicBezTo>
                    <a:pt x="493750" y="3777503"/>
                    <a:pt x="495573" y="3744688"/>
                    <a:pt x="498764" y="3712329"/>
                  </a:cubicBezTo>
                  <a:cubicBezTo>
                    <a:pt x="500131" y="3695465"/>
                    <a:pt x="494662" y="3689085"/>
                    <a:pt x="477798" y="3689540"/>
                  </a:cubicBezTo>
                  <a:close/>
                  <a:moveTo>
                    <a:pt x="3144788" y="3360019"/>
                  </a:moveTo>
                  <a:cubicBezTo>
                    <a:pt x="3107130" y="3360931"/>
                    <a:pt x="3069529" y="3365033"/>
                    <a:pt x="3031928" y="3372325"/>
                  </a:cubicBezTo>
                  <a:cubicBezTo>
                    <a:pt x="2990909" y="3380073"/>
                    <a:pt x="2966297" y="3410610"/>
                    <a:pt x="2964930" y="3450262"/>
                  </a:cubicBezTo>
                  <a:cubicBezTo>
                    <a:pt x="2963563" y="3491281"/>
                    <a:pt x="2985440" y="3520905"/>
                    <a:pt x="3026459" y="3532300"/>
                  </a:cubicBezTo>
                  <a:cubicBezTo>
                    <a:pt x="3043778" y="3536858"/>
                    <a:pt x="3061553" y="3540048"/>
                    <a:pt x="3079328" y="3544150"/>
                  </a:cubicBezTo>
                  <a:cubicBezTo>
                    <a:pt x="3108042" y="3545517"/>
                    <a:pt x="3136755" y="3547340"/>
                    <a:pt x="3165468" y="3544606"/>
                  </a:cubicBezTo>
                  <a:cubicBezTo>
                    <a:pt x="3166836" y="3546884"/>
                    <a:pt x="3167748" y="3549619"/>
                    <a:pt x="3170938" y="3550531"/>
                  </a:cubicBezTo>
                  <a:cubicBezTo>
                    <a:pt x="3180965" y="3544150"/>
                    <a:pt x="3192814" y="3544150"/>
                    <a:pt x="3203754" y="3542327"/>
                  </a:cubicBezTo>
                  <a:cubicBezTo>
                    <a:pt x="3256166" y="3532756"/>
                    <a:pt x="3281690" y="3505865"/>
                    <a:pt x="3289438" y="3453451"/>
                  </a:cubicBezTo>
                  <a:cubicBezTo>
                    <a:pt x="3293084" y="3430663"/>
                    <a:pt x="3293540" y="3407875"/>
                    <a:pt x="3292628" y="3385542"/>
                  </a:cubicBezTo>
                  <a:cubicBezTo>
                    <a:pt x="3284880" y="3371869"/>
                    <a:pt x="3271663" y="3368679"/>
                    <a:pt x="3257990" y="3366856"/>
                  </a:cubicBezTo>
                  <a:cubicBezTo>
                    <a:pt x="3220161" y="3361387"/>
                    <a:pt x="3182446" y="3359108"/>
                    <a:pt x="3144788" y="3360019"/>
                  </a:cubicBezTo>
                  <a:close/>
                  <a:moveTo>
                    <a:pt x="492383" y="3225567"/>
                  </a:moveTo>
                  <a:cubicBezTo>
                    <a:pt x="430854" y="3225567"/>
                    <a:pt x="369325" y="3224199"/>
                    <a:pt x="307796" y="3226023"/>
                  </a:cubicBezTo>
                  <a:cubicBezTo>
                    <a:pt x="221656" y="3228301"/>
                    <a:pt x="195221" y="3257927"/>
                    <a:pt x="197500" y="3344979"/>
                  </a:cubicBezTo>
                  <a:cubicBezTo>
                    <a:pt x="198412" y="3375060"/>
                    <a:pt x="206616" y="3385542"/>
                    <a:pt x="235329" y="3393746"/>
                  </a:cubicBezTo>
                  <a:cubicBezTo>
                    <a:pt x="246267" y="3396936"/>
                    <a:pt x="257206" y="3398304"/>
                    <a:pt x="268600" y="3400583"/>
                  </a:cubicBezTo>
                  <a:cubicBezTo>
                    <a:pt x="298225" y="3406052"/>
                    <a:pt x="329217" y="3403317"/>
                    <a:pt x="358386" y="3411977"/>
                  </a:cubicBezTo>
                  <a:cubicBezTo>
                    <a:pt x="375250" y="3415167"/>
                    <a:pt x="391658" y="3417902"/>
                    <a:pt x="408521" y="3421092"/>
                  </a:cubicBezTo>
                  <a:cubicBezTo>
                    <a:pt x="413991" y="3416534"/>
                    <a:pt x="421738" y="3424283"/>
                    <a:pt x="426296" y="3416990"/>
                  </a:cubicBezTo>
                  <a:cubicBezTo>
                    <a:pt x="421283" y="3410154"/>
                    <a:pt x="411711" y="3415623"/>
                    <a:pt x="404875" y="3409242"/>
                  </a:cubicBezTo>
                  <a:cubicBezTo>
                    <a:pt x="432677" y="3407875"/>
                    <a:pt x="460023" y="3408330"/>
                    <a:pt x="485547" y="3397848"/>
                  </a:cubicBezTo>
                  <a:cubicBezTo>
                    <a:pt x="504689" y="3381440"/>
                    <a:pt x="513348" y="3360019"/>
                    <a:pt x="513804" y="3335407"/>
                  </a:cubicBezTo>
                  <a:cubicBezTo>
                    <a:pt x="514260" y="3304871"/>
                    <a:pt x="513348" y="3274335"/>
                    <a:pt x="513348" y="3244710"/>
                  </a:cubicBezTo>
                  <a:cubicBezTo>
                    <a:pt x="513804" y="3229669"/>
                    <a:pt x="506056" y="3225567"/>
                    <a:pt x="492383" y="3225567"/>
                  </a:cubicBezTo>
                  <a:close/>
                  <a:moveTo>
                    <a:pt x="3128551" y="2881006"/>
                  </a:moveTo>
                  <a:cubicBezTo>
                    <a:pt x="3100294" y="2880550"/>
                    <a:pt x="3072948" y="2883285"/>
                    <a:pt x="3046969" y="2895134"/>
                  </a:cubicBezTo>
                  <a:cubicBezTo>
                    <a:pt x="3028738" y="2907896"/>
                    <a:pt x="3008684" y="2919746"/>
                    <a:pt x="3000936" y="2942079"/>
                  </a:cubicBezTo>
                  <a:cubicBezTo>
                    <a:pt x="2993643" y="2964412"/>
                    <a:pt x="2989542" y="2987656"/>
                    <a:pt x="2990909" y="3011356"/>
                  </a:cubicBezTo>
                  <a:cubicBezTo>
                    <a:pt x="2992732" y="3049184"/>
                    <a:pt x="3003670" y="3060123"/>
                    <a:pt x="3041955" y="3067871"/>
                  </a:cubicBezTo>
                  <a:cubicBezTo>
                    <a:pt x="3066566" y="3072885"/>
                    <a:pt x="3091634" y="3070150"/>
                    <a:pt x="3115790" y="3074708"/>
                  </a:cubicBezTo>
                  <a:cubicBezTo>
                    <a:pt x="3159088" y="3075619"/>
                    <a:pt x="3202386" y="3080176"/>
                    <a:pt x="3245228" y="3070150"/>
                  </a:cubicBezTo>
                  <a:cubicBezTo>
                    <a:pt x="3271663" y="3063769"/>
                    <a:pt x="3294451" y="3051008"/>
                    <a:pt x="3303567" y="3024117"/>
                  </a:cubicBezTo>
                  <a:cubicBezTo>
                    <a:pt x="3316329" y="2985832"/>
                    <a:pt x="3319518" y="2945725"/>
                    <a:pt x="3312227" y="2905617"/>
                  </a:cubicBezTo>
                  <a:cubicBezTo>
                    <a:pt x="3302200" y="2894679"/>
                    <a:pt x="3288070" y="2892856"/>
                    <a:pt x="3274853" y="2891944"/>
                  </a:cubicBezTo>
                  <a:cubicBezTo>
                    <a:pt x="3226086" y="2889210"/>
                    <a:pt x="3177774" y="2881917"/>
                    <a:pt x="3128551" y="2881006"/>
                  </a:cubicBezTo>
                  <a:close/>
                  <a:moveTo>
                    <a:pt x="961368" y="2748832"/>
                  </a:moveTo>
                  <a:cubicBezTo>
                    <a:pt x="954077" y="2750199"/>
                    <a:pt x="949519" y="2755669"/>
                    <a:pt x="944505" y="2760226"/>
                  </a:cubicBezTo>
                  <a:cubicBezTo>
                    <a:pt x="914425" y="2786205"/>
                    <a:pt x="881153" y="2803524"/>
                    <a:pt x="840589" y="2807171"/>
                  </a:cubicBezTo>
                  <a:cubicBezTo>
                    <a:pt x="815523" y="2809449"/>
                    <a:pt x="790911" y="2809905"/>
                    <a:pt x="765844" y="2814007"/>
                  </a:cubicBezTo>
                  <a:cubicBezTo>
                    <a:pt x="708872" y="2824034"/>
                    <a:pt x="670132" y="2867332"/>
                    <a:pt x="666942" y="2925214"/>
                  </a:cubicBezTo>
                  <a:cubicBezTo>
                    <a:pt x="664663" y="2969424"/>
                    <a:pt x="661929" y="3014090"/>
                    <a:pt x="658282" y="3058755"/>
                  </a:cubicBezTo>
                  <a:cubicBezTo>
                    <a:pt x="657827" y="3155834"/>
                    <a:pt x="649167" y="3252457"/>
                    <a:pt x="645521" y="3349536"/>
                  </a:cubicBezTo>
                  <a:cubicBezTo>
                    <a:pt x="642330" y="3427017"/>
                    <a:pt x="637772" y="3504042"/>
                    <a:pt x="635038" y="3581522"/>
                  </a:cubicBezTo>
                  <a:cubicBezTo>
                    <a:pt x="633215" y="3622541"/>
                    <a:pt x="631848" y="3663105"/>
                    <a:pt x="629113" y="3704124"/>
                  </a:cubicBezTo>
                  <a:cubicBezTo>
                    <a:pt x="623644" y="3781150"/>
                    <a:pt x="621821" y="3858630"/>
                    <a:pt x="617263" y="3935655"/>
                  </a:cubicBezTo>
                  <a:cubicBezTo>
                    <a:pt x="612250" y="4017238"/>
                    <a:pt x="609059" y="4098820"/>
                    <a:pt x="605413" y="4180859"/>
                  </a:cubicBezTo>
                  <a:cubicBezTo>
                    <a:pt x="603135" y="4237830"/>
                    <a:pt x="627746" y="4306651"/>
                    <a:pt x="692464" y="4337643"/>
                  </a:cubicBezTo>
                  <a:cubicBezTo>
                    <a:pt x="761286" y="4341289"/>
                    <a:pt x="830563" y="4344936"/>
                    <a:pt x="899384" y="4348582"/>
                  </a:cubicBezTo>
                  <a:cubicBezTo>
                    <a:pt x="1163274" y="4361799"/>
                    <a:pt x="1427165" y="4375017"/>
                    <a:pt x="1691056" y="4387778"/>
                  </a:cubicBezTo>
                  <a:cubicBezTo>
                    <a:pt x="1725238" y="4389146"/>
                    <a:pt x="1725238" y="4388690"/>
                    <a:pt x="1713844" y="4420138"/>
                  </a:cubicBezTo>
                  <a:cubicBezTo>
                    <a:pt x="1713844" y="4421049"/>
                    <a:pt x="1715211" y="4422416"/>
                    <a:pt x="1716122" y="4423328"/>
                  </a:cubicBezTo>
                  <a:cubicBezTo>
                    <a:pt x="1721591" y="4422872"/>
                    <a:pt x="1723871" y="4418314"/>
                    <a:pt x="1725238" y="4414212"/>
                  </a:cubicBezTo>
                  <a:cubicBezTo>
                    <a:pt x="1732075" y="4390968"/>
                    <a:pt x="1747571" y="4389601"/>
                    <a:pt x="1768992" y="4390968"/>
                  </a:cubicBezTo>
                  <a:cubicBezTo>
                    <a:pt x="1841003" y="4395982"/>
                    <a:pt x="1913015" y="4398261"/>
                    <a:pt x="1985026" y="4401907"/>
                  </a:cubicBezTo>
                  <a:cubicBezTo>
                    <a:pt x="2185109" y="4411934"/>
                    <a:pt x="2385192" y="4420138"/>
                    <a:pt x="2585274" y="4431987"/>
                  </a:cubicBezTo>
                  <a:cubicBezTo>
                    <a:pt x="2628572" y="4434722"/>
                    <a:pt x="2663667" y="4426063"/>
                    <a:pt x="2700128" y="4403274"/>
                  </a:cubicBezTo>
                  <a:cubicBezTo>
                    <a:pt x="2767127" y="4360888"/>
                    <a:pt x="2811336" y="4304828"/>
                    <a:pt x="2830478" y="4227347"/>
                  </a:cubicBezTo>
                  <a:cubicBezTo>
                    <a:pt x="2846886" y="4159438"/>
                    <a:pt x="2851444" y="4089705"/>
                    <a:pt x="2856913" y="4019973"/>
                  </a:cubicBezTo>
                  <a:cubicBezTo>
                    <a:pt x="2856002" y="3994905"/>
                    <a:pt x="2868307" y="3972116"/>
                    <a:pt x="2870586" y="3948417"/>
                  </a:cubicBezTo>
                  <a:cubicBezTo>
                    <a:pt x="2876055" y="3895092"/>
                    <a:pt x="2876511" y="3841311"/>
                    <a:pt x="2881069" y="3787530"/>
                  </a:cubicBezTo>
                  <a:cubicBezTo>
                    <a:pt x="2881980" y="3772034"/>
                    <a:pt x="2880157" y="3756538"/>
                    <a:pt x="2874233" y="3741953"/>
                  </a:cubicBezTo>
                  <a:cubicBezTo>
                    <a:pt x="2872409" y="3664473"/>
                    <a:pt x="2876966" y="3586536"/>
                    <a:pt x="2882892" y="3509055"/>
                  </a:cubicBezTo>
                  <a:cubicBezTo>
                    <a:pt x="2896565" y="3504953"/>
                    <a:pt x="2898388" y="3494015"/>
                    <a:pt x="2898843" y="3482165"/>
                  </a:cubicBezTo>
                  <a:cubicBezTo>
                    <a:pt x="2900211" y="3429751"/>
                    <a:pt x="2903401" y="3377794"/>
                    <a:pt x="2907959" y="3325836"/>
                  </a:cubicBezTo>
                  <a:cubicBezTo>
                    <a:pt x="2909326" y="3307605"/>
                    <a:pt x="2907959" y="3289830"/>
                    <a:pt x="2901579" y="3272511"/>
                  </a:cubicBezTo>
                  <a:cubicBezTo>
                    <a:pt x="2898843" y="3263851"/>
                    <a:pt x="2896565" y="3255192"/>
                    <a:pt x="2896565" y="3246076"/>
                  </a:cubicBezTo>
                  <a:cubicBezTo>
                    <a:pt x="2896565" y="3192296"/>
                    <a:pt x="2896565" y="3138515"/>
                    <a:pt x="2895653" y="3084734"/>
                  </a:cubicBezTo>
                  <a:cubicBezTo>
                    <a:pt x="2895197" y="3057388"/>
                    <a:pt x="2895197" y="3030042"/>
                    <a:pt x="2887450" y="3003607"/>
                  </a:cubicBezTo>
                  <a:cubicBezTo>
                    <a:pt x="2869675" y="2958942"/>
                    <a:pt x="2835947" y="2931596"/>
                    <a:pt x="2794017" y="2914732"/>
                  </a:cubicBezTo>
                  <a:cubicBezTo>
                    <a:pt x="2755276" y="2899692"/>
                    <a:pt x="2714713" y="2896957"/>
                    <a:pt x="2673694" y="2895590"/>
                  </a:cubicBezTo>
                  <a:cubicBezTo>
                    <a:pt x="2606695" y="2892855"/>
                    <a:pt x="2539697" y="2883740"/>
                    <a:pt x="2472699" y="2889664"/>
                  </a:cubicBezTo>
                  <a:cubicBezTo>
                    <a:pt x="2479536" y="2890120"/>
                    <a:pt x="2487740" y="2890120"/>
                    <a:pt x="2492754" y="2883740"/>
                  </a:cubicBezTo>
                  <a:cubicBezTo>
                    <a:pt x="2511440" y="2859584"/>
                    <a:pt x="2538330" y="2846823"/>
                    <a:pt x="2563398" y="2831326"/>
                  </a:cubicBezTo>
                  <a:cubicBezTo>
                    <a:pt x="2571145" y="2826313"/>
                    <a:pt x="2581629" y="2821755"/>
                    <a:pt x="2578438" y="2808993"/>
                  </a:cubicBezTo>
                  <a:cubicBezTo>
                    <a:pt x="2577527" y="2806715"/>
                    <a:pt x="2576159" y="2804891"/>
                    <a:pt x="2574336" y="2803069"/>
                  </a:cubicBezTo>
                  <a:cubicBezTo>
                    <a:pt x="2569778" y="2804435"/>
                    <a:pt x="2565220" y="2806259"/>
                    <a:pt x="2560663" y="2808082"/>
                  </a:cubicBezTo>
                  <a:cubicBezTo>
                    <a:pt x="2542888" y="2809449"/>
                    <a:pt x="2527392" y="2817197"/>
                    <a:pt x="2512351" y="2825857"/>
                  </a:cubicBezTo>
                  <a:cubicBezTo>
                    <a:pt x="2486372" y="2841353"/>
                    <a:pt x="2458570" y="2854114"/>
                    <a:pt x="2431680" y="2867788"/>
                  </a:cubicBezTo>
                  <a:cubicBezTo>
                    <a:pt x="2415729" y="2875991"/>
                    <a:pt x="2399321" y="2879182"/>
                    <a:pt x="2381090" y="2878727"/>
                  </a:cubicBezTo>
                  <a:cubicBezTo>
                    <a:pt x="2309990" y="2877359"/>
                    <a:pt x="2238890" y="2871434"/>
                    <a:pt x="2167790" y="2868700"/>
                  </a:cubicBezTo>
                  <a:cubicBezTo>
                    <a:pt x="2095779" y="2865965"/>
                    <a:pt x="2024223" y="2862318"/>
                    <a:pt x="1952211" y="2858217"/>
                  </a:cubicBezTo>
                  <a:cubicBezTo>
                    <a:pt x="1847384" y="2852292"/>
                    <a:pt x="1742101" y="2847278"/>
                    <a:pt x="1636819" y="2841809"/>
                  </a:cubicBezTo>
                  <a:cubicBezTo>
                    <a:pt x="1561161" y="2837707"/>
                    <a:pt x="1485504" y="2834517"/>
                    <a:pt x="1409846" y="2830870"/>
                  </a:cubicBezTo>
                  <a:cubicBezTo>
                    <a:pt x="1375207" y="2829048"/>
                    <a:pt x="1340113" y="2829503"/>
                    <a:pt x="1305475" y="2826768"/>
                  </a:cubicBezTo>
                  <a:cubicBezTo>
                    <a:pt x="1204293" y="2818109"/>
                    <a:pt x="1102657" y="2818109"/>
                    <a:pt x="1001476" y="2809449"/>
                  </a:cubicBezTo>
                  <a:cubicBezTo>
                    <a:pt x="989170" y="2808082"/>
                    <a:pt x="973219" y="2814919"/>
                    <a:pt x="965926" y="2801246"/>
                  </a:cubicBezTo>
                  <a:cubicBezTo>
                    <a:pt x="959546" y="2789395"/>
                    <a:pt x="973219" y="2781647"/>
                    <a:pt x="979599" y="2772532"/>
                  </a:cubicBezTo>
                  <a:cubicBezTo>
                    <a:pt x="984157" y="2766152"/>
                    <a:pt x="985069" y="2760226"/>
                    <a:pt x="980055" y="2753845"/>
                  </a:cubicBezTo>
                  <a:cubicBezTo>
                    <a:pt x="975041" y="2747921"/>
                    <a:pt x="968205" y="2747009"/>
                    <a:pt x="961368" y="2748832"/>
                  </a:cubicBezTo>
                  <a:close/>
                  <a:moveTo>
                    <a:pt x="365679" y="2743534"/>
                  </a:moveTo>
                  <a:cubicBezTo>
                    <a:pt x="334231" y="2743591"/>
                    <a:pt x="302783" y="2745186"/>
                    <a:pt x="271335" y="2749744"/>
                  </a:cubicBezTo>
                  <a:cubicBezTo>
                    <a:pt x="242166" y="2753846"/>
                    <a:pt x="225758" y="2771166"/>
                    <a:pt x="216642" y="2797600"/>
                  </a:cubicBezTo>
                  <a:cubicBezTo>
                    <a:pt x="209350" y="2818565"/>
                    <a:pt x="208894" y="2840898"/>
                    <a:pt x="210718" y="2862775"/>
                  </a:cubicBezTo>
                  <a:cubicBezTo>
                    <a:pt x="214820" y="2915644"/>
                    <a:pt x="228036" y="2925671"/>
                    <a:pt x="277715" y="2933419"/>
                  </a:cubicBezTo>
                  <a:cubicBezTo>
                    <a:pt x="313721" y="2939344"/>
                    <a:pt x="350183" y="2939344"/>
                    <a:pt x="386189" y="2941623"/>
                  </a:cubicBezTo>
                  <a:cubicBezTo>
                    <a:pt x="414446" y="2942079"/>
                    <a:pt x="443159" y="2942535"/>
                    <a:pt x="471873" y="2938888"/>
                  </a:cubicBezTo>
                  <a:cubicBezTo>
                    <a:pt x="508335" y="2934331"/>
                    <a:pt x="525654" y="2919291"/>
                    <a:pt x="534770" y="2883741"/>
                  </a:cubicBezTo>
                  <a:cubicBezTo>
                    <a:pt x="543885" y="2846823"/>
                    <a:pt x="542061" y="2810361"/>
                    <a:pt x="531579" y="2774355"/>
                  </a:cubicBezTo>
                  <a:cubicBezTo>
                    <a:pt x="526110" y="2760227"/>
                    <a:pt x="515171" y="2753846"/>
                    <a:pt x="500587" y="2751111"/>
                  </a:cubicBezTo>
                  <a:cubicBezTo>
                    <a:pt x="487369" y="2748833"/>
                    <a:pt x="473696" y="2747009"/>
                    <a:pt x="460023" y="2746554"/>
                  </a:cubicBezTo>
                  <a:cubicBezTo>
                    <a:pt x="428575" y="2744959"/>
                    <a:pt x="397127" y="2743477"/>
                    <a:pt x="365679" y="2743534"/>
                  </a:cubicBezTo>
                  <a:close/>
                  <a:moveTo>
                    <a:pt x="3176180" y="2422388"/>
                  </a:moveTo>
                  <a:cubicBezTo>
                    <a:pt x="3150087" y="2421134"/>
                    <a:pt x="3123994" y="2421818"/>
                    <a:pt x="3098015" y="2427059"/>
                  </a:cubicBezTo>
                  <a:cubicBezTo>
                    <a:pt x="3057451" y="2435263"/>
                    <a:pt x="3035574" y="2458508"/>
                    <a:pt x="3029649" y="2499071"/>
                  </a:cubicBezTo>
                  <a:cubicBezTo>
                    <a:pt x="3027827" y="2512744"/>
                    <a:pt x="3023725" y="2527329"/>
                    <a:pt x="3026915" y="2539634"/>
                  </a:cubicBezTo>
                  <a:cubicBezTo>
                    <a:pt x="3032384" y="2559689"/>
                    <a:pt x="3010963" y="2582477"/>
                    <a:pt x="3033752" y="2599796"/>
                  </a:cubicBezTo>
                  <a:cubicBezTo>
                    <a:pt x="3043322" y="2583844"/>
                    <a:pt x="3054261" y="2594782"/>
                    <a:pt x="3066111" y="2596606"/>
                  </a:cubicBezTo>
                  <a:cubicBezTo>
                    <a:pt x="3131286" y="2605721"/>
                    <a:pt x="3196917" y="2612557"/>
                    <a:pt x="3262547" y="2601164"/>
                  </a:cubicBezTo>
                  <a:cubicBezTo>
                    <a:pt x="3306757" y="2593415"/>
                    <a:pt x="3330002" y="2568348"/>
                    <a:pt x="3334559" y="2523227"/>
                  </a:cubicBezTo>
                  <a:cubicBezTo>
                    <a:pt x="3337293" y="2496337"/>
                    <a:pt x="3339573" y="2468990"/>
                    <a:pt x="3339117" y="2440732"/>
                  </a:cubicBezTo>
                  <a:cubicBezTo>
                    <a:pt x="3311771" y="2429795"/>
                    <a:pt x="3282601" y="2432073"/>
                    <a:pt x="3254344" y="2429339"/>
                  </a:cubicBezTo>
                  <a:cubicBezTo>
                    <a:pt x="3228365" y="2426832"/>
                    <a:pt x="3202272" y="2423641"/>
                    <a:pt x="3176180" y="2422388"/>
                  </a:cubicBezTo>
                  <a:close/>
                  <a:moveTo>
                    <a:pt x="3173672" y="1952148"/>
                  </a:moveTo>
                  <a:cubicBezTo>
                    <a:pt x="3115790" y="1945312"/>
                    <a:pt x="3072036" y="1969011"/>
                    <a:pt x="3031472" y="2005017"/>
                  </a:cubicBezTo>
                  <a:cubicBezTo>
                    <a:pt x="3022813" y="2012765"/>
                    <a:pt x="3018255" y="2021881"/>
                    <a:pt x="3021445" y="2033275"/>
                  </a:cubicBezTo>
                  <a:cubicBezTo>
                    <a:pt x="3035118" y="2079764"/>
                    <a:pt x="3058819" y="2115769"/>
                    <a:pt x="3110776" y="2126252"/>
                  </a:cubicBezTo>
                  <a:cubicBezTo>
                    <a:pt x="3153619" y="2134911"/>
                    <a:pt x="3196461" y="2134911"/>
                    <a:pt x="3239759" y="2136735"/>
                  </a:cubicBezTo>
                  <a:cubicBezTo>
                    <a:pt x="3257990" y="2134456"/>
                    <a:pt x="3275765" y="2132633"/>
                    <a:pt x="3293996" y="2130354"/>
                  </a:cubicBezTo>
                  <a:cubicBezTo>
                    <a:pt x="3317696" y="2127163"/>
                    <a:pt x="3334104" y="2115314"/>
                    <a:pt x="3342763" y="2092070"/>
                  </a:cubicBezTo>
                  <a:cubicBezTo>
                    <a:pt x="3357803" y="2051962"/>
                    <a:pt x="3365096" y="2010487"/>
                    <a:pt x="3361905" y="1967189"/>
                  </a:cubicBezTo>
                  <a:cubicBezTo>
                    <a:pt x="3299009" y="1962175"/>
                    <a:pt x="3236113" y="1959440"/>
                    <a:pt x="3173672" y="1952148"/>
                  </a:cubicBezTo>
                  <a:close/>
                  <a:moveTo>
                    <a:pt x="420371" y="1814050"/>
                  </a:moveTo>
                  <a:cubicBezTo>
                    <a:pt x="388012" y="1814506"/>
                    <a:pt x="355196" y="1814506"/>
                    <a:pt x="323293" y="1824077"/>
                  </a:cubicBezTo>
                  <a:cubicBezTo>
                    <a:pt x="300048" y="1830914"/>
                    <a:pt x="285463" y="1845498"/>
                    <a:pt x="276804" y="1867375"/>
                  </a:cubicBezTo>
                  <a:cubicBezTo>
                    <a:pt x="267688" y="1890619"/>
                    <a:pt x="264954" y="1914319"/>
                    <a:pt x="268600" y="1938931"/>
                  </a:cubicBezTo>
                  <a:cubicBezTo>
                    <a:pt x="272246" y="1964909"/>
                    <a:pt x="285463" y="1982229"/>
                    <a:pt x="312354" y="1987698"/>
                  </a:cubicBezTo>
                  <a:cubicBezTo>
                    <a:pt x="327850" y="1990888"/>
                    <a:pt x="342890" y="1995446"/>
                    <a:pt x="358386" y="1999092"/>
                  </a:cubicBezTo>
                  <a:cubicBezTo>
                    <a:pt x="422650" y="2004561"/>
                    <a:pt x="486458" y="2007752"/>
                    <a:pt x="549810" y="1994535"/>
                  </a:cubicBezTo>
                  <a:cubicBezTo>
                    <a:pt x="563027" y="1986331"/>
                    <a:pt x="571687" y="1975393"/>
                    <a:pt x="575333" y="1960808"/>
                  </a:cubicBezTo>
                  <a:cubicBezTo>
                    <a:pt x="584904" y="1921156"/>
                    <a:pt x="585360" y="1881504"/>
                    <a:pt x="577611" y="1841396"/>
                  </a:cubicBezTo>
                  <a:cubicBezTo>
                    <a:pt x="573965" y="1824077"/>
                    <a:pt x="564394" y="1815873"/>
                    <a:pt x="545708" y="1815873"/>
                  </a:cubicBezTo>
                  <a:cubicBezTo>
                    <a:pt x="503777" y="1816329"/>
                    <a:pt x="462302" y="1813595"/>
                    <a:pt x="420371" y="1814050"/>
                  </a:cubicBezTo>
                  <a:close/>
                  <a:moveTo>
                    <a:pt x="3158177" y="1473590"/>
                  </a:moveTo>
                  <a:cubicBezTo>
                    <a:pt x="3143591" y="1474046"/>
                    <a:pt x="3129463" y="1477692"/>
                    <a:pt x="3117613" y="1486352"/>
                  </a:cubicBezTo>
                  <a:cubicBezTo>
                    <a:pt x="3105763" y="1495467"/>
                    <a:pt x="3092090" y="1499114"/>
                    <a:pt x="3077961" y="1501848"/>
                  </a:cubicBezTo>
                  <a:cubicBezTo>
                    <a:pt x="3074771" y="1503671"/>
                    <a:pt x="3070668" y="1504583"/>
                    <a:pt x="3068390" y="1508229"/>
                  </a:cubicBezTo>
                  <a:cubicBezTo>
                    <a:pt x="3063832" y="1525548"/>
                    <a:pt x="3058819" y="1542868"/>
                    <a:pt x="3050615" y="1559275"/>
                  </a:cubicBezTo>
                  <a:cubicBezTo>
                    <a:pt x="3036942" y="1588445"/>
                    <a:pt x="3053349" y="1641770"/>
                    <a:pt x="3098015" y="1655443"/>
                  </a:cubicBezTo>
                  <a:cubicBezTo>
                    <a:pt x="3121715" y="1662735"/>
                    <a:pt x="3146782" y="1662735"/>
                    <a:pt x="3170938" y="1666837"/>
                  </a:cubicBezTo>
                  <a:cubicBezTo>
                    <a:pt x="3215603" y="1669572"/>
                    <a:pt x="3259813" y="1672306"/>
                    <a:pt x="3304478" y="1664102"/>
                  </a:cubicBezTo>
                  <a:cubicBezTo>
                    <a:pt x="3344586" y="1656354"/>
                    <a:pt x="3369197" y="1633566"/>
                    <a:pt x="3377857" y="1593458"/>
                  </a:cubicBezTo>
                  <a:cubicBezTo>
                    <a:pt x="3384238" y="1563377"/>
                    <a:pt x="3384694" y="1533296"/>
                    <a:pt x="3384238" y="1503216"/>
                  </a:cubicBezTo>
                  <a:cubicBezTo>
                    <a:pt x="3378769" y="1490454"/>
                    <a:pt x="3366919" y="1487263"/>
                    <a:pt x="3355068" y="1484529"/>
                  </a:cubicBezTo>
                  <a:cubicBezTo>
                    <a:pt x="3339573" y="1480883"/>
                    <a:pt x="3323620" y="1482250"/>
                    <a:pt x="3307669" y="1480427"/>
                  </a:cubicBezTo>
                  <a:cubicBezTo>
                    <a:pt x="3257990" y="1474958"/>
                    <a:pt x="3208311" y="1471768"/>
                    <a:pt x="3158177" y="1473590"/>
                  </a:cubicBezTo>
                  <a:close/>
                  <a:moveTo>
                    <a:pt x="486913" y="1346431"/>
                  </a:moveTo>
                  <a:cubicBezTo>
                    <a:pt x="444527" y="1346887"/>
                    <a:pt x="401685" y="1345975"/>
                    <a:pt x="360210" y="1356002"/>
                  </a:cubicBezTo>
                  <a:cubicBezTo>
                    <a:pt x="325115" y="1364662"/>
                    <a:pt x="298225" y="1383348"/>
                    <a:pt x="292756" y="1421177"/>
                  </a:cubicBezTo>
                  <a:cubicBezTo>
                    <a:pt x="280450" y="1506406"/>
                    <a:pt x="291388" y="1515065"/>
                    <a:pt x="366590" y="1525093"/>
                  </a:cubicBezTo>
                  <a:cubicBezTo>
                    <a:pt x="395760" y="1528738"/>
                    <a:pt x="425384" y="1531018"/>
                    <a:pt x="454554" y="1533752"/>
                  </a:cubicBezTo>
                  <a:cubicBezTo>
                    <a:pt x="479621" y="1533752"/>
                    <a:pt x="504233" y="1534664"/>
                    <a:pt x="528844" y="1533296"/>
                  </a:cubicBezTo>
                  <a:cubicBezTo>
                    <a:pt x="553456" y="1531929"/>
                    <a:pt x="578523" y="1529195"/>
                    <a:pt x="595386" y="1506862"/>
                  </a:cubicBezTo>
                  <a:cubicBezTo>
                    <a:pt x="607693" y="1461285"/>
                    <a:pt x="605869" y="1415252"/>
                    <a:pt x="604957" y="1368764"/>
                  </a:cubicBezTo>
                  <a:cubicBezTo>
                    <a:pt x="604957" y="1352356"/>
                    <a:pt x="598577" y="1345975"/>
                    <a:pt x="582169" y="1346431"/>
                  </a:cubicBezTo>
                  <a:cubicBezTo>
                    <a:pt x="550721" y="1346887"/>
                    <a:pt x="518817" y="1346431"/>
                    <a:pt x="486913" y="1346431"/>
                  </a:cubicBezTo>
                  <a:close/>
                  <a:moveTo>
                    <a:pt x="3197664" y="1006142"/>
                  </a:moveTo>
                  <a:cubicBezTo>
                    <a:pt x="3151710" y="1007595"/>
                    <a:pt x="3115562" y="1029557"/>
                    <a:pt x="3084797" y="1074336"/>
                  </a:cubicBezTo>
                  <a:cubicBezTo>
                    <a:pt x="3065655" y="1102595"/>
                    <a:pt x="3072492" y="1131764"/>
                    <a:pt x="3083886" y="1160933"/>
                  </a:cubicBezTo>
                  <a:cubicBezTo>
                    <a:pt x="3093457" y="1185089"/>
                    <a:pt x="3113967" y="1187368"/>
                    <a:pt x="3134932" y="1190102"/>
                  </a:cubicBezTo>
                  <a:cubicBezTo>
                    <a:pt x="3137667" y="1190558"/>
                    <a:pt x="3140857" y="1190558"/>
                    <a:pt x="3142680" y="1193293"/>
                  </a:cubicBezTo>
                  <a:cubicBezTo>
                    <a:pt x="3166836" y="1201497"/>
                    <a:pt x="3191447" y="1194204"/>
                    <a:pt x="3216059" y="1197395"/>
                  </a:cubicBezTo>
                  <a:cubicBezTo>
                    <a:pt x="3245228" y="1200585"/>
                    <a:pt x="3274397" y="1199673"/>
                    <a:pt x="3303567" y="1197850"/>
                  </a:cubicBezTo>
                  <a:cubicBezTo>
                    <a:pt x="3367830" y="1190102"/>
                    <a:pt x="3395632" y="1166858"/>
                    <a:pt x="3402925" y="1112621"/>
                  </a:cubicBezTo>
                  <a:cubicBezTo>
                    <a:pt x="3406571" y="1084820"/>
                    <a:pt x="3408849" y="1057018"/>
                    <a:pt x="3406571" y="1029215"/>
                  </a:cubicBezTo>
                  <a:cubicBezTo>
                    <a:pt x="3401557" y="1020100"/>
                    <a:pt x="3392898" y="1018277"/>
                    <a:pt x="3383327" y="1017366"/>
                  </a:cubicBezTo>
                  <a:cubicBezTo>
                    <a:pt x="3344130" y="1012808"/>
                    <a:pt x="3304934" y="1010985"/>
                    <a:pt x="3265282" y="1012808"/>
                  </a:cubicBezTo>
                  <a:cubicBezTo>
                    <a:pt x="3258901" y="1013264"/>
                    <a:pt x="3252977" y="1012808"/>
                    <a:pt x="3247051" y="1011441"/>
                  </a:cubicBezTo>
                  <a:cubicBezTo>
                    <a:pt x="3229390" y="1007453"/>
                    <a:pt x="3212983" y="1005658"/>
                    <a:pt x="3197664" y="1006142"/>
                  </a:cubicBezTo>
                  <a:close/>
                  <a:moveTo>
                    <a:pt x="857909" y="852833"/>
                  </a:moveTo>
                  <a:cubicBezTo>
                    <a:pt x="825094" y="857846"/>
                    <a:pt x="797748" y="872431"/>
                    <a:pt x="772225" y="892029"/>
                  </a:cubicBezTo>
                  <a:cubicBezTo>
                    <a:pt x="749892" y="909349"/>
                    <a:pt x="724825" y="921198"/>
                    <a:pt x="699302" y="933048"/>
                  </a:cubicBezTo>
                  <a:cubicBezTo>
                    <a:pt x="682894" y="945354"/>
                    <a:pt x="663296" y="951735"/>
                    <a:pt x="645521" y="961306"/>
                  </a:cubicBezTo>
                  <a:cubicBezTo>
                    <a:pt x="632759" y="968143"/>
                    <a:pt x="630025" y="961762"/>
                    <a:pt x="629569" y="950368"/>
                  </a:cubicBezTo>
                  <a:cubicBezTo>
                    <a:pt x="628658" y="932593"/>
                    <a:pt x="627290" y="914362"/>
                    <a:pt x="625923" y="896587"/>
                  </a:cubicBezTo>
                  <a:cubicBezTo>
                    <a:pt x="621366" y="885649"/>
                    <a:pt x="611794" y="882458"/>
                    <a:pt x="600855" y="880635"/>
                  </a:cubicBezTo>
                  <a:cubicBezTo>
                    <a:pt x="573509" y="876533"/>
                    <a:pt x="546619" y="875166"/>
                    <a:pt x="519273" y="873343"/>
                  </a:cubicBezTo>
                  <a:cubicBezTo>
                    <a:pt x="474152" y="870608"/>
                    <a:pt x="429031" y="861948"/>
                    <a:pt x="383454" y="871519"/>
                  </a:cubicBezTo>
                  <a:cubicBezTo>
                    <a:pt x="336966" y="881547"/>
                    <a:pt x="308708" y="908893"/>
                    <a:pt x="301871" y="954470"/>
                  </a:cubicBezTo>
                  <a:cubicBezTo>
                    <a:pt x="298681" y="974523"/>
                    <a:pt x="299592" y="995033"/>
                    <a:pt x="301416" y="1015543"/>
                  </a:cubicBezTo>
                  <a:cubicBezTo>
                    <a:pt x="303238" y="1033774"/>
                    <a:pt x="312809" y="1044256"/>
                    <a:pt x="331952" y="1048814"/>
                  </a:cubicBezTo>
                  <a:cubicBezTo>
                    <a:pt x="372060" y="1058841"/>
                    <a:pt x="412167" y="1062031"/>
                    <a:pt x="452730" y="1062943"/>
                  </a:cubicBezTo>
                  <a:cubicBezTo>
                    <a:pt x="458200" y="1062943"/>
                    <a:pt x="468227" y="1056106"/>
                    <a:pt x="470505" y="1068867"/>
                  </a:cubicBezTo>
                  <a:cubicBezTo>
                    <a:pt x="423106" y="1098493"/>
                    <a:pt x="367046" y="1108519"/>
                    <a:pt x="315544" y="1135865"/>
                  </a:cubicBezTo>
                  <a:cubicBezTo>
                    <a:pt x="323293" y="1138601"/>
                    <a:pt x="328306" y="1139967"/>
                    <a:pt x="333319" y="1142246"/>
                  </a:cubicBezTo>
                  <a:cubicBezTo>
                    <a:pt x="338788" y="1144525"/>
                    <a:pt x="346537" y="1144981"/>
                    <a:pt x="346992" y="1152274"/>
                  </a:cubicBezTo>
                  <a:cubicBezTo>
                    <a:pt x="346992" y="1159566"/>
                    <a:pt x="339244" y="1160478"/>
                    <a:pt x="334231" y="1163667"/>
                  </a:cubicBezTo>
                  <a:cubicBezTo>
                    <a:pt x="330584" y="1166402"/>
                    <a:pt x="326027" y="1167769"/>
                    <a:pt x="322381" y="1170504"/>
                  </a:cubicBezTo>
                  <a:cubicBezTo>
                    <a:pt x="319191" y="1173238"/>
                    <a:pt x="312354" y="1171416"/>
                    <a:pt x="312354" y="1180075"/>
                  </a:cubicBezTo>
                  <a:cubicBezTo>
                    <a:pt x="332408" y="1178708"/>
                    <a:pt x="353828" y="1158198"/>
                    <a:pt x="372060" y="1182354"/>
                  </a:cubicBezTo>
                  <a:cubicBezTo>
                    <a:pt x="372515" y="1182810"/>
                    <a:pt x="374794" y="1181898"/>
                    <a:pt x="376161" y="1180987"/>
                  </a:cubicBezTo>
                  <a:cubicBezTo>
                    <a:pt x="413079" y="1158654"/>
                    <a:pt x="455921" y="1158654"/>
                    <a:pt x="496484" y="1149994"/>
                  </a:cubicBezTo>
                  <a:cubicBezTo>
                    <a:pt x="536137" y="1141791"/>
                    <a:pt x="575333" y="1131308"/>
                    <a:pt x="614529" y="1122192"/>
                  </a:cubicBezTo>
                  <a:cubicBezTo>
                    <a:pt x="595842" y="1114444"/>
                    <a:pt x="596754" y="1107608"/>
                    <a:pt x="610427" y="1098948"/>
                  </a:cubicBezTo>
                  <a:cubicBezTo>
                    <a:pt x="614529" y="1096669"/>
                    <a:pt x="618175" y="1094391"/>
                    <a:pt x="622277" y="1092112"/>
                  </a:cubicBezTo>
                  <a:cubicBezTo>
                    <a:pt x="620910" y="1087098"/>
                    <a:pt x="616352" y="1087554"/>
                    <a:pt x="612706" y="1086187"/>
                  </a:cubicBezTo>
                  <a:cubicBezTo>
                    <a:pt x="606325" y="1073881"/>
                    <a:pt x="595386" y="1076616"/>
                    <a:pt x="584904" y="1077983"/>
                  </a:cubicBezTo>
                  <a:cubicBezTo>
                    <a:pt x="562116" y="1081173"/>
                    <a:pt x="539783" y="1084364"/>
                    <a:pt x="517450" y="1087554"/>
                  </a:cubicBezTo>
                  <a:cubicBezTo>
                    <a:pt x="512893" y="1088466"/>
                    <a:pt x="506967" y="1090744"/>
                    <a:pt x="504233" y="1083452"/>
                  </a:cubicBezTo>
                  <a:cubicBezTo>
                    <a:pt x="512437" y="1073881"/>
                    <a:pt x="523831" y="1076160"/>
                    <a:pt x="533858" y="1076160"/>
                  </a:cubicBezTo>
                  <a:cubicBezTo>
                    <a:pt x="554367" y="1076160"/>
                    <a:pt x="574877" y="1073425"/>
                    <a:pt x="594019" y="1066589"/>
                  </a:cubicBezTo>
                  <a:cubicBezTo>
                    <a:pt x="607693" y="1061576"/>
                    <a:pt x="621366" y="1055194"/>
                    <a:pt x="617263" y="1036052"/>
                  </a:cubicBezTo>
                  <a:cubicBezTo>
                    <a:pt x="625012" y="1016910"/>
                    <a:pt x="620454" y="994577"/>
                    <a:pt x="635039" y="977258"/>
                  </a:cubicBezTo>
                  <a:cubicBezTo>
                    <a:pt x="656916" y="984095"/>
                    <a:pt x="663296" y="962673"/>
                    <a:pt x="677425" y="954925"/>
                  </a:cubicBezTo>
                  <a:cubicBezTo>
                    <a:pt x="738042" y="920742"/>
                    <a:pt x="798659" y="886560"/>
                    <a:pt x="857909" y="852833"/>
                  </a:cubicBezTo>
                  <a:close/>
                  <a:moveTo>
                    <a:pt x="3240899" y="564673"/>
                  </a:moveTo>
                  <a:cubicBezTo>
                    <a:pt x="3215603" y="564673"/>
                    <a:pt x="3190308" y="566154"/>
                    <a:pt x="3165013" y="570256"/>
                  </a:cubicBezTo>
                  <a:cubicBezTo>
                    <a:pt x="3140857" y="574358"/>
                    <a:pt x="3124905" y="587575"/>
                    <a:pt x="3117157" y="610363"/>
                  </a:cubicBezTo>
                  <a:cubicBezTo>
                    <a:pt x="3106219" y="643179"/>
                    <a:pt x="3101205" y="676450"/>
                    <a:pt x="3108042" y="711089"/>
                  </a:cubicBezTo>
                  <a:cubicBezTo>
                    <a:pt x="3114422" y="741626"/>
                    <a:pt x="3122171" y="750741"/>
                    <a:pt x="3152251" y="754387"/>
                  </a:cubicBezTo>
                  <a:cubicBezTo>
                    <a:pt x="3216059" y="761679"/>
                    <a:pt x="3280323" y="764413"/>
                    <a:pt x="3344586" y="760768"/>
                  </a:cubicBezTo>
                  <a:cubicBezTo>
                    <a:pt x="3374211" y="755755"/>
                    <a:pt x="3395176" y="738891"/>
                    <a:pt x="3408849" y="712456"/>
                  </a:cubicBezTo>
                  <a:cubicBezTo>
                    <a:pt x="3425713" y="680097"/>
                    <a:pt x="3430726" y="645458"/>
                    <a:pt x="3425257" y="609452"/>
                  </a:cubicBezTo>
                  <a:cubicBezTo>
                    <a:pt x="3421155" y="588486"/>
                    <a:pt x="3407938" y="578004"/>
                    <a:pt x="3386972" y="573902"/>
                  </a:cubicBezTo>
                  <a:cubicBezTo>
                    <a:pt x="3363728" y="569344"/>
                    <a:pt x="3340028" y="569344"/>
                    <a:pt x="3316784" y="567977"/>
                  </a:cubicBezTo>
                  <a:cubicBezTo>
                    <a:pt x="3291489" y="566154"/>
                    <a:pt x="3266194" y="564673"/>
                    <a:pt x="3240899" y="564673"/>
                  </a:cubicBezTo>
                  <a:close/>
                  <a:moveTo>
                    <a:pt x="452617" y="430221"/>
                  </a:moveTo>
                  <a:cubicBezTo>
                    <a:pt x="431538" y="428968"/>
                    <a:pt x="410344" y="428968"/>
                    <a:pt x="388923" y="433070"/>
                  </a:cubicBezTo>
                  <a:cubicBezTo>
                    <a:pt x="359298" y="438994"/>
                    <a:pt x="341067" y="453123"/>
                    <a:pt x="331952" y="481382"/>
                  </a:cubicBezTo>
                  <a:cubicBezTo>
                    <a:pt x="322837" y="508727"/>
                    <a:pt x="324204" y="536529"/>
                    <a:pt x="324204" y="564787"/>
                  </a:cubicBezTo>
                  <a:cubicBezTo>
                    <a:pt x="325115" y="603527"/>
                    <a:pt x="337421" y="614010"/>
                    <a:pt x="375706" y="619023"/>
                  </a:cubicBezTo>
                  <a:cubicBezTo>
                    <a:pt x="410800" y="623581"/>
                    <a:pt x="446350" y="623125"/>
                    <a:pt x="481444" y="627683"/>
                  </a:cubicBezTo>
                  <a:cubicBezTo>
                    <a:pt x="504689" y="627227"/>
                    <a:pt x="528388" y="628594"/>
                    <a:pt x="551632" y="626772"/>
                  </a:cubicBezTo>
                  <a:cubicBezTo>
                    <a:pt x="585815" y="624492"/>
                    <a:pt x="610883" y="606718"/>
                    <a:pt x="625468" y="574813"/>
                  </a:cubicBezTo>
                  <a:cubicBezTo>
                    <a:pt x="642331" y="537896"/>
                    <a:pt x="647345" y="499156"/>
                    <a:pt x="644610" y="459504"/>
                  </a:cubicBezTo>
                  <a:cubicBezTo>
                    <a:pt x="636861" y="448110"/>
                    <a:pt x="626379" y="444008"/>
                    <a:pt x="612706" y="442641"/>
                  </a:cubicBezTo>
                  <a:cubicBezTo>
                    <a:pt x="580346" y="439450"/>
                    <a:pt x="547987" y="436260"/>
                    <a:pt x="515627" y="434892"/>
                  </a:cubicBezTo>
                  <a:cubicBezTo>
                    <a:pt x="494662" y="433981"/>
                    <a:pt x="473696" y="431474"/>
                    <a:pt x="452617" y="430221"/>
                  </a:cubicBezTo>
                  <a:close/>
                  <a:moveTo>
                    <a:pt x="254528" y="1058"/>
                  </a:moveTo>
                  <a:cubicBezTo>
                    <a:pt x="256181" y="2710"/>
                    <a:pt x="257662" y="5786"/>
                    <a:pt x="259485" y="6470"/>
                  </a:cubicBezTo>
                  <a:cubicBezTo>
                    <a:pt x="301416" y="23333"/>
                    <a:pt x="330584" y="52502"/>
                    <a:pt x="346081" y="95801"/>
                  </a:cubicBezTo>
                  <a:cubicBezTo>
                    <a:pt x="352917" y="115398"/>
                    <a:pt x="358386" y="136364"/>
                    <a:pt x="373427" y="152316"/>
                  </a:cubicBezTo>
                  <a:cubicBezTo>
                    <a:pt x="438146" y="153683"/>
                    <a:pt x="503322" y="155506"/>
                    <a:pt x="568496" y="156417"/>
                  </a:cubicBezTo>
                  <a:cubicBezTo>
                    <a:pt x="617719" y="157330"/>
                    <a:pt x="635039" y="144112"/>
                    <a:pt x="650079" y="97623"/>
                  </a:cubicBezTo>
                  <a:cubicBezTo>
                    <a:pt x="656004" y="80304"/>
                    <a:pt x="660106" y="62529"/>
                    <a:pt x="666487" y="45666"/>
                  </a:cubicBezTo>
                  <a:cubicBezTo>
                    <a:pt x="669221" y="37918"/>
                    <a:pt x="670133" y="26979"/>
                    <a:pt x="682438" y="26523"/>
                  </a:cubicBezTo>
                  <a:cubicBezTo>
                    <a:pt x="719356" y="24245"/>
                    <a:pt x="754906" y="31993"/>
                    <a:pt x="789544" y="44298"/>
                  </a:cubicBezTo>
                  <a:cubicBezTo>
                    <a:pt x="814612" y="52958"/>
                    <a:pt x="829196" y="69821"/>
                    <a:pt x="834665" y="96256"/>
                  </a:cubicBezTo>
                  <a:cubicBezTo>
                    <a:pt x="843325" y="139098"/>
                    <a:pt x="842869" y="182396"/>
                    <a:pt x="843325" y="225695"/>
                  </a:cubicBezTo>
                  <a:cubicBezTo>
                    <a:pt x="844236" y="293149"/>
                    <a:pt x="837400" y="360147"/>
                    <a:pt x="840591" y="428056"/>
                  </a:cubicBezTo>
                  <a:cubicBezTo>
                    <a:pt x="844692" y="517387"/>
                    <a:pt x="888902" y="583473"/>
                    <a:pt x="990994" y="592133"/>
                  </a:cubicBezTo>
                  <a:cubicBezTo>
                    <a:pt x="994640" y="592589"/>
                    <a:pt x="998287" y="594412"/>
                    <a:pt x="1001933" y="595323"/>
                  </a:cubicBezTo>
                  <a:cubicBezTo>
                    <a:pt x="1421241" y="622669"/>
                    <a:pt x="1840548" y="642268"/>
                    <a:pt x="2260311" y="662777"/>
                  </a:cubicBezTo>
                  <a:cubicBezTo>
                    <a:pt x="2320929" y="665968"/>
                    <a:pt x="2381546" y="666424"/>
                    <a:pt x="2442163" y="668246"/>
                  </a:cubicBezTo>
                  <a:cubicBezTo>
                    <a:pt x="2449455" y="666879"/>
                    <a:pt x="2456748" y="664144"/>
                    <a:pt x="2464040" y="664144"/>
                  </a:cubicBezTo>
                  <a:cubicBezTo>
                    <a:pt x="2540153" y="663689"/>
                    <a:pt x="2616722" y="663689"/>
                    <a:pt x="2692836" y="664144"/>
                  </a:cubicBezTo>
                  <a:cubicBezTo>
                    <a:pt x="2697393" y="664144"/>
                    <a:pt x="2702407" y="665512"/>
                    <a:pt x="2706965" y="666424"/>
                  </a:cubicBezTo>
                  <a:cubicBezTo>
                    <a:pt x="2709244" y="666879"/>
                    <a:pt x="2711978" y="667335"/>
                    <a:pt x="2714713" y="668246"/>
                  </a:cubicBezTo>
                  <a:cubicBezTo>
                    <a:pt x="2839594" y="684199"/>
                    <a:pt x="2976324" y="550658"/>
                    <a:pt x="3002303" y="453579"/>
                  </a:cubicBezTo>
                  <a:cubicBezTo>
                    <a:pt x="3015976" y="402989"/>
                    <a:pt x="3021901" y="352398"/>
                    <a:pt x="3025092" y="300896"/>
                  </a:cubicBezTo>
                  <a:cubicBezTo>
                    <a:pt x="3027371" y="258510"/>
                    <a:pt x="3029649" y="216124"/>
                    <a:pt x="3038765" y="174648"/>
                  </a:cubicBezTo>
                  <a:cubicBezTo>
                    <a:pt x="3041044" y="164621"/>
                    <a:pt x="3044234" y="153228"/>
                    <a:pt x="3056540" y="167812"/>
                  </a:cubicBezTo>
                  <a:cubicBezTo>
                    <a:pt x="3090723" y="172825"/>
                    <a:pt x="3113967" y="191056"/>
                    <a:pt x="3125361" y="224327"/>
                  </a:cubicBezTo>
                  <a:cubicBezTo>
                    <a:pt x="3132653" y="244837"/>
                    <a:pt x="3144504" y="263523"/>
                    <a:pt x="3149061" y="284945"/>
                  </a:cubicBezTo>
                  <a:cubicBezTo>
                    <a:pt x="3220617" y="292693"/>
                    <a:pt x="3292628" y="295883"/>
                    <a:pt x="3364640" y="294971"/>
                  </a:cubicBezTo>
                  <a:cubicBezTo>
                    <a:pt x="3387428" y="294516"/>
                    <a:pt x="3405659" y="285400"/>
                    <a:pt x="3419332" y="267170"/>
                  </a:cubicBezTo>
                  <a:cubicBezTo>
                    <a:pt x="3435739" y="244381"/>
                    <a:pt x="3452148" y="221593"/>
                    <a:pt x="3456705" y="192879"/>
                  </a:cubicBezTo>
                  <a:cubicBezTo>
                    <a:pt x="3458072" y="183764"/>
                    <a:pt x="3461719" y="176927"/>
                    <a:pt x="3471745" y="176016"/>
                  </a:cubicBezTo>
                  <a:cubicBezTo>
                    <a:pt x="3486786" y="153683"/>
                    <a:pt x="3499091" y="152772"/>
                    <a:pt x="3514132" y="174648"/>
                  </a:cubicBezTo>
                  <a:cubicBezTo>
                    <a:pt x="3527805" y="194247"/>
                    <a:pt x="3536009" y="216124"/>
                    <a:pt x="3538288" y="239824"/>
                  </a:cubicBezTo>
                  <a:cubicBezTo>
                    <a:pt x="3541934" y="282666"/>
                    <a:pt x="3540567" y="325508"/>
                    <a:pt x="3540111" y="368806"/>
                  </a:cubicBezTo>
                  <a:cubicBezTo>
                    <a:pt x="3540111" y="374731"/>
                    <a:pt x="3536921" y="380200"/>
                    <a:pt x="3535553" y="385669"/>
                  </a:cubicBezTo>
                  <a:cubicBezTo>
                    <a:pt x="3542390" y="393418"/>
                    <a:pt x="3540111" y="402989"/>
                    <a:pt x="3541478" y="409826"/>
                  </a:cubicBezTo>
                  <a:cubicBezTo>
                    <a:pt x="3535097" y="670981"/>
                    <a:pt x="3523248" y="932137"/>
                    <a:pt x="3510942" y="1192837"/>
                  </a:cubicBezTo>
                  <a:cubicBezTo>
                    <a:pt x="3504105" y="1332758"/>
                    <a:pt x="3498180" y="1472223"/>
                    <a:pt x="3491344" y="1611689"/>
                  </a:cubicBezTo>
                  <a:cubicBezTo>
                    <a:pt x="3479949" y="1854158"/>
                    <a:pt x="3467643" y="2097083"/>
                    <a:pt x="3456249" y="2339552"/>
                  </a:cubicBezTo>
                  <a:cubicBezTo>
                    <a:pt x="3449412" y="2478562"/>
                    <a:pt x="3443488" y="2617571"/>
                    <a:pt x="3436651" y="2756125"/>
                  </a:cubicBezTo>
                  <a:cubicBezTo>
                    <a:pt x="3426624" y="2957119"/>
                    <a:pt x="3416142" y="3158114"/>
                    <a:pt x="3406115" y="3359107"/>
                  </a:cubicBezTo>
                  <a:cubicBezTo>
                    <a:pt x="3399734" y="3488090"/>
                    <a:pt x="3393353" y="3617073"/>
                    <a:pt x="3386972" y="3746055"/>
                  </a:cubicBezTo>
                  <a:cubicBezTo>
                    <a:pt x="3381047" y="3873671"/>
                    <a:pt x="3374667" y="4000830"/>
                    <a:pt x="3368286" y="4128446"/>
                  </a:cubicBezTo>
                  <a:cubicBezTo>
                    <a:pt x="3366919" y="4153058"/>
                    <a:pt x="3352334" y="4172200"/>
                    <a:pt x="3342763" y="4193621"/>
                  </a:cubicBezTo>
                  <a:cubicBezTo>
                    <a:pt x="3329546" y="4222334"/>
                    <a:pt x="3309947" y="4248313"/>
                    <a:pt x="3299009" y="4278394"/>
                  </a:cubicBezTo>
                  <a:cubicBezTo>
                    <a:pt x="3324532" y="4246490"/>
                    <a:pt x="3350055" y="4214587"/>
                    <a:pt x="3362361" y="4174023"/>
                  </a:cubicBezTo>
                  <a:cubicBezTo>
                    <a:pt x="3362361" y="4196811"/>
                    <a:pt x="3363728" y="4219600"/>
                    <a:pt x="3362361" y="4241933"/>
                  </a:cubicBezTo>
                  <a:cubicBezTo>
                    <a:pt x="3353701" y="4404186"/>
                    <a:pt x="3345042" y="4565984"/>
                    <a:pt x="3335926" y="4728238"/>
                  </a:cubicBezTo>
                  <a:cubicBezTo>
                    <a:pt x="3324532" y="4921484"/>
                    <a:pt x="3314505" y="5114731"/>
                    <a:pt x="3299009" y="5307521"/>
                  </a:cubicBezTo>
                  <a:cubicBezTo>
                    <a:pt x="3299009" y="5312079"/>
                    <a:pt x="3298554" y="5316637"/>
                    <a:pt x="3297186" y="5321194"/>
                  </a:cubicBezTo>
                  <a:cubicBezTo>
                    <a:pt x="3295363" y="5328486"/>
                    <a:pt x="3298098" y="5339881"/>
                    <a:pt x="3287614" y="5342159"/>
                  </a:cubicBezTo>
                  <a:cubicBezTo>
                    <a:pt x="3276676" y="5344894"/>
                    <a:pt x="3277588" y="5332588"/>
                    <a:pt x="3273030" y="5327574"/>
                  </a:cubicBezTo>
                  <a:cubicBezTo>
                    <a:pt x="3267105" y="5321194"/>
                    <a:pt x="3260268" y="5316637"/>
                    <a:pt x="3252521" y="5313446"/>
                  </a:cubicBezTo>
                  <a:cubicBezTo>
                    <a:pt x="3228364" y="5303419"/>
                    <a:pt x="3214691" y="5285188"/>
                    <a:pt x="3211501" y="5260121"/>
                  </a:cubicBezTo>
                  <a:cubicBezTo>
                    <a:pt x="3208311" y="5235054"/>
                    <a:pt x="3193726" y="5222748"/>
                    <a:pt x="3170026" y="5219102"/>
                  </a:cubicBezTo>
                  <a:cubicBezTo>
                    <a:pt x="3108954" y="5210442"/>
                    <a:pt x="3047880" y="5202238"/>
                    <a:pt x="2986351" y="5210442"/>
                  </a:cubicBezTo>
                  <a:cubicBezTo>
                    <a:pt x="2939407" y="5216823"/>
                    <a:pt x="2907959" y="5240523"/>
                    <a:pt x="2896109" y="5287923"/>
                  </a:cubicBezTo>
                  <a:cubicBezTo>
                    <a:pt x="2892919" y="5300228"/>
                    <a:pt x="2887449" y="5312079"/>
                    <a:pt x="2881524" y="5323473"/>
                  </a:cubicBezTo>
                  <a:cubicBezTo>
                    <a:pt x="2877878" y="5331221"/>
                    <a:pt x="2873320" y="5341247"/>
                    <a:pt x="2862382" y="5339881"/>
                  </a:cubicBezTo>
                  <a:cubicBezTo>
                    <a:pt x="2853267" y="5338513"/>
                    <a:pt x="2844607" y="5332132"/>
                    <a:pt x="2842328" y="5323016"/>
                  </a:cubicBezTo>
                  <a:cubicBezTo>
                    <a:pt x="2836859" y="5302964"/>
                    <a:pt x="2823641" y="5294759"/>
                    <a:pt x="2804499" y="5292480"/>
                  </a:cubicBezTo>
                  <a:cubicBezTo>
                    <a:pt x="2788547" y="5290657"/>
                    <a:pt x="2783078" y="5279719"/>
                    <a:pt x="2781711" y="5265590"/>
                  </a:cubicBezTo>
                  <a:cubicBezTo>
                    <a:pt x="2778976" y="5240067"/>
                    <a:pt x="2778976" y="5214544"/>
                    <a:pt x="2780344" y="5188565"/>
                  </a:cubicBezTo>
                  <a:cubicBezTo>
                    <a:pt x="2780344" y="5110173"/>
                    <a:pt x="2779888" y="5031324"/>
                    <a:pt x="2779888" y="4952932"/>
                  </a:cubicBezTo>
                  <a:cubicBezTo>
                    <a:pt x="2779888" y="4920118"/>
                    <a:pt x="2778976" y="4887757"/>
                    <a:pt x="2770317" y="4856309"/>
                  </a:cubicBezTo>
                  <a:cubicBezTo>
                    <a:pt x="2765303" y="4846282"/>
                    <a:pt x="2760290" y="4835800"/>
                    <a:pt x="2754365" y="4826229"/>
                  </a:cubicBezTo>
                  <a:cubicBezTo>
                    <a:pt x="2737501" y="4798427"/>
                    <a:pt x="2713346" y="4782475"/>
                    <a:pt x="2680530" y="4779284"/>
                  </a:cubicBezTo>
                  <a:cubicBezTo>
                    <a:pt x="2558840" y="4766523"/>
                    <a:pt x="2437149" y="4759231"/>
                    <a:pt x="2315003" y="4751938"/>
                  </a:cubicBezTo>
                  <a:cubicBezTo>
                    <a:pt x="2124492" y="4741000"/>
                    <a:pt x="1933525" y="4730973"/>
                    <a:pt x="1742557" y="4720945"/>
                  </a:cubicBezTo>
                  <a:cubicBezTo>
                    <a:pt x="1609017" y="4714109"/>
                    <a:pt x="1475933" y="4707728"/>
                    <a:pt x="1342392" y="4702259"/>
                  </a:cubicBezTo>
                  <a:cubicBezTo>
                    <a:pt x="1185607" y="4695879"/>
                    <a:pt x="1028823" y="4685852"/>
                    <a:pt x="871583" y="4687219"/>
                  </a:cubicBezTo>
                  <a:cubicBezTo>
                    <a:pt x="828285" y="4687675"/>
                    <a:pt x="787721" y="4696334"/>
                    <a:pt x="748069" y="4714109"/>
                  </a:cubicBezTo>
                  <a:cubicBezTo>
                    <a:pt x="689731" y="4740089"/>
                    <a:pt x="656916" y="4784298"/>
                    <a:pt x="641875" y="4844916"/>
                  </a:cubicBezTo>
                  <a:cubicBezTo>
                    <a:pt x="625468" y="4912369"/>
                    <a:pt x="621366" y="4981190"/>
                    <a:pt x="614984" y="5050011"/>
                  </a:cubicBezTo>
                  <a:cubicBezTo>
                    <a:pt x="610427" y="5101513"/>
                    <a:pt x="606325" y="5152559"/>
                    <a:pt x="600855" y="5204061"/>
                  </a:cubicBezTo>
                  <a:cubicBezTo>
                    <a:pt x="597666" y="5234142"/>
                    <a:pt x="592652" y="5236877"/>
                    <a:pt x="564850" y="5223204"/>
                  </a:cubicBezTo>
                  <a:cubicBezTo>
                    <a:pt x="518362" y="5199504"/>
                    <a:pt x="470961" y="5176260"/>
                    <a:pt x="437235" y="5134329"/>
                  </a:cubicBezTo>
                  <a:cubicBezTo>
                    <a:pt x="426296" y="5128859"/>
                    <a:pt x="424017" y="5118377"/>
                    <a:pt x="422650" y="5107438"/>
                  </a:cubicBezTo>
                  <a:cubicBezTo>
                    <a:pt x="415813" y="5088296"/>
                    <a:pt x="400773" y="5079180"/>
                    <a:pt x="381175" y="5077358"/>
                  </a:cubicBezTo>
                  <a:cubicBezTo>
                    <a:pt x="321013" y="5071888"/>
                    <a:pt x="261308" y="5068698"/>
                    <a:pt x="201602" y="5076446"/>
                  </a:cubicBezTo>
                  <a:cubicBezTo>
                    <a:pt x="162406" y="5081916"/>
                    <a:pt x="134148" y="5101513"/>
                    <a:pt x="119108" y="5139342"/>
                  </a:cubicBezTo>
                  <a:cubicBezTo>
                    <a:pt x="110448" y="5160763"/>
                    <a:pt x="100877" y="5181728"/>
                    <a:pt x="85381" y="5198592"/>
                  </a:cubicBezTo>
                  <a:cubicBezTo>
                    <a:pt x="71252" y="5214088"/>
                    <a:pt x="66238" y="5213632"/>
                    <a:pt x="57123" y="5194490"/>
                  </a:cubicBezTo>
                  <a:cubicBezTo>
                    <a:pt x="53933" y="5188109"/>
                    <a:pt x="51198" y="5180817"/>
                    <a:pt x="44818" y="5178538"/>
                  </a:cubicBezTo>
                  <a:cubicBezTo>
                    <a:pt x="18383" y="5167600"/>
                    <a:pt x="9723" y="5145267"/>
                    <a:pt x="4254" y="5120199"/>
                  </a:cubicBezTo>
                  <a:cubicBezTo>
                    <a:pt x="-1216" y="5107894"/>
                    <a:pt x="152" y="5095133"/>
                    <a:pt x="152" y="5082371"/>
                  </a:cubicBezTo>
                  <a:cubicBezTo>
                    <a:pt x="5621" y="4697246"/>
                    <a:pt x="26587" y="4312577"/>
                    <a:pt x="43906" y="3927907"/>
                  </a:cubicBezTo>
                  <a:cubicBezTo>
                    <a:pt x="55756" y="3666752"/>
                    <a:pt x="68973" y="3406052"/>
                    <a:pt x="80368" y="3144896"/>
                  </a:cubicBezTo>
                  <a:cubicBezTo>
                    <a:pt x="81279" y="3122564"/>
                    <a:pt x="86292" y="3109346"/>
                    <a:pt x="108170" y="3103877"/>
                  </a:cubicBezTo>
                  <a:cubicBezTo>
                    <a:pt x="110904" y="3102965"/>
                    <a:pt x="113183" y="3100686"/>
                    <a:pt x="115461" y="3098863"/>
                  </a:cubicBezTo>
                  <a:cubicBezTo>
                    <a:pt x="115917" y="3098407"/>
                    <a:pt x="115461" y="3097496"/>
                    <a:pt x="115461" y="3096129"/>
                  </a:cubicBezTo>
                  <a:cubicBezTo>
                    <a:pt x="104067" y="3093850"/>
                    <a:pt x="96775" y="3105244"/>
                    <a:pt x="87659" y="3104788"/>
                  </a:cubicBezTo>
                  <a:cubicBezTo>
                    <a:pt x="87659" y="3067415"/>
                    <a:pt x="86292" y="3030042"/>
                    <a:pt x="88115" y="2992669"/>
                  </a:cubicBezTo>
                  <a:cubicBezTo>
                    <a:pt x="96319" y="2817654"/>
                    <a:pt x="104979" y="2642183"/>
                    <a:pt x="113639" y="2467167"/>
                  </a:cubicBezTo>
                  <a:cubicBezTo>
                    <a:pt x="114550" y="2453038"/>
                    <a:pt x="111816" y="2436631"/>
                    <a:pt x="135060" y="2440277"/>
                  </a:cubicBezTo>
                  <a:cubicBezTo>
                    <a:pt x="139162" y="2441188"/>
                    <a:pt x="142808" y="2438454"/>
                    <a:pt x="144175" y="2434808"/>
                  </a:cubicBezTo>
                  <a:cubicBezTo>
                    <a:pt x="151011" y="2417033"/>
                    <a:pt x="166508" y="2416122"/>
                    <a:pt x="181548" y="2414298"/>
                  </a:cubicBezTo>
                  <a:cubicBezTo>
                    <a:pt x="191575" y="2413842"/>
                    <a:pt x="201146" y="2413842"/>
                    <a:pt x="211173" y="2412931"/>
                  </a:cubicBezTo>
                  <a:cubicBezTo>
                    <a:pt x="218921" y="2412475"/>
                    <a:pt x="226669" y="2412019"/>
                    <a:pt x="233050" y="2413842"/>
                  </a:cubicBezTo>
                  <a:cubicBezTo>
                    <a:pt x="235785" y="2424325"/>
                    <a:pt x="241709" y="2431617"/>
                    <a:pt x="250825" y="2436631"/>
                  </a:cubicBezTo>
                  <a:cubicBezTo>
                    <a:pt x="250825" y="2437086"/>
                    <a:pt x="250825" y="2437086"/>
                    <a:pt x="250825" y="2437542"/>
                  </a:cubicBezTo>
                  <a:cubicBezTo>
                    <a:pt x="252648" y="2448936"/>
                    <a:pt x="263586" y="2453950"/>
                    <a:pt x="274525" y="2456229"/>
                  </a:cubicBezTo>
                  <a:cubicBezTo>
                    <a:pt x="293667" y="2460331"/>
                    <a:pt x="313265" y="2463977"/>
                    <a:pt x="332408" y="2468078"/>
                  </a:cubicBezTo>
                  <a:cubicBezTo>
                    <a:pt x="371604" y="2470358"/>
                    <a:pt x="410800" y="2470814"/>
                    <a:pt x="449996" y="2470358"/>
                  </a:cubicBezTo>
                  <a:cubicBezTo>
                    <a:pt x="475063" y="2469902"/>
                    <a:pt x="495573" y="2463521"/>
                    <a:pt x="511981" y="2451215"/>
                  </a:cubicBezTo>
                  <a:cubicBezTo>
                    <a:pt x="521552" y="2447114"/>
                    <a:pt x="529756" y="2441188"/>
                    <a:pt x="537048" y="2432073"/>
                  </a:cubicBezTo>
                  <a:cubicBezTo>
                    <a:pt x="538415" y="2427059"/>
                    <a:pt x="539783" y="2421590"/>
                    <a:pt x="540694" y="2416122"/>
                  </a:cubicBezTo>
                  <a:cubicBezTo>
                    <a:pt x="542517" y="2412019"/>
                    <a:pt x="544796" y="2407462"/>
                    <a:pt x="546619" y="2402904"/>
                  </a:cubicBezTo>
                  <a:cubicBezTo>
                    <a:pt x="550721" y="2392421"/>
                    <a:pt x="555279" y="2382394"/>
                    <a:pt x="559836" y="2371912"/>
                  </a:cubicBezTo>
                  <a:cubicBezTo>
                    <a:pt x="559836" y="2370544"/>
                    <a:pt x="559836" y="2369176"/>
                    <a:pt x="559836" y="2367810"/>
                  </a:cubicBezTo>
                  <a:cubicBezTo>
                    <a:pt x="559836" y="2364619"/>
                    <a:pt x="560292" y="2361885"/>
                    <a:pt x="560292" y="2359150"/>
                  </a:cubicBezTo>
                  <a:lnTo>
                    <a:pt x="560011" y="2354137"/>
                  </a:lnTo>
                  <a:lnTo>
                    <a:pt x="602679" y="2354137"/>
                  </a:lnTo>
                  <a:cubicBezTo>
                    <a:pt x="626379" y="2348668"/>
                    <a:pt x="648712" y="2358239"/>
                    <a:pt x="671500" y="2360518"/>
                  </a:cubicBezTo>
                  <a:cubicBezTo>
                    <a:pt x="695200" y="2362797"/>
                    <a:pt x="710696" y="2371456"/>
                    <a:pt x="723001" y="2391054"/>
                  </a:cubicBezTo>
                  <a:cubicBezTo>
                    <a:pt x="742144" y="2421135"/>
                    <a:pt x="767211" y="2443923"/>
                    <a:pt x="803673" y="2450760"/>
                  </a:cubicBezTo>
                  <a:cubicBezTo>
                    <a:pt x="811877" y="2451672"/>
                    <a:pt x="820081" y="2453494"/>
                    <a:pt x="828285" y="2453950"/>
                  </a:cubicBezTo>
                  <a:cubicBezTo>
                    <a:pt x="980055" y="2462154"/>
                    <a:pt x="1131371" y="2470358"/>
                    <a:pt x="1283142" y="2478562"/>
                  </a:cubicBezTo>
                  <a:cubicBezTo>
                    <a:pt x="1297271" y="2479473"/>
                    <a:pt x="1311400" y="2480840"/>
                    <a:pt x="1330542" y="2482209"/>
                  </a:cubicBezTo>
                  <a:cubicBezTo>
                    <a:pt x="1286789" y="2500895"/>
                    <a:pt x="1248959" y="2517302"/>
                    <a:pt x="1209308" y="2534621"/>
                  </a:cubicBezTo>
                  <a:cubicBezTo>
                    <a:pt x="1220246" y="2539635"/>
                    <a:pt x="1226171" y="2533254"/>
                    <a:pt x="1233008" y="2530976"/>
                  </a:cubicBezTo>
                  <a:cubicBezTo>
                    <a:pt x="1261721" y="2520493"/>
                    <a:pt x="1289523" y="2508187"/>
                    <a:pt x="1318237" y="2498616"/>
                  </a:cubicBezTo>
                  <a:cubicBezTo>
                    <a:pt x="1339201" y="2491779"/>
                    <a:pt x="1359711" y="2482209"/>
                    <a:pt x="1383867" y="2483576"/>
                  </a:cubicBezTo>
                  <a:cubicBezTo>
                    <a:pt x="1552046" y="2493146"/>
                    <a:pt x="1720225" y="2501806"/>
                    <a:pt x="1888404" y="2510922"/>
                  </a:cubicBezTo>
                  <a:cubicBezTo>
                    <a:pt x="1902077" y="2511833"/>
                    <a:pt x="1915750" y="2513201"/>
                    <a:pt x="1930334" y="2514112"/>
                  </a:cubicBezTo>
                  <a:cubicBezTo>
                    <a:pt x="1928056" y="2521860"/>
                    <a:pt x="1920308" y="2520948"/>
                    <a:pt x="1921675" y="2528697"/>
                  </a:cubicBezTo>
                  <a:cubicBezTo>
                    <a:pt x="1939450" y="2518670"/>
                    <a:pt x="1956769" y="2513657"/>
                    <a:pt x="1977735" y="2515023"/>
                  </a:cubicBezTo>
                  <a:cubicBezTo>
                    <a:pt x="2037440" y="2519126"/>
                    <a:pt x="2097602" y="2520948"/>
                    <a:pt x="2157308" y="2523683"/>
                  </a:cubicBezTo>
                  <a:cubicBezTo>
                    <a:pt x="2237067" y="2527330"/>
                    <a:pt x="2316371" y="2530976"/>
                    <a:pt x="2396131" y="2535077"/>
                  </a:cubicBezTo>
                  <a:cubicBezTo>
                    <a:pt x="2405246" y="2535533"/>
                    <a:pt x="2417096" y="2533254"/>
                    <a:pt x="2414362" y="2550574"/>
                  </a:cubicBezTo>
                  <a:cubicBezTo>
                    <a:pt x="2422109" y="2536901"/>
                    <a:pt x="2433048" y="2535989"/>
                    <a:pt x="2445810" y="2536445"/>
                  </a:cubicBezTo>
                  <a:cubicBezTo>
                    <a:pt x="2512808" y="2538723"/>
                    <a:pt x="2579350" y="2541003"/>
                    <a:pt x="2646348" y="2541458"/>
                  </a:cubicBezTo>
                  <a:cubicBezTo>
                    <a:pt x="2694204" y="2541914"/>
                    <a:pt x="2741148" y="2532799"/>
                    <a:pt x="2784446" y="2509555"/>
                  </a:cubicBezTo>
                  <a:cubicBezTo>
                    <a:pt x="2790827" y="2505908"/>
                    <a:pt x="2798119" y="2497704"/>
                    <a:pt x="2805868" y="2508187"/>
                  </a:cubicBezTo>
                  <a:cubicBezTo>
                    <a:pt x="2811792" y="2516846"/>
                    <a:pt x="2820908" y="2525506"/>
                    <a:pt x="2811336" y="2536445"/>
                  </a:cubicBezTo>
                  <a:cubicBezTo>
                    <a:pt x="2806323" y="2542370"/>
                    <a:pt x="2807690" y="2545105"/>
                    <a:pt x="2812704" y="2548750"/>
                  </a:cubicBezTo>
                  <a:cubicBezTo>
                    <a:pt x="2817261" y="2551941"/>
                    <a:pt x="2821819" y="2555132"/>
                    <a:pt x="2826832" y="2550118"/>
                  </a:cubicBezTo>
                  <a:cubicBezTo>
                    <a:pt x="2840050" y="2537356"/>
                    <a:pt x="2849165" y="2521404"/>
                    <a:pt x="2856458" y="2504997"/>
                  </a:cubicBezTo>
                  <a:cubicBezTo>
                    <a:pt x="2859648" y="2497704"/>
                    <a:pt x="2850533" y="2497704"/>
                    <a:pt x="2845975" y="2497249"/>
                  </a:cubicBezTo>
                  <a:cubicBezTo>
                    <a:pt x="2835036" y="2495882"/>
                    <a:pt x="2824098" y="2495426"/>
                    <a:pt x="2808146" y="2494514"/>
                  </a:cubicBezTo>
                  <a:cubicBezTo>
                    <a:pt x="2857825" y="2457141"/>
                    <a:pt x="2886083" y="2409285"/>
                    <a:pt x="2917987" y="2364164"/>
                  </a:cubicBezTo>
                  <a:cubicBezTo>
                    <a:pt x="2933483" y="2358239"/>
                    <a:pt x="2934394" y="2346389"/>
                    <a:pt x="2928469" y="2333628"/>
                  </a:cubicBezTo>
                  <a:cubicBezTo>
                    <a:pt x="2923000" y="2322233"/>
                    <a:pt x="2923456" y="2311295"/>
                    <a:pt x="2925734" y="2299445"/>
                  </a:cubicBezTo>
                  <a:cubicBezTo>
                    <a:pt x="2927558" y="2261616"/>
                    <a:pt x="2929380" y="2223787"/>
                    <a:pt x="2931204" y="2185958"/>
                  </a:cubicBezTo>
                  <a:cubicBezTo>
                    <a:pt x="2930748" y="2119872"/>
                    <a:pt x="2951713" y="2056064"/>
                    <a:pt x="2950802" y="1990433"/>
                  </a:cubicBezTo>
                  <a:cubicBezTo>
                    <a:pt x="2949891" y="1946224"/>
                    <a:pt x="2960829" y="1902470"/>
                    <a:pt x="2953993" y="1859172"/>
                  </a:cubicBezTo>
                  <a:cubicBezTo>
                    <a:pt x="2947611" y="1819064"/>
                    <a:pt x="2952625" y="1778956"/>
                    <a:pt x="2953081" y="1738848"/>
                  </a:cubicBezTo>
                  <a:cubicBezTo>
                    <a:pt x="2954448" y="1710591"/>
                    <a:pt x="2950346" y="1680966"/>
                    <a:pt x="2971312" y="1656810"/>
                  </a:cubicBezTo>
                  <a:cubicBezTo>
                    <a:pt x="2972679" y="1654987"/>
                    <a:pt x="2974046" y="1649974"/>
                    <a:pt x="2969944" y="1649974"/>
                  </a:cubicBezTo>
                  <a:cubicBezTo>
                    <a:pt x="2967210" y="1649974"/>
                    <a:pt x="2964930" y="1654532"/>
                    <a:pt x="2962196" y="1656810"/>
                  </a:cubicBezTo>
                  <a:cubicBezTo>
                    <a:pt x="2952169" y="1656810"/>
                    <a:pt x="2956271" y="1649974"/>
                    <a:pt x="2957639" y="1645872"/>
                  </a:cubicBezTo>
                  <a:cubicBezTo>
                    <a:pt x="2967210" y="1612600"/>
                    <a:pt x="2971312" y="1578874"/>
                    <a:pt x="2970856" y="1544691"/>
                  </a:cubicBezTo>
                  <a:cubicBezTo>
                    <a:pt x="2969944" y="1486808"/>
                    <a:pt x="2986352" y="1428925"/>
                    <a:pt x="2969488" y="1371499"/>
                  </a:cubicBezTo>
                  <a:cubicBezTo>
                    <a:pt x="2968577" y="1368308"/>
                    <a:pt x="2969033" y="1364206"/>
                    <a:pt x="2970856" y="1360560"/>
                  </a:cubicBezTo>
                  <a:cubicBezTo>
                    <a:pt x="2974046" y="1298120"/>
                    <a:pt x="2977237" y="1235223"/>
                    <a:pt x="2980427" y="1172328"/>
                  </a:cubicBezTo>
                  <a:cubicBezTo>
                    <a:pt x="2981339" y="1156831"/>
                    <a:pt x="2986807" y="1147716"/>
                    <a:pt x="3003216" y="1147260"/>
                  </a:cubicBezTo>
                  <a:cubicBezTo>
                    <a:pt x="3015977" y="1146805"/>
                    <a:pt x="3025093" y="1153641"/>
                    <a:pt x="3034664" y="1160933"/>
                  </a:cubicBezTo>
                  <a:cubicBezTo>
                    <a:pt x="3036486" y="1161845"/>
                    <a:pt x="3037853" y="1163213"/>
                    <a:pt x="3039221" y="1164124"/>
                  </a:cubicBezTo>
                  <a:cubicBezTo>
                    <a:pt x="3055173" y="1146805"/>
                    <a:pt x="3060186" y="1128574"/>
                    <a:pt x="3052439" y="1113990"/>
                  </a:cubicBezTo>
                  <a:cubicBezTo>
                    <a:pt x="3032384" y="1076616"/>
                    <a:pt x="3030562" y="1076160"/>
                    <a:pt x="2993188" y="1096670"/>
                  </a:cubicBezTo>
                  <a:cubicBezTo>
                    <a:pt x="2990454" y="1098037"/>
                    <a:pt x="2987719" y="1099860"/>
                    <a:pt x="2985441" y="1101684"/>
                  </a:cubicBezTo>
                  <a:cubicBezTo>
                    <a:pt x="2982250" y="1107608"/>
                    <a:pt x="2988175" y="1114901"/>
                    <a:pt x="2981794" y="1121281"/>
                  </a:cubicBezTo>
                  <a:cubicBezTo>
                    <a:pt x="2964019" y="1093935"/>
                    <a:pt x="2956727" y="1061576"/>
                    <a:pt x="2935306" y="1036964"/>
                  </a:cubicBezTo>
                  <a:cubicBezTo>
                    <a:pt x="2920265" y="1019189"/>
                    <a:pt x="2901123" y="1007339"/>
                    <a:pt x="2878335" y="1000958"/>
                  </a:cubicBezTo>
                  <a:cubicBezTo>
                    <a:pt x="2853267" y="994122"/>
                    <a:pt x="2828200" y="988653"/>
                    <a:pt x="2802677" y="985462"/>
                  </a:cubicBezTo>
                  <a:cubicBezTo>
                    <a:pt x="2748896" y="979082"/>
                    <a:pt x="2695115" y="978170"/>
                    <a:pt x="2641334" y="974524"/>
                  </a:cubicBezTo>
                  <a:cubicBezTo>
                    <a:pt x="2572058" y="969966"/>
                    <a:pt x="2502325" y="966776"/>
                    <a:pt x="2432593" y="962674"/>
                  </a:cubicBezTo>
                  <a:cubicBezTo>
                    <a:pt x="2368785" y="959028"/>
                    <a:pt x="2304977" y="956293"/>
                    <a:pt x="2241625" y="952192"/>
                  </a:cubicBezTo>
                  <a:cubicBezTo>
                    <a:pt x="2176906" y="948090"/>
                    <a:pt x="2111730" y="943988"/>
                    <a:pt x="2046556" y="940797"/>
                  </a:cubicBezTo>
                  <a:cubicBezTo>
                    <a:pt x="1977279" y="937151"/>
                    <a:pt x="1908457" y="933505"/>
                    <a:pt x="1839637" y="929403"/>
                  </a:cubicBezTo>
                  <a:cubicBezTo>
                    <a:pt x="1749394" y="923933"/>
                    <a:pt x="1659608" y="918464"/>
                    <a:pt x="1569366" y="913451"/>
                  </a:cubicBezTo>
                  <a:cubicBezTo>
                    <a:pt x="1474109" y="908438"/>
                    <a:pt x="1378853" y="901601"/>
                    <a:pt x="1283142" y="897955"/>
                  </a:cubicBezTo>
                  <a:cubicBezTo>
                    <a:pt x="1255341" y="897043"/>
                    <a:pt x="1227539" y="895220"/>
                    <a:pt x="1199280" y="893853"/>
                  </a:cubicBezTo>
                  <a:cubicBezTo>
                    <a:pt x="1190621" y="893397"/>
                    <a:pt x="1179683" y="894764"/>
                    <a:pt x="1176492" y="883370"/>
                  </a:cubicBezTo>
                  <a:cubicBezTo>
                    <a:pt x="1171023" y="863316"/>
                    <a:pt x="1158261" y="865595"/>
                    <a:pt x="1145044" y="872887"/>
                  </a:cubicBezTo>
                  <a:cubicBezTo>
                    <a:pt x="1123623" y="884282"/>
                    <a:pt x="1100834" y="885649"/>
                    <a:pt x="1076679" y="886105"/>
                  </a:cubicBezTo>
                  <a:cubicBezTo>
                    <a:pt x="1049333" y="886560"/>
                    <a:pt x="1021987" y="879268"/>
                    <a:pt x="995096" y="884738"/>
                  </a:cubicBezTo>
                  <a:cubicBezTo>
                    <a:pt x="962737" y="891118"/>
                    <a:pt x="930833" y="895676"/>
                    <a:pt x="898017" y="894764"/>
                  </a:cubicBezTo>
                  <a:cubicBezTo>
                    <a:pt x="872494" y="893853"/>
                    <a:pt x="847882" y="898866"/>
                    <a:pt x="824183" y="907070"/>
                  </a:cubicBezTo>
                  <a:cubicBezTo>
                    <a:pt x="776327" y="923478"/>
                    <a:pt x="746702" y="962218"/>
                    <a:pt x="745790" y="1013264"/>
                  </a:cubicBezTo>
                  <a:cubicBezTo>
                    <a:pt x="744878" y="1054739"/>
                    <a:pt x="741232" y="1096670"/>
                    <a:pt x="739409" y="1138145"/>
                  </a:cubicBezTo>
                  <a:cubicBezTo>
                    <a:pt x="738042" y="1175973"/>
                    <a:pt x="738042" y="1213803"/>
                    <a:pt x="734852" y="1251631"/>
                  </a:cubicBezTo>
                  <a:cubicBezTo>
                    <a:pt x="728471" y="1324554"/>
                    <a:pt x="726648" y="1398389"/>
                    <a:pt x="723001" y="1471768"/>
                  </a:cubicBezTo>
                  <a:cubicBezTo>
                    <a:pt x="719355" y="1550160"/>
                    <a:pt x="716165" y="1628097"/>
                    <a:pt x="712063" y="1706033"/>
                  </a:cubicBezTo>
                  <a:cubicBezTo>
                    <a:pt x="710696" y="1739760"/>
                    <a:pt x="710696" y="1773943"/>
                    <a:pt x="707961" y="1808126"/>
                  </a:cubicBezTo>
                  <a:cubicBezTo>
                    <a:pt x="702037" y="1888797"/>
                    <a:pt x="699757" y="1969924"/>
                    <a:pt x="695655" y="2051051"/>
                  </a:cubicBezTo>
                  <a:cubicBezTo>
                    <a:pt x="692009" y="2122151"/>
                    <a:pt x="686996" y="2193706"/>
                    <a:pt x="685629" y="2264806"/>
                  </a:cubicBezTo>
                  <a:cubicBezTo>
                    <a:pt x="685173" y="2275745"/>
                    <a:pt x="683349" y="2288507"/>
                    <a:pt x="672867" y="2292152"/>
                  </a:cubicBezTo>
                  <a:cubicBezTo>
                    <a:pt x="653725" y="2298533"/>
                    <a:pt x="644610" y="2312206"/>
                    <a:pt x="637317" y="2329526"/>
                  </a:cubicBezTo>
                  <a:cubicBezTo>
                    <a:pt x="635039" y="2334995"/>
                    <a:pt x="631848" y="2342287"/>
                    <a:pt x="624099" y="2344110"/>
                  </a:cubicBezTo>
                  <a:cubicBezTo>
                    <a:pt x="612705" y="2343882"/>
                    <a:pt x="601539" y="2346275"/>
                    <a:pt x="590316" y="2348212"/>
                  </a:cubicBezTo>
                  <a:lnTo>
                    <a:pt x="559747" y="2349437"/>
                  </a:lnTo>
                  <a:lnTo>
                    <a:pt x="557729" y="2313516"/>
                  </a:lnTo>
                  <a:cubicBezTo>
                    <a:pt x="555963" y="2302863"/>
                    <a:pt x="552772" y="2296254"/>
                    <a:pt x="546619" y="2292152"/>
                  </a:cubicBezTo>
                  <a:cubicBezTo>
                    <a:pt x="545708" y="2277567"/>
                    <a:pt x="539783" y="2271643"/>
                    <a:pt x="523831" y="2272098"/>
                  </a:cubicBezTo>
                  <a:cubicBezTo>
                    <a:pt x="492383" y="2272554"/>
                    <a:pt x="460479" y="2272098"/>
                    <a:pt x="428575" y="2272098"/>
                  </a:cubicBezTo>
                  <a:cubicBezTo>
                    <a:pt x="386189" y="2272554"/>
                    <a:pt x="343346" y="2271643"/>
                    <a:pt x="301871" y="2281669"/>
                  </a:cubicBezTo>
                  <a:cubicBezTo>
                    <a:pt x="266777" y="2290329"/>
                    <a:pt x="239887" y="2309015"/>
                    <a:pt x="234418" y="2346844"/>
                  </a:cubicBezTo>
                  <a:cubicBezTo>
                    <a:pt x="233506" y="2351402"/>
                    <a:pt x="233050" y="2355959"/>
                    <a:pt x="232594" y="2360061"/>
                  </a:cubicBezTo>
                  <a:cubicBezTo>
                    <a:pt x="210718" y="2358239"/>
                    <a:pt x="188385" y="2357783"/>
                    <a:pt x="167419" y="2350035"/>
                  </a:cubicBezTo>
                  <a:cubicBezTo>
                    <a:pt x="166964" y="2350035"/>
                    <a:pt x="166964" y="2349579"/>
                    <a:pt x="166964" y="2349579"/>
                  </a:cubicBezTo>
                  <a:lnTo>
                    <a:pt x="166964" y="2362340"/>
                  </a:lnTo>
                  <a:cubicBezTo>
                    <a:pt x="150100" y="2373279"/>
                    <a:pt x="135516" y="2377836"/>
                    <a:pt x="118652" y="2380116"/>
                  </a:cubicBezTo>
                  <a:cubicBezTo>
                    <a:pt x="118196" y="2368265"/>
                    <a:pt x="112727" y="2352313"/>
                    <a:pt x="122298" y="2346844"/>
                  </a:cubicBezTo>
                  <a:lnTo>
                    <a:pt x="122298" y="2326790"/>
                  </a:lnTo>
                  <a:cubicBezTo>
                    <a:pt x="120931" y="2324056"/>
                    <a:pt x="120475" y="2319953"/>
                    <a:pt x="120931" y="2315396"/>
                  </a:cubicBezTo>
                  <a:cubicBezTo>
                    <a:pt x="121843" y="2305825"/>
                    <a:pt x="121843" y="2295798"/>
                    <a:pt x="122298" y="2286227"/>
                  </a:cubicBezTo>
                  <a:cubicBezTo>
                    <a:pt x="122298" y="2284404"/>
                    <a:pt x="122754" y="2282581"/>
                    <a:pt x="122754" y="2280758"/>
                  </a:cubicBezTo>
                  <a:cubicBezTo>
                    <a:pt x="129134" y="2147673"/>
                    <a:pt x="135516" y="2014132"/>
                    <a:pt x="142352" y="1880593"/>
                  </a:cubicBezTo>
                  <a:cubicBezTo>
                    <a:pt x="150100" y="1720617"/>
                    <a:pt x="158760" y="1560643"/>
                    <a:pt x="166964" y="1400668"/>
                  </a:cubicBezTo>
                  <a:cubicBezTo>
                    <a:pt x="170154" y="1333214"/>
                    <a:pt x="173344" y="1265760"/>
                    <a:pt x="176990" y="1196027"/>
                  </a:cubicBezTo>
                  <a:cubicBezTo>
                    <a:pt x="197500" y="1211068"/>
                    <a:pt x="216187" y="1197395"/>
                    <a:pt x="235329" y="1196483"/>
                  </a:cubicBezTo>
                  <a:cubicBezTo>
                    <a:pt x="237152" y="1189191"/>
                    <a:pt x="229860" y="1188735"/>
                    <a:pt x="228492" y="1185089"/>
                  </a:cubicBezTo>
                  <a:cubicBezTo>
                    <a:pt x="221656" y="1166402"/>
                    <a:pt x="209806" y="1168681"/>
                    <a:pt x="195677" y="1175973"/>
                  </a:cubicBezTo>
                  <a:cubicBezTo>
                    <a:pt x="182915" y="1182354"/>
                    <a:pt x="176535" y="1179620"/>
                    <a:pt x="177446" y="1163212"/>
                  </a:cubicBezTo>
                  <a:cubicBezTo>
                    <a:pt x="184739" y="1040610"/>
                    <a:pt x="191575" y="917552"/>
                    <a:pt x="198412" y="794950"/>
                  </a:cubicBezTo>
                  <a:cubicBezTo>
                    <a:pt x="202969" y="707443"/>
                    <a:pt x="207527" y="620390"/>
                    <a:pt x="212085" y="533339"/>
                  </a:cubicBezTo>
                  <a:cubicBezTo>
                    <a:pt x="216187" y="459049"/>
                    <a:pt x="220744" y="385214"/>
                    <a:pt x="224846" y="311379"/>
                  </a:cubicBezTo>
                  <a:cubicBezTo>
                    <a:pt x="225758" y="296795"/>
                    <a:pt x="223935" y="281298"/>
                    <a:pt x="247635" y="276285"/>
                  </a:cubicBezTo>
                  <a:cubicBezTo>
                    <a:pt x="223479" y="278564"/>
                    <a:pt x="227580" y="265803"/>
                    <a:pt x="228492" y="253497"/>
                  </a:cubicBezTo>
                  <a:cubicBezTo>
                    <a:pt x="233962" y="177839"/>
                    <a:pt x="238975" y="102181"/>
                    <a:pt x="244444" y="26523"/>
                  </a:cubicBezTo>
                  <a:cubicBezTo>
                    <a:pt x="244900" y="19231"/>
                    <a:pt x="244900" y="11027"/>
                    <a:pt x="248546" y="4191"/>
                  </a:cubicBezTo>
                  <a:cubicBezTo>
                    <a:pt x="251053" y="-823"/>
                    <a:pt x="252876" y="-595"/>
                    <a:pt x="254528" y="1058"/>
                  </a:cubicBezTo>
                  <a:close/>
                </a:path>
              </a:pathLst>
            </a:custGeom>
            <a:solidFill>
              <a:schemeClr val="accent2"/>
            </a:solidFill>
            <a:ln w="5823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379" name="Freeform: Shape 2378">
              <a:extLst>
                <a:ext uri="{FF2B5EF4-FFF2-40B4-BE49-F238E27FC236}">
                  <a16:creationId xmlns:a16="http://schemas.microsoft.com/office/drawing/2014/main" id="{0314BB02-4DA9-4B0B-A6E6-AB41C79FC6DB}"/>
                </a:ext>
              </a:extLst>
            </p:cNvPr>
            <p:cNvSpPr/>
            <p:nvPr/>
          </p:nvSpPr>
          <p:spPr>
            <a:xfrm>
              <a:off x="1226899" y="767566"/>
              <a:ext cx="3473084" cy="5250731"/>
            </a:xfrm>
            <a:custGeom>
              <a:avLst/>
              <a:gdLst>
                <a:gd name="connsiteX0" fmla="*/ 3197829 w 3473084"/>
                <a:gd name="connsiteY0" fmla="*/ 4934245 h 5250731"/>
                <a:gd name="connsiteX1" fmla="*/ 3125817 w 3473084"/>
                <a:gd name="connsiteY1" fmla="*/ 4960224 h 5250731"/>
                <a:gd name="connsiteX2" fmla="*/ 3119437 w 3473084"/>
                <a:gd name="connsiteY2" fmla="*/ 4967517 h 5250731"/>
                <a:gd name="connsiteX3" fmla="*/ 3130831 w 3473084"/>
                <a:gd name="connsiteY3" fmla="*/ 4970251 h 5250731"/>
                <a:gd name="connsiteX4" fmla="*/ 3200564 w 3473084"/>
                <a:gd name="connsiteY4" fmla="*/ 4938347 h 5250731"/>
                <a:gd name="connsiteX5" fmla="*/ 3197829 w 3473084"/>
                <a:gd name="connsiteY5" fmla="*/ 4934245 h 5250731"/>
                <a:gd name="connsiteX6" fmla="*/ 93128 w 3473084"/>
                <a:gd name="connsiteY6" fmla="*/ 4858132 h 5250731"/>
                <a:gd name="connsiteX7" fmla="*/ 43450 w 3473084"/>
                <a:gd name="connsiteY7" fmla="*/ 4877730 h 5250731"/>
                <a:gd name="connsiteX8" fmla="*/ 93128 w 3473084"/>
                <a:gd name="connsiteY8" fmla="*/ 4858132 h 5250731"/>
                <a:gd name="connsiteX9" fmla="*/ 3027486 w 3473084"/>
                <a:gd name="connsiteY9" fmla="*/ 4660898 h 5250731"/>
                <a:gd name="connsiteX10" fmla="*/ 2900212 w 3473084"/>
                <a:gd name="connsiteY10" fmla="*/ 4664430 h 5250731"/>
                <a:gd name="connsiteX11" fmla="*/ 2834125 w 3473084"/>
                <a:gd name="connsiteY11" fmla="*/ 4729605 h 5250731"/>
                <a:gd name="connsiteX12" fmla="*/ 2829567 w 3473084"/>
                <a:gd name="connsiteY12" fmla="*/ 4845370 h 5250731"/>
                <a:gd name="connsiteX13" fmla="*/ 2897477 w 3473084"/>
                <a:gd name="connsiteY13" fmla="*/ 4925130 h 5250731"/>
                <a:gd name="connsiteX14" fmla="*/ 3080696 w 3473084"/>
                <a:gd name="connsiteY14" fmla="*/ 4938347 h 5250731"/>
                <a:gd name="connsiteX15" fmla="*/ 3146327 w 3473084"/>
                <a:gd name="connsiteY15" fmla="*/ 4935613 h 5250731"/>
                <a:gd name="connsiteX16" fmla="*/ 3216972 w 3473084"/>
                <a:gd name="connsiteY16" fmla="*/ 4872261 h 5250731"/>
                <a:gd name="connsiteX17" fmla="*/ 3225175 w 3473084"/>
                <a:gd name="connsiteY17" fmla="*/ 4784297 h 5250731"/>
                <a:gd name="connsiteX18" fmla="*/ 3152708 w 3473084"/>
                <a:gd name="connsiteY18" fmla="*/ 4681293 h 5250731"/>
                <a:gd name="connsiteX19" fmla="*/ 3027486 w 3473084"/>
                <a:gd name="connsiteY19" fmla="*/ 4660898 h 5250731"/>
                <a:gd name="connsiteX20" fmla="*/ 257206 w 3473084"/>
                <a:gd name="connsiteY20" fmla="*/ 4518869 h 5250731"/>
                <a:gd name="connsiteX21" fmla="*/ 115461 w 3473084"/>
                <a:gd name="connsiteY21" fmla="*/ 4534080 h 5250731"/>
                <a:gd name="connsiteX22" fmla="*/ 72164 w 3473084"/>
                <a:gd name="connsiteY22" fmla="*/ 4574643 h 5250731"/>
                <a:gd name="connsiteX23" fmla="*/ 67606 w 3473084"/>
                <a:gd name="connsiteY23" fmla="*/ 4740543 h 5250731"/>
                <a:gd name="connsiteX24" fmla="*/ 102699 w 3473084"/>
                <a:gd name="connsiteY24" fmla="*/ 4779739 h 5250731"/>
                <a:gd name="connsiteX25" fmla="*/ 213907 w 3473084"/>
                <a:gd name="connsiteY25" fmla="*/ 4800705 h 5250731"/>
                <a:gd name="connsiteX26" fmla="*/ 379352 w 3473084"/>
                <a:gd name="connsiteY26" fmla="*/ 4796603 h 5250731"/>
                <a:gd name="connsiteX27" fmla="*/ 423562 w 3473084"/>
                <a:gd name="connsiteY27" fmla="*/ 4766066 h 5250731"/>
                <a:gd name="connsiteX28" fmla="*/ 437332 w 3473084"/>
                <a:gd name="connsiteY28" fmla="*/ 4764032 h 5250731"/>
                <a:gd name="connsiteX29" fmla="*/ 442361 w 3473084"/>
                <a:gd name="connsiteY29" fmla="*/ 4757513 h 5250731"/>
                <a:gd name="connsiteX30" fmla="*/ 427208 w 3473084"/>
                <a:gd name="connsiteY30" fmla="*/ 4755584 h 5250731"/>
                <a:gd name="connsiteX31" fmla="*/ 432639 w 3473084"/>
                <a:gd name="connsiteY31" fmla="*/ 4732448 h 5250731"/>
                <a:gd name="connsiteX32" fmla="*/ 423564 w 3473084"/>
                <a:gd name="connsiteY32" fmla="*/ 4732977 h 5250731"/>
                <a:gd name="connsiteX33" fmla="*/ 383456 w 3473084"/>
                <a:gd name="connsiteY33" fmla="*/ 4738902 h 5250731"/>
                <a:gd name="connsiteX34" fmla="*/ 387102 w 3473084"/>
                <a:gd name="connsiteY34" fmla="*/ 4728875 h 5250731"/>
                <a:gd name="connsiteX35" fmla="*/ 424020 w 3473084"/>
                <a:gd name="connsiteY35" fmla="*/ 4724773 h 5250731"/>
                <a:gd name="connsiteX36" fmla="*/ 434935 w 3473084"/>
                <a:gd name="connsiteY36" fmla="*/ 4722669 h 5250731"/>
                <a:gd name="connsiteX37" fmla="*/ 441451 w 3473084"/>
                <a:gd name="connsiteY37" fmla="*/ 4694909 h 5250731"/>
                <a:gd name="connsiteX38" fmla="*/ 441337 w 3473084"/>
                <a:gd name="connsiteY38" fmla="*/ 4632526 h 5250731"/>
                <a:gd name="connsiteX39" fmla="*/ 396216 w 3473084"/>
                <a:gd name="connsiteY39" fmla="*/ 4551855 h 5250731"/>
                <a:gd name="connsiteX40" fmla="*/ 257206 w 3473084"/>
                <a:gd name="connsiteY40" fmla="*/ 4518869 h 5250731"/>
                <a:gd name="connsiteX41" fmla="*/ 2937129 w 3473084"/>
                <a:gd name="connsiteY41" fmla="*/ 4201368 h 5250731"/>
                <a:gd name="connsiteX42" fmla="*/ 2877423 w 3473084"/>
                <a:gd name="connsiteY42" fmla="*/ 4214586 h 5250731"/>
                <a:gd name="connsiteX43" fmla="*/ 2842329 w 3473084"/>
                <a:gd name="connsiteY43" fmla="*/ 4257884 h 5250731"/>
                <a:gd name="connsiteX44" fmla="*/ 2870587 w 3473084"/>
                <a:gd name="connsiteY44" fmla="*/ 4431076 h 5250731"/>
                <a:gd name="connsiteX45" fmla="*/ 2901123 w 3473084"/>
                <a:gd name="connsiteY45" fmla="*/ 4460701 h 5250731"/>
                <a:gd name="connsiteX46" fmla="*/ 3158177 w 3473084"/>
                <a:gd name="connsiteY46" fmla="*/ 4478932 h 5250731"/>
                <a:gd name="connsiteX47" fmla="*/ 3226087 w 3473084"/>
                <a:gd name="connsiteY47" fmla="*/ 4437002 h 5250731"/>
                <a:gd name="connsiteX48" fmla="*/ 3247508 w 3473084"/>
                <a:gd name="connsiteY48" fmla="*/ 4318957 h 5250731"/>
                <a:gd name="connsiteX49" fmla="*/ 3237937 w 3473084"/>
                <a:gd name="connsiteY49" fmla="*/ 4267911 h 5250731"/>
                <a:gd name="connsiteX50" fmla="*/ 3197829 w 3473084"/>
                <a:gd name="connsiteY50" fmla="*/ 4228714 h 5250731"/>
                <a:gd name="connsiteX51" fmla="*/ 2937129 w 3473084"/>
                <a:gd name="connsiteY51" fmla="*/ 4201368 h 5250731"/>
                <a:gd name="connsiteX52" fmla="*/ 2233877 w 3473084"/>
                <a:gd name="connsiteY52" fmla="*/ 4134552 h 5250731"/>
                <a:gd name="connsiteX53" fmla="*/ 2260767 w 3473084"/>
                <a:gd name="connsiteY53" fmla="*/ 4157340 h 5250731"/>
                <a:gd name="connsiteX54" fmla="*/ 2248917 w 3473084"/>
                <a:gd name="connsiteY54" fmla="*/ 4193346 h 5250731"/>
                <a:gd name="connsiteX55" fmla="*/ 2240713 w 3473084"/>
                <a:gd name="connsiteY55" fmla="*/ 4188333 h 5250731"/>
                <a:gd name="connsiteX56" fmla="*/ 2233877 w 3473084"/>
                <a:gd name="connsiteY56" fmla="*/ 4134552 h 5250731"/>
                <a:gd name="connsiteX57" fmla="*/ 1883847 w 3473084"/>
                <a:gd name="connsiteY57" fmla="*/ 4123157 h 5250731"/>
                <a:gd name="connsiteX58" fmla="*/ 1856045 w 3473084"/>
                <a:gd name="connsiteY58" fmla="*/ 4176026 h 5250731"/>
                <a:gd name="connsiteX59" fmla="*/ 1883847 w 3473084"/>
                <a:gd name="connsiteY59" fmla="*/ 4123157 h 5250731"/>
                <a:gd name="connsiteX60" fmla="*/ 261934 w 3473084"/>
                <a:gd name="connsiteY60" fmla="*/ 4064980 h 5250731"/>
                <a:gd name="connsiteX61" fmla="*/ 166507 w 3473084"/>
                <a:gd name="connsiteY61" fmla="*/ 4068284 h 5250731"/>
                <a:gd name="connsiteX62" fmla="*/ 84469 w 3473084"/>
                <a:gd name="connsiteY62" fmla="*/ 4144854 h 5250731"/>
                <a:gd name="connsiteX63" fmla="*/ 81279 w 3473084"/>
                <a:gd name="connsiteY63" fmla="*/ 4253782 h 5250731"/>
                <a:gd name="connsiteX64" fmla="*/ 130502 w 3473084"/>
                <a:gd name="connsiteY64" fmla="*/ 4315767 h 5250731"/>
                <a:gd name="connsiteX65" fmla="*/ 208894 w 3473084"/>
                <a:gd name="connsiteY65" fmla="*/ 4327616 h 5250731"/>
                <a:gd name="connsiteX66" fmla="*/ 221656 w 3473084"/>
                <a:gd name="connsiteY66" fmla="*/ 4331718 h 5250731"/>
                <a:gd name="connsiteX67" fmla="*/ 412624 w 3473084"/>
                <a:gd name="connsiteY67" fmla="*/ 4329440 h 5250731"/>
                <a:gd name="connsiteX68" fmla="*/ 451363 w 3473084"/>
                <a:gd name="connsiteY68" fmla="*/ 4300270 h 5250731"/>
                <a:gd name="connsiteX69" fmla="*/ 476431 w 3473084"/>
                <a:gd name="connsiteY69" fmla="*/ 4155791 h 5250731"/>
                <a:gd name="connsiteX70" fmla="*/ 408977 w 3473084"/>
                <a:gd name="connsiteY70" fmla="*/ 4075576 h 5250731"/>
                <a:gd name="connsiteX71" fmla="*/ 357019 w 3473084"/>
                <a:gd name="connsiteY71" fmla="*/ 4070562 h 5250731"/>
                <a:gd name="connsiteX72" fmla="*/ 261934 w 3473084"/>
                <a:gd name="connsiteY72" fmla="*/ 4064980 h 5250731"/>
                <a:gd name="connsiteX73" fmla="*/ 1920764 w 3473084"/>
                <a:gd name="connsiteY73" fmla="*/ 4054792 h 5250731"/>
                <a:gd name="connsiteX74" fmla="*/ 1894785 w 3473084"/>
                <a:gd name="connsiteY74" fmla="*/ 4101737 h 5250731"/>
                <a:gd name="connsiteX75" fmla="*/ 1920764 w 3473084"/>
                <a:gd name="connsiteY75" fmla="*/ 4054792 h 5250731"/>
                <a:gd name="connsiteX76" fmla="*/ 2036530 w 3473084"/>
                <a:gd name="connsiteY76" fmla="*/ 3830098 h 5250731"/>
                <a:gd name="connsiteX77" fmla="*/ 1998701 w 3473084"/>
                <a:gd name="connsiteY77" fmla="*/ 3912592 h 5250731"/>
                <a:gd name="connsiteX78" fmla="*/ 2011006 w 3473084"/>
                <a:gd name="connsiteY78" fmla="*/ 3940394 h 5250731"/>
                <a:gd name="connsiteX79" fmla="*/ 1981382 w 3473084"/>
                <a:gd name="connsiteY79" fmla="*/ 3948598 h 5250731"/>
                <a:gd name="connsiteX80" fmla="*/ 1974545 w 3473084"/>
                <a:gd name="connsiteY80" fmla="*/ 3976399 h 5250731"/>
                <a:gd name="connsiteX81" fmla="*/ 1969531 w 3473084"/>
                <a:gd name="connsiteY81" fmla="*/ 3985059 h 5250731"/>
                <a:gd name="connsiteX82" fmla="*/ 1964974 w 3473084"/>
                <a:gd name="connsiteY82" fmla="*/ 3974576 h 5250731"/>
                <a:gd name="connsiteX83" fmla="*/ 1996422 w 3473084"/>
                <a:gd name="connsiteY83" fmla="*/ 3910769 h 5250731"/>
                <a:gd name="connsiteX84" fmla="*/ 2036530 w 3473084"/>
                <a:gd name="connsiteY84" fmla="*/ 3830098 h 5250731"/>
                <a:gd name="connsiteX85" fmla="*/ 2077093 w 3473084"/>
                <a:gd name="connsiteY85" fmla="*/ 3754896 h 5250731"/>
                <a:gd name="connsiteX86" fmla="*/ 2081651 w 3473084"/>
                <a:gd name="connsiteY86" fmla="*/ 3755808 h 5250731"/>
                <a:gd name="connsiteX87" fmla="*/ 2057495 w 3473084"/>
                <a:gd name="connsiteY87" fmla="*/ 3801841 h 5250731"/>
                <a:gd name="connsiteX88" fmla="*/ 2052482 w 3473084"/>
                <a:gd name="connsiteY88" fmla="*/ 3799562 h 5250731"/>
                <a:gd name="connsiteX89" fmla="*/ 2077093 w 3473084"/>
                <a:gd name="connsiteY89" fmla="*/ 3754896 h 5250731"/>
                <a:gd name="connsiteX90" fmla="*/ 2026047 w 3473084"/>
                <a:gd name="connsiteY90" fmla="*/ 3586261 h 5250731"/>
                <a:gd name="connsiteX91" fmla="*/ 2057040 w 3473084"/>
                <a:gd name="connsiteY91" fmla="*/ 3594920 h 5250731"/>
                <a:gd name="connsiteX92" fmla="*/ 2026047 w 3473084"/>
                <a:gd name="connsiteY92" fmla="*/ 3586261 h 5250731"/>
                <a:gd name="connsiteX93" fmla="*/ 2197872 w 3473084"/>
                <a:gd name="connsiteY93" fmla="*/ 3553902 h 5250731"/>
                <a:gd name="connsiteX94" fmla="*/ 2205165 w 3473084"/>
                <a:gd name="connsiteY94" fmla="*/ 3557548 h 5250731"/>
                <a:gd name="connsiteX95" fmla="*/ 2203341 w 3473084"/>
                <a:gd name="connsiteY95" fmla="*/ 3563474 h 5250731"/>
                <a:gd name="connsiteX96" fmla="*/ 2104895 w 3473084"/>
                <a:gd name="connsiteY96" fmla="*/ 3710687 h 5250731"/>
                <a:gd name="connsiteX97" fmla="*/ 2096235 w 3473084"/>
                <a:gd name="connsiteY97" fmla="*/ 3717980 h 5250731"/>
                <a:gd name="connsiteX98" fmla="*/ 2105806 w 3473084"/>
                <a:gd name="connsiteY98" fmla="*/ 3638676 h 5250731"/>
                <a:gd name="connsiteX99" fmla="*/ 2105350 w 3473084"/>
                <a:gd name="connsiteY99" fmla="*/ 3634118 h 5250731"/>
                <a:gd name="connsiteX100" fmla="*/ 2126316 w 3473084"/>
                <a:gd name="connsiteY100" fmla="*/ 3596288 h 5250731"/>
                <a:gd name="connsiteX101" fmla="*/ 2163689 w 3473084"/>
                <a:gd name="connsiteY101" fmla="*/ 3568031 h 5250731"/>
                <a:gd name="connsiteX102" fmla="*/ 2197872 w 3473084"/>
                <a:gd name="connsiteY102" fmla="*/ 3553902 h 5250731"/>
                <a:gd name="connsiteX103" fmla="*/ 1738457 w 3473084"/>
                <a:gd name="connsiteY103" fmla="*/ 3541596 h 5250731"/>
                <a:gd name="connsiteX104" fmla="*/ 1707920 w 3473084"/>
                <a:gd name="connsiteY104" fmla="*/ 3572134 h 5250731"/>
                <a:gd name="connsiteX105" fmla="*/ 1738457 w 3473084"/>
                <a:gd name="connsiteY105" fmla="*/ 3541596 h 5250731"/>
                <a:gd name="connsiteX106" fmla="*/ 1786540 w 3473084"/>
                <a:gd name="connsiteY106" fmla="*/ 3514534 h 5250731"/>
                <a:gd name="connsiteX107" fmla="*/ 1813658 w 3473084"/>
                <a:gd name="connsiteY107" fmla="*/ 3537038 h 5250731"/>
                <a:gd name="connsiteX108" fmla="*/ 1768993 w 3473084"/>
                <a:gd name="connsiteY108" fmla="*/ 3532024 h 5250731"/>
                <a:gd name="connsiteX109" fmla="*/ 1786540 w 3473084"/>
                <a:gd name="connsiteY109" fmla="*/ 3514534 h 5250731"/>
                <a:gd name="connsiteX110" fmla="*/ 2511412 w 3473084"/>
                <a:gd name="connsiteY110" fmla="*/ 3459450 h 5250731"/>
                <a:gd name="connsiteX111" fmla="*/ 2531494 w 3473084"/>
                <a:gd name="connsiteY111" fmla="*/ 3464115 h 5250731"/>
                <a:gd name="connsiteX112" fmla="*/ 2535140 w 3473084"/>
                <a:gd name="connsiteY112" fmla="*/ 3503768 h 5250731"/>
                <a:gd name="connsiteX113" fmla="*/ 2464496 w 3473084"/>
                <a:gd name="connsiteY113" fmla="*/ 3485537 h 5250731"/>
                <a:gd name="connsiteX114" fmla="*/ 2511412 w 3473084"/>
                <a:gd name="connsiteY114" fmla="*/ 3459450 h 5250731"/>
                <a:gd name="connsiteX115" fmla="*/ 1012873 w 3473084"/>
                <a:gd name="connsiteY115" fmla="*/ 3357009 h 5250731"/>
                <a:gd name="connsiteX116" fmla="*/ 1025179 w 3473084"/>
                <a:gd name="connsiteY116" fmla="*/ 3390737 h 5250731"/>
                <a:gd name="connsiteX117" fmla="*/ 959093 w 3473084"/>
                <a:gd name="connsiteY117" fmla="*/ 3391649 h 5250731"/>
                <a:gd name="connsiteX118" fmla="*/ 1012873 w 3473084"/>
                <a:gd name="connsiteY118" fmla="*/ 3357009 h 5250731"/>
                <a:gd name="connsiteX119" fmla="*/ 1315104 w 3473084"/>
                <a:gd name="connsiteY119" fmla="*/ 3199314 h 5250731"/>
                <a:gd name="connsiteX120" fmla="*/ 1354243 w 3473084"/>
                <a:gd name="connsiteY120" fmla="*/ 3209796 h 5250731"/>
                <a:gd name="connsiteX121" fmla="*/ 1385235 w 3473084"/>
                <a:gd name="connsiteY121" fmla="*/ 3224836 h 5250731"/>
                <a:gd name="connsiteX122" fmla="*/ 1224348 w 3473084"/>
                <a:gd name="connsiteY122" fmla="*/ 3272692 h 5250731"/>
                <a:gd name="connsiteX123" fmla="*/ 1205661 w 3473084"/>
                <a:gd name="connsiteY123" fmla="*/ 3299583 h 5250731"/>
                <a:gd name="connsiteX124" fmla="*/ 1193812 w 3473084"/>
                <a:gd name="connsiteY124" fmla="*/ 3308698 h 5250731"/>
                <a:gd name="connsiteX125" fmla="*/ 1100381 w 3473084"/>
                <a:gd name="connsiteY125" fmla="*/ 3309154 h 5250731"/>
                <a:gd name="connsiteX126" fmla="*/ 1257619 w 3473084"/>
                <a:gd name="connsiteY126" fmla="*/ 3245346 h 5250731"/>
                <a:gd name="connsiteX127" fmla="*/ 1284510 w 3473084"/>
                <a:gd name="connsiteY127" fmla="*/ 3223014 h 5250731"/>
                <a:gd name="connsiteX128" fmla="*/ 1315104 w 3473084"/>
                <a:gd name="connsiteY128" fmla="*/ 3199314 h 5250731"/>
                <a:gd name="connsiteX129" fmla="*/ 1473655 w 3473084"/>
                <a:gd name="connsiteY129" fmla="*/ 3157383 h 5250731"/>
                <a:gd name="connsiteX130" fmla="*/ 1429901 w 3473084"/>
                <a:gd name="connsiteY130" fmla="*/ 3187464 h 5250731"/>
                <a:gd name="connsiteX131" fmla="*/ 1473655 w 3473084"/>
                <a:gd name="connsiteY131" fmla="*/ 3157383 h 5250731"/>
                <a:gd name="connsiteX132" fmla="*/ 1739823 w 3473084"/>
                <a:gd name="connsiteY132" fmla="*/ 3072154 h 5250731"/>
                <a:gd name="connsiteX133" fmla="*/ 1749394 w 3473084"/>
                <a:gd name="connsiteY133" fmla="*/ 3074888 h 5250731"/>
                <a:gd name="connsiteX134" fmla="*/ 1743014 w 3473084"/>
                <a:gd name="connsiteY134" fmla="*/ 3082637 h 5250731"/>
                <a:gd name="connsiteX135" fmla="*/ 1699260 w 3473084"/>
                <a:gd name="connsiteY135" fmla="*/ 3089929 h 5250731"/>
                <a:gd name="connsiteX136" fmla="*/ 1697437 w 3473084"/>
                <a:gd name="connsiteY136" fmla="*/ 3084460 h 5250731"/>
                <a:gd name="connsiteX137" fmla="*/ 1739823 w 3473084"/>
                <a:gd name="connsiteY137" fmla="*/ 3072154 h 5250731"/>
                <a:gd name="connsiteX138" fmla="*/ 2180552 w 3473084"/>
                <a:gd name="connsiteY138" fmla="*/ 3047087 h 5250731"/>
                <a:gd name="connsiteX139" fmla="*/ 2129050 w 3473084"/>
                <a:gd name="connsiteY139" fmla="*/ 3058937 h 5250731"/>
                <a:gd name="connsiteX140" fmla="*/ 2055216 w 3473084"/>
                <a:gd name="connsiteY140" fmla="*/ 3061217 h 5250731"/>
                <a:gd name="connsiteX141" fmla="*/ 2129506 w 3473084"/>
                <a:gd name="connsiteY141" fmla="*/ 3055291 h 5250731"/>
                <a:gd name="connsiteX142" fmla="*/ 2180552 w 3473084"/>
                <a:gd name="connsiteY142" fmla="*/ 3047087 h 5250731"/>
                <a:gd name="connsiteX143" fmla="*/ 1949477 w 3473084"/>
                <a:gd name="connsiteY143" fmla="*/ 3038427 h 5250731"/>
                <a:gd name="connsiteX144" fmla="*/ 1974545 w 3473084"/>
                <a:gd name="connsiteY144" fmla="*/ 3049821 h 5250731"/>
                <a:gd name="connsiteX145" fmla="*/ 1942641 w 3473084"/>
                <a:gd name="connsiteY145" fmla="*/ 3053467 h 5250731"/>
                <a:gd name="connsiteX146" fmla="*/ 1926233 w 3473084"/>
                <a:gd name="connsiteY146" fmla="*/ 3059392 h 5250731"/>
                <a:gd name="connsiteX147" fmla="*/ 1886126 w 3473084"/>
                <a:gd name="connsiteY147" fmla="*/ 3074889 h 5250731"/>
                <a:gd name="connsiteX148" fmla="*/ 1828243 w 3473084"/>
                <a:gd name="connsiteY148" fmla="*/ 3109982 h 5250731"/>
                <a:gd name="connsiteX149" fmla="*/ 1803176 w 3473084"/>
                <a:gd name="connsiteY149" fmla="*/ 3123199 h 5250731"/>
                <a:gd name="connsiteX150" fmla="*/ 1949477 w 3473084"/>
                <a:gd name="connsiteY150" fmla="*/ 3038427 h 5250731"/>
                <a:gd name="connsiteX151" fmla="*/ 2232738 w 3473084"/>
                <a:gd name="connsiteY151" fmla="*/ 3034895 h 5250731"/>
                <a:gd name="connsiteX152" fmla="*/ 2260313 w 3473084"/>
                <a:gd name="connsiteY152" fmla="*/ 3035236 h 5250731"/>
                <a:gd name="connsiteX153" fmla="*/ 2210633 w 3473084"/>
                <a:gd name="connsiteY153" fmla="*/ 3043440 h 5250731"/>
                <a:gd name="connsiteX154" fmla="*/ 2232738 w 3473084"/>
                <a:gd name="connsiteY154" fmla="*/ 3034895 h 5250731"/>
                <a:gd name="connsiteX155" fmla="*/ 3024182 w 3473084"/>
                <a:gd name="connsiteY155" fmla="*/ 2792586 h 5250731"/>
                <a:gd name="connsiteX156" fmla="*/ 2918898 w 3473084"/>
                <a:gd name="connsiteY156" fmla="*/ 2875992 h 5250731"/>
                <a:gd name="connsiteX157" fmla="*/ 2902947 w 3473084"/>
                <a:gd name="connsiteY157" fmla="*/ 2965323 h 5250731"/>
                <a:gd name="connsiteX158" fmla="*/ 2927558 w 3473084"/>
                <a:gd name="connsiteY158" fmla="*/ 2972159 h 5250731"/>
                <a:gd name="connsiteX159" fmla="*/ 2979972 w 3473084"/>
                <a:gd name="connsiteY159" fmla="*/ 2949371 h 5250731"/>
                <a:gd name="connsiteX160" fmla="*/ 3014154 w 3473084"/>
                <a:gd name="connsiteY160" fmla="*/ 2921569 h 5250731"/>
                <a:gd name="connsiteX161" fmla="*/ 3001849 w 3473084"/>
                <a:gd name="connsiteY161" fmla="*/ 2942078 h 5250731"/>
                <a:gd name="connsiteX162" fmla="*/ 2991822 w 3473084"/>
                <a:gd name="connsiteY162" fmla="*/ 3011356 h 5250731"/>
                <a:gd name="connsiteX163" fmla="*/ 3042868 w 3473084"/>
                <a:gd name="connsiteY163" fmla="*/ 3067870 h 5250731"/>
                <a:gd name="connsiteX164" fmla="*/ 3116702 w 3473084"/>
                <a:gd name="connsiteY164" fmla="*/ 3074707 h 5250731"/>
                <a:gd name="connsiteX165" fmla="*/ 3246140 w 3473084"/>
                <a:gd name="connsiteY165" fmla="*/ 3070150 h 5250731"/>
                <a:gd name="connsiteX166" fmla="*/ 3304479 w 3473084"/>
                <a:gd name="connsiteY166" fmla="*/ 3024117 h 5250731"/>
                <a:gd name="connsiteX167" fmla="*/ 3313139 w 3473084"/>
                <a:gd name="connsiteY167" fmla="*/ 2905161 h 5250731"/>
                <a:gd name="connsiteX168" fmla="*/ 3234291 w 3473084"/>
                <a:gd name="connsiteY168" fmla="*/ 2811728 h 5250731"/>
                <a:gd name="connsiteX169" fmla="*/ 3024182 w 3473084"/>
                <a:gd name="connsiteY169" fmla="*/ 2792586 h 5250731"/>
                <a:gd name="connsiteX170" fmla="*/ 952254 w 3473084"/>
                <a:gd name="connsiteY170" fmla="*/ 2745186 h 5250731"/>
                <a:gd name="connsiteX171" fmla="*/ 935391 w 3473084"/>
                <a:gd name="connsiteY171" fmla="*/ 2756580 h 5250731"/>
                <a:gd name="connsiteX172" fmla="*/ 831475 w 3473084"/>
                <a:gd name="connsiteY172" fmla="*/ 2803525 h 5250731"/>
                <a:gd name="connsiteX173" fmla="*/ 642787 w 3473084"/>
                <a:gd name="connsiteY173" fmla="*/ 2810361 h 5250731"/>
                <a:gd name="connsiteX174" fmla="*/ 543885 w 3473084"/>
                <a:gd name="connsiteY174" fmla="*/ 2921569 h 5250731"/>
                <a:gd name="connsiteX175" fmla="*/ 537504 w 3473084"/>
                <a:gd name="connsiteY175" fmla="*/ 3022749 h 5250731"/>
                <a:gd name="connsiteX176" fmla="*/ 520641 w 3473084"/>
                <a:gd name="connsiteY176" fmla="*/ 3128488 h 5250731"/>
                <a:gd name="connsiteX177" fmla="*/ 501498 w 3473084"/>
                <a:gd name="connsiteY177" fmla="*/ 3141250 h 5250731"/>
                <a:gd name="connsiteX178" fmla="*/ 464125 w 3473084"/>
                <a:gd name="connsiteY178" fmla="*/ 3139882 h 5250731"/>
                <a:gd name="connsiteX179" fmla="*/ 459112 w 3473084"/>
                <a:gd name="connsiteY179" fmla="*/ 3141250 h 5250731"/>
                <a:gd name="connsiteX180" fmla="*/ 449996 w 3473084"/>
                <a:gd name="connsiteY180" fmla="*/ 3141705 h 5250731"/>
                <a:gd name="connsiteX181" fmla="*/ 208438 w 3473084"/>
                <a:gd name="connsiteY181" fmla="*/ 3130311 h 5250731"/>
                <a:gd name="connsiteX182" fmla="*/ 131869 w 3473084"/>
                <a:gd name="connsiteY182" fmla="*/ 3204602 h 5250731"/>
                <a:gd name="connsiteX183" fmla="*/ 125032 w 3473084"/>
                <a:gd name="connsiteY183" fmla="*/ 3295300 h 5250731"/>
                <a:gd name="connsiteX184" fmla="*/ 216186 w 3473084"/>
                <a:gd name="connsiteY184" fmla="*/ 3401493 h 5250731"/>
                <a:gd name="connsiteX185" fmla="*/ 359297 w 3473084"/>
                <a:gd name="connsiteY185" fmla="*/ 3410153 h 5250731"/>
                <a:gd name="connsiteX186" fmla="*/ 409433 w 3473084"/>
                <a:gd name="connsiteY186" fmla="*/ 3419268 h 5250731"/>
                <a:gd name="connsiteX187" fmla="*/ 431766 w 3473084"/>
                <a:gd name="connsiteY187" fmla="*/ 3442057 h 5250731"/>
                <a:gd name="connsiteX188" fmla="*/ 401229 w 3473084"/>
                <a:gd name="connsiteY188" fmla="*/ 3463478 h 5250731"/>
                <a:gd name="connsiteX189" fmla="*/ 467771 w 3473084"/>
                <a:gd name="connsiteY189" fmla="*/ 3446159 h 5250731"/>
                <a:gd name="connsiteX190" fmla="*/ 427208 w 3473084"/>
                <a:gd name="connsiteY190" fmla="*/ 3415623 h 5250731"/>
                <a:gd name="connsiteX191" fmla="*/ 405787 w 3473084"/>
                <a:gd name="connsiteY191" fmla="*/ 3407875 h 5250731"/>
                <a:gd name="connsiteX192" fmla="*/ 486458 w 3473084"/>
                <a:gd name="connsiteY192" fmla="*/ 3396480 h 5250731"/>
                <a:gd name="connsiteX193" fmla="*/ 495118 w 3473084"/>
                <a:gd name="connsiteY193" fmla="*/ 3394202 h 5250731"/>
                <a:gd name="connsiteX194" fmla="*/ 516995 w 3473084"/>
                <a:gd name="connsiteY194" fmla="*/ 3405140 h 5250731"/>
                <a:gd name="connsiteX195" fmla="*/ 517906 w 3473084"/>
                <a:gd name="connsiteY195" fmla="*/ 3418813 h 5250731"/>
                <a:gd name="connsiteX196" fmla="*/ 510158 w 3473084"/>
                <a:gd name="connsiteY196" fmla="*/ 3620719 h 5250731"/>
                <a:gd name="connsiteX197" fmla="*/ 491015 w 3473084"/>
                <a:gd name="connsiteY197" fmla="*/ 3630290 h 5250731"/>
                <a:gd name="connsiteX198" fmla="*/ 370692 w 3473084"/>
                <a:gd name="connsiteY198" fmla="*/ 3599753 h 5250731"/>
                <a:gd name="connsiteX199" fmla="*/ 173800 w 3473084"/>
                <a:gd name="connsiteY199" fmla="*/ 3604767 h 5250731"/>
                <a:gd name="connsiteX200" fmla="*/ 107713 w 3473084"/>
                <a:gd name="connsiteY200" fmla="*/ 3674499 h 5250731"/>
                <a:gd name="connsiteX201" fmla="*/ 108625 w 3473084"/>
                <a:gd name="connsiteY201" fmla="*/ 3792543 h 5250731"/>
                <a:gd name="connsiteX202" fmla="*/ 161494 w 3473084"/>
                <a:gd name="connsiteY202" fmla="*/ 3859086 h 5250731"/>
                <a:gd name="connsiteX203" fmla="*/ 277715 w 3473084"/>
                <a:gd name="connsiteY203" fmla="*/ 3875038 h 5250731"/>
                <a:gd name="connsiteX204" fmla="*/ 463669 w 3473084"/>
                <a:gd name="connsiteY204" fmla="*/ 3865923 h 5250731"/>
                <a:gd name="connsiteX205" fmla="*/ 491927 w 3473084"/>
                <a:gd name="connsiteY205" fmla="*/ 3885065 h 5250731"/>
                <a:gd name="connsiteX206" fmla="*/ 496941 w 3473084"/>
                <a:gd name="connsiteY206" fmla="*/ 4085147 h 5250731"/>
                <a:gd name="connsiteX207" fmla="*/ 572142 w 3473084"/>
                <a:gd name="connsiteY207" fmla="*/ 4261530 h 5250731"/>
                <a:gd name="connsiteX208" fmla="*/ 656004 w 3473084"/>
                <a:gd name="connsiteY208" fmla="*/ 4328072 h 5250731"/>
                <a:gd name="connsiteX209" fmla="*/ 683806 w 3473084"/>
                <a:gd name="connsiteY209" fmla="*/ 4335365 h 5250731"/>
                <a:gd name="connsiteX210" fmla="*/ 890725 w 3473084"/>
                <a:gd name="connsiteY210" fmla="*/ 4346303 h 5250731"/>
                <a:gd name="connsiteX211" fmla="*/ 1682396 w 3473084"/>
                <a:gd name="connsiteY211" fmla="*/ 4385499 h 5250731"/>
                <a:gd name="connsiteX212" fmla="*/ 1705185 w 3473084"/>
                <a:gd name="connsiteY212" fmla="*/ 4417859 h 5250731"/>
                <a:gd name="connsiteX213" fmla="*/ 1707464 w 3473084"/>
                <a:gd name="connsiteY213" fmla="*/ 4421049 h 5250731"/>
                <a:gd name="connsiteX214" fmla="*/ 1716579 w 3473084"/>
                <a:gd name="connsiteY214" fmla="*/ 4411934 h 5250731"/>
                <a:gd name="connsiteX215" fmla="*/ 1760333 w 3473084"/>
                <a:gd name="connsiteY215" fmla="*/ 4388690 h 5250731"/>
                <a:gd name="connsiteX216" fmla="*/ 1976368 w 3473084"/>
                <a:gd name="connsiteY216" fmla="*/ 4399628 h 5250731"/>
                <a:gd name="connsiteX217" fmla="*/ 2576616 w 3473084"/>
                <a:gd name="connsiteY217" fmla="*/ 4429709 h 5250731"/>
                <a:gd name="connsiteX218" fmla="*/ 2691470 w 3473084"/>
                <a:gd name="connsiteY218" fmla="*/ 4400996 h 5250731"/>
                <a:gd name="connsiteX219" fmla="*/ 2821820 w 3473084"/>
                <a:gd name="connsiteY219" fmla="*/ 4225069 h 5250731"/>
                <a:gd name="connsiteX220" fmla="*/ 2848254 w 3473084"/>
                <a:gd name="connsiteY220" fmla="*/ 4017693 h 5250731"/>
                <a:gd name="connsiteX221" fmla="*/ 2851900 w 3473084"/>
                <a:gd name="connsiteY221" fmla="*/ 4002197 h 5250731"/>
                <a:gd name="connsiteX222" fmla="*/ 2879702 w 3473084"/>
                <a:gd name="connsiteY222" fmla="*/ 3985334 h 5250731"/>
                <a:gd name="connsiteX223" fmla="*/ 3057452 w 3473084"/>
                <a:gd name="connsiteY223" fmla="*/ 4012680 h 5250731"/>
                <a:gd name="connsiteX224" fmla="*/ 3190993 w 3473084"/>
                <a:gd name="connsiteY224" fmla="*/ 4008578 h 5250731"/>
                <a:gd name="connsiteX225" fmla="*/ 3256623 w 3473084"/>
                <a:gd name="connsiteY225" fmla="*/ 3958899 h 5250731"/>
                <a:gd name="connsiteX226" fmla="*/ 3267562 w 3473084"/>
                <a:gd name="connsiteY226" fmla="*/ 3843590 h 5250731"/>
                <a:gd name="connsiteX227" fmla="*/ 3253433 w 3473084"/>
                <a:gd name="connsiteY227" fmla="*/ 3790265 h 5250731"/>
                <a:gd name="connsiteX228" fmla="*/ 3148150 w 3473084"/>
                <a:gd name="connsiteY228" fmla="*/ 3740130 h 5250731"/>
                <a:gd name="connsiteX229" fmla="*/ 3131287 w 3473084"/>
                <a:gd name="connsiteY229" fmla="*/ 3750157 h 5250731"/>
                <a:gd name="connsiteX230" fmla="*/ 3139490 w 3473084"/>
                <a:gd name="connsiteY230" fmla="*/ 3739219 h 5250731"/>
                <a:gd name="connsiteX231" fmla="*/ 2894287 w 3473084"/>
                <a:gd name="connsiteY231" fmla="*/ 3740130 h 5250731"/>
                <a:gd name="connsiteX232" fmla="*/ 2866029 w 3473084"/>
                <a:gd name="connsiteY232" fmla="*/ 3739675 h 5250731"/>
                <a:gd name="connsiteX233" fmla="*/ 2874689 w 3473084"/>
                <a:gd name="connsiteY233" fmla="*/ 3506777 h 5250731"/>
                <a:gd name="connsiteX234" fmla="*/ 2896110 w 3473084"/>
                <a:gd name="connsiteY234" fmla="*/ 3514068 h 5250731"/>
                <a:gd name="connsiteX235" fmla="*/ 3080241 w 3473084"/>
                <a:gd name="connsiteY235" fmla="*/ 3543694 h 5250731"/>
                <a:gd name="connsiteX236" fmla="*/ 3166381 w 3473084"/>
                <a:gd name="connsiteY236" fmla="*/ 3544149 h 5250731"/>
                <a:gd name="connsiteX237" fmla="*/ 3171851 w 3473084"/>
                <a:gd name="connsiteY237" fmla="*/ 3550074 h 5250731"/>
                <a:gd name="connsiteX238" fmla="*/ 3204666 w 3473084"/>
                <a:gd name="connsiteY238" fmla="*/ 3541871 h 5250731"/>
                <a:gd name="connsiteX239" fmla="*/ 3290350 w 3473084"/>
                <a:gd name="connsiteY239" fmla="*/ 3452996 h 5250731"/>
                <a:gd name="connsiteX240" fmla="*/ 3293997 w 3473084"/>
                <a:gd name="connsiteY240" fmla="*/ 3383263 h 5250731"/>
                <a:gd name="connsiteX241" fmla="*/ 3242950 w 3473084"/>
                <a:gd name="connsiteY241" fmla="*/ 3291198 h 5250731"/>
                <a:gd name="connsiteX242" fmla="*/ 3076138 w 3473084"/>
                <a:gd name="connsiteY242" fmla="*/ 3264307 h 5250731"/>
                <a:gd name="connsiteX243" fmla="*/ 3067023 w 3473084"/>
                <a:gd name="connsiteY243" fmla="*/ 3266586 h 5250731"/>
                <a:gd name="connsiteX244" fmla="*/ 3066568 w 3473084"/>
                <a:gd name="connsiteY244" fmla="*/ 3259294 h 5250731"/>
                <a:gd name="connsiteX245" fmla="*/ 2907049 w 3473084"/>
                <a:gd name="connsiteY245" fmla="*/ 3271144 h 5250731"/>
                <a:gd name="connsiteX246" fmla="*/ 2893831 w 3473084"/>
                <a:gd name="connsiteY246" fmla="*/ 3268865 h 5250731"/>
                <a:gd name="connsiteX247" fmla="*/ 2888818 w 3473084"/>
                <a:gd name="connsiteY247" fmla="*/ 3242430 h 5250731"/>
                <a:gd name="connsiteX248" fmla="*/ 2887906 w 3473084"/>
                <a:gd name="connsiteY248" fmla="*/ 3081088 h 5250731"/>
                <a:gd name="connsiteX249" fmla="*/ 2879702 w 3473084"/>
                <a:gd name="connsiteY249" fmla="*/ 2999961 h 5250731"/>
                <a:gd name="connsiteX250" fmla="*/ 2784446 w 3473084"/>
                <a:gd name="connsiteY250" fmla="*/ 2911086 h 5250731"/>
                <a:gd name="connsiteX251" fmla="*/ 2664124 w 3473084"/>
                <a:gd name="connsiteY251" fmla="*/ 2891944 h 5250731"/>
                <a:gd name="connsiteX252" fmla="*/ 2476347 w 3473084"/>
                <a:gd name="connsiteY252" fmla="*/ 2885108 h 5250731"/>
                <a:gd name="connsiteX253" fmla="*/ 2483639 w 3473084"/>
                <a:gd name="connsiteY253" fmla="*/ 2880094 h 5250731"/>
                <a:gd name="connsiteX254" fmla="*/ 2554283 w 3473084"/>
                <a:gd name="connsiteY254" fmla="*/ 2827681 h 5250731"/>
                <a:gd name="connsiteX255" fmla="*/ 2569323 w 3473084"/>
                <a:gd name="connsiteY255" fmla="*/ 2805348 h 5250731"/>
                <a:gd name="connsiteX256" fmla="*/ 2565222 w 3473084"/>
                <a:gd name="connsiteY256" fmla="*/ 2799423 h 5250731"/>
                <a:gd name="connsiteX257" fmla="*/ 2551549 w 3473084"/>
                <a:gd name="connsiteY257" fmla="*/ 2804436 h 5250731"/>
                <a:gd name="connsiteX258" fmla="*/ 2503237 w 3473084"/>
                <a:gd name="connsiteY258" fmla="*/ 2822211 h 5250731"/>
                <a:gd name="connsiteX259" fmla="*/ 2422566 w 3473084"/>
                <a:gd name="connsiteY259" fmla="*/ 2864142 h 5250731"/>
                <a:gd name="connsiteX260" fmla="*/ 2371976 w 3473084"/>
                <a:gd name="connsiteY260" fmla="*/ 2875080 h 5250731"/>
                <a:gd name="connsiteX261" fmla="*/ 2158675 w 3473084"/>
                <a:gd name="connsiteY261" fmla="*/ 2865053 h 5250731"/>
                <a:gd name="connsiteX262" fmla="*/ 1943096 w 3473084"/>
                <a:gd name="connsiteY262" fmla="*/ 2854571 h 5250731"/>
                <a:gd name="connsiteX263" fmla="*/ 1627704 w 3473084"/>
                <a:gd name="connsiteY263" fmla="*/ 2838163 h 5250731"/>
                <a:gd name="connsiteX264" fmla="*/ 1400731 w 3473084"/>
                <a:gd name="connsiteY264" fmla="*/ 2827225 h 5250731"/>
                <a:gd name="connsiteX265" fmla="*/ 1296360 w 3473084"/>
                <a:gd name="connsiteY265" fmla="*/ 2823123 h 5250731"/>
                <a:gd name="connsiteX266" fmla="*/ 992362 w 3473084"/>
                <a:gd name="connsiteY266" fmla="*/ 2805803 h 5250731"/>
                <a:gd name="connsiteX267" fmla="*/ 956812 w 3473084"/>
                <a:gd name="connsiteY267" fmla="*/ 2797599 h 5250731"/>
                <a:gd name="connsiteX268" fmla="*/ 970485 w 3473084"/>
                <a:gd name="connsiteY268" fmla="*/ 2768886 h 5250731"/>
                <a:gd name="connsiteX269" fmla="*/ 970941 w 3473084"/>
                <a:gd name="connsiteY269" fmla="*/ 2750200 h 5250731"/>
                <a:gd name="connsiteX270" fmla="*/ 952254 w 3473084"/>
                <a:gd name="connsiteY270" fmla="*/ 2745186 h 5250731"/>
                <a:gd name="connsiteX271" fmla="*/ 341637 w 3473084"/>
                <a:gd name="connsiteY271" fmla="*/ 2665085 h 5250731"/>
                <a:gd name="connsiteX272" fmla="*/ 210261 w 3473084"/>
                <a:gd name="connsiteY272" fmla="*/ 2671807 h 5250731"/>
                <a:gd name="connsiteX273" fmla="*/ 158760 w 3473084"/>
                <a:gd name="connsiteY273" fmla="*/ 2718752 h 5250731"/>
                <a:gd name="connsiteX274" fmla="*/ 149189 w 3473084"/>
                <a:gd name="connsiteY274" fmla="*/ 2838618 h 5250731"/>
                <a:gd name="connsiteX275" fmla="*/ 222567 w 3473084"/>
                <a:gd name="connsiteY275" fmla="*/ 2928861 h 5250731"/>
                <a:gd name="connsiteX276" fmla="*/ 387556 w 3473084"/>
                <a:gd name="connsiteY276" fmla="*/ 2941623 h 5250731"/>
                <a:gd name="connsiteX277" fmla="*/ 473240 w 3473084"/>
                <a:gd name="connsiteY277" fmla="*/ 2938888 h 5250731"/>
                <a:gd name="connsiteX278" fmla="*/ 536137 w 3473084"/>
                <a:gd name="connsiteY278" fmla="*/ 2883740 h 5250731"/>
                <a:gd name="connsiteX279" fmla="*/ 532490 w 3473084"/>
                <a:gd name="connsiteY279" fmla="*/ 2774355 h 5250731"/>
                <a:gd name="connsiteX280" fmla="*/ 522464 w 3473084"/>
                <a:gd name="connsiteY280" fmla="*/ 2725588 h 5250731"/>
                <a:gd name="connsiteX281" fmla="*/ 472329 w 3473084"/>
                <a:gd name="connsiteY281" fmla="*/ 2679556 h 5250731"/>
                <a:gd name="connsiteX282" fmla="*/ 341637 w 3473084"/>
                <a:gd name="connsiteY282" fmla="*/ 2665085 h 5250731"/>
                <a:gd name="connsiteX283" fmla="*/ 1319148 w 3473084"/>
                <a:gd name="connsiteY283" fmla="*/ 2511832 h 5250731"/>
                <a:gd name="connsiteX284" fmla="*/ 1312312 w 3473084"/>
                <a:gd name="connsiteY284" fmla="*/ 2513655 h 5250731"/>
                <a:gd name="connsiteX285" fmla="*/ 1300917 w 3473084"/>
                <a:gd name="connsiteY285" fmla="*/ 2518669 h 5250731"/>
                <a:gd name="connsiteX286" fmla="*/ 1319148 w 3473084"/>
                <a:gd name="connsiteY286" fmla="*/ 2511832 h 5250731"/>
                <a:gd name="connsiteX287" fmla="*/ 2747529 w 3473084"/>
                <a:gd name="connsiteY287" fmla="*/ 2060855 h 5250731"/>
                <a:gd name="connsiteX288" fmla="*/ 2774419 w 3473084"/>
                <a:gd name="connsiteY288" fmla="*/ 2083643 h 5250731"/>
                <a:gd name="connsiteX289" fmla="*/ 2762569 w 3473084"/>
                <a:gd name="connsiteY289" fmla="*/ 2119649 h 5250731"/>
                <a:gd name="connsiteX290" fmla="*/ 2754366 w 3473084"/>
                <a:gd name="connsiteY290" fmla="*/ 2114636 h 5250731"/>
                <a:gd name="connsiteX291" fmla="*/ 2747529 w 3473084"/>
                <a:gd name="connsiteY291" fmla="*/ 2060855 h 5250731"/>
                <a:gd name="connsiteX292" fmla="*/ 2397499 w 3473084"/>
                <a:gd name="connsiteY292" fmla="*/ 2049460 h 5250731"/>
                <a:gd name="connsiteX293" fmla="*/ 2369697 w 3473084"/>
                <a:gd name="connsiteY293" fmla="*/ 2102329 h 5250731"/>
                <a:gd name="connsiteX294" fmla="*/ 2397499 w 3473084"/>
                <a:gd name="connsiteY294" fmla="*/ 2049460 h 5250731"/>
                <a:gd name="connsiteX295" fmla="*/ 2434415 w 3473084"/>
                <a:gd name="connsiteY295" fmla="*/ 1981095 h 5250731"/>
                <a:gd name="connsiteX296" fmla="*/ 2408437 w 3473084"/>
                <a:gd name="connsiteY296" fmla="*/ 2028040 h 5250731"/>
                <a:gd name="connsiteX297" fmla="*/ 2434415 w 3473084"/>
                <a:gd name="connsiteY297" fmla="*/ 1981095 h 5250731"/>
                <a:gd name="connsiteX298" fmla="*/ 2550182 w 3473084"/>
                <a:gd name="connsiteY298" fmla="*/ 1756401 h 5250731"/>
                <a:gd name="connsiteX299" fmla="*/ 2512353 w 3473084"/>
                <a:gd name="connsiteY299" fmla="*/ 1838895 h 5250731"/>
                <a:gd name="connsiteX300" fmla="*/ 2524658 w 3473084"/>
                <a:gd name="connsiteY300" fmla="*/ 1866696 h 5250731"/>
                <a:gd name="connsiteX301" fmla="*/ 2495034 w 3473084"/>
                <a:gd name="connsiteY301" fmla="*/ 1874901 h 5250731"/>
                <a:gd name="connsiteX302" fmla="*/ 2488197 w 3473084"/>
                <a:gd name="connsiteY302" fmla="*/ 1902702 h 5250731"/>
                <a:gd name="connsiteX303" fmla="*/ 2483183 w 3473084"/>
                <a:gd name="connsiteY303" fmla="*/ 1911362 h 5250731"/>
                <a:gd name="connsiteX304" fmla="*/ 2478626 w 3473084"/>
                <a:gd name="connsiteY304" fmla="*/ 1900879 h 5250731"/>
                <a:gd name="connsiteX305" fmla="*/ 2510074 w 3473084"/>
                <a:gd name="connsiteY305" fmla="*/ 1837072 h 5250731"/>
                <a:gd name="connsiteX306" fmla="*/ 2550182 w 3473084"/>
                <a:gd name="connsiteY306" fmla="*/ 1756401 h 5250731"/>
                <a:gd name="connsiteX307" fmla="*/ 2590746 w 3473084"/>
                <a:gd name="connsiteY307" fmla="*/ 1681199 h 5250731"/>
                <a:gd name="connsiteX308" fmla="*/ 2595303 w 3473084"/>
                <a:gd name="connsiteY308" fmla="*/ 1682110 h 5250731"/>
                <a:gd name="connsiteX309" fmla="*/ 2571147 w 3473084"/>
                <a:gd name="connsiteY309" fmla="*/ 1728144 h 5250731"/>
                <a:gd name="connsiteX310" fmla="*/ 2566134 w 3473084"/>
                <a:gd name="connsiteY310" fmla="*/ 1725865 h 5250731"/>
                <a:gd name="connsiteX311" fmla="*/ 2590746 w 3473084"/>
                <a:gd name="connsiteY311" fmla="*/ 1681199 h 5250731"/>
                <a:gd name="connsiteX312" fmla="*/ 2539699 w 3473084"/>
                <a:gd name="connsiteY312" fmla="*/ 1512564 h 5250731"/>
                <a:gd name="connsiteX313" fmla="*/ 2570692 w 3473084"/>
                <a:gd name="connsiteY313" fmla="*/ 1521223 h 5250731"/>
                <a:gd name="connsiteX314" fmla="*/ 2539699 w 3473084"/>
                <a:gd name="connsiteY314" fmla="*/ 1512564 h 5250731"/>
                <a:gd name="connsiteX315" fmla="*/ 2711524 w 3473084"/>
                <a:gd name="connsiteY315" fmla="*/ 1480204 h 5250731"/>
                <a:gd name="connsiteX316" fmla="*/ 2718817 w 3473084"/>
                <a:gd name="connsiteY316" fmla="*/ 1483851 h 5250731"/>
                <a:gd name="connsiteX317" fmla="*/ 2716994 w 3473084"/>
                <a:gd name="connsiteY317" fmla="*/ 1489776 h 5250731"/>
                <a:gd name="connsiteX318" fmla="*/ 2618547 w 3473084"/>
                <a:gd name="connsiteY318" fmla="*/ 1636990 h 5250731"/>
                <a:gd name="connsiteX319" fmla="*/ 2609887 w 3473084"/>
                <a:gd name="connsiteY319" fmla="*/ 1644282 h 5250731"/>
                <a:gd name="connsiteX320" fmla="*/ 2619458 w 3473084"/>
                <a:gd name="connsiteY320" fmla="*/ 1564979 h 5250731"/>
                <a:gd name="connsiteX321" fmla="*/ 2619002 w 3473084"/>
                <a:gd name="connsiteY321" fmla="*/ 1560421 h 5250731"/>
                <a:gd name="connsiteX322" fmla="*/ 2639968 w 3473084"/>
                <a:gd name="connsiteY322" fmla="*/ 1522591 h 5250731"/>
                <a:gd name="connsiteX323" fmla="*/ 2677341 w 3473084"/>
                <a:gd name="connsiteY323" fmla="*/ 1494334 h 5250731"/>
                <a:gd name="connsiteX324" fmla="*/ 2711524 w 3473084"/>
                <a:gd name="connsiteY324" fmla="*/ 1480204 h 5250731"/>
                <a:gd name="connsiteX325" fmla="*/ 2252109 w 3473084"/>
                <a:gd name="connsiteY325" fmla="*/ 1467899 h 5250731"/>
                <a:gd name="connsiteX326" fmla="*/ 2221572 w 3473084"/>
                <a:gd name="connsiteY326" fmla="*/ 1498436 h 5250731"/>
                <a:gd name="connsiteX327" fmla="*/ 2252109 w 3473084"/>
                <a:gd name="connsiteY327" fmla="*/ 1467899 h 5250731"/>
                <a:gd name="connsiteX328" fmla="*/ 2300192 w 3473084"/>
                <a:gd name="connsiteY328" fmla="*/ 1440837 h 5250731"/>
                <a:gd name="connsiteX329" fmla="*/ 2327310 w 3473084"/>
                <a:gd name="connsiteY329" fmla="*/ 1463341 h 5250731"/>
                <a:gd name="connsiteX330" fmla="*/ 2282645 w 3473084"/>
                <a:gd name="connsiteY330" fmla="*/ 1458327 h 5250731"/>
                <a:gd name="connsiteX331" fmla="*/ 2300192 w 3473084"/>
                <a:gd name="connsiteY331" fmla="*/ 1440837 h 5250731"/>
                <a:gd name="connsiteX332" fmla="*/ 1526524 w 3473084"/>
                <a:gd name="connsiteY332" fmla="*/ 1283312 h 5250731"/>
                <a:gd name="connsiteX333" fmla="*/ 1538829 w 3473084"/>
                <a:gd name="connsiteY333" fmla="*/ 1317040 h 5250731"/>
                <a:gd name="connsiteX334" fmla="*/ 1472743 w 3473084"/>
                <a:gd name="connsiteY334" fmla="*/ 1317951 h 5250731"/>
                <a:gd name="connsiteX335" fmla="*/ 1526524 w 3473084"/>
                <a:gd name="connsiteY335" fmla="*/ 1283312 h 5250731"/>
                <a:gd name="connsiteX336" fmla="*/ 1828756 w 3473084"/>
                <a:gd name="connsiteY336" fmla="*/ 1125617 h 5250731"/>
                <a:gd name="connsiteX337" fmla="*/ 1867895 w 3473084"/>
                <a:gd name="connsiteY337" fmla="*/ 1136099 h 5250731"/>
                <a:gd name="connsiteX338" fmla="*/ 1898887 w 3473084"/>
                <a:gd name="connsiteY338" fmla="*/ 1151140 h 5250731"/>
                <a:gd name="connsiteX339" fmla="*/ 1738000 w 3473084"/>
                <a:gd name="connsiteY339" fmla="*/ 1198995 h 5250731"/>
                <a:gd name="connsiteX340" fmla="*/ 1719313 w 3473084"/>
                <a:gd name="connsiteY340" fmla="*/ 1225886 h 5250731"/>
                <a:gd name="connsiteX341" fmla="*/ 1707464 w 3473084"/>
                <a:gd name="connsiteY341" fmla="*/ 1235001 h 5250731"/>
                <a:gd name="connsiteX342" fmla="*/ 1614031 w 3473084"/>
                <a:gd name="connsiteY342" fmla="*/ 1235457 h 5250731"/>
                <a:gd name="connsiteX343" fmla="*/ 1771271 w 3473084"/>
                <a:gd name="connsiteY343" fmla="*/ 1171649 h 5250731"/>
                <a:gd name="connsiteX344" fmla="*/ 1798162 w 3473084"/>
                <a:gd name="connsiteY344" fmla="*/ 1149317 h 5250731"/>
                <a:gd name="connsiteX345" fmla="*/ 1828756 w 3473084"/>
                <a:gd name="connsiteY345" fmla="*/ 1125617 h 5250731"/>
                <a:gd name="connsiteX346" fmla="*/ 1987307 w 3473084"/>
                <a:gd name="connsiteY346" fmla="*/ 1083686 h 5250731"/>
                <a:gd name="connsiteX347" fmla="*/ 1943553 w 3473084"/>
                <a:gd name="connsiteY347" fmla="*/ 1113767 h 5250731"/>
                <a:gd name="connsiteX348" fmla="*/ 1987307 w 3473084"/>
                <a:gd name="connsiteY348" fmla="*/ 1083686 h 5250731"/>
                <a:gd name="connsiteX349" fmla="*/ 2253475 w 3473084"/>
                <a:gd name="connsiteY349" fmla="*/ 998457 h 5250731"/>
                <a:gd name="connsiteX350" fmla="*/ 2263046 w 3473084"/>
                <a:gd name="connsiteY350" fmla="*/ 1001191 h 5250731"/>
                <a:gd name="connsiteX351" fmla="*/ 2256666 w 3473084"/>
                <a:gd name="connsiteY351" fmla="*/ 1008940 h 5250731"/>
                <a:gd name="connsiteX352" fmla="*/ 2212912 w 3473084"/>
                <a:gd name="connsiteY352" fmla="*/ 1016233 h 5250731"/>
                <a:gd name="connsiteX353" fmla="*/ 2211089 w 3473084"/>
                <a:gd name="connsiteY353" fmla="*/ 1010763 h 5250731"/>
                <a:gd name="connsiteX354" fmla="*/ 2253475 w 3473084"/>
                <a:gd name="connsiteY354" fmla="*/ 998457 h 5250731"/>
                <a:gd name="connsiteX355" fmla="*/ 2694204 w 3473084"/>
                <a:gd name="connsiteY355" fmla="*/ 973390 h 5250731"/>
                <a:gd name="connsiteX356" fmla="*/ 2642702 w 3473084"/>
                <a:gd name="connsiteY356" fmla="*/ 985241 h 5250731"/>
                <a:gd name="connsiteX357" fmla="*/ 2568868 w 3473084"/>
                <a:gd name="connsiteY357" fmla="*/ 987520 h 5250731"/>
                <a:gd name="connsiteX358" fmla="*/ 2643158 w 3473084"/>
                <a:gd name="connsiteY358" fmla="*/ 981595 h 5250731"/>
                <a:gd name="connsiteX359" fmla="*/ 2694204 w 3473084"/>
                <a:gd name="connsiteY359" fmla="*/ 973390 h 5250731"/>
                <a:gd name="connsiteX360" fmla="*/ 2463129 w 3473084"/>
                <a:gd name="connsiteY360" fmla="*/ 964730 h 5250731"/>
                <a:gd name="connsiteX361" fmla="*/ 2488196 w 3473084"/>
                <a:gd name="connsiteY361" fmla="*/ 976124 h 5250731"/>
                <a:gd name="connsiteX362" fmla="*/ 2456293 w 3473084"/>
                <a:gd name="connsiteY362" fmla="*/ 979770 h 5250731"/>
                <a:gd name="connsiteX363" fmla="*/ 2439885 w 3473084"/>
                <a:gd name="connsiteY363" fmla="*/ 985695 h 5250731"/>
                <a:gd name="connsiteX364" fmla="*/ 2399778 w 3473084"/>
                <a:gd name="connsiteY364" fmla="*/ 1001191 h 5250731"/>
                <a:gd name="connsiteX365" fmla="*/ 2341895 w 3473084"/>
                <a:gd name="connsiteY365" fmla="*/ 1036285 h 5250731"/>
                <a:gd name="connsiteX366" fmla="*/ 2316828 w 3473084"/>
                <a:gd name="connsiteY366" fmla="*/ 1049502 h 5250731"/>
                <a:gd name="connsiteX367" fmla="*/ 2463129 w 3473084"/>
                <a:gd name="connsiteY367" fmla="*/ 964730 h 5250731"/>
                <a:gd name="connsiteX368" fmla="*/ 2746390 w 3473084"/>
                <a:gd name="connsiteY368" fmla="*/ 961198 h 5250731"/>
                <a:gd name="connsiteX369" fmla="*/ 2773965 w 3473084"/>
                <a:gd name="connsiteY369" fmla="*/ 961540 h 5250731"/>
                <a:gd name="connsiteX370" fmla="*/ 2724285 w 3473084"/>
                <a:gd name="connsiteY370" fmla="*/ 969743 h 5250731"/>
                <a:gd name="connsiteX371" fmla="*/ 2746390 w 3473084"/>
                <a:gd name="connsiteY371" fmla="*/ 961198 h 5250731"/>
                <a:gd name="connsiteX372" fmla="*/ 911691 w 3473084"/>
                <a:gd name="connsiteY372" fmla="*/ 810446 h 5250731"/>
                <a:gd name="connsiteX373" fmla="*/ 904854 w 3473084"/>
                <a:gd name="connsiteY373" fmla="*/ 812725 h 5250731"/>
                <a:gd name="connsiteX374" fmla="*/ 898474 w 3473084"/>
                <a:gd name="connsiteY374" fmla="*/ 815459 h 5250731"/>
                <a:gd name="connsiteX375" fmla="*/ 911691 w 3473084"/>
                <a:gd name="connsiteY375" fmla="*/ 810446 h 5250731"/>
                <a:gd name="connsiteX376" fmla="*/ 368242 w 3473084"/>
                <a:gd name="connsiteY376" fmla="*/ 786917 h 5250731"/>
                <a:gd name="connsiteX377" fmla="*/ 312809 w 3473084"/>
                <a:gd name="connsiteY377" fmla="*/ 792215 h 5250731"/>
                <a:gd name="connsiteX378" fmla="*/ 247634 w 3473084"/>
                <a:gd name="connsiteY378" fmla="*/ 856023 h 5250731"/>
                <a:gd name="connsiteX379" fmla="*/ 242621 w 3473084"/>
                <a:gd name="connsiteY379" fmla="*/ 982727 h 5250731"/>
                <a:gd name="connsiteX380" fmla="*/ 287742 w 3473084"/>
                <a:gd name="connsiteY380" fmla="*/ 1043344 h 5250731"/>
                <a:gd name="connsiteX381" fmla="*/ 372059 w 3473084"/>
                <a:gd name="connsiteY381" fmla="*/ 1061119 h 5250731"/>
                <a:gd name="connsiteX382" fmla="*/ 473696 w 3473084"/>
                <a:gd name="connsiteY382" fmla="*/ 1069323 h 5250731"/>
                <a:gd name="connsiteX383" fmla="*/ 318734 w 3473084"/>
                <a:gd name="connsiteY383" fmla="*/ 1136321 h 5250731"/>
                <a:gd name="connsiteX384" fmla="*/ 336509 w 3473084"/>
                <a:gd name="connsiteY384" fmla="*/ 1142702 h 5250731"/>
                <a:gd name="connsiteX385" fmla="*/ 350182 w 3473084"/>
                <a:gd name="connsiteY385" fmla="*/ 1152729 h 5250731"/>
                <a:gd name="connsiteX386" fmla="*/ 337421 w 3473084"/>
                <a:gd name="connsiteY386" fmla="*/ 1164123 h 5250731"/>
                <a:gd name="connsiteX387" fmla="*/ 325571 w 3473084"/>
                <a:gd name="connsiteY387" fmla="*/ 1170960 h 5250731"/>
                <a:gd name="connsiteX388" fmla="*/ 315544 w 3473084"/>
                <a:gd name="connsiteY388" fmla="*/ 1180531 h 5250731"/>
                <a:gd name="connsiteX389" fmla="*/ 375250 w 3473084"/>
                <a:gd name="connsiteY389" fmla="*/ 1182809 h 5250731"/>
                <a:gd name="connsiteX390" fmla="*/ 379352 w 3473084"/>
                <a:gd name="connsiteY390" fmla="*/ 1181442 h 5250731"/>
                <a:gd name="connsiteX391" fmla="*/ 499675 w 3473084"/>
                <a:gd name="connsiteY391" fmla="*/ 1150450 h 5250731"/>
                <a:gd name="connsiteX392" fmla="*/ 617719 w 3473084"/>
                <a:gd name="connsiteY392" fmla="*/ 1122648 h 5250731"/>
                <a:gd name="connsiteX393" fmla="*/ 613617 w 3473084"/>
                <a:gd name="connsiteY393" fmla="*/ 1099404 h 5250731"/>
                <a:gd name="connsiteX394" fmla="*/ 625468 w 3473084"/>
                <a:gd name="connsiteY394" fmla="*/ 1092567 h 5250731"/>
                <a:gd name="connsiteX395" fmla="*/ 634127 w 3473084"/>
                <a:gd name="connsiteY395" fmla="*/ 1107152 h 5250731"/>
                <a:gd name="connsiteX396" fmla="*/ 623645 w 3473084"/>
                <a:gd name="connsiteY396" fmla="*/ 1270318 h 5250731"/>
                <a:gd name="connsiteX397" fmla="*/ 593108 w 3473084"/>
                <a:gd name="connsiteY397" fmla="*/ 1289004 h 5250731"/>
                <a:gd name="connsiteX398" fmla="*/ 560293 w 3473084"/>
                <a:gd name="connsiteY398" fmla="*/ 1280344 h 5250731"/>
                <a:gd name="connsiteX399" fmla="*/ 419915 w 3473084"/>
                <a:gd name="connsiteY399" fmla="*/ 1266215 h 5250731"/>
                <a:gd name="connsiteX400" fmla="*/ 299592 w 3473084"/>
                <a:gd name="connsiteY400" fmla="*/ 1265760 h 5250731"/>
                <a:gd name="connsiteX401" fmla="*/ 223934 w 3473084"/>
                <a:gd name="connsiteY401" fmla="*/ 1334125 h 5250731"/>
                <a:gd name="connsiteX402" fmla="*/ 219376 w 3473084"/>
                <a:gd name="connsiteY402" fmla="*/ 1431660 h 5250731"/>
                <a:gd name="connsiteX403" fmla="*/ 286375 w 3473084"/>
                <a:gd name="connsiteY403" fmla="*/ 1516889 h 5250731"/>
                <a:gd name="connsiteX404" fmla="*/ 457745 w 3473084"/>
                <a:gd name="connsiteY404" fmla="*/ 1533751 h 5250731"/>
                <a:gd name="connsiteX405" fmla="*/ 532035 w 3473084"/>
                <a:gd name="connsiteY405" fmla="*/ 1533296 h 5250731"/>
                <a:gd name="connsiteX406" fmla="*/ 598577 w 3473084"/>
                <a:gd name="connsiteY406" fmla="*/ 1506861 h 5250731"/>
                <a:gd name="connsiteX407" fmla="*/ 612250 w 3473084"/>
                <a:gd name="connsiteY407" fmla="*/ 1537398 h 5250731"/>
                <a:gd name="connsiteX408" fmla="*/ 603590 w 3473084"/>
                <a:gd name="connsiteY408" fmla="*/ 1757990 h 5250731"/>
                <a:gd name="connsiteX409" fmla="*/ 584904 w 3473084"/>
                <a:gd name="connsiteY409" fmla="*/ 1767106 h 5250731"/>
                <a:gd name="connsiteX410" fmla="*/ 521097 w 3473084"/>
                <a:gd name="connsiteY410" fmla="*/ 1737481 h 5250731"/>
                <a:gd name="connsiteX411" fmla="*/ 261308 w 3473084"/>
                <a:gd name="connsiteY411" fmla="*/ 1731100 h 5250731"/>
                <a:gd name="connsiteX412" fmla="*/ 205703 w 3473084"/>
                <a:gd name="connsiteY412" fmla="*/ 1783513 h 5250731"/>
                <a:gd name="connsiteX413" fmla="*/ 198412 w 3473084"/>
                <a:gd name="connsiteY413" fmla="*/ 1917054 h 5250731"/>
                <a:gd name="connsiteX414" fmla="*/ 249913 w 3473084"/>
                <a:gd name="connsiteY414" fmla="*/ 1983596 h 5250731"/>
                <a:gd name="connsiteX415" fmla="*/ 361577 w 3473084"/>
                <a:gd name="connsiteY415" fmla="*/ 2000004 h 5250731"/>
                <a:gd name="connsiteX416" fmla="*/ 553000 w 3473084"/>
                <a:gd name="connsiteY416" fmla="*/ 1995446 h 5250731"/>
                <a:gd name="connsiteX417" fmla="*/ 589006 w 3473084"/>
                <a:gd name="connsiteY417" fmla="*/ 2026894 h 5250731"/>
                <a:gd name="connsiteX418" fmla="*/ 588550 w 3473084"/>
                <a:gd name="connsiteY418" fmla="*/ 2056519 h 5250731"/>
                <a:gd name="connsiteX419" fmla="*/ 585360 w 3473084"/>
                <a:gd name="connsiteY419" fmla="*/ 2177298 h 5250731"/>
                <a:gd name="connsiteX420" fmla="*/ 628658 w 3473084"/>
                <a:gd name="connsiteY420" fmla="*/ 2349123 h 5250731"/>
                <a:gd name="connsiteX421" fmla="*/ 630025 w 3473084"/>
                <a:gd name="connsiteY421" fmla="*/ 2363707 h 5250731"/>
                <a:gd name="connsiteX422" fmla="*/ 638229 w 3473084"/>
                <a:gd name="connsiteY422" fmla="*/ 2362340 h 5250731"/>
                <a:gd name="connsiteX423" fmla="*/ 631848 w 3473084"/>
                <a:gd name="connsiteY423" fmla="*/ 2368265 h 5250731"/>
                <a:gd name="connsiteX424" fmla="*/ 631392 w 3473084"/>
                <a:gd name="connsiteY424" fmla="*/ 2368265 h 5250731"/>
                <a:gd name="connsiteX425" fmla="*/ 690187 w 3473084"/>
                <a:gd name="connsiteY425" fmla="*/ 2400169 h 5250731"/>
                <a:gd name="connsiteX426" fmla="*/ 739866 w 3473084"/>
                <a:gd name="connsiteY426" fmla="*/ 2439365 h 5250731"/>
                <a:gd name="connsiteX427" fmla="*/ 810510 w 3473084"/>
                <a:gd name="connsiteY427" fmla="*/ 2457140 h 5250731"/>
                <a:gd name="connsiteX428" fmla="*/ 844237 w 3473084"/>
                <a:gd name="connsiteY428" fmla="*/ 2463065 h 5250731"/>
                <a:gd name="connsiteX429" fmla="*/ 1137296 w 3473084"/>
                <a:gd name="connsiteY429" fmla="*/ 2477649 h 5250731"/>
                <a:gd name="connsiteX430" fmla="*/ 1300917 w 3473084"/>
                <a:gd name="connsiteY430" fmla="*/ 2486309 h 5250731"/>
                <a:gd name="connsiteX431" fmla="*/ 1310033 w 3473084"/>
                <a:gd name="connsiteY431" fmla="*/ 2487221 h 5250731"/>
                <a:gd name="connsiteX432" fmla="*/ 1337379 w 3473084"/>
                <a:gd name="connsiteY432" fmla="*/ 2502261 h 5250731"/>
                <a:gd name="connsiteX433" fmla="*/ 1336923 w 3473084"/>
                <a:gd name="connsiteY433" fmla="*/ 2506363 h 5250731"/>
                <a:gd name="connsiteX434" fmla="*/ 1352420 w 3473084"/>
                <a:gd name="connsiteY434" fmla="*/ 2497248 h 5250731"/>
                <a:gd name="connsiteX435" fmla="*/ 1396629 w 3473084"/>
                <a:gd name="connsiteY435" fmla="*/ 2491322 h 5250731"/>
                <a:gd name="connsiteX436" fmla="*/ 1532904 w 3473084"/>
                <a:gd name="connsiteY436" fmla="*/ 2499982 h 5250731"/>
                <a:gd name="connsiteX437" fmla="*/ 1746204 w 3473084"/>
                <a:gd name="connsiteY437" fmla="*/ 2511832 h 5250731"/>
                <a:gd name="connsiteX438" fmla="*/ 1857412 w 3473084"/>
                <a:gd name="connsiteY438" fmla="*/ 2517757 h 5250731"/>
                <a:gd name="connsiteX439" fmla="*/ 2118112 w 3473084"/>
                <a:gd name="connsiteY439" fmla="*/ 2530519 h 5250731"/>
                <a:gd name="connsiteX440" fmla="*/ 2227040 w 3473084"/>
                <a:gd name="connsiteY440" fmla="*/ 2535077 h 5250731"/>
                <a:gd name="connsiteX441" fmla="*/ 2510985 w 3473084"/>
                <a:gd name="connsiteY441" fmla="*/ 2546470 h 5250731"/>
                <a:gd name="connsiteX442" fmla="*/ 2638145 w 3473084"/>
                <a:gd name="connsiteY442" fmla="*/ 2549661 h 5250731"/>
                <a:gd name="connsiteX443" fmla="*/ 2785358 w 3473084"/>
                <a:gd name="connsiteY443" fmla="*/ 2517302 h 5250731"/>
                <a:gd name="connsiteX444" fmla="*/ 2813616 w 3473084"/>
                <a:gd name="connsiteY444" fmla="*/ 2520492 h 5250731"/>
                <a:gd name="connsiteX445" fmla="*/ 2831391 w 3473084"/>
                <a:gd name="connsiteY445" fmla="*/ 2535988 h 5250731"/>
                <a:gd name="connsiteX446" fmla="*/ 2833669 w 3473084"/>
                <a:gd name="connsiteY446" fmla="*/ 2480840 h 5250731"/>
                <a:gd name="connsiteX447" fmla="*/ 2897021 w 3473084"/>
                <a:gd name="connsiteY447" fmla="*/ 2400169 h 5250731"/>
                <a:gd name="connsiteX448" fmla="*/ 2918898 w 3473084"/>
                <a:gd name="connsiteY448" fmla="*/ 2377380 h 5250731"/>
                <a:gd name="connsiteX449" fmla="*/ 2924368 w 3473084"/>
                <a:gd name="connsiteY449" fmla="*/ 2377836 h 5250731"/>
                <a:gd name="connsiteX450" fmla="*/ 2922544 w 3473084"/>
                <a:gd name="connsiteY450" fmla="*/ 2383761 h 5250731"/>
                <a:gd name="connsiteX451" fmla="*/ 2934850 w 3473084"/>
                <a:gd name="connsiteY451" fmla="*/ 2487221 h 5250731"/>
                <a:gd name="connsiteX452" fmla="*/ 3015522 w 3473084"/>
                <a:gd name="connsiteY452" fmla="*/ 2593415 h 5250731"/>
                <a:gd name="connsiteX453" fmla="*/ 3035575 w 3473084"/>
                <a:gd name="connsiteY453" fmla="*/ 2601163 h 5250731"/>
                <a:gd name="connsiteX454" fmla="*/ 3067935 w 3473084"/>
                <a:gd name="connsiteY454" fmla="*/ 2597973 h 5250731"/>
                <a:gd name="connsiteX455" fmla="*/ 3264371 w 3473084"/>
                <a:gd name="connsiteY455" fmla="*/ 2602531 h 5250731"/>
                <a:gd name="connsiteX456" fmla="*/ 3336383 w 3473084"/>
                <a:gd name="connsiteY456" fmla="*/ 2524594 h 5250731"/>
                <a:gd name="connsiteX457" fmla="*/ 3340485 w 3473084"/>
                <a:gd name="connsiteY457" fmla="*/ 2443011 h 5250731"/>
                <a:gd name="connsiteX458" fmla="*/ 3265283 w 3473084"/>
                <a:gd name="connsiteY458" fmla="*/ 2345933 h 5250731"/>
                <a:gd name="connsiteX459" fmla="*/ 3149062 w 3473084"/>
                <a:gd name="connsiteY459" fmla="*/ 2326334 h 5250731"/>
                <a:gd name="connsiteX460" fmla="*/ 2959917 w 3473084"/>
                <a:gd name="connsiteY460" fmla="*/ 2337729 h 5250731"/>
                <a:gd name="connsiteX461" fmla="*/ 2930749 w 3473084"/>
                <a:gd name="connsiteY461" fmla="*/ 2319042 h 5250731"/>
                <a:gd name="connsiteX462" fmla="*/ 2926646 w 3473084"/>
                <a:gd name="connsiteY462" fmla="*/ 2350490 h 5250731"/>
                <a:gd name="connsiteX463" fmla="*/ 2917531 w 3473084"/>
                <a:gd name="connsiteY463" fmla="*/ 2317219 h 5250731"/>
                <a:gd name="connsiteX464" fmla="*/ 2924368 w 3473084"/>
                <a:gd name="connsiteY464" fmla="*/ 2205556 h 5250731"/>
                <a:gd name="connsiteX465" fmla="*/ 2936673 w 3473084"/>
                <a:gd name="connsiteY465" fmla="*/ 2125796 h 5250731"/>
                <a:gd name="connsiteX466" fmla="*/ 2935762 w 3473084"/>
                <a:gd name="connsiteY466" fmla="*/ 2205556 h 5250731"/>
                <a:gd name="connsiteX467" fmla="*/ 2940319 w 3473084"/>
                <a:gd name="connsiteY467" fmla="*/ 2164992 h 5250731"/>
                <a:gd name="connsiteX468" fmla="*/ 2946700 w 3473084"/>
                <a:gd name="connsiteY468" fmla="*/ 2119871 h 5250731"/>
                <a:gd name="connsiteX469" fmla="*/ 2962652 w 3473084"/>
                <a:gd name="connsiteY469" fmla="*/ 2110756 h 5250731"/>
                <a:gd name="connsiteX470" fmla="*/ 3241127 w 3473084"/>
                <a:gd name="connsiteY470" fmla="*/ 2138102 h 5250731"/>
                <a:gd name="connsiteX471" fmla="*/ 3295364 w 3473084"/>
                <a:gd name="connsiteY471" fmla="*/ 2131721 h 5250731"/>
                <a:gd name="connsiteX472" fmla="*/ 3344131 w 3473084"/>
                <a:gd name="connsiteY472" fmla="*/ 2093437 h 5250731"/>
                <a:gd name="connsiteX473" fmla="*/ 3363273 w 3473084"/>
                <a:gd name="connsiteY473" fmla="*/ 1968556 h 5250731"/>
                <a:gd name="connsiteX474" fmla="*/ 3303568 w 3473084"/>
                <a:gd name="connsiteY474" fmla="*/ 1886517 h 5250731"/>
                <a:gd name="connsiteX475" fmla="*/ 2989998 w 3473084"/>
                <a:gd name="connsiteY475" fmla="*/ 1864640 h 5250731"/>
                <a:gd name="connsiteX476" fmla="*/ 2957639 w 3473084"/>
                <a:gd name="connsiteY476" fmla="*/ 1839573 h 5250731"/>
                <a:gd name="connsiteX477" fmla="*/ 2957183 w 3473084"/>
                <a:gd name="connsiteY477" fmla="*/ 1757990 h 5250731"/>
                <a:gd name="connsiteX478" fmla="*/ 2953537 w 3473084"/>
                <a:gd name="connsiteY478" fmla="*/ 1782602 h 5250731"/>
                <a:gd name="connsiteX479" fmla="*/ 2950802 w 3473084"/>
                <a:gd name="connsiteY479" fmla="*/ 1835927 h 5250731"/>
                <a:gd name="connsiteX480" fmla="*/ 2943054 w 3473084"/>
                <a:gd name="connsiteY480" fmla="*/ 1764371 h 5250731"/>
                <a:gd name="connsiteX481" fmla="*/ 2955816 w 3473084"/>
                <a:gd name="connsiteY481" fmla="*/ 1673217 h 5250731"/>
                <a:gd name="connsiteX482" fmla="*/ 2959917 w 3473084"/>
                <a:gd name="connsiteY482" fmla="*/ 1650884 h 5250731"/>
                <a:gd name="connsiteX483" fmla="*/ 2997746 w 3473084"/>
                <a:gd name="connsiteY483" fmla="*/ 1630831 h 5250731"/>
                <a:gd name="connsiteX484" fmla="*/ 3093458 w 3473084"/>
                <a:gd name="connsiteY484" fmla="*/ 1653164 h 5250731"/>
                <a:gd name="connsiteX485" fmla="*/ 3098471 w 3473084"/>
                <a:gd name="connsiteY485" fmla="*/ 1654986 h 5250731"/>
                <a:gd name="connsiteX486" fmla="*/ 3171394 w 3473084"/>
                <a:gd name="connsiteY486" fmla="*/ 1666381 h 5250731"/>
                <a:gd name="connsiteX487" fmla="*/ 3304935 w 3473084"/>
                <a:gd name="connsiteY487" fmla="*/ 1663646 h 5250731"/>
                <a:gd name="connsiteX488" fmla="*/ 3378314 w 3473084"/>
                <a:gd name="connsiteY488" fmla="*/ 1593002 h 5250731"/>
                <a:gd name="connsiteX489" fmla="*/ 3384695 w 3473084"/>
                <a:gd name="connsiteY489" fmla="*/ 1502760 h 5250731"/>
                <a:gd name="connsiteX490" fmla="*/ 3324989 w 3473084"/>
                <a:gd name="connsiteY490" fmla="*/ 1420265 h 5250731"/>
                <a:gd name="connsiteX491" fmla="*/ 3285337 w 3473084"/>
                <a:gd name="connsiteY491" fmla="*/ 1410694 h 5250731"/>
                <a:gd name="connsiteX492" fmla="*/ 3090723 w 3473084"/>
                <a:gd name="connsiteY492" fmla="*/ 1401123 h 5250731"/>
                <a:gd name="connsiteX493" fmla="*/ 3087533 w 3473084"/>
                <a:gd name="connsiteY493" fmla="*/ 1403402 h 5250731"/>
                <a:gd name="connsiteX494" fmla="*/ 3087533 w 3473084"/>
                <a:gd name="connsiteY494" fmla="*/ 1407959 h 5250731"/>
                <a:gd name="connsiteX495" fmla="*/ 3076138 w 3473084"/>
                <a:gd name="connsiteY495" fmla="*/ 1409783 h 5250731"/>
                <a:gd name="connsiteX496" fmla="*/ 3039367 w 3473084"/>
                <a:gd name="connsiteY496" fmla="*/ 1411272 h 5250731"/>
                <a:gd name="connsiteX497" fmla="*/ 3048792 w 3473084"/>
                <a:gd name="connsiteY497" fmla="*/ 1430071 h 5250731"/>
                <a:gd name="connsiteX498" fmla="*/ 2978148 w 3473084"/>
                <a:gd name="connsiteY498" fmla="*/ 1411840 h 5250731"/>
                <a:gd name="connsiteX499" fmla="*/ 2985911 w 3473084"/>
                <a:gd name="connsiteY499" fmla="*/ 1405979 h 5250731"/>
                <a:gd name="connsiteX500" fmla="*/ 2983618 w 3473084"/>
                <a:gd name="connsiteY500" fmla="*/ 1405681 h 5250731"/>
                <a:gd name="connsiteX501" fmla="*/ 2961741 w 3473084"/>
                <a:gd name="connsiteY501" fmla="*/ 1380613 h 5250731"/>
                <a:gd name="connsiteX502" fmla="*/ 2973135 w 3473084"/>
                <a:gd name="connsiteY502" fmla="*/ 1187823 h 5250731"/>
                <a:gd name="connsiteX503" fmla="*/ 3000481 w 3473084"/>
                <a:gd name="connsiteY503" fmla="*/ 1155919 h 5250731"/>
                <a:gd name="connsiteX504" fmla="*/ 3039677 w 3473084"/>
                <a:gd name="connsiteY504" fmla="*/ 1170048 h 5250731"/>
                <a:gd name="connsiteX505" fmla="*/ 3043323 w 3473084"/>
                <a:gd name="connsiteY505" fmla="*/ 1170504 h 5250731"/>
                <a:gd name="connsiteX506" fmla="*/ 3043323 w 3473084"/>
                <a:gd name="connsiteY506" fmla="*/ 1182354 h 5250731"/>
                <a:gd name="connsiteX507" fmla="*/ 3143592 w 3473084"/>
                <a:gd name="connsiteY507" fmla="*/ 1193293 h 5250731"/>
                <a:gd name="connsiteX508" fmla="*/ 3216972 w 3473084"/>
                <a:gd name="connsiteY508" fmla="*/ 1197395 h 5250731"/>
                <a:gd name="connsiteX509" fmla="*/ 3304479 w 3473084"/>
                <a:gd name="connsiteY509" fmla="*/ 1197850 h 5250731"/>
                <a:gd name="connsiteX510" fmla="*/ 3403837 w 3473084"/>
                <a:gd name="connsiteY510" fmla="*/ 1112621 h 5250731"/>
                <a:gd name="connsiteX511" fmla="*/ 3407939 w 3473084"/>
                <a:gd name="connsiteY511" fmla="*/ 1029215 h 5250731"/>
                <a:gd name="connsiteX512" fmla="*/ 3305390 w 3473084"/>
                <a:gd name="connsiteY512" fmla="*/ 924389 h 5250731"/>
                <a:gd name="connsiteX513" fmla="*/ 3275766 w 3473084"/>
                <a:gd name="connsiteY513" fmla="*/ 914362 h 5250731"/>
                <a:gd name="connsiteX514" fmla="*/ 3251154 w 3473084"/>
                <a:gd name="connsiteY514" fmla="*/ 846908 h 5250731"/>
                <a:gd name="connsiteX515" fmla="*/ 3252522 w 3473084"/>
                <a:gd name="connsiteY515" fmla="*/ 913906 h 5250731"/>
                <a:gd name="connsiteX516" fmla="*/ 3230189 w 3473084"/>
                <a:gd name="connsiteY516" fmla="*/ 915729 h 5250731"/>
                <a:gd name="connsiteX517" fmla="*/ 3076594 w 3473084"/>
                <a:gd name="connsiteY517" fmla="*/ 926667 h 5250731"/>
                <a:gd name="connsiteX518" fmla="*/ 3015977 w 3473084"/>
                <a:gd name="connsiteY518" fmla="*/ 982271 h 5250731"/>
                <a:gd name="connsiteX519" fmla="*/ 2989087 w 3473084"/>
                <a:gd name="connsiteY519" fmla="*/ 1119913 h 5250731"/>
                <a:gd name="connsiteX520" fmla="*/ 2999569 w 3473084"/>
                <a:gd name="connsiteY520" fmla="*/ 1123104 h 5250731"/>
                <a:gd name="connsiteX521" fmla="*/ 2999114 w 3473084"/>
                <a:gd name="connsiteY521" fmla="*/ 1126294 h 5250731"/>
                <a:gd name="connsiteX522" fmla="*/ 2988176 w 3473084"/>
                <a:gd name="connsiteY522" fmla="*/ 1148627 h 5250731"/>
                <a:gd name="connsiteX523" fmla="*/ 2969489 w 3473084"/>
                <a:gd name="connsiteY523" fmla="*/ 1133131 h 5250731"/>
                <a:gd name="connsiteX524" fmla="*/ 2926646 w 3473084"/>
                <a:gd name="connsiteY524" fmla="*/ 1057017 h 5250731"/>
                <a:gd name="connsiteX525" fmla="*/ 2922089 w 3473084"/>
                <a:gd name="connsiteY525" fmla="*/ 1046535 h 5250731"/>
                <a:gd name="connsiteX526" fmla="*/ 2939408 w 3473084"/>
                <a:gd name="connsiteY526" fmla="*/ 1054739 h 5250731"/>
                <a:gd name="connsiteX527" fmla="*/ 2823643 w 3473084"/>
                <a:gd name="connsiteY527" fmla="*/ 951279 h 5250731"/>
                <a:gd name="connsiteX528" fmla="*/ 2745251 w 3473084"/>
                <a:gd name="connsiteY528" fmla="*/ 937150 h 5250731"/>
                <a:gd name="connsiteX529" fmla="*/ 2364227 w 3473084"/>
                <a:gd name="connsiteY529" fmla="*/ 908436 h 5250731"/>
                <a:gd name="connsiteX530" fmla="*/ 1789047 w 3473084"/>
                <a:gd name="connsiteY530" fmla="*/ 878355 h 5250731"/>
                <a:gd name="connsiteX531" fmla="*/ 1356977 w 3473084"/>
                <a:gd name="connsiteY531" fmla="*/ 857846 h 5250731"/>
                <a:gd name="connsiteX532" fmla="*/ 1262177 w 3473084"/>
                <a:gd name="connsiteY532" fmla="*/ 850554 h 5250731"/>
                <a:gd name="connsiteX533" fmla="*/ 1241212 w 3473084"/>
                <a:gd name="connsiteY533" fmla="*/ 859213 h 5250731"/>
                <a:gd name="connsiteX534" fmla="*/ 1231641 w 3473084"/>
                <a:gd name="connsiteY534" fmla="*/ 863315 h 5250731"/>
                <a:gd name="connsiteX535" fmla="*/ 1228906 w 3473084"/>
                <a:gd name="connsiteY535" fmla="*/ 862859 h 5250731"/>
                <a:gd name="connsiteX536" fmla="*/ 1230729 w 3473084"/>
                <a:gd name="connsiteY536" fmla="*/ 851466 h 5250731"/>
                <a:gd name="connsiteX537" fmla="*/ 989627 w 3473084"/>
                <a:gd name="connsiteY537" fmla="*/ 840071 h 5250731"/>
                <a:gd name="connsiteX538" fmla="*/ 887991 w 3473084"/>
                <a:gd name="connsiteY538" fmla="*/ 832323 h 5250731"/>
                <a:gd name="connsiteX539" fmla="*/ 883433 w 3473084"/>
                <a:gd name="connsiteY539" fmla="*/ 827765 h 5250731"/>
                <a:gd name="connsiteX540" fmla="*/ 861100 w 3473084"/>
                <a:gd name="connsiteY540" fmla="*/ 833691 h 5250731"/>
                <a:gd name="connsiteX541" fmla="*/ 832387 w 3473084"/>
                <a:gd name="connsiteY541" fmla="*/ 835969 h 5250731"/>
                <a:gd name="connsiteX542" fmla="*/ 702037 w 3473084"/>
                <a:gd name="connsiteY542" fmla="*/ 933048 h 5250731"/>
                <a:gd name="connsiteX543" fmla="*/ 648256 w 3473084"/>
                <a:gd name="connsiteY543" fmla="*/ 961306 h 5250731"/>
                <a:gd name="connsiteX544" fmla="*/ 632304 w 3473084"/>
                <a:gd name="connsiteY544" fmla="*/ 950368 h 5250731"/>
                <a:gd name="connsiteX545" fmla="*/ 628658 w 3473084"/>
                <a:gd name="connsiteY545" fmla="*/ 896587 h 5250731"/>
                <a:gd name="connsiteX546" fmla="*/ 537048 w 3473084"/>
                <a:gd name="connsiteY546" fmla="*/ 797228 h 5250731"/>
                <a:gd name="connsiteX547" fmla="*/ 424017 w 3473084"/>
                <a:gd name="connsiteY547" fmla="*/ 788114 h 5250731"/>
                <a:gd name="connsiteX548" fmla="*/ 368242 w 3473084"/>
                <a:gd name="connsiteY548" fmla="*/ 786917 h 5250731"/>
                <a:gd name="connsiteX549" fmla="*/ 1102430 w 3473084"/>
                <a:gd name="connsiteY549" fmla="*/ 702486 h 5250731"/>
                <a:gd name="connsiteX550" fmla="*/ 1086706 w 3473084"/>
                <a:gd name="connsiteY550" fmla="*/ 710632 h 5250731"/>
                <a:gd name="connsiteX551" fmla="*/ 977777 w 3473084"/>
                <a:gd name="connsiteY551" fmla="*/ 783556 h 5250731"/>
                <a:gd name="connsiteX552" fmla="*/ 1119521 w 3473084"/>
                <a:gd name="connsiteY552" fmla="*/ 708354 h 5250731"/>
                <a:gd name="connsiteX553" fmla="*/ 1102430 w 3473084"/>
                <a:gd name="connsiteY553" fmla="*/ 702486 h 5250731"/>
                <a:gd name="connsiteX554" fmla="*/ 3166381 w 3473084"/>
                <a:gd name="connsiteY554" fmla="*/ 485084 h 5250731"/>
                <a:gd name="connsiteX555" fmla="*/ 3117614 w 3473084"/>
                <a:gd name="connsiteY555" fmla="*/ 489585 h 5250731"/>
                <a:gd name="connsiteX556" fmla="*/ 3048792 w 3473084"/>
                <a:gd name="connsiteY556" fmla="*/ 559773 h 5250731"/>
                <a:gd name="connsiteX557" fmla="*/ 3044235 w 3473084"/>
                <a:gd name="connsiteY557" fmla="*/ 673260 h 5250731"/>
                <a:gd name="connsiteX558" fmla="*/ 3107587 w 3473084"/>
                <a:gd name="connsiteY558" fmla="*/ 750740 h 5250731"/>
                <a:gd name="connsiteX559" fmla="*/ 3193271 w 3473084"/>
                <a:gd name="connsiteY559" fmla="*/ 762135 h 5250731"/>
                <a:gd name="connsiteX560" fmla="*/ 3345043 w 3473084"/>
                <a:gd name="connsiteY560" fmla="*/ 760767 h 5250731"/>
                <a:gd name="connsiteX561" fmla="*/ 3409306 w 3473084"/>
                <a:gd name="connsiteY561" fmla="*/ 712456 h 5250731"/>
                <a:gd name="connsiteX562" fmla="*/ 3426169 w 3473084"/>
                <a:gd name="connsiteY562" fmla="*/ 609452 h 5250731"/>
                <a:gd name="connsiteX563" fmla="*/ 3321799 w 3473084"/>
                <a:gd name="connsiteY563" fmla="*/ 494142 h 5250731"/>
                <a:gd name="connsiteX564" fmla="*/ 3215148 w 3473084"/>
                <a:gd name="connsiteY564" fmla="*/ 486394 h 5250731"/>
                <a:gd name="connsiteX565" fmla="*/ 3166381 w 3473084"/>
                <a:gd name="connsiteY565" fmla="*/ 485084 h 5250731"/>
                <a:gd name="connsiteX566" fmla="*/ 428575 w 3473084"/>
                <a:gd name="connsiteY566" fmla="*/ 350119 h 5250731"/>
                <a:gd name="connsiteX567" fmla="*/ 336509 w 3473084"/>
                <a:gd name="connsiteY567" fmla="*/ 353765 h 5250731"/>
                <a:gd name="connsiteX568" fmla="*/ 267233 w 3473084"/>
                <a:gd name="connsiteY568" fmla="*/ 420308 h 5250731"/>
                <a:gd name="connsiteX569" fmla="*/ 260396 w 3473084"/>
                <a:gd name="connsiteY569" fmla="*/ 520121 h 5250731"/>
                <a:gd name="connsiteX570" fmla="*/ 342435 w 3473084"/>
                <a:gd name="connsiteY570" fmla="*/ 616744 h 5250731"/>
                <a:gd name="connsiteX571" fmla="*/ 482811 w 3473084"/>
                <a:gd name="connsiteY571" fmla="*/ 627227 h 5250731"/>
                <a:gd name="connsiteX572" fmla="*/ 553000 w 3473084"/>
                <a:gd name="connsiteY572" fmla="*/ 626316 h 5250731"/>
                <a:gd name="connsiteX573" fmla="*/ 626834 w 3473084"/>
                <a:gd name="connsiteY573" fmla="*/ 574358 h 5250731"/>
                <a:gd name="connsiteX574" fmla="*/ 645978 w 3473084"/>
                <a:gd name="connsiteY574" fmla="*/ 459048 h 5250731"/>
                <a:gd name="connsiteX575" fmla="*/ 642331 w 3473084"/>
                <a:gd name="connsiteY575" fmla="*/ 434437 h 5250731"/>
                <a:gd name="connsiteX576" fmla="*/ 568040 w 3473084"/>
                <a:gd name="connsiteY576" fmla="*/ 361058 h 5250731"/>
                <a:gd name="connsiteX577" fmla="*/ 520641 w 3473084"/>
                <a:gd name="connsiteY577" fmla="*/ 356044 h 5250731"/>
                <a:gd name="connsiteX578" fmla="*/ 428575 w 3473084"/>
                <a:gd name="connsiteY578" fmla="*/ 350119 h 5250731"/>
                <a:gd name="connsiteX579" fmla="*/ 254699 w 3473084"/>
                <a:gd name="connsiteY579" fmla="*/ 1057 h 5250731"/>
                <a:gd name="connsiteX580" fmla="*/ 259029 w 3473084"/>
                <a:gd name="connsiteY580" fmla="*/ 6470 h 5250731"/>
                <a:gd name="connsiteX581" fmla="*/ 279539 w 3473084"/>
                <a:gd name="connsiteY581" fmla="*/ 87141 h 5250731"/>
                <a:gd name="connsiteX582" fmla="*/ 346080 w 3473084"/>
                <a:gd name="connsiteY582" fmla="*/ 147758 h 5250731"/>
                <a:gd name="connsiteX583" fmla="*/ 372971 w 3473084"/>
                <a:gd name="connsiteY583" fmla="*/ 151860 h 5250731"/>
                <a:gd name="connsiteX584" fmla="*/ 568040 w 3473084"/>
                <a:gd name="connsiteY584" fmla="*/ 155962 h 5250731"/>
                <a:gd name="connsiteX585" fmla="*/ 649623 w 3473084"/>
                <a:gd name="connsiteY585" fmla="*/ 97168 h 5250731"/>
                <a:gd name="connsiteX586" fmla="*/ 666031 w 3473084"/>
                <a:gd name="connsiteY586" fmla="*/ 45209 h 5250731"/>
                <a:gd name="connsiteX587" fmla="*/ 681983 w 3473084"/>
                <a:gd name="connsiteY587" fmla="*/ 26067 h 5250731"/>
                <a:gd name="connsiteX588" fmla="*/ 702492 w 3473084"/>
                <a:gd name="connsiteY588" fmla="*/ 53869 h 5250731"/>
                <a:gd name="connsiteX589" fmla="*/ 704772 w 3473084"/>
                <a:gd name="connsiteY589" fmla="*/ 203818 h 5250731"/>
                <a:gd name="connsiteX590" fmla="*/ 712063 w 3473084"/>
                <a:gd name="connsiteY590" fmla="*/ 412560 h 5250731"/>
                <a:gd name="connsiteX591" fmla="*/ 807320 w 3473084"/>
                <a:gd name="connsiteY591" fmla="*/ 563420 h 5250731"/>
                <a:gd name="connsiteX592" fmla="*/ 856543 w 3473084"/>
                <a:gd name="connsiteY592" fmla="*/ 578915 h 5250731"/>
                <a:gd name="connsiteX593" fmla="*/ 1001933 w 3473084"/>
                <a:gd name="connsiteY593" fmla="*/ 595323 h 5250731"/>
                <a:gd name="connsiteX594" fmla="*/ 2260312 w 3473084"/>
                <a:gd name="connsiteY594" fmla="*/ 662777 h 5250731"/>
                <a:gd name="connsiteX595" fmla="*/ 2442164 w 3473084"/>
                <a:gd name="connsiteY595" fmla="*/ 668246 h 5250731"/>
                <a:gd name="connsiteX596" fmla="*/ 2593479 w 3473084"/>
                <a:gd name="connsiteY596" fmla="*/ 667335 h 5250731"/>
                <a:gd name="connsiteX597" fmla="*/ 2690558 w 3473084"/>
                <a:gd name="connsiteY597" fmla="*/ 666423 h 5250731"/>
                <a:gd name="connsiteX598" fmla="*/ 2715169 w 3473084"/>
                <a:gd name="connsiteY598" fmla="*/ 668246 h 5250731"/>
                <a:gd name="connsiteX599" fmla="*/ 3002760 w 3473084"/>
                <a:gd name="connsiteY599" fmla="*/ 453579 h 5250731"/>
                <a:gd name="connsiteX600" fmla="*/ 3025548 w 3473084"/>
                <a:gd name="connsiteY600" fmla="*/ 300896 h 5250731"/>
                <a:gd name="connsiteX601" fmla="*/ 3039221 w 3473084"/>
                <a:gd name="connsiteY601" fmla="*/ 174648 h 5250731"/>
                <a:gd name="connsiteX602" fmla="*/ 3056996 w 3473084"/>
                <a:gd name="connsiteY602" fmla="*/ 167812 h 5250731"/>
                <a:gd name="connsiteX603" fmla="*/ 3073860 w 3473084"/>
                <a:gd name="connsiteY603" fmla="*/ 206552 h 5250731"/>
                <a:gd name="connsiteX604" fmla="*/ 3121260 w 3473084"/>
                <a:gd name="connsiteY604" fmla="*/ 268992 h 5250731"/>
                <a:gd name="connsiteX605" fmla="*/ 3149518 w 3473084"/>
                <a:gd name="connsiteY605" fmla="*/ 284945 h 5250731"/>
                <a:gd name="connsiteX606" fmla="*/ 3365097 w 3473084"/>
                <a:gd name="connsiteY606" fmla="*/ 294971 h 5250731"/>
                <a:gd name="connsiteX607" fmla="*/ 3419789 w 3473084"/>
                <a:gd name="connsiteY607" fmla="*/ 267170 h 5250731"/>
                <a:gd name="connsiteX608" fmla="*/ 3457162 w 3473084"/>
                <a:gd name="connsiteY608" fmla="*/ 192879 h 5250731"/>
                <a:gd name="connsiteX609" fmla="*/ 3472202 w 3473084"/>
                <a:gd name="connsiteY609" fmla="*/ 176015 h 5250731"/>
                <a:gd name="connsiteX610" fmla="*/ 3467644 w 3473084"/>
                <a:gd name="connsiteY610" fmla="*/ 417573 h 5250731"/>
                <a:gd name="connsiteX611" fmla="*/ 3463087 w 3473084"/>
                <a:gd name="connsiteY611" fmla="*/ 427600 h 5250731"/>
                <a:gd name="connsiteX612" fmla="*/ 3466733 w 3473084"/>
                <a:gd name="connsiteY612" fmla="*/ 454034 h 5250731"/>
                <a:gd name="connsiteX613" fmla="*/ 3449869 w 3473084"/>
                <a:gd name="connsiteY613" fmla="*/ 845540 h 5250731"/>
                <a:gd name="connsiteX614" fmla="*/ 3435285 w 3473084"/>
                <a:gd name="connsiteY614" fmla="*/ 1193748 h 5250731"/>
                <a:gd name="connsiteX615" fmla="*/ 3404748 w 3473084"/>
                <a:gd name="connsiteY615" fmla="*/ 1837294 h 5250731"/>
                <a:gd name="connsiteX616" fmla="*/ 3390164 w 3473084"/>
                <a:gd name="connsiteY616" fmla="*/ 2155877 h 5250731"/>
                <a:gd name="connsiteX617" fmla="*/ 3359171 w 3473084"/>
                <a:gd name="connsiteY617" fmla="*/ 2776634 h 5250731"/>
                <a:gd name="connsiteX618" fmla="*/ 3344587 w 3473084"/>
                <a:gd name="connsiteY618" fmla="*/ 3072428 h 5250731"/>
                <a:gd name="connsiteX619" fmla="*/ 3313595 w 3473084"/>
                <a:gd name="connsiteY619" fmla="*/ 3663561 h 5250731"/>
                <a:gd name="connsiteX620" fmla="*/ 3296731 w 3473084"/>
                <a:gd name="connsiteY620" fmla="*/ 3975307 h 5250731"/>
                <a:gd name="connsiteX621" fmla="*/ 3281235 w 3473084"/>
                <a:gd name="connsiteY621" fmla="*/ 4305284 h 5250731"/>
                <a:gd name="connsiteX622" fmla="*/ 3291717 w 3473084"/>
                <a:gd name="connsiteY622" fmla="*/ 4304828 h 5250731"/>
                <a:gd name="connsiteX623" fmla="*/ 3285337 w 3473084"/>
                <a:gd name="connsiteY623" fmla="*/ 4412845 h 5250731"/>
                <a:gd name="connsiteX624" fmla="*/ 3274854 w 3473084"/>
                <a:gd name="connsiteY624" fmla="*/ 4618853 h 5250731"/>
                <a:gd name="connsiteX625" fmla="*/ 3269840 w 3473084"/>
                <a:gd name="connsiteY625" fmla="*/ 4661240 h 5250731"/>
                <a:gd name="connsiteX626" fmla="*/ 3257535 w 3473084"/>
                <a:gd name="connsiteY626" fmla="*/ 4688130 h 5250731"/>
                <a:gd name="connsiteX627" fmla="*/ 3259358 w 3473084"/>
                <a:gd name="connsiteY627" fmla="*/ 4695878 h 5250731"/>
                <a:gd name="connsiteX628" fmla="*/ 3268473 w 3473084"/>
                <a:gd name="connsiteY628" fmla="*/ 4691776 h 5250731"/>
                <a:gd name="connsiteX629" fmla="*/ 3270296 w 3473084"/>
                <a:gd name="connsiteY629" fmla="*/ 4697246 h 5250731"/>
                <a:gd name="connsiteX630" fmla="*/ 3252977 w 3473084"/>
                <a:gd name="connsiteY630" fmla="*/ 4964782 h 5250731"/>
                <a:gd name="connsiteX631" fmla="*/ 3242494 w 3473084"/>
                <a:gd name="connsiteY631" fmla="*/ 5132504 h 5250731"/>
                <a:gd name="connsiteX632" fmla="*/ 3236570 w 3473084"/>
                <a:gd name="connsiteY632" fmla="*/ 5195856 h 5250731"/>
                <a:gd name="connsiteX633" fmla="*/ 3228821 w 3473084"/>
                <a:gd name="connsiteY633" fmla="*/ 5216822 h 5250731"/>
                <a:gd name="connsiteX634" fmla="*/ 3211502 w 3473084"/>
                <a:gd name="connsiteY634" fmla="*/ 5229128 h 5250731"/>
                <a:gd name="connsiteX635" fmla="*/ 3197829 w 3473084"/>
                <a:gd name="connsiteY635" fmla="*/ 5215455 h 5250731"/>
                <a:gd name="connsiteX636" fmla="*/ 3127641 w 3473084"/>
                <a:gd name="connsiteY636" fmla="*/ 5154382 h 5250731"/>
                <a:gd name="connsiteX637" fmla="*/ 2902491 w 3473084"/>
                <a:gd name="connsiteY637" fmla="*/ 5138430 h 5250731"/>
                <a:gd name="connsiteX638" fmla="*/ 2817262 w 3473084"/>
                <a:gd name="connsiteY638" fmla="*/ 5220013 h 5250731"/>
                <a:gd name="connsiteX639" fmla="*/ 2793561 w 3473084"/>
                <a:gd name="connsiteY639" fmla="*/ 5250549 h 5250731"/>
                <a:gd name="connsiteX640" fmla="*/ 2781712 w 3473084"/>
                <a:gd name="connsiteY640" fmla="*/ 5218189 h 5250731"/>
                <a:gd name="connsiteX641" fmla="*/ 2780344 w 3473084"/>
                <a:gd name="connsiteY641" fmla="*/ 5189020 h 5250731"/>
                <a:gd name="connsiteX642" fmla="*/ 2779888 w 3473084"/>
                <a:gd name="connsiteY642" fmla="*/ 4953388 h 5250731"/>
                <a:gd name="connsiteX643" fmla="*/ 2770317 w 3473084"/>
                <a:gd name="connsiteY643" fmla="*/ 4856764 h 5250731"/>
                <a:gd name="connsiteX644" fmla="*/ 2634043 w 3473084"/>
                <a:gd name="connsiteY644" fmla="*/ 4718667 h 5250731"/>
                <a:gd name="connsiteX645" fmla="*/ 2474523 w 3473084"/>
                <a:gd name="connsiteY645" fmla="*/ 4694966 h 5250731"/>
                <a:gd name="connsiteX646" fmla="*/ 2152295 w 3473084"/>
                <a:gd name="connsiteY646" fmla="*/ 4673545 h 5250731"/>
                <a:gd name="connsiteX647" fmla="*/ 1929879 w 3473084"/>
                <a:gd name="connsiteY647" fmla="*/ 4662152 h 5250731"/>
                <a:gd name="connsiteX648" fmla="*/ 1700627 w 3473084"/>
                <a:gd name="connsiteY648" fmla="*/ 4650301 h 5250731"/>
                <a:gd name="connsiteX649" fmla="*/ 1596256 w 3473084"/>
                <a:gd name="connsiteY649" fmla="*/ 4645288 h 5250731"/>
                <a:gd name="connsiteX650" fmla="*/ 1357889 w 3473084"/>
                <a:gd name="connsiteY650" fmla="*/ 4633437 h 5250731"/>
                <a:gd name="connsiteX651" fmla="*/ 1227539 w 3473084"/>
                <a:gd name="connsiteY651" fmla="*/ 4623411 h 5250731"/>
                <a:gd name="connsiteX652" fmla="*/ 1199737 w 3473084"/>
                <a:gd name="connsiteY652" fmla="*/ 4622499 h 5250731"/>
                <a:gd name="connsiteX653" fmla="*/ 1053890 w 3473084"/>
                <a:gd name="connsiteY653" fmla="*/ 4618397 h 5250731"/>
                <a:gd name="connsiteX654" fmla="*/ 1011049 w 3473084"/>
                <a:gd name="connsiteY654" fmla="*/ 4612473 h 5250731"/>
                <a:gd name="connsiteX655" fmla="*/ 882977 w 3473084"/>
                <a:gd name="connsiteY655" fmla="*/ 4615207 h 5250731"/>
                <a:gd name="connsiteX656" fmla="*/ 739866 w 3473084"/>
                <a:gd name="connsiteY656" fmla="*/ 4615662 h 5250731"/>
                <a:gd name="connsiteX657" fmla="*/ 664664 w 3473084"/>
                <a:gd name="connsiteY657" fmla="*/ 4618853 h 5250731"/>
                <a:gd name="connsiteX658" fmla="*/ 533915 w 3473084"/>
                <a:gd name="connsiteY658" fmla="*/ 4692495 h 5250731"/>
                <a:gd name="connsiteX659" fmla="*/ 509557 w 3473084"/>
                <a:gd name="connsiteY659" fmla="*/ 4734278 h 5250731"/>
                <a:gd name="connsiteX660" fmla="*/ 582173 w 3473084"/>
                <a:gd name="connsiteY660" fmla="*/ 4723406 h 5250731"/>
                <a:gd name="connsiteX661" fmla="*/ 603138 w 3473084"/>
                <a:gd name="connsiteY661" fmla="*/ 4732521 h 5250731"/>
                <a:gd name="connsiteX662" fmla="*/ 586731 w 3473084"/>
                <a:gd name="connsiteY662" fmla="*/ 4743003 h 5250731"/>
                <a:gd name="connsiteX663" fmla="*/ 543432 w 3473084"/>
                <a:gd name="connsiteY663" fmla="*/ 4768526 h 5250731"/>
                <a:gd name="connsiteX664" fmla="*/ 525202 w 3473084"/>
                <a:gd name="connsiteY664" fmla="*/ 4774907 h 5250731"/>
                <a:gd name="connsiteX665" fmla="*/ 485705 w 3473084"/>
                <a:gd name="connsiteY665" fmla="*/ 4779000 h 5250731"/>
                <a:gd name="connsiteX666" fmla="*/ 485660 w 3473084"/>
                <a:gd name="connsiteY666" fmla="*/ 4780879 h 5250731"/>
                <a:gd name="connsiteX667" fmla="*/ 476431 w 3473084"/>
                <a:gd name="connsiteY667" fmla="*/ 4792501 h 5250731"/>
                <a:gd name="connsiteX668" fmla="*/ 447718 w 3473084"/>
                <a:gd name="connsiteY668" fmla="*/ 4813922 h 5250731"/>
                <a:gd name="connsiteX669" fmla="*/ 477342 w 3473084"/>
                <a:gd name="connsiteY669" fmla="*/ 4811188 h 5250731"/>
                <a:gd name="connsiteX670" fmla="*/ 484179 w 3473084"/>
                <a:gd name="connsiteY670" fmla="*/ 4810277 h 5250731"/>
                <a:gd name="connsiteX671" fmla="*/ 484635 w 3473084"/>
                <a:gd name="connsiteY671" fmla="*/ 4812099 h 5250731"/>
                <a:gd name="connsiteX672" fmla="*/ 487369 w 3473084"/>
                <a:gd name="connsiteY672" fmla="*/ 4827595 h 5250731"/>
                <a:gd name="connsiteX673" fmla="*/ 457289 w 3473084"/>
                <a:gd name="connsiteY673" fmla="*/ 5101968 h 5250731"/>
                <a:gd name="connsiteX674" fmla="*/ 437235 w 3473084"/>
                <a:gd name="connsiteY674" fmla="*/ 5133872 h 5250731"/>
                <a:gd name="connsiteX675" fmla="*/ 422650 w 3473084"/>
                <a:gd name="connsiteY675" fmla="*/ 5106982 h 5250731"/>
                <a:gd name="connsiteX676" fmla="*/ 330584 w 3473084"/>
                <a:gd name="connsiteY676" fmla="*/ 5012182 h 5250731"/>
                <a:gd name="connsiteX677" fmla="*/ 124577 w 3473084"/>
                <a:gd name="connsiteY677" fmla="*/ 5004889 h 5250731"/>
                <a:gd name="connsiteX678" fmla="*/ 44361 w 3473084"/>
                <a:gd name="connsiteY678" fmla="*/ 5079636 h 5250731"/>
                <a:gd name="connsiteX679" fmla="*/ 29321 w 3473084"/>
                <a:gd name="connsiteY679" fmla="*/ 5115186 h 5250731"/>
                <a:gd name="connsiteX680" fmla="*/ 4254 w 3473084"/>
                <a:gd name="connsiteY680" fmla="*/ 5120199 h 5250731"/>
                <a:gd name="connsiteX681" fmla="*/ 152 w 3473084"/>
                <a:gd name="connsiteY681" fmla="*/ 5082370 h 5250731"/>
                <a:gd name="connsiteX682" fmla="*/ 43905 w 3473084"/>
                <a:gd name="connsiteY682" fmla="*/ 3927907 h 5250731"/>
                <a:gd name="connsiteX683" fmla="*/ 80367 w 3473084"/>
                <a:gd name="connsiteY683" fmla="*/ 3144895 h 5250731"/>
                <a:gd name="connsiteX684" fmla="*/ 108169 w 3473084"/>
                <a:gd name="connsiteY684" fmla="*/ 3103876 h 5250731"/>
                <a:gd name="connsiteX685" fmla="*/ 115461 w 3473084"/>
                <a:gd name="connsiteY685" fmla="*/ 3098863 h 5250731"/>
                <a:gd name="connsiteX686" fmla="*/ 115461 w 3473084"/>
                <a:gd name="connsiteY686" fmla="*/ 3096129 h 5250731"/>
                <a:gd name="connsiteX687" fmla="*/ 87659 w 3473084"/>
                <a:gd name="connsiteY687" fmla="*/ 3104788 h 5250731"/>
                <a:gd name="connsiteX688" fmla="*/ 88115 w 3473084"/>
                <a:gd name="connsiteY688" fmla="*/ 2992669 h 5250731"/>
                <a:gd name="connsiteX689" fmla="*/ 113639 w 3473084"/>
                <a:gd name="connsiteY689" fmla="*/ 2467167 h 5250731"/>
                <a:gd name="connsiteX690" fmla="*/ 135059 w 3473084"/>
                <a:gd name="connsiteY690" fmla="*/ 2440277 h 5250731"/>
                <a:gd name="connsiteX691" fmla="*/ 144175 w 3473084"/>
                <a:gd name="connsiteY691" fmla="*/ 2434808 h 5250731"/>
                <a:gd name="connsiteX692" fmla="*/ 181548 w 3473084"/>
                <a:gd name="connsiteY692" fmla="*/ 2414298 h 5250731"/>
                <a:gd name="connsiteX693" fmla="*/ 236240 w 3473084"/>
                <a:gd name="connsiteY693" fmla="*/ 2455772 h 5250731"/>
                <a:gd name="connsiteX694" fmla="*/ 332407 w 3473084"/>
                <a:gd name="connsiteY694" fmla="*/ 2468079 h 5250731"/>
                <a:gd name="connsiteX695" fmla="*/ 449996 w 3473084"/>
                <a:gd name="connsiteY695" fmla="*/ 2470357 h 5250731"/>
                <a:gd name="connsiteX696" fmla="*/ 547076 w 3473084"/>
                <a:gd name="connsiteY696" fmla="*/ 2402903 h 5250731"/>
                <a:gd name="connsiteX697" fmla="*/ 560293 w 3473084"/>
                <a:gd name="connsiteY697" fmla="*/ 2371912 h 5250731"/>
                <a:gd name="connsiteX698" fmla="*/ 576700 w 3473084"/>
                <a:gd name="connsiteY698" fmla="*/ 2370543 h 5250731"/>
                <a:gd name="connsiteX699" fmla="*/ 560749 w 3473084"/>
                <a:gd name="connsiteY699" fmla="*/ 2367810 h 5250731"/>
                <a:gd name="connsiteX700" fmla="*/ 561204 w 3473084"/>
                <a:gd name="connsiteY700" fmla="*/ 2359150 h 5250731"/>
                <a:gd name="connsiteX701" fmla="*/ 565306 w 3473084"/>
                <a:gd name="connsiteY701" fmla="*/ 2264806 h 5250731"/>
                <a:gd name="connsiteX702" fmla="*/ 511526 w 3473084"/>
                <a:gd name="connsiteY702" fmla="*/ 2210114 h 5250731"/>
                <a:gd name="connsiteX703" fmla="*/ 253560 w 3473084"/>
                <a:gd name="connsiteY703" fmla="*/ 2198719 h 5250731"/>
                <a:gd name="connsiteX704" fmla="*/ 177446 w 3473084"/>
                <a:gd name="connsiteY704" fmla="*/ 2272097 h 5250731"/>
                <a:gd name="connsiteX705" fmla="*/ 174255 w 3473084"/>
                <a:gd name="connsiteY705" fmla="*/ 2273465 h 5250731"/>
                <a:gd name="connsiteX706" fmla="*/ 123665 w 3473084"/>
                <a:gd name="connsiteY706" fmla="*/ 2281213 h 5250731"/>
                <a:gd name="connsiteX707" fmla="*/ 143263 w 3473084"/>
                <a:gd name="connsiteY707" fmla="*/ 1881048 h 5250731"/>
                <a:gd name="connsiteX708" fmla="*/ 167875 w 3473084"/>
                <a:gd name="connsiteY708" fmla="*/ 1401123 h 5250731"/>
                <a:gd name="connsiteX709" fmla="*/ 177902 w 3473084"/>
                <a:gd name="connsiteY709" fmla="*/ 1196482 h 5250731"/>
                <a:gd name="connsiteX710" fmla="*/ 236240 w 3473084"/>
                <a:gd name="connsiteY710" fmla="*/ 1196939 h 5250731"/>
                <a:gd name="connsiteX711" fmla="*/ 229404 w 3473084"/>
                <a:gd name="connsiteY711" fmla="*/ 1185544 h 5250731"/>
                <a:gd name="connsiteX712" fmla="*/ 196588 w 3473084"/>
                <a:gd name="connsiteY712" fmla="*/ 1176429 h 5250731"/>
                <a:gd name="connsiteX713" fmla="*/ 178357 w 3473084"/>
                <a:gd name="connsiteY713" fmla="*/ 1163667 h 5250731"/>
                <a:gd name="connsiteX714" fmla="*/ 199323 w 3473084"/>
                <a:gd name="connsiteY714" fmla="*/ 795406 h 5250731"/>
                <a:gd name="connsiteX715" fmla="*/ 212996 w 3473084"/>
                <a:gd name="connsiteY715" fmla="*/ 533794 h 5250731"/>
                <a:gd name="connsiteX716" fmla="*/ 225758 w 3473084"/>
                <a:gd name="connsiteY716" fmla="*/ 311835 h 5250731"/>
                <a:gd name="connsiteX717" fmla="*/ 248546 w 3473084"/>
                <a:gd name="connsiteY717" fmla="*/ 276741 h 5250731"/>
                <a:gd name="connsiteX718" fmla="*/ 229404 w 3473084"/>
                <a:gd name="connsiteY718" fmla="*/ 253952 h 5250731"/>
                <a:gd name="connsiteX719" fmla="*/ 245356 w 3473084"/>
                <a:gd name="connsiteY719" fmla="*/ 26523 h 5250731"/>
                <a:gd name="connsiteX720" fmla="*/ 249002 w 3473084"/>
                <a:gd name="connsiteY720" fmla="*/ 4190 h 5250731"/>
                <a:gd name="connsiteX721" fmla="*/ 254699 w 3473084"/>
                <a:gd name="connsiteY721" fmla="*/ 1057 h 5250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</a:cxnLst>
              <a:rect l="l" t="t" r="r" b="b"/>
              <a:pathLst>
                <a:path w="3473084" h="5250731">
                  <a:moveTo>
                    <a:pt x="3197829" y="4934245"/>
                  </a:moveTo>
                  <a:cubicBezTo>
                    <a:pt x="3173673" y="4942905"/>
                    <a:pt x="3149974" y="4951565"/>
                    <a:pt x="3125817" y="4960224"/>
                  </a:cubicBezTo>
                  <a:cubicBezTo>
                    <a:pt x="3122628" y="4961136"/>
                    <a:pt x="3117614" y="4962503"/>
                    <a:pt x="3119437" y="4967517"/>
                  </a:cubicBezTo>
                  <a:cubicBezTo>
                    <a:pt x="3121715" y="4972530"/>
                    <a:pt x="3126273" y="4972530"/>
                    <a:pt x="3130831" y="4970251"/>
                  </a:cubicBezTo>
                  <a:cubicBezTo>
                    <a:pt x="3154076" y="4959313"/>
                    <a:pt x="3177320" y="4948830"/>
                    <a:pt x="3200564" y="4938347"/>
                  </a:cubicBezTo>
                  <a:cubicBezTo>
                    <a:pt x="3199653" y="4936980"/>
                    <a:pt x="3198741" y="4935613"/>
                    <a:pt x="3197829" y="4934245"/>
                  </a:cubicBezTo>
                  <a:close/>
                  <a:moveTo>
                    <a:pt x="93128" y="4858132"/>
                  </a:moveTo>
                  <a:cubicBezTo>
                    <a:pt x="68973" y="4856309"/>
                    <a:pt x="57123" y="4869071"/>
                    <a:pt x="43450" y="4877730"/>
                  </a:cubicBezTo>
                  <a:cubicBezTo>
                    <a:pt x="59858" y="4875907"/>
                    <a:pt x="74442" y="4869526"/>
                    <a:pt x="93128" y="4858132"/>
                  </a:cubicBezTo>
                  <a:close/>
                  <a:moveTo>
                    <a:pt x="3027486" y="4660898"/>
                  </a:moveTo>
                  <a:cubicBezTo>
                    <a:pt x="2985327" y="4658505"/>
                    <a:pt x="2942827" y="4660100"/>
                    <a:pt x="2900212" y="4664430"/>
                  </a:cubicBezTo>
                  <a:cubicBezTo>
                    <a:pt x="2862383" y="4668532"/>
                    <a:pt x="2840962" y="4692232"/>
                    <a:pt x="2834125" y="4729605"/>
                  </a:cubicBezTo>
                  <a:cubicBezTo>
                    <a:pt x="2826833" y="4767889"/>
                    <a:pt x="2827289" y="4806630"/>
                    <a:pt x="2829567" y="4845370"/>
                  </a:cubicBezTo>
                  <a:cubicBezTo>
                    <a:pt x="2832302" y="4889580"/>
                    <a:pt x="2853724" y="4915103"/>
                    <a:pt x="2897477" y="4925130"/>
                  </a:cubicBezTo>
                  <a:cubicBezTo>
                    <a:pt x="2957639" y="4938803"/>
                    <a:pt x="3019168" y="4940626"/>
                    <a:pt x="3080696" y="4938347"/>
                  </a:cubicBezTo>
                  <a:cubicBezTo>
                    <a:pt x="3102573" y="4938347"/>
                    <a:pt x="3124450" y="4938803"/>
                    <a:pt x="3146327" y="4935613"/>
                  </a:cubicBezTo>
                  <a:cubicBezTo>
                    <a:pt x="3185980" y="4929687"/>
                    <a:pt x="3206944" y="4911457"/>
                    <a:pt x="3216972" y="4872261"/>
                  </a:cubicBezTo>
                  <a:cubicBezTo>
                    <a:pt x="3224719" y="4843547"/>
                    <a:pt x="3227454" y="4814378"/>
                    <a:pt x="3225175" y="4784297"/>
                  </a:cubicBezTo>
                  <a:cubicBezTo>
                    <a:pt x="3222897" y="4727782"/>
                    <a:pt x="3202386" y="4695422"/>
                    <a:pt x="3152708" y="4681293"/>
                  </a:cubicBezTo>
                  <a:cubicBezTo>
                    <a:pt x="3111461" y="4669671"/>
                    <a:pt x="3069644" y="4663290"/>
                    <a:pt x="3027486" y="4660898"/>
                  </a:cubicBezTo>
                  <a:close/>
                  <a:moveTo>
                    <a:pt x="257206" y="4518869"/>
                  </a:moveTo>
                  <a:cubicBezTo>
                    <a:pt x="210375" y="4515849"/>
                    <a:pt x="163089" y="4520863"/>
                    <a:pt x="115461" y="4534080"/>
                  </a:cubicBezTo>
                  <a:cubicBezTo>
                    <a:pt x="94496" y="4540005"/>
                    <a:pt x="79455" y="4553678"/>
                    <a:pt x="72164" y="4574643"/>
                  </a:cubicBezTo>
                  <a:cubicBezTo>
                    <a:pt x="53477" y="4629336"/>
                    <a:pt x="52565" y="4684940"/>
                    <a:pt x="67606" y="4740543"/>
                  </a:cubicBezTo>
                  <a:cubicBezTo>
                    <a:pt x="73075" y="4759229"/>
                    <a:pt x="84013" y="4772903"/>
                    <a:pt x="102699" y="4779739"/>
                  </a:cubicBezTo>
                  <a:cubicBezTo>
                    <a:pt x="138705" y="4792957"/>
                    <a:pt x="175623" y="4801617"/>
                    <a:pt x="213907" y="4800705"/>
                  </a:cubicBezTo>
                  <a:cubicBezTo>
                    <a:pt x="269055" y="4801617"/>
                    <a:pt x="324204" y="4805263"/>
                    <a:pt x="379352" y="4796603"/>
                  </a:cubicBezTo>
                  <a:cubicBezTo>
                    <a:pt x="399406" y="4793412"/>
                    <a:pt x="415813" y="4786576"/>
                    <a:pt x="423562" y="4766066"/>
                  </a:cubicBezTo>
                  <a:lnTo>
                    <a:pt x="437332" y="4764032"/>
                  </a:lnTo>
                  <a:lnTo>
                    <a:pt x="442361" y="4757513"/>
                  </a:lnTo>
                  <a:lnTo>
                    <a:pt x="427208" y="4755584"/>
                  </a:lnTo>
                  <a:lnTo>
                    <a:pt x="432639" y="4732448"/>
                  </a:lnTo>
                  <a:lnTo>
                    <a:pt x="423564" y="4732977"/>
                  </a:lnTo>
                  <a:cubicBezTo>
                    <a:pt x="410347" y="4734344"/>
                    <a:pt x="396673" y="4736623"/>
                    <a:pt x="383456" y="4738902"/>
                  </a:cubicBezTo>
                  <a:cubicBezTo>
                    <a:pt x="384824" y="4735711"/>
                    <a:pt x="385735" y="4732065"/>
                    <a:pt x="387102" y="4728875"/>
                  </a:cubicBezTo>
                  <a:cubicBezTo>
                    <a:pt x="400775" y="4738446"/>
                    <a:pt x="412170" y="4727051"/>
                    <a:pt x="424020" y="4724773"/>
                  </a:cubicBezTo>
                  <a:lnTo>
                    <a:pt x="434935" y="4722669"/>
                  </a:lnTo>
                  <a:lnTo>
                    <a:pt x="441451" y="4694909"/>
                  </a:lnTo>
                  <a:cubicBezTo>
                    <a:pt x="443160" y="4674343"/>
                    <a:pt x="442477" y="4653491"/>
                    <a:pt x="441337" y="4632526"/>
                  </a:cubicBezTo>
                  <a:cubicBezTo>
                    <a:pt x="438602" y="4598800"/>
                    <a:pt x="431310" y="4566440"/>
                    <a:pt x="396216" y="4551855"/>
                  </a:cubicBezTo>
                  <a:cubicBezTo>
                    <a:pt x="350411" y="4532941"/>
                    <a:pt x="304036" y="4521889"/>
                    <a:pt x="257206" y="4518869"/>
                  </a:cubicBezTo>
                  <a:close/>
                  <a:moveTo>
                    <a:pt x="2937129" y="4201368"/>
                  </a:moveTo>
                  <a:cubicBezTo>
                    <a:pt x="2917076" y="4202736"/>
                    <a:pt x="2897021" y="4207294"/>
                    <a:pt x="2877423" y="4214586"/>
                  </a:cubicBezTo>
                  <a:cubicBezTo>
                    <a:pt x="2856914" y="4222334"/>
                    <a:pt x="2845064" y="4236007"/>
                    <a:pt x="2842329" y="4257884"/>
                  </a:cubicBezTo>
                  <a:cubicBezTo>
                    <a:pt x="2835493" y="4318501"/>
                    <a:pt x="2845520" y="4375928"/>
                    <a:pt x="2870587" y="4431076"/>
                  </a:cubicBezTo>
                  <a:cubicBezTo>
                    <a:pt x="2876968" y="4444749"/>
                    <a:pt x="2886994" y="4455232"/>
                    <a:pt x="2901123" y="4460701"/>
                  </a:cubicBezTo>
                  <a:cubicBezTo>
                    <a:pt x="2984529" y="4493061"/>
                    <a:pt x="3070669" y="4496251"/>
                    <a:pt x="3158177" y="4478932"/>
                  </a:cubicBezTo>
                  <a:cubicBezTo>
                    <a:pt x="3189169" y="4478476"/>
                    <a:pt x="3212414" y="4464803"/>
                    <a:pt x="3226087" y="4437002"/>
                  </a:cubicBezTo>
                  <a:cubicBezTo>
                    <a:pt x="3244318" y="4400084"/>
                    <a:pt x="3253889" y="4361344"/>
                    <a:pt x="3247508" y="4318957"/>
                  </a:cubicBezTo>
                  <a:cubicBezTo>
                    <a:pt x="3248420" y="4301182"/>
                    <a:pt x="3244318" y="4284319"/>
                    <a:pt x="3237937" y="4267911"/>
                  </a:cubicBezTo>
                  <a:cubicBezTo>
                    <a:pt x="3230645" y="4249224"/>
                    <a:pt x="3218339" y="4236007"/>
                    <a:pt x="3197829" y="4228714"/>
                  </a:cubicBezTo>
                  <a:cubicBezTo>
                    <a:pt x="3113056" y="4198634"/>
                    <a:pt x="3025548" y="4195444"/>
                    <a:pt x="2937129" y="4201368"/>
                  </a:cubicBezTo>
                  <a:close/>
                  <a:moveTo>
                    <a:pt x="2233877" y="4134552"/>
                  </a:moveTo>
                  <a:cubicBezTo>
                    <a:pt x="2242992" y="4142300"/>
                    <a:pt x="2252563" y="4149137"/>
                    <a:pt x="2260767" y="4157340"/>
                  </a:cubicBezTo>
                  <a:cubicBezTo>
                    <a:pt x="2267603" y="4164177"/>
                    <a:pt x="2258488" y="4191068"/>
                    <a:pt x="2248917" y="4193346"/>
                  </a:cubicBezTo>
                  <a:cubicBezTo>
                    <a:pt x="2244815" y="4194257"/>
                    <a:pt x="2239802" y="4192435"/>
                    <a:pt x="2240713" y="4188333"/>
                  </a:cubicBezTo>
                  <a:cubicBezTo>
                    <a:pt x="2245271" y="4169646"/>
                    <a:pt x="2234788" y="4153694"/>
                    <a:pt x="2233877" y="4134552"/>
                  </a:cubicBezTo>
                  <a:close/>
                  <a:moveTo>
                    <a:pt x="1883847" y="4123157"/>
                  </a:moveTo>
                  <a:cubicBezTo>
                    <a:pt x="1877466" y="4142299"/>
                    <a:pt x="1870629" y="4160986"/>
                    <a:pt x="1856045" y="4176026"/>
                  </a:cubicBezTo>
                  <a:cubicBezTo>
                    <a:pt x="1861058" y="4156428"/>
                    <a:pt x="1871997" y="4139565"/>
                    <a:pt x="1883847" y="4123157"/>
                  </a:cubicBezTo>
                  <a:close/>
                  <a:moveTo>
                    <a:pt x="261934" y="4064980"/>
                  </a:moveTo>
                  <a:cubicBezTo>
                    <a:pt x="230201" y="4063612"/>
                    <a:pt x="198411" y="4063726"/>
                    <a:pt x="166507" y="4068284"/>
                  </a:cubicBezTo>
                  <a:cubicBezTo>
                    <a:pt x="115917" y="4075576"/>
                    <a:pt x="93584" y="4095630"/>
                    <a:pt x="84469" y="4144854"/>
                  </a:cubicBezTo>
                  <a:cubicBezTo>
                    <a:pt x="77633" y="4180859"/>
                    <a:pt x="78088" y="4217321"/>
                    <a:pt x="81279" y="4253782"/>
                  </a:cubicBezTo>
                  <a:cubicBezTo>
                    <a:pt x="84013" y="4284774"/>
                    <a:pt x="100421" y="4306196"/>
                    <a:pt x="130502" y="4315767"/>
                  </a:cubicBezTo>
                  <a:cubicBezTo>
                    <a:pt x="156025" y="4323515"/>
                    <a:pt x="182004" y="4329440"/>
                    <a:pt x="208894" y="4327616"/>
                  </a:cubicBezTo>
                  <a:cubicBezTo>
                    <a:pt x="213452" y="4328984"/>
                    <a:pt x="217554" y="4331718"/>
                    <a:pt x="221656" y="4331718"/>
                  </a:cubicBezTo>
                  <a:cubicBezTo>
                    <a:pt x="285463" y="4331263"/>
                    <a:pt x="348815" y="4336732"/>
                    <a:pt x="412624" y="4329440"/>
                  </a:cubicBezTo>
                  <a:cubicBezTo>
                    <a:pt x="432677" y="4327616"/>
                    <a:pt x="444527" y="4318501"/>
                    <a:pt x="451363" y="4300270"/>
                  </a:cubicBezTo>
                  <a:cubicBezTo>
                    <a:pt x="469138" y="4253782"/>
                    <a:pt x="476887" y="4205470"/>
                    <a:pt x="476431" y="4155791"/>
                  </a:cubicBezTo>
                  <a:cubicBezTo>
                    <a:pt x="477342" y="4101099"/>
                    <a:pt x="463214" y="4084236"/>
                    <a:pt x="408977" y="4075576"/>
                  </a:cubicBezTo>
                  <a:cubicBezTo>
                    <a:pt x="391658" y="4072842"/>
                    <a:pt x="374339" y="4071018"/>
                    <a:pt x="357019" y="4070562"/>
                  </a:cubicBezTo>
                  <a:cubicBezTo>
                    <a:pt x="325343" y="4069195"/>
                    <a:pt x="293667" y="4066347"/>
                    <a:pt x="261934" y="4064980"/>
                  </a:cubicBezTo>
                  <a:close/>
                  <a:moveTo>
                    <a:pt x="1920764" y="4054792"/>
                  </a:moveTo>
                  <a:cubicBezTo>
                    <a:pt x="1914838" y="4072111"/>
                    <a:pt x="1907547" y="4088519"/>
                    <a:pt x="1894785" y="4101737"/>
                  </a:cubicBezTo>
                  <a:cubicBezTo>
                    <a:pt x="1900710" y="4084873"/>
                    <a:pt x="1908002" y="4068009"/>
                    <a:pt x="1920764" y="4054792"/>
                  </a:cubicBezTo>
                  <a:close/>
                  <a:moveTo>
                    <a:pt x="2036530" y="3830098"/>
                  </a:moveTo>
                  <a:cubicBezTo>
                    <a:pt x="2027870" y="3859723"/>
                    <a:pt x="2015564" y="3887069"/>
                    <a:pt x="1998701" y="3912592"/>
                  </a:cubicBezTo>
                  <a:cubicBezTo>
                    <a:pt x="1994599" y="3924442"/>
                    <a:pt x="2004626" y="3930367"/>
                    <a:pt x="2011006" y="3940394"/>
                  </a:cubicBezTo>
                  <a:cubicBezTo>
                    <a:pt x="1999612" y="3940850"/>
                    <a:pt x="1988674" y="3939482"/>
                    <a:pt x="1981382" y="3948598"/>
                  </a:cubicBezTo>
                  <a:cubicBezTo>
                    <a:pt x="1974545" y="3956802"/>
                    <a:pt x="1973633" y="3966372"/>
                    <a:pt x="1974545" y="3976399"/>
                  </a:cubicBezTo>
                  <a:cubicBezTo>
                    <a:pt x="1975001" y="3980501"/>
                    <a:pt x="1977735" y="3986427"/>
                    <a:pt x="1969531" y="3985059"/>
                  </a:cubicBezTo>
                  <a:cubicBezTo>
                    <a:pt x="1963607" y="3983692"/>
                    <a:pt x="1964062" y="3979590"/>
                    <a:pt x="1964974" y="3974576"/>
                  </a:cubicBezTo>
                  <a:cubicBezTo>
                    <a:pt x="1968620" y="3949965"/>
                    <a:pt x="1982293" y="3930367"/>
                    <a:pt x="1996422" y="3910769"/>
                  </a:cubicBezTo>
                  <a:cubicBezTo>
                    <a:pt x="2009639" y="3883879"/>
                    <a:pt x="2023312" y="3856988"/>
                    <a:pt x="2036530" y="3830098"/>
                  </a:cubicBezTo>
                  <a:close/>
                  <a:moveTo>
                    <a:pt x="2077093" y="3754896"/>
                  </a:moveTo>
                  <a:cubicBezTo>
                    <a:pt x="2077093" y="3754896"/>
                    <a:pt x="2079372" y="3755352"/>
                    <a:pt x="2081651" y="3755808"/>
                  </a:cubicBezTo>
                  <a:cubicBezTo>
                    <a:pt x="2073447" y="3771304"/>
                    <a:pt x="2065699" y="3786345"/>
                    <a:pt x="2057495" y="3801841"/>
                  </a:cubicBezTo>
                  <a:cubicBezTo>
                    <a:pt x="2055673" y="3801385"/>
                    <a:pt x="2054305" y="3800474"/>
                    <a:pt x="2052482" y="3799562"/>
                  </a:cubicBezTo>
                  <a:cubicBezTo>
                    <a:pt x="2060686" y="3784521"/>
                    <a:pt x="2068890" y="3769937"/>
                    <a:pt x="2077093" y="3754896"/>
                  </a:cubicBezTo>
                  <a:close/>
                  <a:moveTo>
                    <a:pt x="2026047" y="3586261"/>
                  </a:moveTo>
                  <a:cubicBezTo>
                    <a:pt x="2040176" y="3590363"/>
                    <a:pt x="2047468" y="3592642"/>
                    <a:pt x="2057040" y="3594920"/>
                  </a:cubicBezTo>
                  <a:cubicBezTo>
                    <a:pt x="2041543" y="3603580"/>
                    <a:pt x="2041543" y="3603580"/>
                    <a:pt x="2026047" y="3586261"/>
                  </a:cubicBezTo>
                  <a:close/>
                  <a:moveTo>
                    <a:pt x="2197872" y="3553902"/>
                  </a:moveTo>
                  <a:cubicBezTo>
                    <a:pt x="2200607" y="3552991"/>
                    <a:pt x="2204253" y="3553902"/>
                    <a:pt x="2205165" y="3557548"/>
                  </a:cubicBezTo>
                  <a:cubicBezTo>
                    <a:pt x="2205165" y="3559371"/>
                    <a:pt x="2204709" y="3563018"/>
                    <a:pt x="2203341" y="3563474"/>
                  </a:cubicBezTo>
                  <a:cubicBezTo>
                    <a:pt x="2140901" y="3592642"/>
                    <a:pt x="2140901" y="3663743"/>
                    <a:pt x="2104895" y="3710687"/>
                  </a:cubicBezTo>
                  <a:cubicBezTo>
                    <a:pt x="2103528" y="3712054"/>
                    <a:pt x="2101704" y="3713422"/>
                    <a:pt x="2096235" y="3717980"/>
                  </a:cubicBezTo>
                  <a:cubicBezTo>
                    <a:pt x="2105806" y="3688354"/>
                    <a:pt x="2108997" y="3663743"/>
                    <a:pt x="2105806" y="3638676"/>
                  </a:cubicBezTo>
                  <a:cubicBezTo>
                    <a:pt x="2105350" y="3637308"/>
                    <a:pt x="2105350" y="3635485"/>
                    <a:pt x="2105350" y="3634118"/>
                  </a:cubicBezTo>
                  <a:cubicBezTo>
                    <a:pt x="2102160" y="3613608"/>
                    <a:pt x="2106717" y="3604493"/>
                    <a:pt x="2126316" y="3596288"/>
                  </a:cubicBezTo>
                  <a:cubicBezTo>
                    <a:pt x="2141356" y="3589908"/>
                    <a:pt x="2155029" y="3581248"/>
                    <a:pt x="2163689" y="3568031"/>
                  </a:cubicBezTo>
                  <a:cubicBezTo>
                    <a:pt x="2172804" y="3554358"/>
                    <a:pt x="2186478" y="3558004"/>
                    <a:pt x="2197872" y="3553902"/>
                  </a:cubicBezTo>
                  <a:close/>
                  <a:moveTo>
                    <a:pt x="1738457" y="3541596"/>
                  </a:moveTo>
                  <a:cubicBezTo>
                    <a:pt x="1736177" y="3578514"/>
                    <a:pt x="1736177" y="3578514"/>
                    <a:pt x="1707920" y="3572134"/>
                  </a:cubicBezTo>
                  <a:cubicBezTo>
                    <a:pt x="1722960" y="3564385"/>
                    <a:pt x="1729341" y="3553447"/>
                    <a:pt x="1738457" y="3541596"/>
                  </a:cubicBezTo>
                  <a:close/>
                  <a:moveTo>
                    <a:pt x="1786540" y="3514534"/>
                  </a:moveTo>
                  <a:cubicBezTo>
                    <a:pt x="1792123" y="3515161"/>
                    <a:pt x="1799301" y="3522453"/>
                    <a:pt x="1813658" y="3537038"/>
                  </a:cubicBezTo>
                  <a:cubicBezTo>
                    <a:pt x="1797250" y="3539773"/>
                    <a:pt x="1784033" y="3532936"/>
                    <a:pt x="1768993" y="3532024"/>
                  </a:cubicBezTo>
                  <a:cubicBezTo>
                    <a:pt x="1776969" y="3519946"/>
                    <a:pt x="1780957" y="3513908"/>
                    <a:pt x="1786540" y="3514534"/>
                  </a:cubicBezTo>
                  <a:close/>
                  <a:moveTo>
                    <a:pt x="2511412" y="3459450"/>
                  </a:moveTo>
                  <a:cubicBezTo>
                    <a:pt x="2517479" y="3459244"/>
                    <a:pt x="2524087" y="3460583"/>
                    <a:pt x="2531494" y="3464115"/>
                  </a:cubicBezTo>
                  <a:cubicBezTo>
                    <a:pt x="2521922" y="3476422"/>
                    <a:pt x="2522379" y="3490095"/>
                    <a:pt x="2535140" y="3503768"/>
                  </a:cubicBezTo>
                  <a:cubicBezTo>
                    <a:pt x="2506427" y="3511972"/>
                    <a:pt x="2485461" y="3501489"/>
                    <a:pt x="2464496" y="3485537"/>
                  </a:cubicBezTo>
                  <a:cubicBezTo>
                    <a:pt x="2479878" y="3474598"/>
                    <a:pt x="2493209" y="3460070"/>
                    <a:pt x="2511412" y="3459450"/>
                  </a:cubicBezTo>
                  <a:close/>
                  <a:moveTo>
                    <a:pt x="1012873" y="3357009"/>
                  </a:moveTo>
                  <a:cubicBezTo>
                    <a:pt x="1008315" y="3370682"/>
                    <a:pt x="1011050" y="3381621"/>
                    <a:pt x="1025179" y="3390737"/>
                  </a:cubicBezTo>
                  <a:cubicBezTo>
                    <a:pt x="1001479" y="3394839"/>
                    <a:pt x="983704" y="3390737"/>
                    <a:pt x="959093" y="3391649"/>
                  </a:cubicBezTo>
                  <a:cubicBezTo>
                    <a:pt x="979602" y="3377975"/>
                    <a:pt x="991452" y="3363390"/>
                    <a:pt x="1012873" y="3357009"/>
                  </a:cubicBezTo>
                  <a:close/>
                  <a:moveTo>
                    <a:pt x="1315104" y="3199314"/>
                  </a:moveTo>
                  <a:cubicBezTo>
                    <a:pt x="1328948" y="3196921"/>
                    <a:pt x="1344216" y="3200225"/>
                    <a:pt x="1354243" y="3209796"/>
                  </a:cubicBezTo>
                  <a:cubicBezTo>
                    <a:pt x="1362446" y="3218456"/>
                    <a:pt x="1372017" y="3223469"/>
                    <a:pt x="1385235" y="3224836"/>
                  </a:cubicBezTo>
                  <a:cubicBezTo>
                    <a:pt x="1330542" y="3241244"/>
                    <a:pt x="1277217" y="3256740"/>
                    <a:pt x="1224348" y="3272692"/>
                  </a:cubicBezTo>
                  <a:cubicBezTo>
                    <a:pt x="1211131" y="3276795"/>
                    <a:pt x="1199281" y="3281352"/>
                    <a:pt x="1205661" y="3299583"/>
                  </a:cubicBezTo>
                  <a:cubicBezTo>
                    <a:pt x="1210219" y="3312800"/>
                    <a:pt x="1198825" y="3308698"/>
                    <a:pt x="1193812" y="3308698"/>
                  </a:cubicBezTo>
                  <a:cubicBezTo>
                    <a:pt x="1163275" y="3309610"/>
                    <a:pt x="1133196" y="3309154"/>
                    <a:pt x="1100381" y="3309154"/>
                  </a:cubicBezTo>
                  <a:cubicBezTo>
                    <a:pt x="1153704" y="3287733"/>
                    <a:pt x="1205661" y="3266767"/>
                    <a:pt x="1257619" y="3245346"/>
                  </a:cubicBezTo>
                  <a:cubicBezTo>
                    <a:pt x="1268558" y="3240789"/>
                    <a:pt x="1279041" y="3239421"/>
                    <a:pt x="1284510" y="3223014"/>
                  </a:cubicBezTo>
                  <a:cubicBezTo>
                    <a:pt x="1288840" y="3209796"/>
                    <a:pt x="1301260" y="3201707"/>
                    <a:pt x="1315104" y="3199314"/>
                  </a:cubicBezTo>
                  <a:close/>
                  <a:moveTo>
                    <a:pt x="1473655" y="3157383"/>
                  </a:moveTo>
                  <a:cubicBezTo>
                    <a:pt x="1466818" y="3178804"/>
                    <a:pt x="1445853" y="3179716"/>
                    <a:pt x="1429901" y="3187464"/>
                  </a:cubicBezTo>
                  <a:cubicBezTo>
                    <a:pt x="1440383" y="3171512"/>
                    <a:pt x="1459982" y="3168322"/>
                    <a:pt x="1473655" y="3157383"/>
                  </a:cubicBezTo>
                  <a:close/>
                  <a:moveTo>
                    <a:pt x="1739823" y="3072154"/>
                  </a:moveTo>
                  <a:cubicBezTo>
                    <a:pt x="1743014" y="3071242"/>
                    <a:pt x="1747571" y="3069875"/>
                    <a:pt x="1749394" y="3074888"/>
                  </a:cubicBezTo>
                  <a:cubicBezTo>
                    <a:pt x="1750762" y="3079446"/>
                    <a:pt x="1746660" y="3081725"/>
                    <a:pt x="1743014" y="3082637"/>
                  </a:cubicBezTo>
                  <a:cubicBezTo>
                    <a:pt x="1728885" y="3086739"/>
                    <a:pt x="1714301" y="3090841"/>
                    <a:pt x="1699260" y="3089929"/>
                  </a:cubicBezTo>
                  <a:cubicBezTo>
                    <a:pt x="1698348" y="3088106"/>
                    <a:pt x="1697893" y="3086283"/>
                    <a:pt x="1697437" y="3084460"/>
                  </a:cubicBezTo>
                  <a:cubicBezTo>
                    <a:pt x="1711566" y="3080358"/>
                    <a:pt x="1725694" y="3076256"/>
                    <a:pt x="1739823" y="3072154"/>
                  </a:cubicBezTo>
                  <a:close/>
                  <a:moveTo>
                    <a:pt x="2180552" y="3047087"/>
                  </a:moveTo>
                  <a:cubicBezTo>
                    <a:pt x="2161410" y="3058937"/>
                    <a:pt x="2144090" y="3054835"/>
                    <a:pt x="2129050" y="3058937"/>
                  </a:cubicBezTo>
                  <a:cubicBezTo>
                    <a:pt x="2104439" y="3060305"/>
                    <a:pt x="2080283" y="3074434"/>
                    <a:pt x="2055216" y="3061217"/>
                  </a:cubicBezTo>
                  <a:cubicBezTo>
                    <a:pt x="2080283" y="3063951"/>
                    <a:pt x="2104439" y="3055291"/>
                    <a:pt x="2129506" y="3055291"/>
                  </a:cubicBezTo>
                  <a:cubicBezTo>
                    <a:pt x="2144090" y="3047998"/>
                    <a:pt x="2159131" y="3046631"/>
                    <a:pt x="2180552" y="3047087"/>
                  </a:cubicBezTo>
                  <a:close/>
                  <a:moveTo>
                    <a:pt x="1949477" y="3038427"/>
                  </a:moveTo>
                  <a:cubicBezTo>
                    <a:pt x="1958137" y="3035692"/>
                    <a:pt x="1965429" y="3041161"/>
                    <a:pt x="1974545" y="3049821"/>
                  </a:cubicBezTo>
                  <a:cubicBezTo>
                    <a:pt x="1962239" y="3051189"/>
                    <a:pt x="1952668" y="3052556"/>
                    <a:pt x="1942641" y="3053467"/>
                  </a:cubicBezTo>
                  <a:cubicBezTo>
                    <a:pt x="1936260" y="3053923"/>
                    <a:pt x="1928056" y="3053923"/>
                    <a:pt x="1926233" y="3059392"/>
                  </a:cubicBezTo>
                  <a:cubicBezTo>
                    <a:pt x="1918941" y="3082636"/>
                    <a:pt x="1901622" y="3074433"/>
                    <a:pt x="1886126" y="3074889"/>
                  </a:cubicBezTo>
                  <a:cubicBezTo>
                    <a:pt x="1860603" y="3075800"/>
                    <a:pt x="1837358" y="3082180"/>
                    <a:pt x="1828243" y="3109982"/>
                  </a:cubicBezTo>
                  <a:cubicBezTo>
                    <a:pt x="1823685" y="3123655"/>
                    <a:pt x="1812291" y="3118186"/>
                    <a:pt x="1803176" y="3123199"/>
                  </a:cubicBezTo>
                  <a:cubicBezTo>
                    <a:pt x="1836447" y="3064406"/>
                    <a:pt x="1894785" y="3054834"/>
                    <a:pt x="1949477" y="3038427"/>
                  </a:cubicBezTo>
                  <a:close/>
                  <a:moveTo>
                    <a:pt x="2232738" y="3034895"/>
                  </a:moveTo>
                  <a:cubicBezTo>
                    <a:pt x="2240600" y="3032388"/>
                    <a:pt x="2249374" y="3031363"/>
                    <a:pt x="2260313" y="3035236"/>
                  </a:cubicBezTo>
                  <a:cubicBezTo>
                    <a:pt x="2241170" y="3041618"/>
                    <a:pt x="2226585" y="3045263"/>
                    <a:pt x="2210633" y="3043440"/>
                  </a:cubicBezTo>
                  <a:cubicBezTo>
                    <a:pt x="2217925" y="3041389"/>
                    <a:pt x="2224876" y="3037401"/>
                    <a:pt x="2232738" y="3034895"/>
                  </a:cubicBezTo>
                  <a:close/>
                  <a:moveTo>
                    <a:pt x="3024182" y="2792586"/>
                  </a:moveTo>
                  <a:cubicBezTo>
                    <a:pt x="2965387" y="2795321"/>
                    <a:pt x="2935762" y="2819932"/>
                    <a:pt x="2918898" y="2875992"/>
                  </a:cubicBezTo>
                  <a:cubicBezTo>
                    <a:pt x="2910239" y="2905161"/>
                    <a:pt x="2905681" y="2935242"/>
                    <a:pt x="2902947" y="2965323"/>
                  </a:cubicBezTo>
                  <a:cubicBezTo>
                    <a:pt x="2909327" y="2973526"/>
                    <a:pt x="2917531" y="2976717"/>
                    <a:pt x="2927558" y="2972159"/>
                  </a:cubicBezTo>
                  <a:cubicBezTo>
                    <a:pt x="2944877" y="2964411"/>
                    <a:pt x="2962652" y="2957575"/>
                    <a:pt x="2979972" y="2949371"/>
                  </a:cubicBezTo>
                  <a:cubicBezTo>
                    <a:pt x="2992278" y="2941167"/>
                    <a:pt x="3002760" y="2930684"/>
                    <a:pt x="3014154" y="2921569"/>
                  </a:cubicBezTo>
                  <a:cubicBezTo>
                    <a:pt x="3009140" y="2927494"/>
                    <a:pt x="3004583" y="2933875"/>
                    <a:pt x="3001849" y="2942078"/>
                  </a:cubicBezTo>
                  <a:cubicBezTo>
                    <a:pt x="2994556" y="2964411"/>
                    <a:pt x="2990454" y="2987655"/>
                    <a:pt x="2991822" y="3011356"/>
                  </a:cubicBezTo>
                  <a:cubicBezTo>
                    <a:pt x="2993645" y="3049184"/>
                    <a:pt x="3004583" y="3060123"/>
                    <a:pt x="3042868" y="3067870"/>
                  </a:cubicBezTo>
                  <a:cubicBezTo>
                    <a:pt x="3067479" y="3072884"/>
                    <a:pt x="3092547" y="3070150"/>
                    <a:pt x="3116702" y="3074707"/>
                  </a:cubicBezTo>
                  <a:cubicBezTo>
                    <a:pt x="3160000" y="3075619"/>
                    <a:pt x="3203299" y="3080176"/>
                    <a:pt x="3246140" y="3070150"/>
                  </a:cubicBezTo>
                  <a:cubicBezTo>
                    <a:pt x="3272575" y="3063768"/>
                    <a:pt x="3295364" y="3051007"/>
                    <a:pt x="3304479" y="3024117"/>
                  </a:cubicBezTo>
                  <a:cubicBezTo>
                    <a:pt x="3317241" y="2985376"/>
                    <a:pt x="3320432" y="2945724"/>
                    <a:pt x="3313139" y="2905161"/>
                  </a:cubicBezTo>
                  <a:cubicBezTo>
                    <a:pt x="3312227" y="2854571"/>
                    <a:pt x="3288071" y="2824034"/>
                    <a:pt x="3234291" y="2811728"/>
                  </a:cubicBezTo>
                  <a:cubicBezTo>
                    <a:pt x="3165470" y="2795777"/>
                    <a:pt x="3094825" y="2789395"/>
                    <a:pt x="3024182" y="2792586"/>
                  </a:cubicBezTo>
                  <a:close/>
                  <a:moveTo>
                    <a:pt x="952254" y="2745186"/>
                  </a:moveTo>
                  <a:cubicBezTo>
                    <a:pt x="944962" y="2746553"/>
                    <a:pt x="940404" y="2752022"/>
                    <a:pt x="935391" y="2756580"/>
                  </a:cubicBezTo>
                  <a:cubicBezTo>
                    <a:pt x="905310" y="2782559"/>
                    <a:pt x="872039" y="2799879"/>
                    <a:pt x="831475" y="2803525"/>
                  </a:cubicBezTo>
                  <a:cubicBezTo>
                    <a:pt x="806408" y="2805803"/>
                    <a:pt x="667854" y="2806259"/>
                    <a:pt x="642787" y="2810361"/>
                  </a:cubicBezTo>
                  <a:cubicBezTo>
                    <a:pt x="585815" y="2820388"/>
                    <a:pt x="547076" y="2863686"/>
                    <a:pt x="543885" y="2921569"/>
                  </a:cubicBezTo>
                  <a:cubicBezTo>
                    <a:pt x="542062" y="2955296"/>
                    <a:pt x="539783" y="2989023"/>
                    <a:pt x="537504" y="3022749"/>
                  </a:cubicBezTo>
                  <a:cubicBezTo>
                    <a:pt x="533402" y="3022749"/>
                    <a:pt x="522464" y="3117549"/>
                    <a:pt x="520641" y="3128488"/>
                  </a:cubicBezTo>
                  <a:cubicBezTo>
                    <a:pt x="518817" y="3139426"/>
                    <a:pt x="511981" y="3144895"/>
                    <a:pt x="501498" y="3141250"/>
                  </a:cubicBezTo>
                  <a:cubicBezTo>
                    <a:pt x="488737" y="3136236"/>
                    <a:pt x="476431" y="3139882"/>
                    <a:pt x="464125" y="3139882"/>
                  </a:cubicBezTo>
                  <a:cubicBezTo>
                    <a:pt x="462302" y="3140338"/>
                    <a:pt x="460935" y="3140794"/>
                    <a:pt x="459112" y="3141250"/>
                  </a:cubicBezTo>
                  <a:cubicBezTo>
                    <a:pt x="455921" y="3141705"/>
                    <a:pt x="453187" y="3141705"/>
                    <a:pt x="449996" y="3141705"/>
                  </a:cubicBezTo>
                  <a:cubicBezTo>
                    <a:pt x="370237" y="3125298"/>
                    <a:pt x="289565" y="3118005"/>
                    <a:pt x="208438" y="3130311"/>
                  </a:cubicBezTo>
                  <a:cubicBezTo>
                    <a:pt x="166051" y="3137148"/>
                    <a:pt x="140985" y="3163126"/>
                    <a:pt x="131869" y="3204602"/>
                  </a:cubicBezTo>
                  <a:cubicBezTo>
                    <a:pt x="125032" y="3234682"/>
                    <a:pt x="125032" y="3264763"/>
                    <a:pt x="125032" y="3295300"/>
                  </a:cubicBezTo>
                  <a:cubicBezTo>
                    <a:pt x="125488" y="3361842"/>
                    <a:pt x="150100" y="3390555"/>
                    <a:pt x="216186" y="3401493"/>
                  </a:cubicBezTo>
                  <a:cubicBezTo>
                    <a:pt x="263586" y="3409242"/>
                    <a:pt x="311442" y="3410153"/>
                    <a:pt x="359297" y="3410153"/>
                  </a:cubicBezTo>
                  <a:cubicBezTo>
                    <a:pt x="376161" y="3413344"/>
                    <a:pt x="392569" y="3416079"/>
                    <a:pt x="409433" y="3419268"/>
                  </a:cubicBezTo>
                  <a:cubicBezTo>
                    <a:pt x="420371" y="3423370"/>
                    <a:pt x="431766" y="3428840"/>
                    <a:pt x="431766" y="3442057"/>
                  </a:cubicBezTo>
                  <a:cubicBezTo>
                    <a:pt x="431766" y="3460744"/>
                    <a:pt x="412168" y="3457553"/>
                    <a:pt x="401229" y="3463478"/>
                  </a:cubicBezTo>
                  <a:cubicBezTo>
                    <a:pt x="430854" y="3482620"/>
                    <a:pt x="445439" y="3456186"/>
                    <a:pt x="467771" y="3446159"/>
                  </a:cubicBezTo>
                  <a:cubicBezTo>
                    <a:pt x="449541" y="3438411"/>
                    <a:pt x="432677" y="3434309"/>
                    <a:pt x="427208" y="3415623"/>
                  </a:cubicBezTo>
                  <a:cubicBezTo>
                    <a:pt x="422195" y="3408786"/>
                    <a:pt x="412624" y="3414255"/>
                    <a:pt x="405787" y="3407875"/>
                  </a:cubicBezTo>
                  <a:cubicBezTo>
                    <a:pt x="433588" y="3406507"/>
                    <a:pt x="460935" y="3406963"/>
                    <a:pt x="486458" y="3396480"/>
                  </a:cubicBezTo>
                  <a:cubicBezTo>
                    <a:pt x="489193" y="3395569"/>
                    <a:pt x="492839" y="3396024"/>
                    <a:pt x="495118" y="3394202"/>
                  </a:cubicBezTo>
                  <a:cubicBezTo>
                    <a:pt x="510158" y="3381896"/>
                    <a:pt x="515628" y="3389188"/>
                    <a:pt x="516995" y="3405140"/>
                  </a:cubicBezTo>
                  <a:cubicBezTo>
                    <a:pt x="517450" y="3409697"/>
                    <a:pt x="517906" y="3414255"/>
                    <a:pt x="517906" y="3418813"/>
                  </a:cubicBezTo>
                  <a:cubicBezTo>
                    <a:pt x="515172" y="3485811"/>
                    <a:pt x="512437" y="3553265"/>
                    <a:pt x="510158" y="3620719"/>
                  </a:cubicBezTo>
                  <a:cubicBezTo>
                    <a:pt x="509702" y="3637582"/>
                    <a:pt x="501498" y="3635303"/>
                    <a:pt x="491015" y="3630290"/>
                  </a:cubicBezTo>
                  <a:cubicBezTo>
                    <a:pt x="453187" y="3611147"/>
                    <a:pt x="412624" y="3603399"/>
                    <a:pt x="370692" y="3599753"/>
                  </a:cubicBezTo>
                  <a:cubicBezTo>
                    <a:pt x="305061" y="3593828"/>
                    <a:pt x="238975" y="3592005"/>
                    <a:pt x="173800" y="3604767"/>
                  </a:cubicBezTo>
                  <a:cubicBezTo>
                    <a:pt x="132325" y="3612514"/>
                    <a:pt x="113183" y="3633480"/>
                    <a:pt x="107713" y="3674499"/>
                  </a:cubicBezTo>
                  <a:cubicBezTo>
                    <a:pt x="102699" y="3713696"/>
                    <a:pt x="104979" y="3753348"/>
                    <a:pt x="108625" y="3792543"/>
                  </a:cubicBezTo>
                  <a:cubicBezTo>
                    <a:pt x="111815" y="3826726"/>
                    <a:pt x="129590" y="3849059"/>
                    <a:pt x="161494" y="3859086"/>
                  </a:cubicBezTo>
                  <a:cubicBezTo>
                    <a:pt x="198867" y="3870936"/>
                    <a:pt x="238063" y="3876861"/>
                    <a:pt x="277715" y="3875038"/>
                  </a:cubicBezTo>
                  <a:cubicBezTo>
                    <a:pt x="339700" y="3878684"/>
                    <a:pt x="402140" y="3883242"/>
                    <a:pt x="463669" y="3865923"/>
                  </a:cubicBezTo>
                  <a:cubicBezTo>
                    <a:pt x="488737" y="3857719"/>
                    <a:pt x="488737" y="3857719"/>
                    <a:pt x="491927" y="3885065"/>
                  </a:cubicBezTo>
                  <a:cubicBezTo>
                    <a:pt x="499675" y="3951607"/>
                    <a:pt x="493295" y="4018605"/>
                    <a:pt x="496941" y="4085147"/>
                  </a:cubicBezTo>
                  <a:cubicBezTo>
                    <a:pt x="500587" y="4153057"/>
                    <a:pt x="517450" y="4215497"/>
                    <a:pt x="572142" y="4261530"/>
                  </a:cubicBezTo>
                  <a:cubicBezTo>
                    <a:pt x="599488" y="4284774"/>
                    <a:pt x="628202" y="4305740"/>
                    <a:pt x="656004" y="4328072"/>
                  </a:cubicBezTo>
                  <a:cubicBezTo>
                    <a:pt x="664208" y="4334909"/>
                    <a:pt x="673779" y="4336276"/>
                    <a:pt x="683806" y="4335365"/>
                  </a:cubicBezTo>
                  <a:cubicBezTo>
                    <a:pt x="752627" y="4339011"/>
                    <a:pt x="821904" y="4342657"/>
                    <a:pt x="890725" y="4346303"/>
                  </a:cubicBezTo>
                  <a:cubicBezTo>
                    <a:pt x="1154616" y="4359520"/>
                    <a:pt x="1418506" y="4372738"/>
                    <a:pt x="1682396" y="4385499"/>
                  </a:cubicBezTo>
                  <a:cubicBezTo>
                    <a:pt x="1716579" y="4386867"/>
                    <a:pt x="1716579" y="4386411"/>
                    <a:pt x="1705185" y="4417859"/>
                  </a:cubicBezTo>
                  <a:cubicBezTo>
                    <a:pt x="1705185" y="4418771"/>
                    <a:pt x="1706553" y="4420138"/>
                    <a:pt x="1707464" y="4421049"/>
                  </a:cubicBezTo>
                  <a:cubicBezTo>
                    <a:pt x="1712933" y="4420594"/>
                    <a:pt x="1715212" y="4416036"/>
                    <a:pt x="1716579" y="4411934"/>
                  </a:cubicBezTo>
                  <a:cubicBezTo>
                    <a:pt x="1723415" y="4388690"/>
                    <a:pt x="1738912" y="4387323"/>
                    <a:pt x="1760333" y="4388690"/>
                  </a:cubicBezTo>
                  <a:cubicBezTo>
                    <a:pt x="1832345" y="4393703"/>
                    <a:pt x="1904356" y="4395982"/>
                    <a:pt x="1976368" y="4399628"/>
                  </a:cubicBezTo>
                  <a:cubicBezTo>
                    <a:pt x="2176450" y="4409655"/>
                    <a:pt x="2376533" y="4417859"/>
                    <a:pt x="2576616" y="4429709"/>
                  </a:cubicBezTo>
                  <a:cubicBezTo>
                    <a:pt x="2619914" y="4432444"/>
                    <a:pt x="2655008" y="4423784"/>
                    <a:pt x="2691470" y="4400996"/>
                  </a:cubicBezTo>
                  <a:cubicBezTo>
                    <a:pt x="2758468" y="4358609"/>
                    <a:pt x="2802677" y="4302550"/>
                    <a:pt x="2821820" y="4225069"/>
                  </a:cubicBezTo>
                  <a:cubicBezTo>
                    <a:pt x="2838227" y="4157158"/>
                    <a:pt x="2842784" y="4087426"/>
                    <a:pt x="2848254" y="4017693"/>
                  </a:cubicBezTo>
                  <a:cubicBezTo>
                    <a:pt x="2849621" y="4012224"/>
                    <a:pt x="2851444" y="4007211"/>
                    <a:pt x="2851900" y="4002197"/>
                  </a:cubicBezTo>
                  <a:cubicBezTo>
                    <a:pt x="2855546" y="3975307"/>
                    <a:pt x="2855091" y="3975763"/>
                    <a:pt x="2879702" y="3985334"/>
                  </a:cubicBezTo>
                  <a:cubicBezTo>
                    <a:pt x="2936673" y="4008122"/>
                    <a:pt x="2996835" y="4013591"/>
                    <a:pt x="3057452" y="4012680"/>
                  </a:cubicBezTo>
                  <a:cubicBezTo>
                    <a:pt x="3102118" y="4014503"/>
                    <a:pt x="3146783" y="4017238"/>
                    <a:pt x="3190993" y="4008578"/>
                  </a:cubicBezTo>
                  <a:cubicBezTo>
                    <a:pt x="3220617" y="4002653"/>
                    <a:pt x="3245229" y="3988069"/>
                    <a:pt x="3256623" y="3958899"/>
                  </a:cubicBezTo>
                  <a:cubicBezTo>
                    <a:pt x="3271208" y="3921982"/>
                    <a:pt x="3274398" y="3883242"/>
                    <a:pt x="3267562" y="3843590"/>
                  </a:cubicBezTo>
                  <a:cubicBezTo>
                    <a:pt x="3268929" y="3824447"/>
                    <a:pt x="3264371" y="3806216"/>
                    <a:pt x="3253433" y="3790265"/>
                  </a:cubicBezTo>
                  <a:cubicBezTo>
                    <a:pt x="3228366" y="3753348"/>
                    <a:pt x="3190081" y="3742409"/>
                    <a:pt x="3148150" y="3740130"/>
                  </a:cubicBezTo>
                  <a:cubicBezTo>
                    <a:pt x="3142681" y="3744232"/>
                    <a:pt x="3137212" y="3747422"/>
                    <a:pt x="3131287" y="3750157"/>
                  </a:cubicBezTo>
                  <a:cubicBezTo>
                    <a:pt x="3134933" y="3747422"/>
                    <a:pt x="3137668" y="3744232"/>
                    <a:pt x="3139490" y="3739219"/>
                  </a:cubicBezTo>
                  <a:cubicBezTo>
                    <a:pt x="3057908" y="3726001"/>
                    <a:pt x="2975870" y="3723722"/>
                    <a:pt x="2894287" y="3740130"/>
                  </a:cubicBezTo>
                  <a:cubicBezTo>
                    <a:pt x="2884260" y="3742409"/>
                    <a:pt x="2875145" y="3746055"/>
                    <a:pt x="2866029" y="3739675"/>
                  </a:cubicBezTo>
                  <a:cubicBezTo>
                    <a:pt x="2864206" y="3662193"/>
                    <a:pt x="2868764" y="3584257"/>
                    <a:pt x="2874689" y="3506777"/>
                  </a:cubicBezTo>
                  <a:cubicBezTo>
                    <a:pt x="2881981" y="3509055"/>
                    <a:pt x="2889274" y="3511334"/>
                    <a:pt x="2896110" y="3514068"/>
                  </a:cubicBezTo>
                  <a:cubicBezTo>
                    <a:pt x="2954904" y="3538225"/>
                    <a:pt x="3016889" y="3544149"/>
                    <a:pt x="3080241" y="3543694"/>
                  </a:cubicBezTo>
                  <a:cubicBezTo>
                    <a:pt x="3108954" y="3545061"/>
                    <a:pt x="3137668" y="3546884"/>
                    <a:pt x="3166381" y="3544149"/>
                  </a:cubicBezTo>
                  <a:cubicBezTo>
                    <a:pt x="3167749" y="3546429"/>
                    <a:pt x="3168660" y="3549163"/>
                    <a:pt x="3171851" y="3550074"/>
                  </a:cubicBezTo>
                  <a:cubicBezTo>
                    <a:pt x="3181877" y="3543694"/>
                    <a:pt x="3193727" y="3543694"/>
                    <a:pt x="3204666" y="3541871"/>
                  </a:cubicBezTo>
                  <a:cubicBezTo>
                    <a:pt x="3257079" y="3532299"/>
                    <a:pt x="3282602" y="3505409"/>
                    <a:pt x="3290350" y="3452996"/>
                  </a:cubicBezTo>
                  <a:cubicBezTo>
                    <a:pt x="3293541" y="3430663"/>
                    <a:pt x="3293997" y="3407875"/>
                    <a:pt x="3293997" y="3383263"/>
                  </a:cubicBezTo>
                  <a:cubicBezTo>
                    <a:pt x="3291717" y="3344067"/>
                    <a:pt x="3283058" y="3308061"/>
                    <a:pt x="3242950" y="3291198"/>
                  </a:cubicBezTo>
                  <a:cubicBezTo>
                    <a:pt x="3190081" y="3268865"/>
                    <a:pt x="3133566" y="3262940"/>
                    <a:pt x="3076138" y="3264307"/>
                  </a:cubicBezTo>
                  <a:cubicBezTo>
                    <a:pt x="3071125" y="3262940"/>
                    <a:pt x="3068847" y="3264307"/>
                    <a:pt x="3067023" y="3266586"/>
                  </a:cubicBezTo>
                  <a:cubicBezTo>
                    <a:pt x="3067479" y="3264307"/>
                    <a:pt x="3067479" y="3262028"/>
                    <a:pt x="3066568" y="3259294"/>
                  </a:cubicBezTo>
                  <a:cubicBezTo>
                    <a:pt x="3013242" y="3261572"/>
                    <a:pt x="2959006" y="3252001"/>
                    <a:pt x="2907049" y="3271144"/>
                  </a:cubicBezTo>
                  <a:cubicBezTo>
                    <a:pt x="2903403" y="3272511"/>
                    <a:pt x="2898389" y="3269776"/>
                    <a:pt x="2893831" y="3268865"/>
                  </a:cubicBezTo>
                  <a:cubicBezTo>
                    <a:pt x="2891096" y="3260205"/>
                    <a:pt x="2888818" y="3251546"/>
                    <a:pt x="2888818" y="3242430"/>
                  </a:cubicBezTo>
                  <a:cubicBezTo>
                    <a:pt x="2888818" y="3188649"/>
                    <a:pt x="2888818" y="3134868"/>
                    <a:pt x="2887906" y="3081088"/>
                  </a:cubicBezTo>
                  <a:cubicBezTo>
                    <a:pt x="2887450" y="3053742"/>
                    <a:pt x="2887450" y="3026396"/>
                    <a:pt x="2879702" y="2999961"/>
                  </a:cubicBezTo>
                  <a:cubicBezTo>
                    <a:pt x="2861928" y="2955296"/>
                    <a:pt x="2828200" y="2928405"/>
                    <a:pt x="2784446" y="2911086"/>
                  </a:cubicBezTo>
                  <a:cubicBezTo>
                    <a:pt x="2745706" y="2896046"/>
                    <a:pt x="2705143" y="2893311"/>
                    <a:pt x="2664124" y="2891944"/>
                  </a:cubicBezTo>
                  <a:cubicBezTo>
                    <a:pt x="2601683" y="2889665"/>
                    <a:pt x="2538787" y="2881005"/>
                    <a:pt x="2476347" y="2885108"/>
                  </a:cubicBezTo>
                  <a:cubicBezTo>
                    <a:pt x="2479081" y="2884196"/>
                    <a:pt x="2481816" y="2882828"/>
                    <a:pt x="2483639" y="2880094"/>
                  </a:cubicBezTo>
                  <a:cubicBezTo>
                    <a:pt x="2502326" y="2855938"/>
                    <a:pt x="2529216" y="2843176"/>
                    <a:pt x="2554283" y="2827681"/>
                  </a:cubicBezTo>
                  <a:cubicBezTo>
                    <a:pt x="2562031" y="2822667"/>
                    <a:pt x="2572513" y="2818109"/>
                    <a:pt x="2569323" y="2805348"/>
                  </a:cubicBezTo>
                  <a:cubicBezTo>
                    <a:pt x="2568412" y="2803069"/>
                    <a:pt x="2567044" y="2801246"/>
                    <a:pt x="2565222" y="2799423"/>
                  </a:cubicBezTo>
                  <a:cubicBezTo>
                    <a:pt x="2560664" y="2800790"/>
                    <a:pt x="2556106" y="2802613"/>
                    <a:pt x="2551549" y="2804436"/>
                  </a:cubicBezTo>
                  <a:cubicBezTo>
                    <a:pt x="2533774" y="2805803"/>
                    <a:pt x="2518277" y="2813552"/>
                    <a:pt x="2503237" y="2822211"/>
                  </a:cubicBezTo>
                  <a:cubicBezTo>
                    <a:pt x="2477258" y="2837707"/>
                    <a:pt x="2449456" y="2850469"/>
                    <a:pt x="2422566" y="2864142"/>
                  </a:cubicBezTo>
                  <a:cubicBezTo>
                    <a:pt x="2406614" y="2872346"/>
                    <a:pt x="2390206" y="2875536"/>
                    <a:pt x="2371976" y="2875080"/>
                  </a:cubicBezTo>
                  <a:cubicBezTo>
                    <a:pt x="2300876" y="2873713"/>
                    <a:pt x="2229775" y="2867788"/>
                    <a:pt x="2158675" y="2865053"/>
                  </a:cubicBezTo>
                  <a:cubicBezTo>
                    <a:pt x="2086664" y="2862319"/>
                    <a:pt x="2015108" y="2858673"/>
                    <a:pt x="1943096" y="2854571"/>
                  </a:cubicBezTo>
                  <a:cubicBezTo>
                    <a:pt x="1838270" y="2848646"/>
                    <a:pt x="1732987" y="2843632"/>
                    <a:pt x="1627704" y="2838163"/>
                  </a:cubicBezTo>
                  <a:cubicBezTo>
                    <a:pt x="1552046" y="2834061"/>
                    <a:pt x="1476388" y="2830871"/>
                    <a:pt x="1400731" y="2827225"/>
                  </a:cubicBezTo>
                  <a:cubicBezTo>
                    <a:pt x="1366093" y="2825401"/>
                    <a:pt x="1330998" y="2825857"/>
                    <a:pt x="1296360" y="2823123"/>
                  </a:cubicBezTo>
                  <a:cubicBezTo>
                    <a:pt x="1195179" y="2814463"/>
                    <a:pt x="1093542" y="2814463"/>
                    <a:pt x="992362" y="2805803"/>
                  </a:cubicBezTo>
                  <a:cubicBezTo>
                    <a:pt x="980056" y="2804436"/>
                    <a:pt x="964104" y="2811272"/>
                    <a:pt x="956812" y="2797599"/>
                  </a:cubicBezTo>
                  <a:cubicBezTo>
                    <a:pt x="950431" y="2785750"/>
                    <a:pt x="964104" y="2778002"/>
                    <a:pt x="970485" y="2768886"/>
                  </a:cubicBezTo>
                  <a:cubicBezTo>
                    <a:pt x="975043" y="2762505"/>
                    <a:pt x="975954" y="2756580"/>
                    <a:pt x="970941" y="2750200"/>
                  </a:cubicBezTo>
                  <a:cubicBezTo>
                    <a:pt x="965927" y="2744274"/>
                    <a:pt x="959090" y="2743363"/>
                    <a:pt x="952254" y="2745186"/>
                  </a:cubicBezTo>
                  <a:close/>
                  <a:moveTo>
                    <a:pt x="341637" y="2665085"/>
                  </a:moveTo>
                  <a:cubicBezTo>
                    <a:pt x="297997" y="2663489"/>
                    <a:pt x="254243" y="2665426"/>
                    <a:pt x="210261" y="2671807"/>
                  </a:cubicBezTo>
                  <a:cubicBezTo>
                    <a:pt x="181548" y="2675909"/>
                    <a:pt x="166507" y="2692317"/>
                    <a:pt x="158760" y="2718752"/>
                  </a:cubicBezTo>
                  <a:cubicBezTo>
                    <a:pt x="147365" y="2758403"/>
                    <a:pt x="147821" y="2798511"/>
                    <a:pt x="149189" y="2838618"/>
                  </a:cubicBezTo>
                  <a:cubicBezTo>
                    <a:pt x="151011" y="2889665"/>
                    <a:pt x="172433" y="2917011"/>
                    <a:pt x="222567" y="2928861"/>
                  </a:cubicBezTo>
                  <a:cubicBezTo>
                    <a:pt x="276804" y="2941623"/>
                    <a:pt x="331951" y="2944357"/>
                    <a:pt x="387556" y="2941623"/>
                  </a:cubicBezTo>
                  <a:cubicBezTo>
                    <a:pt x="415813" y="2942078"/>
                    <a:pt x="444527" y="2942534"/>
                    <a:pt x="473240" y="2938888"/>
                  </a:cubicBezTo>
                  <a:cubicBezTo>
                    <a:pt x="509702" y="2934331"/>
                    <a:pt x="527021" y="2919290"/>
                    <a:pt x="536137" y="2883740"/>
                  </a:cubicBezTo>
                  <a:cubicBezTo>
                    <a:pt x="545252" y="2847278"/>
                    <a:pt x="542974" y="2810361"/>
                    <a:pt x="532490" y="2774355"/>
                  </a:cubicBezTo>
                  <a:cubicBezTo>
                    <a:pt x="533858" y="2757036"/>
                    <a:pt x="526566" y="2741540"/>
                    <a:pt x="522464" y="2725588"/>
                  </a:cubicBezTo>
                  <a:cubicBezTo>
                    <a:pt x="515172" y="2699609"/>
                    <a:pt x="499675" y="2684569"/>
                    <a:pt x="472329" y="2679556"/>
                  </a:cubicBezTo>
                  <a:cubicBezTo>
                    <a:pt x="428804" y="2671808"/>
                    <a:pt x="385278" y="2666680"/>
                    <a:pt x="341637" y="2665085"/>
                  </a:cubicBezTo>
                  <a:close/>
                  <a:moveTo>
                    <a:pt x="1319148" y="2511832"/>
                  </a:moveTo>
                  <a:cubicBezTo>
                    <a:pt x="1316414" y="2512288"/>
                    <a:pt x="1314135" y="2512744"/>
                    <a:pt x="1312312" y="2513655"/>
                  </a:cubicBezTo>
                  <a:cubicBezTo>
                    <a:pt x="1308210" y="2515479"/>
                    <a:pt x="1304564" y="2516846"/>
                    <a:pt x="1300917" y="2518669"/>
                  </a:cubicBezTo>
                  <a:cubicBezTo>
                    <a:pt x="1306843" y="2516846"/>
                    <a:pt x="1312768" y="2514567"/>
                    <a:pt x="1319148" y="2511832"/>
                  </a:cubicBezTo>
                  <a:close/>
                  <a:moveTo>
                    <a:pt x="2747529" y="2060855"/>
                  </a:moveTo>
                  <a:cubicBezTo>
                    <a:pt x="2756644" y="2068603"/>
                    <a:pt x="2766215" y="2075439"/>
                    <a:pt x="2774419" y="2083643"/>
                  </a:cubicBezTo>
                  <a:cubicBezTo>
                    <a:pt x="2781256" y="2090480"/>
                    <a:pt x="2772141" y="2117370"/>
                    <a:pt x="2762569" y="2119649"/>
                  </a:cubicBezTo>
                  <a:cubicBezTo>
                    <a:pt x="2758468" y="2120560"/>
                    <a:pt x="2753454" y="2118738"/>
                    <a:pt x="2754366" y="2114636"/>
                  </a:cubicBezTo>
                  <a:cubicBezTo>
                    <a:pt x="2758924" y="2095949"/>
                    <a:pt x="2748440" y="2079997"/>
                    <a:pt x="2747529" y="2060855"/>
                  </a:cubicBezTo>
                  <a:close/>
                  <a:moveTo>
                    <a:pt x="2397499" y="2049460"/>
                  </a:moveTo>
                  <a:cubicBezTo>
                    <a:pt x="2391118" y="2068602"/>
                    <a:pt x="2384281" y="2087288"/>
                    <a:pt x="2369697" y="2102329"/>
                  </a:cubicBezTo>
                  <a:cubicBezTo>
                    <a:pt x="2374710" y="2082731"/>
                    <a:pt x="2385648" y="2065868"/>
                    <a:pt x="2397499" y="2049460"/>
                  </a:cubicBezTo>
                  <a:close/>
                  <a:moveTo>
                    <a:pt x="2434415" y="1981095"/>
                  </a:moveTo>
                  <a:cubicBezTo>
                    <a:pt x="2428490" y="1998414"/>
                    <a:pt x="2421199" y="2014822"/>
                    <a:pt x="2408437" y="2028040"/>
                  </a:cubicBezTo>
                  <a:cubicBezTo>
                    <a:pt x="2414362" y="2011176"/>
                    <a:pt x="2421654" y="1994312"/>
                    <a:pt x="2434415" y="1981095"/>
                  </a:cubicBezTo>
                  <a:close/>
                  <a:moveTo>
                    <a:pt x="2550182" y="1756401"/>
                  </a:moveTo>
                  <a:cubicBezTo>
                    <a:pt x="2541522" y="1786026"/>
                    <a:pt x="2529216" y="1813372"/>
                    <a:pt x="2512353" y="1838895"/>
                  </a:cubicBezTo>
                  <a:cubicBezTo>
                    <a:pt x="2508251" y="1850745"/>
                    <a:pt x="2518278" y="1856670"/>
                    <a:pt x="2524658" y="1866696"/>
                  </a:cubicBezTo>
                  <a:cubicBezTo>
                    <a:pt x="2513264" y="1867152"/>
                    <a:pt x="2502326" y="1865785"/>
                    <a:pt x="2495034" y="1874901"/>
                  </a:cubicBezTo>
                  <a:cubicBezTo>
                    <a:pt x="2488197" y="1883105"/>
                    <a:pt x="2487285" y="1892675"/>
                    <a:pt x="2488197" y="1902702"/>
                  </a:cubicBezTo>
                  <a:cubicBezTo>
                    <a:pt x="2488653" y="1906804"/>
                    <a:pt x="2491387" y="1912729"/>
                    <a:pt x="2483183" y="1911362"/>
                  </a:cubicBezTo>
                  <a:cubicBezTo>
                    <a:pt x="2477259" y="1909995"/>
                    <a:pt x="2477714" y="1905893"/>
                    <a:pt x="2478626" y="1900879"/>
                  </a:cubicBezTo>
                  <a:cubicBezTo>
                    <a:pt x="2482272" y="1876268"/>
                    <a:pt x="2495945" y="1856670"/>
                    <a:pt x="2510074" y="1837072"/>
                  </a:cubicBezTo>
                  <a:cubicBezTo>
                    <a:pt x="2523291" y="1810182"/>
                    <a:pt x="2536964" y="1783291"/>
                    <a:pt x="2550182" y="1756401"/>
                  </a:cubicBezTo>
                  <a:close/>
                  <a:moveTo>
                    <a:pt x="2590746" y="1681199"/>
                  </a:moveTo>
                  <a:cubicBezTo>
                    <a:pt x="2590746" y="1681199"/>
                    <a:pt x="2593024" y="1681655"/>
                    <a:pt x="2595303" y="1682110"/>
                  </a:cubicBezTo>
                  <a:cubicBezTo>
                    <a:pt x="2587100" y="1697607"/>
                    <a:pt x="2579351" y="1712648"/>
                    <a:pt x="2571147" y="1728144"/>
                  </a:cubicBezTo>
                  <a:cubicBezTo>
                    <a:pt x="2569325" y="1727688"/>
                    <a:pt x="2567957" y="1726777"/>
                    <a:pt x="2566134" y="1725865"/>
                  </a:cubicBezTo>
                  <a:cubicBezTo>
                    <a:pt x="2574338" y="1710824"/>
                    <a:pt x="2582542" y="1696240"/>
                    <a:pt x="2590746" y="1681199"/>
                  </a:cubicBezTo>
                  <a:close/>
                  <a:moveTo>
                    <a:pt x="2539699" y="1512564"/>
                  </a:moveTo>
                  <a:cubicBezTo>
                    <a:pt x="2553828" y="1516666"/>
                    <a:pt x="2561120" y="1518945"/>
                    <a:pt x="2570692" y="1521223"/>
                  </a:cubicBezTo>
                  <a:cubicBezTo>
                    <a:pt x="2555195" y="1529883"/>
                    <a:pt x="2555195" y="1529883"/>
                    <a:pt x="2539699" y="1512564"/>
                  </a:cubicBezTo>
                  <a:close/>
                  <a:moveTo>
                    <a:pt x="2711524" y="1480204"/>
                  </a:moveTo>
                  <a:cubicBezTo>
                    <a:pt x="2714259" y="1479293"/>
                    <a:pt x="2717905" y="1480204"/>
                    <a:pt x="2718817" y="1483851"/>
                  </a:cubicBezTo>
                  <a:cubicBezTo>
                    <a:pt x="2718817" y="1485674"/>
                    <a:pt x="2718361" y="1489320"/>
                    <a:pt x="2716994" y="1489776"/>
                  </a:cubicBezTo>
                  <a:cubicBezTo>
                    <a:pt x="2654553" y="1518945"/>
                    <a:pt x="2654553" y="1590046"/>
                    <a:pt x="2618547" y="1636990"/>
                  </a:cubicBezTo>
                  <a:cubicBezTo>
                    <a:pt x="2617180" y="1638357"/>
                    <a:pt x="2615356" y="1639724"/>
                    <a:pt x="2609887" y="1644282"/>
                  </a:cubicBezTo>
                  <a:cubicBezTo>
                    <a:pt x="2619458" y="1614657"/>
                    <a:pt x="2622649" y="1590046"/>
                    <a:pt x="2619458" y="1564979"/>
                  </a:cubicBezTo>
                  <a:cubicBezTo>
                    <a:pt x="2619002" y="1563610"/>
                    <a:pt x="2619002" y="1561788"/>
                    <a:pt x="2619002" y="1560421"/>
                  </a:cubicBezTo>
                  <a:cubicBezTo>
                    <a:pt x="2615812" y="1539911"/>
                    <a:pt x="2620370" y="1530796"/>
                    <a:pt x="2639968" y="1522591"/>
                  </a:cubicBezTo>
                  <a:cubicBezTo>
                    <a:pt x="2655008" y="1516211"/>
                    <a:pt x="2668682" y="1507551"/>
                    <a:pt x="2677341" y="1494334"/>
                  </a:cubicBezTo>
                  <a:cubicBezTo>
                    <a:pt x="2686457" y="1480660"/>
                    <a:pt x="2700130" y="1484306"/>
                    <a:pt x="2711524" y="1480204"/>
                  </a:cubicBezTo>
                  <a:close/>
                  <a:moveTo>
                    <a:pt x="2252109" y="1467899"/>
                  </a:moveTo>
                  <a:cubicBezTo>
                    <a:pt x="2249829" y="1504817"/>
                    <a:pt x="2249829" y="1504817"/>
                    <a:pt x="2221572" y="1498436"/>
                  </a:cubicBezTo>
                  <a:cubicBezTo>
                    <a:pt x="2236612" y="1490688"/>
                    <a:pt x="2242993" y="1479750"/>
                    <a:pt x="2252109" y="1467899"/>
                  </a:cubicBezTo>
                  <a:close/>
                  <a:moveTo>
                    <a:pt x="2300192" y="1440837"/>
                  </a:moveTo>
                  <a:cubicBezTo>
                    <a:pt x="2305775" y="1441464"/>
                    <a:pt x="2312953" y="1448756"/>
                    <a:pt x="2327310" y="1463341"/>
                  </a:cubicBezTo>
                  <a:cubicBezTo>
                    <a:pt x="2310902" y="1466075"/>
                    <a:pt x="2297685" y="1459239"/>
                    <a:pt x="2282645" y="1458327"/>
                  </a:cubicBezTo>
                  <a:cubicBezTo>
                    <a:pt x="2290621" y="1446249"/>
                    <a:pt x="2294609" y="1440211"/>
                    <a:pt x="2300192" y="1440837"/>
                  </a:cubicBezTo>
                  <a:close/>
                  <a:moveTo>
                    <a:pt x="1526524" y="1283312"/>
                  </a:moveTo>
                  <a:cubicBezTo>
                    <a:pt x="1521966" y="1296985"/>
                    <a:pt x="1524700" y="1307924"/>
                    <a:pt x="1538829" y="1317040"/>
                  </a:cubicBezTo>
                  <a:cubicBezTo>
                    <a:pt x="1515129" y="1321142"/>
                    <a:pt x="1497354" y="1317040"/>
                    <a:pt x="1472743" y="1317951"/>
                  </a:cubicBezTo>
                  <a:cubicBezTo>
                    <a:pt x="1493252" y="1304278"/>
                    <a:pt x="1505102" y="1289693"/>
                    <a:pt x="1526524" y="1283312"/>
                  </a:cubicBezTo>
                  <a:close/>
                  <a:moveTo>
                    <a:pt x="1828756" y="1125617"/>
                  </a:moveTo>
                  <a:cubicBezTo>
                    <a:pt x="1842600" y="1123224"/>
                    <a:pt x="1857868" y="1126528"/>
                    <a:pt x="1867895" y="1136099"/>
                  </a:cubicBezTo>
                  <a:cubicBezTo>
                    <a:pt x="1876098" y="1144759"/>
                    <a:pt x="1885669" y="1149772"/>
                    <a:pt x="1898887" y="1151140"/>
                  </a:cubicBezTo>
                  <a:cubicBezTo>
                    <a:pt x="1844194" y="1167547"/>
                    <a:pt x="1790869" y="1183043"/>
                    <a:pt x="1738000" y="1198995"/>
                  </a:cubicBezTo>
                  <a:cubicBezTo>
                    <a:pt x="1724783" y="1203098"/>
                    <a:pt x="1712933" y="1207655"/>
                    <a:pt x="1719313" y="1225886"/>
                  </a:cubicBezTo>
                  <a:cubicBezTo>
                    <a:pt x="1723871" y="1239103"/>
                    <a:pt x="1712477" y="1235001"/>
                    <a:pt x="1707464" y="1235001"/>
                  </a:cubicBezTo>
                  <a:cubicBezTo>
                    <a:pt x="1676927" y="1235913"/>
                    <a:pt x="1646846" y="1235457"/>
                    <a:pt x="1614031" y="1235457"/>
                  </a:cubicBezTo>
                  <a:cubicBezTo>
                    <a:pt x="1667356" y="1214036"/>
                    <a:pt x="1719313" y="1193071"/>
                    <a:pt x="1771271" y="1171649"/>
                  </a:cubicBezTo>
                  <a:cubicBezTo>
                    <a:pt x="1782210" y="1167092"/>
                    <a:pt x="1792693" y="1165725"/>
                    <a:pt x="1798162" y="1149317"/>
                  </a:cubicBezTo>
                  <a:cubicBezTo>
                    <a:pt x="1802492" y="1136100"/>
                    <a:pt x="1814912" y="1128009"/>
                    <a:pt x="1828756" y="1125617"/>
                  </a:cubicBezTo>
                  <a:close/>
                  <a:moveTo>
                    <a:pt x="1987307" y="1083686"/>
                  </a:moveTo>
                  <a:cubicBezTo>
                    <a:pt x="1980470" y="1105107"/>
                    <a:pt x="1959505" y="1106019"/>
                    <a:pt x="1943553" y="1113767"/>
                  </a:cubicBezTo>
                  <a:cubicBezTo>
                    <a:pt x="1954035" y="1097815"/>
                    <a:pt x="1973634" y="1094624"/>
                    <a:pt x="1987307" y="1083686"/>
                  </a:cubicBezTo>
                  <a:close/>
                  <a:moveTo>
                    <a:pt x="2253475" y="998457"/>
                  </a:moveTo>
                  <a:cubicBezTo>
                    <a:pt x="2256666" y="997545"/>
                    <a:pt x="2261223" y="996178"/>
                    <a:pt x="2263046" y="1001191"/>
                  </a:cubicBezTo>
                  <a:cubicBezTo>
                    <a:pt x="2264413" y="1005750"/>
                    <a:pt x="2260312" y="1008028"/>
                    <a:pt x="2256666" y="1008940"/>
                  </a:cubicBezTo>
                  <a:cubicBezTo>
                    <a:pt x="2242537" y="1013042"/>
                    <a:pt x="2227952" y="1017144"/>
                    <a:pt x="2212912" y="1016233"/>
                  </a:cubicBezTo>
                  <a:cubicBezTo>
                    <a:pt x="2212000" y="1014409"/>
                    <a:pt x="2211545" y="1012586"/>
                    <a:pt x="2211089" y="1010763"/>
                  </a:cubicBezTo>
                  <a:cubicBezTo>
                    <a:pt x="2225218" y="1006661"/>
                    <a:pt x="2239346" y="1002559"/>
                    <a:pt x="2253475" y="998457"/>
                  </a:cubicBezTo>
                  <a:close/>
                  <a:moveTo>
                    <a:pt x="2694204" y="973390"/>
                  </a:moveTo>
                  <a:cubicBezTo>
                    <a:pt x="2675062" y="985241"/>
                    <a:pt x="2657743" y="981138"/>
                    <a:pt x="2642702" y="985241"/>
                  </a:cubicBezTo>
                  <a:cubicBezTo>
                    <a:pt x="2618091" y="986608"/>
                    <a:pt x="2593936" y="1000738"/>
                    <a:pt x="2568868" y="987520"/>
                  </a:cubicBezTo>
                  <a:cubicBezTo>
                    <a:pt x="2593936" y="990254"/>
                    <a:pt x="2618091" y="981595"/>
                    <a:pt x="2643158" y="981595"/>
                  </a:cubicBezTo>
                  <a:cubicBezTo>
                    <a:pt x="2657743" y="974301"/>
                    <a:pt x="2672783" y="972934"/>
                    <a:pt x="2694204" y="973390"/>
                  </a:cubicBezTo>
                  <a:close/>
                  <a:moveTo>
                    <a:pt x="2463129" y="964730"/>
                  </a:moveTo>
                  <a:cubicBezTo>
                    <a:pt x="2471789" y="961995"/>
                    <a:pt x="2479081" y="967464"/>
                    <a:pt x="2488196" y="976124"/>
                  </a:cubicBezTo>
                  <a:cubicBezTo>
                    <a:pt x="2475891" y="977491"/>
                    <a:pt x="2466320" y="978859"/>
                    <a:pt x="2456293" y="979770"/>
                  </a:cubicBezTo>
                  <a:cubicBezTo>
                    <a:pt x="2449912" y="980226"/>
                    <a:pt x="2441708" y="980226"/>
                    <a:pt x="2439885" y="985695"/>
                  </a:cubicBezTo>
                  <a:cubicBezTo>
                    <a:pt x="2432593" y="1008939"/>
                    <a:pt x="2415274" y="1000736"/>
                    <a:pt x="2399778" y="1001191"/>
                  </a:cubicBezTo>
                  <a:cubicBezTo>
                    <a:pt x="2374254" y="1002103"/>
                    <a:pt x="2351010" y="1008483"/>
                    <a:pt x="2341895" y="1036285"/>
                  </a:cubicBezTo>
                  <a:cubicBezTo>
                    <a:pt x="2337337" y="1049959"/>
                    <a:pt x="2325943" y="1044490"/>
                    <a:pt x="2316828" y="1049502"/>
                  </a:cubicBezTo>
                  <a:cubicBezTo>
                    <a:pt x="2350099" y="990708"/>
                    <a:pt x="2408437" y="981137"/>
                    <a:pt x="2463129" y="964730"/>
                  </a:cubicBezTo>
                  <a:close/>
                  <a:moveTo>
                    <a:pt x="2746390" y="961198"/>
                  </a:moveTo>
                  <a:cubicBezTo>
                    <a:pt x="2754252" y="958691"/>
                    <a:pt x="2763026" y="957666"/>
                    <a:pt x="2773965" y="961540"/>
                  </a:cubicBezTo>
                  <a:cubicBezTo>
                    <a:pt x="2754822" y="967921"/>
                    <a:pt x="2740237" y="971566"/>
                    <a:pt x="2724285" y="969743"/>
                  </a:cubicBezTo>
                  <a:cubicBezTo>
                    <a:pt x="2731577" y="967692"/>
                    <a:pt x="2738528" y="963704"/>
                    <a:pt x="2746390" y="961198"/>
                  </a:cubicBezTo>
                  <a:close/>
                  <a:moveTo>
                    <a:pt x="911691" y="810446"/>
                  </a:moveTo>
                  <a:cubicBezTo>
                    <a:pt x="909412" y="811358"/>
                    <a:pt x="907133" y="812269"/>
                    <a:pt x="904854" y="812725"/>
                  </a:cubicBezTo>
                  <a:cubicBezTo>
                    <a:pt x="902576" y="813181"/>
                    <a:pt x="900296" y="814092"/>
                    <a:pt x="898474" y="815459"/>
                  </a:cubicBezTo>
                  <a:cubicBezTo>
                    <a:pt x="903031" y="813636"/>
                    <a:pt x="907133" y="812269"/>
                    <a:pt x="911691" y="810446"/>
                  </a:cubicBezTo>
                  <a:close/>
                  <a:moveTo>
                    <a:pt x="368242" y="786917"/>
                  </a:moveTo>
                  <a:cubicBezTo>
                    <a:pt x="349727" y="787202"/>
                    <a:pt x="331268" y="788569"/>
                    <a:pt x="312809" y="792215"/>
                  </a:cubicBezTo>
                  <a:cubicBezTo>
                    <a:pt x="276804" y="799052"/>
                    <a:pt x="254927" y="820017"/>
                    <a:pt x="247634" y="856023"/>
                  </a:cubicBezTo>
                  <a:cubicBezTo>
                    <a:pt x="238975" y="897954"/>
                    <a:pt x="238975" y="940340"/>
                    <a:pt x="242621" y="982727"/>
                  </a:cubicBezTo>
                  <a:cubicBezTo>
                    <a:pt x="244900" y="1010985"/>
                    <a:pt x="261308" y="1031495"/>
                    <a:pt x="287742" y="1043344"/>
                  </a:cubicBezTo>
                  <a:cubicBezTo>
                    <a:pt x="314632" y="1055650"/>
                    <a:pt x="343346" y="1057017"/>
                    <a:pt x="372059" y="1061119"/>
                  </a:cubicBezTo>
                  <a:cubicBezTo>
                    <a:pt x="405787" y="1065677"/>
                    <a:pt x="440425" y="1062487"/>
                    <a:pt x="473696" y="1069323"/>
                  </a:cubicBezTo>
                  <a:cubicBezTo>
                    <a:pt x="426297" y="1098948"/>
                    <a:pt x="370237" y="1108975"/>
                    <a:pt x="318734" y="1136321"/>
                  </a:cubicBezTo>
                  <a:cubicBezTo>
                    <a:pt x="326482" y="1139056"/>
                    <a:pt x="331496" y="1140423"/>
                    <a:pt x="336509" y="1142702"/>
                  </a:cubicBezTo>
                  <a:cubicBezTo>
                    <a:pt x="341979" y="1144981"/>
                    <a:pt x="349726" y="1145437"/>
                    <a:pt x="350182" y="1152729"/>
                  </a:cubicBezTo>
                  <a:cubicBezTo>
                    <a:pt x="350182" y="1160021"/>
                    <a:pt x="342435" y="1160933"/>
                    <a:pt x="337421" y="1164123"/>
                  </a:cubicBezTo>
                  <a:cubicBezTo>
                    <a:pt x="333775" y="1166858"/>
                    <a:pt x="329217" y="1168225"/>
                    <a:pt x="325571" y="1170960"/>
                  </a:cubicBezTo>
                  <a:cubicBezTo>
                    <a:pt x="322380" y="1173694"/>
                    <a:pt x="315544" y="1171871"/>
                    <a:pt x="315544" y="1180531"/>
                  </a:cubicBezTo>
                  <a:cubicBezTo>
                    <a:pt x="335598" y="1179164"/>
                    <a:pt x="357019" y="1158654"/>
                    <a:pt x="375250" y="1182809"/>
                  </a:cubicBezTo>
                  <a:cubicBezTo>
                    <a:pt x="375706" y="1183265"/>
                    <a:pt x="377985" y="1182354"/>
                    <a:pt x="379352" y="1181442"/>
                  </a:cubicBezTo>
                  <a:cubicBezTo>
                    <a:pt x="416270" y="1159110"/>
                    <a:pt x="459112" y="1159110"/>
                    <a:pt x="499675" y="1150450"/>
                  </a:cubicBezTo>
                  <a:cubicBezTo>
                    <a:pt x="539327" y="1142246"/>
                    <a:pt x="578524" y="1131763"/>
                    <a:pt x="617719" y="1122648"/>
                  </a:cubicBezTo>
                  <a:cubicBezTo>
                    <a:pt x="599033" y="1114900"/>
                    <a:pt x="599944" y="1108064"/>
                    <a:pt x="613617" y="1099404"/>
                  </a:cubicBezTo>
                  <a:cubicBezTo>
                    <a:pt x="617719" y="1097125"/>
                    <a:pt x="621365" y="1094846"/>
                    <a:pt x="625468" y="1092567"/>
                  </a:cubicBezTo>
                  <a:cubicBezTo>
                    <a:pt x="636406" y="1092567"/>
                    <a:pt x="634127" y="1100771"/>
                    <a:pt x="634127" y="1107152"/>
                  </a:cubicBezTo>
                  <a:cubicBezTo>
                    <a:pt x="633216" y="1161389"/>
                    <a:pt x="629570" y="1216081"/>
                    <a:pt x="623645" y="1270318"/>
                  </a:cubicBezTo>
                  <a:cubicBezTo>
                    <a:pt x="620910" y="1296752"/>
                    <a:pt x="617264" y="1297664"/>
                    <a:pt x="593108" y="1289004"/>
                  </a:cubicBezTo>
                  <a:cubicBezTo>
                    <a:pt x="582625" y="1285358"/>
                    <a:pt x="571231" y="1282623"/>
                    <a:pt x="560293" y="1280344"/>
                  </a:cubicBezTo>
                  <a:cubicBezTo>
                    <a:pt x="513804" y="1270773"/>
                    <a:pt x="466860" y="1268494"/>
                    <a:pt x="419915" y="1266215"/>
                  </a:cubicBezTo>
                  <a:cubicBezTo>
                    <a:pt x="379808" y="1263936"/>
                    <a:pt x="339700" y="1263936"/>
                    <a:pt x="299592" y="1265760"/>
                  </a:cubicBezTo>
                  <a:cubicBezTo>
                    <a:pt x="251280" y="1268038"/>
                    <a:pt x="232138" y="1287181"/>
                    <a:pt x="223934" y="1334125"/>
                  </a:cubicBezTo>
                  <a:cubicBezTo>
                    <a:pt x="218465" y="1366484"/>
                    <a:pt x="218465" y="1399300"/>
                    <a:pt x="219376" y="1431660"/>
                  </a:cubicBezTo>
                  <a:cubicBezTo>
                    <a:pt x="220744" y="1478604"/>
                    <a:pt x="240342" y="1504583"/>
                    <a:pt x="286375" y="1516889"/>
                  </a:cubicBezTo>
                  <a:cubicBezTo>
                    <a:pt x="342435" y="1531929"/>
                    <a:pt x="399862" y="1536031"/>
                    <a:pt x="457745" y="1533751"/>
                  </a:cubicBezTo>
                  <a:cubicBezTo>
                    <a:pt x="482811" y="1533751"/>
                    <a:pt x="507424" y="1534664"/>
                    <a:pt x="532035" y="1533296"/>
                  </a:cubicBezTo>
                  <a:cubicBezTo>
                    <a:pt x="556647" y="1531929"/>
                    <a:pt x="581713" y="1529194"/>
                    <a:pt x="598577" y="1506861"/>
                  </a:cubicBezTo>
                  <a:cubicBezTo>
                    <a:pt x="613617" y="1512331"/>
                    <a:pt x="612250" y="1525548"/>
                    <a:pt x="612250" y="1537398"/>
                  </a:cubicBezTo>
                  <a:cubicBezTo>
                    <a:pt x="612250" y="1611233"/>
                    <a:pt x="607237" y="1684612"/>
                    <a:pt x="603590" y="1757990"/>
                  </a:cubicBezTo>
                  <a:cubicBezTo>
                    <a:pt x="602679" y="1774398"/>
                    <a:pt x="595842" y="1773487"/>
                    <a:pt x="584904" y="1767106"/>
                  </a:cubicBezTo>
                  <a:cubicBezTo>
                    <a:pt x="564394" y="1755256"/>
                    <a:pt x="544341" y="1742494"/>
                    <a:pt x="521097" y="1737481"/>
                  </a:cubicBezTo>
                  <a:cubicBezTo>
                    <a:pt x="434956" y="1718338"/>
                    <a:pt x="348359" y="1716060"/>
                    <a:pt x="261308" y="1731100"/>
                  </a:cubicBezTo>
                  <a:cubicBezTo>
                    <a:pt x="230771" y="1736569"/>
                    <a:pt x="213452" y="1753432"/>
                    <a:pt x="205703" y="1783513"/>
                  </a:cubicBezTo>
                  <a:cubicBezTo>
                    <a:pt x="194310" y="1827723"/>
                    <a:pt x="194310" y="1872389"/>
                    <a:pt x="198412" y="1917054"/>
                  </a:cubicBezTo>
                  <a:cubicBezTo>
                    <a:pt x="201146" y="1949414"/>
                    <a:pt x="219376" y="1972202"/>
                    <a:pt x="249913" y="1983596"/>
                  </a:cubicBezTo>
                  <a:cubicBezTo>
                    <a:pt x="285919" y="1997269"/>
                    <a:pt x="323292" y="2002283"/>
                    <a:pt x="361577" y="2000004"/>
                  </a:cubicBezTo>
                  <a:cubicBezTo>
                    <a:pt x="425841" y="2005473"/>
                    <a:pt x="489649" y="2008663"/>
                    <a:pt x="553000" y="1995446"/>
                  </a:cubicBezTo>
                  <a:cubicBezTo>
                    <a:pt x="585360" y="1989977"/>
                    <a:pt x="588550" y="1992711"/>
                    <a:pt x="589006" y="2026894"/>
                  </a:cubicBezTo>
                  <a:cubicBezTo>
                    <a:pt x="589006" y="2036921"/>
                    <a:pt x="589006" y="2046492"/>
                    <a:pt x="588550" y="2056519"/>
                  </a:cubicBezTo>
                  <a:cubicBezTo>
                    <a:pt x="587639" y="2097083"/>
                    <a:pt x="584904" y="2137190"/>
                    <a:pt x="585360" y="2177298"/>
                  </a:cubicBezTo>
                  <a:cubicBezTo>
                    <a:pt x="586271" y="2237460"/>
                    <a:pt x="594475" y="2296709"/>
                    <a:pt x="628658" y="2349123"/>
                  </a:cubicBezTo>
                  <a:cubicBezTo>
                    <a:pt x="631848" y="2353681"/>
                    <a:pt x="634583" y="2358694"/>
                    <a:pt x="630025" y="2363707"/>
                  </a:cubicBezTo>
                  <a:cubicBezTo>
                    <a:pt x="632760" y="2363252"/>
                    <a:pt x="635494" y="2362796"/>
                    <a:pt x="638229" y="2362340"/>
                  </a:cubicBezTo>
                  <a:cubicBezTo>
                    <a:pt x="636862" y="2364619"/>
                    <a:pt x="634583" y="2366442"/>
                    <a:pt x="631848" y="2368265"/>
                  </a:cubicBezTo>
                  <a:cubicBezTo>
                    <a:pt x="631848" y="2368265"/>
                    <a:pt x="631392" y="2368265"/>
                    <a:pt x="631392" y="2368265"/>
                  </a:cubicBezTo>
                  <a:cubicBezTo>
                    <a:pt x="653725" y="2370543"/>
                    <a:pt x="672868" y="2381938"/>
                    <a:pt x="690187" y="2400169"/>
                  </a:cubicBezTo>
                  <a:cubicBezTo>
                    <a:pt x="704316" y="2415209"/>
                    <a:pt x="723002" y="2426604"/>
                    <a:pt x="739866" y="2439365"/>
                  </a:cubicBezTo>
                  <a:cubicBezTo>
                    <a:pt x="761286" y="2455317"/>
                    <a:pt x="782708" y="2467623"/>
                    <a:pt x="810510" y="2457140"/>
                  </a:cubicBezTo>
                  <a:cubicBezTo>
                    <a:pt x="821449" y="2460786"/>
                    <a:pt x="832842" y="2462609"/>
                    <a:pt x="844237" y="2463065"/>
                  </a:cubicBezTo>
                  <a:cubicBezTo>
                    <a:pt x="942227" y="2465344"/>
                    <a:pt x="1039762" y="2473548"/>
                    <a:pt x="1137296" y="2477649"/>
                  </a:cubicBezTo>
                  <a:cubicBezTo>
                    <a:pt x="1191989" y="2479929"/>
                    <a:pt x="1246225" y="2484030"/>
                    <a:pt x="1300917" y="2486309"/>
                  </a:cubicBezTo>
                  <a:cubicBezTo>
                    <a:pt x="1304108" y="2486309"/>
                    <a:pt x="1307299" y="2486309"/>
                    <a:pt x="1310033" y="2487221"/>
                  </a:cubicBezTo>
                  <a:cubicBezTo>
                    <a:pt x="1320060" y="2490867"/>
                    <a:pt x="1336467" y="2488132"/>
                    <a:pt x="1337379" y="2502261"/>
                  </a:cubicBezTo>
                  <a:cubicBezTo>
                    <a:pt x="1337379" y="2504084"/>
                    <a:pt x="1337379" y="2505451"/>
                    <a:pt x="1336923" y="2506363"/>
                  </a:cubicBezTo>
                  <a:cubicBezTo>
                    <a:pt x="1342393" y="2503629"/>
                    <a:pt x="1347406" y="2500438"/>
                    <a:pt x="1352420" y="2497248"/>
                  </a:cubicBezTo>
                  <a:cubicBezTo>
                    <a:pt x="1365181" y="2488132"/>
                    <a:pt x="1381133" y="2489956"/>
                    <a:pt x="1396629" y="2491322"/>
                  </a:cubicBezTo>
                  <a:cubicBezTo>
                    <a:pt x="1442206" y="2495880"/>
                    <a:pt x="1487327" y="2497248"/>
                    <a:pt x="1532904" y="2499982"/>
                  </a:cubicBezTo>
                  <a:cubicBezTo>
                    <a:pt x="1604004" y="2504084"/>
                    <a:pt x="1675104" y="2507275"/>
                    <a:pt x="1746204" y="2511832"/>
                  </a:cubicBezTo>
                  <a:cubicBezTo>
                    <a:pt x="1783122" y="2514111"/>
                    <a:pt x="1820495" y="2515479"/>
                    <a:pt x="1857412" y="2517757"/>
                  </a:cubicBezTo>
                  <a:cubicBezTo>
                    <a:pt x="1944008" y="2523682"/>
                    <a:pt x="2031060" y="2525050"/>
                    <a:pt x="2118112" y="2530519"/>
                  </a:cubicBezTo>
                  <a:cubicBezTo>
                    <a:pt x="2154117" y="2532797"/>
                    <a:pt x="2190579" y="2534621"/>
                    <a:pt x="2227040" y="2535077"/>
                  </a:cubicBezTo>
                  <a:cubicBezTo>
                    <a:pt x="2321840" y="2536899"/>
                    <a:pt x="2416185" y="2545559"/>
                    <a:pt x="2510985" y="2546470"/>
                  </a:cubicBezTo>
                  <a:cubicBezTo>
                    <a:pt x="2552916" y="2546927"/>
                    <a:pt x="2595758" y="2549661"/>
                    <a:pt x="2638145" y="2549661"/>
                  </a:cubicBezTo>
                  <a:cubicBezTo>
                    <a:pt x="2689191" y="2549661"/>
                    <a:pt x="2739325" y="2542369"/>
                    <a:pt x="2785358" y="2517302"/>
                  </a:cubicBezTo>
                  <a:cubicBezTo>
                    <a:pt x="2795841" y="2511377"/>
                    <a:pt x="2804501" y="2510465"/>
                    <a:pt x="2813616" y="2520492"/>
                  </a:cubicBezTo>
                  <a:cubicBezTo>
                    <a:pt x="2818629" y="2526417"/>
                    <a:pt x="2825466" y="2530975"/>
                    <a:pt x="2831391" y="2535988"/>
                  </a:cubicBezTo>
                  <a:cubicBezTo>
                    <a:pt x="2805412" y="2510009"/>
                    <a:pt x="2804956" y="2509553"/>
                    <a:pt x="2833669" y="2480840"/>
                  </a:cubicBezTo>
                  <a:cubicBezTo>
                    <a:pt x="2858281" y="2456228"/>
                    <a:pt x="2877423" y="2427971"/>
                    <a:pt x="2897021" y="2400169"/>
                  </a:cubicBezTo>
                  <a:cubicBezTo>
                    <a:pt x="2903403" y="2391509"/>
                    <a:pt x="2907960" y="2381483"/>
                    <a:pt x="2918898" y="2377380"/>
                  </a:cubicBezTo>
                  <a:cubicBezTo>
                    <a:pt x="2920722" y="2377380"/>
                    <a:pt x="2922544" y="2377380"/>
                    <a:pt x="2924368" y="2377836"/>
                  </a:cubicBezTo>
                  <a:cubicBezTo>
                    <a:pt x="2923912" y="2379659"/>
                    <a:pt x="2923456" y="2381938"/>
                    <a:pt x="2922544" y="2383761"/>
                  </a:cubicBezTo>
                  <a:cubicBezTo>
                    <a:pt x="2932116" y="2417489"/>
                    <a:pt x="2930293" y="2452582"/>
                    <a:pt x="2934850" y="2487221"/>
                  </a:cubicBezTo>
                  <a:cubicBezTo>
                    <a:pt x="2941686" y="2538723"/>
                    <a:pt x="2960830" y="2579742"/>
                    <a:pt x="3015522" y="2593415"/>
                  </a:cubicBezTo>
                  <a:cubicBezTo>
                    <a:pt x="3022813" y="2595238"/>
                    <a:pt x="3024637" y="2611190"/>
                    <a:pt x="3035575" y="2601163"/>
                  </a:cubicBezTo>
                  <a:cubicBezTo>
                    <a:pt x="3045146" y="2585211"/>
                    <a:pt x="3056085" y="2596149"/>
                    <a:pt x="3067935" y="2597973"/>
                  </a:cubicBezTo>
                  <a:cubicBezTo>
                    <a:pt x="3133110" y="2607088"/>
                    <a:pt x="3198741" y="2613924"/>
                    <a:pt x="3264371" y="2602531"/>
                  </a:cubicBezTo>
                  <a:cubicBezTo>
                    <a:pt x="3308581" y="2594782"/>
                    <a:pt x="3331825" y="2569715"/>
                    <a:pt x="3336383" y="2524594"/>
                  </a:cubicBezTo>
                  <a:cubicBezTo>
                    <a:pt x="3339118" y="2497704"/>
                    <a:pt x="3341852" y="2470357"/>
                    <a:pt x="3340485" y="2443011"/>
                  </a:cubicBezTo>
                  <a:cubicBezTo>
                    <a:pt x="3336839" y="2386496"/>
                    <a:pt x="3319063" y="2363707"/>
                    <a:pt x="3265283" y="2345933"/>
                  </a:cubicBezTo>
                  <a:cubicBezTo>
                    <a:pt x="3227454" y="2333627"/>
                    <a:pt x="3188258" y="2328157"/>
                    <a:pt x="3149062" y="2326334"/>
                  </a:cubicBezTo>
                  <a:cubicBezTo>
                    <a:pt x="3085710" y="2323144"/>
                    <a:pt x="3021902" y="2316763"/>
                    <a:pt x="2959917" y="2337729"/>
                  </a:cubicBezTo>
                  <a:cubicBezTo>
                    <a:pt x="2933483" y="2346388"/>
                    <a:pt x="2933483" y="2346388"/>
                    <a:pt x="2930749" y="2319042"/>
                  </a:cubicBezTo>
                  <a:cubicBezTo>
                    <a:pt x="2926646" y="2329069"/>
                    <a:pt x="2926646" y="2340007"/>
                    <a:pt x="2926646" y="2350490"/>
                  </a:cubicBezTo>
                  <a:cubicBezTo>
                    <a:pt x="2919810" y="2345477"/>
                    <a:pt x="2917076" y="2334538"/>
                    <a:pt x="2917531" y="2317219"/>
                  </a:cubicBezTo>
                  <a:cubicBezTo>
                    <a:pt x="2918898" y="2279846"/>
                    <a:pt x="2923912" y="2242929"/>
                    <a:pt x="2924368" y="2205556"/>
                  </a:cubicBezTo>
                  <a:cubicBezTo>
                    <a:pt x="2923000" y="2178210"/>
                    <a:pt x="2927558" y="2151775"/>
                    <a:pt x="2936673" y="2125796"/>
                  </a:cubicBezTo>
                  <a:cubicBezTo>
                    <a:pt x="2935306" y="2152231"/>
                    <a:pt x="2934395" y="2179121"/>
                    <a:pt x="2935762" y="2205556"/>
                  </a:cubicBezTo>
                  <a:cubicBezTo>
                    <a:pt x="2941231" y="2192339"/>
                    <a:pt x="2938497" y="2178665"/>
                    <a:pt x="2940319" y="2164992"/>
                  </a:cubicBezTo>
                  <a:cubicBezTo>
                    <a:pt x="2942142" y="2149951"/>
                    <a:pt x="2943966" y="2134911"/>
                    <a:pt x="2946700" y="2119871"/>
                  </a:cubicBezTo>
                  <a:cubicBezTo>
                    <a:pt x="2948068" y="2112123"/>
                    <a:pt x="2951714" y="2106654"/>
                    <a:pt x="2962652" y="2110756"/>
                  </a:cubicBezTo>
                  <a:cubicBezTo>
                    <a:pt x="3052895" y="2145849"/>
                    <a:pt x="3147239" y="2142204"/>
                    <a:pt x="3241127" y="2138102"/>
                  </a:cubicBezTo>
                  <a:cubicBezTo>
                    <a:pt x="3259358" y="2135823"/>
                    <a:pt x="3277133" y="2134000"/>
                    <a:pt x="3295364" y="2131721"/>
                  </a:cubicBezTo>
                  <a:cubicBezTo>
                    <a:pt x="3319063" y="2128531"/>
                    <a:pt x="3335472" y="2116681"/>
                    <a:pt x="3344131" y="2093437"/>
                  </a:cubicBezTo>
                  <a:cubicBezTo>
                    <a:pt x="3359171" y="2052873"/>
                    <a:pt x="3366464" y="2011398"/>
                    <a:pt x="3363273" y="1968556"/>
                  </a:cubicBezTo>
                  <a:cubicBezTo>
                    <a:pt x="3362818" y="1921156"/>
                    <a:pt x="3351880" y="1902925"/>
                    <a:pt x="3303568" y="1886517"/>
                  </a:cubicBezTo>
                  <a:cubicBezTo>
                    <a:pt x="3201020" y="1851879"/>
                    <a:pt x="3096648" y="1841396"/>
                    <a:pt x="2989998" y="1864640"/>
                  </a:cubicBezTo>
                  <a:cubicBezTo>
                    <a:pt x="2964475" y="1870109"/>
                    <a:pt x="2958550" y="1866007"/>
                    <a:pt x="2957639" y="1839573"/>
                  </a:cubicBezTo>
                  <a:cubicBezTo>
                    <a:pt x="2956727" y="1812682"/>
                    <a:pt x="2957183" y="1785336"/>
                    <a:pt x="2957183" y="1757990"/>
                  </a:cubicBezTo>
                  <a:cubicBezTo>
                    <a:pt x="2955816" y="1766194"/>
                    <a:pt x="2953993" y="1774398"/>
                    <a:pt x="2953537" y="1782602"/>
                  </a:cubicBezTo>
                  <a:cubicBezTo>
                    <a:pt x="2952626" y="1800377"/>
                    <a:pt x="2951714" y="1818152"/>
                    <a:pt x="2950802" y="1835927"/>
                  </a:cubicBezTo>
                  <a:cubicBezTo>
                    <a:pt x="2948979" y="1812227"/>
                    <a:pt x="2940319" y="1788983"/>
                    <a:pt x="2943054" y="1764371"/>
                  </a:cubicBezTo>
                  <a:cubicBezTo>
                    <a:pt x="2946244" y="1733835"/>
                    <a:pt x="2947612" y="1703298"/>
                    <a:pt x="2955816" y="1673217"/>
                  </a:cubicBezTo>
                  <a:cubicBezTo>
                    <a:pt x="2955816" y="1665469"/>
                    <a:pt x="2958095" y="1658177"/>
                    <a:pt x="2959917" y="1650884"/>
                  </a:cubicBezTo>
                  <a:cubicBezTo>
                    <a:pt x="2966299" y="1627640"/>
                    <a:pt x="2975870" y="1622627"/>
                    <a:pt x="2997746" y="1630831"/>
                  </a:cubicBezTo>
                  <a:cubicBezTo>
                    <a:pt x="3028739" y="1642225"/>
                    <a:pt x="3061098" y="1646783"/>
                    <a:pt x="3093458" y="1653164"/>
                  </a:cubicBezTo>
                  <a:cubicBezTo>
                    <a:pt x="3094825" y="1653619"/>
                    <a:pt x="3096648" y="1654531"/>
                    <a:pt x="3098471" y="1654986"/>
                  </a:cubicBezTo>
                  <a:cubicBezTo>
                    <a:pt x="3122172" y="1662279"/>
                    <a:pt x="3147239" y="1662279"/>
                    <a:pt x="3171394" y="1666381"/>
                  </a:cubicBezTo>
                  <a:cubicBezTo>
                    <a:pt x="3216060" y="1669115"/>
                    <a:pt x="3260269" y="1671850"/>
                    <a:pt x="3304935" y="1663646"/>
                  </a:cubicBezTo>
                  <a:cubicBezTo>
                    <a:pt x="3345043" y="1655898"/>
                    <a:pt x="3369655" y="1633109"/>
                    <a:pt x="3378314" y="1593002"/>
                  </a:cubicBezTo>
                  <a:cubicBezTo>
                    <a:pt x="3384695" y="1563377"/>
                    <a:pt x="3385606" y="1533296"/>
                    <a:pt x="3384695" y="1502760"/>
                  </a:cubicBezTo>
                  <a:cubicBezTo>
                    <a:pt x="3381504" y="1463108"/>
                    <a:pt x="3365097" y="1433027"/>
                    <a:pt x="3324989" y="1420265"/>
                  </a:cubicBezTo>
                  <a:cubicBezTo>
                    <a:pt x="3312227" y="1416163"/>
                    <a:pt x="3298554" y="1412517"/>
                    <a:pt x="3285337" y="1410694"/>
                  </a:cubicBezTo>
                  <a:cubicBezTo>
                    <a:pt x="3221074" y="1401123"/>
                    <a:pt x="3155898" y="1402035"/>
                    <a:pt x="3090723" y="1401123"/>
                  </a:cubicBezTo>
                  <a:cubicBezTo>
                    <a:pt x="3088900" y="1401123"/>
                    <a:pt x="3087533" y="1402035"/>
                    <a:pt x="3087533" y="1403402"/>
                  </a:cubicBezTo>
                  <a:cubicBezTo>
                    <a:pt x="3087533" y="1404770"/>
                    <a:pt x="3087533" y="1406592"/>
                    <a:pt x="3087533" y="1407959"/>
                  </a:cubicBezTo>
                  <a:cubicBezTo>
                    <a:pt x="3083887" y="1407503"/>
                    <a:pt x="3079785" y="1407959"/>
                    <a:pt x="3076138" y="1409783"/>
                  </a:cubicBezTo>
                  <a:lnTo>
                    <a:pt x="3039367" y="1411272"/>
                  </a:lnTo>
                  <a:lnTo>
                    <a:pt x="3048792" y="1430071"/>
                  </a:lnTo>
                  <a:cubicBezTo>
                    <a:pt x="3020079" y="1438275"/>
                    <a:pt x="2999114" y="1427791"/>
                    <a:pt x="2978148" y="1411840"/>
                  </a:cubicBezTo>
                  <a:lnTo>
                    <a:pt x="2985911" y="1405979"/>
                  </a:lnTo>
                  <a:lnTo>
                    <a:pt x="2983618" y="1405681"/>
                  </a:lnTo>
                  <a:cubicBezTo>
                    <a:pt x="2971312" y="1404314"/>
                    <a:pt x="2961285" y="1395654"/>
                    <a:pt x="2961741" y="1380613"/>
                  </a:cubicBezTo>
                  <a:cubicBezTo>
                    <a:pt x="2968577" y="1316806"/>
                    <a:pt x="2967666" y="1252087"/>
                    <a:pt x="2973135" y="1187823"/>
                  </a:cubicBezTo>
                  <a:cubicBezTo>
                    <a:pt x="2974958" y="1169136"/>
                    <a:pt x="2980883" y="1157743"/>
                    <a:pt x="3000481" y="1155919"/>
                  </a:cubicBezTo>
                  <a:cubicBezTo>
                    <a:pt x="3015066" y="1156375"/>
                    <a:pt x="3024182" y="1171871"/>
                    <a:pt x="3039677" y="1170048"/>
                  </a:cubicBezTo>
                  <a:cubicBezTo>
                    <a:pt x="3041044" y="1170048"/>
                    <a:pt x="3041956" y="1170504"/>
                    <a:pt x="3043323" y="1170504"/>
                  </a:cubicBezTo>
                  <a:cubicBezTo>
                    <a:pt x="3042868" y="1174606"/>
                    <a:pt x="3042868" y="1178252"/>
                    <a:pt x="3043323" y="1182354"/>
                  </a:cubicBezTo>
                  <a:cubicBezTo>
                    <a:pt x="3076594" y="1187367"/>
                    <a:pt x="3109866" y="1194204"/>
                    <a:pt x="3143592" y="1193293"/>
                  </a:cubicBezTo>
                  <a:cubicBezTo>
                    <a:pt x="3167749" y="1201496"/>
                    <a:pt x="3192360" y="1194204"/>
                    <a:pt x="3216972" y="1197395"/>
                  </a:cubicBezTo>
                  <a:cubicBezTo>
                    <a:pt x="3246140" y="1203319"/>
                    <a:pt x="3275310" y="1202864"/>
                    <a:pt x="3304479" y="1197850"/>
                  </a:cubicBezTo>
                  <a:cubicBezTo>
                    <a:pt x="3368742" y="1190102"/>
                    <a:pt x="3396545" y="1166858"/>
                    <a:pt x="3403837" y="1112621"/>
                  </a:cubicBezTo>
                  <a:cubicBezTo>
                    <a:pt x="3407483" y="1084819"/>
                    <a:pt x="3409762" y="1057017"/>
                    <a:pt x="3407939" y="1029215"/>
                  </a:cubicBezTo>
                  <a:cubicBezTo>
                    <a:pt x="3401103" y="977714"/>
                    <a:pt x="3361906" y="937606"/>
                    <a:pt x="3305390" y="924389"/>
                  </a:cubicBezTo>
                  <a:cubicBezTo>
                    <a:pt x="3294908" y="922109"/>
                    <a:pt x="3283970" y="923021"/>
                    <a:pt x="3275766" y="914362"/>
                  </a:cubicBezTo>
                  <a:cubicBezTo>
                    <a:pt x="3292629" y="882457"/>
                    <a:pt x="3258902" y="869697"/>
                    <a:pt x="3251154" y="846908"/>
                  </a:cubicBezTo>
                  <a:cubicBezTo>
                    <a:pt x="3253889" y="869241"/>
                    <a:pt x="3252977" y="891573"/>
                    <a:pt x="3252522" y="913906"/>
                  </a:cubicBezTo>
                  <a:cubicBezTo>
                    <a:pt x="3245229" y="918007"/>
                    <a:pt x="3237481" y="915729"/>
                    <a:pt x="3230189" y="915729"/>
                  </a:cubicBezTo>
                  <a:cubicBezTo>
                    <a:pt x="3178687" y="917096"/>
                    <a:pt x="3127185" y="914362"/>
                    <a:pt x="3076594" y="926667"/>
                  </a:cubicBezTo>
                  <a:cubicBezTo>
                    <a:pt x="3046058" y="933960"/>
                    <a:pt x="3026004" y="953102"/>
                    <a:pt x="3015977" y="982271"/>
                  </a:cubicBezTo>
                  <a:cubicBezTo>
                    <a:pt x="3000481" y="1026937"/>
                    <a:pt x="2993189" y="1072969"/>
                    <a:pt x="2989087" y="1119913"/>
                  </a:cubicBezTo>
                  <a:cubicBezTo>
                    <a:pt x="2992733" y="1121737"/>
                    <a:pt x="2996379" y="1122648"/>
                    <a:pt x="2999569" y="1123104"/>
                  </a:cubicBezTo>
                  <a:cubicBezTo>
                    <a:pt x="2999114" y="1124015"/>
                    <a:pt x="2999114" y="1125383"/>
                    <a:pt x="2999114" y="1126294"/>
                  </a:cubicBezTo>
                  <a:cubicBezTo>
                    <a:pt x="2998202" y="1134954"/>
                    <a:pt x="2999569" y="1145892"/>
                    <a:pt x="2988176" y="1148627"/>
                  </a:cubicBezTo>
                  <a:cubicBezTo>
                    <a:pt x="2976325" y="1151361"/>
                    <a:pt x="2973591" y="1140423"/>
                    <a:pt x="2969489" y="1133131"/>
                  </a:cubicBezTo>
                  <a:cubicBezTo>
                    <a:pt x="2955360" y="1107608"/>
                    <a:pt x="2944422" y="1080262"/>
                    <a:pt x="2926646" y="1057017"/>
                  </a:cubicBezTo>
                  <a:cubicBezTo>
                    <a:pt x="2925280" y="1053372"/>
                    <a:pt x="2923912" y="1049725"/>
                    <a:pt x="2922089" y="1046535"/>
                  </a:cubicBezTo>
                  <a:cubicBezTo>
                    <a:pt x="2928013" y="1048814"/>
                    <a:pt x="2933939" y="1051548"/>
                    <a:pt x="2939408" y="1054739"/>
                  </a:cubicBezTo>
                  <a:cubicBezTo>
                    <a:pt x="2915708" y="1003692"/>
                    <a:pt x="2881525" y="964041"/>
                    <a:pt x="2823643" y="951279"/>
                  </a:cubicBezTo>
                  <a:cubicBezTo>
                    <a:pt x="2797664" y="945809"/>
                    <a:pt x="2771685" y="940340"/>
                    <a:pt x="2745251" y="937150"/>
                  </a:cubicBezTo>
                  <a:cubicBezTo>
                    <a:pt x="2619002" y="922109"/>
                    <a:pt x="2491387" y="914818"/>
                    <a:pt x="2364227" y="908436"/>
                  </a:cubicBezTo>
                  <a:cubicBezTo>
                    <a:pt x="2172348" y="898865"/>
                    <a:pt x="1980926" y="887927"/>
                    <a:pt x="1789047" y="878355"/>
                  </a:cubicBezTo>
                  <a:cubicBezTo>
                    <a:pt x="1645023" y="871064"/>
                    <a:pt x="1501001" y="866050"/>
                    <a:pt x="1356977" y="857846"/>
                  </a:cubicBezTo>
                  <a:cubicBezTo>
                    <a:pt x="1325529" y="856023"/>
                    <a:pt x="1293170" y="858757"/>
                    <a:pt x="1262177" y="850554"/>
                  </a:cubicBezTo>
                  <a:cubicBezTo>
                    <a:pt x="1252606" y="846908"/>
                    <a:pt x="1247136" y="854200"/>
                    <a:pt x="1241212" y="859213"/>
                  </a:cubicBezTo>
                  <a:cubicBezTo>
                    <a:pt x="1238477" y="860581"/>
                    <a:pt x="1234831" y="862404"/>
                    <a:pt x="1231641" y="863315"/>
                  </a:cubicBezTo>
                  <a:cubicBezTo>
                    <a:pt x="1230729" y="863315"/>
                    <a:pt x="1229818" y="863315"/>
                    <a:pt x="1228906" y="862859"/>
                  </a:cubicBezTo>
                  <a:cubicBezTo>
                    <a:pt x="1231185" y="860124"/>
                    <a:pt x="1233008" y="856023"/>
                    <a:pt x="1230729" y="851466"/>
                  </a:cubicBezTo>
                  <a:cubicBezTo>
                    <a:pt x="1150058" y="847819"/>
                    <a:pt x="1069843" y="845540"/>
                    <a:pt x="989627" y="840071"/>
                  </a:cubicBezTo>
                  <a:cubicBezTo>
                    <a:pt x="955901" y="837793"/>
                    <a:pt x="921262" y="840982"/>
                    <a:pt x="887991" y="832323"/>
                  </a:cubicBezTo>
                  <a:cubicBezTo>
                    <a:pt x="886623" y="830500"/>
                    <a:pt x="886623" y="827765"/>
                    <a:pt x="883433" y="827765"/>
                  </a:cubicBezTo>
                  <a:cubicBezTo>
                    <a:pt x="877508" y="834146"/>
                    <a:pt x="870216" y="835513"/>
                    <a:pt x="861100" y="833691"/>
                  </a:cubicBezTo>
                  <a:cubicBezTo>
                    <a:pt x="851985" y="832323"/>
                    <a:pt x="841502" y="830956"/>
                    <a:pt x="832387" y="835969"/>
                  </a:cubicBezTo>
                  <a:cubicBezTo>
                    <a:pt x="784987" y="862859"/>
                    <a:pt x="738042" y="891117"/>
                    <a:pt x="702037" y="933048"/>
                  </a:cubicBezTo>
                  <a:cubicBezTo>
                    <a:pt x="685629" y="945353"/>
                    <a:pt x="666031" y="951735"/>
                    <a:pt x="648256" y="961306"/>
                  </a:cubicBezTo>
                  <a:cubicBezTo>
                    <a:pt x="635494" y="968143"/>
                    <a:pt x="632760" y="961761"/>
                    <a:pt x="632304" y="950368"/>
                  </a:cubicBezTo>
                  <a:cubicBezTo>
                    <a:pt x="631392" y="932593"/>
                    <a:pt x="630025" y="914362"/>
                    <a:pt x="628658" y="896587"/>
                  </a:cubicBezTo>
                  <a:cubicBezTo>
                    <a:pt x="617264" y="827309"/>
                    <a:pt x="597666" y="804977"/>
                    <a:pt x="537048" y="797228"/>
                  </a:cubicBezTo>
                  <a:cubicBezTo>
                    <a:pt x="499675" y="792671"/>
                    <a:pt x="461847" y="789481"/>
                    <a:pt x="424017" y="788114"/>
                  </a:cubicBezTo>
                  <a:cubicBezTo>
                    <a:pt x="405331" y="787430"/>
                    <a:pt x="386758" y="786632"/>
                    <a:pt x="368242" y="786917"/>
                  </a:cubicBezTo>
                  <a:close/>
                  <a:moveTo>
                    <a:pt x="1102430" y="702486"/>
                  </a:moveTo>
                  <a:cubicBezTo>
                    <a:pt x="1098328" y="702771"/>
                    <a:pt x="1094454" y="705391"/>
                    <a:pt x="1086706" y="710632"/>
                  </a:cubicBezTo>
                  <a:cubicBezTo>
                    <a:pt x="1050245" y="734788"/>
                    <a:pt x="1016517" y="763502"/>
                    <a:pt x="977777" y="783556"/>
                  </a:cubicBezTo>
                  <a:cubicBezTo>
                    <a:pt x="1026544" y="761679"/>
                    <a:pt x="1073945" y="736611"/>
                    <a:pt x="1119521" y="708354"/>
                  </a:cubicBezTo>
                  <a:cubicBezTo>
                    <a:pt x="1110862" y="704252"/>
                    <a:pt x="1106532" y="702201"/>
                    <a:pt x="1102430" y="702486"/>
                  </a:cubicBezTo>
                  <a:close/>
                  <a:moveTo>
                    <a:pt x="3166381" y="485084"/>
                  </a:moveTo>
                  <a:cubicBezTo>
                    <a:pt x="3150088" y="485255"/>
                    <a:pt x="3133794" y="486394"/>
                    <a:pt x="3117614" y="489585"/>
                  </a:cubicBezTo>
                  <a:cubicBezTo>
                    <a:pt x="3074771" y="497789"/>
                    <a:pt x="3056085" y="516931"/>
                    <a:pt x="3048792" y="559773"/>
                  </a:cubicBezTo>
                  <a:cubicBezTo>
                    <a:pt x="3042868" y="597602"/>
                    <a:pt x="3041956" y="635431"/>
                    <a:pt x="3044235" y="673260"/>
                  </a:cubicBezTo>
                  <a:cubicBezTo>
                    <a:pt x="3046514" y="716558"/>
                    <a:pt x="3065656" y="739346"/>
                    <a:pt x="3107587" y="750740"/>
                  </a:cubicBezTo>
                  <a:cubicBezTo>
                    <a:pt x="3135845" y="758488"/>
                    <a:pt x="3164558" y="760767"/>
                    <a:pt x="3193271" y="762135"/>
                  </a:cubicBezTo>
                  <a:cubicBezTo>
                    <a:pt x="3243862" y="764413"/>
                    <a:pt x="3294453" y="769427"/>
                    <a:pt x="3345043" y="760767"/>
                  </a:cubicBezTo>
                  <a:cubicBezTo>
                    <a:pt x="3374668" y="755754"/>
                    <a:pt x="3395633" y="738890"/>
                    <a:pt x="3409306" y="712456"/>
                  </a:cubicBezTo>
                  <a:cubicBezTo>
                    <a:pt x="3426625" y="680096"/>
                    <a:pt x="3431638" y="645458"/>
                    <a:pt x="3426169" y="609452"/>
                  </a:cubicBezTo>
                  <a:cubicBezTo>
                    <a:pt x="3422523" y="541543"/>
                    <a:pt x="3388797" y="502802"/>
                    <a:pt x="3321799" y="494142"/>
                  </a:cubicBezTo>
                  <a:cubicBezTo>
                    <a:pt x="3286249" y="489585"/>
                    <a:pt x="3250698" y="487762"/>
                    <a:pt x="3215148" y="486394"/>
                  </a:cubicBezTo>
                  <a:cubicBezTo>
                    <a:pt x="3198969" y="485711"/>
                    <a:pt x="3182675" y="484913"/>
                    <a:pt x="3166381" y="485084"/>
                  </a:cubicBezTo>
                  <a:close/>
                  <a:moveTo>
                    <a:pt x="428575" y="350119"/>
                  </a:moveTo>
                  <a:cubicBezTo>
                    <a:pt x="397925" y="348638"/>
                    <a:pt x="367274" y="348752"/>
                    <a:pt x="336509" y="353765"/>
                  </a:cubicBezTo>
                  <a:cubicBezTo>
                    <a:pt x="293667" y="360602"/>
                    <a:pt x="275437" y="377465"/>
                    <a:pt x="267233" y="420308"/>
                  </a:cubicBezTo>
                  <a:cubicBezTo>
                    <a:pt x="260852" y="453579"/>
                    <a:pt x="258117" y="486850"/>
                    <a:pt x="260396" y="520121"/>
                  </a:cubicBezTo>
                  <a:cubicBezTo>
                    <a:pt x="264042" y="577093"/>
                    <a:pt x="286830" y="604894"/>
                    <a:pt x="342435" y="616744"/>
                  </a:cubicBezTo>
                  <a:cubicBezTo>
                    <a:pt x="388467" y="626772"/>
                    <a:pt x="435412" y="629961"/>
                    <a:pt x="482811" y="627227"/>
                  </a:cubicBezTo>
                  <a:cubicBezTo>
                    <a:pt x="506056" y="626772"/>
                    <a:pt x="529756" y="628139"/>
                    <a:pt x="553000" y="626316"/>
                  </a:cubicBezTo>
                  <a:cubicBezTo>
                    <a:pt x="587183" y="624036"/>
                    <a:pt x="612250" y="606261"/>
                    <a:pt x="626834" y="574358"/>
                  </a:cubicBezTo>
                  <a:cubicBezTo>
                    <a:pt x="643698" y="537441"/>
                    <a:pt x="648712" y="498700"/>
                    <a:pt x="645978" y="459048"/>
                  </a:cubicBezTo>
                  <a:cubicBezTo>
                    <a:pt x="644610" y="450845"/>
                    <a:pt x="644154" y="442641"/>
                    <a:pt x="642331" y="434437"/>
                  </a:cubicBezTo>
                  <a:cubicBezTo>
                    <a:pt x="632760" y="387036"/>
                    <a:pt x="615441" y="369718"/>
                    <a:pt x="568040" y="361058"/>
                  </a:cubicBezTo>
                  <a:cubicBezTo>
                    <a:pt x="552545" y="358323"/>
                    <a:pt x="536592" y="356956"/>
                    <a:pt x="520641" y="356044"/>
                  </a:cubicBezTo>
                  <a:cubicBezTo>
                    <a:pt x="489877" y="354677"/>
                    <a:pt x="459226" y="351601"/>
                    <a:pt x="428575" y="350119"/>
                  </a:cubicBezTo>
                  <a:close/>
                  <a:moveTo>
                    <a:pt x="254699" y="1057"/>
                  </a:moveTo>
                  <a:cubicBezTo>
                    <a:pt x="256294" y="2710"/>
                    <a:pt x="257662" y="5786"/>
                    <a:pt x="259029" y="6470"/>
                  </a:cubicBezTo>
                  <a:cubicBezTo>
                    <a:pt x="269511" y="32449"/>
                    <a:pt x="274069" y="59795"/>
                    <a:pt x="279539" y="87141"/>
                  </a:cubicBezTo>
                  <a:cubicBezTo>
                    <a:pt x="286830" y="123602"/>
                    <a:pt x="310531" y="141833"/>
                    <a:pt x="346080" y="147758"/>
                  </a:cubicBezTo>
                  <a:cubicBezTo>
                    <a:pt x="355196" y="149125"/>
                    <a:pt x="363855" y="150493"/>
                    <a:pt x="372971" y="151860"/>
                  </a:cubicBezTo>
                  <a:cubicBezTo>
                    <a:pt x="437690" y="153227"/>
                    <a:pt x="502866" y="155050"/>
                    <a:pt x="568040" y="155962"/>
                  </a:cubicBezTo>
                  <a:cubicBezTo>
                    <a:pt x="617264" y="156873"/>
                    <a:pt x="634583" y="143656"/>
                    <a:pt x="649623" y="97168"/>
                  </a:cubicBezTo>
                  <a:cubicBezTo>
                    <a:pt x="655549" y="79848"/>
                    <a:pt x="659651" y="62073"/>
                    <a:pt x="666031" y="45209"/>
                  </a:cubicBezTo>
                  <a:cubicBezTo>
                    <a:pt x="668766" y="37462"/>
                    <a:pt x="669677" y="26523"/>
                    <a:pt x="681983" y="26067"/>
                  </a:cubicBezTo>
                  <a:cubicBezTo>
                    <a:pt x="694744" y="31081"/>
                    <a:pt x="700670" y="40652"/>
                    <a:pt x="702492" y="53869"/>
                  </a:cubicBezTo>
                  <a:cubicBezTo>
                    <a:pt x="708874" y="104004"/>
                    <a:pt x="707506" y="153683"/>
                    <a:pt x="704772" y="203818"/>
                  </a:cubicBezTo>
                  <a:cubicBezTo>
                    <a:pt x="701125" y="273550"/>
                    <a:pt x="699302" y="343283"/>
                    <a:pt x="712063" y="412560"/>
                  </a:cubicBezTo>
                  <a:cubicBezTo>
                    <a:pt x="723914" y="475911"/>
                    <a:pt x="759464" y="523312"/>
                    <a:pt x="807320" y="563420"/>
                  </a:cubicBezTo>
                  <a:cubicBezTo>
                    <a:pt x="821449" y="575269"/>
                    <a:pt x="838768" y="579827"/>
                    <a:pt x="856543" y="578915"/>
                  </a:cubicBezTo>
                  <a:cubicBezTo>
                    <a:pt x="906222" y="576637"/>
                    <a:pt x="953166" y="594411"/>
                    <a:pt x="1001933" y="595323"/>
                  </a:cubicBezTo>
                  <a:cubicBezTo>
                    <a:pt x="1421241" y="622670"/>
                    <a:pt x="1840548" y="642267"/>
                    <a:pt x="2260312" y="662777"/>
                  </a:cubicBezTo>
                  <a:cubicBezTo>
                    <a:pt x="2320929" y="665967"/>
                    <a:pt x="2381547" y="666423"/>
                    <a:pt x="2442164" y="668246"/>
                  </a:cubicBezTo>
                  <a:cubicBezTo>
                    <a:pt x="2492754" y="664144"/>
                    <a:pt x="2543345" y="665056"/>
                    <a:pt x="2593479" y="667335"/>
                  </a:cubicBezTo>
                  <a:cubicBezTo>
                    <a:pt x="2626294" y="669158"/>
                    <a:pt x="2658198" y="663689"/>
                    <a:pt x="2690558" y="666423"/>
                  </a:cubicBezTo>
                  <a:cubicBezTo>
                    <a:pt x="2698762" y="667335"/>
                    <a:pt x="2706965" y="665056"/>
                    <a:pt x="2715169" y="668246"/>
                  </a:cubicBezTo>
                  <a:cubicBezTo>
                    <a:pt x="2840051" y="684198"/>
                    <a:pt x="2976781" y="550658"/>
                    <a:pt x="3002760" y="453579"/>
                  </a:cubicBezTo>
                  <a:cubicBezTo>
                    <a:pt x="3016433" y="402989"/>
                    <a:pt x="3022358" y="352399"/>
                    <a:pt x="3025548" y="300896"/>
                  </a:cubicBezTo>
                  <a:cubicBezTo>
                    <a:pt x="3027827" y="258510"/>
                    <a:pt x="3030106" y="216123"/>
                    <a:pt x="3039221" y="174648"/>
                  </a:cubicBezTo>
                  <a:cubicBezTo>
                    <a:pt x="3041501" y="164621"/>
                    <a:pt x="3044691" y="153227"/>
                    <a:pt x="3056996" y="167812"/>
                  </a:cubicBezTo>
                  <a:cubicBezTo>
                    <a:pt x="3069758" y="177839"/>
                    <a:pt x="3073405" y="190600"/>
                    <a:pt x="3073860" y="206552"/>
                  </a:cubicBezTo>
                  <a:cubicBezTo>
                    <a:pt x="3075227" y="243925"/>
                    <a:pt x="3085710" y="257598"/>
                    <a:pt x="3121260" y="268992"/>
                  </a:cubicBezTo>
                  <a:cubicBezTo>
                    <a:pt x="3132198" y="272639"/>
                    <a:pt x="3140858" y="278563"/>
                    <a:pt x="3149518" y="284945"/>
                  </a:cubicBezTo>
                  <a:cubicBezTo>
                    <a:pt x="3221074" y="292692"/>
                    <a:pt x="3293085" y="295883"/>
                    <a:pt x="3365097" y="294971"/>
                  </a:cubicBezTo>
                  <a:cubicBezTo>
                    <a:pt x="3387885" y="294516"/>
                    <a:pt x="3406116" y="285400"/>
                    <a:pt x="3419789" y="267170"/>
                  </a:cubicBezTo>
                  <a:cubicBezTo>
                    <a:pt x="3436196" y="244381"/>
                    <a:pt x="3452604" y="221593"/>
                    <a:pt x="3457162" y="192879"/>
                  </a:cubicBezTo>
                  <a:cubicBezTo>
                    <a:pt x="3458529" y="183763"/>
                    <a:pt x="3462175" y="176927"/>
                    <a:pt x="3472202" y="176015"/>
                  </a:cubicBezTo>
                  <a:cubicBezTo>
                    <a:pt x="3475393" y="256686"/>
                    <a:pt x="3469012" y="336902"/>
                    <a:pt x="3467644" y="417573"/>
                  </a:cubicBezTo>
                  <a:cubicBezTo>
                    <a:pt x="3458073" y="423498"/>
                    <a:pt x="3458073" y="423498"/>
                    <a:pt x="3463087" y="427600"/>
                  </a:cubicBezTo>
                  <a:cubicBezTo>
                    <a:pt x="3469012" y="435804"/>
                    <a:pt x="3467188" y="444919"/>
                    <a:pt x="3466733" y="454034"/>
                  </a:cubicBezTo>
                  <a:cubicBezTo>
                    <a:pt x="3461264" y="584840"/>
                    <a:pt x="3455339" y="715190"/>
                    <a:pt x="3449869" y="845540"/>
                  </a:cubicBezTo>
                  <a:cubicBezTo>
                    <a:pt x="3444856" y="961761"/>
                    <a:pt x="3440754" y="1077527"/>
                    <a:pt x="3435285" y="1193748"/>
                  </a:cubicBezTo>
                  <a:cubicBezTo>
                    <a:pt x="3425714" y="1407959"/>
                    <a:pt x="3414776" y="1622627"/>
                    <a:pt x="3404748" y="1837294"/>
                  </a:cubicBezTo>
                  <a:cubicBezTo>
                    <a:pt x="3399735" y="1943488"/>
                    <a:pt x="3395177" y="2049683"/>
                    <a:pt x="3390164" y="2155877"/>
                  </a:cubicBezTo>
                  <a:cubicBezTo>
                    <a:pt x="3380137" y="2362796"/>
                    <a:pt x="3369655" y="2569715"/>
                    <a:pt x="3359171" y="2776634"/>
                  </a:cubicBezTo>
                  <a:cubicBezTo>
                    <a:pt x="3354158" y="2875080"/>
                    <a:pt x="3349600" y="2973982"/>
                    <a:pt x="3344587" y="3072428"/>
                  </a:cubicBezTo>
                  <a:cubicBezTo>
                    <a:pt x="3334105" y="3269320"/>
                    <a:pt x="3324077" y="3466669"/>
                    <a:pt x="3313595" y="3663561"/>
                  </a:cubicBezTo>
                  <a:cubicBezTo>
                    <a:pt x="3308126" y="3767476"/>
                    <a:pt x="3301745" y="3871392"/>
                    <a:pt x="3296731" y="3975307"/>
                  </a:cubicBezTo>
                  <a:cubicBezTo>
                    <a:pt x="3291262" y="4085603"/>
                    <a:pt x="3286249" y="4195444"/>
                    <a:pt x="3281235" y="4305284"/>
                  </a:cubicBezTo>
                  <a:cubicBezTo>
                    <a:pt x="3285337" y="4305284"/>
                    <a:pt x="3288983" y="4305284"/>
                    <a:pt x="3291717" y="4304828"/>
                  </a:cubicBezTo>
                  <a:cubicBezTo>
                    <a:pt x="3283514" y="4340378"/>
                    <a:pt x="3287616" y="4376839"/>
                    <a:pt x="3285337" y="4412845"/>
                  </a:cubicBezTo>
                  <a:cubicBezTo>
                    <a:pt x="3280779" y="4481211"/>
                    <a:pt x="3276222" y="4550032"/>
                    <a:pt x="3274854" y="4618853"/>
                  </a:cubicBezTo>
                  <a:cubicBezTo>
                    <a:pt x="3274854" y="4632982"/>
                    <a:pt x="3272120" y="4647110"/>
                    <a:pt x="3269840" y="4661240"/>
                  </a:cubicBezTo>
                  <a:cubicBezTo>
                    <a:pt x="3257535" y="4662152"/>
                    <a:pt x="3257535" y="4675369"/>
                    <a:pt x="3257535" y="4688130"/>
                  </a:cubicBezTo>
                  <a:cubicBezTo>
                    <a:pt x="3258447" y="4690409"/>
                    <a:pt x="3258902" y="4693144"/>
                    <a:pt x="3259358" y="4695878"/>
                  </a:cubicBezTo>
                  <a:cubicBezTo>
                    <a:pt x="3263004" y="4695422"/>
                    <a:pt x="3265739" y="4693600"/>
                    <a:pt x="3268473" y="4691776"/>
                  </a:cubicBezTo>
                  <a:cubicBezTo>
                    <a:pt x="3268929" y="4693600"/>
                    <a:pt x="3269840" y="4695422"/>
                    <a:pt x="3270296" y="4697246"/>
                  </a:cubicBezTo>
                  <a:cubicBezTo>
                    <a:pt x="3262549" y="4786576"/>
                    <a:pt x="3258902" y="4875907"/>
                    <a:pt x="3252977" y="4964782"/>
                  </a:cubicBezTo>
                  <a:cubicBezTo>
                    <a:pt x="3249331" y="5020841"/>
                    <a:pt x="3244774" y="5076446"/>
                    <a:pt x="3242494" y="5132504"/>
                  </a:cubicBezTo>
                  <a:cubicBezTo>
                    <a:pt x="3241583" y="5153926"/>
                    <a:pt x="3237481" y="5174436"/>
                    <a:pt x="3236570" y="5195856"/>
                  </a:cubicBezTo>
                  <a:cubicBezTo>
                    <a:pt x="3236570" y="5203604"/>
                    <a:pt x="3232467" y="5209986"/>
                    <a:pt x="3228821" y="5216822"/>
                  </a:cubicBezTo>
                  <a:cubicBezTo>
                    <a:pt x="3225175" y="5223659"/>
                    <a:pt x="3220617" y="5230040"/>
                    <a:pt x="3211502" y="5229128"/>
                  </a:cubicBezTo>
                  <a:cubicBezTo>
                    <a:pt x="3203299" y="5228217"/>
                    <a:pt x="3199653" y="5222291"/>
                    <a:pt x="3197829" y="5215455"/>
                  </a:cubicBezTo>
                  <a:cubicBezTo>
                    <a:pt x="3187802" y="5179905"/>
                    <a:pt x="3160456" y="5163497"/>
                    <a:pt x="3127641" y="5154382"/>
                  </a:cubicBezTo>
                  <a:cubicBezTo>
                    <a:pt x="3053350" y="5134328"/>
                    <a:pt x="2978604" y="5126580"/>
                    <a:pt x="2902491" y="5138430"/>
                  </a:cubicBezTo>
                  <a:cubicBezTo>
                    <a:pt x="2846887" y="5147090"/>
                    <a:pt x="2830023" y="5163953"/>
                    <a:pt x="2817262" y="5220013"/>
                  </a:cubicBezTo>
                  <a:cubicBezTo>
                    <a:pt x="2814071" y="5233230"/>
                    <a:pt x="2812249" y="5252828"/>
                    <a:pt x="2793561" y="5250549"/>
                  </a:cubicBezTo>
                  <a:cubicBezTo>
                    <a:pt x="2777610" y="5248270"/>
                    <a:pt x="2783079" y="5230040"/>
                    <a:pt x="2781712" y="5218189"/>
                  </a:cubicBezTo>
                  <a:cubicBezTo>
                    <a:pt x="2780801" y="5208618"/>
                    <a:pt x="2783079" y="5198591"/>
                    <a:pt x="2780344" y="5189020"/>
                  </a:cubicBezTo>
                  <a:cubicBezTo>
                    <a:pt x="2780344" y="5110628"/>
                    <a:pt x="2779888" y="5031780"/>
                    <a:pt x="2779888" y="4953388"/>
                  </a:cubicBezTo>
                  <a:cubicBezTo>
                    <a:pt x="2779888" y="4920572"/>
                    <a:pt x="2778977" y="4888213"/>
                    <a:pt x="2770317" y="4856764"/>
                  </a:cubicBezTo>
                  <a:cubicBezTo>
                    <a:pt x="2743883" y="4792046"/>
                    <a:pt x="2706510" y="4737353"/>
                    <a:pt x="2634043" y="4718667"/>
                  </a:cubicBezTo>
                  <a:cubicBezTo>
                    <a:pt x="2582085" y="4705449"/>
                    <a:pt x="2528304" y="4699980"/>
                    <a:pt x="2474523" y="4694966"/>
                  </a:cubicBezTo>
                  <a:cubicBezTo>
                    <a:pt x="2367418" y="4685395"/>
                    <a:pt x="2259856" y="4679015"/>
                    <a:pt x="2152295" y="4673545"/>
                  </a:cubicBezTo>
                  <a:cubicBezTo>
                    <a:pt x="2078460" y="4669443"/>
                    <a:pt x="2004170" y="4665341"/>
                    <a:pt x="1929879" y="4662152"/>
                  </a:cubicBezTo>
                  <a:cubicBezTo>
                    <a:pt x="1853310" y="4658961"/>
                    <a:pt x="1777196" y="4655770"/>
                    <a:pt x="1700627" y="4650301"/>
                  </a:cubicBezTo>
                  <a:cubicBezTo>
                    <a:pt x="1665989" y="4647567"/>
                    <a:pt x="1630895" y="4646199"/>
                    <a:pt x="1596256" y="4645288"/>
                  </a:cubicBezTo>
                  <a:cubicBezTo>
                    <a:pt x="1516952" y="4643009"/>
                    <a:pt x="1437193" y="4638907"/>
                    <a:pt x="1357889" y="4633437"/>
                  </a:cubicBezTo>
                  <a:cubicBezTo>
                    <a:pt x="1314590" y="4630248"/>
                    <a:pt x="1270381" y="4632526"/>
                    <a:pt x="1227539" y="4623411"/>
                  </a:cubicBezTo>
                  <a:cubicBezTo>
                    <a:pt x="1217968" y="4621132"/>
                    <a:pt x="1208852" y="4621132"/>
                    <a:pt x="1199737" y="4622499"/>
                  </a:cubicBezTo>
                  <a:cubicBezTo>
                    <a:pt x="1150970" y="4630703"/>
                    <a:pt x="1102202" y="4620676"/>
                    <a:pt x="1053890" y="4618397"/>
                  </a:cubicBezTo>
                  <a:cubicBezTo>
                    <a:pt x="1039306" y="4617030"/>
                    <a:pt x="1026544" y="4606547"/>
                    <a:pt x="1011049" y="4612473"/>
                  </a:cubicBezTo>
                  <a:cubicBezTo>
                    <a:pt x="968662" y="4620220"/>
                    <a:pt x="925364" y="4617942"/>
                    <a:pt x="882977" y="4615207"/>
                  </a:cubicBezTo>
                  <a:cubicBezTo>
                    <a:pt x="835122" y="4612017"/>
                    <a:pt x="787721" y="4610193"/>
                    <a:pt x="739866" y="4615662"/>
                  </a:cubicBezTo>
                  <a:cubicBezTo>
                    <a:pt x="714798" y="4618853"/>
                    <a:pt x="689731" y="4617030"/>
                    <a:pt x="664664" y="4618853"/>
                  </a:cubicBezTo>
                  <a:cubicBezTo>
                    <a:pt x="605186" y="4622955"/>
                    <a:pt x="564167" y="4650643"/>
                    <a:pt x="533915" y="4692495"/>
                  </a:cubicBezTo>
                  <a:lnTo>
                    <a:pt x="509557" y="4734278"/>
                  </a:lnTo>
                  <a:lnTo>
                    <a:pt x="582173" y="4723406"/>
                  </a:lnTo>
                  <a:cubicBezTo>
                    <a:pt x="590833" y="4722038"/>
                    <a:pt x="601771" y="4719759"/>
                    <a:pt x="603138" y="4732521"/>
                  </a:cubicBezTo>
                  <a:cubicBezTo>
                    <a:pt x="604506" y="4743915"/>
                    <a:pt x="593111" y="4741180"/>
                    <a:pt x="586731" y="4743003"/>
                  </a:cubicBezTo>
                  <a:cubicBezTo>
                    <a:pt x="569867" y="4747561"/>
                    <a:pt x="552548" y="4750751"/>
                    <a:pt x="543432" y="4768526"/>
                  </a:cubicBezTo>
                  <a:cubicBezTo>
                    <a:pt x="539786" y="4775819"/>
                    <a:pt x="531582" y="4773996"/>
                    <a:pt x="525202" y="4774907"/>
                  </a:cubicBezTo>
                  <a:lnTo>
                    <a:pt x="485705" y="4779000"/>
                  </a:lnTo>
                  <a:lnTo>
                    <a:pt x="485660" y="4780879"/>
                  </a:lnTo>
                  <a:cubicBezTo>
                    <a:pt x="483723" y="4785209"/>
                    <a:pt x="480305" y="4789083"/>
                    <a:pt x="476431" y="4792501"/>
                  </a:cubicBezTo>
                  <a:cubicBezTo>
                    <a:pt x="467771" y="4800705"/>
                    <a:pt x="455010" y="4803440"/>
                    <a:pt x="447718" y="4813922"/>
                  </a:cubicBezTo>
                  <a:cubicBezTo>
                    <a:pt x="458656" y="4817113"/>
                    <a:pt x="467316" y="4810277"/>
                    <a:pt x="477342" y="4811188"/>
                  </a:cubicBezTo>
                  <a:cubicBezTo>
                    <a:pt x="479622" y="4810732"/>
                    <a:pt x="481900" y="4810732"/>
                    <a:pt x="484179" y="4810277"/>
                  </a:cubicBezTo>
                  <a:cubicBezTo>
                    <a:pt x="484179" y="4811188"/>
                    <a:pt x="484635" y="4811643"/>
                    <a:pt x="484635" y="4812099"/>
                  </a:cubicBezTo>
                  <a:cubicBezTo>
                    <a:pt x="486458" y="4817113"/>
                    <a:pt x="487825" y="4822126"/>
                    <a:pt x="487369" y="4827595"/>
                  </a:cubicBezTo>
                  <a:cubicBezTo>
                    <a:pt x="478710" y="4919205"/>
                    <a:pt x="475064" y="5011270"/>
                    <a:pt x="457289" y="5101968"/>
                  </a:cubicBezTo>
                  <a:cubicBezTo>
                    <a:pt x="455010" y="5114729"/>
                    <a:pt x="454554" y="5129771"/>
                    <a:pt x="437235" y="5133872"/>
                  </a:cubicBezTo>
                  <a:cubicBezTo>
                    <a:pt x="426297" y="5128402"/>
                    <a:pt x="424017" y="5117920"/>
                    <a:pt x="422650" y="5106982"/>
                  </a:cubicBezTo>
                  <a:cubicBezTo>
                    <a:pt x="411712" y="5056391"/>
                    <a:pt x="382542" y="5023576"/>
                    <a:pt x="330584" y="5012182"/>
                  </a:cubicBezTo>
                  <a:cubicBezTo>
                    <a:pt x="262219" y="4997141"/>
                    <a:pt x="193398" y="4994407"/>
                    <a:pt x="124577" y="5004889"/>
                  </a:cubicBezTo>
                  <a:cubicBezTo>
                    <a:pt x="81279" y="5011270"/>
                    <a:pt x="52109" y="5034058"/>
                    <a:pt x="44361" y="5079636"/>
                  </a:cubicBezTo>
                  <a:cubicBezTo>
                    <a:pt x="42083" y="5092853"/>
                    <a:pt x="37069" y="5104703"/>
                    <a:pt x="29321" y="5115186"/>
                  </a:cubicBezTo>
                  <a:cubicBezTo>
                    <a:pt x="22485" y="5124301"/>
                    <a:pt x="14737" y="5128402"/>
                    <a:pt x="4254" y="5120199"/>
                  </a:cubicBezTo>
                  <a:cubicBezTo>
                    <a:pt x="-1216" y="5107893"/>
                    <a:pt x="152" y="5095132"/>
                    <a:pt x="152" y="5082370"/>
                  </a:cubicBezTo>
                  <a:cubicBezTo>
                    <a:pt x="5621" y="4697246"/>
                    <a:pt x="26586" y="4312576"/>
                    <a:pt x="43905" y="3927907"/>
                  </a:cubicBezTo>
                  <a:cubicBezTo>
                    <a:pt x="55756" y="3666751"/>
                    <a:pt x="68973" y="3406051"/>
                    <a:pt x="80367" y="3144895"/>
                  </a:cubicBezTo>
                  <a:cubicBezTo>
                    <a:pt x="81279" y="3122563"/>
                    <a:pt x="86292" y="3109346"/>
                    <a:pt x="108169" y="3103876"/>
                  </a:cubicBezTo>
                  <a:cubicBezTo>
                    <a:pt x="110904" y="3102965"/>
                    <a:pt x="113183" y="3100686"/>
                    <a:pt x="115461" y="3098863"/>
                  </a:cubicBezTo>
                  <a:cubicBezTo>
                    <a:pt x="115917" y="3098407"/>
                    <a:pt x="115461" y="3097496"/>
                    <a:pt x="115461" y="3096129"/>
                  </a:cubicBezTo>
                  <a:cubicBezTo>
                    <a:pt x="104067" y="3093849"/>
                    <a:pt x="96775" y="3105244"/>
                    <a:pt x="87659" y="3104788"/>
                  </a:cubicBezTo>
                  <a:cubicBezTo>
                    <a:pt x="87659" y="3067415"/>
                    <a:pt x="86292" y="3030042"/>
                    <a:pt x="88115" y="2992669"/>
                  </a:cubicBezTo>
                  <a:cubicBezTo>
                    <a:pt x="96319" y="2817654"/>
                    <a:pt x="104979" y="2642183"/>
                    <a:pt x="113639" y="2467167"/>
                  </a:cubicBezTo>
                  <a:cubicBezTo>
                    <a:pt x="114550" y="2453039"/>
                    <a:pt x="111815" y="2436630"/>
                    <a:pt x="135059" y="2440277"/>
                  </a:cubicBezTo>
                  <a:cubicBezTo>
                    <a:pt x="139161" y="2441188"/>
                    <a:pt x="142807" y="2438453"/>
                    <a:pt x="144175" y="2434808"/>
                  </a:cubicBezTo>
                  <a:cubicBezTo>
                    <a:pt x="151011" y="2417033"/>
                    <a:pt x="166507" y="2416121"/>
                    <a:pt x="181548" y="2414298"/>
                  </a:cubicBezTo>
                  <a:cubicBezTo>
                    <a:pt x="193854" y="2436175"/>
                    <a:pt x="212996" y="2448481"/>
                    <a:pt x="236240" y="2455772"/>
                  </a:cubicBezTo>
                  <a:cubicBezTo>
                    <a:pt x="267688" y="2465344"/>
                    <a:pt x="299592" y="2470357"/>
                    <a:pt x="332407" y="2468079"/>
                  </a:cubicBezTo>
                  <a:cubicBezTo>
                    <a:pt x="371604" y="2470357"/>
                    <a:pt x="410800" y="2470813"/>
                    <a:pt x="449996" y="2470357"/>
                  </a:cubicBezTo>
                  <a:cubicBezTo>
                    <a:pt x="498764" y="2469445"/>
                    <a:pt x="529756" y="2446657"/>
                    <a:pt x="547076" y="2402903"/>
                  </a:cubicBezTo>
                  <a:cubicBezTo>
                    <a:pt x="551177" y="2392421"/>
                    <a:pt x="555735" y="2382394"/>
                    <a:pt x="560293" y="2371912"/>
                  </a:cubicBezTo>
                  <a:cubicBezTo>
                    <a:pt x="565762" y="2370999"/>
                    <a:pt x="571231" y="2370543"/>
                    <a:pt x="576700" y="2370543"/>
                  </a:cubicBezTo>
                  <a:cubicBezTo>
                    <a:pt x="571687" y="2370088"/>
                    <a:pt x="566218" y="2369177"/>
                    <a:pt x="560749" y="2367810"/>
                  </a:cubicBezTo>
                  <a:cubicBezTo>
                    <a:pt x="560749" y="2364619"/>
                    <a:pt x="561204" y="2361884"/>
                    <a:pt x="561204" y="2359150"/>
                  </a:cubicBezTo>
                  <a:cubicBezTo>
                    <a:pt x="568952" y="2328157"/>
                    <a:pt x="572598" y="2296709"/>
                    <a:pt x="565306" y="2264806"/>
                  </a:cubicBezTo>
                  <a:cubicBezTo>
                    <a:pt x="558469" y="2235636"/>
                    <a:pt x="541606" y="2214671"/>
                    <a:pt x="511526" y="2210114"/>
                  </a:cubicBezTo>
                  <a:cubicBezTo>
                    <a:pt x="425841" y="2196440"/>
                    <a:pt x="339700" y="2188692"/>
                    <a:pt x="253560" y="2198719"/>
                  </a:cubicBezTo>
                  <a:cubicBezTo>
                    <a:pt x="204336" y="2204188"/>
                    <a:pt x="187017" y="2223787"/>
                    <a:pt x="177446" y="2272097"/>
                  </a:cubicBezTo>
                  <a:cubicBezTo>
                    <a:pt x="176535" y="2273010"/>
                    <a:pt x="175167" y="2273010"/>
                    <a:pt x="174255" y="2273465"/>
                  </a:cubicBezTo>
                  <a:cubicBezTo>
                    <a:pt x="157392" y="2276199"/>
                    <a:pt x="140529" y="2278479"/>
                    <a:pt x="123665" y="2281213"/>
                  </a:cubicBezTo>
                  <a:cubicBezTo>
                    <a:pt x="130046" y="2148129"/>
                    <a:pt x="136427" y="2014588"/>
                    <a:pt x="143263" y="1881048"/>
                  </a:cubicBezTo>
                  <a:cubicBezTo>
                    <a:pt x="151011" y="1721073"/>
                    <a:pt x="159671" y="1561098"/>
                    <a:pt x="167875" y="1401123"/>
                  </a:cubicBezTo>
                  <a:cubicBezTo>
                    <a:pt x="171065" y="1333669"/>
                    <a:pt x="174255" y="1266215"/>
                    <a:pt x="177902" y="1196482"/>
                  </a:cubicBezTo>
                  <a:cubicBezTo>
                    <a:pt x="198412" y="1211523"/>
                    <a:pt x="217098" y="1197850"/>
                    <a:pt x="236240" y="1196939"/>
                  </a:cubicBezTo>
                  <a:cubicBezTo>
                    <a:pt x="238063" y="1189646"/>
                    <a:pt x="230771" y="1189191"/>
                    <a:pt x="229404" y="1185544"/>
                  </a:cubicBezTo>
                  <a:cubicBezTo>
                    <a:pt x="222567" y="1166858"/>
                    <a:pt x="210717" y="1169136"/>
                    <a:pt x="196588" y="1176429"/>
                  </a:cubicBezTo>
                  <a:cubicBezTo>
                    <a:pt x="183826" y="1182809"/>
                    <a:pt x="177446" y="1180075"/>
                    <a:pt x="178357" y="1163667"/>
                  </a:cubicBezTo>
                  <a:cubicBezTo>
                    <a:pt x="185650" y="1041066"/>
                    <a:pt x="192486" y="918007"/>
                    <a:pt x="199323" y="795406"/>
                  </a:cubicBezTo>
                  <a:cubicBezTo>
                    <a:pt x="203881" y="707898"/>
                    <a:pt x="208438" y="620846"/>
                    <a:pt x="212996" y="533794"/>
                  </a:cubicBezTo>
                  <a:cubicBezTo>
                    <a:pt x="217098" y="459504"/>
                    <a:pt x="221656" y="385669"/>
                    <a:pt x="225758" y="311835"/>
                  </a:cubicBezTo>
                  <a:cubicBezTo>
                    <a:pt x="226669" y="297250"/>
                    <a:pt x="224846" y="281754"/>
                    <a:pt x="248546" y="276741"/>
                  </a:cubicBezTo>
                  <a:cubicBezTo>
                    <a:pt x="224390" y="279019"/>
                    <a:pt x="228492" y="266258"/>
                    <a:pt x="229404" y="253952"/>
                  </a:cubicBezTo>
                  <a:cubicBezTo>
                    <a:pt x="234873" y="177839"/>
                    <a:pt x="239887" y="102181"/>
                    <a:pt x="245356" y="26523"/>
                  </a:cubicBezTo>
                  <a:cubicBezTo>
                    <a:pt x="245811" y="18775"/>
                    <a:pt x="245811" y="10572"/>
                    <a:pt x="249002" y="4190"/>
                  </a:cubicBezTo>
                  <a:cubicBezTo>
                    <a:pt x="251281" y="-823"/>
                    <a:pt x="253104" y="-595"/>
                    <a:pt x="254699" y="1057"/>
                  </a:cubicBezTo>
                  <a:close/>
                </a:path>
              </a:pathLst>
            </a:custGeom>
            <a:solidFill>
              <a:srgbClr val="3A3A3A"/>
            </a:solidFill>
            <a:ln w="5823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408" name="Freeform: Shape 2407">
              <a:extLst>
                <a:ext uri="{FF2B5EF4-FFF2-40B4-BE49-F238E27FC236}">
                  <a16:creationId xmlns:a16="http://schemas.microsoft.com/office/drawing/2014/main" id="{058DAE1A-3B7C-4DA4-9989-37E3D42BFB00}"/>
                </a:ext>
              </a:extLst>
            </p:cNvPr>
            <p:cNvSpPr/>
            <p:nvPr/>
          </p:nvSpPr>
          <p:spPr>
            <a:xfrm flipH="1">
              <a:off x="2203947" y="3826315"/>
              <a:ext cx="1725678" cy="1103514"/>
            </a:xfrm>
            <a:custGeom>
              <a:avLst/>
              <a:gdLst>
                <a:gd name="connsiteX0" fmla="*/ 942929 w 3011403"/>
                <a:gd name="connsiteY0" fmla="*/ 1189119 h 1925693"/>
                <a:gd name="connsiteX1" fmla="*/ 983570 w 3011403"/>
                <a:gd name="connsiteY1" fmla="*/ 1192007 h 1925693"/>
                <a:gd name="connsiteX2" fmla="*/ 1053919 w 3011403"/>
                <a:gd name="connsiteY2" fmla="*/ 1189944 h 1925693"/>
                <a:gd name="connsiteX3" fmla="*/ 1073311 w 3011403"/>
                <a:gd name="connsiteY3" fmla="*/ 1207273 h 1925693"/>
                <a:gd name="connsiteX4" fmla="*/ 1073724 w 3011403"/>
                <a:gd name="connsiteY4" fmla="*/ 1221715 h 1925693"/>
                <a:gd name="connsiteX5" fmla="*/ 1098686 w 3011403"/>
                <a:gd name="connsiteY5" fmla="*/ 1243789 h 1925693"/>
                <a:gd name="connsiteX6" fmla="*/ 1184095 w 3011403"/>
                <a:gd name="connsiteY6" fmla="*/ 1243789 h 1925693"/>
                <a:gd name="connsiteX7" fmla="*/ 1200393 w 3011403"/>
                <a:gd name="connsiteY7" fmla="*/ 1239869 h 1925693"/>
                <a:gd name="connsiteX8" fmla="*/ 1200186 w 3011403"/>
                <a:gd name="connsiteY8" fmla="*/ 1241313 h 1925693"/>
                <a:gd name="connsiteX9" fmla="*/ 1239590 w 3011403"/>
                <a:gd name="connsiteY9" fmla="*/ 1241107 h 1925693"/>
                <a:gd name="connsiteX10" fmla="*/ 1241034 w 3011403"/>
                <a:gd name="connsiteY10" fmla="*/ 1242964 h 1925693"/>
                <a:gd name="connsiteX11" fmla="*/ 1235051 w 3011403"/>
                <a:gd name="connsiteY11" fmla="*/ 1247709 h 1925693"/>
                <a:gd name="connsiteX12" fmla="*/ 1223911 w 3011403"/>
                <a:gd name="connsiteY12" fmla="*/ 1259880 h 1925693"/>
                <a:gd name="connsiteX13" fmla="*/ 1222467 w 3011403"/>
                <a:gd name="connsiteY13" fmla="*/ 1293920 h 1925693"/>
                <a:gd name="connsiteX14" fmla="*/ 1244335 w 3011403"/>
                <a:gd name="connsiteY14" fmla="*/ 1314344 h 1925693"/>
                <a:gd name="connsiteX15" fmla="*/ 1285595 w 3011403"/>
                <a:gd name="connsiteY15" fmla="*/ 1315788 h 1925693"/>
                <a:gd name="connsiteX16" fmla="*/ 1497879 w 3011403"/>
                <a:gd name="connsiteY16" fmla="*/ 1320533 h 1925693"/>
                <a:gd name="connsiteX17" fmla="*/ 1503037 w 3011403"/>
                <a:gd name="connsiteY17" fmla="*/ 1321565 h 1925693"/>
                <a:gd name="connsiteX18" fmla="*/ 1496641 w 3011403"/>
                <a:gd name="connsiteY18" fmla="*/ 1330229 h 1925693"/>
                <a:gd name="connsiteX19" fmla="*/ 1468997 w 3011403"/>
                <a:gd name="connsiteY19" fmla="*/ 1373140 h 1925693"/>
                <a:gd name="connsiteX20" fmla="*/ 1462395 w 3011403"/>
                <a:gd name="connsiteY20" fmla="*/ 1383248 h 1925693"/>
                <a:gd name="connsiteX21" fmla="*/ 1439496 w 3011403"/>
                <a:gd name="connsiteY21" fmla="*/ 1405529 h 1925693"/>
                <a:gd name="connsiteX22" fmla="*/ 1443828 w 3011403"/>
                <a:gd name="connsiteY22" fmla="*/ 1439569 h 1925693"/>
                <a:gd name="connsiteX23" fmla="*/ 1423611 w 3011403"/>
                <a:gd name="connsiteY23" fmla="*/ 1448027 h 1925693"/>
                <a:gd name="connsiteX24" fmla="*/ 1234845 w 3011403"/>
                <a:gd name="connsiteY24" fmla="*/ 1495683 h 1925693"/>
                <a:gd name="connsiteX25" fmla="*/ 1139121 w 3011403"/>
                <a:gd name="connsiteY25" fmla="*/ 1516107 h 1925693"/>
                <a:gd name="connsiteX26" fmla="*/ 1124061 w 3011403"/>
                <a:gd name="connsiteY26" fmla="*/ 1513218 h 1925693"/>
                <a:gd name="connsiteX27" fmla="*/ 1115603 w 3011403"/>
                <a:gd name="connsiteY27" fmla="*/ 1510123 h 1925693"/>
                <a:gd name="connsiteX28" fmla="*/ 1094973 w 3011403"/>
                <a:gd name="connsiteY28" fmla="*/ 1498365 h 1925693"/>
                <a:gd name="connsiteX29" fmla="*/ 1061139 w 3011403"/>
                <a:gd name="connsiteY29" fmla="*/ 1496921 h 1925693"/>
                <a:gd name="connsiteX30" fmla="*/ 1056807 w 3011403"/>
                <a:gd name="connsiteY30" fmla="*/ 1517138 h 1925693"/>
                <a:gd name="connsiteX31" fmla="*/ 1041128 w 3011403"/>
                <a:gd name="connsiteY31" fmla="*/ 1508886 h 1925693"/>
                <a:gd name="connsiteX32" fmla="*/ 1007501 w 3011403"/>
                <a:gd name="connsiteY32" fmla="*/ 1505379 h 1925693"/>
                <a:gd name="connsiteX33" fmla="*/ 1003994 w 3011403"/>
                <a:gd name="connsiteY33" fmla="*/ 1512600 h 1925693"/>
                <a:gd name="connsiteX34" fmla="*/ 1005025 w 3011403"/>
                <a:gd name="connsiteY34" fmla="*/ 1522708 h 1925693"/>
                <a:gd name="connsiteX35" fmla="*/ 990172 w 3011403"/>
                <a:gd name="connsiteY35" fmla="*/ 1542307 h 1925693"/>
                <a:gd name="connsiteX36" fmla="*/ 915903 w 3011403"/>
                <a:gd name="connsiteY36" fmla="*/ 1559430 h 1925693"/>
                <a:gd name="connsiteX37" fmla="*/ 920236 w 3011403"/>
                <a:gd name="connsiteY37" fmla="*/ 1470926 h 1925693"/>
                <a:gd name="connsiteX38" fmla="*/ 917554 w 3011403"/>
                <a:gd name="connsiteY38" fmla="*/ 1319502 h 1925693"/>
                <a:gd name="connsiteX39" fmla="*/ 930344 w 3011403"/>
                <a:gd name="connsiteY39" fmla="*/ 1197578 h 1925693"/>
                <a:gd name="connsiteX40" fmla="*/ 942929 w 3011403"/>
                <a:gd name="connsiteY40" fmla="*/ 1189119 h 1925693"/>
                <a:gd name="connsiteX41" fmla="*/ 901488 w 3011403"/>
                <a:gd name="connsiteY41" fmla="*/ 1180790 h 1925693"/>
                <a:gd name="connsiteX42" fmla="*/ 919204 w 3011403"/>
                <a:gd name="connsiteY42" fmla="*/ 1187882 h 1925693"/>
                <a:gd name="connsiteX43" fmla="*/ 920236 w 3011403"/>
                <a:gd name="connsiteY43" fmla="*/ 1196752 h 1925693"/>
                <a:gd name="connsiteX44" fmla="*/ 906414 w 3011403"/>
                <a:gd name="connsiteY44" fmla="*/ 1273290 h 1925693"/>
                <a:gd name="connsiteX45" fmla="*/ 912603 w 3011403"/>
                <a:gd name="connsiteY45" fmla="*/ 1359111 h 1925693"/>
                <a:gd name="connsiteX46" fmla="*/ 912809 w 3011403"/>
                <a:gd name="connsiteY46" fmla="*/ 1417495 h 1925693"/>
                <a:gd name="connsiteX47" fmla="*/ 905588 w 3011403"/>
                <a:gd name="connsiteY47" fmla="*/ 1550146 h 1925693"/>
                <a:gd name="connsiteX48" fmla="*/ 890322 w 3011403"/>
                <a:gd name="connsiteY48" fmla="*/ 1568507 h 1925693"/>
                <a:gd name="connsiteX49" fmla="*/ 788822 w 3011403"/>
                <a:gd name="connsiteY49" fmla="*/ 1590581 h 1925693"/>
                <a:gd name="connsiteX50" fmla="*/ 790885 w 3011403"/>
                <a:gd name="connsiteY50" fmla="*/ 1544370 h 1925693"/>
                <a:gd name="connsiteX51" fmla="*/ 796043 w 3011403"/>
                <a:gd name="connsiteY51" fmla="*/ 1404498 h 1925693"/>
                <a:gd name="connsiteX52" fmla="*/ 841842 w 3011403"/>
                <a:gd name="connsiteY52" fmla="*/ 1210574 h 1925693"/>
                <a:gd name="connsiteX53" fmla="*/ 882070 w 3011403"/>
                <a:gd name="connsiteY53" fmla="*/ 1181280 h 1925693"/>
                <a:gd name="connsiteX54" fmla="*/ 901488 w 3011403"/>
                <a:gd name="connsiteY54" fmla="*/ 1180790 h 1925693"/>
                <a:gd name="connsiteX55" fmla="*/ 2240150 w 3011403"/>
                <a:gd name="connsiteY55" fmla="*/ 1100822 h 1925693"/>
                <a:gd name="connsiteX56" fmla="*/ 2217457 w 3011403"/>
                <a:gd name="connsiteY56" fmla="*/ 1138988 h 1925693"/>
                <a:gd name="connsiteX57" fmla="*/ 2214569 w 3011403"/>
                <a:gd name="connsiteY57" fmla="*/ 1137956 h 1925693"/>
                <a:gd name="connsiteX58" fmla="*/ 2218901 w 3011403"/>
                <a:gd name="connsiteY58" fmla="*/ 1109487 h 1925693"/>
                <a:gd name="connsiteX59" fmla="*/ 2240150 w 3011403"/>
                <a:gd name="connsiteY59" fmla="*/ 1100822 h 1925693"/>
                <a:gd name="connsiteX60" fmla="*/ 1859731 w 3011403"/>
                <a:gd name="connsiteY60" fmla="*/ 1091745 h 1925693"/>
                <a:gd name="connsiteX61" fmla="*/ 1895834 w 3011403"/>
                <a:gd name="connsiteY61" fmla="*/ 1092157 h 1925693"/>
                <a:gd name="connsiteX62" fmla="*/ 1909656 w 3011403"/>
                <a:gd name="connsiteY62" fmla="*/ 1101235 h 1925693"/>
                <a:gd name="connsiteX63" fmla="*/ 1948853 w 3011403"/>
                <a:gd name="connsiteY63" fmla="*/ 1156730 h 1925693"/>
                <a:gd name="connsiteX64" fmla="*/ 1975053 w 3011403"/>
                <a:gd name="connsiteY64" fmla="*/ 1191182 h 1925693"/>
                <a:gd name="connsiteX65" fmla="*/ 1981655 w 3011403"/>
                <a:gd name="connsiteY65" fmla="*/ 1231205 h 1925693"/>
                <a:gd name="connsiteX66" fmla="*/ 1975053 w 3011403"/>
                <a:gd name="connsiteY66" fmla="*/ 1237187 h 1925693"/>
                <a:gd name="connsiteX67" fmla="*/ 1889645 w 3011403"/>
                <a:gd name="connsiteY67" fmla="*/ 1237806 h 1925693"/>
                <a:gd name="connsiteX68" fmla="*/ 1543471 w 3011403"/>
                <a:gd name="connsiteY68" fmla="*/ 1230998 h 1925693"/>
                <a:gd name="connsiteX69" fmla="*/ 1523254 w 3011403"/>
                <a:gd name="connsiteY69" fmla="*/ 1238219 h 1925693"/>
                <a:gd name="connsiteX70" fmla="*/ 1466521 w 3011403"/>
                <a:gd name="connsiteY70" fmla="*/ 1258436 h 1925693"/>
                <a:gd name="connsiteX71" fmla="*/ 1397410 w 3011403"/>
                <a:gd name="connsiteY71" fmla="*/ 1256373 h 1925693"/>
                <a:gd name="connsiteX72" fmla="*/ 1388539 w 3011403"/>
                <a:gd name="connsiteY72" fmla="*/ 1253279 h 1925693"/>
                <a:gd name="connsiteX73" fmla="*/ 1365021 w 3011403"/>
                <a:gd name="connsiteY73" fmla="*/ 1239663 h 1925693"/>
                <a:gd name="connsiteX74" fmla="*/ 1358007 w 3011403"/>
                <a:gd name="connsiteY74" fmla="*/ 1232236 h 1925693"/>
                <a:gd name="connsiteX75" fmla="*/ 1363989 w 3011403"/>
                <a:gd name="connsiteY75" fmla="*/ 1210781 h 1925693"/>
                <a:gd name="connsiteX76" fmla="*/ 1410820 w 3011403"/>
                <a:gd name="connsiteY76" fmla="*/ 1212638 h 1925693"/>
                <a:gd name="connsiteX77" fmla="*/ 1471885 w 3011403"/>
                <a:gd name="connsiteY77" fmla="*/ 1179010 h 1925693"/>
                <a:gd name="connsiteX78" fmla="*/ 1582875 w 3011403"/>
                <a:gd name="connsiteY78" fmla="*/ 1144558 h 1925693"/>
                <a:gd name="connsiteX79" fmla="*/ 1723985 w 3011403"/>
                <a:gd name="connsiteY79" fmla="*/ 1145383 h 1925693"/>
                <a:gd name="connsiteX80" fmla="*/ 1790001 w 3011403"/>
                <a:gd name="connsiteY80" fmla="*/ 1155699 h 1925693"/>
                <a:gd name="connsiteX81" fmla="*/ 1844671 w 3011403"/>
                <a:gd name="connsiteY81" fmla="*/ 1185199 h 1925693"/>
                <a:gd name="connsiteX82" fmla="*/ 1903673 w 3011403"/>
                <a:gd name="connsiteY82" fmla="*/ 1218002 h 1925693"/>
                <a:gd name="connsiteX83" fmla="*/ 1919146 w 3011403"/>
                <a:gd name="connsiteY83" fmla="*/ 1212018 h 1925693"/>
                <a:gd name="connsiteX84" fmla="*/ 1919765 w 3011403"/>
                <a:gd name="connsiteY84" fmla="*/ 1181486 h 1925693"/>
                <a:gd name="connsiteX85" fmla="*/ 1897278 w 3011403"/>
                <a:gd name="connsiteY85" fmla="*/ 1133212 h 1925693"/>
                <a:gd name="connsiteX86" fmla="*/ 1857874 w 3011403"/>
                <a:gd name="connsiteY86" fmla="*/ 1094221 h 1925693"/>
                <a:gd name="connsiteX87" fmla="*/ 2215807 w 3011403"/>
                <a:gd name="connsiteY87" fmla="*/ 1062244 h 1925693"/>
                <a:gd name="connsiteX88" fmla="*/ 2234374 w 3011403"/>
                <a:gd name="connsiteY88" fmla="*/ 1066370 h 1925693"/>
                <a:gd name="connsiteX89" fmla="*/ 2238913 w 3011403"/>
                <a:gd name="connsiteY89" fmla="*/ 1079986 h 1925693"/>
                <a:gd name="connsiteX90" fmla="*/ 2227979 w 3011403"/>
                <a:gd name="connsiteY90" fmla="*/ 1088032 h 1925693"/>
                <a:gd name="connsiteX91" fmla="*/ 2227979 w 3011403"/>
                <a:gd name="connsiteY91" fmla="*/ 1083905 h 1925693"/>
                <a:gd name="connsiteX92" fmla="*/ 2214569 w 3011403"/>
                <a:gd name="connsiteY92" fmla="*/ 1074622 h 1925693"/>
                <a:gd name="connsiteX93" fmla="*/ 2208586 w 3011403"/>
                <a:gd name="connsiteY93" fmla="*/ 1066370 h 1925693"/>
                <a:gd name="connsiteX94" fmla="*/ 2215807 w 3011403"/>
                <a:gd name="connsiteY94" fmla="*/ 1062244 h 1925693"/>
                <a:gd name="connsiteX95" fmla="*/ 2201985 w 3011403"/>
                <a:gd name="connsiteY95" fmla="*/ 1021396 h 1925693"/>
                <a:gd name="connsiteX96" fmla="*/ 2207555 w 3011403"/>
                <a:gd name="connsiteY96" fmla="*/ 1027585 h 1925693"/>
                <a:gd name="connsiteX97" fmla="*/ 2203841 w 3011403"/>
                <a:gd name="connsiteY97" fmla="*/ 1043677 h 1925693"/>
                <a:gd name="connsiteX98" fmla="*/ 2199303 w 3011403"/>
                <a:gd name="connsiteY98" fmla="*/ 1043677 h 1925693"/>
                <a:gd name="connsiteX99" fmla="*/ 2196414 w 3011403"/>
                <a:gd name="connsiteY99" fmla="*/ 1027998 h 1925693"/>
                <a:gd name="connsiteX100" fmla="*/ 2201985 w 3011403"/>
                <a:gd name="connsiteY100" fmla="*/ 1021396 h 1925693"/>
                <a:gd name="connsiteX101" fmla="*/ 2201985 w 3011403"/>
                <a:gd name="connsiteY101" fmla="*/ 784150 h 1925693"/>
                <a:gd name="connsiteX102" fmla="*/ 2211474 w 3011403"/>
                <a:gd name="connsiteY102" fmla="*/ 796941 h 1925693"/>
                <a:gd name="connsiteX103" fmla="*/ 2196208 w 3011403"/>
                <a:gd name="connsiteY103" fmla="*/ 788276 h 1925693"/>
                <a:gd name="connsiteX104" fmla="*/ 2201985 w 3011403"/>
                <a:gd name="connsiteY104" fmla="*/ 784150 h 1925693"/>
                <a:gd name="connsiteX105" fmla="*/ 2235818 w 3011403"/>
                <a:gd name="connsiteY105" fmla="*/ 707200 h 1925693"/>
                <a:gd name="connsiteX106" fmla="*/ 2242420 w 3011403"/>
                <a:gd name="connsiteY106" fmla="*/ 709469 h 1925693"/>
                <a:gd name="connsiteX107" fmla="*/ 2246752 w 3011403"/>
                <a:gd name="connsiteY107" fmla="*/ 720816 h 1925693"/>
                <a:gd name="connsiteX108" fmla="*/ 2250465 w 3011403"/>
                <a:gd name="connsiteY108" fmla="*/ 811588 h 1925693"/>
                <a:gd name="connsiteX109" fmla="*/ 2247165 w 3011403"/>
                <a:gd name="connsiteY109" fmla="*/ 812001 h 1925693"/>
                <a:gd name="connsiteX110" fmla="*/ 2244689 w 3011403"/>
                <a:gd name="connsiteY110" fmla="*/ 800448 h 1925693"/>
                <a:gd name="connsiteX111" fmla="*/ 2229629 w 3011403"/>
                <a:gd name="connsiteY111" fmla="*/ 799004 h 1925693"/>
                <a:gd name="connsiteX112" fmla="*/ 2234168 w 3011403"/>
                <a:gd name="connsiteY112" fmla="*/ 779611 h 1925693"/>
                <a:gd name="connsiteX113" fmla="*/ 2237469 w 3011403"/>
                <a:gd name="connsiteY113" fmla="*/ 770534 h 1925693"/>
                <a:gd name="connsiteX114" fmla="*/ 2237675 w 3011403"/>
                <a:gd name="connsiteY114" fmla="*/ 721229 h 1925693"/>
                <a:gd name="connsiteX115" fmla="*/ 2235199 w 3011403"/>
                <a:gd name="connsiteY115" fmla="*/ 713802 h 1925693"/>
                <a:gd name="connsiteX116" fmla="*/ 2235818 w 3011403"/>
                <a:gd name="connsiteY116" fmla="*/ 707200 h 1925693"/>
                <a:gd name="connsiteX117" fmla="*/ 1724604 w 3011403"/>
                <a:gd name="connsiteY117" fmla="*/ 417966 h 1925693"/>
                <a:gd name="connsiteX118" fmla="*/ 1756580 w 3011403"/>
                <a:gd name="connsiteY118" fmla="*/ 423536 h 1925693"/>
                <a:gd name="connsiteX119" fmla="*/ 1785463 w 3011403"/>
                <a:gd name="connsiteY119" fmla="*/ 426011 h 1925693"/>
                <a:gd name="connsiteX120" fmla="*/ 1843640 w 3011403"/>
                <a:gd name="connsiteY120" fmla="*/ 426631 h 1925693"/>
                <a:gd name="connsiteX121" fmla="*/ 1877885 w 3011403"/>
                <a:gd name="connsiteY121" fmla="*/ 425599 h 1925693"/>
                <a:gd name="connsiteX122" fmla="*/ 1925129 w 3011403"/>
                <a:gd name="connsiteY122" fmla="*/ 428900 h 1925693"/>
                <a:gd name="connsiteX123" fmla="*/ 1942251 w 3011403"/>
                <a:gd name="connsiteY123" fmla="*/ 441690 h 1925693"/>
                <a:gd name="connsiteX124" fmla="*/ 1932762 w 3011403"/>
                <a:gd name="connsiteY124" fmla="*/ 452006 h 1925693"/>
                <a:gd name="connsiteX125" fmla="*/ 1938951 w 3011403"/>
                <a:gd name="connsiteY125" fmla="*/ 463352 h 1925693"/>
                <a:gd name="connsiteX126" fmla="*/ 1723366 w 3011403"/>
                <a:gd name="connsiteY126" fmla="*/ 423536 h 1925693"/>
                <a:gd name="connsiteX127" fmla="*/ 2004761 w 3011403"/>
                <a:gd name="connsiteY127" fmla="*/ 162359 h 1925693"/>
                <a:gd name="connsiteX128" fmla="*/ 2038594 w 3011403"/>
                <a:gd name="connsiteY128" fmla="*/ 181958 h 1925693"/>
                <a:gd name="connsiteX129" fmla="*/ 2035706 w 3011403"/>
                <a:gd name="connsiteY129" fmla="*/ 210633 h 1925693"/>
                <a:gd name="connsiteX130" fmla="*/ 2017758 w 3011403"/>
                <a:gd name="connsiteY130" fmla="*/ 237659 h 1925693"/>
                <a:gd name="connsiteX131" fmla="*/ 1999191 w 3011403"/>
                <a:gd name="connsiteY131" fmla="*/ 279538 h 1925693"/>
                <a:gd name="connsiteX132" fmla="*/ 1985369 w 3011403"/>
                <a:gd name="connsiteY132" fmla="*/ 257257 h 1925693"/>
                <a:gd name="connsiteX133" fmla="*/ 2004761 w 3011403"/>
                <a:gd name="connsiteY133" fmla="*/ 162359 h 1925693"/>
                <a:gd name="connsiteX134" fmla="*/ 2076141 w 3011403"/>
                <a:gd name="connsiteY134" fmla="*/ 0 h 1925693"/>
                <a:gd name="connsiteX135" fmla="*/ 2069746 w 3011403"/>
                <a:gd name="connsiteY135" fmla="*/ 23931 h 1925693"/>
                <a:gd name="connsiteX136" fmla="*/ 2054686 w 3011403"/>
                <a:gd name="connsiteY136" fmla="*/ 21249 h 1925693"/>
                <a:gd name="connsiteX137" fmla="*/ 2036531 w 3011403"/>
                <a:gd name="connsiteY137" fmla="*/ 40023 h 1925693"/>
                <a:gd name="connsiteX138" fmla="*/ 2045815 w 3011403"/>
                <a:gd name="connsiteY138" fmla="*/ 61891 h 1925693"/>
                <a:gd name="connsiteX139" fmla="*/ 2048703 w 3011403"/>
                <a:gd name="connsiteY139" fmla="*/ 71380 h 1925693"/>
                <a:gd name="connsiteX140" fmla="*/ 2037769 w 3011403"/>
                <a:gd name="connsiteY140" fmla="*/ 84996 h 1925693"/>
                <a:gd name="connsiteX141" fmla="*/ 1992177 w 3011403"/>
                <a:gd name="connsiteY141" fmla="*/ 149156 h 1925693"/>
                <a:gd name="connsiteX142" fmla="*/ 1984543 w 3011403"/>
                <a:gd name="connsiteY142" fmla="*/ 185877 h 1925693"/>
                <a:gd name="connsiteX143" fmla="*/ 1971340 w 3011403"/>
                <a:gd name="connsiteY143" fmla="*/ 233326 h 1925693"/>
                <a:gd name="connsiteX144" fmla="*/ 1987844 w 3011403"/>
                <a:gd name="connsiteY144" fmla="*/ 298105 h 1925693"/>
                <a:gd name="connsiteX145" fmla="*/ 1992177 w 3011403"/>
                <a:gd name="connsiteY145" fmla="*/ 306770 h 1925693"/>
                <a:gd name="connsiteX146" fmla="*/ 1992383 w 3011403"/>
                <a:gd name="connsiteY146" fmla="*/ 338746 h 1925693"/>
                <a:gd name="connsiteX147" fmla="*/ 1645178 w 3011403"/>
                <a:gd name="connsiteY147" fmla="*/ 323480 h 1925693"/>
                <a:gd name="connsiteX148" fmla="*/ 1415359 w 3011403"/>
                <a:gd name="connsiteY148" fmla="*/ 317910 h 1925693"/>
                <a:gd name="connsiteX149" fmla="*/ 1396172 w 3011403"/>
                <a:gd name="connsiteY149" fmla="*/ 312340 h 1925693"/>
                <a:gd name="connsiteX150" fmla="*/ 1350580 w 3011403"/>
                <a:gd name="connsiteY150" fmla="*/ 304913 h 1925693"/>
                <a:gd name="connsiteX151" fmla="*/ 1307875 w 3011403"/>
                <a:gd name="connsiteY151" fmla="*/ 315435 h 1925693"/>
                <a:gd name="connsiteX152" fmla="*/ 1266615 w 3011403"/>
                <a:gd name="connsiteY152" fmla="*/ 334001 h 1925693"/>
                <a:gd name="connsiteX153" fmla="*/ 1231338 w 3011403"/>
                <a:gd name="connsiteY153" fmla="*/ 334414 h 1925693"/>
                <a:gd name="connsiteX154" fmla="*/ 1219166 w 3011403"/>
                <a:gd name="connsiteY154" fmla="*/ 374437 h 1925693"/>
                <a:gd name="connsiteX155" fmla="*/ 1215659 w 3011403"/>
                <a:gd name="connsiteY155" fmla="*/ 404763 h 1925693"/>
                <a:gd name="connsiteX156" fmla="*/ 1235464 w 3011403"/>
                <a:gd name="connsiteY156" fmla="*/ 458814 h 1925693"/>
                <a:gd name="connsiteX157" fmla="*/ 1197505 w 3011403"/>
                <a:gd name="connsiteY157" fmla="*/ 500074 h 1925693"/>
                <a:gd name="connsiteX158" fmla="*/ 1182238 w 3011403"/>
                <a:gd name="connsiteY158" fmla="*/ 504200 h 1925693"/>
                <a:gd name="connsiteX159" fmla="*/ 1081770 w 3011403"/>
                <a:gd name="connsiteY159" fmla="*/ 541953 h 1925693"/>
                <a:gd name="connsiteX160" fmla="*/ 1071661 w 3011403"/>
                <a:gd name="connsiteY160" fmla="*/ 571660 h 1925693"/>
                <a:gd name="connsiteX161" fmla="*/ 1061965 w 3011403"/>
                <a:gd name="connsiteY161" fmla="*/ 578674 h 1925693"/>
                <a:gd name="connsiteX162" fmla="*/ 1066710 w 3011403"/>
                <a:gd name="connsiteY162" fmla="*/ 518641 h 1925693"/>
                <a:gd name="connsiteX163" fmla="*/ 1049587 w 3011403"/>
                <a:gd name="connsiteY163" fmla="*/ 474905 h 1925693"/>
                <a:gd name="connsiteX164" fmla="*/ 953863 w 3011403"/>
                <a:gd name="connsiteY164" fmla="*/ 455513 h 1925693"/>
                <a:gd name="connsiteX165" fmla="*/ 914047 w 3011403"/>
                <a:gd name="connsiteY165" fmla="*/ 497392 h 1925693"/>
                <a:gd name="connsiteX166" fmla="*/ 906414 w 3011403"/>
                <a:gd name="connsiteY166" fmla="*/ 942796 h 1925693"/>
                <a:gd name="connsiteX167" fmla="*/ 905795 w 3011403"/>
                <a:gd name="connsiteY167" fmla="*/ 994371 h 1925693"/>
                <a:gd name="connsiteX168" fmla="*/ 1003994 w 3011403"/>
                <a:gd name="connsiteY168" fmla="*/ 1060387 h 1925693"/>
                <a:gd name="connsiteX169" fmla="*/ 1008945 w 3011403"/>
                <a:gd name="connsiteY169" fmla="*/ 1061007 h 1925693"/>
                <a:gd name="connsiteX170" fmla="*/ 1074755 w 3011403"/>
                <a:gd name="connsiteY170" fmla="*/ 1074828 h 1925693"/>
                <a:gd name="connsiteX171" fmla="*/ 1078675 w 3011403"/>
                <a:gd name="connsiteY171" fmla="*/ 1076891 h 1925693"/>
                <a:gd name="connsiteX172" fmla="*/ 1068773 w 3011403"/>
                <a:gd name="connsiteY172" fmla="*/ 1119802 h 1925693"/>
                <a:gd name="connsiteX173" fmla="*/ 1061346 w 3011403"/>
                <a:gd name="connsiteY173" fmla="*/ 1122690 h 1925693"/>
                <a:gd name="connsiteX174" fmla="*/ 1029576 w 3011403"/>
                <a:gd name="connsiteY174" fmla="*/ 1122071 h 1925693"/>
                <a:gd name="connsiteX175" fmla="*/ 903525 w 3011403"/>
                <a:gd name="connsiteY175" fmla="*/ 1142083 h 1925693"/>
                <a:gd name="connsiteX176" fmla="*/ 873612 w 3011403"/>
                <a:gd name="connsiteY176" fmla="*/ 1158587 h 1925693"/>
                <a:gd name="connsiteX177" fmla="*/ 867629 w 3011403"/>
                <a:gd name="connsiteY177" fmla="*/ 1163951 h 1925693"/>
                <a:gd name="connsiteX178" fmla="*/ 776237 w 3011403"/>
                <a:gd name="connsiteY178" fmla="*/ 1418320 h 1925693"/>
                <a:gd name="connsiteX179" fmla="*/ 769636 w 3011403"/>
                <a:gd name="connsiteY179" fmla="*/ 1584598 h 1925693"/>
                <a:gd name="connsiteX180" fmla="*/ 759115 w 3011403"/>
                <a:gd name="connsiteY180" fmla="*/ 1597802 h 1925693"/>
                <a:gd name="connsiteX181" fmla="*/ 597168 w 3011403"/>
                <a:gd name="connsiteY181" fmla="*/ 1638237 h 1925693"/>
                <a:gd name="connsiteX182" fmla="*/ 565604 w 3011403"/>
                <a:gd name="connsiteY182" fmla="*/ 1643600 h 1925693"/>
                <a:gd name="connsiteX183" fmla="*/ 541260 w 3011403"/>
                <a:gd name="connsiteY183" fmla="*/ 1636586 h 1925693"/>
                <a:gd name="connsiteX184" fmla="*/ 531152 w 3011403"/>
                <a:gd name="connsiteY184" fmla="*/ 1635142 h 1925693"/>
                <a:gd name="connsiteX185" fmla="*/ 38100 w 3011403"/>
                <a:gd name="connsiteY185" fmla="*/ 1761750 h 1925693"/>
                <a:gd name="connsiteX186" fmla="*/ 0 w 3011403"/>
                <a:gd name="connsiteY186" fmla="*/ 1925693 h 1925693"/>
                <a:gd name="connsiteX187" fmla="*/ 433984 w 3011403"/>
                <a:gd name="connsiteY187" fmla="*/ 1779347 h 1925693"/>
                <a:gd name="connsiteX188" fmla="*/ 550338 w 3011403"/>
                <a:gd name="connsiteY188" fmla="*/ 1752115 h 1925693"/>
                <a:gd name="connsiteX189" fmla="*/ 571381 w 3011403"/>
                <a:gd name="connsiteY189" fmla="*/ 1732517 h 1925693"/>
                <a:gd name="connsiteX190" fmla="*/ 583552 w 3011403"/>
                <a:gd name="connsiteY190" fmla="*/ 1721995 h 1925693"/>
                <a:gd name="connsiteX191" fmla="*/ 746737 w 3011403"/>
                <a:gd name="connsiteY191" fmla="*/ 1681973 h 1925693"/>
                <a:gd name="connsiteX192" fmla="*/ 757893 w 3011403"/>
                <a:gd name="connsiteY192" fmla="*/ 1680765 h 1925693"/>
                <a:gd name="connsiteX193" fmla="*/ 811764 w 3011403"/>
                <a:gd name="connsiteY193" fmla="*/ 1667514 h 1925693"/>
                <a:gd name="connsiteX194" fmla="*/ 817704 w 3011403"/>
                <a:gd name="connsiteY194" fmla="*/ 1665056 h 1925693"/>
                <a:gd name="connsiteX195" fmla="*/ 899606 w 3011403"/>
                <a:gd name="connsiteY195" fmla="*/ 1644632 h 1925693"/>
                <a:gd name="connsiteX196" fmla="*/ 906001 w 3011403"/>
                <a:gd name="connsiteY196" fmla="*/ 1644013 h 1925693"/>
                <a:gd name="connsiteX197" fmla="*/ 906001 w 3011403"/>
                <a:gd name="connsiteY197" fmla="*/ 1644332 h 1925693"/>
                <a:gd name="connsiteX198" fmla="*/ 992949 w 3011403"/>
                <a:gd name="connsiteY198" fmla="*/ 1622943 h 1925693"/>
                <a:gd name="connsiteX199" fmla="*/ 993252 w 3011403"/>
                <a:gd name="connsiteY199" fmla="*/ 1624175 h 1925693"/>
                <a:gd name="connsiteX200" fmla="*/ 1021736 w 3011403"/>
                <a:gd name="connsiteY200" fmla="*/ 1617607 h 1925693"/>
                <a:gd name="connsiteX201" fmla="*/ 1071454 w 3011403"/>
                <a:gd name="connsiteY201" fmla="*/ 1629160 h 1925693"/>
                <a:gd name="connsiteX202" fmla="*/ 1104050 w 3011403"/>
                <a:gd name="connsiteY202" fmla="*/ 1632048 h 1925693"/>
                <a:gd name="connsiteX203" fmla="*/ 1144692 w 3011403"/>
                <a:gd name="connsiteY203" fmla="*/ 1644219 h 1925693"/>
                <a:gd name="connsiteX204" fmla="*/ 1147992 w 3011403"/>
                <a:gd name="connsiteY204" fmla="*/ 1611624 h 1925693"/>
                <a:gd name="connsiteX205" fmla="*/ 1151912 w 3011403"/>
                <a:gd name="connsiteY205" fmla="*/ 1581917 h 1925693"/>
                <a:gd name="connsiteX206" fmla="*/ 1506750 w 3011403"/>
                <a:gd name="connsiteY206" fmla="*/ 1484336 h 1925693"/>
                <a:gd name="connsiteX207" fmla="*/ 1512114 w 3011403"/>
                <a:gd name="connsiteY207" fmla="*/ 1482686 h 1925693"/>
                <a:gd name="connsiteX208" fmla="*/ 1513970 w 3011403"/>
                <a:gd name="connsiteY208" fmla="*/ 1484336 h 1925693"/>
                <a:gd name="connsiteX209" fmla="*/ 1539758 w 3011403"/>
                <a:gd name="connsiteY209" fmla="*/ 1494033 h 1925693"/>
                <a:gd name="connsiteX210" fmla="*/ 1551311 w 3011403"/>
                <a:gd name="connsiteY210" fmla="*/ 1495270 h 1925693"/>
                <a:gd name="connsiteX211" fmla="*/ 1594428 w 3011403"/>
                <a:gd name="connsiteY211" fmla="*/ 1475259 h 1925693"/>
                <a:gd name="connsiteX212" fmla="*/ 1619803 w 3011403"/>
                <a:gd name="connsiteY212" fmla="*/ 1451122 h 1925693"/>
                <a:gd name="connsiteX213" fmla="*/ 1632052 w 3011403"/>
                <a:gd name="connsiteY213" fmla="*/ 1462313 h 1925693"/>
                <a:gd name="connsiteX214" fmla="*/ 1631482 w 3011403"/>
                <a:gd name="connsiteY214" fmla="*/ 1468016 h 1925693"/>
                <a:gd name="connsiteX215" fmla="*/ 1647300 w 3011403"/>
                <a:gd name="connsiteY215" fmla="*/ 1464822 h 1925693"/>
                <a:gd name="connsiteX216" fmla="*/ 1925157 w 3011403"/>
                <a:gd name="connsiteY216" fmla="*/ 1464822 h 1925693"/>
                <a:gd name="connsiteX217" fmla="*/ 1924974 w 3011403"/>
                <a:gd name="connsiteY217" fmla="*/ 1463680 h 1925693"/>
                <a:gd name="connsiteX218" fmla="*/ 1938744 w 3011403"/>
                <a:gd name="connsiteY218" fmla="*/ 1448852 h 1925693"/>
                <a:gd name="connsiteX219" fmla="*/ 1999191 w 3011403"/>
                <a:gd name="connsiteY219" fmla="*/ 1413781 h 1925693"/>
                <a:gd name="connsiteX220" fmla="*/ 2024153 w 3011403"/>
                <a:gd name="connsiteY220" fmla="*/ 1345908 h 1925693"/>
                <a:gd name="connsiteX221" fmla="*/ 2025391 w 3011403"/>
                <a:gd name="connsiteY221" fmla="*/ 1338687 h 1925693"/>
                <a:gd name="connsiteX222" fmla="*/ 2102341 w 3011403"/>
                <a:gd name="connsiteY222" fmla="*/ 1336006 h 1925693"/>
                <a:gd name="connsiteX223" fmla="*/ 2188987 w 3011403"/>
                <a:gd name="connsiteY223" fmla="*/ 1337862 h 1925693"/>
                <a:gd name="connsiteX224" fmla="*/ 2204666 w 3011403"/>
                <a:gd name="connsiteY224" fmla="*/ 1264007 h 1925693"/>
                <a:gd name="connsiteX225" fmla="*/ 2190226 w 3011403"/>
                <a:gd name="connsiteY225" fmla="*/ 1243789 h 1925693"/>
                <a:gd name="connsiteX226" fmla="*/ 2168151 w 3011403"/>
                <a:gd name="connsiteY226" fmla="*/ 1239457 h 1925693"/>
                <a:gd name="connsiteX227" fmla="*/ 2178260 w 3011403"/>
                <a:gd name="connsiteY227" fmla="*/ 1219033 h 1925693"/>
                <a:gd name="connsiteX228" fmla="*/ 2216219 w 3011403"/>
                <a:gd name="connsiteY228" fmla="*/ 1161887 h 1925693"/>
                <a:gd name="connsiteX229" fmla="*/ 2267795 w 3011403"/>
                <a:gd name="connsiteY229" fmla="*/ 1090920 h 1925693"/>
                <a:gd name="connsiteX230" fmla="*/ 2260574 w 3011403"/>
                <a:gd name="connsiteY230" fmla="*/ 1057706 h 1925693"/>
                <a:gd name="connsiteX231" fmla="*/ 2235405 w 3011403"/>
                <a:gd name="connsiteY231" fmla="*/ 1038107 h 1925693"/>
                <a:gd name="connsiteX232" fmla="*/ 2245101 w 3011403"/>
                <a:gd name="connsiteY232" fmla="*/ 998497 h 1925693"/>
                <a:gd name="connsiteX233" fmla="*/ 2269858 w 3011403"/>
                <a:gd name="connsiteY233" fmla="*/ 1020778 h 1925693"/>
                <a:gd name="connsiteX234" fmla="*/ 2299771 w 3011403"/>
                <a:gd name="connsiteY234" fmla="*/ 1016445 h 1925693"/>
                <a:gd name="connsiteX235" fmla="*/ 2322052 w 3011403"/>
                <a:gd name="connsiteY235" fmla="*/ 1012732 h 1925693"/>
                <a:gd name="connsiteX236" fmla="*/ 2347221 w 3011403"/>
                <a:gd name="connsiteY236" fmla="*/ 1054199 h 1925693"/>
                <a:gd name="connsiteX237" fmla="*/ 2362693 w 3011403"/>
                <a:gd name="connsiteY237" fmla="*/ 1091333 h 1925693"/>
                <a:gd name="connsiteX238" fmla="*/ 2479047 w 3011403"/>
                <a:gd name="connsiteY238" fmla="*/ 1140020 h 1925693"/>
                <a:gd name="connsiteX239" fmla="*/ 2617475 w 3011403"/>
                <a:gd name="connsiteY239" fmla="*/ 1145383 h 1925693"/>
                <a:gd name="connsiteX240" fmla="*/ 2665956 w 3011403"/>
                <a:gd name="connsiteY240" fmla="*/ 1157555 h 1925693"/>
                <a:gd name="connsiteX241" fmla="*/ 2729909 w 3011403"/>
                <a:gd name="connsiteY241" fmla="*/ 1155079 h 1925693"/>
                <a:gd name="connsiteX242" fmla="*/ 2828727 w 3011403"/>
                <a:gd name="connsiteY242" fmla="*/ 1098141 h 1925693"/>
                <a:gd name="connsiteX243" fmla="*/ 2936004 w 3011403"/>
                <a:gd name="connsiteY243" fmla="*/ 1098141 h 1925693"/>
                <a:gd name="connsiteX244" fmla="*/ 2965711 w 3011403"/>
                <a:gd name="connsiteY244" fmla="*/ 1058324 h 1925693"/>
                <a:gd name="connsiteX245" fmla="*/ 2967981 w 3011403"/>
                <a:gd name="connsiteY245" fmla="*/ 963632 h 1925693"/>
                <a:gd name="connsiteX246" fmla="*/ 2970869 w 3011403"/>
                <a:gd name="connsiteY246" fmla="*/ 771979 h 1925693"/>
                <a:gd name="connsiteX247" fmla="*/ 2948383 w 3011403"/>
                <a:gd name="connsiteY247" fmla="*/ 749698 h 1925693"/>
                <a:gd name="connsiteX248" fmla="*/ 2868131 w 3011403"/>
                <a:gd name="connsiteY248" fmla="*/ 747016 h 1925693"/>
                <a:gd name="connsiteX249" fmla="*/ 2810573 w 3011403"/>
                <a:gd name="connsiteY249" fmla="*/ 753618 h 1925693"/>
                <a:gd name="connsiteX250" fmla="*/ 2755078 w 3011403"/>
                <a:gd name="connsiteY250" fmla="*/ 769090 h 1925693"/>
                <a:gd name="connsiteX251" fmla="*/ 2651721 w 3011403"/>
                <a:gd name="connsiteY251" fmla="*/ 762695 h 1925693"/>
                <a:gd name="connsiteX252" fmla="*/ 2610049 w 3011403"/>
                <a:gd name="connsiteY252" fmla="*/ 788276 h 1925693"/>
                <a:gd name="connsiteX253" fmla="*/ 2607160 w 3011403"/>
                <a:gd name="connsiteY253" fmla="*/ 789308 h 1925693"/>
                <a:gd name="connsiteX254" fmla="*/ 2506691 w 3011403"/>
                <a:gd name="connsiteY254" fmla="*/ 781881 h 1925693"/>
                <a:gd name="connsiteX255" fmla="*/ 2471001 w 3011403"/>
                <a:gd name="connsiteY255" fmla="*/ 789514 h 1925693"/>
                <a:gd name="connsiteX256" fmla="*/ 2459861 w 3011403"/>
                <a:gd name="connsiteY256" fmla="*/ 793434 h 1925693"/>
                <a:gd name="connsiteX257" fmla="*/ 2392401 w 3011403"/>
                <a:gd name="connsiteY257" fmla="*/ 784769 h 1925693"/>
                <a:gd name="connsiteX258" fmla="*/ 2350934 w 3011403"/>
                <a:gd name="connsiteY258" fmla="*/ 800655 h 1925693"/>
                <a:gd name="connsiteX259" fmla="*/ 2346189 w 3011403"/>
                <a:gd name="connsiteY259" fmla="*/ 804162 h 1925693"/>
                <a:gd name="connsiteX260" fmla="*/ 2266557 w 3011403"/>
                <a:gd name="connsiteY260" fmla="*/ 803749 h 1925693"/>
                <a:gd name="connsiteX261" fmla="*/ 2258923 w 3011403"/>
                <a:gd name="connsiteY261" fmla="*/ 697091 h 1925693"/>
                <a:gd name="connsiteX262" fmla="*/ 2269239 w 3011403"/>
                <a:gd name="connsiteY262" fmla="*/ 696266 h 1925693"/>
                <a:gd name="connsiteX263" fmla="*/ 2384148 w 3011403"/>
                <a:gd name="connsiteY263" fmla="*/ 699979 h 1925693"/>
                <a:gd name="connsiteX264" fmla="*/ 2426853 w 3011403"/>
                <a:gd name="connsiteY264" fmla="*/ 704518 h 1925693"/>
                <a:gd name="connsiteX265" fmla="*/ 2531654 w 3011403"/>
                <a:gd name="connsiteY265" fmla="*/ 697504 h 1925693"/>
                <a:gd name="connsiteX266" fmla="*/ 2586736 w 3011403"/>
                <a:gd name="connsiteY266" fmla="*/ 681000 h 1925693"/>
                <a:gd name="connsiteX267" fmla="*/ 2615206 w 3011403"/>
                <a:gd name="connsiteY267" fmla="*/ 668622 h 1925693"/>
                <a:gd name="connsiteX268" fmla="*/ 2635217 w 3011403"/>
                <a:gd name="connsiteY268" fmla="*/ 649229 h 1925693"/>
                <a:gd name="connsiteX269" fmla="*/ 2688443 w 3011403"/>
                <a:gd name="connsiteY269" fmla="*/ 646135 h 1925693"/>
                <a:gd name="connsiteX270" fmla="*/ 2712580 w 3011403"/>
                <a:gd name="connsiteY270" fmla="*/ 659751 h 1925693"/>
                <a:gd name="connsiteX271" fmla="*/ 2743731 w 3011403"/>
                <a:gd name="connsiteY271" fmla="*/ 693584 h 1925693"/>
                <a:gd name="connsiteX272" fmla="*/ 2785611 w 3011403"/>
                <a:gd name="connsiteY272" fmla="*/ 717515 h 1925693"/>
                <a:gd name="connsiteX273" fmla="*/ 2855753 w 3011403"/>
                <a:gd name="connsiteY273" fmla="*/ 729068 h 1925693"/>
                <a:gd name="connsiteX274" fmla="*/ 2858641 w 3011403"/>
                <a:gd name="connsiteY274" fmla="*/ 729893 h 1925693"/>
                <a:gd name="connsiteX275" fmla="*/ 2898663 w 3011403"/>
                <a:gd name="connsiteY275" fmla="*/ 664908 h 1925693"/>
                <a:gd name="connsiteX276" fmla="*/ 2916611 w 3011403"/>
                <a:gd name="connsiteY276" fmla="*/ 637264 h 1925693"/>
                <a:gd name="connsiteX277" fmla="*/ 3010066 w 3011403"/>
                <a:gd name="connsiteY277" fmla="*/ 597035 h 1925693"/>
                <a:gd name="connsiteX278" fmla="*/ 3008622 w 3011403"/>
                <a:gd name="connsiteY278" fmla="*/ 512864 h 1925693"/>
                <a:gd name="connsiteX279" fmla="*/ 2932291 w 3011403"/>
                <a:gd name="connsiteY279" fmla="*/ 477587 h 1925693"/>
                <a:gd name="connsiteX280" fmla="*/ 2807066 w 3011403"/>
                <a:gd name="connsiteY280" fmla="*/ 468716 h 1925693"/>
                <a:gd name="connsiteX281" fmla="*/ 2769725 w 3011403"/>
                <a:gd name="connsiteY281" fmla="*/ 465828 h 1925693"/>
                <a:gd name="connsiteX282" fmla="*/ 2695663 w 3011403"/>
                <a:gd name="connsiteY282" fmla="*/ 441071 h 1925693"/>
                <a:gd name="connsiteX283" fmla="*/ 2649039 w 3011403"/>
                <a:gd name="connsiteY283" fmla="*/ 421679 h 1925693"/>
                <a:gd name="connsiteX284" fmla="*/ 2507517 w 3011403"/>
                <a:gd name="connsiteY284" fmla="*/ 357313 h 1925693"/>
                <a:gd name="connsiteX285" fmla="*/ 2205492 w 3011403"/>
                <a:gd name="connsiteY285" fmla="*/ 377944 h 1925693"/>
                <a:gd name="connsiteX286" fmla="*/ 2194764 w 3011403"/>
                <a:gd name="connsiteY286" fmla="*/ 374437 h 1925693"/>
                <a:gd name="connsiteX287" fmla="*/ 2156392 w 3011403"/>
                <a:gd name="connsiteY287" fmla="*/ 313990 h 1925693"/>
                <a:gd name="connsiteX288" fmla="*/ 2144633 w 3011403"/>
                <a:gd name="connsiteY288" fmla="*/ 277888 h 1925693"/>
                <a:gd name="connsiteX289" fmla="*/ 2104817 w 3011403"/>
                <a:gd name="connsiteY289" fmla="*/ 233326 h 1925693"/>
                <a:gd name="connsiteX290" fmla="*/ 2102547 w 3011403"/>
                <a:gd name="connsiteY290" fmla="*/ 229819 h 1925693"/>
                <a:gd name="connsiteX291" fmla="*/ 2110181 w 3011403"/>
                <a:gd name="connsiteY291" fmla="*/ 221773 h 1925693"/>
                <a:gd name="connsiteX292" fmla="*/ 2180942 w 3011403"/>
                <a:gd name="connsiteY292" fmla="*/ 252306 h 1925693"/>
                <a:gd name="connsiteX293" fmla="*/ 2253147 w 3011403"/>
                <a:gd name="connsiteY293" fmla="*/ 281807 h 1925693"/>
                <a:gd name="connsiteX294" fmla="*/ 2261193 w 3011403"/>
                <a:gd name="connsiteY294" fmla="*/ 270873 h 1925693"/>
                <a:gd name="connsiteX295" fmla="*/ 2278316 w 3011403"/>
                <a:gd name="connsiteY295" fmla="*/ 237865 h 1925693"/>
                <a:gd name="connsiteX296" fmla="*/ 2312356 w 3011403"/>
                <a:gd name="connsiteY296" fmla="*/ 168548 h 1925693"/>
                <a:gd name="connsiteX297" fmla="*/ 2322877 w 3011403"/>
                <a:gd name="connsiteY297" fmla="*/ 159058 h 1925693"/>
                <a:gd name="connsiteX298" fmla="*/ 2316275 w 3011403"/>
                <a:gd name="connsiteY298" fmla="*/ 133889 h 1925693"/>
                <a:gd name="connsiteX299" fmla="*/ 2327210 w 3011403"/>
                <a:gd name="connsiteY299" fmla="*/ 100675 h 1925693"/>
                <a:gd name="connsiteX300" fmla="*/ 2302453 w 3011403"/>
                <a:gd name="connsiteY300" fmla="*/ 86440 h 1925693"/>
                <a:gd name="connsiteX301" fmla="*/ 2265938 w 3011403"/>
                <a:gd name="connsiteY301" fmla="*/ 71586 h 1925693"/>
                <a:gd name="connsiteX302" fmla="*/ 2147934 w 3011403"/>
                <a:gd name="connsiteY302" fmla="*/ 24756 h 1925693"/>
                <a:gd name="connsiteX303" fmla="*/ 2076141 w 3011403"/>
                <a:gd name="connsiteY303" fmla="*/ 0 h 1925693"/>
                <a:gd name="connsiteX0" fmla="*/ 942929 w 3011403"/>
                <a:gd name="connsiteY0" fmla="*/ 1189119 h 1925693"/>
                <a:gd name="connsiteX1" fmla="*/ 983570 w 3011403"/>
                <a:gd name="connsiteY1" fmla="*/ 1192007 h 1925693"/>
                <a:gd name="connsiteX2" fmla="*/ 1053919 w 3011403"/>
                <a:gd name="connsiteY2" fmla="*/ 1189944 h 1925693"/>
                <a:gd name="connsiteX3" fmla="*/ 1073311 w 3011403"/>
                <a:gd name="connsiteY3" fmla="*/ 1207273 h 1925693"/>
                <a:gd name="connsiteX4" fmla="*/ 1073724 w 3011403"/>
                <a:gd name="connsiteY4" fmla="*/ 1221715 h 1925693"/>
                <a:gd name="connsiteX5" fmla="*/ 1098686 w 3011403"/>
                <a:gd name="connsiteY5" fmla="*/ 1243789 h 1925693"/>
                <a:gd name="connsiteX6" fmla="*/ 1184095 w 3011403"/>
                <a:gd name="connsiteY6" fmla="*/ 1243789 h 1925693"/>
                <a:gd name="connsiteX7" fmla="*/ 1200393 w 3011403"/>
                <a:gd name="connsiteY7" fmla="*/ 1239869 h 1925693"/>
                <a:gd name="connsiteX8" fmla="*/ 1200186 w 3011403"/>
                <a:gd name="connsiteY8" fmla="*/ 1241313 h 1925693"/>
                <a:gd name="connsiteX9" fmla="*/ 1239590 w 3011403"/>
                <a:gd name="connsiteY9" fmla="*/ 1241107 h 1925693"/>
                <a:gd name="connsiteX10" fmla="*/ 1241034 w 3011403"/>
                <a:gd name="connsiteY10" fmla="*/ 1242964 h 1925693"/>
                <a:gd name="connsiteX11" fmla="*/ 1235051 w 3011403"/>
                <a:gd name="connsiteY11" fmla="*/ 1247709 h 1925693"/>
                <a:gd name="connsiteX12" fmla="*/ 1223911 w 3011403"/>
                <a:gd name="connsiteY12" fmla="*/ 1259880 h 1925693"/>
                <a:gd name="connsiteX13" fmla="*/ 1222467 w 3011403"/>
                <a:gd name="connsiteY13" fmla="*/ 1293920 h 1925693"/>
                <a:gd name="connsiteX14" fmla="*/ 1244335 w 3011403"/>
                <a:gd name="connsiteY14" fmla="*/ 1314344 h 1925693"/>
                <a:gd name="connsiteX15" fmla="*/ 1285595 w 3011403"/>
                <a:gd name="connsiteY15" fmla="*/ 1315788 h 1925693"/>
                <a:gd name="connsiteX16" fmla="*/ 1497879 w 3011403"/>
                <a:gd name="connsiteY16" fmla="*/ 1320533 h 1925693"/>
                <a:gd name="connsiteX17" fmla="*/ 1503037 w 3011403"/>
                <a:gd name="connsiteY17" fmla="*/ 1321565 h 1925693"/>
                <a:gd name="connsiteX18" fmla="*/ 1496641 w 3011403"/>
                <a:gd name="connsiteY18" fmla="*/ 1330229 h 1925693"/>
                <a:gd name="connsiteX19" fmla="*/ 1468997 w 3011403"/>
                <a:gd name="connsiteY19" fmla="*/ 1373140 h 1925693"/>
                <a:gd name="connsiteX20" fmla="*/ 1462395 w 3011403"/>
                <a:gd name="connsiteY20" fmla="*/ 1383248 h 1925693"/>
                <a:gd name="connsiteX21" fmla="*/ 1439496 w 3011403"/>
                <a:gd name="connsiteY21" fmla="*/ 1405529 h 1925693"/>
                <a:gd name="connsiteX22" fmla="*/ 1443828 w 3011403"/>
                <a:gd name="connsiteY22" fmla="*/ 1439569 h 1925693"/>
                <a:gd name="connsiteX23" fmla="*/ 1423611 w 3011403"/>
                <a:gd name="connsiteY23" fmla="*/ 1448027 h 1925693"/>
                <a:gd name="connsiteX24" fmla="*/ 1234845 w 3011403"/>
                <a:gd name="connsiteY24" fmla="*/ 1495683 h 1925693"/>
                <a:gd name="connsiteX25" fmla="*/ 1139121 w 3011403"/>
                <a:gd name="connsiteY25" fmla="*/ 1516107 h 1925693"/>
                <a:gd name="connsiteX26" fmla="*/ 1124061 w 3011403"/>
                <a:gd name="connsiteY26" fmla="*/ 1513218 h 1925693"/>
                <a:gd name="connsiteX27" fmla="*/ 1115603 w 3011403"/>
                <a:gd name="connsiteY27" fmla="*/ 1510123 h 1925693"/>
                <a:gd name="connsiteX28" fmla="*/ 1094973 w 3011403"/>
                <a:gd name="connsiteY28" fmla="*/ 1498365 h 1925693"/>
                <a:gd name="connsiteX29" fmla="*/ 1061139 w 3011403"/>
                <a:gd name="connsiteY29" fmla="*/ 1496921 h 1925693"/>
                <a:gd name="connsiteX30" fmla="*/ 1056807 w 3011403"/>
                <a:gd name="connsiteY30" fmla="*/ 1517138 h 1925693"/>
                <a:gd name="connsiteX31" fmla="*/ 1041128 w 3011403"/>
                <a:gd name="connsiteY31" fmla="*/ 1508886 h 1925693"/>
                <a:gd name="connsiteX32" fmla="*/ 1007501 w 3011403"/>
                <a:gd name="connsiteY32" fmla="*/ 1505379 h 1925693"/>
                <a:gd name="connsiteX33" fmla="*/ 1003994 w 3011403"/>
                <a:gd name="connsiteY33" fmla="*/ 1512600 h 1925693"/>
                <a:gd name="connsiteX34" fmla="*/ 1005025 w 3011403"/>
                <a:gd name="connsiteY34" fmla="*/ 1522708 h 1925693"/>
                <a:gd name="connsiteX35" fmla="*/ 990172 w 3011403"/>
                <a:gd name="connsiteY35" fmla="*/ 1542307 h 1925693"/>
                <a:gd name="connsiteX36" fmla="*/ 915903 w 3011403"/>
                <a:gd name="connsiteY36" fmla="*/ 1559430 h 1925693"/>
                <a:gd name="connsiteX37" fmla="*/ 920236 w 3011403"/>
                <a:gd name="connsiteY37" fmla="*/ 1470926 h 1925693"/>
                <a:gd name="connsiteX38" fmla="*/ 917554 w 3011403"/>
                <a:gd name="connsiteY38" fmla="*/ 1319502 h 1925693"/>
                <a:gd name="connsiteX39" fmla="*/ 930344 w 3011403"/>
                <a:gd name="connsiteY39" fmla="*/ 1197578 h 1925693"/>
                <a:gd name="connsiteX40" fmla="*/ 942929 w 3011403"/>
                <a:gd name="connsiteY40" fmla="*/ 1189119 h 1925693"/>
                <a:gd name="connsiteX41" fmla="*/ 901488 w 3011403"/>
                <a:gd name="connsiteY41" fmla="*/ 1180790 h 1925693"/>
                <a:gd name="connsiteX42" fmla="*/ 919204 w 3011403"/>
                <a:gd name="connsiteY42" fmla="*/ 1187882 h 1925693"/>
                <a:gd name="connsiteX43" fmla="*/ 920236 w 3011403"/>
                <a:gd name="connsiteY43" fmla="*/ 1196752 h 1925693"/>
                <a:gd name="connsiteX44" fmla="*/ 906414 w 3011403"/>
                <a:gd name="connsiteY44" fmla="*/ 1273290 h 1925693"/>
                <a:gd name="connsiteX45" fmla="*/ 912603 w 3011403"/>
                <a:gd name="connsiteY45" fmla="*/ 1359111 h 1925693"/>
                <a:gd name="connsiteX46" fmla="*/ 912809 w 3011403"/>
                <a:gd name="connsiteY46" fmla="*/ 1417495 h 1925693"/>
                <a:gd name="connsiteX47" fmla="*/ 905588 w 3011403"/>
                <a:gd name="connsiteY47" fmla="*/ 1550146 h 1925693"/>
                <a:gd name="connsiteX48" fmla="*/ 890322 w 3011403"/>
                <a:gd name="connsiteY48" fmla="*/ 1568507 h 1925693"/>
                <a:gd name="connsiteX49" fmla="*/ 788822 w 3011403"/>
                <a:gd name="connsiteY49" fmla="*/ 1590581 h 1925693"/>
                <a:gd name="connsiteX50" fmla="*/ 790885 w 3011403"/>
                <a:gd name="connsiteY50" fmla="*/ 1544370 h 1925693"/>
                <a:gd name="connsiteX51" fmla="*/ 796043 w 3011403"/>
                <a:gd name="connsiteY51" fmla="*/ 1404498 h 1925693"/>
                <a:gd name="connsiteX52" fmla="*/ 841842 w 3011403"/>
                <a:gd name="connsiteY52" fmla="*/ 1210574 h 1925693"/>
                <a:gd name="connsiteX53" fmla="*/ 882070 w 3011403"/>
                <a:gd name="connsiteY53" fmla="*/ 1181280 h 1925693"/>
                <a:gd name="connsiteX54" fmla="*/ 901488 w 3011403"/>
                <a:gd name="connsiteY54" fmla="*/ 1180790 h 1925693"/>
                <a:gd name="connsiteX55" fmla="*/ 2240150 w 3011403"/>
                <a:gd name="connsiteY55" fmla="*/ 1100822 h 1925693"/>
                <a:gd name="connsiteX56" fmla="*/ 2217457 w 3011403"/>
                <a:gd name="connsiteY56" fmla="*/ 1138988 h 1925693"/>
                <a:gd name="connsiteX57" fmla="*/ 2214569 w 3011403"/>
                <a:gd name="connsiteY57" fmla="*/ 1137956 h 1925693"/>
                <a:gd name="connsiteX58" fmla="*/ 2218901 w 3011403"/>
                <a:gd name="connsiteY58" fmla="*/ 1109487 h 1925693"/>
                <a:gd name="connsiteX59" fmla="*/ 2240150 w 3011403"/>
                <a:gd name="connsiteY59" fmla="*/ 1100822 h 1925693"/>
                <a:gd name="connsiteX60" fmla="*/ 1859731 w 3011403"/>
                <a:gd name="connsiteY60" fmla="*/ 1091745 h 1925693"/>
                <a:gd name="connsiteX61" fmla="*/ 1895834 w 3011403"/>
                <a:gd name="connsiteY61" fmla="*/ 1092157 h 1925693"/>
                <a:gd name="connsiteX62" fmla="*/ 1909656 w 3011403"/>
                <a:gd name="connsiteY62" fmla="*/ 1101235 h 1925693"/>
                <a:gd name="connsiteX63" fmla="*/ 1948853 w 3011403"/>
                <a:gd name="connsiteY63" fmla="*/ 1156730 h 1925693"/>
                <a:gd name="connsiteX64" fmla="*/ 1975053 w 3011403"/>
                <a:gd name="connsiteY64" fmla="*/ 1191182 h 1925693"/>
                <a:gd name="connsiteX65" fmla="*/ 1981655 w 3011403"/>
                <a:gd name="connsiteY65" fmla="*/ 1231205 h 1925693"/>
                <a:gd name="connsiteX66" fmla="*/ 1975053 w 3011403"/>
                <a:gd name="connsiteY66" fmla="*/ 1237187 h 1925693"/>
                <a:gd name="connsiteX67" fmla="*/ 1889645 w 3011403"/>
                <a:gd name="connsiteY67" fmla="*/ 1237806 h 1925693"/>
                <a:gd name="connsiteX68" fmla="*/ 1543471 w 3011403"/>
                <a:gd name="connsiteY68" fmla="*/ 1230998 h 1925693"/>
                <a:gd name="connsiteX69" fmla="*/ 1523254 w 3011403"/>
                <a:gd name="connsiteY69" fmla="*/ 1238219 h 1925693"/>
                <a:gd name="connsiteX70" fmla="*/ 1466521 w 3011403"/>
                <a:gd name="connsiteY70" fmla="*/ 1258436 h 1925693"/>
                <a:gd name="connsiteX71" fmla="*/ 1397410 w 3011403"/>
                <a:gd name="connsiteY71" fmla="*/ 1256373 h 1925693"/>
                <a:gd name="connsiteX72" fmla="*/ 1388539 w 3011403"/>
                <a:gd name="connsiteY72" fmla="*/ 1253279 h 1925693"/>
                <a:gd name="connsiteX73" fmla="*/ 1365021 w 3011403"/>
                <a:gd name="connsiteY73" fmla="*/ 1239663 h 1925693"/>
                <a:gd name="connsiteX74" fmla="*/ 1358007 w 3011403"/>
                <a:gd name="connsiteY74" fmla="*/ 1232236 h 1925693"/>
                <a:gd name="connsiteX75" fmla="*/ 1363989 w 3011403"/>
                <a:gd name="connsiteY75" fmla="*/ 1210781 h 1925693"/>
                <a:gd name="connsiteX76" fmla="*/ 1410820 w 3011403"/>
                <a:gd name="connsiteY76" fmla="*/ 1212638 h 1925693"/>
                <a:gd name="connsiteX77" fmla="*/ 1471885 w 3011403"/>
                <a:gd name="connsiteY77" fmla="*/ 1179010 h 1925693"/>
                <a:gd name="connsiteX78" fmla="*/ 1582875 w 3011403"/>
                <a:gd name="connsiteY78" fmla="*/ 1144558 h 1925693"/>
                <a:gd name="connsiteX79" fmla="*/ 1723985 w 3011403"/>
                <a:gd name="connsiteY79" fmla="*/ 1145383 h 1925693"/>
                <a:gd name="connsiteX80" fmla="*/ 1790001 w 3011403"/>
                <a:gd name="connsiteY80" fmla="*/ 1155699 h 1925693"/>
                <a:gd name="connsiteX81" fmla="*/ 1844671 w 3011403"/>
                <a:gd name="connsiteY81" fmla="*/ 1185199 h 1925693"/>
                <a:gd name="connsiteX82" fmla="*/ 1903673 w 3011403"/>
                <a:gd name="connsiteY82" fmla="*/ 1218002 h 1925693"/>
                <a:gd name="connsiteX83" fmla="*/ 1919146 w 3011403"/>
                <a:gd name="connsiteY83" fmla="*/ 1212018 h 1925693"/>
                <a:gd name="connsiteX84" fmla="*/ 1919765 w 3011403"/>
                <a:gd name="connsiteY84" fmla="*/ 1181486 h 1925693"/>
                <a:gd name="connsiteX85" fmla="*/ 1897278 w 3011403"/>
                <a:gd name="connsiteY85" fmla="*/ 1133212 h 1925693"/>
                <a:gd name="connsiteX86" fmla="*/ 1857874 w 3011403"/>
                <a:gd name="connsiteY86" fmla="*/ 1094221 h 1925693"/>
                <a:gd name="connsiteX87" fmla="*/ 1859731 w 3011403"/>
                <a:gd name="connsiteY87" fmla="*/ 1091745 h 1925693"/>
                <a:gd name="connsiteX88" fmla="*/ 2215807 w 3011403"/>
                <a:gd name="connsiteY88" fmla="*/ 1062244 h 1925693"/>
                <a:gd name="connsiteX89" fmla="*/ 2234374 w 3011403"/>
                <a:gd name="connsiteY89" fmla="*/ 1066370 h 1925693"/>
                <a:gd name="connsiteX90" fmla="*/ 2238913 w 3011403"/>
                <a:gd name="connsiteY90" fmla="*/ 1079986 h 1925693"/>
                <a:gd name="connsiteX91" fmla="*/ 2227979 w 3011403"/>
                <a:gd name="connsiteY91" fmla="*/ 1088032 h 1925693"/>
                <a:gd name="connsiteX92" fmla="*/ 2227979 w 3011403"/>
                <a:gd name="connsiteY92" fmla="*/ 1083905 h 1925693"/>
                <a:gd name="connsiteX93" fmla="*/ 2214569 w 3011403"/>
                <a:gd name="connsiteY93" fmla="*/ 1074622 h 1925693"/>
                <a:gd name="connsiteX94" fmla="*/ 2208586 w 3011403"/>
                <a:gd name="connsiteY94" fmla="*/ 1066370 h 1925693"/>
                <a:gd name="connsiteX95" fmla="*/ 2215807 w 3011403"/>
                <a:gd name="connsiteY95" fmla="*/ 1062244 h 1925693"/>
                <a:gd name="connsiteX96" fmla="*/ 2201985 w 3011403"/>
                <a:gd name="connsiteY96" fmla="*/ 1021396 h 1925693"/>
                <a:gd name="connsiteX97" fmla="*/ 2207555 w 3011403"/>
                <a:gd name="connsiteY97" fmla="*/ 1027585 h 1925693"/>
                <a:gd name="connsiteX98" fmla="*/ 2203841 w 3011403"/>
                <a:gd name="connsiteY98" fmla="*/ 1043677 h 1925693"/>
                <a:gd name="connsiteX99" fmla="*/ 2199303 w 3011403"/>
                <a:gd name="connsiteY99" fmla="*/ 1043677 h 1925693"/>
                <a:gd name="connsiteX100" fmla="*/ 2196414 w 3011403"/>
                <a:gd name="connsiteY100" fmla="*/ 1027998 h 1925693"/>
                <a:gd name="connsiteX101" fmla="*/ 2201985 w 3011403"/>
                <a:gd name="connsiteY101" fmla="*/ 1021396 h 1925693"/>
                <a:gd name="connsiteX102" fmla="*/ 2201985 w 3011403"/>
                <a:gd name="connsiteY102" fmla="*/ 784150 h 1925693"/>
                <a:gd name="connsiteX103" fmla="*/ 2211474 w 3011403"/>
                <a:gd name="connsiteY103" fmla="*/ 796941 h 1925693"/>
                <a:gd name="connsiteX104" fmla="*/ 2196208 w 3011403"/>
                <a:gd name="connsiteY104" fmla="*/ 788276 h 1925693"/>
                <a:gd name="connsiteX105" fmla="*/ 2201985 w 3011403"/>
                <a:gd name="connsiteY105" fmla="*/ 784150 h 1925693"/>
                <a:gd name="connsiteX106" fmla="*/ 2235818 w 3011403"/>
                <a:gd name="connsiteY106" fmla="*/ 707200 h 1925693"/>
                <a:gd name="connsiteX107" fmla="*/ 2242420 w 3011403"/>
                <a:gd name="connsiteY107" fmla="*/ 709469 h 1925693"/>
                <a:gd name="connsiteX108" fmla="*/ 2246752 w 3011403"/>
                <a:gd name="connsiteY108" fmla="*/ 720816 h 1925693"/>
                <a:gd name="connsiteX109" fmla="*/ 2250465 w 3011403"/>
                <a:gd name="connsiteY109" fmla="*/ 811588 h 1925693"/>
                <a:gd name="connsiteX110" fmla="*/ 2247165 w 3011403"/>
                <a:gd name="connsiteY110" fmla="*/ 812001 h 1925693"/>
                <a:gd name="connsiteX111" fmla="*/ 2244689 w 3011403"/>
                <a:gd name="connsiteY111" fmla="*/ 800448 h 1925693"/>
                <a:gd name="connsiteX112" fmla="*/ 2229629 w 3011403"/>
                <a:gd name="connsiteY112" fmla="*/ 799004 h 1925693"/>
                <a:gd name="connsiteX113" fmla="*/ 2234168 w 3011403"/>
                <a:gd name="connsiteY113" fmla="*/ 779611 h 1925693"/>
                <a:gd name="connsiteX114" fmla="*/ 2237469 w 3011403"/>
                <a:gd name="connsiteY114" fmla="*/ 770534 h 1925693"/>
                <a:gd name="connsiteX115" fmla="*/ 2237675 w 3011403"/>
                <a:gd name="connsiteY115" fmla="*/ 721229 h 1925693"/>
                <a:gd name="connsiteX116" fmla="*/ 2235199 w 3011403"/>
                <a:gd name="connsiteY116" fmla="*/ 713802 h 1925693"/>
                <a:gd name="connsiteX117" fmla="*/ 2235818 w 3011403"/>
                <a:gd name="connsiteY117" fmla="*/ 707200 h 1925693"/>
                <a:gd name="connsiteX118" fmla="*/ 1724604 w 3011403"/>
                <a:gd name="connsiteY118" fmla="*/ 417966 h 1925693"/>
                <a:gd name="connsiteX119" fmla="*/ 1756580 w 3011403"/>
                <a:gd name="connsiteY119" fmla="*/ 423536 h 1925693"/>
                <a:gd name="connsiteX120" fmla="*/ 1785463 w 3011403"/>
                <a:gd name="connsiteY120" fmla="*/ 426011 h 1925693"/>
                <a:gd name="connsiteX121" fmla="*/ 1843640 w 3011403"/>
                <a:gd name="connsiteY121" fmla="*/ 426631 h 1925693"/>
                <a:gd name="connsiteX122" fmla="*/ 1877885 w 3011403"/>
                <a:gd name="connsiteY122" fmla="*/ 425599 h 1925693"/>
                <a:gd name="connsiteX123" fmla="*/ 1925129 w 3011403"/>
                <a:gd name="connsiteY123" fmla="*/ 428900 h 1925693"/>
                <a:gd name="connsiteX124" fmla="*/ 1942251 w 3011403"/>
                <a:gd name="connsiteY124" fmla="*/ 441690 h 1925693"/>
                <a:gd name="connsiteX125" fmla="*/ 1932762 w 3011403"/>
                <a:gd name="connsiteY125" fmla="*/ 452006 h 1925693"/>
                <a:gd name="connsiteX126" fmla="*/ 1938951 w 3011403"/>
                <a:gd name="connsiteY126" fmla="*/ 463352 h 1925693"/>
                <a:gd name="connsiteX127" fmla="*/ 1723366 w 3011403"/>
                <a:gd name="connsiteY127" fmla="*/ 423536 h 1925693"/>
                <a:gd name="connsiteX128" fmla="*/ 1724604 w 3011403"/>
                <a:gd name="connsiteY128" fmla="*/ 417966 h 1925693"/>
                <a:gd name="connsiteX129" fmla="*/ 2004761 w 3011403"/>
                <a:gd name="connsiteY129" fmla="*/ 162359 h 1925693"/>
                <a:gd name="connsiteX130" fmla="*/ 2038594 w 3011403"/>
                <a:gd name="connsiteY130" fmla="*/ 181958 h 1925693"/>
                <a:gd name="connsiteX131" fmla="*/ 2035706 w 3011403"/>
                <a:gd name="connsiteY131" fmla="*/ 210633 h 1925693"/>
                <a:gd name="connsiteX132" fmla="*/ 2017758 w 3011403"/>
                <a:gd name="connsiteY132" fmla="*/ 237659 h 1925693"/>
                <a:gd name="connsiteX133" fmla="*/ 1999191 w 3011403"/>
                <a:gd name="connsiteY133" fmla="*/ 279538 h 1925693"/>
                <a:gd name="connsiteX134" fmla="*/ 1985369 w 3011403"/>
                <a:gd name="connsiteY134" fmla="*/ 257257 h 1925693"/>
                <a:gd name="connsiteX135" fmla="*/ 2004761 w 3011403"/>
                <a:gd name="connsiteY135" fmla="*/ 162359 h 1925693"/>
                <a:gd name="connsiteX136" fmla="*/ 2076141 w 3011403"/>
                <a:gd name="connsiteY136" fmla="*/ 0 h 1925693"/>
                <a:gd name="connsiteX137" fmla="*/ 2069746 w 3011403"/>
                <a:gd name="connsiteY137" fmla="*/ 23931 h 1925693"/>
                <a:gd name="connsiteX138" fmla="*/ 2054686 w 3011403"/>
                <a:gd name="connsiteY138" fmla="*/ 21249 h 1925693"/>
                <a:gd name="connsiteX139" fmla="*/ 2036531 w 3011403"/>
                <a:gd name="connsiteY139" fmla="*/ 40023 h 1925693"/>
                <a:gd name="connsiteX140" fmla="*/ 2045815 w 3011403"/>
                <a:gd name="connsiteY140" fmla="*/ 61891 h 1925693"/>
                <a:gd name="connsiteX141" fmla="*/ 2048703 w 3011403"/>
                <a:gd name="connsiteY141" fmla="*/ 71380 h 1925693"/>
                <a:gd name="connsiteX142" fmla="*/ 2037769 w 3011403"/>
                <a:gd name="connsiteY142" fmla="*/ 84996 h 1925693"/>
                <a:gd name="connsiteX143" fmla="*/ 1992177 w 3011403"/>
                <a:gd name="connsiteY143" fmla="*/ 149156 h 1925693"/>
                <a:gd name="connsiteX144" fmla="*/ 1984543 w 3011403"/>
                <a:gd name="connsiteY144" fmla="*/ 185877 h 1925693"/>
                <a:gd name="connsiteX145" fmla="*/ 1971340 w 3011403"/>
                <a:gd name="connsiteY145" fmla="*/ 233326 h 1925693"/>
                <a:gd name="connsiteX146" fmla="*/ 1987844 w 3011403"/>
                <a:gd name="connsiteY146" fmla="*/ 298105 h 1925693"/>
                <a:gd name="connsiteX147" fmla="*/ 1992177 w 3011403"/>
                <a:gd name="connsiteY147" fmla="*/ 306770 h 1925693"/>
                <a:gd name="connsiteX148" fmla="*/ 1992383 w 3011403"/>
                <a:gd name="connsiteY148" fmla="*/ 338746 h 1925693"/>
                <a:gd name="connsiteX149" fmla="*/ 1645178 w 3011403"/>
                <a:gd name="connsiteY149" fmla="*/ 323480 h 1925693"/>
                <a:gd name="connsiteX150" fmla="*/ 1415359 w 3011403"/>
                <a:gd name="connsiteY150" fmla="*/ 317910 h 1925693"/>
                <a:gd name="connsiteX151" fmla="*/ 1396172 w 3011403"/>
                <a:gd name="connsiteY151" fmla="*/ 312340 h 1925693"/>
                <a:gd name="connsiteX152" fmla="*/ 1350580 w 3011403"/>
                <a:gd name="connsiteY152" fmla="*/ 304913 h 1925693"/>
                <a:gd name="connsiteX153" fmla="*/ 1307875 w 3011403"/>
                <a:gd name="connsiteY153" fmla="*/ 315435 h 1925693"/>
                <a:gd name="connsiteX154" fmla="*/ 1266615 w 3011403"/>
                <a:gd name="connsiteY154" fmla="*/ 334001 h 1925693"/>
                <a:gd name="connsiteX155" fmla="*/ 1231338 w 3011403"/>
                <a:gd name="connsiteY155" fmla="*/ 334414 h 1925693"/>
                <a:gd name="connsiteX156" fmla="*/ 1219166 w 3011403"/>
                <a:gd name="connsiteY156" fmla="*/ 374437 h 1925693"/>
                <a:gd name="connsiteX157" fmla="*/ 1215659 w 3011403"/>
                <a:gd name="connsiteY157" fmla="*/ 404763 h 1925693"/>
                <a:gd name="connsiteX158" fmla="*/ 1235464 w 3011403"/>
                <a:gd name="connsiteY158" fmla="*/ 458814 h 1925693"/>
                <a:gd name="connsiteX159" fmla="*/ 1197505 w 3011403"/>
                <a:gd name="connsiteY159" fmla="*/ 500074 h 1925693"/>
                <a:gd name="connsiteX160" fmla="*/ 1182238 w 3011403"/>
                <a:gd name="connsiteY160" fmla="*/ 504200 h 1925693"/>
                <a:gd name="connsiteX161" fmla="*/ 1081770 w 3011403"/>
                <a:gd name="connsiteY161" fmla="*/ 541953 h 1925693"/>
                <a:gd name="connsiteX162" fmla="*/ 1071661 w 3011403"/>
                <a:gd name="connsiteY162" fmla="*/ 571660 h 1925693"/>
                <a:gd name="connsiteX163" fmla="*/ 1061965 w 3011403"/>
                <a:gd name="connsiteY163" fmla="*/ 578674 h 1925693"/>
                <a:gd name="connsiteX164" fmla="*/ 1066710 w 3011403"/>
                <a:gd name="connsiteY164" fmla="*/ 518641 h 1925693"/>
                <a:gd name="connsiteX165" fmla="*/ 1049587 w 3011403"/>
                <a:gd name="connsiteY165" fmla="*/ 474905 h 1925693"/>
                <a:gd name="connsiteX166" fmla="*/ 953863 w 3011403"/>
                <a:gd name="connsiteY166" fmla="*/ 455513 h 1925693"/>
                <a:gd name="connsiteX167" fmla="*/ 914047 w 3011403"/>
                <a:gd name="connsiteY167" fmla="*/ 497392 h 1925693"/>
                <a:gd name="connsiteX168" fmla="*/ 906414 w 3011403"/>
                <a:gd name="connsiteY168" fmla="*/ 942796 h 1925693"/>
                <a:gd name="connsiteX169" fmla="*/ 905795 w 3011403"/>
                <a:gd name="connsiteY169" fmla="*/ 994371 h 1925693"/>
                <a:gd name="connsiteX170" fmla="*/ 1003994 w 3011403"/>
                <a:gd name="connsiteY170" fmla="*/ 1060387 h 1925693"/>
                <a:gd name="connsiteX171" fmla="*/ 1008945 w 3011403"/>
                <a:gd name="connsiteY171" fmla="*/ 1061007 h 1925693"/>
                <a:gd name="connsiteX172" fmla="*/ 1074755 w 3011403"/>
                <a:gd name="connsiteY172" fmla="*/ 1074828 h 1925693"/>
                <a:gd name="connsiteX173" fmla="*/ 1078675 w 3011403"/>
                <a:gd name="connsiteY173" fmla="*/ 1076891 h 1925693"/>
                <a:gd name="connsiteX174" fmla="*/ 1068773 w 3011403"/>
                <a:gd name="connsiteY174" fmla="*/ 1119802 h 1925693"/>
                <a:gd name="connsiteX175" fmla="*/ 1061346 w 3011403"/>
                <a:gd name="connsiteY175" fmla="*/ 1122690 h 1925693"/>
                <a:gd name="connsiteX176" fmla="*/ 1029576 w 3011403"/>
                <a:gd name="connsiteY176" fmla="*/ 1122071 h 1925693"/>
                <a:gd name="connsiteX177" fmla="*/ 903525 w 3011403"/>
                <a:gd name="connsiteY177" fmla="*/ 1142083 h 1925693"/>
                <a:gd name="connsiteX178" fmla="*/ 873612 w 3011403"/>
                <a:gd name="connsiteY178" fmla="*/ 1158587 h 1925693"/>
                <a:gd name="connsiteX179" fmla="*/ 867629 w 3011403"/>
                <a:gd name="connsiteY179" fmla="*/ 1163951 h 1925693"/>
                <a:gd name="connsiteX180" fmla="*/ 776237 w 3011403"/>
                <a:gd name="connsiteY180" fmla="*/ 1418320 h 1925693"/>
                <a:gd name="connsiteX181" fmla="*/ 769636 w 3011403"/>
                <a:gd name="connsiteY181" fmla="*/ 1584598 h 1925693"/>
                <a:gd name="connsiteX182" fmla="*/ 759115 w 3011403"/>
                <a:gd name="connsiteY182" fmla="*/ 1597802 h 1925693"/>
                <a:gd name="connsiteX183" fmla="*/ 597168 w 3011403"/>
                <a:gd name="connsiteY183" fmla="*/ 1638237 h 1925693"/>
                <a:gd name="connsiteX184" fmla="*/ 565604 w 3011403"/>
                <a:gd name="connsiteY184" fmla="*/ 1643600 h 1925693"/>
                <a:gd name="connsiteX185" fmla="*/ 541260 w 3011403"/>
                <a:gd name="connsiteY185" fmla="*/ 1636586 h 1925693"/>
                <a:gd name="connsiteX186" fmla="*/ 531152 w 3011403"/>
                <a:gd name="connsiteY186" fmla="*/ 1635142 h 1925693"/>
                <a:gd name="connsiteX187" fmla="*/ 38100 w 3011403"/>
                <a:gd name="connsiteY187" fmla="*/ 1761750 h 1925693"/>
                <a:gd name="connsiteX188" fmla="*/ 0 w 3011403"/>
                <a:gd name="connsiteY188" fmla="*/ 1925693 h 1925693"/>
                <a:gd name="connsiteX189" fmla="*/ 433984 w 3011403"/>
                <a:gd name="connsiteY189" fmla="*/ 1779347 h 1925693"/>
                <a:gd name="connsiteX190" fmla="*/ 550338 w 3011403"/>
                <a:gd name="connsiteY190" fmla="*/ 1752115 h 1925693"/>
                <a:gd name="connsiteX191" fmla="*/ 571381 w 3011403"/>
                <a:gd name="connsiteY191" fmla="*/ 1732517 h 1925693"/>
                <a:gd name="connsiteX192" fmla="*/ 583552 w 3011403"/>
                <a:gd name="connsiteY192" fmla="*/ 1721995 h 1925693"/>
                <a:gd name="connsiteX193" fmla="*/ 746737 w 3011403"/>
                <a:gd name="connsiteY193" fmla="*/ 1681973 h 1925693"/>
                <a:gd name="connsiteX194" fmla="*/ 757893 w 3011403"/>
                <a:gd name="connsiteY194" fmla="*/ 1680765 h 1925693"/>
                <a:gd name="connsiteX195" fmla="*/ 811764 w 3011403"/>
                <a:gd name="connsiteY195" fmla="*/ 1667514 h 1925693"/>
                <a:gd name="connsiteX196" fmla="*/ 817704 w 3011403"/>
                <a:gd name="connsiteY196" fmla="*/ 1665056 h 1925693"/>
                <a:gd name="connsiteX197" fmla="*/ 899606 w 3011403"/>
                <a:gd name="connsiteY197" fmla="*/ 1644632 h 1925693"/>
                <a:gd name="connsiteX198" fmla="*/ 906001 w 3011403"/>
                <a:gd name="connsiteY198" fmla="*/ 1644013 h 1925693"/>
                <a:gd name="connsiteX199" fmla="*/ 906001 w 3011403"/>
                <a:gd name="connsiteY199" fmla="*/ 1644332 h 1925693"/>
                <a:gd name="connsiteX200" fmla="*/ 992949 w 3011403"/>
                <a:gd name="connsiteY200" fmla="*/ 1622943 h 1925693"/>
                <a:gd name="connsiteX201" fmla="*/ 993252 w 3011403"/>
                <a:gd name="connsiteY201" fmla="*/ 1624175 h 1925693"/>
                <a:gd name="connsiteX202" fmla="*/ 1021736 w 3011403"/>
                <a:gd name="connsiteY202" fmla="*/ 1617607 h 1925693"/>
                <a:gd name="connsiteX203" fmla="*/ 1071454 w 3011403"/>
                <a:gd name="connsiteY203" fmla="*/ 1629160 h 1925693"/>
                <a:gd name="connsiteX204" fmla="*/ 1104050 w 3011403"/>
                <a:gd name="connsiteY204" fmla="*/ 1632048 h 1925693"/>
                <a:gd name="connsiteX205" fmla="*/ 1144692 w 3011403"/>
                <a:gd name="connsiteY205" fmla="*/ 1644219 h 1925693"/>
                <a:gd name="connsiteX206" fmla="*/ 1147992 w 3011403"/>
                <a:gd name="connsiteY206" fmla="*/ 1611624 h 1925693"/>
                <a:gd name="connsiteX207" fmla="*/ 1151912 w 3011403"/>
                <a:gd name="connsiteY207" fmla="*/ 1581917 h 1925693"/>
                <a:gd name="connsiteX208" fmla="*/ 1506750 w 3011403"/>
                <a:gd name="connsiteY208" fmla="*/ 1484336 h 1925693"/>
                <a:gd name="connsiteX209" fmla="*/ 1512114 w 3011403"/>
                <a:gd name="connsiteY209" fmla="*/ 1482686 h 1925693"/>
                <a:gd name="connsiteX210" fmla="*/ 1513970 w 3011403"/>
                <a:gd name="connsiteY210" fmla="*/ 1484336 h 1925693"/>
                <a:gd name="connsiteX211" fmla="*/ 1539758 w 3011403"/>
                <a:gd name="connsiteY211" fmla="*/ 1494033 h 1925693"/>
                <a:gd name="connsiteX212" fmla="*/ 1551311 w 3011403"/>
                <a:gd name="connsiteY212" fmla="*/ 1495270 h 1925693"/>
                <a:gd name="connsiteX213" fmla="*/ 1594428 w 3011403"/>
                <a:gd name="connsiteY213" fmla="*/ 1475259 h 1925693"/>
                <a:gd name="connsiteX214" fmla="*/ 1619803 w 3011403"/>
                <a:gd name="connsiteY214" fmla="*/ 1451122 h 1925693"/>
                <a:gd name="connsiteX215" fmla="*/ 1632052 w 3011403"/>
                <a:gd name="connsiteY215" fmla="*/ 1462313 h 1925693"/>
                <a:gd name="connsiteX216" fmla="*/ 1631482 w 3011403"/>
                <a:gd name="connsiteY216" fmla="*/ 1468016 h 1925693"/>
                <a:gd name="connsiteX217" fmla="*/ 1647300 w 3011403"/>
                <a:gd name="connsiteY217" fmla="*/ 1464822 h 1925693"/>
                <a:gd name="connsiteX218" fmla="*/ 1925157 w 3011403"/>
                <a:gd name="connsiteY218" fmla="*/ 1464822 h 1925693"/>
                <a:gd name="connsiteX219" fmla="*/ 1938744 w 3011403"/>
                <a:gd name="connsiteY219" fmla="*/ 1448852 h 1925693"/>
                <a:gd name="connsiteX220" fmla="*/ 1999191 w 3011403"/>
                <a:gd name="connsiteY220" fmla="*/ 1413781 h 1925693"/>
                <a:gd name="connsiteX221" fmla="*/ 2024153 w 3011403"/>
                <a:gd name="connsiteY221" fmla="*/ 1345908 h 1925693"/>
                <a:gd name="connsiteX222" fmla="*/ 2025391 w 3011403"/>
                <a:gd name="connsiteY222" fmla="*/ 1338687 h 1925693"/>
                <a:gd name="connsiteX223" fmla="*/ 2102341 w 3011403"/>
                <a:gd name="connsiteY223" fmla="*/ 1336006 h 1925693"/>
                <a:gd name="connsiteX224" fmla="*/ 2188987 w 3011403"/>
                <a:gd name="connsiteY224" fmla="*/ 1337862 h 1925693"/>
                <a:gd name="connsiteX225" fmla="*/ 2204666 w 3011403"/>
                <a:gd name="connsiteY225" fmla="*/ 1264007 h 1925693"/>
                <a:gd name="connsiteX226" fmla="*/ 2190226 w 3011403"/>
                <a:gd name="connsiteY226" fmla="*/ 1243789 h 1925693"/>
                <a:gd name="connsiteX227" fmla="*/ 2168151 w 3011403"/>
                <a:gd name="connsiteY227" fmla="*/ 1239457 h 1925693"/>
                <a:gd name="connsiteX228" fmla="*/ 2178260 w 3011403"/>
                <a:gd name="connsiteY228" fmla="*/ 1219033 h 1925693"/>
                <a:gd name="connsiteX229" fmla="*/ 2216219 w 3011403"/>
                <a:gd name="connsiteY229" fmla="*/ 1161887 h 1925693"/>
                <a:gd name="connsiteX230" fmla="*/ 2267795 w 3011403"/>
                <a:gd name="connsiteY230" fmla="*/ 1090920 h 1925693"/>
                <a:gd name="connsiteX231" fmla="*/ 2260574 w 3011403"/>
                <a:gd name="connsiteY231" fmla="*/ 1057706 h 1925693"/>
                <a:gd name="connsiteX232" fmla="*/ 2235405 w 3011403"/>
                <a:gd name="connsiteY232" fmla="*/ 1038107 h 1925693"/>
                <a:gd name="connsiteX233" fmla="*/ 2245101 w 3011403"/>
                <a:gd name="connsiteY233" fmla="*/ 998497 h 1925693"/>
                <a:gd name="connsiteX234" fmla="*/ 2269858 w 3011403"/>
                <a:gd name="connsiteY234" fmla="*/ 1020778 h 1925693"/>
                <a:gd name="connsiteX235" fmla="*/ 2299771 w 3011403"/>
                <a:gd name="connsiteY235" fmla="*/ 1016445 h 1925693"/>
                <a:gd name="connsiteX236" fmla="*/ 2322052 w 3011403"/>
                <a:gd name="connsiteY236" fmla="*/ 1012732 h 1925693"/>
                <a:gd name="connsiteX237" fmla="*/ 2347221 w 3011403"/>
                <a:gd name="connsiteY237" fmla="*/ 1054199 h 1925693"/>
                <a:gd name="connsiteX238" fmla="*/ 2362693 w 3011403"/>
                <a:gd name="connsiteY238" fmla="*/ 1091333 h 1925693"/>
                <a:gd name="connsiteX239" fmla="*/ 2479047 w 3011403"/>
                <a:gd name="connsiteY239" fmla="*/ 1140020 h 1925693"/>
                <a:gd name="connsiteX240" fmla="*/ 2617475 w 3011403"/>
                <a:gd name="connsiteY240" fmla="*/ 1145383 h 1925693"/>
                <a:gd name="connsiteX241" fmla="*/ 2665956 w 3011403"/>
                <a:gd name="connsiteY241" fmla="*/ 1157555 h 1925693"/>
                <a:gd name="connsiteX242" fmla="*/ 2729909 w 3011403"/>
                <a:gd name="connsiteY242" fmla="*/ 1155079 h 1925693"/>
                <a:gd name="connsiteX243" fmla="*/ 2828727 w 3011403"/>
                <a:gd name="connsiteY243" fmla="*/ 1098141 h 1925693"/>
                <a:gd name="connsiteX244" fmla="*/ 2936004 w 3011403"/>
                <a:gd name="connsiteY244" fmla="*/ 1098141 h 1925693"/>
                <a:gd name="connsiteX245" fmla="*/ 2965711 w 3011403"/>
                <a:gd name="connsiteY245" fmla="*/ 1058324 h 1925693"/>
                <a:gd name="connsiteX246" fmla="*/ 2967981 w 3011403"/>
                <a:gd name="connsiteY246" fmla="*/ 963632 h 1925693"/>
                <a:gd name="connsiteX247" fmla="*/ 2970869 w 3011403"/>
                <a:gd name="connsiteY247" fmla="*/ 771979 h 1925693"/>
                <a:gd name="connsiteX248" fmla="*/ 2948383 w 3011403"/>
                <a:gd name="connsiteY248" fmla="*/ 749698 h 1925693"/>
                <a:gd name="connsiteX249" fmla="*/ 2868131 w 3011403"/>
                <a:gd name="connsiteY249" fmla="*/ 747016 h 1925693"/>
                <a:gd name="connsiteX250" fmla="*/ 2810573 w 3011403"/>
                <a:gd name="connsiteY250" fmla="*/ 753618 h 1925693"/>
                <a:gd name="connsiteX251" fmla="*/ 2755078 w 3011403"/>
                <a:gd name="connsiteY251" fmla="*/ 769090 h 1925693"/>
                <a:gd name="connsiteX252" fmla="*/ 2651721 w 3011403"/>
                <a:gd name="connsiteY252" fmla="*/ 762695 h 1925693"/>
                <a:gd name="connsiteX253" fmla="*/ 2610049 w 3011403"/>
                <a:gd name="connsiteY253" fmla="*/ 788276 h 1925693"/>
                <a:gd name="connsiteX254" fmla="*/ 2607160 w 3011403"/>
                <a:gd name="connsiteY254" fmla="*/ 789308 h 1925693"/>
                <a:gd name="connsiteX255" fmla="*/ 2506691 w 3011403"/>
                <a:gd name="connsiteY255" fmla="*/ 781881 h 1925693"/>
                <a:gd name="connsiteX256" fmla="*/ 2471001 w 3011403"/>
                <a:gd name="connsiteY256" fmla="*/ 789514 h 1925693"/>
                <a:gd name="connsiteX257" fmla="*/ 2459861 w 3011403"/>
                <a:gd name="connsiteY257" fmla="*/ 793434 h 1925693"/>
                <a:gd name="connsiteX258" fmla="*/ 2392401 w 3011403"/>
                <a:gd name="connsiteY258" fmla="*/ 784769 h 1925693"/>
                <a:gd name="connsiteX259" fmla="*/ 2350934 w 3011403"/>
                <a:gd name="connsiteY259" fmla="*/ 800655 h 1925693"/>
                <a:gd name="connsiteX260" fmla="*/ 2346189 w 3011403"/>
                <a:gd name="connsiteY260" fmla="*/ 804162 h 1925693"/>
                <a:gd name="connsiteX261" fmla="*/ 2266557 w 3011403"/>
                <a:gd name="connsiteY261" fmla="*/ 803749 h 1925693"/>
                <a:gd name="connsiteX262" fmla="*/ 2258923 w 3011403"/>
                <a:gd name="connsiteY262" fmla="*/ 697091 h 1925693"/>
                <a:gd name="connsiteX263" fmla="*/ 2269239 w 3011403"/>
                <a:gd name="connsiteY263" fmla="*/ 696266 h 1925693"/>
                <a:gd name="connsiteX264" fmla="*/ 2384148 w 3011403"/>
                <a:gd name="connsiteY264" fmla="*/ 699979 h 1925693"/>
                <a:gd name="connsiteX265" fmla="*/ 2426853 w 3011403"/>
                <a:gd name="connsiteY265" fmla="*/ 704518 h 1925693"/>
                <a:gd name="connsiteX266" fmla="*/ 2531654 w 3011403"/>
                <a:gd name="connsiteY266" fmla="*/ 697504 h 1925693"/>
                <a:gd name="connsiteX267" fmla="*/ 2586736 w 3011403"/>
                <a:gd name="connsiteY267" fmla="*/ 681000 h 1925693"/>
                <a:gd name="connsiteX268" fmla="*/ 2615206 w 3011403"/>
                <a:gd name="connsiteY268" fmla="*/ 668622 h 1925693"/>
                <a:gd name="connsiteX269" fmla="*/ 2635217 w 3011403"/>
                <a:gd name="connsiteY269" fmla="*/ 649229 h 1925693"/>
                <a:gd name="connsiteX270" fmla="*/ 2688443 w 3011403"/>
                <a:gd name="connsiteY270" fmla="*/ 646135 h 1925693"/>
                <a:gd name="connsiteX271" fmla="*/ 2712580 w 3011403"/>
                <a:gd name="connsiteY271" fmla="*/ 659751 h 1925693"/>
                <a:gd name="connsiteX272" fmla="*/ 2743731 w 3011403"/>
                <a:gd name="connsiteY272" fmla="*/ 693584 h 1925693"/>
                <a:gd name="connsiteX273" fmla="*/ 2785611 w 3011403"/>
                <a:gd name="connsiteY273" fmla="*/ 717515 h 1925693"/>
                <a:gd name="connsiteX274" fmla="*/ 2855753 w 3011403"/>
                <a:gd name="connsiteY274" fmla="*/ 729068 h 1925693"/>
                <a:gd name="connsiteX275" fmla="*/ 2858641 w 3011403"/>
                <a:gd name="connsiteY275" fmla="*/ 729893 h 1925693"/>
                <a:gd name="connsiteX276" fmla="*/ 2898663 w 3011403"/>
                <a:gd name="connsiteY276" fmla="*/ 664908 h 1925693"/>
                <a:gd name="connsiteX277" fmla="*/ 2916611 w 3011403"/>
                <a:gd name="connsiteY277" fmla="*/ 637264 h 1925693"/>
                <a:gd name="connsiteX278" fmla="*/ 3010066 w 3011403"/>
                <a:gd name="connsiteY278" fmla="*/ 597035 h 1925693"/>
                <a:gd name="connsiteX279" fmla="*/ 3008622 w 3011403"/>
                <a:gd name="connsiteY279" fmla="*/ 512864 h 1925693"/>
                <a:gd name="connsiteX280" fmla="*/ 2932291 w 3011403"/>
                <a:gd name="connsiteY280" fmla="*/ 477587 h 1925693"/>
                <a:gd name="connsiteX281" fmla="*/ 2807066 w 3011403"/>
                <a:gd name="connsiteY281" fmla="*/ 468716 h 1925693"/>
                <a:gd name="connsiteX282" fmla="*/ 2769725 w 3011403"/>
                <a:gd name="connsiteY282" fmla="*/ 465828 h 1925693"/>
                <a:gd name="connsiteX283" fmla="*/ 2695663 w 3011403"/>
                <a:gd name="connsiteY283" fmla="*/ 441071 h 1925693"/>
                <a:gd name="connsiteX284" fmla="*/ 2649039 w 3011403"/>
                <a:gd name="connsiteY284" fmla="*/ 421679 h 1925693"/>
                <a:gd name="connsiteX285" fmla="*/ 2507517 w 3011403"/>
                <a:gd name="connsiteY285" fmla="*/ 357313 h 1925693"/>
                <a:gd name="connsiteX286" fmla="*/ 2205492 w 3011403"/>
                <a:gd name="connsiteY286" fmla="*/ 377944 h 1925693"/>
                <a:gd name="connsiteX287" fmla="*/ 2194764 w 3011403"/>
                <a:gd name="connsiteY287" fmla="*/ 374437 h 1925693"/>
                <a:gd name="connsiteX288" fmla="*/ 2156392 w 3011403"/>
                <a:gd name="connsiteY288" fmla="*/ 313990 h 1925693"/>
                <a:gd name="connsiteX289" fmla="*/ 2144633 w 3011403"/>
                <a:gd name="connsiteY289" fmla="*/ 277888 h 1925693"/>
                <a:gd name="connsiteX290" fmla="*/ 2104817 w 3011403"/>
                <a:gd name="connsiteY290" fmla="*/ 233326 h 1925693"/>
                <a:gd name="connsiteX291" fmla="*/ 2102547 w 3011403"/>
                <a:gd name="connsiteY291" fmla="*/ 229819 h 1925693"/>
                <a:gd name="connsiteX292" fmla="*/ 2110181 w 3011403"/>
                <a:gd name="connsiteY292" fmla="*/ 221773 h 1925693"/>
                <a:gd name="connsiteX293" fmla="*/ 2180942 w 3011403"/>
                <a:gd name="connsiteY293" fmla="*/ 252306 h 1925693"/>
                <a:gd name="connsiteX294" fmla="*/ 2253147 w 3011403"/>
                <a:gd name="connsiteY294" fmla="*/ 281807 h 1925693"/>
                <a:gd name="connsiteX295" fmla="*/ 2261193 w 3011403"/>
                <a:gd name="connsiteY295" fmla="*/ 270873 h 1925693"/>
                <a:gd name="connsiteX296" fmla="*/ 2278316 w 3011403"/>
                <a:gd name="connsiteY296" fmla="*/ 237865 h 1925693"/>
                <a:gd name="connsiteX297" fmla="*/ 2312356 w 3011403"/>
                <a:gd name="connsiteY297" fmla="*/ 168548 h 1925693"/>
                <a:gd name="connsiteX298" fmla="*/ 2322877 w 3011403"/>
                <a:gd name="connsiteY298" fmla="*/ 159058 h 1925693"/>
                <a:gd name="connsiteX299" fmla="*/ 2316275 w 3011403"/>
                <a:gd name="connsiteY299" fmla="*/ 133889 h 1925693"/>
                <a:gd name="connsiteX300" fmla="*/ 2327210 w 3011403"/>
                <a:gd name="connsiteY300" fmla="*/ 100675 h 1925693"/>
                <a:gd name="connsiteX301" fmla="*/ 2302453 w 3011403"/>
                <a:gd name="connsiteY301" fmla="*/ 86440 h 1925693"/>
                <a:gd name="connsiteX302" fmla="*/ 2265938 w 3011403"/>
                <a:gd name="connsiteY302" fmla="*/ 71586 h 1925693"/>
                <a:gd name="connsiteX303" fmla="*/ 2147934 w 3011403"/>
                <a:gd name="connsiteY303" fmla="*/ 24756 h 1925693"/>
                <a:gd name="connsiteX304" fmla="*/ 2076141 w 3011403"/>
                <a:gd name="connsiteY304" fmla="*/ 0 h 1925693"/>
                <a:gd name="connsiteX0" fmla="*/ 942929 w 3011403"/>
                <a:gd name="connsiteY0" fmla="*/ 1189119 h 1925693"/>
                <a:gd name="connsiteX1" fmla="*/ 983570 w 3011403"/>
                <a:gd name="connsiteY1" fmla="*/ 1192007 h 1925693"/>
                <a:gd name="connsiteX2" fmla="*/ 1053919 w 3011403"/>
                <a:gd name="connsiteY2" fmla="*/ 1189944 h 1925693"/>
                <a:gd name="connsiteX3" fmla="*/ 1073311 w 3011403"/>
                <a:gd name="connsiteY3" fmla="*/ 1207273 h 1925693"/>
                <a:gd name="connsiteX4" fmla="*/ 1073724 w 3011403"/>
                <a:gd name="connsiteY4" fmla="*/ 1221715 h 1925693"/>
                <a:gd name="connsiteX5" fmla="*/ 1098686 w 3011403"/>
                <a:gd name="connsiteY5" fmla="*/ 1243789 h 1925693"/>
                <a:gd name="connsiteX6" fmla="*/ 1184095 w 3011403"/>
                <a:gd name="connsiteY6" fmla="*/ 1243789 h 1925693"/>
                <a:gd name="connsiteX7" fmla="*/ 1200393 w 3011403"/>
                <a:gd name="connsiteY7" fmla="*/ 1239869 h 1925693"/>
                <a:gd name="connsiteX8" fmla="*/ 1200186 w 3011403"/>
                <a:gd name="connsiteY8" fmla="*/ 1241313 h 1925693"/>
                <a:gd name="connsiteX9" fmla="*/ 1239590 w 3011403"/>
                <a:gd name="connsiteY9" fmla="*/ 1241107 h 1925693"/>
                <a:gd name="connsiteX10" fmla="*/ 1241034 w 3011403"/>
                <a:gd name="connsiteY10" fmla="*/ 1242964 h 1925693"/>
                <a:gd name="connsiteX11" fmla="*/ 1235051 w 3011403"/>
                <a:gd name="connsiteY11" fmla="*/ 1247709 h 1925693"/>
                <a:gd name="connsiteX12" fmla="*/ 1223911 w 3011403"/>
                <a:gd name="connsiteY12" fmla="*/ 1259880 h 1925693"/>
                <a:gd name="connsiteX13" fmla="*/ 1222467 w 3011403"/>
                <a:gd name="connsiteY13" fmla="*/ 1293920 h 1925693"/>
                <a:gd name="connsiteX14" fmla="*/ 1244335 w 3011403"/>
                <a:gd name="connsiteY14" fmla="*/ 1314344 h 1925693"/>
                <a:gd name="connsiteX15" fmla="*/ 1285595 w 3011403"/>
                <a:gd name="connsiteY15" fmla="*/ 1315788 h 1925693"/>
                <a:gd name="connsiteX16" fmla="*/ 1497879 w 3011403"/>
                <a:gd name="connsiteY16" fmla="*/ 1320533 h 1925693"/>
                <a:gd name="connsiteX17" fmla="*/ 1503037 w 3011403"/>
                <a:gd name="connsiteY17" fmla="*/ 1321565 h 1925693"/>
                <a:gd name="connsiteX18" fmla="*/ 1496641 w 3011403"/>
                <a:gd name="connsiteY18" fmla="*/ 1330229 h 1925693"/>
                <a:gd name="connsiteX19" fmla="*/ 1468997 w 3011403"/>
                <a:gd name="connsiteY19" fmla="*/ 1373140 h 1925693"/>
                <a:gd name="connsiteX20" fmla="*/ 1462395 w 3011403"/>
                <a:gd name="connsiteY20" fmla="*/ 1383248 h 1925693"/>
                <a:gd name="connsiteX21" fmla="*/ 1439496 w 3011403"/>
                <a:gd name="connsiteY21" fmla="*/ 1405529 h 1925693"/>
                <a:gd name="connsiteX22" fmla="*/ 1443828 w 3011403"/>
                <a:gd name="connsiteY22" fmla="*/ 1439569 h 1925693"/>
                <a:gd name="connsiteX23" fmla="*/ 1423611 w 3011403"/>
                <a:gd name="connsiteY23" fmla="*/ 1448027 h 1925693"/>
                <a:gd name="connsiteX24" fmla="*/ 1234845 w 3011403"/>
                <a:gd name="connsiteY24" fmla="*/ 1495683 h 1925693"/>
                <a:gd name="connsiteX25" fmla="*/ 1139121 w 3011403"/>
                <a:gd name="connsiteY25" fmla="*/ 1516107 h 1925693"/>
                <a:gd name="connsiteX26" fmla="*/ 1124061 w 3011403"/>
                <a:gd name="connsiteY26" fmla="*/ 1513218 h 1925693"/>
                <a:gd name="connsiteX27" fmla="*/ 1115603 w 3011403"/>
                <a:gd name="connsiteY27" fmla="*/ 1510123 h 1925693"/>
                <a:gd name="connsiteX28" fmla="*/ 1094973 w 3011403"/>
                <a:gd name="connsiteY28" fmla="*/ 1498365 h 1925693"/>
                <a:gd name="connsiteX29" fmla="*/ 1061139 w 3011403"/>
                <a:gd name="connsiteY29" fmla="*/ 1496921 h 1925693"/>
                <a:gd name="connsiteX30" fmla="*/ 1056807 w 3011403"/>
                <a:gd name="connsiteY30" fmla="*/ 1517138 h 1925693"/>
                <a:gd name="connsiteX31" fmla="*/ 1041128 w 3011403"/>
                <a:gd name="connsiteY31" fmla="*/ 1508886 h 1925693"/>
                <a:gd name="connsiteX32" fmla="*/ 1007501 w 3011403"/>
                <a:gd name="connsiteY32" fmla="*/ 1505379 h 1925693"/>
                <a:gd name="connsiteX33" fmla="*/ 1003994 w 3011403"/>
                <a:gd name="connsiteY33" fmla="*/ 1512600 h 1925693"/>
                <a:gd name="connsiteX34" fmla="*/ 1005025 w 3011403"/>
                <a:gd name="connsiteY34" fmla="*/ 1522708 h 1925693"/>
                <a:gd name="connsiteX35" fmla="*/ 990172 w 3011403"/>
                <a:gd name="connsiteY35" fmla="*/ 1542307 h 1925693"/>
                <a:gd name="connsiteX36" fmla="*/ 915903 w 3011403"/>
                <a:gd name="connsiteY36" fmla="*/ 1559430 h 1925693"/>
                <a:gd name="connsiteX37" fmla="*/ 920236 w 3011403"/>
                <a:gd name="connsiteY37" fmla="*/ 1470926 h 1925693"/>
                <a:gd name="connsiteX38" fmla="*/ 917554 w 3011403"/>
                <a:gd name="connsiteY38" fmla="*/ 1319502 h 1925693"/>
                <a:gd name="connsiteX39" fmla="*/ 930344 w 3011403"/>
                <a:gd name="connsiteY39" fmla="*/ 1197578 h 1925693"/>
                <a:gd name="connsiteX40" fmla="*/ 942929 w 3011403"/>
                <a:gd name="connsiteY40" fmla="*/ 1189119 h 1925693"/>
                <a:gd name="connsiteX41" fmla="*/ 901488 w 3011403"/>
                <a:gd name="connsiteY41" fmla="*/ 1180790 h 1925693"/>
                <a:gd name="connsiteX42" fmla="*/ 919204 w 3011403"/>
                <a:gd name="connsiteY42" fmla="*/ 1187882 h 1925693"/>
                <a:gd name="connsiteX43" fmla="*/ 920236 w 3011403"/>
                <a:gd name="connsiteY43" fmla="*/ 1196752 h 1925693"/>
                <a:gd name="connsiteX44" fmla="*/ 906414 w 3011403"/>
                <a:gd name="connsiteY44" fmla="*/ 1273290 h 1925693"/>
                <a:gd name="connsiteX45" fmla="*/ 912603 w 3011403"/>
                <a:gd name="connsiteY45" fmla="*/ 1359111 h 1925693"/>
                <a:gd name="connsiteX46" fmla="*/ 912809 w 3011403"/>
                <a:gd name="connsiteY46" fmla="*/ 1417495 h 1925693"/>
                <a:gd name="connsiteX47" fmla="*/ 905588 w 3011403"/>
                <a:gd name="connsiteY47" fmla="*/ 1550146 h 1925693"/>
                <a:gd name="connsiteX48" fmla="*/ 890322 w 3011403"/>
                <a:gd name="connsiteY48" fmla="*/ 1568507 h 1925693"/>
                <a:gd name="connsiteX49" fmla="*/ 788822 w 3011403"/>
                <a:gd name="connsiteY49" fmla="*/ 1590581 h 1925693"/>
                <a:gd name="connsiteX50" fmla="*/ 790885 w 3011403"/>
                <a:gd name="connsiteY50" fmla="*/ 1544370 h 1925693"/>
                <a:gd name="connsiteX51" fmla="*/ 796043 w 3011403"/>
                <a:gd name="connsiteY51" fmla="*/ 1404498 h 1925693"/>
                <a:gd name="connsiteX52" fmla="*/ 841842 w 3011403"/>
                <a:gd name="connsiteY52" fmla="*/ 1210574 h 1925693"/>
                <a:gd name="connsiteX53" fmla="*/ 882070 w 3011403"/>
                <a:gd name="connsiteY53" fmla="*/ 1181280 h 1925693"/>
                <a:gd name="connsiteX54" fmla="*/ 901488 w 3011403"/>
                <a:gd name="connsiteY54" fmla="*/ 1180790 h 1925693"/>
                <a:gd name="connsiteX55" fmla="*/ 2240150 w 3011403"/>
                <a:gd name="connsiteY55" fmla="*/ 1100822 h 1925693"/>
                <a:gd name="connsiteX56" fmla="*/ 2217457 w 3011403"/>
                <a:gd name="connsiteY56" fmla="*/ 1138988 h 1925693"/>
                <a:gd name="connsiteX57" fmla="*/ 2214569 w 3011403"/>
                <a:gd name="connsiteY57" fmla="*/ 1137956 h 1925693"/>
                <a:gd name="connsiteX58" fmla="*/ 2218901 w 3011403"/>
                <a:gd name="connsiteY58" fmla="*/ 1109487 h 1925693"/>
                <a:gd name="connsiteX59" fmla="*/ 2240150 w 3011403"/>
                <a:gd name="connsiteY59" fmla="*/ 1100822 h 1925693"/>
                <a:gd name="connsiteX60" fmla="*/ 1859731 w 3011403"/>
                <a:gd name="connsiteY60" fmla="*/ 1091745 h 1925693"/>
                <a:gd name="connsiteX61" fmla="*/ 1895834 w 3011403"/>
                <a:gd name="connsiteY61" fmla="*/ 1092157 h 1925693"/>
                <a:gd name="connsiteX62" fmla="*/ 1909656 w 3011403"/>
                <a:gd name="connsiteY62" fmla="*/ 1101235 h 1925693"/>
                <a:gd name="connsiteX63" fmla="*/ 1948853 w 3011403"/>
                <a:gd name="connsiteY63" fmla="*/ 1156730 h 1925693"/>
                <a:gd name="connsiteX64" fmla="*/ 1975053 w 3011403"/>
                <a:gd name="connsiteY64" fmla="*/ 1191182 h 1925693"/>
                <a:gd name="connsiteX65" fmla="*/ 1981655 w 3011403"/>
                <a:gd name="connsiteY65" fmla="*/ 1231205 h 1925693"/>
                <a:gd name="connsiteX66" fmla="*/ 1975053 w 3011403"/>
                <a:gd name="connsiteY66" fmla="*/ 1237187 h 1925693"/>
                <a:gd name="connsiteX67" fmla="*/ 1889645 w 3011403"/>
                <a:gd name="connsiteY67" fmla="*/ 1237806 h 1925693"/>
                <a:gd name="connsiteX68" fmla="*/ 1543471 w 3011403"/>
                <a:gd name="connsiteY68" fmla="*/ 1230998 h 1925693"/>
                <a:gd name="connsiteX69" fmla="*/ 1523254 w 3011403"/>
                <a:gd name="connsiteY69" fmla="*/ 1238219 h 1925693"/>
                <a:gd name="connsiteX70" fmla="*/ 1466521 w 3011403"/>
                <a:gd name="connsiteY70" fmla="*/ 1258436 h 1925693"/>
                <a:gd name="connsiteX71" fmla="*/ 1397410 w 3011403"/>
                <a:gd name="connsiteY71" fmla="*/ 1256373 h 1925693"/>
                <a:gd name="connsiteX72" fmla="*/ 1388539 w 3011403"/>
                <a:gd name="connsiteY72" fmla="*/ 1253279 h 1925693"/>
                <a:gd name="connsiteX73" fmla="*/ 1365021 w 3011403"/>
                <a:gd name="connsiteY73" fmla="*/ 1239663 h 1925693"/>
                <a:gd name="connsiteX74" fmla="*/ 1358007 w 3011403"/>
                <a:gd name="connsiteY74" fmla="*/ 1232236 h 1925693"/>
                <a:gd name="connsiteX75" fmla="*/ 1363989 w 3011403"/>
                <a:gd name="connsiteY75" fmla="*/ 1210781 h 1925693"/>
                <a:gd name="connsiteX76" fmla="*/ 1410820 w 3011403"/>
                <a:gd name="connsiteY76" fmla="*/ 1212638 h 1925693"/>
                <a:gd name="connsiteX77" fmla="*/ 1471885 w 3011403"/>
                <a:gd name="connsiteY77" fmla="*/ 1179010 h 1925693"/>
                <a:gd name="connsiteX78" fmla="*/ 1582875 w 3011403"/>
                <a:gd name="connsiteY78" fmla="*/ 1144558 h 1925693"/>
                <a:gd name="connsiteX79" fmla="*/ 1723985 w 3011403"/>
                <a:gd name="connsiteY79" fmla="*/ 1145383 h 1925693"/>
                <a:gd name="connsiteX80" fmla="*/ 1790001 w 3011403"/>
                <a:gd name="connsiteY80" fmla="*/ 1155699 h 1925693"/>
                <a:gd name="connsiteX81" fmla="*/ 1844671 w 3011403"/>
                <a:gd name="connsiteY81" fmla="*/ 1185199 h 1925693"/>
                <a:gd name="connsiteX82" fmla="*/ 1903673 w 3011403"/>
                <a:gd name="connsiteY82" fmla="*/ 1218002 h 1925693"/>
                <a:gd name="connsiteX83" fmla="*/ 1919146 w 3011403"/>
                <a:gd name="connsiteY83" fmla="*/ 1212018 h 1925693"/>
                <a:gd name="connsiteX84" fmla="*/ 1919765 w 3011403"/>
                <a:gd name="connsiteY84" fmla="*/ 1181486 h 1925693"/>
                <a:gd name="connsiteX85" fmla="*/ 1897278 w 3011403"/>
                <a:gd name="connsiteY85" fmla="*/ 1133212 h 1925693"/>
                <a:gd name="connsiteX86" fmla="*/ 1857874 w 3011403"/>
                <a:gd name="connsiteY86" fmla="*/ 1094221 h 1925693"/>
                <a:gd name="connsiteX87" fmla="*/ 1859731 w 3011403"/>
                <a:gd name="connsiteY87" fmla="*/ 1091745 h 1925693"/>
                <a:gd name="connsiteX88" fmla="*/ 2215807 w 3011403"/>
                <a:gd name="connsiteY88" fmla="*/ 1062244 h 1925693"/>
                <a:gd name="connsiteX89" fmla="*/ 2234374 w 3011403"/>
                <a:gd name="connsiteY89" fmla="*/ 1066370 h 1925693"/>
                <a:gd name="connsiteX90" fmla="*/ 2238913 w 3011403"/>
                <a:gd name="connsiteY90" fmla="*/ 1079986 h 1925693"/>
                <a:gd name="connsiteX91" fmla="*/ 2227979 w 3011403"/>
                <a:gd name="connsiteY91" fmla="*/ 1088032 h 1925693"/>
                <a:gd name="connsiteX92" fmla="*/ 2227979 w 3011403"/>
                <a:gd name="connsiteY92" fmla="*/ 1083905 h 1925693"/>
                <a:gd name="connsiteX93" fmla="*/ 2214569 w 3011403"/>
                <a:gd name="connsiteY93" fmla="*/ 1074622 h 1925693"/>
                <a:gd name="connsiteX94" fmla="*/ 2208586 w 3011403"/>
                <a:gd name="connsiteY94" fmla="*/ 1066370 h 1925693"/>
                <a:gd name="connsiteX95" fmla="*/ 2215807 w 3011403"/>
                <a:gd name="connsiteY95" fmla="*/ 1062244 h 1925693"/>
                <a:gd name="connsiteX96" fmla="*/ 2201985 w 3011403"/>
                <a:gd name="connsiteY96" fmla="*/ 1021396 h 1925693"/>
                <a:gd name="connsiteX97" fmla="*/ 2207555 w 3011403"/>
                <a:gd name="connsiteY97" fmla="*/ 1027585 h 1925693"/>
                <a:gd name="connsiteX98" fmla="*/ 2203841 w 3011403"/>
                <a:gd name="connsiteY98" fmla="*/ 1043677 h 1925693"/>
                <a:gd name="connsiteX99" fmla="*/ 2199303 w 3011403"/>
                <a:gd name="connsiteY99" fmla="*/ 1043677 h 1925693"/>
                <a:gd name="connsiteX100" fmla="*/ 2196414 w 3011403"/>
                <a:gd name="connsiteY100" fmla="*/ 1027998 h 1925693"/>
                <a:gd name="connsiteX101" fmla="*/ 2201985 w 3011403"/>
                <a:gd name="connsiteY101" fmla="*/ 1021396 h 1925693"/>
                <a:gd name="connsiteX102" fmla="*/ 2201985 w 3011403"/>
                <a:gd name="connsiteY102" fmla="*/ 784150 h 1925693"/>
                <a:gd name="connsiteX103" fmla="*/ 2211474 w 3011403"/>
                <a:gd name="connsiteY103" fmla="*/ 796941 h 1925693"/>
                <a:gd name="connsiteX104" fmla="*/ 2196208 w 3011403"/>
                <a:gd name="connsiteY104" fmla="*/ 788276 h 1925693"/>
                <a:gd name="connsiteX105" fmla="*/ 2201985 w 3011403"/>
                <a:gd name="connsiteY105" fmla="*/ 784150 h 1925693"/>
                <a:gd name="connsiteX106" fmla="*/ 2235818 w 3011403"/>
                <a:gd name="connsiteY106" fmla="*/ 707200 h 1925693"/>
                <a:gd name="connsiteX107" fmla="*/ 2242420 w 3011403"/>
                <a:gd name="connsiteY107" fmla="*/ 709469 h 1925693"/>
                <a:gd name="connsiteX108" fmla="*/ 2246752 w 3011403"/>
                <a:gd name="connsiteY108" fmla="*/ 720816 h 1925693"/>
                <a:gd name="connsiteX109" fmla="*/ 2250465 w 3011403"/>
                <a:gd name="connsiteY109" fmla="*/ 811588 h 1925693"/>
                <a:gd name="connsiteX110" fmla="*/ 2247165 w 3011403"/>
                <a:gd name="connsiteY110" fmla="*/ 812001 h 1925693"/>
                <a:gd name="connsiteX111" fmla="*/ 2244689 w 3011403"/>
                <a:gd name="connsiteY111" fmla="*/ 800448 h 1925693"/>
                <a:gd name="connsiteX112" fmla="*/ 2229629 w 3011403"/>
                <a:gd name="connsiteY112" fmla="*/ 799004 h 1925693"/>
                <a:gd name="connsiteX113" fmla="*/ 2234168 w 3011403"/>
                <a:gd name="connsiteY113" fmla="*/ 779611 h 1925693"/>
                <a:gd name="connsiteX114" fmla="*/ 2237469 w 3011403"/>
                <a:gd name="connsiteY114" fmla="*/ 770534 h 1925693"/>
                <a:gd name="connsiteX115" fmla="*/ 2237675 w 3011403"/>
                <a:gd name="connsiteY115" fmla="*/ 721229 h 1925693"/>
                <a:gd name="connsiteX116" fmla="*/ 2235199 w 3011403"/>
                <a:gd name="connsiteY116" fmla="*/ 713802 h 1925693"/>
                <a:gd name="connsiteX117" fmla="*/ 2235818 w 3011403"/>
                <a:gd name="connsiteY117" fmla="*/ 707200 h 1925693"/>
                <a:gd name="connsiteX118" fmla="*/ 1724604 w 3011403"/>
                <a:gd name="connsiteY118" fmla="*/ 417966 h 1925693"/>
                <a:gd name="connsiteX119" fmla="*/ 1756580 w 3011403"/>
                <a:gd name="connsiteY119" fmla="*/ 423536 h 1925693"/>
                <a:gd name="connsiteX120" fmla="*/ 1785463 w 3011403"/>
                <a:gd name="connsiteY120" fmla="*/ 426011 h 1925693"/>
                <a:gd name="connsiteX121" fmla="*/ 1843640 w 3011403"/>
                <a:gd name="connsiteY121" fmla="*/ 426631 h 1925693"/>
                <a:gd name="connsiteX122" fmla="*/ 1877885 w 3011403"/>
                <a:gd name="connsiteY122" fmla="*/ 425599 h 1925693"/>
                <a:gd name="connsiteX123" fmla="*/ 1925129 w 3011403"/>
                <a:gd name="connsiteY123" fmla="*/ 428900 h 1925693"/>
                <a:gd name="connsiteX124" fmla="*/ 1942251 w 3011403"/>
                <a:gd name="connsiteY124" fmla="*/ 441690 h 1925693"/>
                <a:gd name="connsiteX125" fmla="*/ 1932762 w 3011403"/>
                <a:gd name="connsiteY125" fmla="*/ 452006 h 1925693"/>
                <a:gd name="connsiteX126" fmla="*/ 1938951 w 3011403"/>
                <a:gd name="connsiteY126" fmla="*/ 463352 h 1925693"/>
                <a:gd name="connsiteX127" fmla="*/ 1723366 w 3011403"/>
                <a:gd name="connsiteY127" fmla="*/ 423536 h 1925693"/>
                <a:gd name="connsiteX128" fmla="*/ 1724604 w 3011403"/>
                <a:gd name="connsiteY128" fmla="*/ 417966 h 1925693"/>
                <a:gd name="connsiteX129" fmla="*/ 2004761 w 3011403"/>
                <a:gd name="connsiteY129" fmla="*/ 162359 h 1925693"/>
                <a:gd name="connsiteX130" fmla="*/ 2038594 w 3011403"/>
                <a:gd name="connsiteY130" fmla="*/ 181958 h 1925693"/>
                <a:gd name="connsiteX131" fmla="*/ 2035706 w 3011403"/>
                <a:gd name="connsiteY131" fmla="*/ 210633 h 1925693"/>
                <a:gd name="connsiteX132" fmla="*/ 2017758 w 3011403"/>
                <a:gd name="connsiteY132" fmla="*/ 237659 h 1925693"/>
                <a:gd name="connsiteX133" fmla="*/ 1999191 w 3011403"/>
                <a:gd name="connsiteY133" fmla="*/ 279538 h 1925693"/>
                <a:gd name="connsiteX134" fmla="*/ 1985369 w 3011403"/>
                <a:gd name="connsiteY134" fmla="*/ 257257 h 1925693"/>
                <a:gd name="connsiteX135" fmla="*/ 2004761 w 3011403"/>
                <a:gd name="connsiteY135" fmla="*/ 162359 h 1925693"/>
                <a:gd name="connsiteX136" fmla="*/ 2076141 w 3011403"/>
                <a:gd name="connsiteY136" fmla="*/ 0 h 1925693"/>
                <a:gd name="connsiteX137" fmla="*/ 2069746 w 3011403"/>
                <a:gd name="connsiteY137" fmla="*/ 23931 h 1925693"/>
                <a:gd name="connsiteX138" fmla="*/ 2054686 w 3011403"/>
                <a:gd name="connsiteY138" fmla="*/ 21249 h 1925693"/>
                <a:gd name="connsiteX139" fmla="*/ 2036531 w 3011403"/>
                <a:gd name="connsiteY139" fmla="*/ 40023 h 1925693"/>
                <a:gd name="connsiteX140" fmla="*/ 2045815 w 3011403"/>
                <a:gd name="connsiteY140" fmla="*/ 61891 h 1925693"/>
                <a:gd name="connsiteX141" fmla="*/ 2048703 w 3011403"/>
                <a:gd name="connsiteY141" fmla="*/ 71380 h 1925693"/>
                <a:gd name="connsiteX142" fmla="*/ 2037769 w 3011403"/>
                <a:gd name="connsiteY142" fmla="*/ 84996 h 1925693"/>
                <a:gd name="connsiteX143" fmla="*/ 1992177 w 3011403"/>
                <a:gd name="connsiteY143" fmla="*/ 149156 h 1925693"/>
                <a:gd name="connsiteX144" fmla="*/ 1984543 w 3011403"/>
                <a:gd name="connsiteY144" fmla="*/ 185877 h 1925693"/>
                <a:gd name="connsiteX145" fmla="*/ 1971340 w 3011403"/>
                <a:gd name="connsiteY145" fmla="*/ 233326 h 1925693"/>
                <a:gd name="connsiteX146" fmla="*/ 1987844 w 3011403"/>
                <a:gd name="connsiteY146" fmla="*/ 298105 h 1925693"/>
                <a:gd name="connsiteX147" fmla="*/ 1992177 w 3011403"/>
                <a:gd name="connsiteY147" fmla="*/ 306770 h 1925693"/>
                <a:gd name="connsiteX148" fmla="*/ 1992383 w 3011403"/>
                <a:gd name="connsiteY148" fmla="*/ 338746 h 1925693"/>
                <a:gd name="connsiteX149" fmla="*/ 1645178 w 3011403"/>
                <a:gd name="connsiteY149" fmla="*/ 323480 h 1925693"/>
                <a:gd name="connsiteX150" fmla="*/ 1415359 w 3011403"/>
                <a:gd name="connsiteY150" fmla="*/ 317910 h 1925693"/>
                <a:gd name="connsiteX151" fmla="*/ 1396172 w 3011403"/>
                <a:gd name="connsiteY151" fmla="*/ 312340 h 1925693"/>
                <a:gd name="connsiteX152" fmla="*/ 1350580 w 3011403"/>
                <a:gd name="connsiteY152" fmla="*/ 304913 h 1925693"/>
                <a:gd name="connsiteX153" fmla="*/ 1307875 w 3011403"/>
                <a:gd name="connsiteY153" fmla="*/ 315435 h 1925693"/>
                <a:gd name="connsiteX154" fmla="*/ 1266615 w 3011403"/>
                <a:gd name="connsiteY154" fmla="*/ 334001 h 1925693"/>
                <a:gd name="connsiteX155" fmla="*/ 1231338 w 3011403"/>
                <a:gd name="connsiteY155" fmla="*/ 334414 h 1925693"/>
                <a:gd name="connsiteX156" fmla="*/ 1219166 w 3011403"/>
                <a:gd name="connsiteY156" fmla="*/ 374437 h 1925693"/>
                <a:gd name="connsiteX157" fmla="*/ 1215659 w 3011403"/>
                <a:gd name="connsiteY157" fmla="*/ 404763 h 1925693"/>
                <a:gd name="connsiteX158" fmla="*/ 1235464 w 3011403"/>
                <a:gd name="connsiteY158" fmla="*/ 458814 h 1925693"/>
                <a:gd name="connsiteX159" fmla="*/ 1197505 w 3011403"/>
                <a:gd name="connsiteY159" fmla="*/ 500074 h 1925693"/>
                <a:gd name="connsiteX160" fmla="*/ 1182238 w 3011403"/>
                <a:gd name="connsiteY160" fmla="*/ 504200 h 1925693"/>
                <a:gd name="connsiteX161" fmla="*/ 1081770 w 3011403"/>
                <a:gd name="connsiteY161" fmla="*/ 541953 h 1925693"/>
                <a:gd name="connsiteX162" fmla="*/ 1071661 w 3011403"/>
                <a:gd name="connsiteY162" fmla="*/ 571660 h 1925693"/>
                <a:gd name="connsiteX163" fmla="*/ 1061965 w 3011403"/>
                <a:gd name="connsiteY163" fmla="*/ 578674 h 1925693"/>
                <a:gd name="connsiteX164" fmla="*/ 1066710 w 3011403"/>
                <a:gd name="connsiteY164" fmla="*/ 518641 h 1925693"/>
                <a:gd name="connsiteX165" fmla="*/ 1049587 w 3011403"/>
                <a:gd name="connsiteY165" fmla="*/ 474905 h 1925693"/>
                <a:gd name="connsiteX166" fmla="*/ 953863 w 3011403"/>
                <a:gd name="connsiteY166" fmla="*/ 455513 h 1925693"/>
                <a:gd name="connsiteX167" fmla="*/ 914047 w 3011403"/>
                <a:gd name="connsiteY167" fmla="*/ 497392 h 1925693"/>
                <a:gd name="connsiteX168" fmla="*/ 906414 w 3011403"/>
                <a:gd name="connsiteY168" fmla="*/ 942796 h 1925693"/>
                <a:gd name="connsiteX169" fmla="*/ 905795 w 3011403"/>
                <a:gd name="connsiteY169" fmla="*/ 994371 h 1925693"/>
                <a:gd name="connsiteX170" fmla="*/ 1003994 w 3011403"/>
                <a:gd name="connsiteY170" fmla="*/ 1060387 h 1925693"/>
                <a:gd name="connsiteX171" fmla="*/ 1008945 w 3011403"/>
                <a:gd name="connsiteY171" fmla="*/ 1061007 h 1925693"/>
                <a:gd name="connsiteX172" fmla="*/ 1074755 w 3011403"/>
                <a:gd name="connsiteY172" fmla="*/ 1074828 h 1925693"/>
                <a:gd name="connsiteX173" fmla="*/ 1078675 w 3011403"/>
                <a:gd name="connsiteY173" fmla="*/ 1076891 h 1925693"/>
                <a:gd name="connsiteX174" fmla="*/ 1068773 w 3011403"/>
                <a:gd name="connsiteY174" fmla="*/ 1119802 h 1925693"/>
                <a:gd name="connsiteX175" fmla="*/ 1061346 w 3011403"/>
                <a:gd name="connsiteY175" fmla="*/ 1122690 h 1925693"/>
                <a:gd name="connsiteX176" fmla="*/ 1029576 w 3011403"/>
                <a:gd name="connsiteY176" fmla="*/ 1122071 h 1925693"/>
                <a:gd name="connsiteX177" fmla="*/ 903525 w 3011403"/>
                <a:gd name="connsiteY177" fmla="*/ 1142083 h 1925693"/>
                <a:gd name="connsiteX178" fmla="*/ 873612 w 3011403"/>
                <a:gd name="connsiteY178" fmla="*/ 1158587 h 1925693"/>
                <a:gd name="connsiteX179" fmla="*/ 867629 w 3011403"/>
                <a:gd name="connsiteY179" fmla="*/ 1163951 h 1925693"/>
                <a:gd name="connsiteX180" fmla="*/ 776237 w 3011403"/>
                <a:gd name="connsiteY180" fmla="*/ 1418320 h 1925693"/>
                <a:gd name="connsiteX181" fmla="*/ 769636 w 3011403"/>
                <a:gd name="connsiteY181" fmla="*/ 1584598 h 1925693"/>
                <a:gd name="connsiteX182" fmla="*/ 759115 w 3011403"/>
                <a:gd name="connsiteY182" fmla="*/ 1597802 h 1925693"/>
                <a:gd name="connsiteX183" fmla="*/ 597168 w 3011403"/>
                <a:gd name="connsiteY183" fmla="*/ 1638237 h 1925693"/>
                <a:gd name="connsiteX184" fmla="*/ 565604 w 3011403"/>
                <a:gd name="connsiteY184" fmla="*/ 1643600 h 1925693"/>
                <a:gd name="connsiteX185" fmla="*/ 541260 w 3011403"/>
                <a:gd name="connsiteY185" fmla="*/ 1636586 h 1925693"/>
                <a:gd name="connsiteX186" fmla="*/ 531152 w 3011403"/>
                <a:gd name="connsiteY186" fmla="*/ 1635142 h 1925693"/>
                <a:gd name="connsiteX187" fmla="*/ 38100 w 3011403"/>
                <a:gd name="connsiteY187" fmla="*/ 1761750 h 1925693"/>
                <a:gd name="connsiteX188" fmla="*/ 0 w 3011403"/>
                <a:gd name="connsiteY188" fmla="*/ 1925693 h 1925693"/>
                <a:gd name="connsiteX189" fmla="*/ 433984 w 3011403"/>
                <a:gd name="connsiteY189" fmla="*/ 1779347 h 1925693"/>
                <a:gd name="connsiteX190" fmla="*/ 550338 w 3011403"/>
                <a:gd name="connsiteY190" fmla="*/ 1752115 h 1925693"/>
                <a:gd name="connsiteX191" fmla="*/ 571381 w 3011403"/>
                <a:gd name="connsiteY191" fmla="*/ 1732517 h 1925693"/>
                <a:gd name="connsiteX192" fmla="*/ 583552 w 3011403"/>
                <a:gd name="connsiteY192" fmla="*/ 1721995 h 1925693"/>
                <a:gd name="connsiteX193" fmla="*/ 746737 w 3011403"/>
                <a:gd name="connsiteY193" fmla="*/ 1681973 h 1925693"/>
                <a:gd name="connsiteX194" fmla="*/ 757893 w 3011403"/>
                <a:gd name="connsiteY194" fmla="*/ 1680765 h 1925693"/>
                <a:gd name="connsiteX195" fmla="*/ 811764 w 3011403"/>
                <a:gd name="connsiteY195" fmla="*/ 1667514 h 1925693"/>
                <a:gd name="connsiteX196" fmla="*/ 817704 w 3011403"/>
                <a:gd name="connsiteY196" fmla="*/ 1665056 h 1925693"/>
                <a:gd name="connsiteX197" fmla="*/ 899606 w 3011403"/>
                <a:gd name="connsiteY197" fmla="*/ 1644632 h 1925693"/>
                <a:gd name="connsiteX198" fmla="*/ 906001 w 3011403"/>
                <a:gd name="connsiteY198" fmla="*/ 1644013 h 1925693"/>
                <a:gd name="connsiteX199" fmla="*/ 906001 w 3011403"/>
                <a:gd name="connsiteY199" fmla="*/ 1644332 h 1925693"/>
                <a:gd name="connsiteX200" fmla="*/ 992949 w 3011403"/>
                <a:gd name="connsiteY200" fmla="*/ 1622943 h 1925693"/>
                <a:gd name="connsiteX201" fmla="*/ 993252 w 3011403"/>
                <a:gd name="connsiteY201" fmla="*/ 1624175 h 1925693"/>
                <a:gd name="connsiteX202" fmla="*/ 1021736 w 3011403"/>
                <a:gd name="connsiteY202" fmla="*/ 1617607 h 1925693"/>
                <a:gd name="connsiteX203" fmla="*/ 1071454 w 3011403"/>
                <a:gd name="connsiteY203" fmla="*/ 1629160 h 1925693"/>
                <a:gd name="connsiteX204" fmla="*/ 1104050 w 3011403"/>
                <a:gd name="connsiteY204" fmla="*/ 1632048 h 1925693"/>
                <a:gd name="connsiteX205" fmla="*/ 1144692 w 3011403"/>
                <a:gd name="connsiteY205" fmla="*/ 1644219 h 1925693"/>
                <a:gd name="connsiteX206" fmla="*/ 1147992 w 3011403"/>
                <a:gd name="connsiteY206" fmla="*/ 1611624 h 1925693"/>
                <a:gd name="connsiteX207" fmla="*/ 1151912 w 3011403"/>
                <a:gd name="connsiteY207" fmla="*/ 1581917 h 1925693"/>
                <a:gd name="connsiteX208" fmla="*/ 1506750 w 3011403"/>
                <a:gd name="connsiteY208" fmla="*/ 1484336 h 1925693"/>
                <a:gd name="connsiteX209" fmla="*/ 1512114 w 3011403"/>
                <a:gd name="connsiteY209" fmla="*/ 1482686 h 1925693"/>
                <a:gd name="connsiteX210" fmla="*/ 1513970 w 3011403"/>
                <a:gd name="connsiteY210" fmla="*/ 1484336 h 1925693"/>
                <a:gd name="connsiteX211" fmla="*/ 1539758 w 3011403"/>
                <a:gd name="connsiteY211" fmla="*/ 1494033 h 1925693"/>
                <a:gd name="connsiteX212" fmla="*/ 1551311 w 3011403"/>
                <a:gd name="connsiteY212" fmla="*/ 1495270 h 1925693"/>
                <a:gd name="connsiteX213" fmla="*/ 1594428 w 3011403"/>
                <a:gd name="connsiteY213" fmla="*/ 1475259 h 1925693"/>
                <a:gd name="connsiteX214" fmla="*/ 1619803 w 3011403"/>
                <a:gd name="connsiteY214" fmla="*/ 1451122 h 1925693"/>
                <a:gd name="connsiteX215" fmla="*/ 1632052 w 3011403"/>
                <a:gd name="connsiteY215" fmla="*/ 1462313 h 1925693"/>
                <a:gd name="connsiteX216" fmla="*/ 1631482 w 3011403"/>
                <a:gd name="connsiteY216" fmla="*/ 1468016 h 1925693"/>
                <a:gd name="connsiteX217" fmla="*/ 1647300 w 3011403"/>
                <a:gd name="connsiteY217" fmla="*/ 1464822 h 1925693"/>
                <a:gd name="connsiteX218" fmla="*/ 1938744 w 3011403"/>
                <a:gd name="connsiteY218" fmla="*/ 1448852 h 1925693"/>
                <a:gd name="connsiteX219" fmla="*/ 1999191 w 3011403"/>
                <a:gd name="connsiteY219" fmla="*/ 1413781 h 1925693"/>
                <a:gd name="connsiteX220" fmla="*/ 2024153 w 3011403"/>
                <a:gd name="connsiteY220" fmla="*/ 1345908 h 1925693"/>
                <a:gd name="connsiteX221" fmla="*/ 2025391 w 3011403"/>
                <a:gd name="connsiteY221" fmla="*/ 1338687 h 1925693"/>
                <a:gd name="connsiteX222" fmla="*/ 2102341 w 3011403"/>
                <a:gd name="connsiteY222" fmla="*/ 1336006 h 1925693"/>
                <a:gd name="connsiteX223" fmla="*/ 2188987 w 3011403"/>
                <a:gd name="connsiteY223" fmla="*/ 1337862 h 1925693"/>
                <a:gd name="connsiteX224" fmla="*/ 2204666 w 3011403"/>
                <a:gd name="connsiteY224" fmla="*/ 1264007 h 1925693"/>
                <a:gd name="connsiteX225" fmla="*/ 2190226 w 3011403"/>
                <a:gd name="connsiteY225" fmla="*/ 1243789 h 1925693"/>
                <a:gd name="connsiteX226" fmla="*/ 2168151 w 3011403"/>
                <a:gd name="connsiteY226" fmla="*/ 1239457 h 1925693"/>
                <a:gd name="connsiteX227" fmla="*/ 2178260 w 3011403"/>
                <a:gd name="connsiteY227" fmla="*/ 1219033 h 1925693"/>
                <a:gd name="connsiteX228" fmla="*/ 2216219 w 3011403"/>
                <a:gd name="connsiteY228" fmla="*/ 1161887 h 1925693"/>
                <a:gd name="connsiteX229" fmla="*/ 2267795 w 3011403"/>
                <a:gd name="connsiteY229" fmla="*/ 1090920 h 1925693"/>
                <a:gd name="connsiteX230" fmla="*/ 2260574 w 3011403"/>
                <a:gd name="connsiteY230" fmla="*/ 1057706 h 1925693"/>
                <a:gd name="connsiteX231" fmla="*/ 2235405 w 3011403"/>
                <a:gd name="connsiteY231" fmla="*/ 1038107 h 1925693"/>
                <a:gd name="connsiteX232" fmla="*/ 2245101 w 3011403"/>
                <a:gd name="connsiteY232" fmla="*/ 998497 h 1925693"/>
                <a:gd name="connsiteX233" fmla="*/ 2269858 w 3011403"/>
                <a:gd name="connsiteY233" fmla="*/ 1020778 h 1925693"/>
                <a:gd name="connsiteX234" fmla="*/ 2299771 w 3011403"/>
                <a:gd name="connsiteY234" fmla="*/ 1016445 h 1925693"/>
                <a:gd name="connsiteX235" fmla="*/ 2322052 w 3011403"/>
                <a:gd name="connsiteY235" fmla="*/ 1012732 h 1925693"/>
                <a:gd name="connsiteX236" fmla="*/ 2347221 w 3011403"/>
                <a:gd name="connsiteY236" fmla="*/ 1054199 h 1925693"/>
                <a:gd name="connsiteX237" fmla="*/ 2362693 w 3011403"/>
                <a:gd name="connsiteY237" fmla="*/ 1091333 h 1925693"/>
                <a:gd name="connsiteX238" fmla="*/ 2479047 w 3011403"/>
                <a:gd name="connsiteY238" fmla="*/ 1140020 h 1925693"/>
                <a:gd name="connsiteX239" fmla="*/ 2617475 w 3011403"/>
                <a:gd name="connsiteY239" fmla="*/ 1145383 h 1925693"/>
                <a:gd name="connsiteX240" fmla="*/ 2665956 w 3011403"/>
                <a:gd name="connsiteY240" fmla="*/ 1157555 h 1925693"/>
                <a:gd name="connsiteX241" fmla="*/ 2729909 w 3011403"/>
                <a:gd name="connsiteY241" fmla="*/ 1155079 h 1925693"/>
                <a:gd name="connsiteX242" fmla="*/ 2828727 w 3011403"/>
                <a:gd name="connsiteY242" fmla="*/ 1098141 h 1925693"/>
                <a:gd name="connsiteX243" fmla="*/ 2936004 w 3011403"/>
                <a:gd name="connsiteY243" fmla="*/ 1098141 h 1925693"/>
                <a:gd name="connsiteX244" fmla="*/ 2965711 w 3011403"/>
                <a:gd name="connsiteY244" fmla="*/ 1058324 h 1925693"/>
                <a:gd name="connsiteX245" fmla="*/ 2967981 w 3011403"/>
                <a:gd name="connsiteY245" fmla="*/ 963632 h 1925693"/>
                <a:gd name="connsiteX246" fmla="*/ 2970869 w 3011403"/>
                <a:gd name="connsiteY246" fmla="*/ 771979 h 1925693"/>
                <a:gd name="connsiteX247" fmla="*/ 2948383 w 3011403"/>
                <a:gd name="connsiteY247" fmla="*/ 749698 h 1925693"/>
                <a:gd name="connsiteX248" fmla="*/ 2868131 w 3011403"/>
                <a:gd name="connsiteY248" fmla="*/ 747016 h 1925693"/>
                <a:gd name="connsiteX249" fmla="*/ 2810573 w 3011403"/>
                <a:gd name="connsiteY249" fmla="*/ 753618 h 1925693"/>
                <a:gd name="connsiteX250" fmla="*/ 2755078 w 3011403"/>
                <a:gd name="connsiteY250" fmla="*/ 769090 h 1925693"/>
                <a:gd name="connsiteX251" fmla="*/ 2651721 w 3011403"/>
                <a:gd name="connsiteY251" fmla="*/ 762695 h 1925693"/>
                <a:gd name="connsiteX252" fmla="*/ 2610049 w 3011403"/>
                <a:gd name="connsiteY252" fmla="*/ 788276 h 1925693"/>
                <a:gd name="connsiteX253" fmla="*/ 2607160 w 3011403"/>
                <a:gd name="connsiteY253" fmla="*/ 789308 h 1925693"/>
                <a:gd name="connsiteX254" fmla="*/ 2506691 w 3011403"/>
                <a:gd name="connsiteY254" fmla="*/ 781881 h 1925693"/>
                <a:gd name="connsiteX255" fmla="*/ 2471001 w 3011403"/>
                <a:gd name="connsiteY255" fmla="*/ 789514 h 1925693"/>
                <a:gd name="connsiteX256" fmla="*/ 2459861 w 3011403"/>
                <a:gd name="connsiteY256" fmla="*/ 793434 h 1925693"/>
                <a:gd name="connsiteX257" fmla="*/ 2392401 w 3011403"/>
                <a:gd name="connsiteY257" fmla="*/ 784769 h 1925693"/>
                <a:gd name="connsiteX258" fmla="*/ 2350934 w 3011403"/>
                <a:gd name="connsiteY258" fmla="*/ 800655 h 1925693"/>
                <a:gd name="connsiteX259" fmla="*/ 2346189 w 3011403"/>
                <a:gd name="connsiteY259" fmla="*/ 804162 h 1925693"/>
                <a:gd name="connsiteX260" fmla="*/ 2266557 w 3011403"/>
                <a:gd name="connsiteY260" fmla="*/ 803749 h 1925693"/>
                <a:gd name="connsiteX261" fmla="*/ 2258923 w 3011403"/>
                <a:gd name="connsiteY261" fmla="*/ 697091 h 1925693"/>
                <a:gd name="connsiteX262" fmla="*/ 2269239 w 3011403"/>
                <a:gd name="connsiteY262" fmla="*/ 696266 h 1925693"/>
                <a:gd name="connsiteX263" fmla="*/ 2384148 w 3011403"/>
                <a:gd name="connsiteY263" fmla="*/ 699979 h 1925693"/>
                <a:gd name="connsiteX264" fmla="*/ 2426853 w 3011403"/>
                <a:gd name="connsiteY264" fmla="*/ 704518 h 1925693"/>
                <a:gd name="connsiteX265" fmla="*/ 2531654 w 3011403"/>
                <a:gd name="connsiteY265" fmla="*/ 697504 h 1925693"/>
                <a:gd name="connsiteX266" fmla="*/ 2586736 w 3011403"/>
                <a:gd name="connsiteY266" fmla="*/ 681000 h 1925693"/>
                <a:gd name="connsiteX267" fmla="*/ 2615206 w 3011403"/>
                <a:gd name="connsiteY267" fmla="*/ 668622 h 1925693"/>
                <a:gd name="connsiteX268" fmla="*/ 2635217 w 3011403"/>
                <a:gd name="connsiteY268" fmla="*/ 649229 h 1925693"/>
                <a:gd name="connsiteX269" fmla="*/ 2688443 w 3011403"/>
                <a:gd name="connsiteY269" fmla="*/ 646135 h 1925693"/>
                <a:gd name="connsiteX270" fmla="*/ 2712580 w 3011403"/>
                <a:gd name="connsiteY270" fmla="*/ 659751 h 1925693"/>
                <a:gd name="connsiteX271" fmla="*/ 2743731 w 3011403"/>
                <a:gd name="connsiteY271" fmla="*/ 693584 h 1925693"/>
                <a:gd name="connsiteX272" fmla="*/ 2785611 w 3011403"/>
                <a:gd name="connsiteY272" fmla="*/ 717515 h 1925693"/>
                <a:gd name="connsiteX273" fmla="*/ 2855753 w 3011403"/>
                <a:gd name="connsiteY273" fmla="*/ 729068 h 1925693"/>
                <a:gd name="connsiteX274" fmla="*/ 2858641 w 3011403"/>
                <a:gd name="connsiteY274" fmla="*/ 729893 h 1925693"/>
                <a:gd name="connsiteX275" fmla="*/ 2898663 w 3011403"/>
                <a:gd name="connsiteY275" fmla="*/ 664908 h 1925693"/>
                <a:gd name="connsiteX276" fmla="*/ 2916611 w 3011403"/>
                <a:gd name="connsiteY276" fmla="*/ 637264 h 1925693"/>
                <a:gd name="connsiteX277" fmla="*/ 3010066 w 3011403"/>
                <a:gd name="connsiteY277" fmla="*/ 597035 h 1925693"/>
                <a:gd name="connsiteX278" fmla="*/ 3008622 w 3011403"/>
                <a:gd name="connsiteY278" fmla="*/ 512864 h 1925693"/>
                <a:gd name="connsiteX279" fmla="*/ 2932291 w 3011403"/>
                <a:gd name="connsiteY279" fmla="*/ 477587 h 1925693"/>
                <a:gd name="connsiteX280" fmla="*/ 2807066 w 3011403"/>
                <a:gd name="connsiteY280" fmla="*/ 468716 h 1925693"/>
                <a:gd name="connsiteX281" fmla="*/ 2769725 w 3011403"/>
                <a:gd name="connsiteY281" fmla="*/ 465828 h 1925693"/>
                <a:gd name="connsiteX282" fmla="*/ 2695663 w 3011403"/>
                <a:gd name="connsiteY282" fmla="*/ 441071 h 1925693"/>
                <a:gd name="connsiteX283" fmla="*/ 2649039 w 3011403"/>
                <a:gd name="connsiteY283" fmla="*/ 421679 h 1925693"/>
                <a:gd name="connsiteX284" fmla="*/ 2507517 w 3011403"/>
                <a:gd name="connsiteY284" fmla="*/ 357313 h 1925693"/>
                <a:gd name="connsiteX285" fmla="*/ 2205492 w 3011403"/>
                <a:gd name="connsiteY285" fmla="*/ 377944 h 1925693"/>
                <a:gd name="connsiteX286" fmla="*/ 2194764 w 3011403"/>
                <a:gd name="connsiteY286" fmla="*/ 374437 h 1925693"/>
                <a:gd name="connsiteX287" fmla="*/ 2156392 w 3011403"/>
                <a:gd name="connsiteY287" fmla="*/ 313990 h 1925693"/>
                <a:gd name="connsiteX288" fmla="*/ 2144633 w 3011403"/>
                <a:gd name="connsiteY288" fmla="*/ 277888 h 1925693"/>
                <a:gd name="connsiteX289" fmla="*/ 2104817 w 3011403"/>
                <a:gd name="connsiteY289" fmla="*/ 233326 h 1925693"/>
                <a:gd name="connsiteX290" fmla="*/ 2102547 w 3011403"/>
                <a:gd name="connsiteY290" fmla="*/ 229819 h 1925693"/>
                <a:gd name="connsiteX291" fmla="*/ 2110181 w 3011403"/>
                <a:gd name="connsiteY291" fmla="*/ 221773 h 1925693"/>
                <a:gd name="connsiteX292" fmla="*/ 2180942 w 3011403"/>
                <a:gd name="connsiteY292" fmla="*/ 252306 h 1925693"/>
                <a:gd name="connsiteX293" fmla="*/ 2253147 w 3011403"/>
                <a:gd name="connsiteY293" fmla="*/ 281807 h 1925693"/>
                <a:gd name="connsiteX294" fmla="*/ 2261193 w 3011403"/>
                <a:gd name="connsiteY294" fmla="*/ 270873 h 1925693"/>
                <a:gd name="connsiteX295" fmla="*/ 2278316 w 3011403"/>
                <a:gd name="connsiteY295" fmla="*/ 237865 h 1925693"/>
                <a:gd name="connsiteX296" fmla="*/ 2312356 w 3011403"/>
                <a:gd name="connsiteY296" fmla="*/ 168548 h 1925693"/>
                <a:gd name="connsiteX297" fmla="*/ 2322877 w 3011403"/>
                <a:gd name="connsiteY297" fmla="*/ 159058 h 1925693"/>
                <a:gd name="connsiteX298" fmla="*/ 2316275 w 3011403"/>
                <a:gd name="connsiteY298" fmla="*/ 133889 h 1925693"/>
                <a:gd name="connsiteX299" fmla="*/ 2327210 w 3011403"/>
                <a:gd name="connsiteY299" fmla="*/ 100675 h 1925693"/>
                <a:gd name="connsiteX300" fmla="*/ 2302453 w 3011403"/>
                <a:gd name="connsiteY300" fmla="*/ 86440 h 1925693"/>
                <a:gd name="connsiteX301" fmla="*/ 2265938 w 3011403"/>
                <a:gd name="connsiteY301" fmla="*/ 71586 h 1925693"/>
                <a:gd name="connsiteX302" fmla="*/ 2147934 w 3011403"/>
                <a:gd name="connsiteY302" fmla="*/ 24756 h 1925693"/>
                <a:gd name="connsiteX303" fmla="*/ 2076141 w 3011403"/>
                <a:gd name="connsiteY303" fmla="*/ 0 h 1925693"/>
                <a:gd name="connsiteX0" fmla="*/ 942929 w 3011403"/>
                <a:gd name="connsiteY0" fmla="*/ 1189119 h 1925693"/>
                <a:gd name="connsiteX1" fmla="*/ 983570 w 3011403"/>
                <a:gd name="connsiteY1" fmla="*/ 1192007 h 1925693"/>
                <a:gd name="connsiteX2" fmla="*/ 1053919 w 3011403"/>
                <a:gd name="connsiteY2" fmla="*/ 1189944 h 1925693"/>
                <a:gd name="connsiteX3" fmla="*/ 1073311 w 3011403"/>
                <a:gd name="connsiteY3" fmla="*/ 1207273 h 1925693"/>
                <a:gd name="connsiteX4" fmla="*/ 1073724 w 3011403"/>
                <a:gd name="connsiteY4" fmla="*/ 1221715 h 1925693"/>
                <a:gd name="connsiteX5" fmla="*/ 1098686 w 3011403"/>
                <a:gd name="connsiteY5" fmla="*/ 1243789 h 1925693"/>
                <a:gd name="connsiteX6" fmla="*/ 1184095 w 3011403"/>
                <a:gd name="connsiteY6" fmla="*/ 1243789 h 1925693"/>
                <a:gd name="connsiteX7" fmla="*/ 1200393 w 3011403"/>
                <a:gd name="connsiteY7" fmla="*/ 1239869 h 1925693"/>
                <a:gd name="connsiteX8" fmla="*/ 1200186 w 3011403"/>
                <a:gd name="connsiteY8" fmla="*/ 1241313 h 1925693"/>
                <a:gd name="connsiteX9" fmla="*/ 1239590 w 3011403"/>
                <a:gd name="connsiteY9" fmla="*/ 1241107 h 1925693"/>
                <a:gd name="connsiteX10" fmla="*/ 1241034 w 3011403"/>
                <a:gd name="connsiteY10" fmla="*/ 1242964 h 1925693"/>
                <a:gd name="connsiteX11" fmla="*/ 1235051 w 3011403"/>
                <a:gd name="connsiteY11" fmla="*/ 1247709 h 1925693"/>
                <a:gd name="connsiteX12" fmla="*/ 1223911 w 3011403"/>
                <a:gd name="connsiteY12" fmla="*/ 1259880 h 1925693"/>
                <a:gd name="connsiteX13" fmla="*/ 1222467 w 3011403"/>
                <a:gd name="connsiteY13" fmla="*/ 1293920 h 1925693"/>
                <a:gd name="connsiteX14" fmla="*/ 1244335 w 3011403"/>
                <a:gd name="connsiteY14" fmla="*/ 1314344 h 1925693"/>
                <a:gd name="connsiteX15" fmla="*/ 1285595 w 3011403"/>
                <a:gd name="connsiteY15" fmla="*/ 1315788 h 1925693"/>
                <a:gd name="connsiteX16" fmla="*/ 1497879 w 3011403"/>
                <a:gd name="connsiteY16" fmla="*/ 1320533 h 1925693"/>
                <a:gd name="connsiteX17" fmla="*/ 1503037 w 3011403"/>
                <a:gd name="connsiteY17" fmla="*/ 1321565 h 1925693"/>
                <a:gd name="connsiteX18" fmla="*/ 1496641 w 3011403"/>
                <a:gd name="connsiteY18" fmla="*/ 1330229 h 1925693"/>
                <a:gd name="connsiteX19" fmla="*/ 1468997 w 3011403"/>
                <a:gd name="connsiteY19" fmla="*/ 1373140 h 1925693"/>
                <a:gd name="connsiteX20" fmla="*/ 1462395 w 3011403"/>
                <a:gd name="connsiteY20" fmla="*/ 1383248 h 1925693"/>
                <a:gd name="connsiteX21" fmla="*/ 1439496 w 3011403"/>
                <a:gd name="connsiteY21" fmla="*/ 1405529 h 1925693"/>
                <a:gd name="connsiteX22" fmla="*/ 1443828 w 3011403"/>
                <a:gd name="connsiteY22" fmla="*/ 1439569 h 1925693"/>
                <a:gd name="connsiteX23" fmla="*/ 1423611 w 3011403"/>
                <a:gd name="connsiteY23" fmla="*/ 1448027 h 1925693"/>
                <a:gd name="connsiteX24" fmla="*/ 1234845 w 3011403"/>
                <a:gd name="connsiteY24" fmla="*/ 1495683 h 1925693"/>
                <a:gd name="connsiteX25" fmla="*/ 1139121 w 3011403"/>
                <a:gd name="connsiteY25" fmla="*/ 1516107 h 1925693"/>
                <a:gd name="connsiteX26" fmla="*/ 1124061 w 3011403"/>
                <a:gd name="connsiteY26" fmla="*/ 1513218 h 1925693"/>
                <a:gd name="connsiteX27" fmla="*/ 1115603 w 3011403"/>
                <a:gd name="connsiteY27" fmla="*/ 1510123 h 1925693"/>
                <a:gd name="connsiteX28" fmla="*/ 1094973 w 3011403"/>
                <a:gd name="connsiteY28" fmla="*/ 1498365 h 1925693"/>
                <a:gd name="connsiteX29" fmla="*/ 1061139 w 3011403"/>
                <a:gd name="connsiteY29" fmla="*/ 1496921 h 1925693"/>
                <a:gd name="connsiteX30" fmla="*/ 1056807 w 3011403"/>
                <a:gd name="connsiteY30" fmla="*/ 1517138 h 1925693"/>
                <a:gd name="connsiteX31" fmla="*/ 1041128 w 3011403"/>
                <a:gd name="connsiteY31" fmla="*/ 1508886 h 1925693"/>
                <a:gd name="connsiteX32" fmla="*/ 1007501 w 3011403"/>
                <a:gd name="connsiteY32" fmla="*/ 1505379 h 1925693"/>
                <a:gd name="connsiteX33" fmla="*/ 1003994 w 3011403"/>
                <a:gd name="connsiteY33" fmla="*/ 1512600 h 1925693"/>
                <a:gd name="connsiteX34" fmla="*/ 1005025 w 3011403"/>
                <a:gd name="connsiteY34" fmla="*/ 1522708 h 1925693"/>
                <a:gd name="connsiteX35" fmla="*/ 990172 w 3011403"/>
                <a:gd name="connsiteY35" fmla="*/ 1542307 h 1925693"/>
                <a:gd name="connsiteX36" fmla="*/ 915903 w 3011403"/>
                <a:gd name="connsiteY36" fmla="*/ 1559430 h 1925693"/>
                <a:gd name="connsiteX37" fmla="*/ 920236 w 3011403"/>
                <a:gd name="connsiteY37" fmla="*/ 1470926 h 1925693"/>
                <a:gd name="connsiteX38" fmla="*/ 917554 w 3011403"/>
                <a:gd name="connsiteY38" fmla="*/ 1319502 h 1925693"/>
                <a:gd name="connsiteX39" fmla="*/ 930344 w 3011403"/>
                <a:gd name="connsiteY39" fmla="*/ 1197578 h 1925693"/>
                <a:gd name="connsiteX40" fmla="*/ 942929 w 3011403"/>
                <a:gd name="connsiteY40" fmla="*/ 1189119 h 1925693"/>
                <a:gd name="connsiteX41" fmla="*/ 901488 w 3011403"/>
                <a:gd name="connsiteY41" fmla="*/ 1180790 h 1925693"/>
                <a:gd name="connsiteX42" fmla="*/ 919204 w 3011403"/>
                <a:gd name="connsiteY42" fmla="*/ 1187882 h 1925693"/>
                <a:gd name="connsiteX43" fmla="*/ 920236 w 3011403"/>
                <a:gd name="connsiteY43" fmla="*/ 1196752 h 1925693"/>
                <a:gd name="connsiteX44" fmla="*/ 906414 w 3011403"/>
                <a:gd name="connsiteY44" fmla="*/ 1273290 h 1925693"/>
                <a:gd name="connsiteX45" fmla="*/ 912603 w 3011403"/>
                <a:gd name="connsiteY45" fmla="*/ 1359111 h 1925693"/>
                <a:gd name="connsiteX46" fmla="*/ 912809 w 3011403"/>
                <a:gd name="connsiteY46" fmla="*/ 1417495 h 1925693"/>
                <a:gd name="connsiteX47" fmla="*/ 905588 w 3011403"/>
                <a:gd name="connsiteY47" fmla="*/ 1550146 h 1925693"/>
                <a:gd name="connsiteX48" fmla="*/ 890322 w 3011403"/>
                <a:gd name="connsiteY48" fmla="*/ 1568507 h 1925693"/>
                <a:gd name="connsiteX49" fmla="*/ 788822 w 3011403"/>
                <a:gd name="connsiteY49" fmla="*/ 1590581 h 1925693"/>
                <a:gd name="connsiteX50" fmla="*/ 790885 w 3011403"/>
                <a:gd name="connsiteY50" fmla="*/ 1544370 h 1925693"/>
                <a:gd name="connsiteX51" fmla="*/ 796043 w 3011403"/>
                <a:gd name="connsiteY51" fmla="*/ 1404498 h 1925693"/>
                <a:gd name="connsiteX52" fmla="*/ 841842 w 3011403"/>
                <a:gd name="connsiteY52" fmla="*/ 1210574 h 1925693"/>
                <a:gd name="connsiteX53" fmla="*/ 882070 w 3011403"/>
                <a:gd name="connsiteY53" fmla="*/ 1181280 h 1925693"/>
                <a:gd name="connsiteX54" fmla="*/ 901488 w 3011403"/>
                <a:gd name="connsiteY54" fmla="*/ 1180790 h 1925693"/>
                <a:gd name="connsiteX55" fmla="*/ 2240150 w 3011403"/>
                <a:gd name="connsiteY55" fmla="*/ 1100822 h 1925693"/>
                <a:gd name="connsiteX56" fmla="*/ 2217457 w 3011403"/>
                <a:gd name="connsiteY56" fmla="*/ 1138988 h 1925693"/>
                <a:gd name="connsiteX57" fmla="*/ 2214569 w 3011403"/>
                <a:gd name="connsiteY57" fmla="*/ 1137956 h 1925693"/>
                <a:gd name="connsiteX58" fmla="*/ 2218901 w 3011403"/>
                <a:gd name="connsiteY58" fmla="*/ 1109487 h 1925693"/>
                <a:gd name="connsiteX59" fmla="*/ 2240150 w 3011403"/>
                <a:gd name="connsiteY59" fmla="*/ 1100822 h 1925693"/>
                <a:gd name="connsiteX60" fmla="*/ 1859731 w 3011403"/>
                <a:gd name="connsiteY60" fmla="*/ 1091745 h 1925693"/>
                <a:gd name="connsiteX61" fmla="*/ 1895834 w 3011403"/>
                <a:gd name="connsiteY61" fmla="*/ 1092157 h 1925693"/>
                <a:gd name="connsiteX62" fmla="*/ 1909656 w 3011403"/>
                <a:gd name="connsiteY62" fmla="*/ 1101235 h 1925693"/>
                <a:gd name="connsiteX63" fmla="*/ 1948853 w 3011403"/>
                <a:gd name="connsiteY63" fmla="*/ 1156730 h 1925693"/>
                <a:gd name="connsiteX64" fmla="*/ 1975053 w 3011403"/>
                <a:gd name="connsiteY64" fmla="*/ 1191182 h 1925693"/>
                <a:gd name="connsiteX65" fmla="*/ 1981655 w 3011403"/>
                <a:gd name="connsiteY65" fmla="*/ 1231205 h 1925693"/>
                <a:gd name="connsiteX66" fmla="*/ 1975053 w 3011403"/>
                <a:gd name="connsiteY66" fmla="*/ 1237187 h 1925693"/>
                <a:gd name="connsiteX67" fmla="*/ 1889645 w 3011403"/>
                <a:gd name="connsiteY67" fmla="*/ 1237806 h 1925693"/>
                <a:gd name="connsiteX68" fmla="*/ 1543471 w 3011403"/>
                <a:gd name="connsiteY68" fmla="*/ 1230998 h 1925693"/>
                <a:gd name="connsiteX69" fmla="*/ 1523254 w 3011403"/>
                <a:gd name="connsiteY69" fmla="*/ 1238219 h 1925693"/>
                <a:gd name="connsiteX70" fmla="*/ 1466521 w 3011403"/>
                <a:gd name="connsiteY70" fmla="*/ 1258436 h 1925693"/>
                <a:gd name="connsiteX71" fmla="*/ 1397410 w 3011403"/>
                <a:gd name="connsiteY71" fmla="*/ 1256373 h 1925693"/>
                <a:gd name="connsiteX72" fmla="*/ 1388539 w 3011403"/>
                <a:gd name="connsiteY72" fmla="*/ 1253279 h 1925693"/>
                <a:gd name="connsiteX73" fmla="*/ 1365021 w 3011403"/>
                <a:gd name="connsiteY73" fmla="*/ 1239663 h 1925693"/>
                <a:gd name="connsiteX74" fmla="*/ 1358007 w 3011403"/>
                <a:gd name="connsiteY74" fmla="*/ 1232236 h 1925693"/>
                <a:gd name="connsiteX75" fmla="*/ 1363989 w 3011403"/>
                <a:gd name="connsiteY75" fmla="*/ 1210781 h 1925693"/>
                <a:gd name="connsiteX76" fmla="*/ 1410820 w 3011403"/>
                <a:gd name="connsiteY76" fmla="*/ 1212638 h 1925693"/>
                <a:gd name="connsiteX77" fmla="*/ 1471885 w 3011403"/>
                <a:gd name="connsiteY77" fmla="*/ 1179010 h 1925693"/>
                <a:gd name="connsiteX78" fmla="*/ 1582875 w 3011403"/>
                <a:gd name="connsiteY78" fmla="*/ 1144558 h 1925693"/>
                <a:gd name="connsiteX79" fmla="*/ 1723985 w 3011403"/>
                <a:gd name="connsiteY79" fmla="*/ 1145383 h 1925693"/>
                <a:gd name="connsiteX80" fmla="*/ 1790001 w 3011403"/>
                <a:gd name="connsiteY80" fmla="*/ 1155699 h 1925693"/>
                <a:gd name="connsiteX81" fmla="*/ 1844671 w 3011403"/>
                <a:gd name="connsiteY81" fmla="*/ 1185199 h 1925693"/>
                <a:gd name="connsiteX82" fmla="*/ 1903673 w 3011403"/>
                <a:gd name="connsiteY82" fmla="*/ 1218002 h 1925693"/>
                <a:gd name="connsiteX83" fmla="*/ 1919146 w 3011403"/>
                <a:gd name="connsiteY83" fmla="*/ 1212018 h 1925693"/>
                <a:gd name="connsiteX84" fmla="*/ 1919765 w 3011403"/>
                <a:gd name="connsiteY84" fmla="*/ 1181486 h 1925693"/>
                <a:gd name="connsiteX85" fmla="*/ 1897278 w 3011403"/>
                <a:gd name="connsiteY85" fmla="*/ 1133212 h 1925693"/>
                <a:gd name="connsiteX86" fmla="*/ 1857874 w 3011403"/>
                <a:gd name="connsiteY86" fmla="*/ 1094221 h 1925693"/>
                <a:gd name="connsiteX87" fmla="*/ 1859731 w 3011403"/>
                <a:gd name="connsiteY87" fmla="*/ 1091745 h 1925693"/>
                <a:gd name="connsiteX88" fmla="*/ 2215807 w 3011403"/>
                <a:gd name="connsiteY88" fmla="*/ 1062244 h 1925693"/>
                <a:gd name="connsiteX89" fmla="*/ 2234374 w 3011403"/>
                <a:gd name="connsiteY89" fmla="*/ 1066370 h 1925693"/>
                <a:gd name="connsiteX90" fmla="*/ 2238913 w 3011403"/>
                <a:gd name="connsiteY90" fmla="*/ 1079986 h 1925693"/>
                <a:gd name="connsiteX91" fmla="*/ 2227979 w 3011403"/>
                <a:gd name="connsiteY91" fmla="*/ 1088032 h 1925693"/>
                <a:gd name="connsiteX92" fmla="*/ 2227979 w 3011403"/>
                <a:gd name="connsiteY92" fmla="*/ 1083905 h 1925693"/>
                <a:gd name="connsiteX93" fmla="*/ 2214569 w 3011403"/>
                <a:gd name="connsiteY93" fmla="*/ 1074622 h 1925693"/>
                <a:gd name="connsiteX94" fmla="*/ 2208586 w 3011403"/>
                <a:gd name="connsiteY94" fmla="*/ 1066370 h 1925693"/>
                <a:gd name="connsiteX95" fmla="*/ 2215807 w 3011403"/>
                <a:gd name="connsiteY95" fmla="*/ 1062244 h 1925693"/>
                <a:gd name="connsiteX96" fmla="*/ 2201985 w 3011403"/>
                <a:gd name="connsiteY96" fmla="*/ 1021396 h 1925693"/>
                <a:gd name="connsiteX97" fmla="*/ 2207555 w 3011403"/>
                <a:gd name="connsiteY97" fmla="*/ 1027585 h 1925693"/>
                <a:gd name="connsiteX98" fmla="*/ 2203841 w 3011403"/>
                <a:gd name="connsiteY98" fmla="*/ 1043677 h 1925693"/>
                <a:gd name="connsiteX99" fmla="*/ 2199303 w 3011403"/>
                <a:gd name="connsiteY99" fmla="*/ 1043677 h 1925693"/>
                <a:gd name="connsiteX100" fmla="*/ 2196414 w 3011403"/>
                <a:gd name="connsiteY100" fmla="*/ 1027998 h 1925693"/>
                <a:gd name="connsiteX101" fmla="*/ 2201985 w 3011403"/>
                <a:gd name="connsiteY101" fmla="*/ 1021396 h 1925693"/>
                <a:gd name="connsiteX102" fmla="*/ 2201985 w 3011403"/>
                <a:gd name="connsiteY102" fmla="*/ 784150 h 1925693"/>
                <a:gd name="connsiteX103" fmla="*/ 2211474 w 3011403"/>
                <a:gd name="connsiteY103" fmla="*/ 796941 h 1925693"/>
                <a:gd name="connsiteX104" fmla="*/ 2196208 w 3011403"/>
                <a:gd name="connsiteY104" fmla="*/ 788276 h 1925693"/>
                <a:gd name="connsiteX105" fmla="*/ 2201985 w 3011403"/>
                <a:gd name="connsiteY105" fmla="*/ 784150 h 1925693"/>
                <a:gd name="connsiteX106" fmla="*/ 2235818 w 3011403"/>
                <a:gd name="connsiteY106" fmla="*/ 707200 h 1925693"/>
                <a:gd name="connsiteX107" fmla="*/ 2242420 w 3011403"/>
                <a:gd name="connsiteY107" fmla="*/ 709469 h 1925693"/>
                <a:gd name="connsiteX108" fmla="*/ 2246752 w 3011403"/>
                <a:gd name="connsiteY108" fmla="*/ 720816 h 1925693"/>
                <a:gd name="connsiteX109" fmla="*/ 2250465 w 3011403"/>
                <a:gd name="connsiteY109" fmla="*/ 811588 h 1925693"/>
                <a:gd name="connsiteX110" fmla="*/ 2247165 w 3011403"/>
                <a:gd name="connsiteY110" fmla="*/ 812001 h 1925693"/>
                <a:gd name="connsiteX111" fmla="*/ 2244689 w 3011403"/>
                <a:gd name="connsiteY111" fmla="*/ 800448 h 1925693"/>
                <a:gd name="connsiteX112" fmla="*/ 2229629 w 3011403"/>
                <a:gd name="connsiteY112" fmla="*/ 799004 h 1925693"/>
                <a:gd name="connsiteX113" fmla="*/ 2234168 w 3011403"/>
                <a:gd name="connsiteY113" fmla="*/ 779611 h 1925693"/>
                <a:gd name="connsiteX114" fmla="*/ 2237469 w 3011403"/>
                <a:gd name="connsiteY114" fmla="*/ 770534 h 1925693"/>
                <a:gd name="connsiteX115" fmla="*/ 2237675 w 3011403"/>
                <a:gd name="connsiteY115" fmla="*/ 721229 h 1925693"/>
                <a:gd name="connsiteX116" fmla="*/ 2235199 w 3011403"/>
                <a:gd name="connsiteY116" fmla="*/ 713802 h 1925693"/>
                <a:gd name="connsiteX117" fmla="*/ 2235818 w 3011403"/>
                <a:gd name="connsiteY117" fmla="*/ 707200 h 1925693"/>
                <a:gd name="connsiteX118" fmla="*/ 1724604 w 3011403"/>
                <a:gd name="connsiteY118" fmla="*/ 417966 h 1925693"/>
                <a:gd name="connsiteX119" fmla="*/ 1756580 w 3011403"/>
                <a:gd name="connsiteY119" fmla="*/ 423536 h 1925693"/>
                <a:gd name="connsiteX120" fmla="*/ 1785463 w 3011403"/>
                <a:gd name="connsiteY120" fmla="*/ 426011 h 1925693"/>
                <a:gd name="connsiteX121" fmla="*/ 1843640 w 3011403"/>
                <a:gd name="connsiteY121" fmla="*/ 426631 h 1925693"/>
                <a:gd name="connsiteX122" fmla="*/ 1877885 w 3011403"/>
                <a:gd name="connsiteY122" fmla="*/ 425599 h 1925693"/>
                <a:gd name="connsiteX123" fmla="*/ 1925129 w 3011403"/>
                <a:gd name="connsiteY123" fmla="*/ 428900 h 1925693"/>
                <a:gd name="connsiteX124" fmla="*/ 1942251 w 3011403"/>
                <a:gd name="connsiteY124" fmla="*/ 441690 h 1925693"/>
                <a:gd name="connsiteX125" fmla="*/ 1932762 w 3011403"/>
                <a:gd name="connsiteY125" fmla="*/ 452006 h 1925693"/>
                <a:gd name="connsiteX126" fmla="*/ 1938951 w 3011403"/>
                <a:gd name="connsiteY126" fmla="*/ 463352 h 1925693"/>
                <a:gd name="connsiteX127" fmla="*/ 1723366 w 3011403"/>
                <a:gd name="connsiteY127" fmla="*/ 423536 h 1925693"/>
                <a:gd name="connsiteX128" fmla="*/ 1724604 w 3011403"/>
                <a:gd name="connsiteY128" fmla="*/ 417966 h 1925693"/>
                <a:gd name="connsiteX129" fmla="*/ 2004761 w 3011403"/>
                <a:gd name="connsiteY129" fmla="*/ 162359 h 1925693"/>
                <a:gd name="connsiteX130" fmla="*/ 2038594 w 3011403"/>
                <a:gd name="connsiteY130" fmla="*/ 181958 h 1925693"/>
                <a:gd name="connsiteX131" fmla="*/ 2035706 w 3011403"/>
                <a:gd name="connsiteY131" fmla="*/ 210633 h 1925693"/>
                <a:gd name="connsiteX132" fmla="*/ 2017758 w 3011403"/>
                <a:gd name="connsiteY132" fmla="*/ 237659 h 1925693"/>
                <a:gd name="connsiteX133" fmla="*/ 1999191 w 3011403"/>
                <a:gd name="connsiteY133" fmla="*/ 279538 h 1925693"/>
                <a:gd name="connsiteX134" fmla="*/ 1985369 w 3011403"/>
                <a:gd name="connsiteY134" fmla="*/ 257257 h 1925693"/>
                <a:gd name="connsiteX135" fmla="*/ 2004761 w 3011403"/>
                <a:gd name="connsiteY135" fmla="*/ 162359 h 1925693"/>
                <a:gd name="connsiteX136" fmla="*/ 2076141 w 3011403"/>
                <a:gd name="connsiteY136" fmla="*/ 0 h 1925693"/>
                <a:gd name="connsiteX137" fmla="*/ 2069746 w 3011403"/>
                <a:gd name="connsiteY137" fmla="*/ 23931 h 1925693"/>
                <a:gd name="connsiteX138" fmla="*/ 2054686 w 3011403"/>
                <a:gd name="connsiteY138" fmla="*/ 21249 h 1925693"/>
                <a:gd name="connsiteX139" fmla="*/ 2036531 w 3011403"/>
                <a:gd name="connsiteY139" fmla="*/ 40023 h 1925693"/>
                <a:gd name="connsiteX140" fmla="*/ 2045815 w 3011403"/>
                <a:gd name="connsiteY140" fmla="*/ 61891 h 1925693"/>
                <a:gd name="connsiteX141" fmla="*/ 2048703 w 3011403"/>
                <a:gd name="connsiteY141" fmla="*/ 71380 h 1925693"/>
                <a:gd name="connsiteX142" fmla="*/ 2037769 w 3011403"/>
                <a:gd name="connsiteY142" fmla="*/ 84996 h 1925693"/>
                <a:gd name="connsiteX143" fmla="*/ 1992177 w 3011403"/>
                <a:gd name="connsiteY143" fmla="*/ 149156 h 1925693"/>
                <a:gd name="connsiteX144" fmla="*/ 1984543 w 3011403"/>
                <a:gd name="connsiteY144" fmla="*/ 185877 h 1925693"/>
                <a:gd name="connsiteX145" fmla="*/ 1971340 w 3011403"/>
                <a:gd name="connsiteY145" fmla="*/ 233326 h 1925693"/>
                <a:gd name="connsiteX146" fmla="*/ 1987844 w 3011403"/>
                <a:gd name="connsiteY146" fmla="*/ 298105 h 1925693"/>
                <a:gd name="connsiteX147" fmla="*/ 1992177 w 3011403"/>
                <a:gd name="connsiteY147" fmla="*/ 306770 h 1925693"/>
                <a:gd name="connsiteX148" fmla="*/ 1992383 w 3011403"/>
                <a:gd name="connsiteY148" fmla="*/ 338746 h 1925693"/>
                <a:gd name="connsiteX149" fmla="*/ 1645178 w 3011403"/>
                <a:gd name="connsiteY149" fmla="*/ 323480 h 1925693"/>
                <a:gd name="connsiteX150" fmla="*/ 1415359 w 3011403"/>
                <a:gd name="connsiteY150" fmla="*/ 317910 h 1925693"/>
                <a:gd name="connsiteX151" fmla="*/ 1396172 w 3011403"/>
                <a:gd name="connsiteY151" fmla="*/ 312340 h 1925693"/>
                <a:gd name="connsiteX152" fmla="*/ 1350580 w 3011403"/>
                <a:gd name="connsiteY152" fmla="*/ 304913 h 1925693"/>
                <a:gd name="connsiteX153" fmla="*/ 1307875 w 3011403"/>
                <a:gd name="connsiteY153" fmla="*/ 315435 h 1925693"/>
                <a:gd name="connsiteX154" fmla="*/ 1266615 w 3011403"/>
                <a:gd name="connsiteY154" fmla="*/ 334001 h 1925693"/>
                <a:gd name="connsiteX155" fmla="*/ 1231338 w 3011403"/>
                <a:gd name="connsiteY155" fmla="*/ 334414 h 1925693"/>
                <a:gd name="connsiteX156" fmla="*/ 1219166 w 3011403"/>
                <a:gd name="connsiteY156" fmla="*/ 374437 h 1925693"/>
                <a:gd name="connsiteX157" fmla="*/ 1215659 w 3011403"/>
                <a:gd name="connsiteY157" fmla="*/ 404763 h 1925693"/>
                <a:gd name="connsiteX158" fmla="*/ 1235464 w 3011403"/>
                <a:gd name="connsiteY158" fmla="*/ 458814 h 1925693"/>
                <a:gd name="connsiteX159" fmla="*/ 1197505 w 3011403"/>
                <a:gd name="connsiteY159" fmla="*/ 500074 h 1925693"/>
                <a:gd name="connsiteX160" fmla="*/ 1182238 w 3011403"/>
                <a:gd name="connsiteY160" fmla="*/ 504200 h 1925693"/>
                <a:gd name="connsiteX161" fmla="*/ 1081770 w 3011403"/>
                <a:gd name="connsiteY161" fmla="*/ 541953 h 1925693"/>
                <a:gd name="connsiteX162" fmla="*/ 1071661 w 3011403"/>
                <a:gd name="connsiteY162" fmla="*/ 571660 h 1925693"/>
                <a:gd name="connsiteX163" fmla="*/ 1061965 w 3011403"/>
                <a:gd name="connsiteY163" fmla="*/ 578674 h 1925693"/>
                <a:gd name="connsiteX164" fmla="*/ 1066710 w 3011403"/>
                <a:gd name="connsiteY164" fmla="*/ 518641 h 1925693"/>
                <a:gd name="connsiteX165" fmla="*/ 1049587 w 3011403"/>
                <a:gd name="connsiteY165" fmla="*/ 474905 h 1925693"/>
                <a:gd name="connsiteX166" fmla="*/ 953863 w 3011403"/>
                <a:gd name="connsiteY166" fmla="*/ 455513 h 1925693"/>
                <a:gd name="connsiteX167" fmla="*/ 914047 w 3011403"/>
                <a:gd name="connsiteY167" fmla="*/ 497392 h 1925693"/>
                <a:gd name="connsiteX168" fmla="*/ 906414 w 3011403"/>
                <a:gd name="connsiteY168" fmla="*/ 942796 h 1925693"/>
                <a:gd name="connsiteX169" fmla="*/ 905795 w 3011403"/>
                <a:gd name="connsiteY169" fmla="*/ 994371 h 1925693"/>
                <a:gd name="connsiteX170" fmla="*/ 1003994 w 3011403"/>
                <a:gd name="connsiteY170" fmla="*/ 1060387 h 1925693"/>
                <a:gd name="connsiteX171" fmla="*/ 1008945 w 3011403"/>
                <a:gd name="connsiteY171" fmla="*/ 1061007 h 1925693"/>
                <a:gd name="connsiteX172" fmla="*/ 1074755 w 3011403"/>
                <a:gd name="connsiteY172" fmla="*/ 1074828 h 1925693"/>
                <a:gd name="connsiteX173" fmla="*/ 1078675 w 3011403"/>
                <a:gd name="connsiteY173" fmla="*/ 1076891 h 1925693"/>
                <a:gd name="connsiteX174" fmla="*/ 1068773 w 3011403"/>
                <a:gd name="connsiteY174" fmla="*/ 1119802 h 1925693"/>
                <a:gd name="connsiteX175" fmla="*/ 1061346 w 3011403"/>
                <a:gd name="connsiteY175" fmla="*/ 1122690 h 1925693"/>
                <a:gd name="connsiteX176" fmla="*/ 1029576 w 3011403"/>
                <a:gd name="connsiteY176" fmla="*/ 1122071 h 1925693"/>
                <a:gd name="connsiteX177" fmla="*/ 903525 w 3011403"/>
                <a:gd name="connsiteY177" fmla="*/ 1142083 h 1925693"/>
                <a:gd name="connsiteX178" fmla="*/ 873612 w 3011403"/>
                <a:gd name="connsiteY178" fmla="*/ 1158587 h 1925693"/>
                <a:gd name="connsiteX179" fmla="*/ 867629 w 3011403"/>
                <a:gd name="connsiteY179" fmla="*/ 1163951 h 1925693"/>
                <a:gd name="connsiteX180" fmla="*/ 776237 w 3011403"/>
                <a:gd name="connsiteY180" fmla="*/ 1418320 h 1925693"/>
                <a:gd name="connsiteX181" fmla="*/ 769636 w 3011403"/>
                <a:gd name="connsiteY181" fmla="*/ 1584598 h 1925693"/>
                <a:gd name="connsiteX182" fmla="*/ 759115 w 3011403"/>
                <a:gd name="connsiteY182" fmla="*/ 1597802 h 1925693"/>
                <a:gd name="connsiteX183" fmla="*/ 597168 w 3011403"/>
                <a:gd name="connsiteY183" fmla="*/ 1638237 h 1925693"/>
                <a:gd name="connsiteX184" fmla="*/ 565604 w 3011403"/>
                <a:gd name="connsiteY184" fmla="*/ 1643600 h 1925693"/>
                <a:gd name="connsiteX185" fmla="*/ 541260 w 3011403"/>
                <a:gd name="connsiteY185" fmla="*/ 1636586 h 1925693"/>
                <a:gd name="connsiteX186" fmla="*/ 531152 w 3011403"/>
                <a:gd name="connsiteY186" fmla="*/ 1635142 h 1925693"/>
                <a:gd name="connsiteX187" fmla="*/ 38100 w 3011403"/>
                <a:gd name="connsiteY187" fmla="*/ 1761750 h 1925693"/>
                <a:gd name="connsiteX188" fmla="*/ 0 w 3011403"/>
                <a:gd name="connsiteY188" fmla="*/ 1925693 h 1925693"/>
                <a:gd name="connsiteX189" fmla="*/ 433984 w 3011403"/>
                <a:gd name="connsiteY189" fmla="*/ 1779347 h 1925693"/>
                <a:gd name="connsiteX190" fmla="*/ 550338 w 3011403"/>
                <a:gd name="connsiteY190" fmla="*/ 1752115 h 1925693"/>
                <a:gd name="connsiteX191" fmla="*/ 571381 w 3011403"/>
                <a:gd name="connsiteY191" fmla="*/ 1732517 h 1925693"/>
                <a:gd name="connsiteX192" fmla="*/ 583552 w 3011403"/>
                <a:gd name="connsiteY192" fmla="*/ 1721995 h 1925693"/>
                <a:gd name="connsiteX193" fmla="*/ 746737 w 3011403"/>
                <a:gd name="connsiteY193" fmla="*/ 1681973 h 1925693"/>
                <a:gd name="connsiteX194" fmla="*/ 757893 w 3011403"/>
                <a:gd name="connsiteY194" fmla="*/ 1680765 h 1925693"/>
                <a:gd name="connsiteX195" fmla="*/ 811764 w 3011403"/>
                <a:gd name="connsiteY195" fmla="*/ 1667514 h 1925693"/>
                <a:gd name="connsiteX196" fmla="*/ 817704 w 3011403"/>
                <a:gd name="connsiteY196" fmla="*/ 1665056 h 1925693"/>
                <a:gd name="connsiteX197" fmla="*/ 899606 w 3011403"/>
                <a:gd name="connsiteY197" fmla="*/ 1644632 h 1925693"/>
                <a:gd name="connsiteX198" fmla="*/ 906001 w 3011403"/>
                <a:gd name="connsiteY198" fmla="*/ 1644013 h 1925693"/>
                <a:gd name="connsiteX199" fmla="*/ 906001 w 3011403"/>
                <a:gd name="connsiteY199" fmla="*/ 1644332 h 1925693"/>
                <a:gd name="connsiteX200" fmla="*/ 992949 w 3011403"/>
                <a:gd name="connsiteY200" fmla="*/ 1622943 h 1925693"/>
                <a:gd name="connsiteX201" fmla="*/ 993252 w 3011403"/>
                <a:gd name="connsiteY201" fmla="*/ 1624175 h 1925693"/>
                <a:gd name="connsiteX202" fmla="*/ 1021736 w 3011403"/>
                <a:gd name="connsiteY202" fmla="*/ 1617607 h 1925693"/>
                <a:gd name="connsiteX203" fmla="*/ 1071454 w 3011403"/>
                <a:gd name="connsiteY203" fmla="*/ 1629160 h 1925693"/>
                <a:gd name="connsiteX204" fmla="*/ 1104050 w 3011403"/>
                <a:gd name="connsiteY204" fmla="*/ 1632048 h 1925693"/>
                <a:gd name="connsiteX205" fmla="*/ 1144692 w 3011403"/>
                <a:gd name="connsiteY205" fmla="*/ 1644219 h 1925693"/>
                <a:gd name="connsiteX206" fmla="*/ 1147992 w 3011403"/>
                <a:gd name="connsiteY206" fmla="*/ 1611624 h 1925693"/>
                <a:gd name="connsiteX207" fmla="*/ 1151912 w 3011403"/>
                <a:gd name="connsiteY207" fmla="*/ 1581917 h 1925693"/>
                <a:gd name="connsiteX208" fmla="*/ 1506750 w 3011403"/>
                <a:gd name="connsiteY208" fmla="*/ 1484336 h 1925693"/>
                <a:gd name="connsiteX209" fmla="*/ 1512114 w 3011403"/>
                <a:gd name="connsiteY209" fmla="*/ 1482686 h 1925693"/>
                <a:gd name="connsiteX210" fmla="*/ 1513970 w 3011403"/>
                <a:gd name="connsiteY210" fmla="*/ 1484336 h 1925693"/>
                <a:gd name="connsiteX211" fmla="*/ 1539758 w 3011403"/>
                <a:gd name="connsiteY211" fmla="*/ 1494033 h 1925693"/>
                <a:gd name="connsiteX212" fmla="*/ 1551311 w 3011403"/>
                <a:gd name="connsiteY212" fmla="*/ 1495270 h 1925693"/>
                <a:gd name="connsiteX213" fmla="*/ 1594428 w 3011403"/>
                <a:gd name="connsiteY213" fmla="*/ 1475259 h 1925693"/>
                <a:gd name="connsiteX214" fmla="*/ 1619803 w 3011403"/>
                <a:gd name="connsiteY214" fmla="*/ 1451122 h 1925693"/>
                <a:gd name="connsiteX215" fmla="*/ 1632052 w 3011403"/>
                <a:gd name="connsiteY215" fmla="*/ 1462313 h 1925693"/>
                <a:gd name="connsiteX216" fmla="*/ 1631482 w 3011403"/>
                <a:gd name="connsiteY216" fmla="*/ 1468016 h 1925693"/>
                <a:gd name="connsiteX217" fmla="*/ 1938744 w 3011403"/>
                <a:gd name="connsiteY217" fmla="*/ 1448852 h 1925693"/>
                <a:gd name="connsiteX218" fmla="*/ 1999191 w 3011403"/>
                <a:gd name="connsiteY218" fmla="*/ 1413781 h 1925693"/>
                <a:gd name="connsiteX219" fmla="*/ 2024153 w 3011403"/>
                <a:gd name="connsiteY219" fmla="*/ 1345908 h 1925693"/>
                <a:gd name="connsiteX220" fmla="*/ 2025391 w 3011403"/>
                <a:gd name="connsiteY220" fmla="*/ 1338687 h 1925693"/>
                <a:gd name="connsiteX221" fmla="*/ 2102341 w 3011403"/>
                <a:gd name="connsiteY221" fmla="*/ 1336006 h 1925693"/>
                <a:gd name="connsiteX222" fmla="*/ 2188987 w 3011403"/>
                <a:gd name="connsiteY222" fmla="*/ 1337862 h 1925693"/>
                <a:gd name="connsiteX223" fmla="*/ 2204666 w 3011403"/>
                <a:gd name="connsiteY223" fmla="*/ 1264007 h 1925693"/>
                <a:gd name="connsiteX224" fmla="*/ 2190226 w 3011403"/>
                <a:gd name="connsiteY224" fmla="*/ 1243789 h 1925693"/>
                <a:gd name="connsiteX225" fmla="*/ 2168151 w 3011403"/>
                <a:gd name="connsiteY225" fmla="*/ 1239457 h 1925693"/>
                <a:gd name="connsiteX226" fmla="*/ 2178260 w 3011403"/>
                <a:gd name="connsiteY226" fmla="*/ 1219033 h 1925693"/>
                <a:gd name="connsiteX227" fmla="*/ 2216219 w 3011403"/>
                <a:gd name="connsiteY227" fmla="*/ 1161887 h 1925693"/>
                <a:gd name="connsiteX228" fmla="*/ 2267795 w 3011403"/>
                <a:gd name="connsiteY228" fmla="*/ 1090920 h 1925693"/>
                <a:gd name="connsiteX229" fmla="*/ 2260574 w 3011403"/>
                <a:gd name="connsiteY229" fmla="*/ 1057706 h 1925693"/>
                <a:gd name="connsiteX230" fmla="*/ 2235405 w 3011403"/>
                <a:gd name="connsiteY230" fmla="*/ 1038107 h 1925693"/>
                <a:gd name="connsiteX231" fmla="*/ 2245101 w 3011403"/>
                <a:gd name="connsiteY231" fmla="*/ 998497 h 1925693"/>
                <a:gd name="connsiteX232" fmla="*/ 2269858 w 3011403"/>
                <a:gd name="connsiteY232" fmla="*/ 1020778 h 1925693"/>
                <a:gd name="connsiteX233" fmla="*/ 2299771 w 3011403"/>
                <a:gd name="connsiteY233" fmla="*/ 1016445 h 1925693"/>
                <a:gd name="connsiteX234" fmla="*/ 2322052 w 3011403"/>
                <a:gd name="connsiteY234" fmla="*/ 1012732 h 1925693"/>
                <a:gd name="connsiteX235" fmla="*/ 2347221 w 3011403"/>
                <a:gd name="connsiteY235" fmla="*/ 1054199 h 1925693"/>
                <a:gd name="connsiteX236" fmla="*/ 2362693 w 3011403"/>
                <a:gd name="connsiteY236" fmla="*/ 1091333 h 1925693"/>
                <a:gd name="connsiteX237" fmla="*/ 2479047 w 3011403"/>
                <a:gd name="connsiteY237" fmla="*/ 1140020 h 1925693"/>
                <a:gd name="connsiteX238" fmla="*/ 2617475 w 3011403"/>
                <a:gd name="connsiteY238" fmla="*/ 1145383 h 1925693"/>
                <a:gd name="connsiteX239" fmla="*/ 2665956 w 3011403"/>
                <a:gd name="connsiteY239" fmla="*/ 1157555 h 1925693"/>
                <a:gd name="connsiteX240" fmla="*/ 2729909 w 3011403"/>
                <a:gd name="connsiteY240" fmla="*/ 1155079 h 1925693"/>
                <a:gd name="connsiteX241" fmla="*/ 2828727 w 3011403"/>
                <a:gd name="connsiteY241" fmla="*/ 1098141 h 1925693"/>
                <a:gd name="connsiteX242" fmla="*/ 2936004 w 3011403"/>
                <a:gd name="connsiteY242" fmla="*/ 1098141 h 1925693"/>
                <a:gd name="connsiteX243" fmla="*/ 2965711 w 3011403"/>
                <a:gd name="connsiteY243" fmla="*/ 1058324 h 1925693"/>
                <a:gd name="connsiteX244" fmla="*/ 2967981 w 3011403"/>
                <a:gd name="connsiteY244" fmla="*/ 963632 h 1925693"/>
                <a:gd name="connsiteX245" fmla="*/ 2970869 w 3011403"/>
                <a:gd name="connsiteY245" fmla="*/ 771979 h 1925693"/>
                <a:gd name="connsiteX246" fmla="*/ 2948383 w 3011403"/>
                <a:gd name="connsiteY246" fmla="*/ 749698 h 1925693"/>
                <a:gd name="connsiteX247" fmla="*/ 2868131 w 3011403"/>
                <a:gd name="connsiteY247" fmla="*/ 747016 h 1925693"/>
                <a:gd name="connsiteX248" fmla="*/ 2810573 w 3011403"/>
                <a:gd name="connsiteY248" fmla="*/ 753618 h 1925693"/>
                <a:gd name="connsiteX249" fmla="*/ 2755078 w 3011403"/>
                <a:gd name="connsiteY249" fmla="*/ 769090 h 1925693"/>
                <a:gd name="connsiteX250" fmla="*/ 2651721 w 3011403"/>
                <a:gd name="connsiteY250" fmla="*/ 762695 h 1925693"/>
                <a:gd name="connsiteX251" fmla="*/ 2610049 w 3011403"/>
                <a:gd name="connsiteY251" fmla="*/ 788276 h 1925693"/>
                <a:gd name="connsiteX252" fmla="*/ 2607160 w 3011403"/>
                <a:gd name="connsiteY252" fmla="*/ 789308 h 1925693"/>
                <a:gd name="connsiteX253" fmla="*/ 2506691 w 3011403"/>
                <a:gd name="connsiteY253" fmla="*/ 781881 h 1925693"/>
                <a:gd name="connsiteX254" fmla="*/ 2471001 w 3011403"/>
                <a:gd name="connsiteY254" fmla="*/ 789514 h 1925693"/>
                <a:gd name="connsiteX255" fmla="*/ 2459861 w 3011403"/>
                <a:gd name="connsiteY255" fmla="*/ 793434 h 1925693"/>
                <a:gd name="connsiteX256" fmla="*/ 2392401 w 3011403"/>
                <a:gd name="connsiteY256" fmla="*/ 784769 h 1925693"/>
                <a:gd name="connsiteX257" fmla="*/ 2350934 w 3011403"/>
                <a:gd name="connsiteY257" fmla="*/ 800655 h 1925693"/>
                <a:gd name="connsiteX258" fmla="*/ 2346189 w 3011403"/>
                <a:gd name="connsiteY258" fmla="*/ 804162 h 1925693"/>
                <a:gd name="connsiteX259" fmla="*/ 2266557 w 3011403"/>
                <a:gd name="connsiteY259" fmla="*/ 803749 h 1925693"/>
                <a:gd name="connsiteX260" fmla="*/ 2258923 w 3011403"/>
                <a:gd name="connsiteY260" fmla="*/ 697091 h 1925693"/>
                <a:gd name="connsiteX261" fmla="*/ 2269239 w 3011403"/>
                <a:gd name="connsiteY261" fmla="*/ 696266 h 1925693"/>
                <a:gd name="connsiteX262" fmla="*/ 2384148 w 3011403"/>
                <a:gd name="connsiteY262" fmla="*/ 699979 h 1925693"/>
                <a:gd name="connsiteX263" fmla="*/ 2426853 w 3011403"/>
                <a:gd name="connsiteY263" fmla="*/ 704518 h 1925693"/>
                <a:gd name="connsiteX264" fmla="*/ 2531654 w 3011403"/>
                <a:gd name="connsiteY264" fmla="*/ 697504 h 1925693"/>
                <a:gd name="connsiteX265" fmla="*/ 2586736 w 3011403"/>
                <a:gd name="connsiteY265" fmla="*/ 681000 h 1925693"/>
                <a:gd name="connsiteX266" fmla="*/ 2615206 w 3011403"/>
                <a:gd name="connsiteY266" fmla="*/ 668622 h 1925693"/>
                <a:gd name="connsiteX267" fmla="*/ 2635217 w 3011403"/>
                <a:gd name="connsiteY267" fmla="*/ 649229 h 1925693"/>
                <a:gd name="connsiteX268" fmla="*/ 2688443 w 3011403"/>
                <a:gd name="connsiteY268" fmla="*/ 646135 h 1925693"/>
                <a:gd name="connsiteX269" fmla="*/ 2712580 w 3011403"/>
                <a:gd name="connsiteY269" fmla="*/ 659751 h 1925693"/>
                <a:gd name="connsiteX270" fmla="*/ 2743731 w 3011403"/>
                <a:gd name="connsiteY270" fmla="*/ 693584 h 1925693"/>
                <a:gd name="connsiteX271" fmla="*/ 2785611 w 3011403"/>
                <a:gd name="connsiteY271" fmla="*/ 717515 h 1925693"/>
                <a:gd name="connsiteX272" fmla="*/ 2855753 w 3011403"/>
                <a:gd name="connsiteY272" fmla="*/ 729068 h 1925693"/>
                <a:gd name="connsiteX273" fmla="*/ 2858641 w 3011403"/>
                <a:gd name="connsiteY273" fmla="*/ 729893 h 1925693"/>
                <a:gd name="connsiteX274" fmla="*/ 2898663 w 3011403"/>
                <a:gd name="connsiteY274" fmla="*/ 664908 h 1925693"/>
                <a:gd name="connsiteX275" fmla="*/ 2916611 w 3011403"/>
                <a:gd name="connsiteY275" fmla="*/ 637264 h 1925693"/>
                <a:gd name="connsiteX276" fmla="*/ 3010066 w 3011403"/>
                <a:gd name="connsiteY276" fmla="*/ 597035 h 1925693"/>
                <a:gd name="connsiteX277" fmla="*/ 3008622 w 3011403"/>
                <a:gd name="connsiteY277" fmla="*/ 512864 h 1925693"/>
                <a:gd name="connsiteX278" fmla="*/ 2932291 w 3011403"/>
                <a:gd name="connsiteY278" fmla="*/ 477587 h 1925693"/>
                <a:gd name="connsiteX279" fmla="*/ 2807066 w 3011403"/>
                <a:gd name="connsiteY279" fmla="*/ 468716 h 1925693"/>
                <a:gd name="connsiteX280" fmla="*/ 2769725 w 3011403"/>
                <a:gd name="connsiteY280" fmla="*/ 465828 h 1925693"/>
                <a:gd name="connsiteX281" fmla="*/ 2695663 w 3011403"/>
                <a:gd name="connsiteY281" fmla="*/ 441071 h 1925693"/>
                <a:gd name="connsiteX282" fmla="*/ 2649039 w 3011403"/>
                <a:gd name="connsiteY282" fmla="*/ 421679 h 1925693"/>
                <a:gd name="connsiteX283" fmla="*/ 2507517 w 3011403"/>
                <a:gd name="connsiteY283" fmla="*/ 357313 h 1925693"/>
                <a:gd name="connsiteX284" fmla="*/ 2205492 w 3011403"/>
                <a:gd name="connsiteY284" fmla="*/ 377944 h 1925693"/>
                <a:gd name="connsiteX285" fmla="*/ 2194764 w 3011403"/>
                <a:gd name="connsiteY285" fmla="*/ 374437 h 1925693"/>
                <a:gd name="connsiteX286" fmla="*/ 2156392 w 3011403"/>
                <a:gd name="connsiteY286" fmla="*/ 313990 h 1925693"/>
                <a:gd name="connsiteX287" fmla="*/ 2144633 w 3011403"/>
                <a:gd name="connsiteY287" fmla="*/ 277888 h 1925693"/>
                <a:gd name="connsiteX288" fmla="*/ 2104817 w 3011403"/>
                <a:gd name="connsiteY288" fmla="*/ 233326 h 1925693"/>
                <a:gd name="connsiteX289" fmla="*/ 2102547 w 3011403"/>
                <a:gd name="connsiteY289" fmla="*/ 229819 h 1925693"/>
                <a:gd name="connsiteX290" fmla="*/ 2110181 w 3011403"/>
                <a:gd name="connsiteY290" fmla="*/ 221773 h 1925693"/>
                <a:gd name="connsiteX291" fmla="*/ 2180942 w 3011403"/>
                <a:gd name="connsiteY291" fmla="*/ 252306 h 1925693"/>
                <a:gd name="connsiteX292" fmla="*/ 2253147 w 3011403"/>
                <a:gd name="connsiteY292" fmla="*/ 281807 h 1925693"/>
                <a:gd name="connsiteX293" fmla="*/ 2261193 w 3011403"/>
                <a:gd name="connsiteY293" fmla="*/ 270873 h 1925693"/>
                <a:gd name="connsiteX294" fmla="*/ 2278316 w 3011403"/>
                <a:gd name="connsiteY294" fmla="*/ 237865 h 1925693"/>
                <a:gd name="connsiteX295" fmla="*/ 2312356 w 3011403"/>
                <a:gd name="connsiteY295" fmla="*/ 168548 h 1925693"/>
                <a:gd name="connsiteX296" fmla="*/ 2322877 w 3011403"/>
                <a:gd name="connsiteY296" fmla="*/ 159058 h 1925693"/>
                <a:gd name="connsiteX297" fmla="*/ 2316275 w 3011403"/>
                <a:gd name="connsiteY297" fmla="*/ 133889 h 1925693"/>
                <a:gd name="connsiteX298" fmla="*/ 2327210 w 3011403"/>
                <a:gd name="connsiteY298" fmla="*/ 100675 h 1925693"/>
                <a:gd name="connsiteX299" fmla="*/ 2302453 w 3011403"/>
                <a:gd name="connsiteY299" fmla="*/ 86440 h 1925693"/>
                <a:gd name="connsiteX300" fmla="*/ 2265938 w 3011403"/>
                <a:gd name="connsiteY300" fmla="*/ 71586 h 1925693"/>
                <a:gd name="connsiteX301" fmla="*/ 2147934 w 3011403"/>
                <a:gd name="connsiteY301" fmla="*/ 24756 h 1925693"/>
                <a:gd name="connsiteX302" fmla="*/ 2076141 w 3011403"/>
                <a:gd name="connsiteY302" fmla="*/ 0 h 1925693"/>
                <a:gd name="connsiteX0" fmla="*/ 942929 w 3011403"/>
                <a:gd name="connsiteY0" fmla="*/ 1189119 h 1925693"/>
                <a:gd name="connsiteX1" fmla="*/ 983570 w 3011403"/>
                <a:gd name="connsiteY1" fmla="*/ 1192007 h 1925693"/>
                <a:gd name="connsiteX2" fmla="*/ 1053919 w 3011403"/>
                <a:gd name="connsiteY2" fmla="*/ 1189944 h 1925693"/>
                <a:gd name="connsiteX3" fmla="*/ 1073311 w 3011403"/>
                <a:gd name="connsiteY3" fmla="*/ 1207273 h 1925693"/>
                <a:gd name="connsiteX4" fmla="*/ 1073724 w 3011403"/>
                <a:gd name="connsiteY4" fmla="*/ 1221715 h 1925693"/>
                <a:gd name="connsiteX5" fmla="*/ 1098686 w 3011403"/>
                <a:gd name="connsiteY5" fmla="*/ 1243789 h 1925693"/>
                <a:gd name="connsiteX6" fmla="*/ 1184095 w 3011403"/>
                <a:gd name="connsiteY6" fmla="*/ 1243789 h 1925693"/>
                <a:gd name="connsiteX7" fmla="*/ 1200393 w 3011403"/>
                <a:gd name="connsiteY7" fmla="*/ 1239869 h 1925693"/>
                <a:gd name="connsiteX8" fmla="*/ 1200186 w 3011403"/>
                <a:gd name="connsiteY8" fmla="*/ 1241313 h 1925693"/>
                <a:gd name="connsiteX9" fmla="*/ 1239590 w 3011403"/>
                <a:gd name="connsiteY9" fmla="*/ 1241107 h 1925693"/>
                <a:gd name="connsiteX10" fmla="*/ 1241034 w 3011403"/>
                <a:gd name="connsiteY10" fmla="*/ 1242964 h 1925693"/>
                <a:gd name="connsiteX11" fmla="*/ 1235051 w 3011403"/>
                <a:gd name="connsiteY11" fmla="*/ 1247709 h 1925693"/>
                <a:gd name="connsiteX12" fmla="*/ 1223911 w 3011403"/>
                <a:gd name="connsiteY12" fmla="*/ 1259880 h 1925693"/>
                <a:gd name="connsiteX13" fmla="*/ 1222467 w 3011403"/>
                <a:gd name="connsiteY13" fmla="*/ 1293920 h 1925693"/>
                <a:gd name="connsiteX14" fmla="*/ 1244335 w 3011403"/>
                <a:gd name="connsiteY14" fmla="*/ 1314344 h 1925693"/>
                <a:gd name="connsiteX15" fmla="*/ 1285595 w 3011403"/>
                <a:gd name="connsiteY15" fmla="*/ 1315788 h 1925693"/>
                <a:gd name="connsiteX16" fmla="*/ 1497879 w 3011403"/>
                <a:gd name="connsiteY16" fmla="*/ 1320533 h 1925693"/>
                <a:gd name="connsiteX17" fmla="*/ 1503037 w 3011403"/>
                <a:gd name="connsiteY17" fmla="*/ 1321565 h 1925693"/>
                <a:gd name="connsiteX18" fmla="*/ 1496641 w 3011403"/>
                <a:gd name="connsiteY18" fmla="*/ 1330229 h 1925693"/>
                <a:gd name="connsiteX19" fmla="*/ 1468997 w 3011403"/>
                <a:gd name="connsiteY19" fmla="*/ 1373140 h 1925693"/>
                <a:gd name="connsiteX20" fmla="*/ 1462395 w 3011403"/>
                <a:gd name="connsiteY20" fmla="*/ 1383248 h 1925693"/>
                <a:gd name="connsiteX21" fmla="*/ 1439496 w 3011403"/>
                <a:gd name="connsiteY21" fmla="*/ 1405529 h 1925693"/>
                <a:gd name="connsiteX22" fmla="*/ 1443828 w 3011403"/>
                <a:gd name="connsiteY22" fmla="*/ 1439569 h 1925693"/>
                <a:gd name="connsiteX23" fmla="*/ 1423611 w 3011403"/>
                <a:gd name="connsiteY23" fmla="*/ 1448027 h 1925693"/>
                <a:gd name="connsiteX24" fmla="*/ 1234845 w 3011403"/>
                <a:gd name="connsiteY24" fmla="*/ 1495683 h 1925693"/>
                <a:gd name="connsiteX25" fmla="*/ 1139121 w 3011403"/>
                <a:gd name="connsiteY25" fmla="*/ 1516107 h 1925693"/>
                <a:gd name="connsiteX26" fmla="*/ 1124061 w 3011403"/>
                <a:gd name="connsiteY26" fmla="*/ 1513218 h 1925693"/>
                <a:gd name="connsiteX27" fmla="*/ 1115603 w 3011403"/>
                <a:gd name="connsiteY27" fmla="*/ 1510123 h 1925693"/>
                <a:gd name="connsiteX28" fmla="*/ 1094973 w 3011403"/>
                <a:gd name="connsiteY28" fmla="*/ 1498365 h 1925693"/>
                <a:gd name="connsiteX29" fmla="*/ 1061139 w 3011403"/>
                <a:gd name="connsiteY29" fmla="*/ 1496921 h 1925693"/>
                <a:gd name="connsiteX30" fmla="*/ 1056807 w 3011403"/>
                <a:gd name="connsiteY30" fmla="*/ 1517138 h 1925693"/>
                <a:gd name="connsiteX31" fmla="*/ 1041128 w 3011403"/>
                <a:gd name="connsiteY31" fmla="*/ 1508886 h 1925693"/>
                <a:gd name="connsiteX32" fmla="*/ 1007501 w 3011403"/>
                <a:gd name="connsiteY32" fmla="*/ 1505379 h 1925693"/>
                <a:gd name="connsiteX33" fmla="*/ 1003994 w 3011403"/>
                <a:gd name="connsiteY33" fmla="*/ 1512600 h 1925693"/>
                <a:gd name="connsiteX34" fmla="*/ 1005025 w 3011403"/>
                <a:gd name="connsiteY34" fmla="*/ 1522708 h 1925693"/>
                <a:gd name="connsiteX35" fmla="*/ 990172 w 3011403"/>
                <a:gd name="connsiteY35" fmla="*/ 1542307 h 1925693"/>
                <a:gd name="connsiteX36" fmla="*/ 915903 w 3011403"/>
                <a:gd name="connsiteY36" fmla="*/ 1559430 h 1925693"/>
                <a:gd name="connsiteX37" fmla="*/ 920236 w 3011403"/>
                <a:gd name="connsiteY37" fmla="*/ 1470926 h 1925693"/>
                <a:gd name="connsiteX38" fmla="*/ 917554 w 3011403"/>
                <a:gd name="connsiteY38" fmla="*/ 1319502 h 1925693"/>
                <a:gd name="connsiteX39" fmla="*/ 930344 w 3011403"/>
                <a:gd name="connsiteY39" fmla="*/ 1197578 h 1925693"/>
                <a:gd name="connsiteX40" fmla="*/ 942929 w 3011403"/>
                <a:gd name="connsiteY40" fmla="*/ 1189119 h 1925693"/>
                <a:gd name="connsiteX41" fmla="*/ 901488 w 3011403"/>
                <a:gd name="connsiteY41" fmla="*/ 1180790 h 1925693"/>
                <a:gd name="connsiteX42" fmla="*/ 919204 w 3011403"/>
                <a:gd name="connsiteY42" fmla="*/ 1187882 h 1925693"/>
                <a:gd name="connsiteX43" fmla="*/ 920236 w 3011403"/>
                <a:gd name="connsiteY43" fmla="*/ 1196752 h 1925693"/>
                <a:gd name="connsiteX44" fmla="*/ 906414 w 3011403"/>
                <a:gd name="connsiteY44" fmla="*/ 1273290 h 1925693"/>
                <a:gd name="connsiteX45" fmla="*/ 912603 w 3011403"/>
                <a:gd name="connsiteY45" fmla="*/ 1359111 h 1925693"/>
                <a:gd name="connsiteX46" fmla="*/ 912809 w 3011403"/>
                <a:gd name="connsiteY46" fmla="*/ 1417495 h 1925693"/>
                <a:gd name="connsiteX47" fmla="*/ 905588 w 3011403"/>
                <a:gd name="connsiteY47" fmla="*/ 1550146 h 1925693"/>
                <a:gd name="connsiteX48" fmla="*/ 890322 w 3011403"/>
                <a:gd name="connsiteY48" fmla="*/ 1568507 h 1925693"/>
                <a:gd name="connsiteX49" fmla="*/ 788822 w 3011403"/>
                <a:gd name="connsiteY49" fmla="*/ 1590581 h 1925693"/>
                <a:gd name="connsiteX50" fmla="*/ 790885 w 3011403"/>
                <a:gd name="connsiteY50" fmla="*/ 1544370 h 1925693"/>
                <a:gd name="connsiteX51" fmla="*/ 796043 w 3011403"/>
                <a:gd name="connsiteY51" fmla="*/ 1404498 h 1925693"/>
                <a:gd name="connsiteX52" fmla="*/ 841842 w 3011403"/>
                <a:gd name="connsiteY52" fmla="*/ 1210574 h 1925693"/>
                <a:gd name="connsiteX53" fmla="*/ 882070 w 3011403"/>
                <a:gd name="connsiteY53" fmla="*/ 1181280 h 1925693"/>
                <a:gd name="connsiteX54" fmla="*/ 901488 w 3011403"/>
                <a:gd name="connsiteY54" fmla="*/ 1180790 h 1925693"/>
                <a:gd name="connsiteX55" fmla="*/ 2240150 w 3011403"/>
                <a:gd name="connsiteY55" fmla="*/ 1100822 h 1925693"/>
                <a:gd name="connsiteX56" fmla="*/ 2217457 w 3011403"/>
                <a:gd name="connsiteY56" fmla="*/ 1138988 h 1925693"/>
                <a:gd name="connsiteX57" fmla="*/ 2214569 w 3011403"/>
                <a:gd name="connsiteY57" fmla="*/ 1137956 h 1925693"/>
                <a:gd name="connsiteX58" fmla="*/ 2218901 w 3011403"/>
                <a:gd name="connsiteY58" fmla="*/ 1109487 h 1925693"/>
                <a:gd name="connsiteX59" fmla="*/ 2240150 w 3011403"/>
                <a:gd name="connsiteY59" fmla="*/ 1100822 h 1925693"/>
                <a:gd name="connsiteX60" fmla="*/ 1859731 w 3011403"/>
                <a:gd name="connsiteY60" fmla="*/ 1091745 h 1925693"/>
                <a:gd name="connsiteX61" fmla="*/ 1895834 w 3011403"/>
                <a:gd name="connsiteY61" fmla="*/ 1092157 h 1925693"/>
                <a:gd name="connsiteX62" fmla="*/ 1909656 w 3011403"/>
                <a:gd name="connsiteY62" fmla="*/ 1101235 h 1925693"/>
                <a:gd name="connsiteX63" fmla="*/ 1948853 w 3011403"/>
                <a:gd name="connsiteY63" fmla="*/ 1156730 h 1925693"/>
                <a:gd name="connsiteX64" fmla="*/ 1975053 w 3011403"/>
                <a:gd name="connsiteY64" fmla="*/ 1191182 h 1925693"/>
                <a:gd name="connsiteX65" fmla="*/ 1981655 w 3011403"/>
                <a:gd name="connsiteY65" fmla="*/ 1231205 h 1925693"/>
                <a:gd name="connsiteX66" fmla="*/ 1975053 w 3011403"/>
                <a:gd name="connsiteY66" fmla="*/ 1237187 h 1925693"/>
                <a:gd name="connsiteX67" fmla="*/ 1889645 w 3011403"/>
                <a:gd name="connsiteY67" fmla="*/ 1237806 h 1925693"/>
                <a:gd name="connsiteX68" fmla="*/ 1543471 w 3011403"/>
                <a:gd name="connsiteY68" fmla="*/ 1230998 h 1925693"/>
                <a:gd name="connsiteX69" fmla="*/ 1523254 w 3011403"/>
                <a:gd name="connsiteY69" fmla="*/ 1238219 h 1925693"/>
                <a:gd name="connsiteX70" fmla="*/ 1466521 w 3011403"/>
                <a:gd name="connsiteY70" fmla="*/ 1258436 h 1925693"/>
                <a:gd name="connsiteX71" fmla="*/ 1397410 w 3011403"/>
                <a:gd name="connsiteY71" fmla="*/ 1256373 h 1925693"/>
                <a:gd name="connsiteX72" fmla="*/ 1388539 w 3011403"/>
                <a:gd name="connsiteY72" fmla="*/ 1253279 h 1925693"/>
                <a:gd name="connsiteX73" fmla="*/ 1365021 w 3011403"/>
                <a:gd name="connsiteY73" fmla="*/ 1239663 h 1925693"/>
                <a:gd name="connsiteX74" fmla="*/ 1358007 w 3011403"/>
                <a:gd name="connsiteY74" fmla="*/ 1232236 h 1925693"/>
                <a:gd name="connsiteX75" fmla="*/ 1363989 w 3011403"/>
                <a:gd name="connsiteY75" fmla="*/ 1210781 h 1925693"/>
                <a:gd name="connsiteX76" fmla="*/ 1410820 w 3011403"/>
                <a:gd name="connsiteY76" fmla="*/ 1212638 h 1925693"/>
                <a:gd name="connsiteX77" fmla="*/ 1471885 w 3011403"/>
                <a:gd name="connsiteY77" fmla="*/ 1179010 h 1925693"/>
                <a:gd name="connsiteX78" fmla="*/ 1582875 w 3011403"/>
                <a:gd name="connsiteY78" fmla="*/ 1144558 h 1925693"/>
                <a:gd name="connsiteX79" fmla="*/ 1723985 w 3011403"/>
                <a:gd name="connsiteY79" fmla="*/ 1145383 h 1925693"/>
                <a:gd name="connsiteX80" fmla="*/ 1790001 w 3011403"/>
                <a:gd name="connsiteY80" fmla="*/ 1155699 h 1925693"/>
                <a:gd name="connsiteX81" fmla="*/ 1844671 w 3011403"/>
                <a:gd name="connsiteY81" fmla="*/ 1185199 h 1925693"/>
                <a:gd name="connsiteX82" fmla="*/ 1903673 w 3011403"/>
                <a:gd name="connsiteY82" fmla="*/ 1218002 h 1925693"/>
                <a:gd name="connsiteX83" fmla="*/ 1919146 w 3011403"/>
                <a:gd name="connsiteY83" fmla="*/ 1212018 h 1925693"/>
                <a:gd name="connsiteX84" fmla="*/ 1919765 w 3011403"/>
                <a:gd name="connsiteY84" fmla="*/ 1181486 h 1925693"/>
                <a:gd name="connsiteX85" fmla="*/ 1897278 w 3011403"/>
                <a:gd name="connsiteY85" fmla="*/ 1133212 h 1925693"/>
                <a:gd name="connsiteX86" fmla="*/ 1857874 w 3011403"/>
                <a:gd name="connsiteY86" fmla="*/ 1094221 h 1925693"/>
                <a:gd name="connsiteX87" fmla="*/ 1859731 w 3011403"/>
                <a:gd name="connsiteY87" fmla="*/ 1091745 h 1925693"/>
                <a:gd name="connsiteX88" fmla="*/ 2215807 w 3011403"/>
                <a:gd name="connsiteY88" fmla="*/ 1062244 h 1925693"/>
                <a:gd name="connsiteX89" fmla="*/ 2234374 w 3011403"/>
                <a:gd name="connsiteY89" fmla="*/ 1066370 h 1925693"/>
                <a:gd name="connsiteX90" fmla="*/ 2238913 w 3011403"/>
                <a:gd name="connsiteY90" fmla="*/ 1079986 h 1925693"/>
                <a:gd name="connsiteX91" fmla="*/ 2227979 w 3011403"/>
                <a:gd name="connsiteY91" fmla="*/ 1088032 h 1925693"/>
                <a:gd name="connsiteX92" fmla="*/ 2227979 w 3011403"/>
                <a:gd name="connsiteY92" fmla="*/ 1083905 h 1925693"/>
                <a:gd name="connsiteX93" fmla="*/ 2214569 w 3011403"/>
                <a:gd name="connsiteY93" fmla="*/ 1074622 h 1925693"/>
                <a:gd name="connsiteX94" fmla="*/ 2208586 w 3011403"/>
                <a:gd name="connsiteY94" fmla="*/ 1066370 h 1925693"/>
                <a:gd name="connsiteX95" fmla="*/ 2215807 w 3011403"/>
                <a:gd name="connsiteY95" fmla="*/ 1062244 h 1925693"/>
                <a:gd name="connsiteX96" fmla="*/ 2201985 w 3011403"/>
                <a:gd name="connsiteY96" fmla="*/ 1021396 h 1925693"/>
                <a:gd name="connsiteX97" fmla="*/ 2207555 w 3011403"/>
                <a:gd name="connsiteY97" fmla="*/ 1027585 h 1925693"/>
                <a:gd name="connsiteX98" fmla="*/ 2203841 w 3011403"/>
                <a:gd name="connsiteY98" fmla="*/ 1043677 h 1925693"/>
                <a:gd name="connsiteX99" fmla="*/ 2199303 w 3011403"/>
                <a:gd name="connsiteY99" fmla="*/ 1043677 h 1925693"/>
                <a:gd name="connsiteX100" fmla="*/ 2196414 w 3011403"/>
                <a:gd name="connsiteY100" fmla="*/ 1027998 h 1925693"/>
                <a:gd name="connsiteX101" fmla="*/ 2201985 w 3011403"/>
                <a:gd name="connsiteY101" fmla="*/ 1021396 h 1925693"/>
                <a:gd name="connsiteX102" fmla="*/ 2201985 w 3011403"/>
                <a:gd name="connsiteY102" fmla="*/ 784150 h 1925693"/>
                <a:gd name="connsiteX103" fmla="*/ 2211474 w 3011403"/>
                <a:gd name="connsiteY103" fmla="*/ 796941 h 1925693"/>
                <a:gd name="connsiteX104" fmla="*/ 2196208 w 3011403"/>
                <a:gd name="connsiteY104" fmla="*/ 788276 h 1925693"/>
                <a:gd name="connsiteX105" fmla="*/ 2201985 w 3011403"/>
                <a:gd name="connsiteY105" fmla="*/ 784150 h 1925693"/>
                <a:gd name="connsiteX106" fmla="*/ 2235818 w 3011403"/>
                <a:gd name="connsiteY106" fmla="*/ 707200 h 1925693"/>
                <a:gd name="connsiteX107" fmla="*/ 2242420 w 3011403"/>
                <a:gd name="connsiteY107" fmla="*/ 709469 h 1925693"/>
                <a:gd name="connsiteX108" fmla="*/ 2246752 w 3011403"/>
                <a:gd name="connsiteY108" fmla="*/ 720816 h 1925693"/>
                <a:gd name="connsiteX109" fmla="*/ 2250465 w 3011403"/>
                <a:gd name="connsiteY109" fmla="*/ 811588 h 1925693"/>
                <a:gd name="connsiteX110" fmla="*/ 2247165 w 3011403"/>
                <a:gd name="connsiteY110" fmla="*/ 812001 h 1925693"/>
                <a:gd name="connsiteX111" fmla="*/ 2244689 w 3011403"/>
                <a:gd name="connsiteY111" fmla="*/ 800448 h 1925693"/>
                <a:gd name="connsiteX112" fmla="*/ 2229629 w 3011403"/>
                <a:gd name="connsiteY112" fmla="*/ 799004 h 1925693"/>
                <a:gd name="connsiteX113" fmla="*/ 2234168 w 3011403"/>
                <a:gd name="connsiteY113" fmla="*/ 779611 h 1925693"/>
                <a:gd name="connsiteX114" fmla="*/ 2237469 w 3011403"/>
                <a:gd name="connsiteY114" fmla="*/ 770534 h 1925693"/>
                <a:gd name="connsiteX115" fmla="*/ 2237675 w 3011403"/>
                <a:gd name="connsiteY115" fmla="*/ 721229 h 1925693"/>
                <a:gd name="connsiteX116" fmla="*/ 2235199 w 3011403"/>
                <a:gd name="connsiteY116" fmla="*/ 713802 h 1925693"/>
                <a:gd name="connsiteX117" fmla="*/ 2235818 w 3011403"/>
                <a:gd name="connsiteY117" fmla="*/ 707200 h 1925693"/>
                <a:gd name="connsiteX118" fmla="*/ 1724604 w 3011403"/>
                <a:gd name="connsiteY118" fmla="*/ 417966 h 1925693"/>
                <a:gd name="connsiteX119" fmla="*/ 1756580 w 3011403"/>
                <a:gd name="connsiteY119" fmla="*/ 423536 h 1925693"/>
                <a:gd name="connsiteX120" fmla="*/ 1785463 w 3011403"/>
                <a:gd name="connsiteY120" fmla="*/ 426011 h 1925693"/>
                <a:gd name="connsiteX121" fmla="*/ 1843640 w 3011403"/>
                <a:gd name="connsiteY121" fmla="*/ 426631 h 1925693"/>
                <a:gd name="connsiteX122" fmla="*/ 1877885 w 3011403"/>
                <a:gd name="connsiteY122" fmla="*/ 425599 h 1925693"/>
                <a:gd name="connsiteX123" fmla="*/ 1925129 w 3011403"/>
                <a:gd name="connsiteY123" fmla="*/ 428900 h 1925693"/>
                <a:gd name="connsiteX124" fmla="*/ 1942251 w 3011403"/>
                <a:gd name="connsiteY124" fmla="*/ 441690 h 1925693"/>
                <a:gd name="connsiteX125" fmla="*/ 1932762 w 3011403"/>
                <a:gd name="connsiteY125" fmla="*/ 452006 h 1925693"/>
                <a:gd name="connsiteX126" fmla="*/ 1938951 w 3011403"/>
                <a:gd name="connsiteY126" fmla="*/ 463352 h 1925693"/>
                <a:gd name="connsiteX127" fmla="*/ 1723366 w 3011403"/>
                <a:gd name="connsiteY127" fmla="*/ 423536 h 1925693"/>
                <a:gd name="connsiteX128" fmla="*/ 1724604 w 3011403"/>
                <a:gd name="connsiteY128" fmla="*/ 417966 h 1925693"/>
                <a:gd name="connsiteX129" fmla="*/ 2004761 w 3011403"/>
                <a:gd name="connsiteY129" fmla="*/ 162359 h 1925693"/>
                <a:gd name="connsiteX130" fmla="*/ 2038594 w 3011403"/>
                <a:gd name="connsiteY130" fmla="*/ 181958 h 1925693"/>
                <a:gd name="connsiteX131" fmla="*/ 2035706 w 3011403"/>
                <a:gd name="connsiteY131" fmla="*/ 210633 h 1925693"/>
                <a:gd name="connsiteX132" fmla="*/ 2017758 w 3011403"/>
                <a:gd name="connsiteY132" fmla="*/ 237659 h 1925693"/>
                <a:gd name="connsiteX133" fmla="*/ 1999191 w 3011403"/>
                <a:gd name="connsiteY133" fmla="*/ 279538 h 1925693"/>
                <a:gd name="connsiteX134" fmla="*/ 1985369 w 3011403"/>
                <a:gd name="connsiteY134" fmla="*/ 257257 h 1925693"/>
                <a:gd name="connsiteX135" fmla="*/ 2004761 w 3011403"/>
                <a:gd name="connsiteY135" fmla="*/ 162359 h 1925693"/>
                <a:gd name="connsiteX136" fmla="*/ 2076141 w 3011403"/>
                <a:gd name="connsiteY136" fmla="*/ 0 h 1925693"/>
                <a:gd name="connsiteX137" fmla="*/ 2069746 w 3011403"/>
                <a:gd name="connsiteY137" fmla="*/ 23931 h 1925693"/>
                <a:gd name="connsiteX138" fmla="*/ 2054686 w 3011403"/>
                <a:gd name="connsiteY138" fmla="*/ 21249 h 1925693"/>
                <a:gd name="connsiteX139" fmla="*/ 2036531 w 3011403"/>
                <a:gd name="connsiteY139" fmla="*/ 40023 h 1925693"/>
                <a:gd name="connsiteX140" fmla="*/ 2045815 w 3011403"/>
                <a:gd name="connsiteY140" fmla="*/ 61891 h 1925693"/>
                <a:gd name="connsiteX141" fmla="*/ 2048703 w 3011403"/>
                <a:gd name="connsiteY141" fmla="*/ 71380 h 1925693"/>
                <a:gd name="connsiteX142" fmla="*/ 2037769 w 3011403"/>
                <a:gd name="connsiteY142" fmla="*/ 84996 h 1925693"/>
                <a:gd name="connsiteX143" fmla="*/ 1992177 w 3011403"/>
                <a:gd name="connsiteY143" fmla="*/ 149156 h 1925693"/>
                <a:gd name="connsiteX144" fmla="*/ 1984543 w 3011403"/>
                <a:gd name="connsiteY144" fmla="*/ 185877 h 1925693"/>
                <a:gd name="connsiteX145" fmla="*/ 1971340 w 3011403"/>
                <a:gd name="connsiteY145" fmla="*/ 233326 h 1925693"/>
                <a:gd name="connsiteX146" fmla="*/ 1987844 w 3011403"/>
                <a:gd name="connsiteY146" fmla="*/ 298105 h 1925693"/>
                <a:gd name="connsiteX147" fmla="*/ 1992177 w 3011403"/>
                <a:gd name="connsiteY147" fmla="*/ 306770 h 1925693"/>
                <a:gd name="connsiteX148" fmla="*/ 1992383 w 3011403"/>
                <a:gd name="connsiteY148" fmla="*/ 338746 h 1925693"/>
                <a:gd name="connsiteX149" fmla="*/ 1645178 w 3011403"/>
                <a:gd name="connsiteY149" fmla="*/ 323480 h 1925693"/>
                <a:gd name="connsiteX150" fmla="*/ 1415359 w 3011403"/>
                <a:gd name="connsiteY150" fmla="*/ 317910 h 1925693"/>
                <a:gd name="connsiteX151" fmla="*/ 1396172 w 3011403"/>
                <a:gd name="connsiteY151" fmla="*/ 312340 h 1925693"/>
                <a:gd name="connsiteX152" fmla="*/ 1350580 w 3011403"/>
                <a:gd name="connsiteY152" fmla="*/ 304913 h 1925693"/>
                <a:gd name="connsiteX153" fmla="*/ 1307875 w 3011403"/>
                <a:gd name="connsiteY153" fmla="*/ 315435 h 1925693"/>
                <a:gd name="connsiteX154" fmla="*/ 1266615 w 3011403"/>
                <a:gd name="connsiteY154" fmla="*/ 334001 h 1925693"/>
                <a:gd name="connsiteX155" fmla="*/ 1231338 w 3011403"/>
                <a:gd name="connsiteY155" fmla="*/ 334414 h 1925693"/>
                <a:gd name="connsiteX156" fmla="*/ 1219166 w 3011403"/>
                <a:gd name="connsiteY156" fmla="*/ 374437 h 1925693"/>
                <a:gd name="connsiteX157" fmla="*/ 1215659 w 3011403"/>
                <a:gd name="connsiteY157" fmla="*/ 404763 h 1925693"/>
                <a:gd name="connsiteX158" fmla="*/ 1235464 w 3011403"/>
                <a:gd name="connsiteY158" fmla="*/ 458814 h 1925693"/>
                <a:gd name="connsiteX159" fmla="*/ 1197505 w 3011403"/>
                <a:gd name="connsiteY159" fmla="*/ 500074 h 1925693"/>
                <a:gd name="connsiteX160" fmla="*/ 1182238 w 3011403"/>
                <a:gd name="connsiteY160" fmla="*/ 504200 h 1925693"/>
                <a:gd name="connsiteX161" fmla="*/ 1081770 w 3011403"/>
                <a:gd name="connsiteY161" fmla="*/ 541953 h 1925693"/>
                <a:gd name="connsiteX162" fmla="*/ 1071661 w 3011403"/>
                <a:gd name="connsiteY162" fmla="*/ 571660 h 1925693"/>
                <a:gd name="connsiteX163" fmla="*/ 1061965 w 3011403"/>
                <a:gd name="connsiteY163" fmla="*/ 578674 h 1925693"/>
                <a:gd name="connsiteX164" fmla="*/ 1066710 w 3011403"/>
                <a:gd name="connsiteY164" fmla="*/ 518641 h 1925693"/>
                <a:gd name="connsiteX165" fmla="*/ 1049587 w 3011403"/>
                <a:gd name="connsiteY165" fmla="*/ 474905 h 1925693"/>
                <a:gd name="connsiteX166" fmla="*/ 953863 w 3011403"/>
                <a:gd name="connsiteY166" fmla="*/ 455513 h 1925693"/>
                <a:gd name="connsiteX167" fmla="*/ 914047 w 3011403"/>
                <a:gd name="connsiteY167" fmla="*/ 497392 h 1925693"/>
                <a:gd name="connsiteX168" fmla="*/ 906414 w 3011403"/>
                <a:gd name="connsiteY168" fmla="*/ 942796 h 1925693"/>
                <a:gd name="connsiteX169" fmla="*/ 905795 w 3011403"/>
                <a:gd name="connsiteY169" fmla="*/ 994371 h 1925693"/>
                <a:gd name="connsiteX170" fmla="*/ 1003994 w 3011403"/>
                <a:gd name="connsiteY170" fmla="*/ 1060387 h 1925693"/>
                <a:gd name="connsiteX171" fmla="*/ 1008945 w 3011403"/>
                <a:gd name="connsiteY171" fmla="*/ 1061007 h 1925693"/>
                <a:gd name="connsiteX172" fmla="*/ 1074755 w 3011403"/>
                <a:gd name="connsiteY172" fmla="*/ 1074828 h 1925693"/>
                <a:gd name="connsiteX173" fmla="*/ 1078675 w 3011403"/>
                <a:gd name="connsiteY173" fmla="*/ 1076891 h 1925693"/>
                <a:gd name="connsiteX174" fmla="*/ 1068773 w 3011403"/>
                <a:gd name="connsiteY174" fmla="*/ 1119802 h 1925693"/>
                <a:gd name="connsiteX175" fmla="*/ 1061346 w 3011403"/>
                <a:gd name="connsiteY175" fmla="*/ 1122690 h 1925693"/>
                <a:gd name="connsiteX176" fmla="*/ 1029576 w 3011403"/>
                <a:gd name="connsiteY176" fmla="*/ 1122071 h 1925693"/>
                <a:gd name="connsiteX177" fmla="*/ 903525 w 3011403"/>
                <a:gd name="connsiteY177" fmla="*/ 1142083 h 1925693"/>
                <a:gd name="connsiteX178" fmla="*/ 873612 w 3011403"/>
                <a:gd name="connsiteY178" fmla="*/ 1158587 h 1925693"/>
                <a:gd name="connsiteX179" fmla="*/ 867629 w 3011403"/>
                <a:gd name="connsiteY179" fmla="*/ 1163951 h 1925693"/>
                <a:gd name="connsiteX180" fmla="*/ 776237 w 3011403"/>
                <a:gd name="connsiteY180" fmla="*/ 1418320 h 1925693"/>
                <a:gd name="connsiteX181" fmla="*/ 769636 w 3011403"/>
                <a:gd name="connsiteY181" fmla="*/ 1584598 h 1925693"/>
                <a:gd name="connsiteX182" fmla="*/ 759115 w 3011403"/>
                <a:gd name="connsiteY182" fmla="*/ 1597802 h 1925693"/>
                <a:gd name="connsiteX183" fmla="*/ 597168 w 3011403"/>
                <a:gd name="connsiteY183" fmla="*/ 1638237 h 1925693"/>
                <a:gd name="connsiteX184" fmla="*/ 565604 w 3011403"/>
                <a:gd name="connsiteY184" fmla="*/ 1643600 h 1925693"/>
                <a:gd name="connsiteX185" fmla="*/ 541260 w 3011403"/>
                <a:gd name="connsiteY185" fmla="*/ 1636586 h 1925693"/>
                <a:gd name="connsiteX186" fmla="*/ 531152 w 3011403"/>
                <a:gd name="connsiteY186" fmla="*/ 1635142 h 1925693"/>
                <a:gd name="connsiteX187" fmla="*/ 38100 w 3011403"/>
                <a:gd name="connsiteY187" fmla="*/ 1761750 h 1925693"/>
                <a:gd name="connsiteX188" fmla="*/ 0 w 3011403"/>
                <a:gd name="connsiteY188" fmla="*/ 1925693 h 1925693"/>
                <a:gd name="connsiteX189" fmla="*/ 433984 w 3011403"/>
                <a:gd name="connsiteY189" fmla="*/ 1779347 h 1925693"/>
                <a:gd name="connsiteX190" fmla="*/ 550338 w 3011403"/>
                <a:gd name="connsiteY190" fmla="*/ 1752115 h 1925693"/>
                <a:gd name="connsiteX191" fmla="*/ 571381 w 3011403"/>
                <a:gd name="connsiteY191" fmla="*/ 1732517 h 1925693"/>
                <a:gd name="connsiteX192" fmla="*/ 583552 w 3011403"/>
                <a:gd name="connsiteY192" fmla="*/ 1721995 h 1925693"/>
                <a:gd name="connsiteX193" fmla="*/ 746737 w 3011403"/>
                <a:gd name="connsiteY193" fmla="*/ 1681973 h 1925693"/>
                <a:gd name="connsiteX194" fmla="*/ 757893 w 3011403"/>
                <a:gd name="connsiteY194" fmla="*/ 1680765 h 1925693"/>
                <a:gd name="connsiteX195" fmla="*/ 811764 w 3011403"/>
                <a:gd name="connsiteY195" fmla="*/ 1667514 h 1925693"/>
                <a:gd name="connsiteX196" fmla="*/ 817704 w 3011403"/>
                <a:gd name="connsiteY196" fmla="*/ 1665056 h 1925693"/>
                <a:gd name="connsiteX197" fmla="*/ 899606 w 3011403"/>
                <a:gd name="connsiteY197" fmla="*/ 1644632 h 1925693"/>
                <a:gd name="connsiteX198" fmla="*/ 906001 w 3011403"/>
                <a:gd name="connsiteY198" fmla="*/ 1644013 h 1925693"/>
                <a:gd name="connsiteX199" fmla="*/ 906001 w 3011403"/>
                <a:gd name="connsiteY199" fmla="*/ 1644332 h 1925693"/>
                <a:gd name="connsiteX200" fmla="*/ 992949 w 3011403"/>
                <a:gd name="connsiteY200" fmla="*/ 1622943 h 1925693"/>
                <a:gd name="connsiteX201" fmla="*/ 993252 w 3011403"/>
                <a:gd name="connsiteY201" fmla="*/ 1624175 h 1925693"/>
                <a:gd name="connsiteX202" fmla="*/ 1021736 w 3011403"/>
                <a:gd name="connsiteY202" fmla="*/ 1617607 h 1925693"/>
                <a:gd name="connsiteX203" fmla="*/ 1071454 w 3011403"/>
                <a:gd name="connsiteY203" fmla="*/ 1629160 h 1925693"/>
                <a:gd name="connsiteX204" fmla="*/ 1104050 w 3011403"/>
                <a:gd name="connsiteY204" fmla="*/ 1632048 h 1925693"/>
                <a:gd name="connsiteX205" fmla="*/ 1144692 w 3011403"/>
                <a:gd name="connsiteY205" fmla="*/ 1644219 h 1925693"/>
                <a:gd name="connsiteX206" fmla="*/ 1147992 w 3011403"/>
                <a:gd name="connsiteY206" fmla="*/ 1611624 h 1925693"/>
                <a:gd name="connsiteX207" fmla="*/ 1151912 w 3011403"/>
                <a:gd name="connsiteY207" fmla="*/ 1581917 h 1925693"/>
                <a:gd name="connsiteX208" fmla="*/ 1506750 w 3011403"/>
                <a:gd name="connsiteY208" fmla="*/ 1484336 h 1925693"/>
                <a:gd name="connsiteX209" fmla="*/ 1512114 w 3011403"/>
                <a:gd name="connsiteY209" fmla="*/ 1482686 h 1925693"/>
                <a:gd name="connsiteX210" fmla="*/ 1513970 w 3011403"/>
                <a:gd name="connsiteY210" fmla="*/ 1484336 h 1925693"/>
                <a:gd name="connsiteX211" fmla="*/ 1539758 w 3011403"/>
                <a:gd name="connsiteY211" fmla="*/ 1494033 h 1925693"/>
                <a:gd name="connsiteX212" fmla="*/ 1551311 w 3011403"/>
                <a:gd name="connsiteY212" fmla="*/ 1495270 h 1925693"/>
                <a:gd name="connsiteX213" fmla="*/ 1594428 w 3011403"/>
                <a:gd name="connsiteY213" fmla="*/ 1475259 h 1925693"/>
                <a:gd name="connsiteX214" fmla="*/ 1619803 w 3011403"/>
                <a:gd name="connsiteY214" fmla="*/ 1451122 h 1925693"/>
                <a:gd name="connsiteX215" fmla="*/ 1632052 w 3011403"/>
                <a:gd name="connsiteY215" fmla="*/ 1462313 h 1925693"/>
                <a:gd name="connsiteX216" fmla="*/ 1938744 w 3011403"/>
                <a:gd name="connsiteY216" fmla="*/ 1448852 h 1925693"/>
                <a:gd name="connsiteX217" fmla="*/ 1999191 w 3011403"/>
                <a:gd name="connsiteY217" fmla="*/ 1413781 h 1925693"/>
                <a:gd name="connsiteX218" fmla="*/ 2024153 w 3011403"/>
                <a:gd name="connsiteY218" fmla="*/ 1345908 h 1925693"/>
                <a:gd name="connsiteX219" fmla="*/ 2025391 w 3011403"/>
                <a:gd name="connsiteY219" fmla="*/ 1338687 h 1925693"/>
                <a:gd name="connsiteX220" fmla="*/ 2102341 w 3011403"/>
                <a:gd name="connsiteY220" fmla="*/ 1336006 h 1925693"/>
                <a:gd name="connsiteX221" fmla="*/ 2188987 w 3011403"/>
                <a:gd name="connsiteY221" fmla="*/ 1337862 h 1925693"/>
                <a:gd name="connsiteX222" fmla="*/ 2204666 w 3011403"/>
                <a:gd name="connsiteY222" fmla="*/ 1264007 h 1925693"/>
                <a:gd name="connsiteX223" fmla="*/ 2190226 w 3011403"/>
                <a:gd name="connsiteY223" fmla="*/ 1243789 h 1925693"/>
                <a:gd name="connsiteX224" fmla="*/ 2168151 w 3011403"/>
                <a:gd name="connsiteY224" fmla="*/ 1239457 h 1925693"/>
                <a:gd name="connsiteX225" fmla="*/ 2178260 w 3011403"/>
                <a:gd name="connsiteY225" fmla="*/ 1219033 h 1925693"/>
                <a:gd name="connsiteX226" fmla="*/ 2216219 w 3011403"/>
                <a:gd name="connsiteY226" fmla="*/ 1161887 h 1925693"/>
                <a:gd name="connsiteX227" fmla="*/ 2267795 w 3011403"/>
                <a:gd name="connsiteY227" fmla="*/ 1090920 h 1925693"/>
                <a:gd name="connsiteX228" fmla="*/ 2260574 w 3011403"/>
                <a:gd name="connsiteY228" fmla="*/ 1057706 h 1925693"/>
                <a:gd name="connsiteX229" fmla="*/ 2235405 w 3011403"/>
                <a:gd name="connsiteY229" fmla="*/ 1038107 h 1925693"/>
                <a:gd name="connsiteX230" fmla="*/ 2245101 w 3011403"/>
                <a:gd name="connsiteY230" fmla="*/ 998497 h 1925693"/>
                <a:gd name="connsiteX231" fmla="*/ 2269858 w 3011403"/>
                <a:gd name="connsiteY231" fmla="*/ 1020778 h 1925693"/>
                <a:gd name="connsiteX232" fmla="*/ 2299771 w 3011403"/>
                <a:gd name="connsiteY232" fmla="*/ 1016445 h 1925693"/>
                <a:gd name="connsiteX233" fmla="*/ 2322052 w 3011403"/>
                <a:gd name="connsiteY233" fmla="*/ 1012732 h 1925693"/>
                <a:gd name="connsiteX234" fmla="*/ 2347221 w 3011403"/>
                <a:gd name="connsiteY234" fmla="*/ 1054199 h 1925693"/>
                <a:gd name="connsiteX235" fmla="*/ 2362693 w 3011403"/>
                <a:gd name="connsiteY235" fmla="*/ 1091333 h 1925693"/>
                <a:gd name="connsiteX236" fmla="*/ 2479047 w 3011403"/>
                <a:gd name="connsiteY236" fmla="*/ 1140020 h 1925693"/>
                <a:gd name="connsiteX237" fmla="*/ 2617475 w 3011403"/>
                <a:gd name="connsiteY237" fmla="*/ 1145383 h 1925693"/>
                <a:gd name="connsiteX238" fmla="*/ 2665956 w 3011403"/>
                <a:gd name="connsiteY238" fmla="*/ 1157555 h 1925693"/>
                <a:gd name="connsiteX239" fmla="*/ 2729909 w 3011403"/>
                <a:gd name="connsiteY239" fmla="*/ 1155079 h 1925693"/>
                <a:gd name="connsiteX240" fmla="*/ 2828727 w 3011403"/>
                <a:gd name="connsiteY240" fmla="*/ 1098141 h 1925693"/>
                <a:gd name="connsiteX241" fmla="*/ 2936004 w 3011403"/>
                <a:gd name="connsiteY241" fmla="*/ 1098141 h 1925693"/>
                <a:gd name="connsiteX242" fmla="*/ 2965711 w 3011403"/>
                <a:gd name="connsiteY242" fmla="*/ 1058324 h 1925693"/>
                <a:gd name="connsiteX243" fmla="*/ 2967981 w 3011403"/>
                <a:gd name="connsiteY243" fmla="*/ 963632 h 1925693"/>
                <a:gd name="connsiteX244" fmla="*/ 2970869 w 3011403"/>
                <a:gd name="connsiteY244" fmla="*/ 771979 h 1925693"/>
                <a:gd name="connsiteX245" fmla="*/ 2948383 w 3011403"/>
                <a:gd name="connsiteY245" fmla="*/ 749698 h 1925693"/>
                <a:gd name="connsiteX246" fmla="*/ 2868131 w 3011403"/>
                <a:gd name="connsiteY246" fmla="*/ 747016 h 1925693"/>
                <a:gd name="connsiteX247" fmla="*/ 2810573 w 3011403"/>
                <a:gd name="connsiteY247" fmla="*/ 753618 h 1925693"/>
                <a:gd name="connsiteX248" fmla="*/ 2755078 w 3011403"/>
                <a:gd name="connsiteY248" fmla="*/ 769090 h 1925693"/>
                <a:gd name="connsiteX249" fmla="*/ 2651721 w 3011403"/>
                <a:gd name="connsiteY249" fmla="*/ 762695 h 1925693"/>
                <a:gd name="connsiteX250" fmla="*/ 2610049 w 3011403"/>
                <a:gd name="connsiteY250" fmla="*/ 788276 h 1925693"/>
                <a:gd name="connsiteX251" fmla="*/ 2607160 w 3011403"/>
                <a:gd name="connsiteY251" fmla="*/ 789308 h 1925693"/>
                <a:gd name="connsiteX252" fmla="*/ 2506691 w 3011403"/>
                <a:gd name="connsiteY252" fmla="*/ 781881 h 1925693"/>
                <a:gd name="connsiteX253" fmla="*/ 2471001 w 3011403"/>
                <a:gd name="connsiteY253" fmla="*/ 789514 h 1925693"/>
                <a:gd name="connsiteX254" fmla="*/ 2459861 w 3011403"/>
                <a:gd name="connsiteY254" fmla="*/ 793434 h 1925693"/>
                <a:gd name="connsiteX255" fmla="*/ 2392401 w 3011403"/>
                <a:gd name="connsiteY255" fmla="*/ 784769 h 1925693"/>
                <a:gd name="connsiteX256" fmla="*/ 2350934 w 3011403"/>
                <a:gd name="connsiteY256" fmla="*/ 800655 h 1925693"/>
                <a:gd name="connsiteX257" fmla="*/ 2346189 w 3011403"/>
                <a:gd name="connsiteY257" fmla="*/ 804162 h 1925693"/>
                <a:gd name="connsiteX258" fmla="*/ 2266557 w 3011403"/>
                <a:gd name="connsiteY258" fmla="*/ 803749 h 1925693"/>
                <a:gd name="connsiteX259" fmla="*/ 2258923 w 3011403"/>
                <a:gd name="connsiteY259" fmla="*/ 697091 h 1925693"/>
                <a:gd name="connsiteX260" fmla="*/ 2269239 w 3011403"/>
                <a:gd name="connsiteY260" fmla="*/ 696266 h 1925693"/>
                <a:gd name="connsiteX261" fmla="*/ 2384148 w 3011403"/>
                <a:gd name="connsiteY261" fmla="*/ 699979 h 1925693"/>
                <a:gd name="connsiteX262" fmla="*/ 2426853 w 3011403"/>
                <a:gd name="connsiteY262" fmla="*/ 704518 h 1925693"/>
                <a:gd name="connsiteX263" fmla="*/ 2531654 w 3011403"/>
                <a:gd name="connsiteY263" fmla="*/ 697504 h 1925693"/>
                <a:gd name="connsiteX264" fmla="*/ 2586736 w 3011403"/>
                <a:gd name="connsiteY264" fmla="*/ 681000 h 1925693"/>
                <a:gd name="connsiteX265" fmla="*/ 2615206 w 3011403"/>
                <a:gd name="connsiteY265" fmla="*/ 668622 h 1925693"/>
                <a:gd name="connsiteX266" fmla="*/ 2635217 w 3011403"/>
                <a:gd name="connsiteY266" fmla="*/ 649229 h 1925693"/>
                <a:gd name="connsiteX267" fmla="*/ 2688443 w 3011403"/>
                <a:gd name="connsiteY267" fmla="*/ 646135 h 1925693"/>
                <a:gd name="connsiteX268" fmla="*/ 2712580 w 3011403"/>
                <a:gd name="connsiteY268" fmla="*/ 659751 h 1925693"/>
                <a:gd name="connsiteX269" fmla="*/ 2743731 w 3011403"/>
                <a:gd name="connsiteY269" fmla="*/ 693584 h 1925693"/>
                <a:gd name="connsiteX270" fmla="*/ 2785611 w 3011403"/>
                <a:gd name="connsiteY270" fmla="*/ 717515 h 1925693"/>
                <a:gd name="connsiteX271" fmla="*/ 2855753 w 3011403"/>
                <a:gd name="connsiteY271" fmla="*/ 729068 h 1925693"/>
                <a:gd name="connsiteX272" fmla="*/ 2858641 w 3011403"/>
                <a:gd name="connsiteY272" fmla="*/ 729893 h 1925693"/>
                <a:gd name="connsiteX273" fmla="*/ 2898663 w 3011403"/>
                <a:gd name="connsiteY273" fmla="*/ 664908 h 1925693"/>
                <a:gd name="connsiteX274" fmla="*/ 2916611 w 3011403"/>
                <a:gd name="connsiteY274" fmla="*/ 637264 h 1925693"/>
                <a:gd name="connsiteX275" fmla="*/ 3010066 w 3011403"/>
                <a:gd name="connsiteY275" fmla="*/ 597035 h 1925693"/>
                <a:gd name="connsiteX276" fmla="*/ 3008622 w 3011403"/>
                <a:gd name="connsiteY276" fmla="*/ 512864 h 1925693"/>
                <a:gd name="connsiteX277" fmla="*/ 2932291 w 3011403"/>
                <a:gd name="connsiteY277" fmla="*/ 477587 h 1925693"/>
                <a:gd name="connsiteX278" fmla="*/ 2807066 w 3011403"/>
                <a:gd name="connsiteY278" fmla="*/ 468716 h 1925693"/>
                <a:gd name="connsiteX279" fmla="*/ 2769725 w 3011403"/>
                <a:gd name="connsiteY279" fmla="*/ 465828 h 1925693"/>
                <a:gd name="connsiteX280" fmla="*/ 2695663 w 3011403"/>
                <a:gd name="connsiteY280" fmla="*/ 441071 h 1925693"/>
                <a:gd name="connsiteX281" fmla="*/ 2649039 w 3011403"/>
                <a:gd name="connsiteY281" fmla="*/ 421679 h 1925693"/>
                <a:gd name="connsiteX282" fmla="*/ 2507517 w 3011403"/>
                <a:gd name="connsiteY282" fmla="*/ 357313 h 1925693"/>
                <a:gd name="connsiteX283" fmla="*/ 2205492 w 3011403"/>
                <a:gd name="connsiteY283" fmla="*/ 377944 h 1925693"/>
                <a:gd name="connsiteX284" fmla="*/ 2194764 w 3011403"/>
                <a:gd name="connsiteY284" fmla="*/ 374437 h 1925693"/>
                <a:gd name="connsiteX285" fmla="*/ 2156392 w 3011403"/>
                <a:gd name="connsiteY285" fmla="*/ 313990 h 1925693"/>
                <a:gd name="connsiteX286" fmla="*/ 2144633 w 3011403"/>
                <a:gd name="connsiteY286" fmla="*/ 277888 h 1925693"/>
                <a:gd name="connsiteX287" fmla="*/ 2104817 w 3011403"/>
                <a:gd name="connsiteY287" fmla="*/ 233326 h 1925693"/>
                <a:gd name="connsiteX288" fmla="*/ 2102547 w 3011403"/>
                <a:gd name="connsiteY288" fmla="*/ 229819 h 1925693"/>
                <a:gd name="connsiteX289" fmla="*/ 2110181 w 3011403"/>
                <a:gd name="connsiteY289" fmla="*/ 221773 h 1925693"/>
                <a:gd name="connsiteX290" fmla="*/ 2180942 w 3011403"/>
                <a:gd name="connsiteY290" fmla="*/ 252306 h 1925693"/>
                <a:gd name="connsiteX291" fmla="*/ 2253147 w 3011403"/>
                <a:gd name="connsiteY291" fmla="*/ 281807 h 1925693"/>
                <a:gd name="connsiteX292" fmla="*/ 2261193 w 3011403"/>
                <a:gd name="connsiteY292" fmla="*/ 270873 h 1925693"/>
                <a:gd name="connsiteX293" fmla="*/ 2278316 w 3011403"/>
                <a:gd name="connsiteY293" fmla="*/ 237865 h 1925693"/>
                <a:gd name="connsiteX294" fmla="*/ 2312356 w 3011403"/>
                <a:gd name="connsiteY294" fmla="*/ 168548 h 1925693"/>
                <a:gd name="connsiteX295" fmla="*/ 2322877 w 3011403"/>
                <a:gd name="connsiteY295" fmla="*/ 159058 h 1925693"/>
                <a:gd name="connsiteX296" fmla="*/ 2316275 w 3011403"/>
                <a:gd name="connsiteY296" fmla="*/ 133889 h 1925693"/>
                <a:gd name="connsiteX297" fmla="*/ 2327210 w 3011403"/>
                <a:gd name="connsiteY297" fmla="*/ 100675 h 1925693"/>
                <a:gd name="connsiteX298" fmla="*/ 2302453 w 3011403"/>
                <a:gd name="connsiteY298" fmla="*/ 86440 h 1925693"/>
                <a:gd name="connsiteX299" fmla="*/ 2265938 w 3011403"/>
                <a:gd name="connsiteY299" fmla="*/ 71586 h 1925693"/>
                <a:gd name="connsiteX300" fmla="*/ 2147934 w 3011403"/>
                <a:gd name="connsiteY300" fmla="*/ 24756 h 1925693"/>
                <a:gd name="connsiteX301" fmla="*/ 2076141 w 3011403"/>
                <a:gd name="connsiteY301" fmla="*/ 0 h 1925693"/>
                <a:gd name="connsiteX0" fmla="*/ 942929 w 3011403"/>
                <a:gd name="connsiteY0" fmla="*/ 1189119 h 1925693"/>
                <a:gd name="connsiteX1" fmla="*/ 983570 w 3011403"/>
                <a:gd name="connsiteY1" fmla="*/ 1192007 h 1925693"/>
                <a:gd name="connsiteX2" fmla="*/ 1053919 w 3011403"/>
                <a:gd name="connsiteY2" fmla="*/ 1189944 h 1925693"/>
                <a:gd name="connsiteX3" fmla="*/ 1073311 w 3011403"/>
                <a:gd name="connsiteY3" fmla="*/ 1207273 h 1925693"/>
                <a:gd name="connsiteX4" fmla="*/ 1073724 w 3011403"/>
                <a:gd name="connsiteY4" fmla="*/ 1221715 h 1925693"/>
                <a:gd name="connsiteX5" fmla="*/ 1098686 w 3011403"/>
                <a:gd name="connsiteY5" fmla="*/ 1243789 h 1925693"/>
                <a:gd name="connsiteX6" fmla="*/ 1184095 w 3011403"/>
                <a:gd name="connsiteY6" fmla="*/ 1243789 h 1925693"/>
                <a:gd name="connsiteX7" fmla="*/ 1200393 w 3011403"/>
                <a:gd name="connsiteY7" fmla="*/ 1239869 h 1925693"/>
                <a:gd name="connsiteX8" fmla="*/ 1200186 w 3011403"/>
                <a:gd name="connsiteY8" fmla="*/ 1241313 h 1925693"/>
                <a:gd name="connsiteX9" fmla="*/ 1239590 w 3011403"/>
                <a:gd name="connsiteY9" fmla="*/ 1241107 h 1925693"/>
                <a:gd name="connsiteX10" fmla="*/ 1241034 w 3011403"/>
                <a:gd name="connsiteY10" fmla="*/ 1242964 h 1925693"/>
                <a:gd name="connsiteX11" fmla="*/ 1235051 w 3011403"/>
                <a:gd name="connsiteY11" fmla="*/ 1247709 h 1925693"/>
                <a:gd name="connsiteX12" fmla="*/ 1223911 w 3011403"/>
                <a:gd name="connsiteY12" fmla="*/ 1259880 h 1925693"/>
                <a:gd name="connsiteX13" fmla="*/ 1222467 w 3011403"/>
                <a:gd name="connsiteY13" fmla="*/ 1293920 h 1925693"/>
                <a:gd name="connsiteX14" fmla="*/ 1244335 w 3011403"/>
                <a:gd name="connsiteY14" fmla="*/ 1314344 h 1925693"/>
                <a:gd name="connsiteX15" fmla="*/ 1285595 w 3011403"/>
                <a:gd name="connsiteY15" fmla="*/ 1315788 h 1925693"/>
                <a:gd name="connsiteX16" fmla="*/ 1497879 w 3011403"/>
                <a:gd name="connsiteY16" fmla="*/ 1320533 h 1925693"/>
                <a:gd name="connsiteX17" fmla="*/ 1503037 w 3011403"/>
                <a:gd name="connsiteY17" fmla="*/ 1321565 h 1925693"/>
                <a:gd name="connsiteX18" fmla="*/ 1496641 w 3011403"/>
                <a:gd name="connsiteY18" fmla="*/ 1330229 h 1925693"/>
                <a:gd name="connsiteX19" fmla="*/ 1468997 w 3011403"/>
                <a:gd name="connsiteY19" fmla="*/ 1373140 h 1925693"/>
                <a:gd name="connsiteX20" fmla="*/ 1462395 w 3011403"/>
                <a:gd name="connsiteY20" fmla="*/ 1383248 h 1925693"/>
                <a:gd name="connsiteX21" fmla="*/ 1439496 w 3011403"/>
                <a:gd name="connsiteY21" fmla="*/ 1405529 h 1925693"/>
                <a:gd name="connsiteX22" fmla="*/ 1443828 w 3011403"/>
                <a:gd name="connsiteY22" fmla="*/ 1439569 h 1925693"/>
                <a:gd name="connsiteX23" fmla="*/ 1423611 w 3011403"/>
                <a:gd name="connsiteY23" fmla="*/ 1448027 h 1925693"/>
                <a:gd name="connsiteX24" fmla="*/ 1234845 w 3011403"/>
                <a:gd name="connsiteY24" fmla="*/ 1495683 h 1925693"/>
                <a:gd name="connsiteX25" fmla="*/ 1139121 w 3011403"/>
                <a:gd name="connsiteY25" fmla="*/ 1516107 h 1925693"/>
                <a:gd name="connsiteX26" fmla="*/ 1124061 w 3011403"/>
                <a:gd name="connsiteY26" fmla="*/ 1513218 h 1925693"/>
                <a:gd name="connsiteX27" fmla="*/ 1115603 w 3011403"/>
                <a:gd name="connsiteY27" fmla="*/ 1510123 h 1925693"/>
                <a:gd name="connsiteX28" fmla="*/ 1094973 w 3011403"/>
                <a:gd name="connsiteY28" fmla="*/ 1498365 h 1925693"/>
                <a:gd name="connsiteX29" fmla="*/ 1061139 w 3011403"/>
                <a:gd name="connsiteY29" fmla="*/ 1496921 h 1925693"/>
                <a:gd name="connsiteX30" fmla="*/ 1056807 w 3011403"/>
                <a:gd name="connsiteY30" fmla="*/ 1517138 h 1925693"/>
                <a:gd name="connsiteX31" fmla="*/ 1041128 w 3011403"/>
                <a:gd name="connsiteY31" fmla="*/ 1508886 h 1925693"/>
                <a:gd name="connsiteX32" fmla="*/ 1007501 w 3011403"/>
                <a:gd name="connsiteY32" fmla="*/ 1505379 h 1925693"/>
                <a:gd name="connsiteX33" fmla="*/ 1003994 w 3011403"/>
                <a:gd name="connsiteY33" fmla="*/ 1512600 h 1925693"/>
                <a:gd name="connsiteX34" fmla="*/ 1005025 w 3011403"/>
                <a:gd name="connsiteY34" fmla="*/ 1522708 h 1925693"/>
                <a:gd name="connsiteX35" fmla="*/ 990172 w 3011403"/>
                <a:gd name="connsiteY35" fmla="*/ 1542307 h 1925693"/>
                <a:gd name="connsiteX36" fmla="*/ 915903 w 3011403"/>
                <a:gd name="connsiteY36" fmla="*/ 1559430 h 1925693"/>
                <a:gd name="connsiteX37" fmla="*/ 920236 w 3011403"/>
                <a:gd name="connsiteY37" fmla="*/ 1470926 h 1925693"/>
                <a:gd name="connsiteX38" fmla="*/ 917554 w 3011403"/>
                <a:gd name="connsiteY38" fmla="*/ 1319502 h 1925693"/>
                <a:gd name="connsiteX39" fmla="*/ 930344 w 3011403"/>
                <a:gd name="connsiteY39" fmla="*/ 1197578 h 1925693"/>
                <a:gd name="connsiteX40" fmla="*/ 942929 w 3011403"/>
                <a:gd name="connsiteY40" fmla="*/ 1189119 h 1925693"/>
                <a:gd name="connsiteX41" fmla="*/ 901488 w 3011403"/>
                <a:gd name="connsiteY41" fmla="*/ 1180790 h 1925693"/>
                <a:gd name="connsiteX42" fmla="*/ 919204 w 3011403"/>
                <a:gd name="connsiteY42" fmla="*/ 1187882 h 1925693"/>
                <a:gd name="connsiteX43" fmla="*/ 920236 w 3011403"/>
                <a:gd name="connsiteY43" fmla="*/ 1196752 h 1925693"/>
                <a:gd name="connsiteX44" fmla="*/ 906414 w 3011403"/>
                <a:gd name="connsiteY44" fmla="*/ 1273290 h 1925693"/>
                <a:gd name="connsiteX45" fmla="*/ 912603 w 3011403"/>
                <a:gd name="connsiteY45" fmla="*/ 1359111 h 1925693"/>
                <a:gd name="connsiteX46" fmla="*/ 912809 w 3011403"/>
                <a:gd name="connsiteY46" fmla="*/ 1417495 h 1925693"/>
                <a:gd name="connsiteX47" fmla="*/ 905588 w 3011403"/>
                <a:gd name="connsiteY47" fmla="*/ 1550146 h 1925693"/>
                <a:gd name="connsiteX48" fmla="*/ 890322 w 3011403"/>
                <a:gd name="connsiteY48" fmla="*/ 1568507 h 1925693"/>
                <a:gd name="connsiteX49" fmla="*/ 788822 w 3011403"/>
                <a:gd name="connsiteY49" fmla="*/ 1590581 h 1925693"/>
                <a:gd name="connsiteX50" fmla="*/ 790885 w 3011403"/>
                <a:gd name="connsiteY50" fmla="*/ 1544370 h 1925693"/>
                <a:gd name="connsiteX51" fmla="*/ 796043 w 3011403"/>
                <a:gd name="connsiteY51" fmla="*/ 1404498 h 1925693"/>
                <a:gd name="connsiteX52" fmla="*/ 841842 w 3011403"/>
                <a:gd name="connsiteY52" fmla="*/ 1210574 h 1925693"/>
                <a:gd name="connsiteX53" fmla="*/ 882070 w 3011403"/>
                <a:gd name="connsiteY53" fmla="*/ 1181280 h 1925693"/>
                <a:gd name="connsiteX54" fmla="*/ 901488 w 3011403"/>
                <a:gd name="connsiteY54" fmla="*/ 1180790 h 1925693"/>
                <a:gd name="connsiteX55" fmla="*/ 2240150 w 3011403"/>
                <a:gd name="connsiteY55" fmla="*/ 1100822 h 1925693"/>
                <a:gd name="connsiteX56" fmla="*/ 2217457 w 3011403"/>
                <a:gd name="connsiteY56" fmla="*/ 1138988 h 1925693"/>
                <a:gd name="connsiteX57" fmla="*/ 2214569 w 3011403"/>
                <a:gd name="connsiteY57" fmla="*/ 1137956 h 1925693"/>
                <a:gd name="connsiteX58" fmla="*/ 2218901 w 3011403"/>
                <a:gd name="connsiteY58" fmla="*/ 1109487 h 1925693"/>
                <a:gd name="connsiteX59" fmla="*/ 2240150 w 3011403"/>
                <a:gd name="connsiteY59" fmla="*/ 1100822 h 1925693"/>
                <a:gd name="connsiteX60" fmla="*/ 1859731 w 3011403"/>
                <a:gd name="connsiteY60" fmla="*/ 1091745 h 1925693"/>
                <a:gd name="connsiteX61" fmla="*/ 1895834 w 3011403"/>
                <a:gd name="connsiteY61" fmla="*/ 1092157 h 1925693"/>
                <a:gd name="connsiteX62" fmla="*/ 1909656 w 3011403"/>
                <a:gd name="connsiteY62" fmla="*/ 1101235 h 1925693"/>
                <a:gd name="connsiteX63" fmla="*/ 1948853 w 3011403"/>
                <a:gd name="connsiteY63" fmla="*/ 1156730 h 1925693"/>
                <a:gd name="connsiteX64" fmla="*/ 1975053 w 3011403"/>
                <a:gd name="connsiteY64" fmla="*/ 1191182 h 1925693"/>
                <a:gd name="connsiteX65" fmla="*/ 1981655 w 3011403"/>
                <a:gd name="connsiteY65" fmla="*/ 1231205 h 1925693"/>
                <a:gd name="connsiteX66" fmla="*/ 1975053 w 3011403"/>
                <a:gd name="connsiteY66" fmla="*/ 1237187 h 1925693"/>
                <a:gd name="connsiteX67" fmla="*/ 1889645 w 3011403"/>
                <a:gd name="connsiteY67" fmla="*/ 1237806 h 1925693"/>
                <a:gd name="connsiteX68" fmla="*/ 1543471 w 3011403"/>
                <a:gd name="connsiteY68" fmla="*/ 1230998 h 1925693"/>
                <a:gd name="connsiteX69" fmla="*/ 1523254 w 3011403"/>
                <a:gd name="connsiteY69" fmla="*/ 1238219 h 1925693"/>
                <a:gd name="connsiteX70" fmla="*/ 1466521 w 3011403"/>
                <a:gd name="connsiteY70" fmla="*/ 1258436 h 1925693"/>
                <a:gd name="connsiteX71" fmla="*/ 1397410 w 3011403"/>
                <a:gd name="connsiteY71" fmla="*/ 1256373 h 1925693"/>
                <a:gd name="connsiteX72" fmla="*/ 1388539 w 3011403"/>
                <a:gd name="connsiteY72" fmla="*/ 1253279 h 1925693"/>
                <a:gd name="connsiteX73" fmla="*/ 1365021 w 3011403"/>
                <a:gd name="connsiteY73" fmla="*/ 1239663 h 1925693"/>
                <a:gd name="connsiteX74" fmla="*/ 1358007 w 3011403"/>
                <a:gd name="connsiteY74" fmla="*/ 1232236 h 1925693"/>
                <a:gd name="connsiteX75" fmla="*/ 1363989 w 3011403"/>
                <a:gd name="connsiteY75" fmla="*/ 1210781 h 1925693"/>
                <a:gd name="connsiteX76" fmla="*/ 1410820 w 3011403"/>
                <a:gd name="connsiteY76" fmla="*/ 1212638 h 1925693"/>
                <a:gd name="connsiteX77" fmla="*/ 1471885 w 3011403"/>
                <a:gd name="connsiteY77" fmla="*/ 1179010 h 1925693"/>
                <a:gd name="connsiteX78" fmla="*/ 1582875 w 3011403"/>
                <a:gd name="connsiteY78" fmla="*/ 1144558 h 1925693"/>
                <a:gd name="connsiteX79" fmla="*/ 1723985 w 3011403"/>
                <a:gd name="connsiteY79" fmla="*/ 1145383 h 1925693"/>
                <a:gd name="connsiteX80" fmla="*/ 1790001 w 3011403"/>
                <a:gd name="connsiteY80" fmla="*/ 1155699 h 1925693"/>
                <a:gd name="connsiteX81" fmla="*/ 1844671 w 3011403"/>
                <a:gd name="connsiteY81" fmla="*/ 1185199 h 1925693"/>
                <a:gd name="connsiteX82" fmla="*/ 1903673 w 3011403"/>
                <a:gd name="connsiteY82" fmla="*/ 1218002 h 1925693"/>
                <a:gd name="connsiteX83" fmla="*/ 1919146 w 3011403"/>
                <a:gd name="connsiteY83" fmla="*/ 1212018 h 1925693"/>
                <a:gd name="connsiteX84" fmla="*/ 1919765 w 3011403"/>
                <a:gd name="connsiteY84" fmla="*/ 1181486 h 1925693"/>
                <a:gd name="connsiteX85" fmla="*/ 1897278 w 3011403"/>
                <a:gd name="connsiteY85" fmla="*/ 1133212 h 1925693"/>
                <a:gd name="connsiteX86" fmla="*/ 1857874 w 3011403"/>
                <a:gd name="connsiteY86" fmla="*/ 1094221 h 1925693"/>
                <a:gd name="connsiteX87" fmla="*/ 1859731 w 3011403"/>
                <a:gd name="connsiteY87" fmla="*/ 1091745 h 1925693"/>
                <a:gd name="connsiteX88" fmla="*/ 2215807 w 3011403"/>
                <a:gd name="connsiteY88" fmla="*/ 1062244 h 1925693"/>
                <a:gd name="connsiteX89" fmla="*/ 2234374 w 3011403"/>
                <a:gd name="connsiteY89" fmla="*/ 1066370 h 1925693"/>
                <a:gd name="connsiteX90" fmla="*/ 2238913 w 3011403"/>
                <a:gd name="connsiteY90" fmla="*/ 1079986 h 1925693"/>
                <a:gd name="connsiteX91" fmla="*/ 2227979 w 3011403"/>
                <a:gd name="connsiteY91" fmla="*/ 1088032 h 1925693"/>
                <a:gd name="connsiteX92" fmla="*/ 2227979 w 3011403"/>
                <a:gd name="connsiteY92" fmla="*/ 1083905 h 1925693"/>
                <a:gd name="connsiteX93" fmla="*/ 2214569 w 3011403"/>
                <a:gd name="connsiteY93" fmla="*/ 1074622 h 1925693"/>
                <a:gd name="connsiteX94" fmla="*/ 2208586 w 3011403"/>
                <a:gd name="connsiteY94" fmla="*/ 1066370 h 1925693"/>
                <a:gd name="connsiteX95" fmla="*/ 2215807 w 3011403"/>
                <a:gd name="connsiteY95" fmla="*/ 1062244 h 1925693"/>
                <a:gd name="connsiteX96" fmla="*/ 2201985 w 3011403"/>
                <a:gd name="connsiteY96" fmla="*/ 1021396 h 1925693"/>
                <a:gd name="connsiteX97" fmla="*/ 2207555 w 3011403"/>
                <a:gd name="connsiteY97" fmla="*/ 1027585 h 1925693"/>
                <a:gd name="connsiteX98" fmla="*/ 2203841 w 3011403"/>
                <a:gd name="connsiteY98" fmla="*/ 1043677 h 1925693"/>
                <a:gd name="connsiteX99" fmla="*/ 2199303 w 3011403"/>
                <a:gd name="connsiteY99" fmla="*/ 1043677 h 1925693"/>
                <a:gd name="connsiteX100" fmla="*/ 2196414 w 3011403"/>
                <a:gd name="connsiteY100" fmla="*/ 1027998 h 1925693"/>
                <a:gd name="connsiteX101" fmla="*/ 2201985 w 3011403"/>
                <a:gd name="connsiteY101" fmla="*/ 1021396 h 1925693"/>
                <a:gd name="connsiteX102" fmla="*/ 2201985 w 3011403"/>
                <a:gd name="connsiteY102" fmla="*/ 784150 h 1925693"/>
                <a:gd name="connsiteX103" fmla="*/ 2211474 w 3011403"/>
                <a:gd name="connsiteY103" fmla="*/ 796941 h 1925693"/>
                <a:gd name="connsiteX104" fmla="*/ 2196208 w 3011403"/>
                <a:gd name="connsiteY104" fmla="*/ 788276 h 1925693"/>
                <a:gd name="connsiteX105" fmla="*/ 2201985 w 3011403"/>
                <a:gd name="connsiteY105" fmla="*/ 784150 h 1925693"/>
                <a:gd name="connsiteX106" fmla="*/ 2235818 w 3011403"/>
                <a:gd name="connsiteY106" fmla="*/ 707200 h 1925693"/>
                <a:gd name="connsiteX107" fmla="*/ 2242420 w 3011403"/>
                <a:gd name="connsiteY107" fmla="*/ 709469 h 1925693"/>
                <a:gd name="connsiteX108" fmla="*/ 2246752 w 3011403"/>
                <a:gd name="connsiteY108" fmla="*/ 720816 h 1925693"/>
                <a:gd name="connsiteX109" fmla="*/ 2250465 w 3011403"/>
                <a:gd name="connsiteY109" fmla="*/ 811588 h 1925693"/>
                <a:gd name="connsiteX110" fmla="*/ 2247165 w 3011403"/>
                <a:gd name="connsiteY110" fmla="*/ 812001 h 1925693"/>
                <a:gd name="connsiteX111" fmla="*/ 2244689 w 3011403"/>
                <a:gd name="connsiteY111" fmla="*/ 800448 h 1925693"/>
                <a:gd name="connsiteX112" fmla="*/ 2229629 w 3011403"/>
                <a:gd name="connsiteY112" fmla="*/ 799004 h 1925693"/>
                <a:gd name="connsiteX113" fmla="*/ 2234168 w 3011403"/>
                <a:gd name="connsiteY113" fmla="*/ 779611 h 1925693"/>
                <a:gd name="connsiteX114" fmla="*/ 2237469 w 3011403"/>
                <a:gd name="connsiteY114" fmla="*/ 770534 h 1925693"/>
                <a:gd name="connsiteX115" fmla="*/ 2237675 w 3011403"/>
                <a:gd name="connsiteY115" fmla="*/ 721229 h 1925693"/>
                <a:gd name="connsiteX116" fmla="*/ 2235199 w 3011403"/>
                <a:gd name="connsiteY116" fmla="*/ 713802 h 1925693"/>
                <a:gd name="connsiteX117" fmla="*/ 2235818 w 3011403"/>
                <a:gd name="connsiteY117" fmla="*/ 707200 h 1925693"/>
                <a:gd name="connsiteX118" fmla="*/ 1724604 w 3011403"/>
                <a:gd name="connsiteY118" fmla="*/ 417966 h 1925693"/>
                <a:gd name="connsiteX119" fmla="*/ 1756580 w 3011403"/>
                <a:gd name="connsiteY119" fmla="*/ 423536 h 1925693"/>
                <a:gd name="connsiteX120" fmla="*/ 1785463 w 3011403"/>
                <a:gd name="connsiteY120" fmla="*/ 426011 h 1925693"/>
                <a:gd name="connsiteX121" fmla="*/ 1843640 w 3011403"/>
                <a:gd name="connsiteY121" fmla="*/ 426631 h 1925693"/>
                <a:gd name="connsiteX122" fmla="*/ 1877885 w 3011403"/>
                <a:gd name="connsiteY122" fmla="*/ 425599 h 1925693"/>
                <a:gd name="connsiteX123" fmla="*/ 1925129 w 3011403"/>
                <a:gd name="connsiteY123" fmla="*/ 428900 h 1925693"/>
                <a:gd name="connsiteX124" fmla="*/ 1942251 w 3011403"/>
                <a:gd name="connsiteY124" fmla="*/ 441690 h 1925693"/>
                <a:gd name="connsiteX125" fmla="*/ 1932762 w 3011403"/>
                <a:gd name="connsiteY125" fmla="*/ 452006 h 1925693"/>
                <a:gd name="connsiteX126" fmla="*/ 1938951 w 3011403"/>
                <a:gd name="connsiteY126" fmla="*/ 463352 h 1925693"/>
                <a:gd name="connsiteX127" fmla="*/ 1723366 w 3011403"/>
                <a:gd name="connsiteY127" fmla="*/ 423536 h 1925693"/>
                <a:gd name="connsiteX128" fmla="*/ 1724604 w 3011403"/>
                <a:gd name="connsiteY128" fmla="*/ 417966 h 1925693"/>
                <a:gd name="connsiteX129" fmla="*/ 2004761 w 3011403"/>
                <a:gd name="connsiteY129" fmla="*/ 162359 h 1925693"/>
                <a:gd name="connsiteX130" fmla="*/ 2038594 w 3011403"/>
                <a:gd name="connsiteY130" fmla="*/ 181958 h 1925693"/>
                <a:gd name="connsiteX131" fmla="*/ 2035706 w 3011403"/>
                <a:gd name="connsiteY131" fmla="*/ 210633 h 1925693"/>
                <a:gd name="connsiteX132" fmla="*/ 2017758 w 3011403"/>
                <a:gd name="connsiteY132" fmla="*/ 237659 h 1925693"/>
                <a:gd name="connsiteX133" fmla="*/ 1999191 w 3011403"/>
                <a:gd name="connsiteY133" fmla="*/ 279538 h 1925693"/>
                <a:gd name="connsiteX134" fmla="*/ 1985369 w 3011403"/>
                <a:gd name="connsiteY134" fmla="*/ 257257 h 1925693"/>
                <a:gd name="connsiteX135" fmla="*/ 2004761 w 3011403"/>
                <a:gd name="connsiteY135" fmla="*/ 162359 h 1925693"/>
                <a:gd name="connsiteX136" fmla="*/ 2076141 w 3011403"/>
                <a:gd name="connsiteY136" fmla="*/ 0 h 1925693"/>
                <a:gd name="connsiteX137" fmla="*/ 2069746 w 3011403"/>
                <a:gd name="connsiteY137" fmla="*/ 23931 h 1925693"/>
                <a:gd name="connsiteX138" fmla="*/ 2054686 w 3011403"/>
                <a:gd name="connsiteY138" fmla="*/ 21249 h 1925693"/>
                <a:gd name="connsiteX139" fmla="*/ 2036531 w 3011403"/>
                <a:gd name="connsiteY139" fmla="*/ 40023 h 1925693"/>
                <a:gd name="connsiteX140" fmla="*/ 2045815 w 3011403"/>
                <a:gd name="connsiteY140" fmla="*/ 61891 h 1925693"/>
                <a:gd name="connsiteX141" fmla="*/ 2048703 w 3011403"/>
                <a:gd name="connsiteY141" fmla="*/ 71380 h 1925693"/>
                <a:gd name="connsiteX142" fmla="*/ 2037769 w 3011403"/>
                <a:gd name="connsiteY142" fmla="*/ 84996 h 1925693"/>
                <a:gd name="connsiteX143" fmla="*/ 1992177 w 3011403"/>
                <a:gd name="connsiteY143" fmla="*/ 149156 h 1925693"/>
                <a:gd name="connsiteX144" fmla="*/ 1984543 w 3011403"/>
                <a:gd name="connsiteY144" fmla="*/ 185877 h 1925693"/>
                <a:gd name="connsiteX145" fmla="*/ 1971340 w 3011403"/>
                <a:gd name="connsiteY145" fmla="*/ 233326 h 1925693"/>
                <a:gd name="connsiteX146" fmla="*/ 1987844 w 3011403"/>
                <a:gd name="connsiteY146" fmla="*/ 298105 h 1925693"/>
                <a:gd name="connsiteX147" fmla="*/ 1992177 w 3011403"/>
                <a:gd name="connsiteY147" fmla="*/ 306770 h 1925693"/>
                <a:gd name="connsiteX148" fmla="*/ 1992383 w 3011403"/>
                <a:gd name="connsiteY148" fmla="*/ 338746 h 1925693"/>
                <a:gd name="connsiteX149" fmla="*/ 1645178 w 3011403"/>
                <a:gd name="connsiteY149" fmla="*/ 323480 h 1925693"/>
                <a:gd name="connsiteX150" fmla="*/ 1415359 w 3011403"/>
                <a:gd name="connsiteY150" fmla="*/ 317910 h 1925693"/>
                <a:gd name="connsiteX151" fmla="*/ 1396172 w 3011403"/>
                <a:gd name="connsiteY151" fmla="*/ 312340 h 1925693"/>
                <a:gd name="connsiteX152" fmla="*/ 1350580 w 3011403"/>
                <a:gd name="connsiteY152" fmla="*/ 304913 h 1925693"/>
                <a:gd name="connsiteX153" fmla="*/ 1307875 w 3011403"/>
                <a:gd name="connsiteY153" fmla="*/ 315435 h 1925693"/>
                <a:gd name="connsiteX154" fmla="*/ 1266615 w 3011403"/>
                <a:gd name="connsiteY154" fmla="*/ 334001 h 1925693"/>
                <a:gd name="connsiteX155" fmla="*/ 1231338 w 3011403"/>
                <a:gd name="connsiteY155" fmla="*/ 334414 h 1925693"/>
                <a:gd name="connsiteX156" fmla="*/ 1219166 w 3011403"/>
                <a:gd name="connsiteY156" fmla="*/ 374437 h 1925693"/>
                <a:gd name="connsiteX157" fmla="*/ 1215659 w 3011403"/>
                <a:gd name="connsiteY157" fmla="*/ 404763 h 1925693"/>
                <a:gd name="connsiteX158" fmla="*/ 1235464 w 3011403"/>
                <a:gd name="connsiteY158" fmla="*/ 458814 h 1925693"/>
                <a:gd name="connsiteX159" fmla="*/ 1197505 w 3011403"/>
                <a:gd name="connsiteY159" fmla="*/ 500074 h 1925693"/>
                <a:gd name="connsiteX160" fmla="*/ 1182238 w 3011403"/>
                <a:gd name="connsiteY160" fmla="*/ 504200 h 1925693"/>
                <a:gd name="connsiteX161" fmla="*/ 1081770 w 3011403"/>
                <a:gd name="connsiteY161" fmla="*/ 541953 h 1925693"/>
                <a:gd name="connsiteX162" fmla="*/ 1071661 w 3011403"/>
                <a:gd name="connsiteY162" fmla="*/ 571660 h 1925693"/>
                <a:gd name="connsiteX163" fmla="*/ 1061965 w 3011403"/>
                <a:gd name="connsiteY163" fmla="*/ 578674 h 1925693"/>
                <a:gd name="connsiteX164" fmla="*/ 1066710 w 3011403"/>
                <a:gd name="connsiteY164" fmla="*/ 518641 h 1925693"/>
                <a:gd name="connsiteX165" fmla="*/ 1049587 w 3011403"/>
                <a:gd name="connsiteY165" fmla="*/ 474905 h 1925693"/>
                <a:gd name="connsiteX166" fmla="*/ 953863 w 3011403"/>
                <a:gd name="connsiteY166" fmla="*/ 455513 h 1925693"/>
                <a:gd name="connsiteX167" fmla="*/ 914047 w 3011403"/>
                <a:gd name="connsiteY167" fmla="*/ 497392 h 1925693"/>
                <a:gd name="connsiteX168" fmla="*/ 906414 w 3011403"/>
                <a:gd name="connsiteY168" fmla="*/ 942796 h 1925693"/>
                <a:gd name="connsiteX169" fmla="*/ 905795 w 3011403"/>
                <a:gd name="connsiteY169" fmla="*/ 994371 h 1925693"/>
                <a:gd name="connsiteX170" fmla="*/ 1003994 w 3011403"/>
                <a:gd name="connsiteY170" fmla="*/ 1060387 h 1925693"/>
                <a:gd name="connsiteX171" fmla="*/ 1008945 w 3011403"/>
                <a:gd name="connsiteY171" fmla="*/ 1061007 h 1925693"/>
                <a:gd name="connsiteX172" fmla="*/ 1074755 w 3011403"/>
                <a:gd name="connsiteY172" fmla="*/ 1074828 h 1925693"/>
                <a:gd name="connsiteX173" fmla="*/ 1078675 w 3011403"/>
                <a:gd name="connsiteY173" fmla="*/ 1076891 h 1925693"/>
                <a:gd name="connsiteX174" fmla="*/ 1068773 w 3011403"/>
                <a:gd name="connsiteY174" fmla="*/ 1119802 h 1925693"/>
                <a:gd name="connsiteX175" fmla="*/ 1061346 w 3011403"/>
                <a:gd name="connsiteY175" fmla="*/ 1122690 h 1925693"/>
                <a:gd name="connsiteX176" fmla="*/ 1029576 w 3011403"/>
                <a:gd name="connsiteY176" fmla="*/ 1122071 h 1925693"/>
                <a:gd name="connsiteX177" fmla="*/ 903525 w 3011403"/>
                <a:gd name="connsiteY177" fmla="*/ 1142083 h 1925693"/>
                <a:gd name="connsiteX178" fmla="*/ 873612 w 3011403"/>
                <a:gd name="connsiteY178" fmla="*/ 1158587 h 1925693"/>
                <a:gd name="connsiteX179" fmla="*/ 867629 w 3011403"/>
                <a:gd name="connsiteY179" fmla="*/ 1163951 h 1925693"/>
                <a:gd name="connsiteX180" fmla="*/ 776237 w 3011403"/>
                <a:gd name="connsiteY180" fmla="*/ 1418320 h 1925693"/>
                <a:gd name="connsiteX181" fmla="*/ 769636 w 3011403"/>
                <a:gd name="connsiteY181" fmla="*/ 1584598 h 1925693"/>
                <a:gd name="connsiteX182" fmla="*/ 759115 w 3011403"/>
                <a:gd name="connsiteY182" fmla="*/ 1597802 h 1925693"/>
                <a:gd name="connsiteX183" fmla="*/ 597168 w 3011403"/>
                <a:gd name="connsiteY183" fmla="*/ 1638237 h 1925693"/>
                <a:gd name="connsiteX184" fmla="*/ 565604 w 3011403"/>
                <a:gd name="connsiteY184" fmla="*/ 1643600 h 1925693"/>
                <a:gd name="connsiteX185" fmla="*/ 541260 w 3011403"/>
                <a:gd name="connsiteY185" fmla="*/ 1636586 h 1925693"/>
                <a:gd name="connsiteX186" fmla="*/ 531152 w 3011403"/>
                <a:gd name="connsiteY186" fmla="*/ 1635142 h 1925693"/>
                <a:gd name="connsiteX187" fmla="*/ 38100 w 3011403"/>
                <a:gd name="connsiteY187" fmla="*/ 1761750 h 1925693"/>
                <a:gd name="connsiteX188" fmla="*/ 0 w 3011403"/>
                <a:gd name="connsiteY188" fmla="*/ 1925693 h 1925693"/>
                <a:gd name="connsiteX189" fmla="*/ 433984 w 3011403"/>
                <a:gd name="connsiteY189" fmla="*/ 1779347 h 1925693"/>
                <a:gd name="connsiteX190" fmla="*/ 550338 w 3011403"/>
                <a:gd name="connsiteY190" fmla="*/ 1752115 h 1925693"/>
                <a:gd name="connsiteX191" fmla="*/ 571381 w 3011403"/>
                <a:gd name="connsiteY191" fmla="*/ 1732517 h 1925693"/>
                <a:gd name="connsiteX192" fmla="*/ 583552 w 3011403"/>
                <a:gd name="connsiteY192" fmla="*/ 1721995 h 1925693"/>
                <a:gd name="connsiteX193" fmla="*/ 746737 w 3011403"/>
                <a:gd name="connsiteY193" fmla="*/ 1681973 h 1925693"/>
                <a:gd name="connsiteX194" fmla="*/ 757893 w 3011403"/>
                <a:gd name="connsiteY194" fmla="*/ 1680765 h 1925693"/>
                <a:gd name="connsiteX195" fmla="*/ 811764 w 3011403"/>
                <a:gd name="connsiteY195" fmla="*/ 1667514 h 1925693"/>
                <a:gd name="connsiteX196" fmla="*/ 817704 w 3011403"/>
                <a:gd name="connsiteY196" fmla="*/ 1665056 h 1925693"/>
                <a:gd name="connsiteX197" fmla="*/ 899606 w 3011403"/>
                <a:gd name="connsiteY197" fmla="*/ 1644632 h 1925693"/>
                <a:gd name="connsiteX198" fmla="*/ 906001 w 3011403"/>
                <a:gd name="connsiteY198" fmla="*/ 1644013 h 1925693"/>
                <a:gd name="connsiteX199" fmla="*/ 906001 w 3011403"/>
                <a:gd name="connsiteY199" fmla="*/ 1644332 h 1925693"/>
                <a:gd name="connsiteX200" fmla="*/ 992949 w 3011403"/>
                <a:gd name="connsiteY200" fmla="*/ 1622943 h 1925693"/>
                <a:gd name="connsiteX201" fmla="*/ 993252 w 3011403"/>
                <a:gd name="connsiteY201" fmla="*/ 1624175 h 1925693"/>
                <a:gd name="connsiteX202" fmla="*/ 1021736 w 3011403"/>
                <a:gd name="connsiteY202" fmla="*/ 1617607 h 1925693"/>
                <a:gd name="connsiteX203" fmla="*/ 1071454 w 3011403"/>
                <a:gd name="connsiteY203" fmla="*/ 1629160 h 1925693"/>
                <a:gd name="connsiteX204" fmla="*/ 1104050 w 3011403"/>
                <a:gd name="connsiteY204" fmla="*/ 1632048 h 1925693"/>
                <a:gd name="connsiteX205" fmla="*/ 1144692 w 3011403"/>
                <a:gd name="connsiteY205" fmla="*/ 1644219 h 1925693"/>
                <a:gd name="connsiteX206" fmla="*/ 1147992 w 3011403"/>
                <a:gd name="connsiteY206" fmla="*/ 1611624 h 1925693"/>
                <a:gd name="connsiteX207" fmla="*/ 1151912 w 3011403"/>
                <a:gd name="connsiteY207" fmla="*/ 1581917 h 1925693"/>
                <a:gd name="connsiteX208" fmla="*/ 1506750 w 3011403"/>
                <a:gd name="connsiteY208" fmla="*/ 1484336 h 1925693"/>
                <a:gd name="connsiteX209" fmla="*/ 1512114 w 3011403"/>
                <a:gd name="connsiteY209" fmla="*/ 1482686 h 1925693"/>
                <a:gd name="connsiteX210" fmla="*/ 1513970 w 3011403"/>
                <a:gd name="connsiteY210" fmla="*/ 1484336 h 1925693"/>
                <a:gd name="connsiteX211" fmla="*/ 1539758 w 3011403"/>
                <a:gd name="connsiteY211" fmla="*/ 1494033 h 1925693"/>
                <a:gd name="connsiteX212" fmla="*/ 1551311 w 3011403"/>
                <a:gd name="connsiteY212" fmla="*/ 1495270 h 1925693"/>
                <a:gd name="connsiteX213" fmla="*/ 1594428 w 3011403"/>
                <a:gd name="connsiteY213" fmla="*/ 1475259 h 1925693"/>
                <a:gd name="connsiteX214" fmla="*/ 1619803 w 3011403"/>
                <a:gd name="connsiteY214" fmla="*/ 1451122 h 1925693"/>
                <a:gd name="connsiteX215" fmla="*/ 1938744 w 3011403"/>
                <a:gd name="connsiteY215" fmla="*/ 1448852 h 1925693"/>
                <a:gd name="connsiteX216" fmla="*/ 1999191 w 3011403"/>
                <a:gd name="connsiteY216" fmla="*/ 1413781 h 1925693"/>
                <a:gd name="connsiteX217" fmla="*/ 2024153 w 3011403"/>
                <a:gd name="connsiteY217" fmla="*/ 1345908 h 1925693"/>
                <a:gd name="connsiteX218" fmla="*/ 2025391 w 3011403"/>
                <a:gd name="connsiteY218" fmla="*/ 1338687 h 1925693"/>
                <a:gd name="connsiteX219" fmla="*/ 2102341 w 3011403"/>
                <a:gd name="connsiteY219" fmla="*/ 1336006 h 1925693"/>
                <a:gd name="connsiteX220" fmla="*/ 2188987 w 3011403"/>
                <a:gd name="connsiteY220" fmla="*/ 1337862 h 1925693"/>
                <a:gd name="connsiteX221" fmla="*/ 2204666 w 3011403"/>
                <a:gd name="connsiteY221" fmla="*/ 1264007 h 1925693"/>
                <a:gd name="connsiteX222" fmla="*/ 2190226 w 3011403"/>
                <a:gd name="connsiteY222" fmla="*/ 1243789 h 1925693"/>
                <a:gd name="connsiteX223" fmla="*/ 2168151 w 3011403"/>
                <a:gd name="connsiteY223" fmla="*/ 1239457 h 1925693"/>
                <a:gd name="connsiteX224" fmla="*/ 2178260 w 3011403"/>
                <a:gd name="connsiteY224" fmla="*/ 1219033 h 1925693"/>
                <a:gd name="connsiteX225" fmla="*/ 2216219 w 3011403"/>
                <a:gd name="connsiteY225" fmla="*/ 1161887 h 1925693"/>
                <a:gd name="connsiteX226" fmla="*/ 2267795 w 3011403"/>
                <a:gd name="connsiteY226" fmla="*/ 1090920 h 1925693"/>
                <a:gd name="connsiteX227" fmla="*/ 2260574 w 3011403"/>
                <a:gd name="connsiteY227" fmla="*/ 1057706 h 1925693"/>
                <a:gd name="connsiteX228" fmla="*/ 2235405 w 3011403"/>
                <a:gd name="connsiteY228" fmla="*/ 1038107 h 1925693"/>
                <a:gd name="connsiteX229" fmla="*/ 2245101 w 3011403"/>
                <a:gd name="connsiteY229" fmla="*/ 998497 h 1925693"/>
                <a:gd name="connsiteX230" fmla="*/ 2269858 w 3011403"/>
                <a:gd name="connsiteY230" fmla="*/ 1020778 h 1925693"/>
                <a:gd name="connsiteX231" fmla="*/ 2299771 w 3011403"/>
                <a:gd name="connsiteY231" fmla="*/ 1016445 h 1925693"/>
                <a:gd name="connsiteX232" fmla="*/ 2322052 w 3011403"/>
                <a:gd name="connsiteY232" fmla="*/ 1012732 h 1925693"/>
                <a:gd name="connsiteX233" fmla="*/ 2347221 w 3011403"/>
                <a:gd name="connsiteY233" fmla="*/ 1054199 h 1925693"/>
                <a:gd name="connsiteX234" fmla="*/ 2362693 w 3011403"/>
                <a:gd name="connsiteY234" fmla="*/ 1091333 h 1925693"/>
                <a:gd name="connsiteX235" fmla="*/ 2479047 w 3011403"/>
                <a:gd name="connsiteY235" fmla="*/ 1140020 h 1925693"/>
                <a:gd name="connsiteX236" fmla="*/ 2617475 w 3011403"/>
                <a:gd name="connsiteY236" fmla="*/ 1145383 h 1925693"/>
                <a:gd name="connsiteX237" fmla="*/ 2665956 w 3011403"/>
                <a:gd name="connsiteY237" fmla="*/ 1157555 h 1925693"/>
                <a:gd name="connsiteX238" fmla="*/ 2729909 w 3011403"/>
                <a:gd name="connsiteY238" fmla="*/ 1155079 h 1925693"/>
                <a:gd name="connsiteX239" fmla="*/ 2828727 w 3011403"/>
                <a:gd name="connsiteY239" fmla="*/ 1098141 h 1925693"/>
                <a:gd name="connsiteX240" fmla="*/ 2936004 w 3011403"/>
                <a:gd name="connsiteY240" fmla="*/ 1098141 h 1925693"/>
                <a:gd name="connsiteX241" fmla="*/ 2965711 w 3011403"/>
                <a:gd name="connsiteY241" fmla="*/ 1058324 h 1925693"/>
                <a:gd name="connsiteX242" fmla="*/ 2967981 w 3011403"/>
                <a:gd name="connsiteY242" fmla="*/ 963632 h 1925693"/>
                <a:gd name="connsiteX243" fmla="*/ 2970869 w 3011403"/>
                <a:gd name="connsiteY243" fmla="*/ 771979 h 1925693"/>
                <a:gd name="connsiteX244" fmla="*/ 2948383 w 3011403"/>
                <a:gd name="connsiteY244" fmla="*/ 749698 h 1925693"/>
                <a:gd name="connsiteX245" fmla="*/ 2868131 w 3011403"/>
                <a:gd name="connsiteY245" fmla="*/ 747016 h 1925693"/>
                <a:gd name="connsiteX246" fmla="*/ 2810573 w 3011403"/>
                <a:gd name="connsiteY246" fmla="*/ 753618 h 1925693"/>
                <a:gd name="connsiteX247" fmla="*/ 2755078 w 3011403"/>
                <a:gd name="connsiteY247" fmla="*/ 769090 h 1925693"/>
                <a:gd name="connsiteX248" fmla="*/ 2651721 w 3011403"/>
                <a:gd name="connsiteY248" fmla="*/ 762695 h 1925693"/>
                <a:gd name="connsiteX249" fmla="*/ 2610049 w 3011403"/>
                <a:gd name="connsiteY249" fmla="*/ 788276 h 1925693"/>
                <a:gd name="connsiteX250" fmla="*/ 2607160 w 3011403"/>
                <a:gd name="connsiteY250" fmla="*/ 789308 h 1925693"/>
                <a:gd name="connsiteX251" fmla="*/ 2506691 w 3011403"/>
                <a:gd name="connsiteY251" fmla="*/ 781881 h 1925693"/>
                <a:gd name="connsiteX252" fmla="*/ 2471001 w 3011403"/>
                <a:gd name="connsiteY252" fmla="*/ 789514 h 1925693"/>
                <a:gd name="connsiteX253" fmla="*/ 2459861 w 3011403"/>
                <a:gd name="connsiteY253" fmla="*/ 793434 h 1925693"/>
                <a:gd name="connsiteX254" fmla="*/ 2392401 w 3011403"/>
                <a:gd name="connsiteY254" fmla="*/ 784769 h 1925693"/>
                <a:gd name="connsiteX255" fmla="*/ 2350934 w 3011403"/>
                <a:gd name="connsiteY255" fmla="*/ 800655 h 1925693"/>
                <a:gd name="connsiteX256" fmla="*/ 2346189 w 3011403"/>
                <a:gd name="connsiteY256" fmla="*/ 804162 h 1925693"/>
                <a:gd name="connsiteX257" fmla="*/ 2266557 w 3011403"/>
                <a:gd name="connsiteY257" fmla="*/ 803749 h 1925693"/>
                <a:gd name="connsiteX258" fmla="*/ 2258923 w 3011403"/>
                <a:gd name="connsiteY258" fmla="*/ 697091 h 1925693"/>
                <a:gd name="connsiteX259" fmla="*/ 2269239 w 3011403"/>
                <a:gd name="connsiteY259" fmla="*/ 696266 h 1925693"/>
                <a:gd name="connsiteX260" fmla="*/ 2384148 w 3011403"/>
                <a:gd name="connsiteY260" fmla="*/ 699979 h 1925693"/>
                <a:gd name="connsiteX261" fmla="*/ 2426853 w 3011403"/>
                <a:gd name="connsiteY261" fmla="*/ 704518 h 1925693"/>
                <a:gd name="connsiteX262" fmla="*/ 2531654 w 3011403"/>
                <a:gd name="connsiteY262" fmla="*/ 697504 h 1925693"/>
                <a:gd name="connsiteX263" fmla="*/ 2586736 w 3011403"/>
                <a:gd name="connsiteY263" fmla="*/ 681000 h 1925693"/>
                <a:gd name="connsiteX264" fmla="*/ 2615206 w 3011403"/>
                <a:gd name="connsiteY264" fmla="*/ 668622 h 1925693"/>
                <a:gd name="connsiteX265" fmla="*/ 2635217 w 3011403"/>
                <a:gd name="connsiteY265" fmla="*/ 649229 h 1925693"/>
                <a:gd name="connsiteX266" fmla="*/ 2688443 w 3011403"/>
                <a:gd name="connsiteY266" fmla="*/ 646135 h 1925693"/>
                <a:gd name="connsiteX267" fmla="*/ 2712580 w 3011403"/>
                <a:gd name="connsiteY267" fmla="*/ 659751 h 1925693"/>
                <a:gd name="connsiteX268" fmla="*/ 2743731 w 3011403"/>
                <a:gd name="connsiteY268" fmla="*/ 693584 h 1925693"/>
                <a:gd name="connsiteX269" fmla="*/ 2785611 w 3011403"/>
                <a:gd name="connsiteY269" fmla="*/ 717515 h 1925693"/>
                <a:gd name="connsiteX270" fmla="*/ 2855753 w 3011403"/>
                <a:gd name="connsiteY270" fmla="*/ 729068 h 1925693"/>
                <a:gd name="connsiteX271" fmla="*/ 2858641 w 3011403"/>
                <a:gd name="connsiteY271" fmla="*/ 729893 h 1925693"/>
                <a:gd name="connsiteX272" fmla="*/ 2898663 w 3011403"/>
                <a:gd name="connsiteY272" fmla="*/ 664908 h 1925693"/>
                <a:gd name="connsiteX273" fmla="*/ 2916611 w 3011403"/>
                <a:gd name="connsiteY273" fmla="*/ 637264 h 1925693"/>
                <a:gd name="connsiteX274" fmla="*/ 3010066 w 3011403"/>
                <a:gd name="connsiteY274" fmla="*/ 597035 h 1925693"/>
                <a:gd name="connsiteX275" fmla="*/ 3008622 w 3011403"/>
                <a:gd name="connsiteY275" fmla="*/ 512864 h 1925693"/>
                <a:gd name="connsiteX276" fmla="*/ 2932291 w 3011403"/>
                <a:gd name="connsiteY276" fmla="*/ 477587 h 1925693"/>
                <a:gd name="connsiteX277" fmla="*/ 2807066 w 3011403"/>
                <a:gd name="connsiteY277" fmla="*/ 468716 h 1925693"/>
                <a:gd name="connsiteX278" fmla="*/ 2769725 w 3011403"/>
                <a:gd name="connsiteY278" fmla="*/ 465828 h 1925693"/>
                <a:gd name="connsiteX279" fmla="*/ 2695663 w 3011403"/>
                <a:gd name="connsiteY279" fmla="*/ 441071 h 1925693"/>
                <a:gd name="connsiteX280" fmla="*/ 2649039 w 3011403"/>
                <a:gd name="connsiteY280" fmla="*/ 421679 h 1925693"/>
                <a:gd name="connsiteX281" fmla="*/ 2507517 w 3011403"/>
                <a:gd name="connsiteY281" fmla="*/ 357313 h 1925693"/>
                <a:gd name="connsiteX282" fmla="*/ 2205492 w 3011403"/>
                <a:gd name="connsiteY282" fmla="*/ 377944 h 1925693"/>
                <a:gd name="connsiteX283" fmla="*/ 2194764 w 3011403"/>
                <a:gd name="connsiteY283" fmla="*/ 374437 h 1925693"/>
                <a:gd name="connsiteX284" fmla="*/ 2156392 w 3011403"/>
                <a:gd name="connsiteY284" fmla="*/ 313990 h 1925693"/>
                <a:gd name="connsiteX285" fmla="*/ 2144633 w 3011403"/>
                <a:gd name="connsiteY285" fmla="*/ 277888 h 1925693"/>
                <a:gd name="connsiteX286" fmla="*/ 2104817 w 3011403"/>
                <a:gd name="connsiteY286" fmla="*/ 233326 h 1925693"/>
                <a:gd name="connsiteX287" fmla="*/ 2102547 w 3011403"/>
                <a:gd name="connsiteY287" fmla="*/ 229819 h 1925693"/>
                <a:gd name="connsiteX288" fmla="*/ 2110181 w 3011403"/>
                <a:gd name="connsiteY288" fmla="*/ 221773 h 1925693"/>
                <a:gd name="connsiteX289" fmla="*/ 2180942 w 3011403"/>
                <a:gd name="connsiteY289" fmla="*/ 252306 h 1925693"/>
                <a:gd name="connsiteX290" fmla="*/ 2253147 w 3011403"/>
                <a:gd name="connsiteY290" fmla="*/ 281807 h 1925693"/>
                <a:gd name="connsiteX291" fmla="*/ 2261193 w 3011403"/>
                <a:gd name="connsiteY291" fmla="*/ 270873 h 1925693"/>
                <a:gd name="connsiteX292" fmla="*/ 2278316 w 3011403"/>
                <a:gd name="connsiteY292" fmla="*/ 237865 h 1925693"/>
                <a:gd name="connsiteX293" fmla="*/ 2312356 w 3011403"/>
                <a:gd name="connsiteY293" fmla="*/ 168548 h 1925693"/>
                <a:gd name="connsiteX294" fmla="*/ 2322877 w 3011403"/>
                <a:gd name="connsiteY294" fmla="*/ 159058 h 1925693"/>
                <a:gd name="connsiteX295" fmla="*/ 2316275 w 3011403"/>
                <a:gd name="connsiteY295" fmla="*/ 133889 h 1925693"/>
                <a:gd name="connsiteX296" fmla="*/ 2327210 w 3011403"/>
                <a:gd name="connsiteY296" fmla="*/ 100675 h 1925693"/>
                <a:gd name="connsiteX297" fmla="*/ 2302453 w 3011403"/>
                <a:gd name="connsiteY297" fmla="*/ 86440 h 1925693"/>
                <a:gd name="connsiteX298" fmla="*/ 2265938 w 3011403"/>
                <a:gd name="connsiteY298" fmla="*/ 71586 h 1925693"/>
                <a:gd name="connsiteX299" fmla="*/ 2147934 w 3011403"/>
                <a:gd name="connsiteY299" fmla="*/ 24756 h 1925693"/>
                <a:gd name="connsiteX300" fmla="*/ 2076141 w 3011403"/>
                <a:gd name="connsiteY300" fmla="*/ 0 h 1925693"/>
                <a:gd name="connsiteX0" fmla="*/ 942929 w 3011403"/>
                <a:gd name="connsiteY0" fmla="*/ 1189119 h 1925693"/>
                <a:gd name="connsiteX1" fmla="*/ 983570 w 3011403"/>
                <a:gd name="connsiteY1" fmla="*/ 1192007 h 1925693"/>
                <a:gd name="connsiteX2" fmla="*/ 1053919 w 3011403"/>
                <a:gd name="connsiteY2" fmla="*/ 1189944 h 1925693"/>
                <a:gd name="connsiteX3" fmla="*/ 1073311 w 3011403"/>
                <a:gd name="connsiteY3" fmla="*/ 1207273 h 1925693"/>
                <a:gd name="connsiteX4" fmla="*/ 1073724 w 3011403"/>
                <a:gd name="connsiteY4" fmla="*/ 1221715 h 1925693"/>
                <a:gd name="connsiteX5" fmla="*/ 1098686 w 3011403"/>
                <a:gd name="connsiteY5" fmla="*/ 1243789 h 1925693"/>
                <a:gd name="connsiteX6" fmla="*/ 1184095 w 3011403"/>
                <a:gd name="connsiteY6" fmla="*/ 1243789 h 1925693"/>
                <a:gd name="connsiteX7" fmla="*/ 1200393 w 3011403"/>
                <a:gd name="connsiteY7" fmla="*/ 1239869 h 1925693"/>
                <a:gd name="connsiteX8" fmla="*/ 1200186 w 3011403"/>
                <a:gd name="connsiteY8" fmla="*/ 1241313 h 1925693"/>
                <a:gd name="connsiteX9" fmla="*/ 1239590 w 3011403"/>
                <a:gd name="connsiteY9" fmla="*/ 1241107 h 1925693"/>
                <a:gd name="connsiteX10" fmla="*/ 1241034 w 3011403"/>
                <a:gd name="connsiteY10" fmla="*/ 1242964 h 1925693"/>
                <a:gd name="connsiteX11" fmla="*/ 1235051 w 3011403"/>
                <a:gd name="connsiteY11" fmla="*/ 1247709 h 1925693"/>
                <a:gd name="connsiteX12" fmla="*/ 1223911 w 3011403"/>
                <a:gd name="connsiteY12" fmla="*/ 1259880 h 1925693"/>
                <a:gd name="connsiteX13" fmla="*/ 1222467 w 3011403"/>
                <a:gd name="connsiteY13" fmla="*/ 1293920 h 1925693"/>
                <a:gd name="connsiteX14" fmla="*/ 1244335 w 3011403"/>
                <a:gd name="connsiteY14" fmla="*/ 1314344 h 1925693"/>
                <a:gd name="connsiteX15" fmla="*/ 1285595 w 3011403"/>
                <a:gd name="connsiteY15" fmla="*/ 1315788 h 1925693"/>
                <a:gd name="connsiteX16" fmla="*/ 1497879 w 3011403"/>
                <a:gd name="connsiteY16" fmla="*/ 1320533 h 1925693"/>
                <a:gd name="connsiteX17" fmla="*/ 1503037 w 3011403"/>
                <a:gd name="connsiteY17" fmla="*/ 1321565 h 1925693"/>
                <a:gd name="connsiteX18" fmla="*/ 1496641 w 3011403"/>
                <a:gd name="connsiteY18" fmla="*/ 1330229 h 1925693"/>
                <a:gd name="connsiteX19" fmla="*/ 1468997 w 3011403"/>
                <a:gd name="connsiteY19" fmla="*/ 1373140 h 1925693"/>
                <a:gd name="connsiteX20" fmla="*/ 1462395 w 3011403"/>
                <a:gd name="connsiteY20" fmla="*/ 1383248 h 1925693"/>
                <a:gd name="connsiteX21" fmla="*/ 1439496 w 3011403"/>
                <a:gd name="connsiteY21" fmla="*/ 1405529 h 1925693"/>
                <a:gd name="connsiteX22" fmla="*/ 1443828 w 3011403"/>
                <a:gd name="connsiteY22" fmla="*/ 1439569 h 1925693"/>
                <a:gd name="connsiteX23" fmla="*/ 1423611 w 3011403"/>
                <a:gd name="connsiteY23" fmla="*/ 1448027 h 1925693"/>
                <a:gd name="connsiteX24" fmla="*/ 1234845 w 3011403"/>
                <a:gd name="connsiteY24" fmla="*/ 1495683 h 1925693"/>
                <a:gd name="connsiteX25" fmla="*/ 1139121 w 3011403"/>
                <a:gd name="connsiteY25" fmla="*/ 1516107 h 1925693"/>
                <a:gd name="connsiteX26" fmla="*/ 1124061 w 3011403"/>
                <a:gd name="connsiteY26" fmla="*/ 1513218 h 1925693"/>
                <a:gd name="connsiteX27" fmla="*/ 1115603 w 3011403"/>
                <a:gd name="connsiteY27" fmla="*/ 1510123 h 1925693"/>
                <a:gd name="connsiteX28" fmla="*/ 1094973 w 3011403"/>
                <a:gd name="connsiteY28" fmla="*/ 1498365 h 1925693"/>
                <a:gd name="connsiteX29" fmla="*/ 1061139 w 3011403"/>
                <a:gd name="connsiteY29" fmla="*/ 1496921 h 1925693"/>
                <a:gd name="connsiteX30" fmla="*/ 1056807 w 3011403"/>
                <a:gd name="connsiteY30" fmla="*/ 1517138 h 1925693"/>
                <a:gd name="connsiteX31" fmla="*/ 1041128 w 3011403"/>
                <a:gd name="connsiteY31" fmla="*/ 1508886 h 1925693"/>
                <a:gd name="connsiteX32" fmla="*/ 1007501 w 3011403"/>
                <a:gd name="connsiteY32" fmla="*/ 1505379 h 1925693"/>
                <a:gd name="connsiteX33" fmla="*/ 1003994 w 3011403"/>
                <a:gd name="connsiteY33" fmla="*/ 1512600 h 1925693"/>
                <a:gd name="connsiteX34" fmla="*/ 1005025 w 3011403"/>
                <a:gd name="connsiteY34" fmla="*/ 1522708 h 1925693"/>
                <a:gd name="connsiteX35" fmla="*/ 990172 w 3011403"/>
                <a:gd name="connsiteY35" fmla="*/ 1542307 h 1925693"/>
                <a:gd name="connsiteX36" fmla="*/ 915903 w 3011403"/>
                <a:gd name="connsiteY36" fmla="*/ 1559430 h 1925693"/>
                <a:gd name="connsiteX37" fmla="*/ 920236 w 3011403"/>
                <a:gd name="connsiteY37" fmla="*/ 1470926 h 1925693"/>
                <a:gd name="connsiteX38" fmla="*/ 917554 w 3011403"/>
                <a:gd name="connsiteY38" fmla="*/ 1319502 h 1925693"/>
                <a:gd name="connsiteX39" fmla="*/ 930344 w 3011403"/>
                <a:gd name="connsiteY39" fmla="*/ 1197578 h 1925693"/>
                <a:gd name="connsiteX40" fmla="*/ 942929 w 3011403"/>
                <a:gd name="connsiteY40" fmla="*/ 1189119 h 1925693"/>
                <a:gd name="connsiteX41" fmla="*/ 901488 w 3011403"/>
                <a:gd name="connsiteY41" fmla="*/ 1180790 h 1925693"/>
                <a:gd name="connsiteX42" fmla="*/ 919204 w 3011403"/>
                <a:gd name="connsiteY42" fmla="*/ 1187882 h 1925693"/>
                <a:gd name="connsiteX43" fmla="*/ 920236 w 3011403"/>
                <a:gd name="connsiteY43" fmla="*/ 1196752 h 1925693"/>
                <a:gd name="connsiteX44" fmla="*/ 906414 w 3011403"/>
                <a:gd name="connsiteY44" fmla="*/ 1273290 h 1925693"/>
                <a:gd name="connsiteX45" fmla="*/ 912603 w 3011403"/>
                <a:gd name="connsiteY45" fmla="*/ 1359111 h 1925693"/>
                <a:gd name="connsiteX46" fmla="*/ 912809 w 3011403"/>
                <a:gd name="connsiteY46" fmla="*/ 1417495 h 1925693"/>
                <a:gd name="connsiteX47" fmla="*/ 905588 w 3011403"/>
                <a:gd name="connsiteY47" fmla="*/ 1550146 h 1925693"/>
                <a:gd name="connsiteX48" fmla="*/ 890322 w 3011403"/>
                <a:gd name="connsiteY48" fmla="*/ 1568507 h 1925693"/>
                <a:gd name="connsiteX49" fmla="*/ 788822 w 3011403"/>
                <a:gd name="connsiteY49" fmla="*/ 1590581 h 1925693"/>
                <a:gd name="connsiteX50" fmla="*/ 790885 w 3011403"/>
                <a:gd name="connsiteY50" fmla="*/ 1544370 h 1925693"/>
                <a:gd name="connsiteX51" fmla="*/ 796043 w 3011403"/>
                <a:gd name="connsiteY51" fmla="*/ 1404498 h 1925693"/>
                <a:gd name="connsiteX52" fmla="*/ 841842 w 3011403"/>
                <a:gd name="connsiteY52" fmla="*/ 1210574 h 1925693"/>
                <a:gd name="connsiteX53" fmla="*/ 882070 w 3011403"/>
                <a:gd name="connsiteY53" fmla="*/ 1181280 h 1925693"/>
                <a:gd name="connsiteX54" fmla="*/ 901488 w 3011403"/>
                <a:gd name="connsiteY54" fmla="*/ 1180790 h 1925693"/>
                <a:gd name="connsiteX55" fmla="*/ 2240150 w 3011403"/>
                <a:gd name="connsiteY55" fmla="*/ 1100822 h 1925693"/>
                <a:gd name="connsiteX56" fmla="*/ 2217457 w 3011403"/>
                <a:gd name="connsiteY56" fmla="*/ 1138988 h 1925693"/>
                <a:gd name="connsiteX57" fmla="*/ 2214569 w 3011403"/>
                <a:gd name="connsiteY57" fmla="*/ 1137956 h 1925693"/>
                <a:gd name="connsiteX58" fmla="*/ 2218901 w 3011403"/>
                <a:gd name="connsiteY58" fmla="*/ 1109487 h 1925693"/>
                <a:gd name="connsiteX59" fmla="*/ 2240150 w 3011403"/>
                <a:gd name="connsiteY59" fmla="*/ 1100822 h 1925693"/>
                <a:gd name="connsiteX60" fmla="*/ 1859731 w 3011403"/>
                <a:gd name="connsiteY60" fmla="*/ 1091745 h 1925693"/>
                <a:gd name="connsiteX61" fmla="*/ 1895834 w 3011403"/>
                <a:gd name="connsiteY61" fmla="*/ 1092157 h 1925693"/>
                <a:gd name="connsiteX62" fmla="*/ 1909656 w 3011403"/>
                <a:gd name="connsiteY62" fmla="*/ 1101235 h 1925693"/>
                <a:gd name="connsiteX63" fmla="*/ 1948853 w 3011403"/>
                <a:gd name="connsiteY63" fmla="*/ 1156730 h 1925693"/>
                <a:gd name="connsiteX64" fmla="*/ 1975053 w 3011403"/>
                <a:gd name="connsiteY64" fmla="*/ 1191182 h 1925693"/>
                <a:gd name="connsiteX65" fmla="*/ 1981655 w 3011403"/>
                <a:gd name="connsiteY65" fmla="*/ 1231205 h 1925693"/>
                <a:gd name="connsiteX66" fmla="*/ 1975053 w 3011403"/>
                <a:gd name="connsiteY66" fmla="*/ 1237187 h 1925693"/>
                <a:gd name="connsiteX67" fmla="*/ 1889645 w 3011403"/>
                <a:gd name="connsiteY67" fmla="*/ 1237806 h 1925693"/>
                <a:gd name="connsiteX68" fmla="*/ 1543471 w 3011403"/>
                <a:gd name="connsiteY68" fmla="*/ 1230998 h 1925693"/>
                <a:gd name="connsiteX69" fmla="*/ 1523254 w 3011403"/>
                <a:gd name="connsiteY69" fmla="*/ 1238219 h 1925693"/>
                <a:gd name="connsiteX70" fmla="*/ 1466521 w 3011403"/>
                <a:gd name="connsiteY70" fmla="*/ 1258436 h 1925693"/>
                <a:gd name="connsiteX71" fmla="*/ 1397410 w 3011403"/>
                <a:gd name="connsiteY71" fmla="*/ 1256373 h 1925693"/>
                <a:gd name="connsiteX72" fmla="*/ 1388539 w 3011403"/>
                <a:gd name="connsiteY72" fmla="*/ 1253279 h 1925693"/>
                <a:gd name="connsiteX73" fmla="*/ 1365021 w 3011403"/>
                <a:gd name="connsiteY73" fmla="*/ 1239663 h 1925693"/>
                <a:gd name="connsiteX74" fmla="*/ 1358007 w 3011403"/>
                <a:gd name="connsiteY74" fmla="*/ 1232236 h 1925693"/>
                <a:gd name="connsiteX75" fmla="*/ 1363989 w 3011403"/>
                <a:gd name="connsiteY75" fmla="*/ 1210781 h 1925693"/>
                <a:gd name="connsiteX76" fmla="*/ 1410820 w 3011403"/>
                <a:gd name="connsiteY76" fmla="*/ 1212638 h 1925693"/>
                <a:gd name="connsiteX77" fmla="*/ 1471885 w 3011403"/>
                <a:gd name="connsiteY77" fmla="*/ 1179010 h 1925693"/>
                <a:gd name="connsiteX78" fmla="*/ 1582875 w 3011403"/>
                <a:gd name="connsiteY78" fmla="*/ 1144558 h 1925693"/>
                <a:gd name="connsiteX79" fmla="*/ 1723985 w 3011403"/>
                <a:gd name="connsiteY79" fmla="*/ 1145383 h 1925693"/>
                <a:gd name="connsiteX80" fmla="*/ 1790001 w 3011403"/>
                <a:gd name="connsiteY80" fmla="*/ 1155699 h 1925693"/>
                <a:gd name="connsiteX81" fmla="*/ 1844671 w 3011403"/>
                <a:gd name="connsiteY81" fmla="*/ 1185199 h 1925693"/>
                <a:gd name="connsiteX82" fmla="*/ 1903673 w 3011403"/>
                <a:gd name="connsiteY82" fmla="*/ 1218002 h 1925693"/>
                <a:gd name="connsiteX83" fmla="*/ 1919146 w 3011403"/>
                <a:gd name="connsiteY83" fmla="*/ 1212018 h 1925693"/>
                <a:gd name="connsiteX84" fmla="*/ 1919765 w 3011403"/>
                <a:gd name="connsiteY84" fmla="*/ 1181486 h 1925693"/>
                <a:gd name="connsiteX85" fmla="*/ 1897278 w 3011403"/>
                <a:gd name="connsiteY85" fmla="*/ 1133212 h 1925693"/>
                <a:gd name="connsiteX86" fmla="*/ 1857874 w 3011403"/>
                <a:gd name="connsiteY86" fmla="*/ 1094221 h 1925693"/>
                <a:gd name="connsiteX87" fmla="*/ 1859731 w 3011403"/>
                <a:gd name="connsiteY87" fmla="*/ 1091745 h 1925693"/>
                <a:gd name="connsiteX88" fmla="*/ 2215807 w 3011403"/>
                <a:gd name="connsiteY88" fmla="*/ 1062244 h 1925693"/>
                <a:gd name="connsiteX89" fmla="*/ 2234374 w 3011403"/>
                <a:gd name="connsiteY89" fmla="*/ 1066370 h 1925693"/>
                <a:gd name="connsiteX90" fmla="*/ 2238913 w 3011403"/>
                <a:gd name="connsiteY90" fmla="*/ 1079986 h 1925693"/>
                <a:gd name="connsiteX91" fmla="*/ 2227979 w 3011403"/>
                <a:gd name="connsiteY91" fmla="*/ 1088032 h 1925693"/>
                <a:gd name="connsiteX92" fmla="*/ 2227979 w 3011403"/>
                <a:gd name="connsiteY92" fmla="*/ 1083905 h 1925693"/>
                <a:gd name="connsiteX93" fmla="*/ 2214569 w 3011403"/>
                <a:gd name="connsiteY93" fmla="*/ 1074622 h 1925693"/>
                <a:gd name="connsiteX94" fmla="*/ 2208586 w 3011403"/>
                <a:gd name="connsiteY94" fmla="*/ 1066370 h 1925693"/>
                <a:gd name="connsiteX95" fmla="*/ 2215807 w 3011403"/>
                <a:gd name="connsiteY95" fmla="*/ 1062244 h 1925693"/>
                <a:gd name="connsiteX96" fmla="*/ 2201985 w 3011403"/>
                <a:gd name="connsiteY96" fmla="*/ 1021396 h 1925693"/>
                <a:gd name="connsiteX97" fmla="*/ 2207555 w 3011403"/>
                <a:gd name="connsiteY97" fmla="*/ 1027585 h 1925693"/>
                <a:gd name="connsiteX98" fmla="*/ 2203841 w 3011403"/>
                <a:gd name="connsiteY98" fmla="*/ 1043677 h 1925693"/>
                <a:gd name="connsiteX99" fmla="*/ 2199303 w 3011403"/>
                <a:gd name="connsiteY99" fmla="*/ 1043677 h 1925693"/>
                <a:gd name="connsiteX100" fmla="*/ 2196414 w 3011403"/>
                <a:gd name="connsiteY100" fmla="*/ 1027998 h 1925693"/>
                <a:gd name="connsiteX101" fmla="*/ 2201985 w 3011403"/>
                <a:gd name="connsiteY101" fmla="*/ 1021396 h 1925693"/>
                <a:gd name="connsiteX102" fmla="*/ 2201985 w 3011403"/>
                <a:gd name="connsiteY102" fmla="*/ 784150 h 1925693"/>
                <a:gd name="connsiteX103" fmla="*/ 2211474 w 3011403"/>
                <a:gd name="connsiteY103" fmla="*/ 796941 h 1925693"/>
                <a:gd name="connsiteX104" fmla="*/ 2196208 w 3011403"/>
                <a:gd name="connsiteY104" fmla="*/ 788276 h 1925693"/>
                <a:gd name="connsiteX105" fmla="*/ 2201985 w 3011403"/>
                <a:gd name="connsiteY105" fmla="*/ 784150 h 1925693"/>
                <a:gd name="connsiteX106" fmla="*/ 2235818 w 3011403"/>
                <a:gd name="connsiteY106" fmla="*/ 707200 h 1925693"/>
                <a:gd name="connsiteX107" fmla="*/ 2242420 w 3011403"/>
                <a:gd name="connsiteY107" fmla="*/ 709469 h 1925693"/>
                <a:gd name="connsiteX108" fmla="*/ 2246752 w 3011403"/>
                <a:gd name="connsiteY108" fmla="*/ 720816 h 1925693"/>
                <a:gd name="connsiteX109" fmla="*/ 2250465 w 3011403"/>
                <a:gd name="connsiteY109" fmla="*/ 811588 h 1925693"/>
                <a:gd name="connsiteX110" fmla="*/ 2247165 w 3011403"/>
                <a:gd name="connsiteY110" fmla="*/ 812001 h 1925693"/>
                <a:gd name="connsiteX111" fmla="*/ 2244689 w 3011403"/>
                <a:gd name="connsiteY111" fmla="*/ 800448 h 1925693"/>
                <a:gd name="connsiteX112" fmla="*/ 2229629 w 3011403"/>
                <a:gd name="connsiteY112" fmla="*/ 799004 h 1925693"/>
                <a:gd name="connsiteX113" fmla="*/ 2234168 w 3011403"/>
                <a:gd name="connsiteY113" fmla="*/ 779611 h 1925693"/>
                <a:gd name="connsiteX114" fmla="*/ 2237469 w 3011403"/>
                <a:gd name="connsiteY114" fmla="*/ 770534 h 1925693"/>
                <a:gd name="connsiteX115" fmla="*/ 2237675 w 3011403"/>
                <a:gd name="connsiteY115" fmla="*/ 721229 h 1925693"/>
                <a:gd name="connsiteX116" fmla="*/ 2235199 w 3011403"/>
                <a:gd name="connsiteY116" fmla="*/ 713802 h 1925693"/>
                <a:gd name="connsiteX117" fmla="*/ 2235818 w 3011403"/>
                <a:gd name="connsiteY117" fmla="*/ 707200 h 1925693"/>
                <a:gd name="connsiteX118" fmla="*/ 1724604 w 3011403"/>
                <a:gd name="connsiteY118" fmla="*/ 417966 h 1925693"/>
                <a:gd name="connsiteX119" fmla="*/ 1756580 w 3011403"/>
                <a:gd name="connsiteY119" fmla="*/ 423536 h 1925693"/>
                <a:gd name="connsiteX120" fmla="*/ 1785463 w 3011403"/>
                <a:gd name="connsiteY120" fmla="*/ 426011 h 1925693"/>
                <a:gd name="connsiteX121" fmla="*/ 1843640 w 3011403"/>
                <a:gd name="connsiteY121" fmla="*/ 426631 h 1925693"/>
                <a:gd name="connsiteX122" fmla="*/ 1877885 w 3011403"/>
                <a:gd name="connsiteY122" fmla="*/ 425599 h 1925693"/>
                <a:gd name="connsiteX123" fmla="*/ 1925129 w 3011403"/>
                <a:gd name="connsiteY123" fmla="*/ 428900 h 1925693"/>
                <a:gd name="connsiteX124" fmla="*/ 1942251 w 3011403"/>
                <a:gd name="connsiteY124" fmla="*/ 441690 h 1925693"/>
                <a:gd name="connsiteX125" fmla="*/ 1932762 w 3011403"/>
                <a:gd name="connsiteY125" fmla="*/ 452006 h 1925693"/>
                <a:gd name="connsiteX126" fmla="*/ 1938951 w 3011403"/>
                <a:gd name="connsiteY126" fmla="*/ 463352 h 1925693"/>
                <a:gd name="connsiteX127" fmla="*/ 1723366 w 3011403"/>
                <a:gd name="connsiteY127" fmla="*/ 423536 h 1925693"/>
                <a:gd name="connsiteX128" fmla="*/ 1724604 w 3011403"/>
                <a:gd name="connsiteY128" fmla="*/ 417966 h 1925693"/>
                <a:gd name="connsiteX129" fmla="*/ 2004761 w 3011403"/>
                <a:gd name="connsiteY129" fmla="*/ 162359 h 1925693"/>
                <a:gd name="connsiteX130" fmla="*/ 2038594 w 3011403"/>
                <a:gd name="connsiteY130" fmla="*/ 181958 h 1925693"/>
                <a:gd name="connsiteX131" fmla="*/ 2035706 w 3011403"/>
                <a:gd name="connsiteY131" fmla="*/ 210633 h 1925693"/>
                <a:gd name="connsiteX132" fmla="*/ 2017758 w 3011403"/>
                <a:gd name="connsiteY132" fmla="*/ 237659 h 1925693"/>
                <a:gd name="connsiteX133" fmla="*/ 1999191 w 3011403"/>
                <a:gd name="connsiteY133" fmla="*/ 279538 h 1925693"/>
                <a:gd name="connsiteX134" fmla="*/ 1985369 w 3011403"/>
                <a:gd name="connsiteY134" fmla="*/ 257257 h 1925693"/>
                <a:gd name="connsiteX135" fmla="*/ 2004761 w 3011403"/>
                <a:gd name="connsiteY135" fmla="*/ 162359 h 1925693"/>
                <a:gd name="connsiteX136" fmla="*/ 2076141 w 3011403"/>
                <a:gd name="connsiteY136" fmla="*/ 0 h 1925693"/>
                <a:gd name="connsiteX137" fmla="*/ 2069746 w 3011403"/>
                <a:gd name="connsiteY137" fmla="*/ 23931 h 1925693"/>
                <a:gd name="connsiteX138" fmla="*/ 2054686 w 3011403"/>
                <a:gd name="connsiteY138" fmla="*/ 21249 h 1925693"/>
                <a:gd name="connsiteX139" fmla="*/ 2036531 w 3011403"/>
                <a:gd name="connsiteY139" fmla="*/ 40023 h 1925693"/>
                <a:gd name="connsiteX140" fmla="*/ 2045815 w 3011403"/>
                <a:gd name="connsiteY140" fmla="*/ 61891 h 1925693"/>
                <a:gd name="connsiteX141" fmla="*/ 2048703 w 3011403"/>
                <a:gd name="connsiteY141" fmla="*/ 71380 h 1925693"/>
                <a:gd name="connsiteX142" fmla="*/ 2037769 w 3011403"/>
                <a:gd name="connsiteY142" fmla="*/ 84996 h 1925693"/>
                <a:gd name="connsiteX143" fmla="*/ 1992177 w 3011403"/>
                <a:gd name="connsiteY143" fmla="*/ 149156 h 1925693"/>
                <a:gd name="connsiteX144" fmla="*/ 1984543 w 3011403"/>
                <a:gd name="connsiteY144" fmla="*/ 185877 h 1925693"/>
                <a:gd name="connsiteX145" fmla="*/ 1971340 w 3011403"/>
                <a:gd name="connsiteY145" fmla="*/ 233326 h 1925693"/>
                <a:gd name="connsiteX146" fmla="*/ 1987844 w 3011403"/>
                <a:gd name="connsiteY146" fmla="*/ 298105 h 1925693"/>
                <a:gd name="connsiteX147" fmla="*/ 1992177 w 3011403"/>
                <a:gd name="connsiteY147" fmla="*/ 306770 h 1925693"/>
                <a:gd name="connsiteX148" fmla="*/ 1992383 w 3011403"/>
                <a:gd name="connsiteY148" fmla="*/ 338746 h 1925693"/>
                <a:gd name="connsiteX149" fmla="*/ 1645178 w 3011403"/>
                <a:gd name="connsiteY149" fmla="*/ 323480 h 1925693"/>
                <a:gd name="connsiteX150" fmla="*/ 1415359 w 3011403"/>
                <a:gd name="connsiteY150" fmla="*/ 317910 h 1925693"/>
                <a:gd name="connsiteX151" fmla="*/ 1396172 w 3011403"/>
                <a:gd name="connsiteY151" fmla="*/ 312340 h 1925693"/>
                <a:gd name="connsiteX152" fmla="*/ 1350580 w 3011403"/>
                <a:gd name="connsiteY152" fmla="*/ 304913 h 1925693"/>
                <a:gd name="connsiteX153" fmla="*/ 1307875 w 3011403"/>
                <a:gd name="connsiteY153" fmla="*/ 315435 h 1925693"/>
                <a:gd name="connsiteX154" fmla="*/ 1266615 w 3011403"/>
                <a:gd name="connsiteY154" fmla="*/ 334001 h 1925693"/>
                <a:gd name="connsiteX155" fmla="*/ 1231338 w 3011403"/>
                <a:gd name="connsiteY155" fmla="*/ 334414 h 1925693"/>
                <a:gd name="connsiteX156" fmla="*/ 1219166 w 3011403"/>
                <a:gd name="connsiteY156" fmla="*/ 374437 h 1925693"/>
                <a:gd name="connsiteX157" fmla="*/ 1215659 w 3011403"/>
                <a:gd name="connsiteY157" fmla="*/ 404763 h 1925693"/>
                <a:gd name="connsiteX158" fmla="*/ 1235464 w 3011403"/>
                <a:gd name="connsiteY158" fmla="*/ 458814 h 1925693"/>
                <a:gd name="connsiteX159" fmla="*/ 1197505 w 3011403"/>
                <a:gd name="connsiteY159" fmla="*/ 500074 h 1925693"/>
                <a:gd name="connsiteX160" fmla="*/ 1182238 w 3011403"/>
                <a:gd name="connsiteY160" fmla="*/ 504200 h 1925693"/>
                <a:gd name="connsiteX161" fmla="*/ 1081770 w 3011403"/>
                <a:gd name="connsiteY161" fmla="*/ 541953 h 1925693"/>
                <a:gd name="connsiteX162" fmla="*/ 1071661 w 3011403"/>
                <a:gd name="connsiteY162" fmla="*/ 571660 h 1925693"/>
                <a:gd name="connsiteX163" fmla="*/ 1061965 w 3011403"/>
                <a:gd name="connsiteY163" fmla="*/ 578674 h 1925693"/>
                <a:gd name="connsiteX164" fmla="*/ 1066710 w 3011403"/>
                <a:gd name="connsiteY164" fmla="*/ 518641 h 1925693"/>
                <a:gd name="connsiteX165" fmla="*/ 1049587 w 3011403"/>
                <a:gd name="connsiteY165" fmla="*/ 474905 h 1925693"/>
                <a:gd name="connsiteX166" fmla="*/ 953863 w 3011403"/>
                <a:gd name="connsiteY166" fmla="*/ 455513 h 1925693"/>
                <a:gd name="connsiteX167" fmla="*/ 914047 w 3011403"/>
                <a:gd name="connsiteY167" fmla="*/ 497392 h 1925693"/>
                <a:gd name="connsiteX168" fmla="*/ 906414 w 3011403"/>
                <a:gd name="connsiteY168" fmla="*/ 942796 h 1925693"/>
                <a:gd name="connsiteX169" fmla="*/ 905795 w 3011403"/>
                <a:gd name="connsiteY169" fmla="*/ 994371 h 1925693"/>
                <a:gd name="connsiteX170" fmla="*/ 1003994 w 3011403"/>
                <a:gd name="connsiteY170" fmla="*/ 1060387 h 1925693"/>
                <a:gd name="connsiteX171" fmla="*/ 1008945 w 3011403"/>
                <a:gd name="connsiteY171" fmla="*/ 1061007 h 1925693"/>
                <a:gd name="connsiteX172" fmla="*/ 1074755 w 3011403"/>
                <a:gd name="connsiteY172" fmla="*/ 1074828 h 1925693"/>
                <a:gd name="connsiteX173" fmla="*/ 1078675 w 3011403"/>
                <a:gd name="connsiteY173" fmla="*/ 1076891 h 1925693"/>
                <a:gd name="connsiteX174" fmla="*/ 1068773 w 3011403"/>
                <a:gd name="connsiteY174" fmla="*/ 1119802 h 1925693"/>
                <a:gd name="connsiteX175" fmla="*/ 1061346 w 3011403"/>
                <a:gd name="connsiteY175" fmla="*/ 1122690 h 1925693"/>
                <a:gd name="connsiteX176" fmla="*/ 1029576 w 3011403"/>
                <a:gd name="connsiteY176" fmla="*/ 1122071 h 1925693"/>
                <a:gd name="connsiteX177" fmla="*/ 903525 w 3011403"/>
                <a:gd name="connsiteY177" fmla="*/ 1142083 h 1925693"/>
                <a:gd name="connsiteX178" fmla="*/ 873612 w 3011403"/>
                <a:gd name="connsiteY178" fmla="*/ 1158587 h 1925693"/>
                <a:gd name="connsiteX179" fmla="*/ 867629 w 3011403"/>
                <a:gd name="connsiteY179" fmla="*/ 1163951 h 1925693"/>
                <a:gd name="connsiteX180" fmla="*/ 776237 w 3011403"/>
                <a:gd name="connsiteY180" fmla="*/ 1418320 h 1925693"/>
                <a:gd name="connsiteX181" fmla="*/ 769636 w 3011403"/>
                <a:gd name="connsiteY181" fmla="*/ 1584598 h 1925693"/>
                <a:gd name="connsiteX182" fmla="*/ 759115 w 3011403"/>
                <a:gd name="connsiteY182" fmla="*/ 1597802 h 1925693"/>
                <a:gd name="connsiteX183" fmla="*/ 597168 w 3011403"/>
                <a:gd name="connsiteY183" fmla="*/ 1638237 h 1925693"/>
                <a:gd name="connsiteX184" fmla="*/ 565604 w 3011403"/>
                <a:gd name="connsiteY184" fmla="*/ 1643600 h 1925693"/>
                <a:gd name="connsiteX185" fmla="*/ 541260 w 3011403"/>
                <a:gd name="connsiteY185" fmla="*/ 1636586 h 1925693"/>
                <a:gd name="connsiteX186" fmla="*/ 531152 w 3011403"/>
                <a:gd name="connsiteY186" fmla="*/ 1635142 h 1925693"/>
                <a:gd name="connsiteX187" fmla="*/ 38100 w 3011403"/>
                <a:gd name="connsiteY187" fmla="*/ 1761750 h 1925693"/>
                <a:gd name="connsiteX188" fmla="*/ 0 w 3011403"/>
                <a:gd name="connsiteY188" fmla="*/ 1925693 h 1925693"/>
                <a:gd name="connsiteX189" fmla="*/ 433984 w 3011403"/>
                <a:gd name="connsiteY189" fmla="*/ 1779347 h 1925693"/>
                <a:gd name="connsiteX190" fmla="*/ 550338 w 3011403"/>
                <a:gd name="connsiteY190" fmla="*/ 1752115 h 1925693"/>
                <a:gd name="connsiteX191" fmla="*/ 571381 w 3011403"/>
                <a:gd name="connsiteY191" fmla="*/ 1732517 h 1925693"/>
                <a:gd name="connsiteX192" fmla="*/ 583552 w 3011403"/>
                <a:gd name="connsiteY192" fmla="*/ 1721995 h 1925693"/>
                <a:gd name="connsiteX193" fmla="*/ 746737 w 3011403"/>
                <a:gd name="connsiteY193" fmla="*/ 1681973 h 1925693"/>
                <a:gd name="connsiteX194" fmla="*/ 757893 w 3011403"/>
                <a:gd name="connsiteY194" fmla="*/ 1680765 h 1925693"/>
                <a:gd name="connsiteX195" fmla="*/ 811764 w 3011403"/>
                <a:gd name="connsiteY195" fmla="*/ 1667514 h 1925693"/>
                <a:gd name="connsiteX196" fmla="*/ 817704 w 3011403"/>
                <a:gd name="connsiteY196" fmla="*/ 1665056 h 1925693"/>
                <a:gd name="connsiteX197" fmla="*/ 899606 w 3011403"/>
                <a:gd name="connsiteY197" fmla="*/ 1644632 h 1925693"/>
                <a:gd name="connsiteX198" fmla="*/ 906001 w 3011403"/>
                <a:gd name="connsiteY198" fmla="*/ 1644013 h 1925693"/>
                <a:gd name="connsiteX199" fmla="*/ 906001 w 3011403"/>
                <a:gd name="connsiteY199" fmla="*/ 1644332 h 1925693"/>
                <a:gd name="connsiteX200" fmla="*/ 992949 w 3011403"/>
                <a:gd name="connsiteY200" fmla="*/ 1622943 h 1925693"/>
                <a:gd name="connsiteX201" fmla="*/ 993252 w 3011403"/>
                <a:gd name="connsiteY201" fmla="*/ 1624175 h 1925693"/>
                <a:gd name="connsiteX202" fmla="*/ 1021736 w 3011403"/>
                <a:gd name="connsiteY202" fmla="*/ 1617607 h 1925693"/>
                <a:gd name="connsiteX203" fmla="*/ 1071454 w 3011403"/>
                <a:gd name="connsiteY203" fmla="*/ 1629160 h 1925693"/>
                <a:gd name="connsiteX204" fmla="*/ 1104050 w 3011403"/>
                <a:gd name="connsiteY204" fmla="*/ 1632048 h 1925693"/>
                <a:gd name="connsiteX205" fmla="*/ 1144692 w 3011403"/>
                <a:gd name="connsiteY205" fmla="*/ 1644219 h 1925693"/>
                <a:gd name="connsiteX206" fmla="*/ 1147992 w 3011403"/>
                <a:gd name="connsiteY206" fmla="*/ 1611624 h 1925693"/>
                <a:gd name="connsiteX207" fmla="*/ 1151912 w 3011403"/>
                <a:gd name="connsiteY207" fmla="*/ 1581917 h 1925693"/>
                <a:gd name="connsiteX208" fmla="*/ 1506750 w 3011403"/>
                <a:gd name="connsiteY208" fmla="*/ 1484336 h 1925693"/>
                <a:gd name="connsiteX209" fmla="*/ 1512114 w 3011403"/>
                <a:gd name="connsiteY209" fmla="*/ 1482686 h 1925693"/>
                <a:gd name="connsiteX210" fmla="*/ 1513970 w 3011403"/>
                <a:gd name="connsiteY210" fmla="*/ 1484336 h 1925693"/>
                <a:gd name="connsiteX211" fmla="*/ 1539758 w 3011403"/>
                <a:gd name="connsiteY211" fmla="*/ 1494033 h 1925693"/>
                <a:gd name="connsiteX212" fmla="*/ 1551311 w 3011403"/>
                <a:gd name="connsiteY212" fmla="*/ 1495270 h 1925693"/>
                <a:gd name="connsiteX213" fmla="*/ 1594428 w 3011403"/>
                <a:gd name="connsiteY213" fmla="*/ 1475259 h 1925693"/>
                <a:gd name="connsiteX214" fmla="*/ 1619803 w 3011403"/>
                <a:gd name="connsiteY214" fmla="*/ 1451122 h 1925693"/>
                <a:gd name="connsiteX215" fmla="*/ 1938744 w 3011403"/>
                <a:gd name="connsiteY215" fmla="*/ 1448852 h 1925693"/>
                <a:gd name="connsiteX216" fmla="*/ 1999191 w 3011403"/>
                <a:gd name="connsiteY216" fmla="*/ 1413781 h 1925693"/>
                <a:gd name="connsiteX217" fmla="*/ 2024153 w 3011403"/>
                <a:gd name="connsiteY217" fmla="*/ 1345908 h 1925693"/>
                <a:gd name="connsiteX218" fmla="*/ 2025391 w 3011403"/>
                <a:gd name="connsiteY218" fmla="*/ 1338687 h 1925693"/>
                <a:gd name="connsiteX219" fmla="*/ 2102341 w 3011403"/>
                <a:gd name="connsiteY219" fmla="*/ 1336006 h 1925693"/>
                <a:gd name="connsiteX220" fmla="*/ 2188987 w 3011403"/>
                <a:gd name="connsiteY220" fmla="*/ 1337862 h 1925693"/>
                <a:gd name="connsiteX221" fmla="*/ 2204666 w 3011403"/>
                <a:gd name="connsiteY221" fmla="*/ 1264007 h 1925693"/>
                <a:gd name="connsiteX222" fmla="*/ 2190226 w 3011403"/>
                <a:gd name="connsiteY222" fmla="*/ 1243789 h 1925693"/>
                <a:gd name="connsiteX223" fmla="*/ 2168151 w 3011403"/>
                <a:gd name="connsiteY223" fmla="*/ 1239457 h 1925693"/>
                <a:gd name="connsiteX224" fmla="*/ 2178260 w 3011403"/>
                <a:gd name="connsiteY224" fmla="*/ 1219033 h 1925693"/>
                <a:gd name="connsiteX225" fmla="*/ 2216219 w 3011403"/>
                <a:gd name="connsiteY225" fmla="*/ 1161887 h 1925693"/>
                <a:gd name="connsiteX226" fmla="*/ 2267795 w 3011403"/>
                <a:gd name="connsiteY226" fmla="*/ 1090920 h 1925693"/>
                <a:gd name="connsiteX227" fmla="*/ 2260574 w 3011403"/>
                <a:gd name="connsiteY227" fmla="*/ 1057706 h 1925693"/>
                <a:gd name="connsiteX228" fmla="*/ 2235405 w 3011403"/>
                <a:gd name="connsiteY228" fmla="*/ 1038107 h 1925693"/>
                <a:gd name="connsiteX229" fmla="*/ 2245101 w 3011403"/>
                <a:gd name="connsiteY229" fmla="*/ 998497 h 1925693"/>
                <a:gd name="connsiteX230" fmla="*/ 2269858 w 3011403"/>
                <a:gd name="connsiteY230" fmla="*/ 1020778 h 1925693"/>
                <a:gd name="connsiteX231" fmla="*/ 2299771 w 3011403"/>
                <a:gd name="connsiteY231" fmla="*/ 1016445 h 1925693"/>
                <a:gd name="connsiteX232" fmla="*/ 2322052 w 3011403"/>
                <a:gd name="connsiteY232" fmla="*/ 1012732 h 1925693"/>
                <a:gd name="connsiteX233" fmla="*/ 2347221 w 3011403"/>
                <a:gd name="connsiteY233" fmla="*/ 1054199 h 1925693"/>
                <a:gd name="connsiteX234" fmla="*/ 2362693 w 3011403"/>
                <a:gd name="connsiteY234" fmla="*/ 1091333 h 1925693"/>
                <a:gd name="connsiteX235" fmla="*/ 2479047 w 3011403"/>
                <a:gd name="connsiteY235" fmla="*/ 1140020 h 1925693"/>
                <a:gd name="connsiteX236" fmla="*/ 2617475 w 3011403"/>
                <a:gd name="connsiteY236" fmla="*/ 1145383 h 1925693"/>
                <a:gd name="connsiteX237" fmla="*/ 2665956 w 3011403"/>
                <a:gd name="connsiteY237" fmla="*/ 1157555 h 1925693"/>
                <a:gd name="connsiteX238" fmla="*/ 2729909 w 3011403"/>
                <a:gd name="connsiteY238" fmla="*/ 1155079 h 1925693"/>
                <a:gd name="connsiteX239" fmla="*/ 2828727 w 3011403"/>
                <a:gd name="connsiteY239" fmla="*/ 1098141 h 1925693"/>
                <a:gd name="connsiteX240" fmla="*/ 2936004 w 3011403"/>
                <a:gd name="connsiteY240" fmla="*/ 1098141 h 1925693"/>
                <a:gd name="connsiteX241" fmla="*/ 2965711 w 3011403"/>
                <a:gd name="connsiteY241" fmla="*/ 1058324 h 1925693"/>
                <a:gd name="connsiteX242" fmla="*/ 2967981 w 3011403"/>
                <a:gd name="connsiteY242" fmla="*/ 963632 h 1925693"/>
                <a:gd name="connsiteX243" fmla="*/ 2970869 w 3011403"/>
                <a:gd name="connsiteY243" fmla="*/ 771979 h 1925693"/>
                <a:gd name="connsiteX244" fmla="*/ 2948383 w 3011403"/>
                <a:gd name="connsiteY244" fmla="*/ 749698 h 1925693"/>
                <a:gd name="connsiteX245" fmla="*/ 2868131 w 3011403"/>
                <a:gd name="connsiteY245" fmla="*/ 747016 h 1925693"/>
                <a:gd name="connsiteX246" fmla="*/ 2810573 w 3011403"/>
                <a:gd name="connsiteY246" fmla="*/ 753618 h 1925693"/>
                <a:gd name="connsiteX247" fmla="*/ 2755078 w 3011403"/>
                <a:gd name="connsiteY247" fmla="*/ 769090 h 1925693"/>
                <a:gd name="connsiteX248" fmla="*/ 2651721 w 3011403"/>
                <a:gd name="connsiteY248" fmla="*/ 762695 h 1925693"/>
                <a:gd name="connsiteX249" fmla="*/ 2610049 w 3011403"/>
                <a:gd name="connsiteY249" fmla="*/ 788276 h 1925693"/>
                <a:gd name="connsiteX250" fmla="*/ 2607160 w 3011403"/>
                <a:gd name="connsiteY250" fmla="*/ 789308 h 1925693"/>
                <a:gd name="connsiteX251" fmla="*/ 2506691 w 3011403"/>
                <a:gd name="connsiteY251" fmla="*/ 781881 h 1925693"/>
                <a:gd name="connsiteX252" fmla="*/ 2471001 w 3011403"/>
                <a:gd name="connsiteY252" fmla="*/ 789514 h 1925693"/>
                <a:gd name="connsiteX253" fmla="*/ 2459861 w 3011403"/>
                <a:gd name="connsiteY253" fmla="*/ 793434 h 1925693"/>
                <a:gd name="connsiteX254" fmla="*/ 2392401 w 3011403"/>
                <a:gd name="connsiteY254" fmla="*/ 784769 h 1925693"/>
                <a:gd name="connsiteX255" fmla="*/ 2350934 w 3011403"/>
                <a:gd name="connsiteY255" fmla="*/ 800655 h 1925693"/>
                <a:gd name="connsiteX256" fmla="*/ 2346189 w 3011403"/>
                <a:gd name="connsiteY256" fmla="*/ 804162 h 1925693"/>
                <a:gd name="connsiteX257" fmla="*/ 2266557 w 3011403"/>
                <a:gd name="connsiteY257" fmla="*/ 803749 h 1925693"/>
                <a:gd name="connsiteX258" fmla="*/ 2258923 w 3011403"/>
                <a:gd name="connsiteY258" fmla="*/ 697091 h 1925693"/>
                <a:gd name="connsiteX259" fmla="*/ 2269239 w 3011403"/>
                <a:gd name="connsiteY259" fmla="*/ 696266 h 1925693"/>
                <a:gd name="connsiteX260" fmla="*/ 2384148 w 3011403"/>
                <a:gd name="connsiteY260" fmla="*/ 699979 h 1925693"/>
                <a:gd name="connsiteX261" fmla="*/ 2426853 w 3011403"/>
                <a:gd name="connsiteY261" fmla="*/ 704518 h 1925693"/>
                <a:gd name="connsiteX262" fmla="*/ 2531654 w 3011403"/>
                <a:gd name="connsiteY262" fmla="*/ 697504 h 1925693"/>
                <a:gd name="connsiteX263" fmla="*/ 2586736 w 3011403"/>
                <a:gd name="connsiteY263" fmla="*/ 681000 h 1925693"/>
                <a:gd name="connsiteX264" fmla="*/ 2615206 w 3011403"/>
                <a:gd name="connsiteY264" fmla="*/ 668622 h 1925693"/>
                <a:gd name="connsiteX265" fmla="*/ 2635217 w 3011403"/>
                <a:gd name="connsiteY265" fmla="*/ 649229 h 1925693"/>
                <a:gd name="connsiteX266" fmla="*/ 2688443 w 3011403"/>
                <a:gd name="connsiteY266" fmla="*/ 646135 h 1925693"/>
                <a:gd name="connsiteX267" fmla="*/ 2712580 w 3011403"/>
                <a:gd name="connsiteY267" fmla="*/ 659751 h 1925693"/>
                <a:gd name="connsiteX268" fmla="*/ 2743731 w 3011403"/>
                <a:gd name="connsiteY268" fmla="*/ 693584 h 1925693"/>
                <a:gd name="connsiteX269" fmla="*/ 2785611 w 3011403"/>
                <a:gd name="connsiteY269" fmla="*/ 717515 h 1925693"/>
                <a:gd name="connsiteX270" fmla="*/ 2855753 w 3011403"/>
                <a:gd name="connsiteY270" fmla="*/ 729068 h 1925693"/>
                <a:gd name="connsiteX271" fmla="*/ 2858641 w 3011403"/>
                <a:gd name="connsiteY271" fmla="*/ 729893 h 1925693"/>
                <a:gd name="connsiteX272" fmla="*/ 2898663 w 3011403"/>
                <a:gd name="connsiteY272" fmla="*/ 664908 h 1925693"/>
                <a:gd name="connsiteX273" fmla="*/ 2916611 w 3011403"/>
                <a:gd name="connsiteY273" fmla="*/ 637264 h 1925693"/>
                <a:gd name="connsiteX274" fmla="*/ 3010066 w 3011403"/>
                <a:gd name="connsiteY274" fmla="*/ 597035 h 1925693"/>
                <a:gd name="connsiteX275" fmla="*/ 3008622 w 3011403"/>
                <a:gd name="connsiteY275" fmla="*/ 512864 h 1925693"/>
                <a:gd name="connsiteX276" fmla="*/ 2932291 w 3011403"/>
                <a:gd name="connsiteY276" fmla="*/ 477587 h 1925693"/>
                <a:gd name="connsiteX277" fmla="*/ 2807066 w 3011403"/>
                <a:gd name="connsiteY277" fmla="*/ 468716 h 1925693"/>
                <a:gd name="connsiteX278" fmla="*/ 2769725 w 3011403"/>
                <a:gd name="connsiteY278" fmla="*/ 465828 h 1925693"/>
                <a:gd name="connsiteX279" fmla="*/ 2695663 w 3011403"/>
                <a:gd name="connsiteY279" fmla="*/ 441071 h 1925693"/>
                <a:gd name="connsiteX280" fmla="*/ 2649039 w 3011403"/>
                <a:gd name="connsiteY280" fmla="*/ 421679 h 1925693"/>
                <a:gd name="connsiteX281" fmla="*/ 2507517 w 3011403"/>
                <a:gd name="connsiteY281" fmla="*/ 357313 h 1925693"/>
                <a:gd name="connsiteX282" fmla="*/ 2205492 w 3011403"/>
                <a:gd name="connsiteY282" fmla="*/ 377944 h 1925693"/>
                <a:gd name="connsiteX283" fmla="*/ 2194764 w 3011403"/>
                <a:gd name="connsiteY283" fmla="*/ 374437 h 1925693"/>
                <a:gd name="connsiteX284" fmla="*/ 2156392 w 3011403"/>
                <a:gd name="connsiteY284" fmla="*/ 313990 h 1925693"/>
                <a:gd name="connsiteX285" fmla="*/ 2144633 w 3011403"/>
                <a:gd name="connsiteY285" fmla="*/ 277888 h 1925693"/>
                <a:gd name="connsiteX286" fmla="*/ 2104817 w 3011403"/>
                <a:gd name="connsiteY286" fmla="*/ 233326 h 1925693"/>
                <a:gd name="connsiteX287" fmla="*/ 2102547 w 3011403"/>
                <a:gd name="connsiteY287" fmla="*/ 229819 h 1925693"/>
                <a:gd name="connsiteX288" fmla="*/ 2110181 w 3011403"/>
                <a:gd name="connsiteY288" fmla="*/ 221773 h 1925693"/>
                <a:gd name="connsiteX289" fmla="*/ 2180942 w 3011403"/>
                <a:gd name="connsiteY289" fmla="*/ 252306 h 1925693"/>
                <a:gd name="connsiteX290" fmla="*/ 2253147 w 3011403"/>
                <a:gd name="connsiteY290" fmla="*/ 281807 h 1925693"/>
                <a:gd name="connsiteX291" fmla="*/ 2261193 w 3011403"/>
                <a:gd name="connsiteY291" fmla="*/ 270873 h 1925693"/>
                <a:gd name="connsiteX292" fmla="*/ 2278316 w 3011403"/>
                <a:gd name="connsiteY292" fmla="*/ 237865 h 1925693"/>
                <a:gd name="connsiteX293" fmla="*/ 2312356 w 3011403"/>
                <a:gd name="connsiteY293" fmla="*/ 168548 h 1925693"/>
                <a:gd name="connsiteX294" fmla="*/ 2322877 w 3011403"/>
                <a:gd name="connsiteY294" fmla="*/ 159058 h 1925693"/>
                <a:gd name="connsiteX295" fmla="*/ 2316275 w 3011403"/>
                <a:gd name="connsiteY295" fmla="*/ 133889 h 1925693"/>
                <a:gd name="connsiteX296" fmla="*/ 2327210 w 3011403"/>
                <a:gd name="connsiteY296" fmla="*/ 100675 h 1925693"/>
                <a:gd name="connsiteX297" fmla="*/ 2302453 w 3011403"/>
                <a:gd name="connsiteY297" fmla="*/ 86440 h 1925693"/>
                <a:gd name="connsiteX298" fmla="*/ 2265938 w 3011403"/>
                <a:gd name="connsiteY298" fmla="*/ 71586 h 1925693"/>
                <a:gd name="connsiteX299" fmla="*/ 2147934 w 3011403"/>
                <a:gd name="connsiteY299" fmla="*/ 24756 h 1925693"/>
                <a:gd name="connsiteX300" fmla="*/ 2076141 w 3011403"/>
                <a:gd name="connsiteY300" fmla="*/ 0 h 1925693"/>
                <a:gd name="connsiteX0" fmla="*/ 942929 w 3011403"/>
                <a:gd name="connsiteY0" fmla="*/ 1189119 h 1925693"/>
                <a:gd name="connsiteX1" fmla="*/ 983570 w 3011403"/>
                <a:gd name="connsiteY1" fmla="*/ 1192007 h 1925693"/>
                <a:gd name="connsiteX2" fmla="*/ 1053919 w 3011403"/>
                <a:gd name="connsiteY2" fmla="*/ 1189944 h 1925693"/>
                <a:gd name="connsiteX3" fmla="*/ 1073311 w 3011403"/>
                <a:gd name="connsiteY3" fmla="*/ 1207273 h 1925693"/>
                <a:gd name="connsiteX4" fmla="*/ 1073724 w 3011403"/>
                <a:gd name="connsiteY4" fmla="*/ 1221715 h 1925693"/>
                <a:gd name="connsiteX5" fmla="*/ 1098686 w 3011403"/>
                <a:gd name="connsiteY5" fmla="*/ 1243789 h 1925693"/>
                <a:gd name="connsiteX6" fmla="*/ 1184095 w 3011403"/>
                <a:gd name="connsiteY6" fmla="*/ 1243789 h 1925693"/>
                <a:gd name="connsiteX7" fmla="*/ 1200393 w 3011403"/>
                <a:gd name="connsiteY7" fmla="*/ 1239869 h 1925693"/>
                <a:gd name="connsiteX8" fmla="*/ 1200186 w 3011403"/>
                <a:gd name="connsiteY8" fmla="*/ 1241313 h 1925693"/>
                <a:gd name="connsiteX9" fmla="*/ 1239590 w 3011403"/>
                <a:gd name="connsiteY9" fmla="*/ 1241107 h 1925693"/>
                <a:gd name="connsiteX10" fmla="*/ 1241034 w 3011403"/>
                <a:gd name="connsiteY10" fmla="*/ 1242964 h 1925693"/>
                <a:gd name="connsiteX11" fmla="*/ 1235051 w 3011403"/>
                <a:gd name="connsiteY11" fmla="*/ 1247709 h 1925693"/>
                <a:gd name="connsiteX12" fmla="*/ 1223911 w 3011403"/>
                <a:gd name="connsiteY12" fmla="*/ 1259880 h 1925693"/>
                <a:gd name="connsiteX13" fmla="*/ 1222467 w 3011403"/>
                <a:gd name="connsiteY13" fmla="*/ 1293920 h 1925693"/>
                <a:gd name="connsiteX14" fmla="*/ 1244335 w 3011403"/>
                <a:gd name="connsiteY14" fmla="*/ 1314344 h 1925693"/>
                <a:gd name="connsiteX15" fmla="*/ 1285595 w 3011403"/>
                <a:gd name="connsiteY15" fmla="*/ 1315788 h 1925693"/>
                <a:gd name="connsiteX16" fmla="*/ 1497879 w 3011403"/>
                <a:gd name="connsiteY16" fmla="*/ 1320533 h 1925693"/>
                <a:gd name="connsiteX17" fmla="*/ 1503037 w 3011403"/>
                <a:gd name="connsiteY17" fmla="*/ 1321565 h 1925693"/>
                <a:gd name="connsiteX18" fmla="*/ 1496641 w 3011403"/>
                <a:gd name="connsiteY18" fmla="*/ 1330229 h 1925693"/>
                <a:gd name="connsiteX19" fmla="*/ 1468997 w 3011403"/>
                <a:gd name="connsiteY19" fmla="*/ 1373140 h 1925693"/>
                <a:gd name="connsiteX20" fmla="*/ 1462395 w 3011403"/>
                <a:gd name="connsiteY20" fmla="*/ 1383248 h 1925693"/>
                <a:gd name="connsiteX21" fmla="*/ 1439496 w 3011403"/>
                <a:gd name="connsiteY21" fmla="*/ 1405529 h 1925693"/>
                <a:gd name="connsiteX22" fmla="*/ 1443828 w 3011403"/>
                <a:gd name="connsiteY22" fmla="*/ 1439569 h 1925693"/>
                <a:gd name="connsiteX23" fmla="*/ 1423611 w 3011403"/>
                <a:gd name="connsiteY23" fmla="*/ 1448027 h 1925693"/>
                <a:gd name="connsiteX24" fmla="*/ 1234845 w 3011403"/>
                <a:gd name="connsiteY24" fmla="*/ 1495683 h 1925693"/>
                <a:gd name="connsiteX25" fmla="*/ 1139121 w 3011403"/>
                <a:gd name="connsiteY25" fmla="*/ 1516107 h 1925693"/>
                <a:gd name="connsiteX26" fmla="*/ 1124061 w 3011403"/>
                <a:gd name="connsiteY26" fmla="*/ 1513218 h 1925693"/>
                <a:gd name="connsiteX27" fmla="*/ 1115603 w 3011403"/>
                <a:gd name="connsiteY27" fmla="*/ 1510123 h 1925693"/>
                <a:gd name="connsiteX28" fmla="*/ 1094973 w 3011403"/>
                <a:gd name="connsiteY28" fmla="*/ 1498365 h 1925693"/>
                <a:gd name="connsiteX29" fmla="*/ 1061139 w 3011403"/>
                <a:gd name="connsiteY29" fmla="*/ 1496921 h 1925693"/>
                <a:gd name="connsiteX30" fmla="*/ 1056807 w 3011403"/>
                <a:gd name="connsiteY30" fmla="*/ 1517138 h 1925693"/>
                <a:gd name="connsiteX31" fmla="*/ 1041128 w 3011403"/>
                <a:gd name="connsiteY31" fmla="*/ 1508886 h 1925693"/>
                <a:gd name="connsiteX32" fmla="*/ 1007501 w 3011403"/>
                <a:gd name="connsiteY32" fmla="*/ 1505379 h 1925693"/>
                <a:gd name="connsiteX33" fmla="*/ 1003994 w 3011403"/>
                <a:gd name="connsiteY33" fmla="*/ 1512600 h 1925693"/>
                <a:gd name="connsiteX34" fmla="*/ 1005025 w 3011403"/>
                <a:gd name="connsiteY34" fmla="*/ 1522708 h 1925693"/>
                <a:gd name="connsiteX35" fmla="*/ 990172 w 3011403"/>
                <a:gd name="connsiteY35" fmla="*/ 1542307 h 1925693"/>
                <a:gd name="connsiteX36" fmla="*/ 915903 w 3011403"/>
                <a:gd name="connsiteY36" fmla="*/ 1559430 h 1925693"/>
                <a:gd name="connsiteX37" fmla="*/ 920236 w 3011403"/>
                <a:gd name="connsiteY37" fmla="*/ 1470926 h 1925693"/>
                <a:gd name="connsiteX38" fmla="*/ 917554 w 3011403"/>
                <a:gd name="connsiteY38" fmla="*/ 1319502 h 1925693"/>
                <a:gd name="connsiteX39" fmla="*/ 930344 w 3011403"/>
                <a:gd name="connsiteY39" fmla="*/ 1197578 h 1925693"/>
                <a:gd name="connsiteX40" fmla="*/ 942929 w 3011403"/>
                <a:gd name="connsiteY40" fmla="*/ 1189119 h 1925693"/>
                <a:gd name="connsiteX41" fmla="*/ 901488 w 3011403"/>
                <a:gd name="connsiteY41" fmla="*/ 1180790 h 1925693"/>
                <a:gd name="connsiteX42" fmla="*/ 919204 w 3011403"/>
                <a:gd name="connsiteY42" fmla="*/ 1187882 h 1925693"/>
                <a:gd name="connsiteX43" fmla="*/ 920236 w 3011403"/>
                <a:gd name="connsiteY43" fmla="*/ 1196752 h 1925693"/>
                <a:gd name="connsiteX44" fmla="*/ 906414 w 3011403"/>
                <a:gd name="connsiteY44" fmla="*/ 1273290 h 1925693"/>
                <a:gd name="connsiteX45" fmla="*/ 912603 w 3011403"/>
                <a:gd name="connsiteY45" fmla="*/ 1359111 h 1925693"/>
                <a:gd name="connsiteX46" fmla="*/ 912809 w 3011403"/>
                <a:gd name="connsiteY46" fmla="*/ 1417495 h 1925693"/>
                <a:gd name="connsiteX47" fmla="*/ 905588 w 3011403"/>
                <a:gd name="connsiteY47" fmla="*/ 1550146 h 1925693"/>
                <a:gd name="connsiteX48" fmla="*/ 890322 w 3011403"/>
                <a:gd name="connsiteY48" fmla="*/ 1568507 h 1925693"/>
                <a:gd name="connsiteX49" fmla="*/ 788822 w 3011403"/>
                <a:gd name="connsiteY49" fmla="*/ 1590581 h 1925693"/>
                <a:gd name="connsiteX50" fmla="*/ 790885 w 3011403"/>
                <a:gd name="connsiteY50" fmla="*/ 1544370 h 1925693"/>
                <a:gd name="connsiteX51" fmla="*/ 796043 w 3011403"/>
                <a:gd name="connsiteY51" fmla="*/ 1404498 h 1925693"/>
                <a:gd name="connsiteX52" fmla="*/ 841842 w 3011403"/>
                <a:gd name="connsiteY52" fmla="*/ 1210574 h 1925693"/>
                <a:gd name="connsiteX53" fmla="*/ 882070 w 3011403"/>
                <a:gd name="connsiteY53" fmla="*/ 1181280 h 1925693"/>
                <a:gd name="connsiteX54" fmla="*/ 901488 w 3011403"/>
                <a:gd name="connsiteY54" fmla="*/ 1180790 h 1925693"/>
                <a:gd name="connsiteX55" fmla="*/ 2240150 w 3011403"/>
                <a:gd name="connsiteY55" fmla="*/ 1100822 h 1925693"/>
                <a:gd name="connsiteX56" fmla="*/ 2217457 w 3011403"/>
                <a:gd name="connsiteY56" fmla="*/ 1138988 h 1925693"/>
                <a:gd name="connsiteX57" fmla="*/ 2214569 w 3011403"/>
                <a:gd name="connsiteY57" fmla="*/ 1137956 h 1925693"/>
                <a:gd name="connsiteX58" fmla="*/ 2218901 w 3011403"/>
                <a:gd name="connsiteY58" fmla="*/ 1109487 h 1925693"/>
                <a:gd name="connsiteX59" fmla="*/ 2240150 w 3011403"/>
                <a:gd name="connsiteY59" fmla="*/ 1100822 h 1925693"/>
                <a:gd name="connsiteX60" fmla="*/ 1859731 w 3011403"/>
                <a:gd name="connsiteY60" fmla="*/ 1091745 h 1925693"/>
                <a:gd name="connsiteX61" fmla="*/ 1895834 w 3011403"/>
                <a:gd name="connsiteY61" fmla="*/ 1092157 h 1925693"/>
                <a:gd name="connsiteX62" fmla="*/ 1909656 w 3011403"/>
                <a:gd name="connsiteY62" fmla="*/ 1101235 h 1925693"/>
                <a:gd name="connsiteX63" fmla="*/ 1948853 w 3011403"/>
                <a:gd name="connsiteY63" fmla="*/ 1156730 h 1925693"/>
                <a:gd name="connsiteX64" fmla="*/ 1975053 w 3011403"/>
                <a:gd name="connsiteY64" fmla="*/ 1191182 h 1925693"/>
                <a:gd name="connsiteX65" fmla="*/ 1981655 w 3011403"/>
                <a:gd name="connsiteY65" fmla="*/ 1231205 h 1925693"/>
                <a:gd name="connsiteX66" fmla="*/ 1975053 w 3011403"/>
                <a:gd name="connsiteY66" fmla="*/ 1237187 h 1925693"/>
                <a:gd name="connsiteX67" fmla="*/ 1889645 w 3011403"/>
                <a:gd name="connsiteY67" fmla="*/ 1237806 h 1925693"/>
                <a:gd name="connsiteX68" fmla="*/ 1543471 w 3011403"/>
                <a:gd name="connsiteY68" fmla="*/ 1230998 h 1925693"/>
                <a:gd name="connsiteX69" fmla="*/ 1523254 w 3011403"/>
                <a:gd name="connsiteY69" fmla="*/ 1238219 h 1925693"/>
                <a:gd name="connsiteX70" fmla="*/ 1466521 w 3011403"/>
                <a:gd name="connsiteY70" fmla="*/ 1258436 h 1925693"/>
                <a:gd name="connsiteX71" fmla="*/ 1397410 w 3011403"/>
                <a:gd name="connsiteY71" fmla="*/ 1256373 h 1925693"/>
                <a:gd name="connsiteX72" fmla="*/ 1388539 w 3011403"/>
                <a:gd name="connsiteY72" fmla="*/ 1253279 h 1925693"/>
                <a:gd name="connsiteX73" fmla="*/ 1365021 w 3011403"/>
                <a:gd name="connsiteY73" fmla="*/ 1239663 h 1925693"/>
                <a:gd name="connsiteX74" fmla="*/ 1358007 w 3011403"/>
                <a:gd name="connsiteY74" fmla="*/ 1232236 h 1925693"/>
                <a:gd name="connsiteX75" fmla="*/ 1363989 w 3011403"/>
                <a:gd name="connsiteY75" fmla="*/ 1210781 h 1925693"/>
                <a:gd name="connsiteX76" fmla="*/ 1410820 w 3011403"/>
                <a:gd name="connsiteY76" fmla="*/ 1212638 h 1925693"/>
                <a:gd name="connsiteX77" fmla="*/ 1471885 w 3011403"/>
                <a:gd name="connsiteY77" fmla="*/ 1179010 h 1925693"/>
                <a:gd name="connsiteX78" fmla="*/ 1582875 w 3011403"/>
                <a:gd name="connsiteY78" fmla="*/ 1144558 h 1925693"/>
                <a:gd name="connsiteX79" fmla="*/ 1723985 w 3011403"/>
                <a:gd name="connsiteY79" fmla="*/ 1145383 h 1925693"/>
                <a:gd name="connsiteX80" fmla="*/ 1790001 w 3011403"/>
                <a:gd name="connsiteY80" fmla="*/ 1155699 h 1925693"/>
                <a:gd name="connsiteX81" fmla="*/ 1844671 w 3011403"/>
                <a:gd name="connsiteY81" fmla="*/ 1185199 h 1925693"/>
                <a:gd name="connsiteX82" fmla="*/ 1903673 w 3011403"/>
                <a:gd name="connsiteY82" fmla="*/ 1218002 h 1925693"/>
                <a:gd name="connsiteX83" fmla="*/ 1919146 w 3011403"/>
                <a:gd name="connsiteY83" fmla="*/ 1212018 h 1925693"/>
                <a:gd name="connsiteX84" fmla="*/ 1919765 w 3011403"/>
                <a:gd name="connsiteY84" fmla="*/ 1181486 h 1925693"/>
                <a:gd name="connsiteX85" fmla="*/ 1897278 w 3011403"/>
                <a:gd name="connsiteY85" fmla="*/ 1133212 h 1925693"/>
                <a:gd name="connsiteX86" fmla="*/ 1857874 w 3011403"/>
                <a:gd name="connsiteY86" fmla="*/ 1094221 h 1925693"/>
                <a:gd name="connsiteX87" fmla="*/ 1859731 w 3011403"/>
                <a:gd name="connsiteY87" fmla="*/ 1091745 h 1925693"/>
                <a:gd name="connsiteX88" fmla="*/ 2215807 w 3011403"/>
                <a:gd name="connsiteY88" fmla="*/ 1062244 h 1925693"/>
                <a:gd name="connsiteX89" fmla="*/ 2234374 w 3011403"/>
                <a:gd name="connsiteY89" fmla="*/ 1066370 h 1925693"/>
                <a:gd name="connsiteX90" fmla="*/ 2238913 w 3011403"/>
                <a:gd name="connsiteY90" fmla="*/ 1079986 h 1925693"/>
                <a:gd name="connsiteX91" fmla="*/ 2227979 w 3011403"/>
                <a:gd name="connsiteY91" fmla="*/ 1088032 h 1925693"/>
                <a:gd name="connsiteX92" fmla="*/ 2227979 w 3011403"/>
                <a:gd name="connsiteY92" fmla="*/ 1083905 h 1925693"/>
                <a:gd name="connsiteX93" fmla="*/ 2214569 w 3011403"/>
                <a:gd name="connsiteY93" fmla="*/ 1074622 h 1925693"/>
                <a:gd name="connsiteX94" fmla="*/ 2208586 w 3011403"/>
                <a:gd name="connsiteY94" fmla="*/ 1066370 h 1925693"/>
                <a:gd name="connsiteX95" fmla="*/ 2215807 w 3011403"/>
                <a:gd name="connsiteY95" fmla="*/ 1062244 h 1925693"/>
                <a:gd name="connsiteX96" fmla="*/ 2201985 w 3011403"/>
                <a:gd name="connsiteY96" fmla="*/ 1021396 h 1925693"/>
                <a:gd name="connsiteX97" fmla="*/ 2207555 w 3011403"/>
                <a:gd name="connsiteY97" fmla="*/ 1027585 h 1925693"/>
                <a:gd name="connsiteX98" fmla="*/ 2203841 w 3011403"/>
                <a:gd name="connsiteY98" fmla="*/ 1043677 h 1925693"/>
                <a:gd name="connsiteX99" fmla="*/ 2199303 w 3011403"/>
                <a:gd name="connsiteY99" fmla="*/ 1043677 h 1925693"/>
                <a:gd name="connsiteX100" fmla="*/ 2196414 w 3011403"/>
                <a:gd name="connsiteY100" fmla="*/ 1027998 h 1925693"/>
                <a:gd name="connsiteX101" fmla="*/ 2201985 w 3011403"/>
                <a:gd name="connsiteY101" fmla="*/ 1021396 h 1925693"/>
                <a:gd name="connsiteX102" fmla="*/ 2201985 w 3011403"/>
                <a:gd name="connsiteY102" fmla="*/ 784150 h 1925693"/>
                <a:gd name="connsiteX103" fmla="*/ 2211474 w 3011403"/>
                <a:gd name="connsiteY103" fmla="*/ 796941 h 1925693"/>
                <a:gd name="connsiteX104" fmla="*/ 2196208 w 3011403"/>
                <a:gd name="connsiteY104" fmla="*/ 788276 h 1925693"/>
                <a:gd name="connsiteX105" fmla="*/ 2201985 w 3011403"/>
                <a:gd name="connsiteY105" fmla="*/ 784150 h 1925693"/>
                <a:gd name="connsiteX106" fmla="*/ 2235818 w 3011403"/>
                <a:gd name="connsiteY106" fmla="*/ 707200 h 1925693"/>
                <a:gd name="connsiteX107" fmla="*/ 2242420 w 3011403"/>
                <a:gd name="connsiteY107" fmla="*/ 709469 h 1925693"/>
                <a:gd name="connsiteX108" fmla="*/ 2246752 w 3011403"/>
                <a:gd name="connsiteY108" fmla="*/ 720816 h 1925693"/>
                <a:gd name="connsiteX109" fmla="*/ 2250465 w 3011403"/>
                <a:gd name="connsiteY109" fmla="*/ 811588 h 1925693"/>
                <a:gd name="connsiteX110" fmla="*/ 2247165 w 3011403"/>
                <a:gd name="connsiteY110" fmla="*/ 812001 h 1925693"/>
                <a:gd name="connsiteX111" fmla="*/ 2244689 w 3011403"/>
                <a:gd name="connsiteY111" fmla="*/ 800448 h 1925693"/>
                <a:gd name="connsiteX112" fmla="*/ 2229629 w 3011403"/>
                <a:gd name="connsiteY112" fmla="*/ 799004 h 1925693"/>
                <a:gd name="connsiteX113" fmla="*/ 2234168 w 3011403"/>
                <a:gd name="connsiteY113" fmla="*/ 779611 h 1925693"/>
                <a:gd name="connsiteX114" fmla="*/ 2237469 w 3011403"/>
                <a:gd name="connsiteY114" fmla="*/ 770534 h 1925693"/>
                <a:gd name="connsiteX115" fmla="*/ 2237675 w 3011403"/>
                <a:gd name="connsiteY115" fmla="*/ 721229 h 1925693"/>
                <a:gd name="connsiteX116" fmla="*/ 2235199 w 3011403"/>
                <a:gd name="connsiteY116" fmla="*/ 713802 h 1925693"/>
                <a:gd name="connsiteX117" fmla="*/ 2235818 w 3011403"/>
                <a:gd name="connsiteY117" fmla="*/ 707200 h 1925693"/>
                <a:gd name="connsiteX118" fmla="*/ 1724604 w 3011403"/>
                <a:gd name="connsiteY118" fmla="*/ 417966 h 1925693"/>
                <a:gd name="connsiteX119" fmla="*/ 1756580 w 3011403"/>
                <a:gd name="connsiteY119" fmla="*/ 423536 h 1925693"/>
                <a:gd name="connsiteX120" fmla="*/ 1785463 w 3011403"/>
                <a:gd name="connsiteY120" fmla="*/ 426011 h 1925693"/>
                <a:gd name="connsiteX121" fmla="*/ 1843640 w 3011403"/>
                <a:gd name="connsiteY121" fmla="*/ 426631 h 1925693"/>
                <a:gd name="connsiteX122" fmla="*/ 1877885 w 3011403"/>
                <a:gd name="connsiteY122" fmla="*/ 425599 h 1925693"/>
                <a:gd name="connsiteX123" fmla="*/ 1925129 w 3011403"/>
                <a:gd name="connsiteY123" fmla="*/ 428900 h 1925693"/>
                <a:gd name="connsiteX124" fmla="*/ 1942251 w 3011403"/>
                <a:gd name="connsiteY124" fmla="*/ 441690 h 1925693"/>
                <a:gd name="connsiteX125" fmla="*/ 1932762 w 3011403"/>
                <a:gd name="connsiteY125" fmla="*/ 452006 h 1925693"/>
                <a:gd name="connsiteX126" fmla="*/ 1938951 w 3011403"/>
                <a:gd name="connsiteY126" fmla="*/ 463352 h 1925693"/>
                <a:gd name="connsiteX127" fmla="*/ 1723366 w 3011403"/>
                <a:gd name="connsiteY127" fmla="*/ 423536 h 1925693"/>
                <a:gd name="connsiteX128" fmla="*/ 1724604 w 3011403"/>
                <a:gd name="connsiteY128" fmla="*/ 417966 h 1925693"/>
                <a:gd name="connsiteX129" fmla="*/ 2004761 w 3011403"/>
                <a:gd name="connsiteY129" fmla="*/ 162359 h 1925693"/>
                <a:gd name="connsiteX130" fmla="*/ 2038594 w 3011403"/>
                <a:gd name="connsiteY130" fmla="*/ 181958 h 1925693"/>
                <a:gd name="connsiteX131" fmla="*/ 2035706 w 3011403"/>
                <a:gd name="connsiteY131" fmla="*/ 210633 h 1925693"/>
                <a:gd name="connsiteX132" fmla="*/ 2017758 w 3011403"/>
                <a:gd name="connsiteY132" fmla="*/ 237659 h 1925693"/>
                <a:gd name="connsiteX133" fmla="*/ 1999191 w 3011403"/>
                <a:gd name="connsiteY133" fmla="*/ 279538 h 1925693"/>
                <a:gd name="connsiteX134" fmla="*/ 1985369 w 3011403"/>
                <a:gd name="connsiteY134" fmla="*/ 257257 h 1925693"/>
                <a:gd name="connsiteX135" fmla="*/ 2004761 w 3011403"/>
                <a:gd name="connsiteY135" fmla="*/ 162359 h 1925693"/>
                <a:gd name="connsiteX136" fmla="*/ 2076141 w 3011403"/>
                <a:gd name="connsiteY136" fmla="*/ 0 h 1925693"/>
                <a:gd name="connsiteX137" fmla="*/ 2069746 w 3011403"/>
                <a:gd name="connsiteY137" fmla="*/ 23931 h 1925693"/>
                <a:gd name="connsiteX138" fmla="*/ 2054686 w 3011403"/>
                <a:gd name="connsiteY138" fmla="*/ 21249 h 1925693"/>
                <a:gd name="connsiteX139" fmla="*/ 2036531 w 3011403"/>
                <a:gd name="connsiteY139" fmla="*/ 40023 h 1925693"/>
                <a:gd name="connsiteX140" fmla="*/ 2045815 w 3011403"/>
                <a:gd name="connsiteY140" fmla="*/ 61891 h 1925693"/>
                <a:gd name="connsiteX141" fmla="*/ 2048703 w 3011403"/>
                <a:gd name="connsiteY141" fmla="*/ 71380 h 1925693"/>
                <a:gd name="connsiteX142" fmla="*/ 2037769 w 3011403"/>
                <a:gd name="connsiteY142" fmla="*/ 84996 h 1925693"/>
                <a:gd name="connsiteX143" fmla="*/ 1992177 w 3011403"/>
                <a:gd name="connsiteY143" fmla="*/ 149156 h 1925693"/>
                <a:gd name="connsiteX144" fmla="*/ 1984543 w 3011403"/>
                <a:gd name="connsiteY144" fmla="*/ 185877 h 1925693"/>
                <a:gd name="connsiteX145" fmla="*/ 1971340 w 3011403"/>
                <a:gd name="connsiteY145" fmla="*/ 233326 h 1925693"/>
                <a:gd name="connsiteX146" fmla="*/ 1987844 w 3011403"/>
                <a:gd name="connsiteY146" fmla="*/ 298105 h 1925693"/>
                <a:gd name="connsiteX147" fmla="*/ 1992177 w 3011403"/>
                <a:gd name="connsiteY147" fmla="*/ 306770 h 1925693"/>
                <a:gd name="connsiteX148" fmla="*/ 1992383 w 3011403"/>
                <a:gd name="connsiteY148" fmla="*/ 338746 h 1925693"/>
                <a:gd name="connsiteX149" fmla="*/ 1645178 w 3011403"/>
                <a:gd name="connsiteY149" fmla="*/ 323480 h 1925693"/>
                <a:gd name="connsiteX150" fmla="*/ 1415359 w 3011403"/>
                <a:gd name="connsiteY150" fmla="*/ 317910 h 1925693"/>
                <a:gd name="connsiteX151" fmla="*/ 1396172 w 3011403"/>
                <a:gd name="connsiteY151" fmla="*/ 312340 h 1925693"/>
                <a:gd name="connsiteX152" fmla="*/ 1350580 w 3011403"/>
                <a:gd name="connsiteY152" fmla="*/ 304913 h 1925693"/>
                <a:gd name="connsiteX153" fmla="*/ 1307875 w 3011403"/>
                <a:gd name="connsiteY153" fmla="*/ 315435 h 1925693"/>
                <a:gd name="connsiteX154" fmla="*/ 1266615 w 3011403"/>
                <a:gd name="connsiteY154" fmla="*/ 334001 h 1925693"/>
                <a:gd name="connsiteX155" fmla="*/ 1231338 w 3011403"/>
                <a:gd name="connsiteY155" fmla="*/ 334414 h 1925693"/>
                <a:gd name="connsiteX156" fmla="*/ 1219166 w 3011403"/>
                <a:gd name="connsiteY156" fmla="*/ 374437 h 1925693"/>
                <a:gd name="connsiteX157" fmla="*/ 1215659 w 3011403"/>
                <a:gd name="connsiteY157" fmla="*/ 404763 h 1925693"/>
                <a:gd name="connsiteX158" fmla="*/ 1235464 w 3011403"/>
                <a:gd name="connsiteY158" fmla="*/ 458814 h 1925693"/>
                <a:gd name="connsiteX159" fmla="*/ 1197505 w 3011403"/>
                <a:gd name="connsiteY159" fmla="*/ 500074 h 1925693"/>
                <a:gd name="connsiteX160" fmla="*/ 1182238 w 3011403"/>
                <a:gd name="connsiteY160" fmla="*/ 504200 h 1925693"/>
                <a:gd name="connsiteX161" fmla="*/ 1081770 w 3011403"/>
                <a:gd name="connsiteY161" fmla="*/ 541953 h 1925693"/>
                <a:gd name="connsiteX162" fmla="*/ 1071661 w 3011403"/>
                <a:gd name="connsiteY162" fmla="*/ 571660 h 1925693"/>
                <a:gd name="connsiteX163" fmla="*/ 1061965 w 3011403"/>
                <a:gd name="connsiteY163" fmla="*/ 578674 h 1925693"/>
                <a:gd name="connsiteX164" fmla="*/ 1066710 w 3011403"/>
                <a:gd name="connsiteY164" fmla="*/ 518641 h 1925693"/>
                <a:gd name="connsiteX165" fmla="*/ 1049587 w 3011403"/>
                <a:gd name="connsiteY165" fmla="*/ 474905 h 1925693"/>
                <a:gd name="connsiteX166" fmla="*/ 953863 w 3011403"/>
                <a:gd name="connsiteY166" fmla="*/ 455513 h 1925693"/>
                <a:gd name="connsiteX167" fmla="*/ 914047 w 3011403"/>
                <a:gd name="connsiteY167" fmla="*/ 497392 h 1925693"/>
                <a:gd name="connsiteX168" fmla="*/ 906414 w 3011403"/>
                <a:gd name="connsiteY168" fmla="*/ 942796 h 1925693"/>
                <a:gd name="connsiteX169" fmla="*/ 905795 w 3011403"/>
                <a:gd name="connsiteY169" fmla="*/ 994371 h 1925693"/>
                <a:gd name="connsiteX170" fmla="*/ 1003994 w 3011403"/>
                <a:gd name="connsiteY170" fmla="*/ 1060387 h 1925693"/>
                <a:gd name="connsiteX171" fmla="*/ 1008945 w 3011403"/>
                <a:gd name="connsiteY171" fmla="*/ 1061007 h 1925693"/>
                <a:gd name="connsiteX172" fmla="*/ 1074755 w 3011403"/>
                <a:gd name="connsiteY172" fmla="*/ 1074828 h 1925693"/>
                <a:gd name="connsiteX173" fmla="*/ 1078675 w 3011403"/>
                <a:gd name="connsiteY173" fmla="*/ 1076891 h 1925693"/>
                <a:gd name="connsiteX174" fmla="*/ 1068773 w 3011403"/>
                <a:gd name="connsiteY174" fmla="*/ 1119802 h 1925693"/>
                <a:gd name="connsiteX175" fmla="*/ 1061346 w 3011403"/>
                <a:gd name="connsiteY175" fmla="*/ 1122690 h 1925693"/>
                <a:gd name="connsiteX176" fmla="*/ 1029576 w 3011403"/>
                <a:gd name="connsiteY176" fmla="*/ 1122071 h 1925693"/>
                <a:gd name="connsiteX177" fmla="*/ 903525 w 3011403"/>
                <a:gd name="connsiteY177" fmla="*/ 1142083 h 1925693"/>
                <a:gd name="connsiteX178" fmla="*/ 873612 w 3011403"/>
                <a:gd name="connsiteY178" fmla="*/ 1158587 h 1925693"/>
                <a:gd name="connsiteX179" fmla="*/ 867629 w 3011403"/>
                <a:gd name="connsiteY179" fmla="*/ 1163951 h 1925693"/>
                <a:gd name="connsiteX180" fmla="*/ 776237 w 3011403"/>
                <a:gd name="connsiteY180" fmla="*/ 1418320 h 1925693"/>
                <a:gd name="connsiteX181" fmla="*/ 769636 w 3011403"/>
                <a:gd name="connsiteY181" fmla="*/ 1584598 h 1925693"/>
                <a:gd name="connsiteX182" fmla="*/ 759115 w 3011403"/>
                <a:gd name="connsiteY182" fmla="*/ 1597802 h 1925693"/>
                <a:gd name="connsiteX183" fmla="*/ 597168 w 3011403"/>
                <a:gd name="connsiteY183" fmla="*/ 1638237 h 1925693"/>
                <a:gd name="connsiteX184" fmla="*/ 565604 w 3011403"/>
                <a:gd name="connsiteY184" fmla="*/ 1643600 h 1925693"/>
                <a:gd name="connsiteX185" fmla="*/ 541260 w 3011403"/>
                <a:gd name="connsiteY185" fmla="*/ 1636586 h 1925693"/>
                <a:gd name="connsiteX186" fmla="*/ 531152 w 3011403"/>
                <a:gd name="connsiteY186" fmla="*/ 1635142 h 1925693"/>
                <a:gd name="connsiteX187" fmla="*/ 38100 w 3011403"/>
                <a:gd name="connsiteY187" fmla="*/ 1761750 h 1925693"/>
                <a:gd name="connsiteX188" fmla="*/ 0 w 3011403"/>
                <a:gd name="connsiteY188" fmla="*/ 1925693 h 1925693"/>
                <a:gd name="connsiteX189" fmla="*/ 433984 w 3011403"/>
                <a:gd name="connsiteY189" fmla="*/ 1779347 h 1925693"/>
                <a:gd name="connsiteX190" fmla="*/ 550338 w 3011403"/>
                <a:gd name="connsiteY190" fmla="*/ 1752115 h 1925693"/>
                <a:gd name="connsiteX191" fmla="*/ 571381 w 3011403"/>
                <a:gd name="connsiteY191" fmla="*/ 1732517 h 1925693"/>
                <a:gd name="connsiteX192" fmla="*/ 583552 w 3011403"/>
                <a:gd name="connsiteY192" fmla="*/ 1721995 h 1925693"/>
                <a:gd name="connsiteX193" fmla="*/ 746737 w 3011403"/>
                <a:gd name="connsiteY193" fmla="*/ 1681973 h 1925693"/>
                <a:gd name="connsiteX194" fmla="*/ 757893 w 3011403"/>
                <a:gd name="connsiteY194" fmla="*/ 1680765 h 1925693"/>
                <a:gd name="connsiteX195" fmla="*/ 811764 w 3011403"/>
                <a:gd name="connsiteY195" fmla="*/ 1667514 h 1925693"/>
                <a:gd name="connsiteX196" fmla="*/ 817704 w 3011403"/>
                <a:gd name="connsiteY196" fmla="*/ 1665056 h 1925693"/>
                <a:gd name="connsiteX197" fmla="*/ 899606 w 3011403"/>
                <a:gd name="connsiteY197" fmla="*/ 1644632 h 1925693"/>
                <a:gd name="connsiteX198" fmla="*/ 906001 w 3011403"/>
                <a:gd name="connsiteY198" fmla="*/ 1644013 h 1925693"/>
                <a:gd name="connsiteX199" fmla="*/ 906001 w 3011403"/>
                <a:gd name="connsiteY199" fmla="*/ 1644332 h 1925693"/>
                <a:gd name="connsiteX200" fmla="*/ 992949 w 3011403"/>
                <a:gd name="connsiteY200" fmla="*/ 1622943 h 1925693"/>
                <a:gd name="connsiteX201" fmla="*/ 993252 w 3011403"/>
                <a:gd name="connsiteY201" fmla="*/ 1624175 h 1925693"/>
                <a:gd name="connsiteX202" fmla="*/ 1021736 w 3011403"/>
                <a:gd name="connsiteY202" fmla="*/ 1617607 h 1925693"/>
                <a:gd name="connsiteX203" fmla="*/ 1071454 w 3011403"/>
                <a:gd name="connsiteY203" fmla="*/ 1629160 h 1925693"/>
                <a:gd name="connsiteX204" fmla="*/ 1104050 w 3011403"/>
                <a:gd name="connsiteY204" fmla="*/ 1632048 h 1925693"/>
                <a:gd name="connsiteX205" fmla="*/ 1144692 w 3011403"/>
                <a:gd name="connsiteY205" fmla="*/ 1644219 h 1925693"/>
                <a:gd name="connsiteX206" fmla="*/ 1147992 w 3011403"/>
                <a:gd name="connsiteY206" fmla="*/ 1611624 h 1925693"/>
                <a:gd name="connsiteX207" fmla="*/ 1151912 w 3011403"/>
                <a:gd name="connsiteY207" fmla="*/ 1581917 h 1925693"/>
                <a:gd name="connsiteX208" fmla="*/ 1506750 w 3011403"/>
                <a:gd name="connsiteY208" fmla="*/ 1484336 h 1925693"/>
                <a:gd name="connsiteX209" fmla="*/ 1512114 w 3011403"/>
                <a:gd name="connsiteY209" fmla="*/ 1482686 h 1925693"/>
                <a:gd name="connsiteX210" fmla="*/ 1513970 w 3011403"/>
                <a:gd name="connsiteY210" fmla="*/ 1484336 h 1925693"/>
                <a:gd name="connsiteX211" fmla="*/ 1539758 w 3011403"/>
                <a:gd name="connsiteY211" fmla="*/ 1494033 h 1925693"/>
                <a:gd name="connsiteX212" fmla="*/ 1551311 w 3011403"/>
                <a:gd name="connsiteY212" fmla="*/ 1495270 h 1925693"/>
                <a:gd name="connsiteX213" fmla="*/ 1594428 w 3011403"/>
                <a:gd name="connsiteY213" fmla="*/ 1475259 h 1925693"/>
                <a:gd name="connsiteX214" fmla="*/ 1938744 w 3011403"/>
                <a:gd name="connsiteY214" fmla="*/ 1448852 h 1925693"/>
                <a:gd name="connsiteX215" fmla="*/ 1999191 w 3011403"/>
                <a:gd name="connsiteY215" fmla="*/ 1413781 h 1925693"/>
                <a:gd name="connsiteX216" fmla="*/ 2024153 w 3011403"/>
                <a:gd name="connsiteY216" fmla="*/ 1345908 h 1925693"/>
                <a:gd name="connsiteX217" fmla="*/ 2025391 w 3011403"/>
                <a:gd name="connsiteY217" fmla="*/ 1338687 h 1925693"/>
                <a:gd name="connsiteX218" fmla="*/ 2102341 w 3011403"/>
                <a:gd name="connsiteY218" fmla="*/ 1336006 h 1925693"/>
                <a:gd name="connsiteX219" fmla="*/ 2188987 w 3011403"/>
                <a:gd name="connsiteY219" fmla="*/ 1337862 h 1925693"/>
                <a:gd name="connsiteX220" fmla="*/ 2204666 w 3011403"/>
                <a:gd name="connsiteY220" fmla="*/ 1264007 h 1925693"/>
                <a:gd name="connsiteX221" fmla="*/ 2190226 w 3011403"/>
                <a:gd name="connsiteY221" fmla="*/ 1243789 h 1925693"/>
                <a:gd name="connsiteX222" fmla="*/ 2168151 w 3011403"/>
                <a:gd name="connsiteY222" fmla="*/ 1239457 h 1925693"/>
                <a:gd name="connsiteX223" fmla="*/ 2178260 w 3011403"/>
                <a:gd name="connsiteY223" fmla="*/ 1219033 h 1925693"/>
                <a:gd name="connsiteX224" fmla="*/ 2216219 w 3011403"/>
                <a:gd name="connsiteY224" fmla="*/ 1161887 h 1925693"/>
                <a:gd name="connsiteX225" fmla="*/ 2267795 w 3011403"/>
                <a:gd name="connsiteY225" fmla="*/ 1090920 h 1925693"/>
                <a:gd name="connsiteX226" fmla="*/ 2260574 w 3011403"/>
                <a:gd name="connsiteY226" fmla="*/ 1057706 h 1925693"/>
                <a:gd name="connsiteX227" fmla="*/ 2235405 w 3011403"/>
                <a:gd name="connsiteY227" fmla="*/ 1038107 h 1925693"/>
                <a:gd name="connsiteX228" fmla="*/ 2245101 w 3011403"/>
                <a:gd name="connsiteY228" fmla="*/ 998497 h 1925693"/>
                <a:gd name="connsiteX229" fmla="*/ 2269858 w 3011403"/>
                <a:gd name="connsiteY229" fmla="*/ 1020778 h 1925693"/>
                <a:gd name="connsiteX230" fmla="*/ 2299771 w 3011403"/>
                <a:gd name="connsiteY230" fmla="*/ 1016445 h 1925693"/>
                <a:gd name="connsiteX231" fmla="*/ 2322052 w 3011403"/>
                <a:gd name="connsiteY231" fmla="*/ 1012732 h 1925693"/>
                <a:gd name="connsiteX232" fmla="*/ 2347221 w 3011403"/>
                <a:gd name="connsiteY232" fmla="*/ 1054199 h 1925693"/>
                <a:gd name="connsiteX233" fmla="*/ 2362693 w 3011403"/>
                <a:gd name="connsiteY233" fmla="*/ 1091333 h 1925693"/>
                <a:gd name="connsiteX234" fmla="*/ 2479047 w 3011403"/>
                <a:gd name="connsiteY234" fmla="*/ 1140020 h 1925693"/>
                <a:gd name="connsiteX235" fmla="*/ 2617475 w 3011403"/>
                <a:gd name="connsiteY235" fmla="*/ 1145383 h 1925693"/>
                <a:gd name="connsiteX236" fmla="*/ 2665956 w 3011403"/>
                <a:gd name="connsiteY236" fmla="*/ 1157555 h 1925693"/>
                <a:gd name="connsiteX237" fmla="*/ 2729909 w 3011403"/>
                <a:gd name="connsiteY237" fmla="*/ 1155079 h 1925693"/>
                <a:gd name="connsiteX238" fmla="*/ 2828727 w 3011403"/>
                <a:gd name="connsiteY238" fmla="*/ 1098141 h 1925693"/>
                <a:gd name="connsiteX239" fmla="*/ 2936004 w 3011403"/>
                <a:gd name="connsiteY239" fmla="*/ 1098141 h 1925693"/>
                <a:gd name="connsiteX240" fmla="*/ 2965711 w 3011403"/>
                <a:gd name="connsiteY240" fmla="*/ 1058324 h 1925693"/>
                <a:gd name="connsiteX241" fmla="*/ 2967981 w 3011403"/>
                <a:gd name="connsiteY241" fmla="*/ 963632 h 1925693"/>
                <a:gd name="connsiteX242" fmla="*/ 2970869 w 3011403"/>
                <a:gd name="connsiteY242" fmla="*/ 771979 h 1925693"/>
                <a:gd name="connsiteX243" fmla="*/ 2948383 w 3011403"/>
                <a:gd name="connsiteY243" fmla="*/ 749698 h 1925693"/>
                <a:gd name="connsiteX244" fmla="*/ 2868131 w 3011403"/>
                <a:gd name="connsiteY244" fmla="*/ 747016 h 1925693"/>
                <a:gd name="connsiteX245" fmla="*/ 2810573 w 3011403"/>
                <a:gd name="connsiteY245" fmla="*/ 753618 h 1925693"/>
                <a:gd name="connsiteX246" fmla="*/ 2755078 w 3011403"/>
                <a:gd name="connsiteY246" fmla="*/ 769090 h 1925693"/>
                <a:gd name="connsiteX247" fmla="*/ 2651721 w 3011403"/>
                <a:gd name="connsiteY247" fmla="*/ 762695 h 1925693"/>
                <a:gd name="connsiteX248" fmla="*/ 2610049 w 3011403"/>
                <a:gd name="connsiteY248" fmla="*/ 788276 h 1925693"/>
                <a:gd name="connsiteX249" fmla="*/ 2607160 w 3011403"/>
                <a:gd name="connsiteY249" fmla="*/ 789308 h 1925693"/>
                <a:gd name="connsiteX250" fmla="*/ 2506691 w 3011403"/>
                <a:gd name="connsiteY250" fmla="*/ 781881 h 1925693"/>
                <a:gd name="connsiteX251" fmla="*/ 2471001 w 3011403"/>
                <a:gd name="connsiteY251" fmla="*/ 789514 h 1925693"/>
                <a:gd name="connsiteX252" fmla="*/ 2459861 w 3011403"/>
                <a:gd name="connsiteY252" fmla="*/ 793434 h 1925693"/>
                <a:gd name="connsiteX253" fmla="*/ 2392401 w 3011403"/>
                <a:gd name="connsiteY253" fmla="*/ 784769 h 1925693"/>
                <a:gd name="connsiteX254" fmla="*/ 2350934 w 3011403"/>
                <a:gd name="connsiteY254" fmla="*/ 800655 h 1925693"/>
                <a:gd name="connsiteX255" fmla="*/ 2346189 w 3011403"/>
                <a:gd name="connsiteY255" fmla="*/ 804162 h 1925693"/>
                <a:gd name="connsiteX256" fmla="*/ 2266557 w 3011403"/>
                <a:gd name="connsiteY256" fmla="*/ 803749 h 1925693"/>
                <a:gd name="connsiteX257" fmla="*/ 2258923 w 3011403"/>
                <a:gd name="connsiteY257" fmla="*/ 697091 h 1925693"/>
                <a:gd name="connsiteX258" fmla="*/ 2269239 w 3011403"/>
                <a:gd name="connsiteY258" fmla="*/ 696266 h 1925693"/>
                <a:gd name="connsiteX259" fmla="*/ 2384148 w 3011403"/>
                <a:gd name="connsiteY259" fmla="*/ 699979 h 1925693"/>
                <a:gd name="connsiteX260" fmla="*/ 2426853 w 3011403"/>
                <a:gd name="connsiteY260" fmla="*/ 704518 h 1925693"/>
                <a:gd name="connsiteX261" fmla="*/ 2531654 w 3011403"/>
                <a:gd name="connsiteY261" fmla="*/ 697504 h 1925693"/>
                <a:gd name="connsiteX262" fmla="*/ 2586736 w 3011403"/>
                <a:gd name="connsiteY262" fmla="*/ 681000 h 1925693"/>
                <a:gd name="connsiteX263" fmla="*/ 2615206 w 3011403"/>
                <a:gd name="connsiteY263" fmla="*/ 668622 h 1925693"/>
                <a:gd name="connsiteX264" fmla="*/ 2635217 w 3011403"/>
                <a:gd name="connsiteY264" fmla="*/ 649229 h 1925693"/>
                <a:gd name="connsiteX265" fmla="*/ 2688443 w 3011403"/>
                <a:gd name="connsiteY265" fmla="*/ 646135 h 1925693"/>
                <a:gd name="connsiteX266" fmla="*/ 2712580 w 3011403"/>
                <a:gd name="connsiteY266" fmla="*/ 659751 h 1925693"/>
                <a:gd name="connsiteX267" fmla="*/ 2743731 w 3011403"/>
                <a:gd name="connsiteY267" fmla="*/ 693584 h 1925693"/>
                <a:gd name="connsiteX268" fmla="*/ 2785611 w 3011403"/>
                <a:gd name="connsiteY268" fmla="*/ 717515 h 1925693"/>
                <a:gd name="connsiteX269" fmla="*/ 2855753 w 3011403"/>
                <a:gd name="connsiteY269" fmla="*/ 729068 h 1925693"/>
                <a:gd name="connsiteX270" fmla="*/ 2858641 w 3011403"/>
                <a:gd name="connsiteY270" fmla="*/ 729893 h 1925693"/>
                <a:gd name="connsiteX271" fmla="*/ 2898663 w 3011403"/>
                <a:gd name="connsiteY271" fmla="*/ 664908 h 1925693"/>
                <a:gd name="connsiteX272" fmla="*/ 2916611 w 3011403"/>
                <a:gd name="connsiteY272" fmla="*/ 637264 h 1925693"/>
                <a:gd name="connsiteX273" fmla="*/ 3010066 w 3011403"/>
                <a:gd name="connsiteY273" fmla="*/ 597035 h 1925693"/>
                <a:gd name="connsiteX274" fmla="*/ 3008622 w 3011403"/>
                <a:gd name="connsiteY274" fmla="*/ 512864 h 1925693"/>
                <a:gd name="connsiteX275" fmla="*/ 2932291 w 3011403"/>
                <a:gd name="connsiteY275" fmla="*/ 477587 h 1925693"/>
                <a:gd name="connsiteX276" fmla="*/ 2807066 w 3011403"/>
                <a:gd name="connsiteY276" fmla="*/ 468716 h 1925693"/>
                <a:gd name="connsiteX277" fmla="*/ 2769725 w 3011403"/>
                <a:gd name="connsiteY277" fmla="*/ 465828 h 1925693"/>
                <a:gd name="connsiteX278" fmla="*/ 2695663 w 3011403"/>
                <a:gd name="connsiteY278" fmla="*/ 441071 h 1925693"/>
                <a:gd name="connsiteX279" fmla="*/ 2649039 w 3011403"/>
                <a:gd name="connsiteY279" fmla="*/ 421679 h 1925693"/>
                <a:gd name="connsiteX280" fmla="*/ 2507517 w 3011403"/>
                <a:gd name="connsiteY280" fmla="*/ 357313 h 1925693"/>
                <a:gd name="connsiteX281" fmla="*/ 2205492 w 3011403"/>
                <a:gd name="connsiteY281" fmla="*/ 377944 h 1925693"/>
                <a:gd name="connsiteX282" fmla="*/ 2194764 w 3011403"/>
                <a:gd name="connsiteY282" fmla="*/ 374437 h 1925693"/>
                <a:gd name="connsiteX283" fmla="*/ 2156392 w 3011403"/>
                <a:gd name="connsiteY283" fmla="*/ 313990 h 1925693"/>
                <a:gd name="connsiteX284" fmla="*/ 2144633 w 3011403"/>
                <a:gd name="connsiteY284" fmla="*/ 277888 h 1925693"/>
                <a:gd name="connsiteX285" fmla="*/ 2104817 w 3011403"/>
                <a:gd name="connsiteY285" fmla="*/ 233326 h 1925693"/>
                <a:gd name="connsiteX286" fmla="*/ 2102547 w 3011403"/>
                <a:gd name="connsiteY286" fmla="*/ 229819 h 1925693"/>
                <a:gd name="connsiteX287" fmla="*/ 2110181 w 3011403"/>
                <a:gd name="connsiteY287" fmla="*/ 221773 h 1925693"/>
                <a:gd name="connsiteX288" fmla="*/ 2180942 w 3011403"/>
                <a:gd name="connsiteY288" fmla="*/ 252306 h 1925693"/>
                <a:gd name="connsiteX289" fmla="*/ 2253147 w 3011403"/>
                <a:gd name="connsiteY289" fmla="*/ 281807 h 1925693"/>
                <a:gd name="connsiteX290" fmla="*/ 2261193 w 3011403"/>
                <a:gd name="connsiteY290" fmla="*/ 270873 h 1925693"/>
                <a:gd name="connsiteX291" fmla="*/ 2278316 w 3011403"/>
                <a:gd name="connsiteY291" fmla="*/ 237865 h 1925693"/>
                <a:gd name="connsiteX292" fmla="*/ 2312356 w 3011403"/>
                <a:gd name="connsiteY292" fmla="*/ 168548 h 1925693"/>
                <a:gd name="connsiteX293" fmla="*/ 2322877 w 3011403"/>
                <a:gd name="connsiteY293" fmla="*/ 159058 h 1925693"/>
                <a:gd name="connsiteX294" fmla="*/ 2316275 w 3011403"/>
                <a:gd name="connsiteY294" fmla="*/ 133889 h 1925693"/>
                <a:gd name="connsiteX295" fmla="*/ 2327210 w 3011403"/>
                <a:gd name="connsiteY295" fmla="*/ 100675 h 1925693"/>
                <a:gd name="connsiteX296" fmla="*/ 2302453 w 3011403"/>
                <a:gd name="connsiteY296" fmla="*/ 86440 h 1925693"/>
                <a:gd name="connsiteX297" fmla="*/ 2265938 w 3011403"/>
                <a:gd name="connsiteY297" fmla="*/ 71586 h 1925693"/>
                <a:gd name="connsiteX298" fmla="*/ 2147934 w 3011403"/>
                <a:gd name="connsiteY298" fmla="*/ 24756 h 1925693"/>
                <a:gd name="connsiteX299" fmla="*/ 2076141 w 3011403"/>
                <a:gd name="connsiteY299" fmla="*/ 0 h 1925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</a:cxnLst>
              <a:rect l="l" t="t" r="r" b="b"/>
              <a:pathLst>
                <a:path w="3011403" h="1925693">
                  <a:moveTo>
                    <a:pt x="942929" y="1189119"/>
                  </a:moveTo>
                  <a:cubicBezTo>
                    <a:pt x="956132" y="1192007"/>
                    <a:pt x="969954" y="1192007"/>
                    <a:pt x="983570" y="1192007"/>
                  </a:cubicBezTo>
                  <a:cubicBezTo>
                    <a:pt x="1006882" y="1192007"/>
                    <a:pt x="1030400" y="1191182"/>
                    <a:pt x="1053919" y="1189944"/>
                  </a:cubicBezTo>
                  <a:cubicBezTo>
                    <a:pt x="1067122" y="1189119"/>
                    <a:pt x="1072692" y="1193451"/>
                    <a:pt x="1073311" y="1207273"/>
                  </a:cubicBezTo>
                  <a:cubicBezTo>
                    <a:pt x="1073518" y="1212018"/>
                    <a:pt x="1073105" y="1216970"/>
                    <a:pt x="1073724" y="1221715"/>
                  </a:cubicBezTo>
                  <a:cubicBezTo>
                    <a:pt x="1075374" y="1235949"/>
                    <a:pt x="1084451" y="1243789"/>
                    <a:pt x="1098686" y="1243789"/>
                  </a:cubicBezTo>
                  <a:lnTo>
                    <a:pt x="1184095" y="1243789"/>
                  </a:lnTo>
                  <a:cubicBezTo>
                    <a:pt x="1189459" y="1243789"/>
                    <a:pt x="1195029" y="1241313"/>
                    <a:pt x="1200393" y="1239869"/>
                  </a:cubicBezTo>
                  <a:cubicBezTo>
                    <a:pt x="1200393" y="1240488"/>
                    <a:pt x="1200186" y="1240901"/>
                    <a:pt x="1200186" y="1241313"/>
                  </a:cubicBezTo>
                  <a:lnTo>
                    <a:pt x="1239590" y="1241107"/>
                  </a:lnTo>
                  <a:cubicBezTo>
                    <a:pt x="1240002" y="1241726"/>
                    <a:pt x="1240621" y="1242345"/>
                    <a:pt x="1241034" y="1242964"/>
                  </a:cubicBezTo>
                  <a:cubicBezTo>
                    <a:pt x="1239177" y="1244614"/>
                    <a:pt x="1237114" y="1247502"/>
                    <a:pt x="1235051" y="1247709"/>
                  </a:cubicBezTo>
                  <a:cubicBezTo>
                    <a:pt x="1227005" y="1248121"/>
                    <a:pt x="1224324" y="1253072"/>
                    <a:pt x="1223911" y="1259880"/>
                  </a:cubicBezTo>
                  <a:cubicBezTo>
                    <a:pt x="1223085" y="1271227"/>
                    <a:pt x="1222261" y="1282574"/>
                    <a:pt x="1222467" y="1293920"/>
                  </a:cubicBezTo>
                  <a:cubicBezTo>
                    <a:pt x="1222673" y="1305473"/>
                    <a:pt x="1231338" y="1313519"/>
                    <a:pt x="1244335" y="1314344"/>
                  </a:cubicBezTo>
                  <a:cubicBezTo>
                    <a:pt x="1258157" y="1315375"/>
                    <a:pt x="1271773" y="1315375"/>
                    <a:pt x="1285595" y="1315788"/>
                  </a:cubicBezTo>
                  <a:lnTo>
                    <a:pt x="1497879" y="1320533"/>
                  </a:lnTo>
                  <a:cubicBezTo>
                    <a:pt x="1498910" y="1320533"/>
                    <a:pt x="1499736" y="1320946"/>
                    <a:pt x="1503037" y="1321565"/>
                  </a:cubicBezTo>
                  <a:cubicBezTo>
                    <a:pt x="1500561" y="1325072"/>
                    <a:pt x="1499117" y="1328373"/>
                    <a:pt x="1496641" y="1330229"/>
                  </a:cubicBezTo>
                  <a:cubicBezTo>
                    <a:pt x="1482200" y="1341163"/>
                    <a:pt x="1471473" y="1354366"/>
                    <a:pt x="1468997" y="1373140"/>
                  </a:cubicBezTo>
                  <a:cubicBezTo>
                    <a:pt x="1468584" y="1376853"/>
                    <a:pt x="1465283" y="1380360"/>
                    <a:pt x="1462395" y="1383248"/>
                  </a:cubicBezTo>
                  <a:cubicBezTo>
                    <a:pt x="1454968" y="1390882"/>
                    <a:pt x="1447129" y="1398102"/>
                    <a:pt x="1439496" y="1405529"/>
                  </a:cubicBezTo>
                  <a:cubicBezTo>
                    <a:pt x="1425261" y="1419558"/>
                    <a:pt x="1425674" y="1426366"/>
                    <a:pt x="1443828" y="1439569"/>
                  </a:cubicBezTo>
                  <a:cubicBezTo>
                    <a:pt x="1436401" y="1442663"/>
                    <a:pt x="1430212" y="1446377"/>
                    <a:pt x="1423611" y="1448027"/>
                  </a:cubicBezTo>
                  <a:lnTo>
                    <a:pt x="1234845" y="1495683"/>
                  </a:lnTo>
                  <a:cubicBezTo>
                    <a:pt x="1203074" y="1503522"/>
                    <a:pt x="1171098" y="1509711"/>
                    <a:pt x="1139121" y="1516107"/>
                  </a:cubicBezTo>
                  <a:cubicBezTo>
                    <a:pt x="1134376" y="1517138"/>
                    <a:pt x="1129012" y="1514456"/>
                    <a:pt x="1124061" y="1513218"/>
                  </a:cubicBezTo>
                  <a:cubicBezTo>
                    <a:pt x="1121173" y="1512600"/>
                    <a:pt x="1118491" y="1510536"/>
                    <a:pt x="1115603" y="1510123"/>
                  </a:cubicBezTo>
                  <a:cubicBezTo>
                    <a:pt x="1106938" y="1509092"/>
                    <a:pt x="1100337" y="1505792"/>
                    <a:pt x="1094973" y="1498365"/>
                  </a:cubicBezTo>
                  <a:cubicBezTo>
                    <a:pt x="1088990" y="1490113"/>
                    <a:pt x="1067122" y="1488875"/>
                    <a:pt x="1061139" y="1496921"/>
                  </a:cubicBezTo>
                  <a:cubicBezTo>
                    <a:pt x="1057839" y="1501253"/>
                    <a:pt x="1058458" y="1508680"/>
                    <a:pt x="1056807" y="1517138"/>
                  </a:cubicBezTo>
                  <a:cubicBezTo>
                    <a:pt x="1051650" y="1514662"/>
                    <a:pt x="1045254" y="1513012"/>
                    <a:pt x="1041128" y="1508886"/>
                  </a:cubicBezTo>
                  <a:cubicBezTo>
                    <a:pt x="1030607" y="1498158"/>
                    <a:pt x="1019054" y="1502284"/>
                    <a:pt x="1007501" y="1505379"/>
                  </a:cubicBezTo>
                  <a:cubicBezTo>
                    <a:pt x="1005645" y="1505792"/>
                    <a:pt x="1004201" y="1509917"/>
                    <a:pt x="1003994" y="1512600"/>
                  </a:cubicBezTo>
                  <a:cubicBezTo>
                    <a:pt x="1003581" y="1515900"/>
                    <a:pt x="1005025" y="1519201"/>
                    <a:pt x="1005025" y="1522708"/>
                  </a:cubicBezTo>
                  <a:cubicBezTo>
                    <a:pt x="1005232" y="1533023"/>
                    <a:pt x="1001725" y="1539831"/>
                    <a:pt x="990172" y="1542307"/>
                  </a:cubicBezTo>
                  <a:cubicBezTo>
                    <a:pt x="966034" y="1547258"/>
                    <a:pt x="942104" y="1553241"/>
                    <a:pt x="915903" y="1559430"/>
                  </a:cubicBezTo>
                  <a:cubicBezTo>
                    <a:pt x="917554" y="1529103"/>
                    <a:pt x="920236" y="1500015"/>
                    <a:pt x="920236" y="1470926"/>
                  </a:cubicBezTo>
                  <a:cubicBezTo>
                    <a:pt x="920236" y="1420382"/>
                    <a:pt x="919411" y="1369839"/>
                    <a:pt x="917554" y="1319502"/>
                  </a:cubicBezTo>
                  <a:cubicBezTo>
                    <a:pt x="915903" y="1278035"/>
                    <a:pt x="914666" y="1236981"/>
                    <a:pt x="930344" y="1197578"/>
                  </a:cubicBezTo>
                  <a:cubicBezTo>
                    <a:pt x="932614" y="1191595"/>
                    <a:pt x="933645" y="1187262"/>
                    <a:pt x="942929" y="1189119"/>
                  </a:cubicBezTo>
                  <a:close/>
                  <a:moveTo>
                    <a:pt x="901488" y="1180790"/>
                  </a:moveTo>
                  <a:cubicBezTo>
                    <a:pt x="907497" y="1182621"/>
                    <a:pt x="913221" y="1185715"/>
                    <a:pt x="919204" y="1187882"/>
                  </a:cubicBezTo>
                  <a:cubicBezTo>
                    <a:pt x="920442" y="1188500"/>
                    <a:pt x="921474" y="1194690"/>
                    <a:pt x="920236" y="1196752"/>
                  </a:cubicBezTo>
                  <a:cubicBezTo>
                    <a:pt x="907239" y="1219033"/>
                    <a:pt x="907239" y="1248121"/>
                    <a:pt x="906414" y="1273290"/>
                  </a:cubicBezTo>
                  <a:cubicBezTo>
                    <a:pt x="905588" y="1301966"/>
                    <a:pt x="907445" y="1330848"/>
                    <a:pt x="912603" y="1359111"/>
                  </a:cubicBezTo>
                  <a:cubicBezTo>
                    <a:pt x="915903" y="1378091"/>
                    <a:pt x="913634" y="1398102"/>
                    <a:pt x="912809" y="1417495"/>
                  </a:cubicBezTo>
                  <a:cubicBezTo>
                    <a:pt x="910746" y="1461643"/>
                    <a:pt x="907445" y="1505792"/>
                    <a:pt x="905588" y="1550146"/>
                  </a:cubicBezTo>
                  <a:cubicBezTo>
                    <a:pt x="904969" y="1561287"/>
                    <a:pt x="901669" y="1566238"/>
                    <a:pt x="890322" y="1568507"/>
                  </a:cubicBezTo>
                  <a:cubicBezTo>
                    <a:pt x="856489" y="1575315"/>
                    <a:pt x="823068" y="1585218"/>
                    <a:pt x="788822" y="1590581"/>
                  </a:cubicBezTo>
                  <a:cubicBezTo>
                    <a:pt x="787791" y="1575521"/>
                    <a:pt x="789853" y="1559430"/>
                    <a:pt x="790885" y="1544370"/>
                  </a:cubicBezTo>
                  <a:cubicBezTo>
                    <a:pt x="792535" y="1497952"/>
                    <a:pt x="796043" y="1451122"/>
                    <a:pt x="796043" y="1404498"/>
                  </a:cubicBezTo>
                  <a:cubicBezTo>
                    <a:pt x="796043" y="1338481"/>
                    <a:pt x="798312" y="1264419"/>
                    <a:pt x="841842" y="1210574"/>
                  </a:cubicBezTo>
                  <a:cubicBezTo>
                    <a:pt x="852569" y="1197371"/>
                    <a:pt x="865979" y="1187675"/>
                    <a:pt x="882070" y="1181280"/>
                  </a:cubicBezTo>
                  <a:cubicBezTo>
                    <a:pt x="889188" y="1178391"/>
                    <a:pt x="895480" y="1178959"/>
                    <a:pt x="901488" y="1180790"/>
                  </a:cubicBezTo>
                  <a:close/>
                  <a:moveTo>
                    <a:pt x="2240150" y="1100822"/>
                  </a:moveTo>
                  <a:cubicBezTo>
                    <a:pt x="2235199" y="1115057"/>
                    <a:pt x="2230454" y="1129704"/>
                    <a:pt x="2217457" y="1138988"/>
                  </a:cubicBezTo>
                  <a:cubicBezTo>
                    <a:pt x="2216425" y="1138576"/>
                    <a:pt x="2215601" y="1138369"/>
                    <a:pt x="2214569" y="1137956"/>
                  </a:cubicBezTo>
                  <a:cubicBezTo>
                    <a:pt x="2216013" y="1129292"/>
                    <a:pt x="2217251" y="1120421"/>
                    <a:pt x="2218901" y="1109487"/>
                  </a:cubicBezTo>
                  <a:cubicBezTo>
                    <a:pt x="2223233" y="1105361"/>
                    <a:pt x="2227153" y="1094221"/>
                    <a:pt x="2240150" y="1100822"/>
                  </a:cubicBezTo>
                  <a:close/>
                  <a:moveTo>
                    <a:pt x="1859731" y="1091745"/>
                  </a:moveTo>
                  <a:cubicBezTo>
                    <a:pt x="1871697" y="1091745"/>
                    <a:pt x="1883662" y="1090920"/>
                    <a:pt x="1895834" y="1092157"/>
                  </a:cubicBezTo>
                  <a:cubicBezTo>
                    <a:pt x="1900785" y="1092777"/>
                    <a:pt x="1906561" y="1096903"/>
                    <a:pt x="1909656" y="1101235"/>
                  </a:cubicBezTo>
                  <a:cubicBezTo>
                    <a:pt x="1923272" y="1119389"/>
                    <a:pt x="1935650" y="1138369"/>
                    <a:pt x="1948853" y="1156730"/>
                  </a:cubicBezTo>
                  <a:cubicBezTo>
                    <a:pt x="1957311" y="1168489"/>
                    <a:pt x="1965976" y="1180042"/>
                    <a:pt x="1975053" y="1191182"/>
                  </a:cubicBezTo>
                  <a:cubicBezTo>
                    <a:pt x="1984956" y="1203354"/>
                    <a:pt x="1984543" y="1217176"/>
                    <a:pt x="1981655" y="1231205"/>
                  </a:cubicBezTo>
                  <a:cubicBezTo>
                    <a:pt x="1981242" y="1233680"/>
                    <a:pt x="1977323" y="1237187"/>
                    <a:pt x="1975053" y="1237187"/>
                  </a:cubicBezTo>
                  <a:cubicBezTo>
                    <a:pt x="1946584" y="1237600"/>
                    <a:pt x="1918115" y="1238425"/>
                    <a:pt x="1889645" y="1237806"/>
                  </a:cubicBezTo>
                  <a:lnTo>
                    <a:pt x="1543471" y="1230998"/>
                  </a:lnTo>
                  <a:cubicBezTo>
                    <a:pt x="1536663" y="1230998"/>
                    <a:pt x="1527792" y="1233474"/>
                    <a:pt x="1523254" y="1238219"/>
                  </a:cubicBezTo>
                  <a:cubicBezTo>
                    <a:pt x="1507369" y="1254723"/>
                    <a:pt x="1489008" y="1260293"/>
                    <a:pt x="1466521" y="1258436"/>
                  </a:cubicBezTo>
                  <a:cubicBezTo>
                    <a:pt x="1443622" y="1256580"/>
                    <a:pt x="1420516" y="1257199"/>
                    <a:pt x="1397410" y="1256373"/>
                  </a:cubicBezTo>
                  <a:cubicBezTo>
                    <a:pt x="1394316" y="1256167"/>
                    <a:pt x="1388745" y="1254723"/>
                    <a:pt x="1388539" y="1253279"/>
                  </a:cubicBezTo>
                  <a:cubicBezTo>
                    <a:pt x="1386270" y="1239457"/>
                    <a:pt x="1375336" y="1240694"/>
                    <a:pt x="1365021" y="1239663"/>
                  </a:cubicBezTo>
                  <a:cubicBezTo>
                    <a:pt x="1364402" y="1235743"/>
                    <a:pt x="1366671" y="1229141"/>
                    <a:pt x="1358007" y="1232236"/>
                  </a:cubicBezTo>
                  <a:cubicBezTo>
                    <a:pt x="1360276" y="1224397"/>
                    <a:pt x="1361926" y="1218002"/>
                    <a:pt x="1363989" y="1210781"/>
                  </a:cubicBezTo>
                  <a:cubicBezTo>
                    <a:pt x="1378637" y="1231411"/>
                    <a:pt x="1396172" y="1218826"/>
                    <a:pt x="1410820" y="1212638"/>
                  </a:cubicBezTo>
                  <a:cubicBezTo>
                    <a:pt x="1432069" y="1203766"/>
                    <a:pt x="1452699" y="1192007"/>
                    <a:pt x="1471885" y="1179010"/>
                  </a:cubicBezTo>
                  <a:cubicBezTo>
                    <a:pt x="1505718" y="1156317"/>
                    <a:pt x="1541615" y="1143527"/>
                    <a:pt x="1582875" y="1144558"/>
                  </a:cubicBezTo>
                  <a:cubicBezTo>
                    <a:pt x="1629912" y="1145590"/>
                    <a:pt x="1676948" y="1143733"/>
                    <a:pt x="1723985" y="1145383"/>
                  </a:cubicBezTo>
                  <a:cubicBezTo>
                    <a:pt x="1746059" y="1146208"/>
                    <a:pt x="1768340" y="1150954"/>
                    <a:pt x="1790001" y="1155699"/>
                  </a:cubicBezTo>
                  <a:cubicBezTo>
                    <a:pt x="1810631" y="1160237"/>
                    <a:pt x="1828992" y="1170552"/>
                    <a:pt x="1844671" y="1185199"/>
                  </a:cubicBezTo>
                  <a:cubicBezTo>
                    <a:pt x="1861588" y="1200878"/>
                    <a:pt x="1882218" y="1210368"/>
                    <a:pt x="1903673" y="1218002"/>
                  </a:cubicBezTo>
                  <a:cubicBezTo>
                    <a:pt x="1911100" y="1220683"/>
                    <a:pt x="1913988" y="1218208"/>
                    <a:pt x="1919146" y="1212018"/>
                  </a:cubicBezTo>
                  <a:cubicBezTo>
                    <a:pt x="1928223" y="1200878"/>
                    <a:pt x="1921003" y="1191595"/>
                    <a:pt x="1919765" y="1181486"/>
                  </a:cubicBezTo>
                  <a:cubicBezTo>
                    <a:pt x="1917289" y="1163125"/>
                    <a:pt x="1910275" y="1147653"/>
                    <a:pt x="1897278" y="1133212"/>
                  </a:cubicBezTo>
                  <a:cubicBezTo>
                    <a:pt x="1884900" y="1119389"/>
                    <a:pt x="1876235" y="1102473"/>
                    <a:pt x="1857874" y="1094221"/>
                  </a:cubicBezTo>
                  <a:lnTo>
                    <a:pt x="1859731" y="1091745"/>
                  </a:lnTo>
                  <a:close/>
                  <a:moveTo>
                    <a:pt x="2215807" y="1062244"/>
                  </a:moveTo>
                  <a:cubicBezTo>
                    <a:pt x="2222202" y="1062657"/>
                    <a:pt x="2229217" y="1063069"/>
                    <a:pt x="2234374" y="1066370"/>
                  </a:cubicBezTo>
                  <a:cubicBezTo>
                    <a:pt x="2237675" y="1068639"/>
                    <a:pt x="2239944" y="1075860"/>
                    <a:pt x="2238913" y="1079986"/>
                  </a:cubicBezTo>
                  <a:cubicBezTo>
                    <a:pt x="2238087" y="1083287"/>
                    <a:pt x="2231898" y="1085350"/>
                    <a:pt x="2227979" y="1088032"/>
                  </a:cubicBezTo>
                  <a:lnTo>
                    <a:pt x="2227979" y="1083905"/>
                  </a:lnTo>
                  <a:cubicBezTo>
                    <a:pt x="2223440" y="1081017"/>
                    <a:pt x="2218695" y="1078129"/>
                    <a:pt x="2214569" y="1074622"/>
                  </a:cubicBezTo>
                  <a:cubicBezTo>
                    <a:pt x="2212094" y="1072353"/>
                    <a:pt x="2210649" y="1069052"/>
                    <a:pt x="2208586" y="1066370"/>
                  </a:cubicBezTo>
                  <a:cubicBezTo>
                    <a:pt x="2211062" y="1064926"/>
                    <a:pt x="2213537" y="1062038"/>
                    <a:pt x="2215807" y="1062244"/>
                  </a:cubicBezTo>
                  <a:close/>
                  <a:moveTo>
                    <a:pt x="2201985" y="1021396"/>
                  </a:moveTo>
                  <a:cubicBezTo>
                    <a:pt x="2204047" y="1023460"/>
                    <a:pt x="2207761" y="1025729"/>
                    <a:pt x="2207555" y="1027585"/>
                  </a:cubicBezTo>
                  <a:cubicBezTo>
                    <a:pt x="2207142" y="1033155"/>
                    <a:pt x="2205079" y="1038313"/>
                    <a:pt x="2203841" y="1043677"/>
                  </a:cubicBezTo>
                  <a:lnTo>
                    <a:pt x="2199303" y="1043677"/>
                  </a:lnTo>
                  <a:cubicBezTo>
                    <a:pt x="2198271" y="1038519"/>
                    <a:pt x="2196414" y="1033362"/>
                    <a:pt x="2196414" y="1027998"/>
                  </a:cubicBezTo>
                  <a:cubicBezTo>
                    <a:pt x="2196414" y="1025935"/>
                    <a:pt x="2199922" y="1023666"/>
                    <a:pt x="2201985" y="1021396"/>
                  </a:cubicBezTo>
                  <a:close/>
                  <a:moveTo>
                    <a:pt x="2201985" y="784150"/>
                  </a:moveTo>
                  <a:cubicBezTo>
                    <a:pt x="2205079" y="787657"/>
                    <a:pt x="2207761" y="791783"/>
                    <a:pt x="2211474" y="796941"/>
                  </a:cubicBezTo>
                  <a:cubicBezTo>
                    <a:pt x="2198271" y="800861"/>
                    <a:pt x="2197446" y="793847"/>
                    <a:pt x="2196208" y="788276"/>
                  </a:cubicBezTo>
                  <a:cubicBezTo>
                    <a:pt x="2196001" y="787451"/>
                    <a:pt x="2201778" y="783944"/>
                    <a:pt x="2201985" y="784150"/>
                  </a:cubicBezTo>
                  <a:close/>
                  <a:moveTo>
                    <a:pt x="2235818" y="707200"/>
                  </a:moveTo>
                  <a:cubicBezTo>
                    <a:pt x="2238087" y="708025"/>
                    <a:pt x="2241388" y="708025"/>
                    <a:pt x="2242420" y="709469"/>
                  </a:cubicBezTo>
                  <a:cubicBezTo>
                    <a:pt x="2244483" y="712770"/>
                    <a:pt x="2246545" y="716896"/>
                    <a:pt x="2246752" y="720816"/>
                  </a:cubicBezTo>
                  <a:cubicBezTo>
                    <a:pt x="2248196" y="751142"/>
                    <a:pt x="2249228" y="781262"/>
                    <a:pt x="2250465" y="811588"/>
                  </a:cubicBezTo>
                  <a:cubicBezTo>
                    <a:pt x="2249228" y="811794"/>
                    <a:pt x="2248196" y="811794"/>
                    <a:pt x="2247165" y="812001"/>
                  </a:cubicBezTo>
                  <a:cubicBezTo>
                    <a:pt x="2246339" y="808700"/>
                    <a:pt x="2245308" y="805399"/>
                    <a:pt x="2244689" y="800448"/>
                  </a:cubicBezTo>
                  <a:lnTo>
                    <a:pt x="2229629" y="799004"/>
                  </a:lnTo>
                  <a:cubicBezTo>
                    <a:pt x="2227979" y="791783"/>
                    <a:pt x="2224884" y="784769"/>
                    <a:pt x="2234168" y="779611"/>
                  </a:cubicBezTo>
                  <a:cubicBezTo>
                    <a:pt x="2236231" y="778374"/>
                    <a:pt x="2237469" y="773629"/>
                    <a:pt x="2237469" y="770534"/>
                  </a:cubicBezTo>
                  <a:cubicBezTo>
                    <a:pt x="2237881" y="754030"/>
                    <a:pt x="2237881" y="737733"/>
                    <a:pt x="2237675" y="721229"/>
                  </a:cubicBezTo>
                  <a:cubicBezTo>
                    <a:pt x="2237675" y="718753"/>
                    <a:pt x="2235612" y="716277"/>
                    <a:pt x="2235199" y="713802"/>
                  </a:cubicBezTo>
                  <a:cubicBezTo>
                    <a:pt x="2234787" y="711738"/>
                    <a:pt x="2235612" y="709469"/>
                    <a:pt x="2235818" y="707200"/>
                  </a:cubicBezTo>
                  <a:close/>
                  <a:moveTo>
                    <a:pt x="1724604" y="417966"/>
                  </a:moveTo>
                  <a:cubicBezTo>
                    <a:pt x="1735125" y="419823"/>
                    <a:pt x="1745853" y="422298"/>
                    <a:pt x="1756580" y="423536"/>
                  </a:cubicBezTo>
                  <a:cubicBezTo>
                    <a:pt x="1766070" y="424980"/>
                    <a:pt x="1776385" y="427868"/>
                    <a:pt x="1785463" y="426011"/>
                  </a:cubicBezTo>
                  <a:cubicBezTo>
                    <a:pt x="1805267" y="422298"/>
                    <a:pt x="1824041" y="422711"/>
                    <a:pt x="1843640" y="426631"/>
                  </a:cubicBezTo>
                  <a:cubicBezTo>
                    <a:pt x="1854573" y="428900"/>
                    <a:pt x="1866745" y="427868"/>
                    <a:pt x="1877885" y="425599"/>
                  </a:cubicBezTo>
                  <a:cubicBezTo>
                    <a:pt x="1894390" y="422092"/>
                    <a:pt x="1910068" y="421679"/>
                    <a:pt x="1925129" y="428900"/>
                  </a:cubicBezTo>
                  <a:cubicBezTo>
                    <a:pt x="1931111" y="431788"/>
                    <a:pt x="1936062" y="436946"/>
                    <a:pt x="1942251" y="441690"/>
                  </a:cubicBezTo>
                  <a:cubicBezTo>
                    <a:pt x="1938126" y="446229"/>
                    <a:pt x="1935650" y="448911"/>
                    <a:pt x="1932762" y="452006"/>
                  </a:cubicBezTo>
                  <a:cubicBezTo>
                    <a:pt x="1934412" y="455306"/>
                    <a:pt x="1936269" y="458401"/>
                    <a:pt x="1938951" y="463352"/>
                  </a:cubicBezTo>
                  <a:cubicBezTo>
                    <a:pt x="1864063" y="460258"/>
                    <a:pt x="1790620" y="458194"/>
                    <a:pt x="1723366" y="423536"/>
                  </a:cubicBezTo>
                  <a:lnTo>
                    <a:pt x="1724604" y="417966"/>
                  </a:lnTo>
                  <a:close/>
                  <a:moveTo>
                    <a:pt x="2004761" y="162359"/>
                  </a:moveTo>
                  <a:cubicBezTo>
                    <a:pt x="2018377" y="169992"/>
                    <a:pt x="2028898" y="175356"/>
                    <a:pt x="2038594" y="181958"/>
                  </a:cubicBezTo>
                  <a:cubicBezTo>
                    <a:pt x="2043545" y="185052"/>
                    <a:pt x="2040245" y="204650"/>
                    <a:pt x="2035706" y="210633"/>
                  </a:cubicBezTo>
                  <a:cubicBezTo>
                    <a:pt x="2029104" y="219298"/>
                    <a:pt x="2022709" y="228169"/>
                    <a:pt x="2017758" y="237659"/>
                  </a:cubicBezTo>
                  <a:cubicBezTo>
                    <a:pt x="2010744" y="251275"/>
                    <a:pt x="2005173" y="265716"/>
                    <a:pt x="1999191" y="279538"/>
                  </a:cubicBezTo>
                  <a:cubicBezTo>
                    <a:pt x="1981655" y="275618"/>
                    <a:pt x="1979592" y="271905"/>
                    <a:pt x="1985369" y="257257"/>
                  </a:cubicBezTo>
                  <a:cubicBezTo>
                    <a:pt x="1997128" y="227756"/>
                    <a:pt x="2008887" y="198462"/>
                    <a:pt x="2004761" y="162359"/>
                  </a:cubicBezTo>
                  <a:close/>
                  <a:moveTo>
                    <a:pt x="2076141" y="0"/>
                  </a:moveTo>
                  <a:cubicBezTo>
                    <a:pt x="2074078" y="6189"/>
                    <a:pt x="2073665" y="18155"/>
                    <a:pt x="2069746" y="23931"/>
                  </a:cubicBezTo>
                  <a:cubicBezTo>
                    <a:pt x="2061081" y="30532"/>
                    <a:pt x="2061906" y="21043"/>
                    <a:pt x="2054686" y="21249"/>
                  </a:cubicBezTo>
                  <a:cubicBezTo>
                    <a:pt x="2045815" y="21249"/>
                    <a:pt x="2038800" y="32595"/>
                    <a:pt x="2036531" y="40023"/>
                  </a:cubicBezTo>
                  <a:cubicBezTo>
                    <a:pt x="2033024" y="51988"/>
                    <a:pt x="2039626" y="54050"/>
                    <a:pt x="2045815" y="61891"/>
                  </a:cubicBezTo>
                  <a:cubicBezTo>
                    <a:pt x="2050353" y="67666"/>
                    <a:pt x="2050972" y="64366"/>
                    <a:pt x="2048703" y="71380"/>
                  </a:cubicBezTo>
                  <a:cubicBezTo>
                    <a:pt x="2047259" y="75918"/>
                    <a:pt x="2040864" y="81282"/>
                    <a:pt x="2037769" y="84996"/>
                  </a:cubicBezTo>
                  <a:cubicBezTo>
                    <a:pt x="2021265" y="105213"/>
                    <a:pt x="2003523" y="125431"/>
                    <a:pt x="1992177" y="149156"/>
                  </a:cubicBezTo>
                  <a:cubicBezTo>
                    <a:pt x="1986813" y="160502"/>
                    <a:pt x="1987019" y="173705"/>
                    <a:pt x="1984543" y="185877"/>
                  </a:cubicBezTo>
                  <a:cubicBezTo>
                    <a:pt x="1981036" y="201762"/>
                    <a:pt x="1976085" y="217854"/>
                    <a:pt x="1971340" y="233326"/>
                  </a:cubicBezTo>
                  <a:cubicBezTo>
                    <a:pt x="1963501" y="258083"/>
                    <a:pt x="1967833" y="280157"/>
                    <a:pt x="1987844" y="298105"/>
                  </a:cubicBezTo>
                  <a:cubicBezTo>
                    <a:pt x="1990113" y="300168"/>
                    <a:pt x="1991970" y="303675"/>
                    <a:pt x="1992177" y="306770"/>
                  </a:cubicBezTo>
                  <a:cubicBezTo>
                    <a:pt x="1992795" y="317497"/>
                    <a:pt x="1992383" y="328018"/>
                    <a:pt x="1992383" y="338746"/>
                  </a:cubicBezTo>
                  <a:cubicBezTo>
                    <a:pt x="1992383" y="337509"/>
                    <a:pt x="1674060" y="324305"/>
                    <a:pt x="1645178" y="323480"/>
                  </a:cubicBezTo>
                  <a:lnTo>
                    <a:pt x="1415359" y="317910"/>
                  </a:lnTo>
                  <a:cubicBezTo>
                    <a:pt x="1408757" y="317910"/>
                    <a:pt x="1401330" y="316053"/>
                    <a:pt x="1396172" y="312340"/>
                  </a:cubicBezTo>
                  <a:cubicBezTo>
                    <a:pt x="1381938" y="302231"/>
                    <a:pt x="1365846" y="306357"/>
                    <a:pt x="1350580" y="304913"/>
                  </a:cubicBezTo>
                  <a:cubicBezTo>
                    <a:pt x="1338614" y="318322"/>
                    <a:pt x="1321491" y="309451"/>
                    <a:pt x="1307875" y="315435"/>
                  </a:cubicBezTo>
                  <a:lnTo>
                    <a:pt x="1266615" y="334001"/>
                  </a:lnTo>
                  <a:cubicBezTo>
                    <a:pt x="1259601" y="325337"/>
                    <a:pt x="1240002" y="327812"/>
                    <a:pt x="1231338" y="334414"/>
                  </a:cubicBezTo>
                  <a:cubicBezTo>
                    <a:pt x="1216897" y="345554"/>
                    <a:pt x="1219991" y="360201"/>
                    <a:pt x="1219166" y="374437"/>
                  </a:cubicBezTo>
                  <a:cubicBezTo>
                    <a:pt x="1218547" y="384545"/>
                    <a:pt x="1218134" y="395067"/>
                    <a:pt x="1215659" y="404763"/>
                  </a:cubicBezTo>
                  <a:cubicBezTo>
                    <a:pt x="1209882" y="427043"/>
                    <a:pt x="1215453" y="444785"/>
                    <a:pt x="1235464" y="458814"/>
                  </a:cubicBezTo>
                  <a:cubicBezTo>
                    <a:pt x="1222467" y="473048"/>
                    <a:pt x="1210502" y="487076"/>
                    <a:pt x="1197505" y="500074"/>
                  </a:cubicBezTo>
                  <a:cubicBezTo>
                    <a:pt x="1194203" y="503375"/>
                    <a:pt x="1187602" y="503787"/>
                    <a:pt x="1182238" y="504200"/>
                  </a:cubicBezTo>
                  <a:cubicBezTo>
                    <a:pt x="1143041" y="506469"/>
                    <a:pt x="1106732" y="506263"/>
                    <a:pt x="1081770" y="541953"/>
                  </a:cubicBezTo>
                  <a:cubicBezTo>
                    <a:pt x="1075787" y="550411"/>
                    <a:pt x="1073930" y="561758"/>
                    <a:pt x="1071661" y="571660"/>
                  </a:cubicBezTo>
                  <a:cubicBezTo>
                    <a:pt x="1070217" y="577643"/>
                    <a:pt x="1069185" y="580738"/>
                    <a:pt x="1061965" y="578674"/>
                  </a:cubicBezTo>
                  <a:cubicBezTo>
                    <a:pt x="1063203" y="558663"/>
                    <a:pt x="1065884" y="538446"/>
                    <a:pt x="1066710" y="518641"/>
                  </a:cubicBezTo>
                  <a:cubicBezTo>
                    <a:pt x="1067329" y="502136"/>
                    <a:pt x="1056807" y="488727"/>
                    <a:pt x="1049587" y="474905"/>
                  </a:cubicBezTo>
                  <a:cubicBezTo>
                    <a:pt x="1033289" y="443754"/>
                    <a:pt x="982745" y="452418"/>
                    <a:pt x="953863" y="455513"/>
                  </a:cubicBezTo>
                  <a:cubicBezTo>
                    <a:pt x="928282" y="458194"/>
                    <a:pt x="915491" y="472017"/>
                    <a:pt x="914047" y="497392"/>
                  </a:cubicBezTo>
                  <a:cubicBezTo>
                    <a:pt x="914047" y="645722"/>
                    <a:pt x="908270" y="794465"/>
                    <a:pt x="906414" y="942796"/>
                  </a:cubicBezTo>
                  <a:cubicBezTo>
                    <a:pt x="906207" y="960125"/>
                    <a:pt x="905382" y="977248"/>
                    <a:pt x="905795" y="994371"/>
                  </a:cubicBezTo>
                  <a:cubicBezTo>
                    <a:pt x="907032" y="1039345"/>
                    <a:pt x="963972" y="1068021"/>
                    <a:pt x="1003994" y="1060387"/>
                  </a:cubicBezTo>
                  <a:cubicBezTo>
                    <a:pt x="1005645" y="1060181"/>
                    <a:pt x="1007501" y="1060181"/>
                    <a:pt x="1008945" y="1061007"/>
                  </a:cubicBezTo>
                  <a:cubicBezTo>
                    <a:pt x="1028131" y="1071940"/>
                    <a:pt x="1053094" y="1074416"/>
                    <a:pt x="1074755" y="1074828"/>
                  </a:cubicBezTo>
                  <a:cubicBezTo>
                    <a:pt x="1075374" y="1074828"/>
                    <a:pt x="1075993" y="1075447"/>
                    <a:pt x="1078675" y="1076891"/>
                  </a:cubicBezTo>
                  <a:cubicBezTo>
                    <a:pt x="1075581" y="1090713"/>
                    <a:pt x="1072486" y="1105361"/>
                    <a:pt x="1068773" y="1119802"/>
                  </a:cubicBezTo>
                  <a:cubicBezTo>
                    <a:pt x="1068360" y="1121452"/>
                    <a:pt x="1063821" y="1122690"/>
                    <a:pt x="1061346" y="1122690"/>
                  </a:cubicBezTo>
                  <a:cubicBezTo>
                    <a:pt x="1050205" y="1122484"/>
                    <a:pt x="1040509" y="1120421"/>
                    <a:pt x="1029576" y="1122071"/>
                  </a:cubicBezTo>
                  <a:cubicBezTo>
                    <a:pt x="987490" y="1128054"/>
                    <a:pt x="945817" y="1137132"/>
                    <a:pt x="903525" y="1142083"/>
                  </a:cubicBezTo>
                  <a:cubicBezTo>
                    <a:pt x="891147" y="1143527"/>
                    <a:pt x="879594" y="1145796"/>
                    <a:pt x="873612" y="1158587"/>
                  </a:cubicBezTo>
                  <a:cubicBezTo>
                    <a:pt x="872580" y="1160856"/>
                    <a:pt x="869898" y="1162919"/>
                    <a:pt x="867629" y="1163951"/>
                  </a:cubicBezTo>
                  <a:cubicBezTo>
                    <a:pt x="776031" y="1202529"/>
                    <a:pt x="778507" y="1335799"/>
                    <a:pt x="776237" y="1418320"/>
                  </a:cubicBezTo>
                  <a:cubicBezTo>
                    <a:pt x="774793" y="1473609"/>
                    <a:pt x="771699" y="1529103"/>
                    <a:pt x="769636" y="1584598"/>
                  </a:cubicBezTo>
                  <a:cubicBezTo>
                    <a:pt x="769430" y="1592438"/>
                    <a:pt x="767160" y="1595945"/>
                    <a:pt x="759115" y="1597802"/>
                  </a:cubicBezTo>
                  <a:lnTo>
                    <a:pt x="597168" y="1638237"/>
                  </a:lnTo>
                  <a:cubicBezTo>
                    <a:pt x="586853" y="1640919"/>
                    <a:pt x="576126" y="1641950"/>
                    <a:pt x="565604" y="1643600"/>
                  </a:cubicBezTo>
                  <a:cubicBezTo>
                    <a:pt x="556527" y="1644838"/>
                    <a:pt x="547862" y="1645251"/>
                    <a:pt x="541260" y="1636586"/>
                  </a:cubicBezTo>
                  <a:cubicBezTo>
                    <a:pt x="539816" y="1634730"/>
                    <a:pt x="534453" y="1634524"/>
                    <a:pt x="531152" y="1635142"/>
                  </a:cubicBezTo>
                  <a:cubicBezTo>
                    <a:pt x="502854" y="1640128"/>
                    <a:pt x="126625" y="1713325"/>
                    <a:pt x="38100" y="1761750"/>
                  </a:cubicBezTo>
                  <a:lnTo>
                    <a:pt x="0" y="1925693"/>
                  </a:lnTo>
                  <a:cubicBezTo>
                    <a:pt x="20837" y="1921361"/>
                    <a:pt x="342261" y="1808277"/>
                    <a:pt x="433984" y="1779347"/>
                  </a:cubicBezTo>
                  <a:cubicBezTo>
                    <a:pt x="525707" y="1750417"/>
                    <a:pt x="511347" y="1760573"/>
                    <a:pt x="550338" y="1752115"/>
                  </a:cubicBezTo>
                  <a:cubicBezTo>
                    <a:pt x="562097" y="1749433"/>
                    <a:pt x="568698" y="1743450"/>
                    <a:pt x="571381" y="1732517"/>
                  </a:cubicBezTo>
                  <a:cubicBezTo>
                    <a:pt x="573031" y="1725502"/>
                    <a:pt x="577363" y="1723439"/>
                    <a:pt x="583552" y="1721995"/>
                  </a:cubicBezTo>
                  <a:lnTo>
                    <a:pt x="746737" y="1681973"/>
                  </a:lnTo>
                  <a:lnTo>
                    <a:pt x="757893" y="1680765"/>
                  </a:lnTo>
                  <a:lnTo>
                    <a:pt x="811764" y="1667514"/>
                  </a:lnTo>
                  <a:lnTo>
                    <a:pt x="817704" y="1665056"/>
                  </a:lnTo>
                  <a:lnTo>
                    <a:pt x="899606" y="1644632"/>
                  </a:lnTo>
                  <a:cubicBezTo>
                    <a:pt x="901462" y="1644219"/>
                    <a:pt x="903525" y="1644219"/>
                    <a:pt x="906001" y="1644013"/>
                  </a:cubicBezTo>
                  <a:lnTo>
                    <a:pt x="906001" y="1644332"/>
                  </a:lnTo>
                  <a:lnTo>
                    <a:pt x="992949" y="1622943"/>
                  </a:lnTo>
                  <a:lnTo>
                    <a:pt x="993252" y="1624175"/>
                  </a:lnTo>
                  <a:lnTo>
                    <a:pt x="1021736" y="1617607"/>
                  </a:lnTo>
                  <a:cubicBezTo>
                    <a:pt x="1036384" y="1614306"/>
                    <a:pt x="1056601" y="1626890"/>
                    <a:pt x="1071454" y="1629160"/>
                  </a:cubicBezTo>
                  <a:cubicBezTo>
                    <a:pt x="1081563" y="1630810"/>
                    <a:pt x="1094766" y="1628540"/>
                    <a:pt x="1104050" y="1632048"/>
                  </a:cubicBezTo>
                  <a:cubicBezTo>
                    <a:pt x="1114984" y="1635968"/>
                    <a:pt x="1132932" y="1660105"/>
                    <a:pt x="1144692" y="1644219"/>
                  </a:cubicBezTo>
                  <a:cubicBezTo>
                    <a:pt x="1150467" y="1636380"/>
                    <a:pt x="1147992" y="1620908"/>
                    <a:pt x="1147992" y="1611624"/>
                  </a:cubicBezTo>
                  <a:cubicBezTo>
                    <a:pt x="1147992" y="1600277"/>
                    <a:pt x="1128806" y="1587280"/>
                    <a:pt x="1151912" y="1581917"/>
                  </a:cubicBezTo>
                  <a:cubicBezTo>
                    <a:pt x="1270535" y="1553859"/>
                    <a:pt x="1395347" y="1535911"/>
                    <a:pt x="1506750" y="1484336"/>
                  </a:cubicBezTo>
                  <a:cubicBezTo>
                    <a:pt x="1508400" y="1483511"/>
                    <a:pt x="1510463" y="1483304"/>
                    <a:pt x="1512114" y="1482686"/>
                  </a:cubicBezTo>
                  <a:cubicBezTo>
                    <a:pt x="1512939" y="1483511"/>
                    <a:pt x="1513764" y="1483717"/>
                    <a:pt x="1513970" y="1484336"/>
                  </a:cubicBezTo>
                  <a:cubicBezTo>
                    <a:pt x="1522841" y="1500840"/>
                    <a:pt x="1522841" y="1500428"/>
                    <a:pt x="1539758" y="1494033"/>
                  </a:cubicBezTo>
                  <a:cubicBezTo>
                    <a:pt x="1543059" y="1492794"/>
                    <a:pt x="1548423" y="1493413"/>
                    <a:pt x="1551311" y="1495270"/>
                  </a:cubicBezTo>
                  <a:cubicBezTo>
                    <a:pt x="1571322" y="1508680"/>
                    <a:pt x="1592571" y="1499190"/>
                    <a:pt x="1594428" y="1475259"/>
                  </a:cubicBezTo>
                  <a:cubicBezTo>
                    <a:pt x="1659000" y="1467523"/>
                    <a:pt x="1871284" y="1459098"/>
                    <a:pt x="1938744" y="1448852"/>
                  </a:cubicBezTo>
                  <a:cubicBezTo>
                    <a:pt x="1954217" y="1433380"/>
                    <a:pt x="1981448" y="1427191"/>
                    <a:pt x="1999191" y="1413781"/>
                  </a:cubicBezTo>
                  <a:cubicBezTo>
                    <a:pt x="2024153" y="1394801"/>
                    <a:pt x="2023328" y="1375203"/>
                    <a:pt x="2024153" y="1345908"/>
                  </a:cubicBezTo>
                  <a:cubicBezTo>
                    <a:pt x="2024153" y="1343433"/>
                    <a:pt x="2024153" y="1340957"/>
                    <a:pt x="2025391" y="1338687"/>
                  </a:cubicBezTo>
                  <a:cubicBezTo>
                    <a:pt x="2031374" y="1327341"/>
                    <a:pt x="2090169" y="1335799"/>
                    <a:pt x="2102341" y="1336006"/>
                  </a:cubicBezTo>
                  <a:lnTo>
                    <a:pt x="2188987" y="1337862"/>
                  </a:lnTo>
                  <a:cubicBezTo>
                    <a:pt x="2218282" y="1338687"/>
                    <a:pt x="2206111" y="1281336"/>
                    <a:pt x="2204666" y="1264007"/>
                  </a:cubicBezTo>
                  <a:cubicBezTo>
                    <a:pt x="2203429" y="1251628"/>
                    <a:pt x="2202397" y="1247090"/>
                    <a:pt x="2190226" y="1243789"/>
                  </a:cubicBezTo>
                  <a:cubicBezTo>
                    <a:pt x="2188162" y="1243376"/>
                    <a:pt x="2168358" y="1241107"/>
                    <a:pt x="2168151" y="1239457"/>
                  </a:cubicBezTo>
                  <a:cubicBezTo>
                    <a:pt x="2167532" y="1230792"/>
                    <a:pt x="2167739" y="1223778"/>
                    <a:pt x="2178260" y="1219033"/>
                  </a:cubicBezTo>
                  <a:cubicBezTo>
                    <a:pt x="2203429" y="1207893"/>
                    <a:pt x="2192907" y="1174884"/>
                    <a:pt x="2216219" y="1161887"/>
                  </a:cubicBezTo>
                  <a:cubicBezTo>
                    <a:pt x="2239325" y="1149097"/>
                    <a:pt x="2260367" y="1115470"/>
                    <a:pt x="2267795" y="1090920"/>
                  </a:cubicBezTo>
                  <a:cubicBezTo>
                    <a:pt x="2271921" y="1077510"/>
                    <a:pt x="2271508" y="1066989"/>
                    <a:pt x="2260574" y="1057706"/>
                  </a:cubicBezTo>
                  <a:cubicBezTo>
                    <a:pt x="2253147" y="1051516"/>
                    <a:pt x="2239325" y="1047597"/>
                    <a:pt x="2235405" y="1038107"/>
                  </a:cubicBezTo>
                  <a:cubicBezTo>
                    <a:pt x="2231073" y="1027585"/>
                    <a:pt x="2240976" y="1008812"/>
                    <a:pt x="2245101" y="998497"/>
                  </a:cubicBezTo>
                  <a:cubicBezTo>
                    <a:pt x="2248609" y="990039"/>
                    <a:pt x="2269032" y="1019952"/>
                    <a:pt x="2269858" y="1020778"/>
                  </a:cubicBezTo>
                  <a:cubicBezTo>
                    <a:pt x="2280998" y="1029855"/>
                    <a:pt x="2289043" y="1016239"/>
                    <a:pt x="2299771" y="1016445"/>
                  </a:cubicBezTo>
                  <a:cubicBezTo>
                    <a:pt x="2309467" y="1016445"/>
                    <a:pt x="2314213" y="1024491"/>
                    <a:pt x="2322052" y="1012732"/>
                  </a:cubicBezTo>
                  <a:cubicBezTo>
                    <a:pt x="2330717" y="1025935"/>
                    <a:pt x="2341857" y="1039139"/>
                    <a:pt x="2347221" y="1054199"/>
                  </a:cubicBezTo>
                  <a:cubicBezTo>
                    <a:pt x="2351553" y="1066782"/>
                    <a:pt x="2352378" y="1081842"/>
                    <a:pt x="2362693" y="1091333"/>
                  </a:cubicBezTo>
                  <a:cubicBezTo>
                    <a:pt x="2394670" y="1120627"/>
                    <a:pt x="2436755" y="1133831"/>
                    <a:pt x="2479047" y="1140020"/>
                  </a:cubicBezTo>
                  <a:cubicBezTo>
                    <a:pt x="2523608" y="1146415"/>
                    <a:pt x="2572914" y="1151366"/>
                    <a:pt x="2617475" y="1145383"/>
                  </a:cubicBezTo>
                  <a:cubicBezTo>
                    <a:pt x="2635836" y="1142907"/>
                    <a:pt x="2652753" y="1141670"/>
                    <a:pt x="2665956" y="1157555"/>
                  </a:cubicBezTo>
                  <a:cubicBezTo>
                    <a:pt x="2680810" y="1175503"/>
                    <a:pt x="2712993" y="1160856"/>
                    <a:pt x="2729909" y="1155079"/>
                  </a:cubicBezTo>
                  <a:cubicBezTo>
                    <a:pt x="2764774" y="1143320"/>
                    <a:pt x="2789324" y="1096903"/>
                    <a:pt x="2828727" y="1098141"/>
                  </a:cubicBezTo>
                  <a:cubicBezTo>
                    <a:pt x="2864417" y="1099378"/>
                    <a:pt x="2900314" y="1101648"/>
                    <a:pt x="2936004" y="1098141"/>
                  </a:cubicBezTo>
                  <a:cubicBezTo>
                    <a:pt x="2958697" y="1095871"/>
                    <a:pt x="2964680" y="1078335"/>
                    <a:pt x="2965711" y="1058324"/>
                  </a:cubicBezTo>
                  <a:cubicBezTo>
                    <a:pt x="2967361" y="1026760"/>
                    <a:pt x="2967155" y="995196"/>
                    <a:pt x="2967981" y="963632"/>
                  </a:cubicBezTo>
                  <a:cubicBezTo>
                    <a:pt x="2969425" y="899885"/>
                    <a:pt x="2970869" y="835932"/>
                    <a:pt x="2970869" y="771979"/>
                  </a:cubicBezTo>
                  <a:cubicBezTo>
                    <a:pt x="2970869" y="753412"/>
                    <a:pt x="2966330" y="750523"/>
                    <a:pt x="2948383" y="749698"/>
                  </a:cubicBezTo>
                  <a:cubicBezTo>
                    <a:pt x="2921563" y="748254"/>
                    <a:pt x="2894950" y="747841"/>
                    <a:pt x="2868131" y="747016"/>
                  </a:cubicBezTo>
                  <a:cubicBezTo>
                    <a:pt x="2848533" y="746397"/>
                    <a:pt x="2828727" y="744128"/>
                    <a:pt x="2810573" y="753618"/>
                  </a:cubicBezTo>
                  <a:cubicBezTo>
                    <a:pt x="2795100" y="761457"/>
                    <a:pt x="2773232" y="775073"/>
                    <a:pt x="2755078" y="769090"/>
                  </a:cubicBezTo>
                  <a:cubicBezTo>
                    <a:pt x="2721038" y="757950"/>
                    <a:pt x="2686173" y="762695"/>
                    <a:pt x="2651721" y="762695"/>
                  </a:cubicBezTo>
                  <a:cubicBezTo>
                    <a:pt x="2632948" y="762488"/>
                    <a:pt x="2629440" y="788689"/>
                    <a:pt x="2610049" y="788276"/>
                  </a:cubicBezTo>
                  <a:cubicBezTo>
                    <a:pt x="2609017" y="788276"/>
                    <a:pt x="2607779" y="788689"/>
                    <a:pt x="2607160" y="789308"/>
                  </a:cubicBezTo>
                  <a:cubicBezTo>
                    <a:pt x="2581785" y="812826"/>
                    <a:pt x="2532891" y="795703"/>
                    <a:pt x="2506691" y="781881"/>
                  </a:cubicBezTo>
                  <a:cubicBezTo>
                    <a:pt x="2489981" y="773010"/>
                    <a:pt x="2481729" y="774454"/>
                    <a:pt x="2471001" y="789514"/>
                  </a:cubicBezTo>
                  <a:cubicBezTo>
                    <a:pt x="2469145" y="792196"/>
                    <a:pt x="2463574" y="793847"/>
                    <a:pt x="2459861" y="793434"/>
                  </a:cubicBezTo>
                  <a:lnTo>
                    <a:pt x="2392401" y="784769"/>
                  </a:lnTo>
                  <a:cubicBezTo>
                    <a:pt x="2375896" y="782706"/>
                    <a:pt x="2360630" y="784563"/>
                    <a:pt x="2350934" y="800655"/>
                  </a:cubicBezTo>
                  <a:cubicBezTo>
                    <a:pt x="2349903" y="802305"/>
                    <a:pt x="2347427" y="804368"/>
                    <a:pt x="2346189" y="804162"/>
                  </a:cubicBezTo>
                  <a:cubicBezTo>
                    <a:pt x="2335874" y="801479"/>
                    <a:pt x="2266351" y="830568"/>
                    <a:pt x="2266557" y="803749"/>
                  </a:cubicBezTo>
                  <a:cubicBezTo>
                    <a:pt x="2266763" y="768059"/>
                    <a:pt x="2266351" y="732162"/>
                    <a:pt x="2258923" y="697091"/>
                  </a:cubicBezTo>
                  <a:cubicBezTo>
                    <a:pt x="2262224" y="696678"/>
                    <a:pt x="2265732" y="695854"/>
                    <a:pt x="2269239" y="696266"/>
                  </a:cubicBezTo>
                  <a:cubicBezTo>
                    <a:pt x="2308230" y="701011"/>
                    <a:pt x="2345158" y="709676"/>
                    <a:pt x="2384148" y="699979"/>
                  </a:cubicBezTo>
                  <a:cubicBezTo>
                    <a:pt x="2398383" y="696266"/>
                    <a:pt x="2413443" y="698948"/>
                    <a:pt x="2426853" y="704518"/>
                  </a:cubicBezTo>
                  <a:cubicBezTo>
                    <a:pt x="2462337" y="719578"/>
                    <a:pt x="2497201" y="710914"/>
                    <a:pt x="2531654" y="697504"/>
                  </a:cubicBezTo>
                  <a:cubicBezTo>
                    <a:pt x="2549602" y="690490"/>
                    <a:pt x="2567757" y="683269"/>
                    <a:pt x="2586736" y="681000"/>
                  </a:cubicBezTo>
                  <a:cubicBezTo>
                    <a:pt x="2597877" y="679762"/>
                    <a:pt x="2612524" y="682650"/>
                    <a:pt x="2615206" y="668622"/>
                  </a:cubicBezTo>
                  <a:cubicBezTo>
                    <a:pt x="2618301" y="651705"/>
                    <a:pt x="2611905" y="643453"/>
                    <a:pt x="2635217" y="649229"/>
                  </a:cubicBezTo>
                  <a:cubicBezTo>
                    <a:pt x="2651927" y="653355"/>
                    <a:pt x="2675652" y="663671"/>
                    <a:pt x="2688443" y="646135"/>
                  </a:cubicBezTo>
                  <a:cubicBezTo>
                    <a:pt x="2699170" y="631694"/>
                    <a:pt x="2706391" y="651292"/>
                    <a:pt x="2712580" y="659751"/>
                  </a:cubicBezTo>
                  <a:cubicBezTo>
                    <a:pt x="2721451" y="672335"/>
                    <a:pt x="2731973" y="683682"/>
                    <a:pt x="2743731" y="693584"/>
                  </a:cubicBezTo>
                  <a:cubicBezTo>
                    <a:pt x="2754253" y="702662"/>
                    <a:pt x="2770344" y="720816"/>
                    <a:pt x="2785611" y="717515"/>
                  </a:cubicBezTo>
                  <a:cubicBezTo>
                    <a:pt x="2801083" y="714214"/>
                    <a:pt x="2845438" y="714833"/>
                    <a:pt x="2855753" y="729068"/>
                  </a:cubicBezTo>
                  <a:cubicBezTo>
                    <a:pt x="2856372" y="729687"/>
                    <a:pt x="2857610" y="729893"/>
                    <a:pt x="2858641" y="729893"/>
                  </a:cubicBezTo>
                  <a:cubicBezTo>
                    <a:pt x="2887111" y="729893"/>
                    <a:pt x="2892062" y="684919"/>
                    <a:pt x="2898663" y="664908"/>
                  </a:cubicBezTo>
                  <a:cubicBezTo>
                    <a:pt x="2902171" y="654593"/>
                    <a:pt x="2902996" y="637676"/>
                    <a:pt x="2916611" y="637264"/>
                  </a:cubicBezTo>
                  <a:cubicBezTo>
                    <a:pt x="2946319" y="636439"/>
                    <a:pt x="3006971" y="639946"/>
                    <a:pt x="3010066" y="597035"/>
                  </a:cubicBezTo>
                  <a:cubicBezTo>
                    <a:pt x="3012129" y="569803"/>
                    <a:pt x="3011923" y="539890"/>
                    <a:pt x="3008622" y="512864"/>
                  </a:cubicBezTo>
                  <a:cubicBezTo>
                    <a:pt x="3003877" y="474905"/>
                    <a:pt x="2959729" y="479444"/>
                    <a:pt x="2932291" y="477587"/>
                  </a:cubicBezTo>
                  <a:lnTo>
                    <a:pt x="2807066" y="468716"/>
                  </a:lnTo>
                  <a:cubicBezTo>
                    <a:pt x="2795307" y="467891"/>
                    <a:pt x="2781072" y="469129"/>
                    <a:pt x="2769725" y="465828"/>
                  </a:cubicBezTo>
                  <a:cubicBezTo>
                    <a:pt x="2745176" y="459020"/>
                    <a:pt x="2720625" y="448498"/>
                    <a:pt x="2695663" y="441071"/>
                  </a:cubicBezTo>
                  <a:cubicBezTo>
                    <a:pt x="2679572" y="436326"/>
                    <a:pt x="2661417" y="434057"/>
                    <a:pt x="2649039" y="421679"/>
                  </a:cubicBezTo>
                  <a:cubicBezTo>
                    <a:pt x="2610049" y="382482"/>
                    <a:pt x="2562186" y="362471"/>
                    <a:pt x="2507517" y="357313"/>
                  </a:cubicBezTo>
                  <a:cubicBezTo>
                    <a:pt x="2405604" y="347411"/>
                    <a:pt x="2304929" y="353600"/>
                    <a:pt x="2205492" y="377944"/>
                  </a:cubicBezTo>
                  <a:cubicBezTo>
                    <a:pt x="2202191" y="378768"/>
                    <a:pt x="2196621" y="376912"/>
                    <a:pt x="2194764" y="374437"/>
                  </a:cubicBezTo>
                  <a:cubicBezTo>
                    <a:pt x="2181561" y="357313"/>
                    <a:pt x="2159693" y="336064"/>
                    <a:pt x="2156392" y="313990"/>
                  </a:cubicBezTo>
                  <a:cubicBezTo>
                    <a:pt x="2154329" y="298930"/>
                    <a:pt x="2156186" y="290265"/>
                    <a:pt x="2144633" y="277888"/>
                  </a:cubicBezTo>
                  <a:cubicBezTo>
                    <a:pt x="2131223" y="263240"/>
                    <a:pt x="2118020" y="248180"/>
                    <a:pt x="2104817" y="233326"/>
                  </a:cubicBezTo>
                  <a:cubicBezTo>
                    <a:pt x="2103992" y="232501"/>
                    <a:pt x="2103579" y="231469"/>
                    <a:pt x="2102547" y="229819"/>
                  </a:cubicBezTo>
                  <a:cubicBezTo>
                    <a:pt x="2105229" y="226931"/>
                    <a:pt x="2107911" y="224043"/>
                    <a:pt x="2110181" y="221773"/>
                  </a:cubicBezTo>
                  <a:cubicBezTo>
                    <a:pt x="2113069" y="218679"/>
                    <a:pt x="2173927" y="249212"/>
                    <a:pt x="2180942" y="252306"/>
                  </a:cubicBezTo>
                  <a:cubicBezTo>
                    <a:pt x="2204666" y="262828"/>
                    <a:pt x="2227773" y="276031"/>
                    <a:pt x="2253147" y="281807"/>
                  </a:cubicBezTo>
                  <a:cubicBezTo>
                    <a:pt x="2262018" y="283664"/>
                    <a:pt x="2264701" y="279125"/>
                    <a:pt x="2261193" y="270873"/>
                  </a:cubicBezTo>
                  <a:cubicBezTo>
                    <a:pt x="2257686" y="262828"/>
                    <a:pt x="2266969" y="242197"/>
                    <a:pt x="2278316" y="237865"/>
                  </a:cubicBezTo>
                  <a:cubicBezTo>
                    <a:pt x="2301215" y="228994"/>
                    <a:pt x="2306786" y="189178"/>
                    <a:pt x="2312356" y="168548"/>
                  </a:cubicBezTo>
                  <a:cubicBezTo>
                    <a:pt x="2314006" y="162152"/>
                    <a:pt x="2315863" y="157820"/>
                    <a:pt x="2322877" y="159058"/>
                  </a:cubicBezTo>
                  <a:cubicBezTo>
                    <a:pt x="2329273" y="160296"/>
                    <a:pt x="2316275" y="134921"/>
                    <a:pt x="2316275" y="133889"/>
                  </a:cubicBezTo>
                  <a:cubicBezTo>
                    <a:pt x="2316482" y="122337"/>
                    <a:pt x="2332779" y="114703"/>
                    <a:pt x="2327210" y="100675"/>
                  </a:cubicBezTo>
                  <a:cubicBezTo>
                    <a:pt x="2323909" y="92217"/>
                    <a:pt x="2310499" y="89741"/>
                    <a:pt x="2302453" y="86440"/>
                  </a:cubicBezTo>
                  <a:lnTo>
                    <a:pt x="2265938" y="71586"/>
                  </a:lnTo>
                  <a:lnTo>
                    <a:pt x="2147934" y="24756"/>
                  </a:lnTo>
                  <a:cubicBezTo>
                    <a:pt x="2126066" y="16298"/>
                    <a:pt x="2099865" y="1650"/>
                    <a:pt x="2076141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36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grpSp>
          <p:nvGrpSpPr>
            <p:cNvPr id="2409" name="Group 2408">
              <a:extLst>
                <a:ext uri="{FF2B5EF4-FFF2-40B4-BE49-F238E27FC236}">
                  <a16:creationId xmlns:a16="http://schemas.microsoft.com/office/drawing/2014/main" id="{02917B6D-09A9-4294-BB8D-C72695482C8F}"/>
                </a:ext>
              </a:extLst>
            </p:cNvPr>
            <p:cNvGrpSpPr/>
            <p:nvPr/>
          </p:nvGrpSpPr>
          <p:grpSpPr>
            <a:xfrm>
              <a:off x="2135413" y="1899939"/>
              <a:ext cx="1901867" cy="906768"/>
              <a:chOff x="7171493" y="894158"/>
              <a:chExt cx="6569449" cy="3132167"/>
            </a:xfrm>
          </p:grpSpPr>
          <p:grpSp>
            <p:nvGrpSpPr>
              <p:cNvPr id="2410" name="Group 2409">
                <a:extLst>
                  <a:ext uri="{FF2B5EF4-FFF2-40B4-BE49-F238E27FC236}">
                    <a16:creationId xmlns:a16="http://schemas.microsoft.com/office/drawing/2014/main" id="{47A77CC5-98C6-4BF1-AED8-BA24B1EC7628}"/>
                  </a:ext>
                </a:extLst>
              </p:cNvPr>
              <p:cNvGrpSpPr/>
              <p:nvPr/>
            </p:nvGrpSpPr>
            <p:grpSpPr>
              <a:xfrm rot="18564185" flipH="1">
                <a:off x="8401520" y="885264"/>
                <a:ext cx="1911034" cy="4371088"/>
                <a:chOff x="4970502" y="462331"/>
                <a:chExt cx="2246960" cy="5139448"/>
              </a:xfrm>
            </p:grpSpPr>
            <p:sp>
              <p:nvSpPr>
                <p:cNvPr id="2415" name="Freeform: Shape 2414">
                  <a:extLst>
                    <a:ext uri="{FF2B5EF4-FFF2-40B4-BE49-F238E27FC236}">
                      <a16:creationId xmlns:a16="http://schemas.microsoft.com/office/drawing/2014/main" id="{AC0A7CB3-511F-4AF8-9DB3-24B180ABE102}"/>
                    </a:ext>
                  </a:extLst>
                </p:cNvPr>
                <p:cNvSpPr/>
                <p:nvPr/>
              </p:nvSpPr>
              <p:spPr>
                <a:xfrm>
                  <a:off x="4970502" y="4508663"/>
                  <a:ext cx="2246960" cy="1093116"/>
                </a:xfrm>
                <a:custGeom>
                  <a:avLst/>
                  <a:gdLst>
                    <a:gd name="connsiteX0" fmla="*/ 2247677 w 2246960"/>
                    <a:gd name="connsiteY0" fmla="*/ 660646 h 1093115"/>
                    <a:gd name="connsiteX1" fmla="*/ 2243339 w 2246960"/>
                    <a:gd name="connsiteY1" fmla="*/ 602521 h 1093115"/>
                    <a:gd name="connsiteX2" fmla="*/ 2229458 w 2246960"/>
                    <a:gd name="connsiteY2" fmla="*/ 533550 h 1093115"/>
                    <a:gd name="connsiteX3" fmla="*/ 2225988 w 2246960"/>
                    <a:gd name="connsiteY3" fmla="*/ 504053 h 1093115"/>
                    <a:gd name="connsiteX4" fmla="*/ 2229458 w 2246960"/>
                    <a:gd name="connsiteY4" fmla="*/ 397778 h 1093115"/>
                    <a:gd name="connsiteX5" fmla="*/ 2145306 w 2246960"/>
                    <a:gd name="connsiteY5" fmla="*/ 303649 h 1093115"/>
                    <a:gd name="connsiteX6" fmla="*/ 1971361 w 2246960"/>
                    <a:gd name="connsiteY6" fmla="*/ 232509 h 1093115"/>
                    <a:gd name="connsiteX7" fmla="*/ 1953576 w 2246960"/>
                    <a:gd name="connsiteY7" fmla="*/ 196940 h 1093115"/>
                    <a:gd name="connsiteX8" fmla="*/ 1960951 w 2246960"/>
                    <a:gd name="connsiteY8" fmla="*/ 172214 h 1093115"/>
                    <a:gd name="connsiteX9" fmla="*/ 1957480 w 2246960"/>
                    <a:gd name="connsiteY9" fmla="*/ 139247 h 1093115"/>
                    <a:gd name="connsiteX10" fmla="*/ 1892848 w 2246960"/>
                    <a:gd name="connsiteY10" fmla="*/ 58132 h 1093115"/>
                    <a:gd name="connsiteX11" fmla="*/ 1802189 w 2246960"/>
                    <a:gd name="connsiteY11" fmla="*/ 439 h 1093115"/>
                    <a:gd name="connsiteX12" fmla="*/ 1790043 w 2246960"/>
                    <a:gd name="connsiteY12" fmla="*/ 13886 h 1093115"/>
                    <a:gd name="connsiteX13" fmla="*/ 1737122 w 2246960"/>
                    <a:gd name="connsiteY13" fmla="*/ 106281 h 1093115"/>
                    <a:gd name="connsiteX14" fmla="*/ 1632582 w 2246960"/>
                    <a:gd name="connsiteY14" fmla="*/ 192168 h 1093115"/>
                    <a:gd name="connsiteX15" fmla="*/ 1524572 w 2246960"/>
                    <a:gd name="connsiteY15" fmla="*/ 221665 h 1093115"/>
                    <a:gd name="connsiteX16" fmla="*/ 1454734 w 2246960"/>
                    <a:gd name="connsiteY16" fmla="*/ 234678 h 1093115"/>
                    <a:gd name="connsiteX17" fmla="*/ 1145018 w 2246960"/>
                    <a:gd name="connsiteY17" fmla="*/ 256801 h 1093115"/>
                    <a:gd name="connsiteX18" fmla="*/ 1104243 w 2246960"/>
                    <a:gd name="connsiteY18" fmla="*/ 256801 h 1093115"/>
                    <a:gd name="connsiteX19" fmla="*/ 794527 w 2246960"/>
                    <a:gd name="connsiteY19" fmla="*/ 234678 h 1093115"/>
                    <a:gd name="connsiteX20" fmla="*/ 724689 w 2246960"/>
                    <a:gd name="connsiteY20" fmla="*/ 221665 h 1093115"/>
                    <a:gd name="connsiteX21" fmla="*/ 616678 w 2246960"/>
                    <a:gd name="connsiteY21" fmla="*/ 192168 h 1093115"/>
                    <a:gd name="connsiteX22" fmla="*/ 512138 w 2246960"/>
                    <a:gd name="connsiteY22" fmla="*/ 106281 h 1093115"/>
                    <a:gd name="connsiteX23" fmla="*/ 459218 w 2246960"/>
                    <a:gd name="connsiteY23" fmla="*/ 13886 h 1093115"/>
                    <a:gd name="connsiteX24" fmla="*/ 447072 w 2246960"/>
                    <a:gd name="connsiteY24" fmla="*/ 439 h 1093115"/>
                    <a:gd name="connsiteX25" fmla="*/ 356413 w 2246960"/>
                    <a:gd name="connsiteY25" fmla="*/ 58132 h 1093115"/>
                    <a:gd name="connsiteX26" fmla="*/ 291780 w 2246960"/>
                    <a:gd name="connsiteY26" fmla="*/ 139247 h 1093115"/>
                    <a:gd name="connsiteX27" fmla="*/ 288310 w 2246960"/>
                    <a:gd name="connsiteY27" fmla="*/ 172214 h 1093115"/>
                    <a:gd name="connsiteX28" fmla="*/ 295684 w 2246960"/>
                    <a:gd name="connsiteY28" fmla="*/ 196940 h 1093115"/>
                    <a:gd name="connsiteX29" fmla="*/ 277899 w 2246960"/>
                    <a:gd name="connsiteY29" fmla="*/ 232509 h 1093115"/>
                    <a:gd name="connsiteX30" fmla="*/ 103955 w 2246960"/>
                    <a:gd name="connsiteY30" fmla="*/ 303649 h 1093115"/>
                    <a:gd name="connsiteX31" fmla="*/ 19802 w 2246960"/>
                    <a:gd name="connsiteY31" fmla="*/ 397778 h 1093115"/>
                    <a:gd name="connsiteX32" fmla="*/ 23273 w 2246960"/>
                    <a:gd name="connsiteY32" fmla="*/ 504053 h 1093115"/>
                    <a:gd name="connsiteX33" fmla="*/ 19802 w 2246960"/>
                    <a:gd name="connsiteY33" fmla="*/ 533550 h 1093115"/>
                    <a:gd name="connsiteX34" fmla="*/ 5922 w 2246960"/>
                    <a:gd name="connsiteY34" fmla="*/ 602521 h 1093115"/>
                    <a:gd name="connsiteX35" fmla="*/ 1584 w 2246960"/>
                    <a:gd name="connsiteY35" fmla="*/ 660646 h 1093115"/>
                    <a:gd name="connsiteX36" fmla="*/ 87472 w 2246960"/>
                    <a:gd name="connsiteY36" fmla="*/ 832422 h 1093115"/>
                    <a:gd name="connsiteX37" fmla="*/ 114366 w 2246960"/>
                    <a:gd name="connsiteY37" fmla="*/ 861051 h 1093115"/>
                    <a:gd name="connsiteX38" fmla="*/ 451843 w 2246960"/>
                    <a:gd name="connsiteY38" fmla="*/ 993786 h 1093115"/>
                    <a:gd name="connsiteX39" fmla="*/ 1061733 w 2246960"/>
                    <a:gd name="connsiteY39" fmla="*/ 1096157 h 1093115"/>
                    <a:gd name="connsiteX40" fmla="*/ 1187962 w 2246960"/>
                    <a:gd name="connsiteY40" fmla="*/ 1096157 h 1093115"/>
                    <a:gd name="connsiteX41" fmla="*/ 1797851 w 2246960"/>
                    <a:gd name="connsiteY41" fmla="*/ 993786 h 1093115"/>
                    <a:gd name="connsiteX42" fmla="*/ 2135329 w 2246960"/>
                    <a:gd name="connsiteY42" fmla="*/ 861051 h 1093115"/>
                    <a:gd name="connsiteX43" fmla="*/ 2162223 w 2246960"/>
                    <a:gd name="connsiteY43" fmla="*/ 832422 h 1093115"/>
                    <a:gd name="connsiteX44" fmla="*/ 2247677 w 2246960"/>
                    <a:gd name="connsiteY44" fmla="*/ 660646 h 10931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</a:cxnLst>
                  <a:rect l="l" t="t" r="r" b="b"/>
                  <a:pathLst>
                    <a:path w="2246960" h="1093115">
                      <a:moveTo>
                        <a:pt x="2247677" y="660646"/>
                      </a:moveTo>
                      <a:cubicBezTo>
                        <a:pt x="2245074" y="641560"/>
                        <a:pt x="2244207" y="622040"/>
                        <a:pt x="2243339" y="602521"/>
                      </a:cubicBezTo>
                      <a:cubicBezTo>
                        <a:pt x="2242038" y="578663"/>
                        <a:pt x="2242471" y="554805"/>
                        <a:pt x="2229458" y="533550"/>
                      </a:cubicBezTo>
                      <a:cubicBezTo>
                        <a:pt x="2223819" y="524441"/>
                        <a:pt x="2225120" y="514897"/>
                        <a:pt x="2225988" y="504053"/>
                      </a:cubicBezTo>
                      <a:cubicBezTo>
                        <a:pt x="2229892" y="468917"/>
                        <a:pt x="2240736" y="434649"/>
                        <a:pt x="2229458" y="397778"/>
                      </a:cubicBezTo>
                      <a:cubicBezTo>
                        <a:pt x="2215577" y="352231"/>
                        <a:pt x="2186948" y="321433"/>
                        <a:pt x="2145306" y="303649"/>
                      </a:cubicBezTo>
                      <a:cubicBezTo>
                        <a:pt x="2088047" y="278489"/>
                        <a:pt x="2029487" y="255933"/>
                        <a:pt x="1971361" y="232509"/>
                      </a:cubicBezTo>
                      <a:cubicBezTo>
                        <a:pt x="1954878" y="226003"/>
                        <a:pt x="1947070" y="215158"/>
                        <a:pt x="1953576" y="196940"/>
                      </a:cubicBezTo>
                      <a:cubicBezTo>
                        <a:pt x="1956613" y="188698"/>
                        <a:pt x="1958348" y="180456"/>
                        <a:pt x="1960951" y="172214"/>
                      </a:cubicBezTo>
                      <a:cubicBezTo>
                        <a:pt x="1964421" y="160503"/>
                        <a:pt x="1965722" y="148790"/>
                        <a:pt x="1957480" y="139247"/>
                      </a:cubicBezTo>
                      <a:cubicBezTo>
                        <a:pt x="1934924" y="112787"/>
                        <a:pt x="1917573" y="82857"/>
                        <a:pt x="1892848" y="58132"/>
                      </a:cubicBezTo>
                      <a:cubicBezTo>
                        <a:pt x="1866821" y="32539"/>
                        <a:pt x="1836457" y="13452"/>
                        <a:pt x="1802189" y="439"/>
                      </a:cubicBezTo>
                      <a:cubicBezTo>
                        <a:pt x="1790910" y="-2163"/>
                        <a:pt x="1790910" y="7379"/>
                        <a:pt x="1790043" y="13886"/>
                      </a:cubicBezTo>
                      <a:cubicBezTo>
                        <a:pt x="1783970" y="51191"/>
                        <a:pt x="1763583" y="80688"/>
                        <a:pt x="1737122" y="106281"/>
                      </a:cubicBezTo>
                      <a:cubicBezTo>
                        <a:pt x="1704589" y="137946"/>
                        <a:pt x="1675960" y="173516"/>
                        <a:pt x="1632582" y="192168"/>
                      </a:cubicBezTo>
                      <a:cubicBezTo>
                        <a:pt x="1597880" y="207350"/>
                        <a:pt x="1562310" y="218629"/>
                        <a:pt x="1524572" y="221665"/>
                      </a:cubicBezTo>
                      <a:cubicBezTo>
                        <a:pt x="1500714" y="223834"/>
                        <a:pt x="1478158" y="231208"/>
                        <a:pt x="1454734" y="234678"/>
                      </a:cubicBezTo>
                      <a:cubicBezTo>
                        <a:pt x="1371449" y="247258"/>
                        <a:pt x="1229170" y="259403"/>
                        <a:pt x="1145018" y="256801"/>
                      </a:cubicBezTo>
                      <a:cubicBezTo>
                        <a:pt x="1138945" y="257669"/>
                        <a:pt x="1110316" y="257669"/>
                        <a:pt x="1104243" y="256801"/>
                      </a:cubicBezTo>
                      <a:cubicBezTo>
                        <a:pt x="1019656" y="259837"/>
                        <a:pt x="877812" y="247691"/>
                        <a:pt x="794527" y="234678"/>
                      </a:cubicBezTo>
                      <a:cubicBezTo>
                        <a:pt x="771103" y="231208"/>
                        <a:pt x="748113" y="223400"/>
                        <a:pt x="724689" y="221665"/>
                      </a:cubicBezTo>
                      <a:cubicBezTo>
                        <a:pt x="686950" y="218195"/>
                        <a:pt x="651380" y="207350"/>
                        <a:pt x="616678" y="192168"/>
                      </a:cubicBezTo>
                      <a:cubicBezTo>
                        <a:pt x="573301" y="173082"/>
                        <a:pt x="544672" y="137512"/>
                        <a:pt x="512138" y="106281"/>
                      </a:cubicBezTo>
                      <a:cubicBezTo>
                        <a:pt x="485678" y="80688"/>
                        <a:pt x="465291" y="51191"/>
                        <a:pt x="459218" y="13886"/>
                      </a:cubicBezTo>
                      <a:cubicBezTo>
                        <a:pt x="457916" y="7379"/>
                        <a:pt x="458350" y="-1730"/>
                        <a:pt x="447072" y="439"/>
                      </a:cubicBezTo>
                      <a:cubicBezTo>
                        <a:pt x="413237" y="13452"/>
                        <a:pt x="382439" y="32539"/>
                        <a:pt x="356413" y="58132"/>
                      </a:cubicBezTo>
                      <a:cubicBezTo>
                        <a:pt x="331687" y="82857"/>
                        <a:pt x="314336" y="112787"/>
                        <a:pt x="291780" y="139247"/>
                      </a:cubicBezTo>
                      <a:cubicBezTo>
                        <a:pt x="283538" y="148790"/>
                        <a:pt x="284840" y="160936"/>
                        <a:pt x="288310" y="172214"/>
                      </a:cubicBezTo>
                      <a:cubicBezTo>
                        <a:pt x="290913" y="180456"/>
                        <a:pt x="292648" y="188698"/>
                        <a:pt x="295684" y="196940"/>
                      </a:cubicBezTo>
                      <a:cubicBezTo>
                        <a:pt x="302191" y="215158"/>
                        <a:pt x="294383" y="225569"/>
                        <a:pt x="277899" y="232509"/>
                      </a:cubicBezTo>
                      <a:cubicBezTo>
                        <a:pt x="219773" y="255933"/>
                        <a:pt x="161213" y="278489"/>
                        <a:pt x="103955" y="303649"/>
                      </a:cubicBezTo>
                      <a:cubicBezTo>
                        <a:pt x="62313" y="321867"/>
                        <a:pt x="33683" y="352665"/>
                        <a:pt x="19802" y="397778"/>
                      </a:cubicBezTo>
                      <a:cubicBezTo>
                        <a:pt x="8524" y="434649"/>
                        <a:pt x="19369" y="468917"/>
                        <a:pt x="23273" y="504053"/>
                      </a:cubicBezTo>
                      <a:cubicBezTo>
                        <a:pt x="24574" y="514464"/>
                        <a:pt x="25442" y="524441"/>
                        <a:pt x="19802" y="533550"/>
                      </a:cubicBezTo>
                      <a:cubicBezTo>
                        <a:pt x="6789" y="555239"/>
                        <a:pt x="7223" y="578663"/>
                        <a:pt x="5922" y="602521"/>
                      </a:cubicBezTo>
                      <a:cubicBezTo>
                        <a:pt x="5054" y="622040"/>
                        <a:pt x="4187" y="641560"/>
                        <a:pt x="1584" y="660646"/>
                      </a:cubicBezTo>
                      <a:cubicBezTo>
                        <a:pt x="-8393" y="731352"/>
                        <a:pt x="29779" y="794683"/>
                        <a:pt x="87472" y="832422"/>
                      </a:cubicBezTo>
                      <a:cubicBezTo>
                        <a:pt x="90508" y="847604"/>
                        <a:pt x="102220" y="855412"/>
                        <a:pt x="114366" y="861051"/>
                      </a:cubicBezTo>
                      <a:cubicBezTo>
                        <a:pt x="181167" y="890982"/>
                        <a:pt x="323880" y="951276"/>
                        <a:pt x="451843" y="993786"/>
                      </a:cubicBezTo>
                      <a:cubicBezTo>
                        <a:pt x="742040" y="1075337"/>
                        <a:pt x="1021825" y="1101363"/>
                        <a:pt x="1061733" y="1096157"/>
                      </a:cubicBezTo>
                      <a:cubicBezTo>
                        <a:pt x="1114653" y="1096591"/>
                        <a:pt x="1124630" y="1096591"/>
                        <a:pt x="1187962" y="1096157"/>
                      </a:cubicBezTo>
                      <a:cubicBezTo>
                        <a:pt x="1227869" y="1101363"/>
                        <a:pt x="1507655" y="1075337"/>
                        <a:pt x="1797851" y="993786"/>
                      </a:cubicBezTo>
                      <a:cubicBezTo>
                        <a:pt x="1925815" y="951276"/>
                        <a:pt x="2068527" y="890982"/>
                        <a:pt x="2135329" y="861051"/>
                      </a:cubicBezTo>
                      <a:cubicBezTo>
                        <a:pt x="2147908" y="855412"/>
                        <a:pt x="2159620" y="847604"/>
                        <a:pt x="2162223" y="832422"/>
                      </a:cubicBezTo>
                      <a:cubicBezTo>
                        <a:pt x="2219481" y="794249"/>
                        <a:pt x="2257654" y="731352"/>
                        <a:pt x="2247677" y="660646"/>
                      </a:cubicBezTo>
                      <a:close/>
                    </a:path>
                  </a:pathLst>
                </a:custGeom>
                <a:solidFill>
                  <a:schemeClr val="accent6">
                    <a:lumMod val="60000"/>
                    <a:lumOff val="40000"/>
                  </a:schemeClr>
                </a:solidFill>
                <a:ln w="433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416" name="Freeform: Shape 2415">
                  <a:extLst>
                    <a:ext uri="{FF2B5EF4-FFF2-40B4-BE49-F238E27FC236}">
                      <a16:creationId xmlns:a16="http://schemas.microsoft.com/office/drawing/2014/main" id="{F68A7DDF-4DCB-49B8-A3F2-EDB108C27158}"/>
                    </a:ext>
                  </a:extLst>
                </p:cNvPr>
                <p:cNvSpPr/>
                <p:nvPr/>
              </p:nvSpPr>
              <p:spPr>
                <a:xfrm>
                  <a:off x="5387606" y="467139"/>
                  <a:ext cx="1414110" cy="4307397"/>
                </a:xfrm>
                <a:custGeom>
                  <a:avLst/>
                  <a:gdLst>
                    <a:gd name="connsiteX0" fmla="*/ 1396363 w 1414110"/>
                    <a:gd name="connsiteY0" fmla="*/ 3915263 h 4307396"/>
                    <a:gd name="connsiteX1" fmla="*/ 1229360 w 1414110"/>
                    <a:gd name="connsiteY1" fmla="*/ 3835448 h 4307396"/>
                    <a:gd name="connsiteX2" fmla="*/ 1006399 w 1414110"/>
                    <a:gd name="connsiteY2" fmla="*/ 3801614 h 4307396"/>
                    <a:gd name="connsiteX3" fmla="*/ 942200 w 1414110"/>
                    <a:gd name="connsiteY3" fmla="*/ 3796408 h 4307396"/>
                    <a:gd name="connsiteX4" fmla="*/ 928319 w 1414110"/>
                    <a:gd name="connsiteY4" fmla="*/ 3786432 h 4307396"/>
                    <a:gd name="connsiteX5" fmla="*/ 908799 w 1414110"/>
                    <a:gd name="connsiteY5" fmla="*/ 3644153 h 4307396"/>
                    <a:gd name="connsiteX6" fmla="*/ 929620 w 1414110"/>
                    <a:gd name="connsiteY6" fmla="*/ 3491030 h 4307396"/>
                    <a:gd name="connsiteX7" fmla="*/ 962587 w 1414110"/>
                    <a:gd name="connsiteY7" fmla="*/ 3322291 h 4307396"/>
                    <a:gd name="connsiteX8" fmla="*/ 1003796 w 1414110"/>
                    <a:gd name="connsiteY8" fmla="*/ 2585306 h 4307396"/>
                    <a:gd name="connsiteX9" fmla="*/ 1026352 w 1414110"/>
                    <a:gd name="connsiteY9" fmla="*/ 2337186 h 4307396"/>
                    <a:gd name="connsiteX10" fmla="*/ 1014207 w 1414110"/>
                    <a:gd name="connsiteY10" fmla="*/ 2159771 h 4307396"/>
                    <a:gd name="connsiteX11" fmla="*/ 986445 w 1414110"/>
                    <a:gd name="connsiteY11" fmla="*/ 1953294 h 4307396"/>
                    <a:gd name="connsiteX12" fmla="*/ 966491 w 1414110"/>
                    <a:gd name="connsiteY12" fmla="*/ 1867406 h 4307396"/>
                    <a:gd name="connsiteX13" fmla="*/ 968660 w 1414110"/>
                    <a:gd name="connsiteY13" fmla="*/ 1839211 h 4307396"/>
                    <a:gd name="connsiteX14" fmla="*/ 971697 w 1414110"/>
                    <a:gd name="connsiteY14" fmla="*/ 1814919 h 4307396"/>
                    <a:gd name="connsiteX15" fmla="*/ 982107 w 1414110"/>
                    <a:gd name="connsiteY15" fmla="*/ 1776747 h 4307396"/>
                    <a:gd name="connsiteX16" fmla="*/ 1028955 w 1414110"/>
                    <a:gd name="connsiteY16" fmla="*/ 1698233 h 4307396"/>
                    <a:gd name="connsiteX17" fmla="*/ 1133061 w 1414110"/>
                    <a:gd name="connsiteY17" fmla="*/ 1539471 h 4307396"/>
                    <a:gd name="connsiteX18" fmla="*/ 1150412 w 1414110"/>
                    <a:gd name="connsiteY18" fmla="*/ 1486985 h 4307396"/>
                    <a:gd name="connsiteX19" fmla="*/ 1159522 w 1414110"/>
                    <a:gd name="connsiteY19" fmla="*/ 1438835 h 4307396"/>
                    <a:gd name="connsiteX20" fmla="*/ 1181210 w 1414110"/>
                    <a:gd name="connsiteY20" fmla="*/ 1250143 h 4307396"/>
                    <a:gd name="connsiteX21" fmla="*/ 1212876 w 1414110"/>
                    <a:gd name="connsiteY21" fmla="*/ 1092248 h 4307396"/>
                    <a:gd name="connsiteX22" fmla="*/ 1214177 w 1414110"/>
                    <a:gd name="connsiteY22" fmla="*/ 1024145 h 4307396"/>
                    <a:gd name="connsiteX23" fmla="*/ 1215913 w 1414110"/>
                    <a:gd name="connsiteY23" fmla="*/ 945632 h 4307396"/>
                    <a:gd name="connsiteX24" fmla="*/ 1188585 w 1414110"/>
                    <a:gd name="connsiteY24" fmla="*/ 865817 h 4307396"/>
                    <a:gd name="connsiteX25" fmla="*/ 1083177 w 1414110"/>
                    <a:gd name="connsiteY25" fmla="*/ 777761 h 4307396"/>
                    <a:gd name="connsiteX26" fmla="*/ 1045439 w 1414110"/>
                    <a:gd name="connsiteY26" fmla="*/ 754337 h 4307396"/>
                    <a:gd name="connsiteX27" fmla="*/ 929186 w 1414110"/>
                    <a:gd name="connsiteY27" fmla="*/ 689270 h 4307396"/>
                    <a:gd name="connsiteX28" fmla="*/ 870627 w 1414110"/>
                    <a:gd name="connsiteY28" fmla="*/ 658038 h 4307396"/>
                    <a:gd name="connsiteX29" fmla="*/ 799054 w 1414110"/>
                    <a:gd name="connsiteY29" fmla="*/ 596008 h 4307396"/>
                    <a:gd name="connsiteX30" fmla="*/ 791246 w 1414110"/>
                    <a:gd name="connsiteY30" fmla="*/ 554800 h 4307396"/>
                    <a:gd name="connsiteX31" fmla="*/ 796017 w 1414110"/>
                    <a:gd name="connsiteY31" fmla="*/ 449392 h 4307396"/>
                    <a:gd name="connsiteX32" fmla="*/ 816838 w 1414110"/>
                    <a:gd name="connsiteY32" fmla="*/ 393001 h 4307396"/>
                    <a:gd name="connsiteX33" fmla="*/ 827683 w 1414110"/>
                    <a:gd name="connsiteY33" fmla="*/ 301474 h 4307396"/>
                    <a:gd name="connsiteX34" fmla="*/ 822478 w 1414110"/>
                    <a:gd name="connsiteY34" fmla="*/ 189126 h 4307396"/>
                    <a:gd name="connsiteX35" fmla="*/ 782136 w 1414110"/>
                    <a:gd name="connsiteY35" fmla="*/ 78080 h 4307396"/>
                    <a:gd name="connsiteX36" fmla="*/ 707093 w 1414110"/>
                    <a:gd name="connsiteY36" fmla="*/ 19954 h 4307396"/>
                    <a:gd name="connsiteX37" fmla="*/ 628146 w 1414110"/>
                    <a:gd name="connsiteY37" fmla="*/ 0 h 4307396"/>
                    <a:gd name="connsiteX38" fmla="*/ 530546 w 1414110"/>
                    <a:gd name="connsiteY38" fmla="*/ 22123 h 4307396"/>
                    <a:gd name="connsiteX39" fmla="*/ 458106 w 1414110"/>
                    <a:gd name="connsiteY39" fmla="*/ 83285 h 4307396"/>
                    <a:gd name="connsiteX40" fmla="*/ 422970 w 1414110"/>
                    <a:gd name="connsiteY40" fmla="*/ 196067 h 4307396"/>
                    <a:gd name="connsiteX41" fmla="*/ 422970 w 1414110"/>
                    <a:gd name="connsiteY41" fmla="*/ 308415 h 4307396"/>
                    <a:gd name="connsiteX42" fmla="*/ 438152 w 1414110"/>
                    <a:gd name="connsiteY42" fmla="*/ 399508 h 4307396"/>
                    <a:gd name="connsiteX43" fmla="*/ 461576 w 1414110"/>
                    <a:gd name="connsiteY43" fmla="*/ 455031 h 4307396"/>
                    <a:gd name="connsiteX44" fmla="*/ 471119 w 1414110"/>
                    <a:gd name="connsiteY44" fmla="*/ 560005 h 4307396"/>
                    <a:gd name="connsiteX45" fmla="*/ 465046 w 1414110"/>
                    <a:gd name="connsiteY45" fmla="*/ 601647 h 4307396"/>
                    <a:gd name="connsiteX46" fmla="*/ 396076 w 1414110"/>
                    <a:gd name="connsiteY46" fmla="*/ 666714 h 4307396"/>
                    <a:gd name="connsiteX47" fmla="*/ 338817 w 1414110"/>
                    <a:gd name="connsiteY47" fmla="*/ 700548 h 4307396"/>
                    <a:gd name="connsiteX48" fmla="*/ 225602 w 1414110"/>
                    <a:gd name="connsiteY48" fmla="*/ 770820 h 4307396"/>
                    <a:gd name="connsiteX49" fmla="*/ 188731 w 1414110"/>
                    <a:gd name="connsiteY49" fmla="*/ 795979 h 4307396"/>
                    <a:gd name="connsiteX50" fmla="*/ 87227 w 1414110"/>
                    <a:gd name="connsiteY50" fmla="*/ 888807 h 4307396"/>
                    <a:gd name="connsiteX51" fmla="*/ 63369 w 1414110"/>
                    <a:gd name="connsiteY51" fmla="*/ 969923 h 4307396"/>
                    <a:gd name="connsiteX52" fmla="*/ 68575 w 1414110"/>
                    <a:gd name="connsiteY52" fmla="*/ 1048437 h 4307396"/>
                    <a:gd name="connsiteX53" fmla="*/ 72912 w 1414110"/>
                    <a:gd name="connsiteY53" fmla="*/ 1116540 h 4307396"/>
                    <a:gd name="connsiteX54" fmla="*/ 111519 w 1414110"/>
                    <a:gd name="connsiteY54" fmla="*/ 1272699 h 4307396"/>
                    <a:gd name="connsiteX55" fmla="*/ 141883 w 1414110"/>
                    <a:gd name="connsiteY55" fmla="*/ 1460090 h 4307396"/>
                    <a:gd name="connsiteX56" fmla="*/ 153161 w 1414110"/>
                    <a:gd name="connsiteY56" fmla="*/ 1507372 h 4307396"/>
                    <a:gd name="connsiteX57" fmla="*/ 173115 w 1414110"/>
                    <a:gd name="connsiteY57" fmla="*/ 1558991 h 4307396"/>
                    <a:gd name="connsiteX58" fmla="*/ 284161 w 1414110"/>
                    <a:gd name="connsiteY58" fmla="*/ 1712982 h 4307396"/>
                    <a:gd name="connsiteX59" fmla="*/ 334479 w 1414110"/>
                    <a:gd name="connsiteY59" fmla="*/ 1789327 h 4307396"/>
                    <a:gd name="connsiteX60" fmla="*/ 346625 w 1414110"/>
                    <a:gd name="connsiteY60" fmla="*/ 1827065 h 4307396"/>
                    <a:gd name="connsiteX61" fmla="*/ 350963 w 1414110"/>
                    <a:gd name="connsiteY61" fmla="*/ 1851356 h 4307396"/>
                    <a:gd name="connsiteX62" fmla="*/ 354433 w 1414110"/>
                    <a:gd name="connsiteY62" fmla="*/ 1879552 h 4307396"/>
                    <a:gd name="connsiteX63" fmla="*/ 338383 w 1414110"/>
                    <a:gd name="connsiteY63" fmla="*/ 1966307 h 4307396"/>
                    <a:gd name="connsiteX64" fmla="*/ 320165 w 1414110"/>
                    <a:gd name="connsiteY64" fmla="*/ 2174086 h 4307396"/>
                    <a:gd name="connsiteX65" fmla="*/ 316261 w 1414110"/>
                    <a:gd name="connsiteY65" fmla="*/ 2351500 h 4307396"/>
                    <a:gd name="connsiteX66" fmla="*/ 350095 w 1414110"/>
                    <a:gd name="connsiteY66" fmla="*/ 2598319 h 4307396"/>
                    <a:gd name="connsiteX67" fmla="*/ 424271 w 1414110"/>
                    <a:gd name="connsiteY67" fmla="*/ 3332702 h 4307396"/>
                    <a:gd name="connsiteX68" fmla="*/ 465046 w 1414110"/>
                    <a:gd name="connsiteY68" fmla="*/ 3499706 h 4307396"/>
                    <a:gd name="connsiteX69" fmla="*/ 492374 w 1414110"/>
                    <a:gd name="connsiteY69" fmla="*/ 3651527 h 4307396"/>
                    <a:gd name="connsiteX70" fmla="*/ 479361 w 1414110"/>
                    <a:gd name="connsiteY70" fmla="*/ 3794673 h 4307396"/>
                    <a:gd name="connsiteX71" fmla="*/ 465914 w 1414110"/>
                    <a:gd name="connsiteY71" fmla="*/ 3805518 h 4307396"/>
                    <a:gd name="connsiteX72" fmla="*/ 402148 w 1414110"/>
                    <a:gd name="connsiteY72" fmla="*/ 3813759 h 4307396"/>
                    <a:gd name="connsiteX73" fmla="*/ 180923 w 1414110"/>
                    <a:gd name="connsiteY73" fmla="*/ 3857571 h 4307396"/>
                    <a:gd name="connsiteX74" fmla="*/ 17389 w 1414110"/>
                    <a:gd name="connsiteY74" fmla="*/ 3944760 h 4307396"/>
                    <a:gd name="connsiteX75" fmla="*/ 2207 w 1414110"/>
                    <a:gd name="connsiteY75" fmla="*/ 3997681 h 4307396"/>
                    <a:gd name="connsiteX76" fmla="*/ 8280 w 1414110"/>
                    <a:gd name="connsiteY76" fmla="*/ 4087906 h 4307396"/>
                    <a:gd name="connsiteX77" fmla="*/ 26932 w 1414110"/>
                    <a:gd name="connsiteY77" fmla="*/ 4142996 h 4307396"/>
                    <a:gd name="connsiteX78" fmla="*/ 173982 w 1414110"/>
                    <a:gd name="connsiteY78" fmla="*/ 4267923 h 4307396"/>
                    <a:gd name="connsiteX79" fmla="*/ 357903 w 1414110"/>
                    <a:gd name="connsiteY79" fmla="*/ 4300890 h 4307396"/>
                    <a:gd name="connsiteX80" fmla="*/ 537053 w 1414110"/>
                    <a:gd name="connsiteY80" fmla="*/ 4307397 h 4307396"/>
                    <a:gd name="connsiteX81" fmla="*/ 847637 w 1414110"/>
                    <a:gd name="connsiteY81" fmla="*/ 4303927 h 4307396"/>
                    <a:gd name="connsiteX82" fmla="*/ 1073200 w 1414110"/>
                    <a:gd name="connsiteY82" fmla="*/ 4286142 h 4307396"/>
                    <a:gd name="connsiteX83" fmla="*/ 1255386 w 1414110"/>
                    <a:gd name="connsiteY83" fmla="*/ 4244933 h 4307396"/>
                    <a:gd name="connsiteX84" fmla="*/ 1396797 w 1414110"/>
                    <a:gd name="connsiteY84" fmla="*/ 4113499 h 4307396"/>
                    <a:gd name="connsiteX85" fmla="*/ 1413281 w 1414110"/>
                    <a:gd name="connsiteY85" fmla="*/ 4057542 h 4307396"/>
                    <a:gd name="connsiteX86" fmla="*/ 1415016 w 1414110"/>
                    <a:gd name="connsiteY86" fmla="*/ 3967316 h 4307396"/>
                    <a:gd name="connsiteX87" fmla="*/ 1396363 w 1414110"/>
                    <a:gd name="connsiteY87" fmla="*/ 3915263 h 43073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</a:cxnLst>
                  <a:rect l="l" t="t" r="r" b="b"/>
                  <a:pathLst>
                    <a:path w="1414110" h="4307396">
                      <a:moveTo>
                        <a:pt x="1396363" y="3915263"/>
                      </a:moveTo>
                      <a:cubicBezTo>
                        <a:pt x="1349082" y="3869283"/>
                        <a:pt x="1289221" y="3853233"/>
                        <a:pt x="1229360" y="3835448"/>
                      </a:cubicBezTo>
                      <a:cubicBezTo>
                        <a:pt x="1156485" y="3813759"/>
                        <a:pt x="1081442" y="3807253"/>
                        <a:pt x="1006399" y="3801614"/>
                      </a:cubicBezTo>
                      <a:cubicBezTo>
                        <a:pt x="985144" y="3799879"/>
                        <a:pt x="963889" y="3795541"/>
                        <a:pt x="942200" y="3796408"/>
                      </a:cubicBezTo>
                      <a:cubicBezTo>
                        <a:pt x="935259" y="3796408"/>
                        <a:pt x="928753" y="3794673"/>
                        <a:pt x="928319" y="3786432"/>
                      </a:cubicBezTo>
                      <a:cubicBezTo>
                        <a:pt x="924415" y="3738716"/>
                        <a:pt x="903594" y="3692302"/>
                        <a:pt x="908799" y="3644153"/>
                      </a:cubicBezTo>
                      <a:cubicBezTo>
                        <a:pt x="914438" y="3592968"/>
                        <a:pt x="915306" y="3542216"/>
                        <a:pt x="929620" y="3491030"/>
                      </a:cubicBezTo>
                      <a:cubicBezTo>
                        <a:pt x="944802" y="3435941"/>
                        <a:pt x="957382" y="3379550"/>
                        <a:pt x="962587" y="3322291"/>
                      </a:cubicBezTo>
                      <a:cubicBezTo>
                        <a:pt x="979071" y="3276745"/>
                        <a:pt x="983408" y="2716306"/>
                        <a:pt x="1003796" y="2585306"/>
                      </a:cubicBezTo>
                      <a:cubicBezTo>
                        <a:pt x="1019412" y="2490309"/>
                        <a:pt x="1030690" y="2408325"/>
                        <a:pt x="1026352" y="2337186"/>
                      </a:cubicBezTo>
                      <a:cubicBezTo>
                        <a:pt x="1022448" y="2272553"/>
                        <a:pt x="1023316" y="2223970"/>
                        <a:pt x="1014207" y="2159771"/>
                      </a:cubicBezTo>
                      <a:cubicBezTo>
                        <a:pt x="1004663" y="2091235"/>
                        <a:pt x="1010303" y="2020529"/>
                        <a:pt x="986445" y="1953294"/>
                      </a:cubicBezTo>
                      <a:cubicBezTo>
                        <a:pt x="976902" y="1925966"/>
                        <a:pt x="974299" y="1895602"/>
                        <a:pt x="966491" y="1867406"/>
                      </a:cubicBezTo>
                      <a:cubicBezTo>
                        <a:pt x="962153" y="1857429"/>
                        <a:pt x="961286" y="1847886"/>
                        <a:pt x="968660" y="1839211"/>
                      </a:cubicBezTo>
                      <a:cubicBezTo>
                        <a:pt x="975167" y="1831403"/>
                        <a:pt x="973865" y="1823595"/>
                        <a:pt x="971697" y="1814919"/>
                      </a:cubicBezTo>
                      <a:cubicBezTo>
                        <a:pt x="979505" y="1803207"/>
                        <a:pt x="982107" y="1790628"/>
                        <a:pt x="982107" y="1776747"/>
                      </a:cubicBezTo>
                      <a:cubicBezTo>
                        <a:pt x="982107" y="1751154"/>
                        <a:pt x="1037631" y="1712548"/>
                        <a:pt x="1028955" y="1698233"/>
                      </a:cubicBezTo>
                      <a:cubicBezTo>
                        <a:pt x="1030256" y="1696498"/>
                        <a:pt x="1117879" y="1602369"/>
                        <a:pt x="1133061" y="1539471"/>
                      </a:cubicBezTo>
                      <a:cubicBezTo>
                        <a:pt x="1137399" y="1521687"/>
                        <a:pt x="1140869" y="1503902"/>
                        <a:pt x="1150412" y="1486985"/>
                      </a:cubicBezTo>
                      <a:cubicBezTo>
                        <a:pt x="1157787" y="1474405"/>
                        <a:pt x="1159088" y="1454885"/>
                        <a:pt x="1159522" y="1438835"/>
                      </a:cubicBezTo>
                      <a:cubicBezTo>
                        <a:pt x="1160823" y="1375070"/>
                        <a:pt x="1179475" y="1313908"/>
                        <a:pt x="1181210" y="1250143"/>
                      </a:cubicBezTo>
                      <a:cubicBezTo>
                        <a:pt x="1182946" y="1196788"/>
                        <a:pt x="1190754" y="1142566"/>
                        <a:pt x="1212876" y="1092248"/>
                      </a:cubicBezTo>
                      <a:cubicBezTo>
                        <a:pt x="1220684" y="1074897"/>
                        <a:pt x="1212442" y="1027182"/>
                        <a:pt x="1214177" y="1024145"/>
                      </a:cubicBezTo>
                      <a:cubicBezTo>
                        <a:pt x="1227625" y="997685"/>
                        <a:pt x="1221985" y="973827"/>
                        <a:pt x="1215913" y="945632"/>
                      </a:cubicBezTo>
                      <a:cubicBezTo>
                        <a:pt x="1209840" y="917436"/>
                        <a:pt x="1198128" y="891844"/>
                        <a:pt x="1188585" y="865817"/>
                      </a:cubicBezTo>
                      <a:cubicBezTo>
                        <a:pt x="1170366" y="818102"/>
                        <a:pt x="1131760" y="790774"/>
                        <a:pt x="1083177" y="777761"/>
                      </a:cubicBezTo>
                      <a:cubicBezTo>
                        <a:pt x="1068429" y="773857"/>
                        <a:pt x="1056717" y="762578"/>
                        <a:pt x="1045439" y="754337"/>
                      </a:cubicBezTo>
                      <a:cubicBezTo>
                        <a:pt x="1008568" y="728310"/>
                        <a:pt x="963889" y="717032"/>
                        <a:pt x="929186" y="689270"/>
                      </a:cubicBezTo>
                      <a:cubicBezTo>
                        <a:pt x="911402" y="674956"/>
                        <a:pt x="889713" y="668449"/>
                        <a:pt x="870627" y="658038"/>
                      </a:cubicBezTo>
                      <a:cubicBezTo>
                        <a:pt x="841564" y="642422"/>
                        <a:pt x="822911" y="616396"/>
                        <a:pt x="799054" y="596008"/>
                      </a:cubicBezTo>
                      <a:cubicBezTo>
                        <a:pt x="787775" y="586465"/>
                        <a:pt x="791246" y="568680"/>
                        <a:pt x="791246" y="554800"/>
                      </a:cubicBezTo>
                      <a:cubicBezTo>
                        <a:pt x="791680" y="519664"/>
                        <a:pt x="791680" y="484094"/>
                        <a:pt x="796017" y="449392"/>
                      </a:cubicBezTo>
                      <a:cubicBezTo>
                        <a:pt x="798620" y="429872"/>
                        <a:pt x="808597" y="411220"/>
                        <a:pt x="816838" y="393001"/>
                      </a:cubicBezTo>
                      <a:cubicBezTo>
                        <a:pt x="830719" y="363504"/>
                        <a:pt x="828117" y="332272"/>
                        <a:pt x="827683" y="301474"/>
                      </a:cubicBezTo>
                      <a:cubicBezTo>
                        <a:pt x="827683" y="264170"/>
                        <a:pt x="823779" y="226865"/>
                        <a:pt x="822478" y="189126"/>
                      </a:cubicBezTo>
                      <a:cubicBezTo>
                        <a:pt x="821176" y="148785"/>
                        <a:pt x="805994" y="112782"/>
                        <a:pt x="782136" y="78080"/>
                      </a:cubicBezTo>
                      <a:cubicBezTo>
                        <a:pt x="762183" y="49017"/>
                        <a:pt x="737458" y="32099"/>
                        <a:pt x="707093" y="19954"/>
                      </a:cubicBezTo>
                      <a:cubicBezTo>
                        <a:pt x="689308" y="13013"/>
                        <a:pt x="646798" y="3904"/>
                        <a:pt x="628146" y="0"/>
                      </a:cubicBezTo>
                      <a:cubicBezTo>
                        <a:pt x="627278" y="9543"/>
                        <a:pt x="547897" y="14315"/>
                        <a:pt x="530546" y="22123"/>
                      </a:cubicBezTo>
                      <a:cubicBezTo>
                        <a:pt x="500616" y="35570"/>
                        <a:pt x="476758" y="53354"/>
                        <a:pt x="458106" y="83285"/>
                      </a:cubicBezTo>
                      <a:cubicBezTo>
                        <a:pt x="435549" y="118855"/>
                        <a:pt x="422102" y="155726"/>
                        <a:pt x="422970" y="196067"/>
                      </a:cubicBezTo>
                      <a:cubicBezTo>
                        <a:pt x="423404" y="233372"/>
                        <a:pt x="421668" y="271110"/>
                        <a:pt x="422970" y="308415"/>
                      </a:cubicBezTo>
                      <a:cubicBezTo>
                        <a:pt x="424271" y="339213"/>
                        <a:pt x="422536" y="370445"/>
                        <a:pt x="438152" y="399508"/>
                      </a:cubicBezTo>
                      <a:cubicBezTo>
                        <a:pt x="447695" y="417293"/>
                        <a:pt x="458106" y="435511"/>
                        <a:pt x="461576" y="455031"/>
                      </a:cubicBezTo>
                      <a:cubicBezTo>
                        <a:pt x="467649" y="489733"/>
                        <a:pt x="469384" y="524869"/>
                        <a:pt x="471119" y="560005"/>
                      </a:cubicBezTo>
                      <a:cubicBezTo>
                        <a:pt x="471986" y="573886"/>
                        <a:pt x="475890" y="591237"/>
                        <a:pt x="465046" y="601647"/>
                      </a:cubicBezTo>
                      <a:cubicBezTo>
                        <a:pt x="442056" y="623336"/>
                        <a:pt x="424705" y="649797"/>
                        <a:pt x="396076" y="666714"/>
                      </a:cubicBezTo>
                      <a:cubicBezTo>
                        <a:pt x="376990" y="677992"/>
                        <a:pt x="356168" y="685366"/>
                        <a:pt x="338817" y="700548"/>
                      </a:cubicBezTo>
                      <a:cubicBezTo>
                        <a:pt x="304983" y="730045"/>
                        <a:pt x="261171" y="743059"/>
                        <a:pt x="225602" y="770820"/>
                      </a:cubicBezTo>
                      <a:cubicBezTo>
                        <a:pt x="214757" y="779496"/>
                        <a:pt x="203479" y="791208"/>
                        <a:pt x="188731" y="795979"/>
                      </a:cubicBezTo>
                      <a:cubicBezTo>
                        <a:pt x="140582" y="811161"/>
                        <a:pt x="103277" y="840224"/>
                        <a:pt x="87227" y="888807"/>
                      </a:cubicBezTo>
                      <a:cubicBezTo>
                        <a:pt x="78552" y="915268"/>
                        <a:pt x="68141" y="941294"/>
                        <a:pt x="63369" y="969923"/>
                      </a:cubicBezTo>
                      <a:cubicBezTo>
                        <a:pt x="58598" y="998119"/>
                        <a:pt x="53826" y="1022410"/>
                        <a:pt x="68575" y="1048437"/>
                      </a:cubicBezTo>
                      <a:cubicBezTo>
                        <a:pt x="70310" y="1051473"/>
                        <a:pt x="64237" y="1099189"/>
                        <a:pt x="72912" y="1116540"/>
                      </a:cubicBezTo>
                      <a:cubicBezTo>
                        <a:pt x="97204" y="1165990"/>
                        <a:pt x="107615" y="1219778"/>
                        <a:pt x="111519" y="1272699"/>
                      </a:cubicBezTo>
                      <a:cubicBezTo>
                        <a:pt x="116290" y="1336464"/>
                        <a:pt x="137545" y="1396759"/>
                        <a:pt x="141883" y="1460090"/>
                      </a:cubicBezTo>
                      <a:cubicBezTo>
                        <a:pt x="142750" y="1475706"/>
                        <a:pt x="145353" y="1495226"/>
                        <a:pt x="153161" y="1507372"/>
                      </a:cubicBezTo>
                      <a:cubicBezTo>
                        <a:pt x="163572" y="1523856"/>
                        <a:pt x="167909" y="1541207"/>
                        <a:pt x="173115" y="1558991"/>
                      </a:cubicBezTo>
                      <a:cubicBezTo>
                        <a:pt x="191333" y="1621455"/>
                        <a:pt x="282860" y="1711247"/>
                        <a:pt x="284161" y="1712982"/>
                      </a:cubicBezTo>
                      <a:cubicBezTo>
                        <a:pt x="275920" y="1727730"/>
                        <a:pt x="333178" y="1763734"/>
                        <a:pt x="334479" y="1789327"/>
                      </a:cubicBezTo>
                      <a:cubicBezTo>
                        <a:pt x="334913" y="1803207"/>
                        <a:pt x="338817" y="1815787"/>
                        <a:pt x="346625" y="1827065"/>
                      </a:cubicBezTo>
                      <a:cubicBezTo>
                        <a:pt x="344890" y="1835740"/>
                        <a:pt x="343589" y="1843982"/>
                        <a:pt x="350963" y="1851356"/>
                      </a:cubicBezTo>
                      <a:cubicBezTo>
                        <a:pt x="358771" y="1859598"/>
                        <a:pt x="358337" y="1869575"/>
                        <a:pt x="354433" y="1879552"/>
                      </a:cubicBezTo>
                      <a:cubicBezTo>
                        <a:pt x="347493" y="1908181"/>
                        <a:pt x="346625" y="1938545"/>
                        <a:pt x="338383" y="1966307"/>
                      </a:cubicBezTo>
                      <a:cubicBezTo>
                        <a:pt x="317562" y="2034410"/>
                        <a:pt x="326238" y="2104682"/>
                        <a:pt x="320165" y="2174086"/>
                      </a:cubicBezTo>
                      <a:cubicBezTo>
                        <a:pt x="314092" y="2238285"/>
                        <a:pt x="317562" y="2286868"/>
                        <a:pt x="316261" y="2351500"/>
                      </a:cubicBezTo>
                      <a:cubicBezTo>
                        <a:pt x="314960" y="2422640"/>
                        <a:pt x="329708" y="2504190"/>
                        <a:pt x="350095" y="2598319"/>
                      </a:cubicBezTo>
                      <a:cubicBezTo>
                        <a:pt x="376556" y="2728018"/>
                        <a:pt x="406053" y="3287589"/>
                        <a:pt x="424271" y="3332702"/>
                      </a:cubicBezTo>
                      <a:cubicBezTo>
                        <a:pt x="432079" y="3389960"/>
                        <a:pt x="447261" y="3445484"/>
                        <a:pt x="465046" y="3499706"/>
                      </a:cubicBezTo>
                      <a:cubicBezTo>
                        <a:pt x="481530" y="3550024"/>
                        <a:pt x="484566" y="3600775"/>
                        <a:pt x="492374" y="3651527"/>
                      </a:cubicBezTo>
                      <a:cubicBezTo>
                        <a:pt x="499748" y="3699676"/>
                        <a:pt x="481096" y="3746524"/>
                        <a:pt x="479361" y="3794673"/>
                      </a:cubicBezTo>
                      <a:cubicBezTo>
                        <a:pt x="478927" y="3802915"/>
                        <a:pt x="472854" y="3805084"/>
                        <a:pt x="465914" y="3805518"/>
                      </a:cubicBezTo>
                      <a:cubicBezTo>
                        <a:pt x="444225" y="3805951"/>
                        <a:pt x="423404" y="3811157"/>
                        <a:pt x="402148" y="3813759"/>
                      </a:cubicBezTo>
                      <a:cubicBezTo>
                        <a:pt x="327105" y="3822435"/>
                        <a:pt x="252930" y="3832412"/>
                        <a:pt x="180923" y="3857571"/>
                      </a:cubicBezTo>
                      <a:cubicBezTo>
                        <a:pt x="121929" y="3877958"/>
                        <a:pt x="62502" y="3897044"/>
                        <a:pt x="17389" y="3944760"/>
                      </a:cubicBezTo>
                      <a:cubicBezTo>
                        <a:pt x="1773" y="3961243"/>
                        <a:pt x="-3432" y="3978161"/>
                        <a:pt x="2207" y="3997681"/>
                      </a:cubicBezTo>
                      <a:cubicBezTo>
                        <a:pt x="10882" y="4027611"/>
                        <a:pt x="8280" y="4057542"/>
                        <a:pt x="8280" y="4087906"/>
                      </a:cubicBezTo>
                      <a:cubicBezTo>
                        <a:pt x="11750" y="4106992"/>
                        <a:pt x="15220" y="4126946"/>
                        <a:pt x="26932" y="4142996"/>
                      </a:cubicBezTo>
                      <a:cubicBezTo>
                        <a:pt x="65972" y="4196350"/>
                        <a:pt x="116290" y="4236691"/>
                        <a:pt x="173982" y="4267923"/>
                      </a:cubicBezTo>
                      <a:cubicBezTo>
                        <a:pt x="231241" y="4298721"/>
                        <a:pt x="295873" y="4293082"/>
                        <a:pt x="357903" y="4300890"/>
                      </a:cubicBezTo>
                      <a:cubicBezTo>
                        <a:pt x="371350" y="4302626"/>
                        <a:pt x="456371" y="4305228"/>
                        <a:pt x="537053" y="4307397"/>
                      </a:cubicBezTo>
                      <a:lnTo>
                        <a:pt x="847637" y="4303927"/>
                      </a:lnTo>
                      <a:cubicBezTo>
                        <a:pt x="938296" y="4297854"/>
                        <a:pt x="1057150" y="4289178"/>
                        <a:pt x="1073200" y="4286142"/>
                      </a:cubicBezTo>
                      <a:cubicBezTo>
                        <a:pt x="1134796" y="4275731"/>
                        <a:pt x="1199863" y="4278334"/>
                        <a:pt x="1255386" y="4244933"/>
                      </a:cubicBezTo>
                      <a:cubicBezTo>
                        <a:pt x="1311343" y="4211533"/>
                        <a:pt x="1360360" y="4168588"/>
                        <a:pt x="1396797" y="4113499"/>
                      </a:cubicBezTo>
                      <a:cubicBezTo>
                        <a:pt x="1407642" y="4097015"/>
                        <a:pt x="1410244" y="4077062"/>
                        <a:pt x="1413281" y="4057542"/>
                      </a:cubicBezTo>
                      <a:cubicBezTo>
                        <a:pt x="1411546" y="4027611"/>
                        <a:pt x="1407642" y="3997681"/>
                        <a:pt x="1415016" y="3967316"/>
                      </a:cubicBezTo>
                      <a:cubicBezTo>
                        <a:pt x="1418920" y="3947796"/>
                        <a:pt x="1412847" y="3930879"/>
                        <a:pt x="1396363" y="3915263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433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417" name="Freeform: Shape 2416">
                  <a:extLst>
                    <a:ext uri="{FF2B5EF4-FFF2-40B4-BE49-F238E27FC236}">
                      <a16:creationId xmlns:a16="http://schemas.microsoft.com/office/drawing/2014/main" id="{859A0481-C7C2-4583-B1D5-125796578EB5}"/>
                    </a:ext>
                  </a:extLst>
                </p:cNvPr>
                <p:cNvSpPr/>
                <p:nvPr/>
              </p:nvSpPr>
              <p:spPr>
                <a:xfrm>
                  <a:off x="5706469" y="5052925"/>
                  <a:ext cx="776459" cy="212550"/>
                </a:xfrm>
                <a:custGeom>
                  <a:avLst/>
                  <a:gdLst>
                    <a:gd name="connsiteX0" fmla="*/ 707923 w 776459"/>
                    <a:gd name="connsiteY0" fmla="*/ 20086 h 212550"/>
                    <a:gd name="connsiteX1" fmla="*/ 661942 w 776459"/>
                    <a:gd name="connsiteY1" fmla="*/ 133 h 212550"/>
                    <a:gd name="connsiteX2" fmla="*/ 388663 w 776459"/>
                    <a:gd name="connsiteY2" fmla="*/ 1000 h 212550"/>
                    <a:gd name="connsiteX3" fmla="*/ 115384 w 776459"/>
                    <a:gd name="connsiteY3" fmla="*/ 133 h 212550"/>
                    <a:gd name="connsiteX4" fmla="*/ 69404 w 776459"/>
                    <a:gd name="connsiteY4" fmla="*/ 20086 h 212550"/>
                    <a:gd name="connsiteX5" fmla="*/ 0 w 776459"/>
                    <a:gd name="connsiteY5" fmla="*/ 187957 h 212550"/>
                    <a:gd name="connsiteX6" fmla="*/ 45980 w 776459"/>
                    <a:gd name="connsiteY6" fmla="*/ 208345 h 212550"/>
                    <a:gd name="connsiteX7" fmla="*/ 387362 w 776459"/>
                    <a:gd name="connsiteY7" fmla="*/ 214418 h 212550"/>
                    <a:gd name="connsiteX8" fmla="*/ 387362 w 776459"/>
                    <a:gd name="connsiteY8" fmla="*/ 214418 h 212550"/>
                    <a:gd name="connsiteX9" fmla="*/ 388663 w 776459"/>
                    <a:gd name="connsiteY9" fmla="*/ 214418 h 212550"/>
                    <a:gd name="connsiteX10" fmla="*/ 389965 w 776459"/>
                    <a:gd name="connsiteY10" fmla="*/ 214418 h 212550"/>
                    <a:gd name="connsiteX11" fmla="*/ 389965 w 776459"/>
                    <a:gd name="connsiteY11" fmla="*/ 214418 h 212550"/>
                    <a:gd name="connsiteX12" fmla="*/ 731347 w 776459"/>
                    <a:gd name="connsiteY12" fmla="*/ 208345 h 212550"/>
                    <a:gd name="connsiteX13" fmla="*/ 777327 w 776459"/>
                    <a:gd name="connsiteY13" fmla="*/ 187957 h 212550"/>
                    <a:gd name="connsiteX14" fmla="*/ 707923 w 776459"/>
                    <a:gd name="connsiteY14" fmla="*/ 20086 h 212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776459" h="212550">
                      <a:moveTo>
                        <a:pt x="707923" y="20086"/>
                      </a:moveTo>
                      <a:cubicBezTo>
                        <a:pt x="698380" y="-2470"/>
                        <a:pt x="687535" y="133"/>
                        <a:pt x="661942" y="133"/>
                      </a:cubicBezTo>
                      <a:lnTo>
                        <a:pt x="388663" y="1000"/>
                      </a:lnTo>
                      <a:lnTo>
                        <a:pt x="115384" y="133"/>
                      </a:lnTo>
                      <a:cubicBezTo>
                        <a:pt x="90225" y="133"/>
                        <a:pt x="78947" y="-2904"/>
                        <a:pt x="69404" y="20086"/>
                      </a:cubicBezTo>
                      <a:lnTo>
                        <a:pt x="0" y="187957"/>
                      </a:lnTo>
                      <a:cubicBezTo>
                        <a:pt x="0" y="213117"/>
                        <a:pt x="20387" y="208345"/>
                        <a:pt x="45980" y="208345"/>
                      </a:cubicBezTo>
                      <a:lnTo>
                        <a:pt x="387362" y="214418"/>
                      </a:lnTo>
                      <a:lnTo>
                        <a:pt x="387362" y="214418"/>
                      </a:lnTo>
                      <a:lnTo>
                        <a:pt x="388663" y="214418"/>
                      </a:lnTo>
                      <a:lnTo>
                        <a:pt x="389965" y="214418"/>
                      </a:lnTo>
                      <a:lnTo>
                        <a:pt x="389965" y="214418"/>
                      </a:lnTo>
                      <a:lnTo>
                        <a:pt x="731347" y="208345"/>
                      </a:lnTo>
                      <a:cubicBezTo>
                        <a:pt x="756506" y="208345"/>
                        <a:pt x="777327" y="213117"/>
                        <a:pt x="777327" y="187957"/>
                      </a:cubicBezTo>
                      <a:lnTo>
                        <a:pt x="707923" y="20086"/>
                      </a:lnTo>
                      <a:close/>
                    </a:path>
                  </a:pathLst>
                </a:custGeom>
                <a:solidFill>
                  <a:schemeClr val="accent1">
                    <a:lumMod val="40000"/>
                    <a:lumOff val="60000"/>
                  </a:schemeClr>
                </a:solidFill>
                <a:ln w="433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418" name="Freeform: Shape 2417">
                  <a:extLst>
                    <a:ext uri="{FF2B5EF4-FFF2-40B4-BE49-F238E27FC236}">
                      <a16:creationId xmlns:a16="http://schemas.microsoft.com/office/drawing/2014/main" id="{ED7918A9-936A-489F-A087-1F8D0D9A6273}"/>
                    </a:ext>
                  </a:extLst>
                </p:cNvPr>
                <p:cNvSpPr/>
                <p:nvPr/>
              </p:nvSpPr>
              <p:spPr>
                <a:xfrm>
                  <a:off x="4970502" y="4512535"/>
                  <a:ext cx="1110467" cy="1084440"/>
                </a:xfrm>
                <a:custGeom>
                  <a:avLst/>
                  <a:gdLst>
                    <a:gd name="connsiteX0" fmla="*/ 781947 w 1110466"/>
                    <a:gd name="connsiteY0" fmla="*/ 743059 h 1084440"/>
                    <a:gd name="connsiteX1" fmla="*/ 735967 w 1110466"/>
                    <a:gd name="connsiteY1" fmla="*/ 722671 h 1084440"/>
                    <a:gd name="connsiteX2" fmla="*/ 805371 w 1110466"/>
                    <a:gd name="connsiteY2" fmla="*/ 554800 h 1084440"/>
                    <a:gd name="connsiteX3" fmla="*/ 851351 w 1110466"/>
                    <a:gd name="connsiteY3" fmla="*/ 534846 h 1084440"/>
                    <a:gd name="connsiteX4" fmla="*/ 1109882 w 1110466"/>
                    <a:gd name="connsiteY4" fmla="*/ 535714 h 1084440"/>
                    <a:gd name="connsiteX5" fmla="*/ 1107279 w 1110466"/>
                    <a:gd name="connsiteY5" fmla="*/ 247686 h 1084440"/>
                    <a:gd name="connsiteX6" fmla="*/ 1104243 w 1110466"/>
                    <a:gd name="connsiteY6" fmla="*/ 247252 h 1084440"/>
                    <a:gd name="connsiteX7" fmla="*/ 1001872 w 1110466"/>
                    <a:gd name="connsiteY7" fmla="*/ 245517 h 1084440"/>
                    <a:gd name="connsiteX8" fmla="*/ 953722 w 1110466"/>
                    <a:gd name="connsiteY8" fmla="*/ 245951 h 1084440"/>
                    <a:gd name="connsiteX9" fmla="*/ 774573 w 1110466"/>
                    <a:gd name="connsiteY9" fmla="*/ 239444 h 1084440"/>
                    <a:gd name="connsiteX10" fmla="*/ 590652 w 1110466"/>
                    <a:gd name="connsiteY10" fmla="*/ 206477 h 1084440"/>
                    <a:gd name="connsiteX11" fmla="*/ 443602 w 1110466"/>
                    <a:gd name="connsiteY11" fmla="*/ 81550 h 1084440"/>
                    <a:gd name="connsiteX12" fmla="*/ 424949 w 1110466"/>
                    <a:gd name="connsiteY12" fmla="*/ 26460 h 1084440"/>
                    <a:gd name="connsiteX13" fmla="*/ 425383 w 1110466"/>
                    <a:gd name="connsiteY13" fmla="*/ 0 h 1084440"/>
                    <a:gd name="connsiteX14" fmla="*/ 356413 w 1110466"/>
                    <a:gd name="connsiteY14" fmla="*/ 48149 h 1084440"/>
                    <a:gd name="connsiteX15" fmla="*/ 291780 w 1110466"/>
                    <a:gd name="connsiteY15" fmla="*/ 129265 h 1084440"/>
                    <a:gd name="connsiteX16" fmla="*/ 288310 w 1110466"/>
                    <a:gd name="connsiteY16" fmla="*/ 162232 h 1084440"/>
                    <a:gd name="connsiteX17" fmla="*/ 295684 w 1110466"/>
                    <a:gd name="connsiteY17" fmla="*/ 186957 h 1084440"/>
                    <a:gd name="connsiteX18" fmla="*/ 277899 w 1110466"/>
                    <a:gd name="connsiteY18" fmla="*/ 222527 h 1084440"/>
                    <a:gd name="connsiteX19" fmla="*/ 103955 w 1110466"/>
                    <a:gd name="connsiteY19" fmla="*/ 293666 h 1084440"/>
                    <a:gd name="connsiteX20" fmla="*/ 19802 w 1110466"/>
                    <a:gd name="connsiteY20" fmla="*/ 387796 h 1084440"/>
                    <a:gd name="connsiteX21" fmla="*/ 23273 w 1110466"/>
                    <a:gd name="connsiteY21" fmla="*/ 494071 h 1084440"/>
                    <a:gd name="connsiteX22" fmla="*/ 19802 w 1110466"/>
                    <a:gd name="connsiteY22" fmla="*/ 523568 h 1084440"/>
                    <a:gd name="connsiteX23" fmla="*/ 5922 w 1110466"/>
                    <a:gd name="connsiteY23" fmla="*/ 592538 h 1084440"/>
                    <a:gd name="connsiteX24" fmla="*/ 1584 w 1110466"/>
                    <a:gd name="connsiteY24" fmla="*/ 650664 h 1084440"/>
                    <a:gd name="connsiteX25" fmla="*/ 87472 w 1110466"/>
                    <a:gd name="connsiteY25" fmla="*/ 822439 h 1084440"/>
                    <a:gd name="connsiteX26" fmla="*/ 114366 w 1110466"/>
                    <a:gd name="connsiteY26" fmla="*/ 851069 h 1084440"/>
                    <a:gd name="connsiteX27" fmla="*/ 451843 w 1110466"/>
                    <a:gd name="connsiteY27" fmla="*/ 983804 h 1084440"/>
                    <a:gd name="connsiteX28" fmla="*/ 1061733 w 1110466"/>
                    <a:gd name="connsiteY28" fmla="*/ 1086176 h 1084440"/>
                    <a:gd name="connsiteX29" fmla="*/ 1114220 w 1110466"/>
                    <a:gd name="connsiteY29" fmla="*/ 1086609 h 1084440"/>
                    <a:gd name="connsiteX30" fmla="*/ 1111617 w 1110466"/>
                    <a:gd name="connsiteY30" fmla="*/ 748264 h 1084440"/>
                    <a:gd name="connsiteX31" fmla="*/ 781947 w 1110466"/>
                    <a:gd name="connsiteY31" fmla="*/ 743059 h 10844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1110466" h="1084440">
                      <a:moveTo>
                        <a:pt x="781947" y="743059"/>
                      </a:moveTo>
                      <a:cubicBezTo>
                        <a:pt x="756788" y="743059"/>
                        <a:pt x="735967" y="747830"/>
                        <a:pt x="735967" y="722671"/>
                      </a:cubicBezTo>
                      <a:lnTo>
                        <a:pt x="805371" y="554800"/>
                      </a:lnTo>
                      <a:cubicBezTo>
                        <a:pt x="814914" y="532243"/>
                        <a:pt x="825758" y="534846"/>
                        <a:pt x="851351" y="534846"/>
                      </a:cubicBezTo>
                      <a:lnTo>
                        <a:pt x="1109882" y="535714"/>
                      </a:lnTo>
                      <a:lnTo>
                        <a:pt x="1107279" y="247686"/>
                      </a:lnTo>
                      <a:cubicBezTo>
                        <a:pt x="1105978" y="247686"/>
                        <a:pt x="1104677" y="247686"/>
                        <a:pt x="1104243" y="247252"/>
                      </a:cubicBezTo>
                      <a:cubicBezTo>
                        <a:pt x="1075180" y="248120"/>
                        <a:pt x="1039610" y="247686"/>
                        <a:pt x="1001872" y="245517"/>
                      </a:cubicBezTo>
                      <a:lnTo>
                        <a:pt x="953722" y="245951"/>
                      </a:lnTo>
                      <a:cubicBezTo>
                        <a:pt x="873040" y="243782"/>
                        <a:pt x="788020" y="241179"/>
                        <a:pt x="774573" y="239444"/>
                      </a:cubicBezTo>
                      <a:cubicBezTo>
                        <a:pt x="712543" y="231637"/>
                        <a:pt x="647910" y="237275"/>
                        <a:pt x="590652" y="206477"/>
                      </a:cubicBezTo>
                      <a:cubicBezTo>
                        <a:pt x="532960" y="175246"/>
                        <a:pt x="482642" y="134904"/>
                        <a:pt x="443602" y="81550"/>
                      </a:cubicBezTo>
                      <a:cubicBezTo>
                        <a:pt x="431890" y="65500"/>
                        <a:pt x="428420" y="45980"/>
                        <a:pt x="424949" y="26460"/>
                      </a:cubicBezTo>
                      <a:cubicBezTo>
                        <a:pt x="424949" y="17785"/>
                        <a:pt x="425383" y="8676"/>
                        <a:pt x="425383" y="0"/>
                      </a:cubicBezTo>
                      <a:cubicBezTo>
                        <a:pt x="400224" y="12146"/>
                        <a:pt x="376800" y="28195"/>
                        <a:pt x="356413" y="48149"/>
                      </a:cubicBezTo>
                      <a:cubicBezTo>
                        <a:pt x="331687" y="72875"/>
                        <a:pt x="314336" y="102805"/>
                        <a:pt x="291780" y="129265"/>
                      </a:cubicBezTo>
                      <a:cubicBezTo>
                        <a:pt x="283538" y="138808"/>
                        <a:pt x="284840" y="150954"/>
                        <a:pt x="288310" y="162232"/>
                      </a:cubicBezTo>
                      <a:cubicBezTo>
                        <a:pt x="290913" y="170474"/>
                        <a:pt x="292648" y="178716"/>
                        <a:pt x="295684" y="186957"/>
                      </a:cubicBezTo>
                      <a:cubicBezTo>
                        <a:pt x="302191" y="205176"/>
                        <a:pt x="294383" y="215587"/>
                        <a:pt x="277899" y="222527"/>
                      </a:cubicBezTo>
                      <a:cubicBezTo>
                        <a:pt x="219773" y="245951"/>
                        <a:pt x="161213" y="268508"/>
                        <a:pt x="103955" y="293666"/>
                      </a:cubicBezTo>
                      <a:cubicBezTo>
                        <a:pt x="62313" y="311885"/>
                        <a:pt x="33683" y="342683"/>
                        <a:pt x="19802" y="387796"/>
                      </a:cubicBezTo>
                      <a:cubicBezTo>
                        <a:pt x="8524" y="424667"/>
                        <a:pt x="19369" y="458935"/>
                        <a:pt x="23273" y="494071"/>
                      </a:cubicBezTo>
                      <a:cubicBezTo>
                        <a:pt x="24574" y="504482"/>
                        <a:pt x="25442" y="514458"/>
                        <a:pt x="19802" y="523568"/>
                      </a:cubicBezTo>
                      <a:cubicBezTo>
                        <a:pt x="6789" y="544823"/>
                        <a:pt x="7223" y="568680"/>
                        <a:pt x="5922" y="592538"/>
                      </a:cubicBezTo>
                      <a:cubicBezTo>
                        <a:pt x="5054" y="612058"/>
                        <a:pt x="4187" y="631578"/>
                        <a:pt x="1584" y="650664"/>
                      </a:cubicBezTo>
                      <a:cubicBezTo>
                        <a:pt x="-8393" y="721370"/>
                        <a:pt x="29779" y="784701"/>
                        <a:pt x="87472" y="822439"/>
                      </a:cubicBezTo>
                      <a:cubicBezTo>
                        <a:pt x="90508" y="837622"/>
                        <a:pt x="102220" y="845430"/>
                        <a:pt x="114366" y="851069"/>
                      </a:cubicBezTo>
                      <a:cubicBezTo>
                        <a:pt x="181167" y="880999"/>
                        <a:pt x="323880" y="941294"/>
                        <a:pt x="451843" y="983804"/>
                      </a:cubicBezTo>
                      <a:cubicBezTo>
                        <a:pt x="742040" y="1065354"/>
                        <a:pt x="1021825" y="1091381"/>
                        <a:pt x="1061733" y="1086176"/>
                      </a:cubicBezTo>
                      <a:cubicBezTo>
                        <a:pt x="1084723" y="1086609"/>
                        <a:pt x="1099471" y="1086609"/>
                        <a:pt x="1114220" y="1086609"/>
                      </a:cubicBezTo>
                      <a:lnTo>
                        <a:pt x="1111617" y="748264"/>
                      </a:lnTo>
                      <a:lnTo>
                        <a:pt x="781947" y="743059"/>
                      </a:lnTo>
                      <a:close/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 w="433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419" name="Freeform: Shape 2418">
                  <a:extLst>
                    <a:ext uri="{FF2B5EF4-FFF2-40B4-BE49-F238E27FC236}">
                      <a16:creationId xmlns:a16="http://schemas.microsoft.com/office/drawing/2014/main" id="{D1F0FE00-B817-4AEF-9DE4-D2ABD6BB21A4}"/>
                    </a:ext>
                  </a:extLst>
                </p:cNvPr>
                <p:cNvSpPr/>
                <p:nvPr/>
              </p:nvSpPr>
              <p:spPr>
                <a:xfrm>
                  <a:off x="5706469" y="5047248"/>
                  <a:ext cx="373047" cy="212550"/>
                </a:xfrm>
                <a:custGeom>
                  <a:avLst/>
                  <a:gdLst>
                    <a:gd name="connsiteX0" fmla="*/ 69404 w 373047"/>
                    <a:gd name="connsiteY0" fmla="*/ 20086 h 212550"/>
                    <a:gd name="connsiteX1" fmla="*/ 0 w 373047"/>
                    <a:gd name="connsiteY1" fmla="*/ 187957 h 212550"/>
                    <a:gd name="connsiteX2" fmla="*/ 45980 w 373047"/>
                    <a:gd name="connsiteY2" fmla="*/ 208345 h 212550"/>
                    <a:gd name="connsiteX3" fmla="*/ 375650 w 373047"/>
                    <a:gd name="connsiteY3" fmla="*/ 213984 h 212550"/>
                    <a:gd name="connsiteX4" fmla="*/ 373915 w 373047"/>
                    <a:gd name="connsiteY4" fmla="*/ 1000 h 212550"/>
                    <a:gd name="connsiteX5" fmla="*/ 115384 w 373047"/>
                    <a:gd name="connsiteY5" fmla="*/ 133 h 212550"/>
                    <a:gd name="connsiteX6" fmla="*/ 69404 w 373047"/>
                    <a:gd name="connsiteY6" fmla="*/ 20086 h 212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373047" h="212550">
                      <a:moveTo>
                        <a:pt x="69404" y="20086"/>
                      </a:moveTo>
                      <a:lnTo>
                        <a:pt x="0" y="187957"/>
                      </a:lnTo>
                      <a:cubicBezTo>
                        <a:pt x="0" y="213117"/>
                        <a:pt x="20387" y="208345"/>
                        <a:pt x="45980" y="208345"/>
                      </a:cubicBezTo>
                      <a:lnTo>
                        <a:pt x="375650" y="213984"/>
                      </a:lnTo>
                      <a:lnTo>
                        <a:pt x="373915" y="1000"/>
                      </a:lnTo>
                      <a:lnTo>
                        <a:pt x="115384" y="133"/>
                      </a:lnTo>
                      <a:cubicBezTo>
                        <a:pt x="89792" y="133"/>
                        <a:pt x="78947" y="-2904"/>
                        <a:pt x="69404" y="20086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433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420" name="Freeform: Shape 2419">
                  <a:extLst>
                    <a:ext uri="{FF2B5EF4-FFF2-40B4-BE49-F238E27FC236}">
                      <a16:creationId xmlns:a16="http://schemas.microsoft.com/office/drawing/2014/main" id="{6F2A00C8-CCB9-4134-97CC-BCDE27B1AA22}"/>
                    </a:ext>
                  </a:extLst>
                </p:cNvPr>
                <p:cNvSpPr/>
                <p:nvPr/>
              </p:nvSpPr>
              <p:spPr>
                <a:xfrm>
                  <a:off x="5372427" y="462331"/>
                  <a:ext cx="689742" cy="4306096"/>
                </a:xfrm>
                <a:custGeom>
                  <a:avLst/>
                  <a:gdLst>
                    <a:gd name="connsiteX0" fmla="*/ 41681 w 689704"/>
                    <a:gd name="connsiteY0" fmla="*/ 4064916 h 4303058"/>
                    <a:gd name="connsiteX1" fmla="*/ 94601 w 689704"/>
                    <a:gd name="connsiteY1" fmla="*/ 4157310 h 4303058"/>
                    <a:gd name="connsiteX2" fmla="*/ 199141 w 689704"/>
                    <a:gd name="connsiteY2" fmla="*/ 4243198 h 4303058"/>
                    <a:gd name="connsiteX3" fmla="*/ 307152 w 689704"/>
                    <a:gd name="connsiteY3" fmla="*/ 4272695 h 4303058"/>
                    <a:gd name="connsiteX4" fmla="*/ 376990 w 689704"/>
                    <a:gd name="connsiteY4" fmla="*/ 4285708 h 4303058"/>
                    <a:gd name="connsiteX5" fmla="*/ 584334 w 689704"/>
                    <a:gd name="connsiteY5" fmla="*/ 4306095 h 4303058"/>
                    <a:gd name="connsiteX6" fmla="*/ 689742 w 689704"/>
                    <a:gd name="connsiteY6" fmla="*/ 4304794 h 4303058"/>
                    <a:gd name="connsiteX7" fmla="*/ 654172 w 689704"/>
                    <a:gd name="connsiteY7" fmla="*/ 5639 h 4303058"/>
                    <a:gd name="connsiteX8" fmla="*/ 628146 w 689704"/>
                    <a:gd name="connsiteY8" fmla="*/ 0 h 4303058"/>
                    <a:gd name="connsiteX9" fmla="*/ 530546 w 689704"/>
                    <a:gd name="connsiteY9" fmla="*/ 22123 h 4303058"/>
                    <a:gd name="connsiteX10" fmla="*/ 458106 w 689704"/>
                    <a:gd name="connsiteY10" fmla="*/ 83285 h 4303058"/>
                    <a:gd name="connsiteX11" fmla="*/ 422970 w 689704"/>
                    <a:gd name="connsiteY11" fmla="*/ 196067 h 4303058"/>
                    <a:gd name="connsiteX12" fmla="*/ 422970 w 689704"/>
                    <a:gd name="connsiteY12" fmla="*/ 308415 h 4303058"/>
                    <a:gd name="connsiteX13" fmla="*/ 438152 w 689704"/>
                    <a:gd name="connsiteY13" fmla="*/ 399508 h 4303058"/>
                    <a:gd name="connsiteX14" fmla="*/ 461576 w 689704"/>
                    <a:gd name="connsiteY14" fmla="*/ 455031 h 4303058"/>
                    <a:gd name="connsiteX15" fmla="*/ 471119 w 689704"/>
                    <a:gd name="connsiteY15" fmla="*/ 560005 h 4303058"/>
                    <a:gd name="connsiteX16" fmla="*/ 465046 w 689704"/>
                    <a:gd name="connsiteY16" fmla="*/ 601647 h 4303058"/>
                    <a:gd name="connsiteX17" fmla="*/ 396076 w 689704"/>
                    <a:gd name="connsiteY17" fmla="*/ 666714 h 4303058"/>
                    <a:gd name="connsiteX18" fmla="*/ 338817 w 689704"/>
                    <a:gd name="connsiteY18" fmla="*/ 700548 h 4303058"/>
                    <a:gd name="connsiteX19" fmla="*/ 225602 w 689704"/>
                    <a:gd name="connsiteY19" fmla="*/ 770820 h 4303058"/>
                    <a:gd name="connsiteX20" fmla="*/ 188731 w 689704"/>
                    <a:gd name="connsiteY20" fmla="*/ 795979 h 4303058"/>
                    <a:gd name="connsiteX21" fmla="*/ 87227 w 689704"/>
                    <a:gd name="connsiteY21" fmla="*/ 888807 h 4303058"/>
                    <a:gd name="connsiteX22" fmla="*/ 63369 w 689704"/>
                    <a:gd name="connsiteY22" fmla="*/ 969923 h 4303058"/>
                    <a:gd name="connsiteX23" fmla="*/ 68575 w 689704"/>
                    <a:gd name="connsiteY23" fmla="*/ 1048437 h 4303058"/>
                    <a:gd name="connsiteX24" fmla="*/ 72912 w 689704"/>
                    <a:gd name="connsiteY24" fmla="*/ 1116540 h 4303058"/>
                    <a:gd name="connsiteX25" fmla="*/ 111519 w 689704"/>
                    <a:gd name="connsiteY25" fmla="*/ 1272699 h 4303058"/>
                    <a:gd name="connsiteX26" fmla="*/ 141883 w 689704"/>
                    <a:gd name="connsiteY26" fmla="*/ 1460090 h 4303058"/>
                    <a:gd name="connsiteX27" fmla="*/ 153161 w 689704"/>
                    <a:gd name="connsiteY27" fmla="*/ 1507372 h 4303058"/>
                    <a:gd name="connsiteX28" fmla="*/ 173115 w 689704"/>
                    <a:gd name="connsiteY28" fmla="*/ 1558991 h 4303058"/>
                    <a:gd name="connsiteX29" fmla="*/ 284161 w 689704"/>
                    <a:gd name="connsiteY29" fmla="*/ 1712982 h 4303058"/>
                    <a:gd name="connsiteX30" fmla="*/ 334479 w 689704"/>
                    <a:gd name="connsiteY30" fmla="*/ 1789326 h 4303058"/>
                    <a:gd name="connsiteX31" fmla="*/ 346625 w 689704"/>
                    <a:gd name="connsiteY31" fmla="*/ 1827065 h 4303058"/>
                    <a:gd name="connsiteX32" fmla="*/ 350963 w 689704"/>
                    <a:gd name="connsiteY32" fmla="*/ 1851356 h 4303058"/>
                    <a:gd name="connsiteX33" fmla="*/ 354433 w 689704"/>
                    <a:gd name="connsiteY33" fmla="*/ 1879552 h 4303058"/>
                    <a:gd name="connsiteX34" fmla="*/ 338383 w 689704"/>
                    <a:gd name="connsiteY34" fmla="*/ 1966307 h 4303058"/>
                    <a:gd name="connsiteX35" fmla="*/ 320165 w 689704"/>
                    <a:gd name="connsiteY35" fmla="*/ 2174086 h 4303058"/>
                    <a:gd name="connsiteX36" fmla="*/ 316261 w 689704"/>
                    <a:gd name="connsiteY36" fmla="*/ 2351500 h 4303058"/>
                    <a:gd name="connsiteX37" fmla="*/ 350095 w 689704"/>
                    <a:gd name="connsiteY37" fmla="*/ 2598319 h 4303058"/>
                    <a:gd name="connsiteX38" fmla="*/ 424271 w 689704"/>
                    <a:gd name="connsiteY38" fmla="*/ 3332702 h 4303058"/>
                    <a:gd name="connsiteX39" fmla="*/ 465046 w 689704"/>
                    <a:gd name="connsiteY39" fmla="*/ 3499706 h 4303058"/>
                    <a:gd name="connsiteX40" fmla="*/ 492374 w 689704"/>
                    <a:gd name="connsiteY40" fmla="*/ 3651527 h 4303058"/>
                    <a:gd name="connsiteX41" fmla="*/ 479361 w 689704"/>
                    <a:gd name="connsiteY41" fmla="*/ 3794673 h 4303058"/>
                    <a:gd name="connsiteX42" fmla="*/ 465914 w 689704"/>
                    <a:gd name="connsiteY42" fmla="*/ 3805518 h 4303058"/>
                    <a:gd name="connsiteX43" fmla="*/ 402148 w 689704"/>
                    <a:gd name="connsiteY43" fmla="*/ 3813760 h 4303058"/>
                    <a:gd name="connsiteX44" fmla="*/ 180923 w 689704"/>
                    <a:gd name="connsiteY44" fmla="*/ 3857571 h 4303058"/>
                    <a:gd name="connsiteX45" fmla="*/ 17389 w 689704"/>
                    <a:gd name="connsiteY45" fmla="*/ 3944760 h 4303058"/>
                    <a:gd name="connsiteX46" fmla="*/ 2207 w 689704"/>
                    <a:gd name="connsiteY46" fmla="*/ 3997681 h 4303058"/>
                    <a:gd name="connsiteX47" fmla="*/ 8714 w 689704"/>
                    <a:gd name="connsiteY47" fmla="*/ 4061446 h 4303058"/>
                    <a:gd name="connsiteX48" fmla="*/ 30402 w 689704"/>
                    <a:gd name="connsiteY48" fmla="*/ 4051903 h 4303058"/>
                    <a:gd name="connsiteX49" fmla="*/ 41681 w 689704"/>
                    <a:gd name="connsiteY49" fmla="*/ 4064916 h 4303058"/>
                    <a:gd name="connsiteX0" fmla="*/ 30402 w 689742"/>
                    <a:gd name="connsiteY0" fmla="*/ 4051903 h 4306095"/>
                    <a:gd name="connsiteX1" fmla="*/ 94601 w 689742"/>
                    <a:gd name="connsiteY1" fmla="*/ 4157310 h 4306095"/>
                    <a:gd name="connsiteX2" fmla="*/ 199141 w 689742"/>
                    <a:gd name="connsiteY2" fmla="*/ 4243198 h 4306095"/>
                    <a:gd name="connsiteX3" fmla="*/ 307152 w 689742"/>
                    <a:gd name="connsiteY3" fmla="*/ 4272695 h 4306095"/>
                    <a:gd name="connsiteX4" fmla="*/ 376990 w 689742"/>
                    <a:gd name="connsiteY4" fmla="*/ 4285708 h 4306095"/>
                    <a:gd name="connsiteX5" fmla="*/ 584334 w 689742"/>
                    <a:gd name="connsiteY5" fmla="*/ 4306095 h 4306095"/>
                    <a:gd name="connsiteX6" fmla="*/ 689742 w 689742"/>
                    <a:gd name="connsiteY6" fmla="*/ 4304794 h 4306095"/>
                    <a:gd name="connsiteX7" fmla="*/ 654172 w 689742"/>
                    <a:gd name="connsiteY7" fmla="*/ 5639 h 4306095"/>
                    <a:gd name="connsiteX8" fmla="*/ 628146 w 689742"/>
                    <a:gd name="connsiteY8" fmla="*/ 0 h 4306095"/>
                    <a:gd name="connsiteX9" fmla="*/ 530546 w 689742"/>
                    <a:gd name="connsiteY9" fmla="*/ 22123 h 4306095"/>
                    <a:gd name="connsiteX10" fmla="*/ 458106 w 689742"/>
                    <a:gd name="connsiteY10" fmla="*/ 83285 h 4306095"/>
                    <a:gd name="connsiteX11" fmla="*/ 422970 w 689742"/>
                    <a:gd name="connsiteY11" fmla="*/ 196067 h 4306095"/>
                    <a:gd name="connsiteX12" fmla="*/ 422970 w 689742"/>
                    <a:gd name="connsiteY12" fmla="*/ 308415 h 4306095"/>
                    <a:gd name="connsiteX13" fmla="*/ 438152 w 689742"/>
                    <a:gd name="connsiteY13" fmla="*/ 399508 h 4306095"/>
                    <a:gd name="connsiteX14" fmla="*/ 461576 w 689742"/>
                    <a:gd name="connsiteY14" fmla="*/ 455031 h 4306095"/>
                    <a:gd name="connsiteX15" fmla="*/ 471119 w 689742"/>
                    <a:gd name="connsiteY15" fmla="*/ 560005 h 4306095"/>
                    <a:gd name="connsiteX16" fmla="*/ 465046 w 689742"/>
                    <a:gd name="connsiteY16" fmla="*/ 601647 h 4306095"/>
                    <a:gd name="connsiteX17" fmla="*/ 396076 w 689742"/>
                    <a:gd name="connsiteY17" fmla="*/ 666714 h 4306095"/>
                    <a:gd name="connsiteX18" fmla="*/ 338817 w 689742"/>
                    <a:gd name="connsiteY18" fmla="*/ 700548 h 4306095"/>
                    <a:gd name="connsiteX19" fmla="*/ 225602 w 689742"/>
                    <a:gd name="connsiteY19" fmla="*/ 770820 h 4306095"/>
                    <a:gd name="connsiteX20" fmla="*/ 188731 w 689742"/>
                    <a:gd name="connsiteY20" fmla="*/ 795979 h 4306095"/>
                    <a:gd name="connsiteX21" fmla="*/ 87227 w 689742"/>
                    <a:gd name="connsiteY21" fmla="*/ 888807 h 4306095"/>
                    <a:gd name="connsiteX22" fmla="*/ 63369 w 689742"/>
                    <a:gd name="connsiteY22" fmla="*/ 969923 h 4306095"/>
                    <a:gd name="connsiteX23" fmla="*/ 68575 w 689742"/>
                    <a:gd name="connsiteY23" fmla="*/ 1048437 h 4306095"/>
                    <a:gd name="connsiteX24" fmla="*/ 72912 w 689742"/>
                    <a:gd name="connsiteY24" fmla="*/ 1116540 h 4306095"/>
                    <a:gd name="connsiteX25" fmla="*/ 111519 w 689742"/>
                    <a:gd name="connsiteY25" fmla="*/ 1272699 h 4306095"/>
                    <a:gd name="connsiteX26" fmla="*/ 141883 w 689742"/>
                    <a:gd name="connsiteY26" fmla="*/ 1460090 h 4306095"/>
                    <a:gd name="connsiteX27" fmla="*/ 153161 w 689742"/>
                    <a:gd name="connsiteY27" fmla="*/ 1507372 h 4306095"/>
                    <a:gd name="connsiteX28" fmla="*/ 173115 w 689742"/>
                    <a:gd name="connsiteY28" fmla="*/ 1558991 h 4306095"/>
                    <a:gd name="connsiteX29" fmla="*/ 284161 w 689742"/>
                    <a:gd name="connsiteY29" fmla="*/ 1712982 h 4306095"/>
                    <a:gd name="connsiteX30" fmla="*/ 334479 w 689742"/>
                    <a:gd name="connsiteY30" fmla="*/ 1789326 h 4306095"/>
                    <a:gd name="connsiteX31" fmla="*/ 346625 w 689742"/>
                    <a:gd name="connsiteY31" fmla="*/ 1827065 h 4306095"/>
                    <a:gd name="connsiteX32" fmla="*/ 350963 w 689742"/>
                    <a:gd name="connsiteY32" fmla="*/ 1851356 h 4306095"/>
                    <a:gd name="connsiteX33" fmla="*/ 354433 w 689742"/>
                    <a:gd name="connsiteY33" fmla="*/ 1879552 h 4306095"/>
                    <a:gd name="connsiteX34" fmla="*/ 338383 w 689742"/>
                    <a:gd name="connsiteY34" fmla="*/ 1966307 h 4306095"/>
                    <a:gd name="connsiteX35" fmla="*/ 320165 w 689742"/>
                    <a:gd name="connsiteY35" fmla="*/ 2174086 h 4306095"/>
                    <a:gd name="connsiteX36" fmla="*/ 316261 w 689742"/>
                    <a:gd name="connsiteY36" fmla="*/ 2351500 h 4306095"/>
                    <a:gd name="connsiteX37" fmla="*/ 350095 w 689742"/>
                    <a:gd name="connsiteY37" fmla="*/ 2598319 h 4306095"/>
                    <a:gd name="connsiteX38" fmla="*/ 424271 w 689742"/>
                    <a:gd name="connsiteY38" fmla="*/ 3332702 h 4306095"/>
                    <a:gd name="connsiteX39" fmla="*/ 465046 w 689742"/>
                    <a:gd name="connsiteY39" fmla="*/ 3499706 h 4306095"/>
                    <a:gd name="connsiteX40" fmla="*/ 492374 w 689742"/>
                    <a:gd name="connsiteY40" fmla="*/ 3651527 h 4306095"/>
                    <a:gd name="connsiteX41" fmla="*/ 479361 w 689742"/>
                    <a:gd name="connsiteY41" fmla="*/ 3794673 h 4306095"/>
                    <a:gd name="connsiteX42" fmla="*/ 465914 w 689742"/>
                    <a:gd name="connsiteY42" fmla="*/ 3805518 h 4306095"/>
                    <a:gd name="connsiteX43" fmla="*/ 402148 w 689742"/>
                    <a:gd name="connsiteY43" fmla="*/ 3813760 h 4306095"/>
                    <a:gd name="connsiteX44" fmla="*/ 180923 w 689742"/>
                    <a:gd name="connsiteY44" fmla="*/ 3857571 h 4306095"/>
                    <a:gd name="connsiteX45" fmla="*/ 17389 w 689742"/>
                    <a:gd name="connsiteY45" fmla="*/ 3944760 h 4306095"/>
                    <a:gd name="connsiteX46" fmla="*/ 2207 w 689742"/>
                    <a:gd name="connsiteY46" fmla="*/ 3997681 h 4306095"/>
                    <a:gd name="connsiteX47" fmla="*/ 8714 w 689742"/>
                    <a:gd name="connsiteY47" fmla="*/ 4061446 h 4306095"/>
                    <a:gd name="connsiteX48" fmla="*/ 30402 w 689742"/>
                    <a:gd name="connsiteY48" fmla="*/ 4051903 h 4306095"/>
                    <a:gd name="connsiteX0" fmla="*/ 8714 w 689742"/>
                    <a:gd name="connsiteY0" fmla="*/ 4061446 h 4306095"/>
                    <a:gd name="connsiteX1" fmla="*/ 94601 w 689742"/>
                    <a:gd name="connsiteY1" fmla="*/ 4157310 h 4306095"/>
                    <a:gd name="connsiteX2" fmla="*/ 199141 w 689742"/>
                    <a:gd name="connsiteY2" fmla="*/ 4243198 h 4306095"/>
                    <a:gd name="connsiteX3" fmla="*/ 307152 w 689742"/>
                    <a:gd name="connsiteY3" fmla="*/ 4272695 h 4306095"/>
                    <a:gd name="connsiteX4" fmla="*/ 376990 w 689742"/>
                    <a:gd name="connsiteY4" fmla="*/ 4285708 h 4306095"/>
                    <a:gd name="connsiteX5" fmla="*/ 584334 w 689742"/>
                    <a:gd name="connsiteY5" fmla="*/ 4306095 h 4306095"/>
                    <a:gd name="connsiteX6" fmla="*/ 689742 w 689742"/>
                    <a:gd name="connsiteY6" fmla="*/ 4304794 h 4306095"/>
                    <a:gd name="connsiteX7" fmla="*/ 654172 w 689742"/>
                    <a:gd name="connsiteY7" fmla="*/ 5639 h 4306095"/>
                    <a:gd name="connsiteX8" fmla="*/ 628146 w 689742"/>
                    <a:gd name="connsiteY8" fmla="*/ 0 h 4306095"/>
                    <a:gd name="connsiteX9" fmla="*/ 530546 w 689742"/>
                    <a:gd name="connsiteY9" fmla="*/ 22123 h 4306095"/>
                    <a:gd name="connsiteX10" fmla="*/ 458106 w 689742"/>
                    <a:gd name="connsiteY10" fmla="*/ 83285 h 4306095"/>
                    <a:gd name="connsiteX11" fmla="*/ 422970 w 689742"/>
                    <a:gd name="connsiteY11" fmla="*/ 196067 h 4306095"/>
                    <a:gd name="connsiteX12" fmla="*/ 422970 w 689742"/>
                    <a:gd name="connsiteY12" fmla="*/ 308415 h 4306095"/>
                    <a:gd name="connsiteX13" fmla="*/ 438152 w 689742"/>
                    <a:gd name="connsiteY13" fmla="*/ 399508 h 4306095"/>
                    <a:gd name="connsiteX14" fmla="*/ 461576 w 689742"/>
                    <a:gd name="connsiteY14" fmla="*/ 455031 h 4306095"/>
                    <a:gd name="connsiteX15" fmla="*/ 471119 w 689742"/>
                    <a:gd name="connsiteY15" fmla="*/ 560005 h 4306095"/>
                    <a:gd name="connsiteX16" fmla="*/ 465046 w 689742"/>
                    <a:gd name="connsiteY16" fmla="*/ 601647 h 4306095"/>
                    <a:gd name="connsiteX17" fmla="*/ 396076 w 689742"/>
                    <a:gd name="connsiteY17" fmla="*/ 666714 h 4306095"/>
                    <a:gd name="connsiteX18" fmla="*/ 338817 w 689742"/>
                    <a:gd name="connsiteY18" fmla="*/ 700548 h 4306095"/>
                    <a:gd name="connsiteX19" fmla="*/ 225602 w 689742"/>
                    <a:gd name="connsiteY19" fmla="*/ 770820 h 4306095"/>
                    <a:gd name="connsiteX20" fmla="*/ 188731 w 689742"/>
                    <a:gd name="connsiteY20" fmla="*/ 795979 h 4306095"/>
                    <a:gd name="connsiteX21" fmla="*/ 87227 w 689742"/>
                    <a:gd name="connsiteY21" fmla="*/ 888807 h 4306095"/>
                    <a:gd name="connsiteX22" fmla="*/ 63369 w 689742"/>
                    <a:gd name="connsiteY22" fmla="*/ 969923 h 4306095"/>
                    <a:gd name="connsiteX23" fmla="*/ 68575 w 689742"/>
                    <a:gd name="connsiteY23" fmla="*/ 1048437 h 4306095"/>
                    <a:gd name="connsiteX24" fmla="*/ 72912 w 689742"/>
                    <a:gd name="connsiteY24" fmla="*/ 1116540 h 4306095"/>
                    <a:gd name="connsiteX25" fmla="*/ 111519 w 689742"/>
                    <a:gd name="connsiteY25" fmla="*/ 1272699 h 4306095"/>
                    <a:gd name="connsiteX26" fmla="*/ 141883 w 689742"/>
                    <a:gd name="connsiteY26" fmla="*/ 1460090 h 4306095"/>
                    <a:gd name="connsiteX27" fmla="*/ 153161 w 689742"/>
                    <a:gd name="connsiteY27" fmla="*/ 1507372 h 4306095"/>
                    <a:gd name="connsiteX28" fmla="*/ 173115 w 689742"/>
                    <a:gd name="connsiteY28" fmla="*/ 1558991 h 4306095"/>
                    <a:gd name="connsiteX29" fmla="*/ 284161 w 689742"/>
                    <a:gd name="connsiteY29" fmla="*/ 1712982 h 4306095"/>
                    <a:gd name="connsiteX30" fmla="*/ 334479 w 689742"/>
                    <a:gd name="connsiteY30" fmla="*/ 1789326 h 4306095"/>
                    <a:gd name="connsiteX31" fmla="*/ 346625 w 689742"/>
                    <a:gd name="connsiteY31" fmla="*/ 1827065 h 4306095"/>
                    <a:gd name="connsiteX32" fmla="*/ 350963 w 689742"/>
                    <a:gd name="connsiteY32" fmla="*/ 1851356 h 4306095"/>
                    <a:gd name="connsiteX33" fmla="*/ 354433 w 689742"/>
                    <a:gd name="connsiteY33" fmla="*/ 1879552 h 4306095"/>
                    <a:gd name="connsiteX34" fmla="*/ 338383 w 689742"/>
                    <a:gd name="connsiteY34" fmla="*/ 1966307 h 4306095"/>
                    <a:gd name="connsiteX35" fmla="*/ 320165 w 689742"/>
                    <a:gd name="connsiteY35" fmla="*/ 2174086 h 4306095"/>
                    <a:gd name="connsiteX36" fmla="*/ 316261 w 689742"/>
                    <a:gd name="connsiteY36" fmla="*/ 2351500 h 4306095"/>
                    <a:gd name="connsiteX37" fmla="*/ 350095 w 689742"/>
                    <a:gd name="connsiteY37" fmla="*/ 2598319 h 4306095"/>
                    <a:gd name="connsiteX38" fmla="*/ 424271 w 689742"/>
                    <a:gd name="connsiteY38" fmla="*/ 3332702 h 4306095"/>
                    <a:gd name="connsiteX39" fmla="*/ 465046 w 689742"/>
                    <a:gd name="connsiteY39" fmla="*/ 3499706 h 4306095"/>
                    <a:gd name="connsiteX40" fmla="*/ 492374 w 689742"/>
                    <a:gd name="connsiteY40" fmla="*/ 3651527 h 4306095"/>
                    <a:gd name="connsiteX41" fmla="*/ 479361 w 689742"/>
                    <a:gd name="connsiteY41" fmla="*/ 3794673 h 4306095"/>
                    <a:gd name="connsiteX42" fmla="*/ 465914 w 689742"/>
                    <a:gd name="connsiteY42" fmla="*/ 3805518 h 4306095"/>
                    <a:gd name="connsiteX43" fmla="*/ 402148 w 689742"/>
                    <a:gd name="connsiteY43" fmla="*/ 3813760 h 4306095"/>
                    <a:gd name="connsiteX44" fmla="*/ 180923 w 689742"/>
                    <a:gd name="connsiteY44" fmla="*/ 3857571 h 4306095"/>
                    <a:gd name="connsiteX45" fmla="*/ 17389 w 689742"/>
                    <a:gd name="connsiteY45" fmla="*/ 3944760 h 4306095"/>
                    <a:gd name="connsiteX46" fmla="*/ 2207 w 689742"/>
                    <a:gd name="connsiteY46" fmla="*/ 3997681 h 4306095"/>
                    <a:gd name="connsiteX47" fmla="*/ 8714 w 689742"/>
                    <a:gd name="connsiteY47" fmla="*/ 4061446 h 4306095"/>
                    <a:gd name="connsiteX0" fmla="*/ 8714 w 689742"/>
                    <a:gd name="connsiteY0" fmla="*/ 4061446 h 4306095"/>
                    <a:gd name="connsiteX1" fmla="*/ 199141 w 689742"/>
                    <a:gd name="connsiteY1" fmla="*/ 4243198 h 4306095"/>
                    <a:gd name="connsiteX2" fmla="*/ 307152 w 689742"/>
                    <a:gd name="connsiteY2" fmla="*/ 4272695 h 4306095"/>
                    <a:gd name="connsiteX3" fmla="*/ 376990 w 689742"/>
                    <a:gd name="connsiteY3" fmla="*/ 4285708 h 4306095"/>
                    <a:gd name="connsiteX4" fmla="*/ 584334 w 689742"/>
                    <a:gd name="connsiteY4" fmla="*/ 4306095 h 4306095"/>
                    <a:gd name="connsiteX5" fmla="*/ 689742 w 689742"/>
                    <a:gd name="connsiteY5" fmla="*/ 4304794 h 4306095"/>
                    <a:gd name="connsiteX6" fmla="*/ 654172 w 689742"/>
                    <a:gd name="connsiteY6" fmla="*/ 5639 h 4306095"/>
                    <a:gd name="connsiteX7" fmla="*/ 628146 w 689742"/>
                    <a:gd name="connsiteY7" fmla="*/ 0 h 4306095"/>
                    <a:gd name="connsiteX8" fmla="*/ 530546 w 689742"/>
                    <a:gd name="connsiteY8" fmla="*/ 22123 h 4306095"/>
                    <a:gd name="connsiteX9" fmla="*/ 458106 w 689742"/>
                    <a:gd name="connsiteY9" fmla="*/ 83285 h 4306095"/>
                    <a:gd name="connsiteX10" fmla="*/ 422970 w 689742"/>
                    <a:gd name="connsiteY10" fmla="*/ 196067 h 4306095"/>
                    <a:gd name="connsiteX11" fmla="*/ 422970 w 689742"/>
                    <a:gd name="connsiteY11" fmla="*/ 308415 h 4306095"/>
                    <a:gd name="connsiteX12" fmla="*/ 438152 w 689742"/>
                    <a:gd name="connsiteY12" fmla="*/ 399508 h 4306095"/>
                    <a:gd name="connsiteX13" fmla="*/ 461576 w 689742"/>
                    <a:gd name="connsiteY13" fmla="*/ 455031 h 4306095"/>
                    <a:gd name="connsiteX14" fmla="*/ 471119 w 689742"/>
                    <a:gd name="connsiteY14" fmla="*/ 560005 h 4306095"/>
                    <a:gd name="connsiteX15" fmla="*/ 465046 w 689742"/>
                    <a:gd name="connsiteY15" fmla="*/ 601647 h 4306095"/>
                    <a:gd name="connsiteX16" fmla="*/ 396076 w 689742"/>
                    <a:gd name="connsiteY16" fmla="*/ 666714 h 4306095"/>
                    <a:gd name="connsiteX17" fmla="*/ 338817 w 689742"/>
                    <a:gd name="connsiteY17" fmla="*/ 700548 h 4306095"/>
                    <a:gd name="connsiteX18" fmla="*/ 225602 w 689742"/>
                    <a:gd name="connsiteY18" fmla="*/ 770820 h 4306095"/>
                    <a:gd name="connsiteX19" fmla="*/ 188731 w 689742"/>
                    <a:gd name="connsiteY19" fmla="*/ 795979 h 4306095"/>
                    <a:gd name="connsiteX20" fmla="*/ 87227 w 689742"/>
                    <a:gd name="connsiteY20" fmla="*/ 888807 h 4306095"/>
                    <a:gd name="connsiteX21" fmla="*/ 63369 w 689742"/>
                    <a:gd name="connsiteY21" fmla="*/ 969923 h 4306095"/>
                    <a:gd name="connsiteX22" fmla="*/ 68575 w 689742"/>
                    <a:gd name="connsiteY22" fmla="*/ 1048437 h 4306095"/>
                    <a:gd name="connsiteX23" fmla="*/ 72912 w 689742"/>
                    <a:gd name="connsiteY23" fmla="*/ 1116540 h 4306095"/>
                    <a:gd name="connsiteX24" fmla="*/ 111519 w 689742"/>
                    <a:gd name="connsiteY24" fmla="*/ 1272699 h 4306095"/>
                    <a:gd name="connsiteX25" fmla="*/ 141883 w 689742"/>
                    <a:gd name="connsiteY25" fmla="*/ 1460090 h 4306095"/>
                    <a:gd name="connsiteX26" fmla="*/ 153161 w 689742"/>
                    <a:gd name="connsiteY26" fmla="*/ 1507372 h 4306095"/>
                    <a:gd name="connsiteX27" fmla="*/ 173115 w 689742"/>
                    <a:gd name="connsiteY27" fmla="*/ 1558991 h 4306095"/>
                    <a:gd name="connsiteX28" fmla="*/ 284161 w 689742"/>
                    <a:gd name="connsiteY28" fmla="*/ 1712982 h 4306095"/>
                    <a:gd name="connsiteX29" fmla="*/ 334479 w 689742"/>
                    <a:gd name="connsiteY29" fmla="*/ 1789326 h 4306095"/>
                    <a:gd name="connsiteX30" fmla="*/ 346625 w 689742"/>
                    <a:gd name="connsiteY30" fmla="*/ 1827065 h 4306095"/>
                    <a:gd name="connsiteX31" fmla="*/ 350963 w 689742"/>
                    <a:gd name="connsiteY31" fmla="*/ 1851356 h 4306095"/>
                    <a:gd name="connsiteX32" fmla="*/ 354433 w 689742"/>
                    <a:gd name="connsiteY32" fmla="*/ 1879552 h 4306095"/>
                    <a:gd name="connsiteX33" fmla="*/ 338383 w 689742"/>
                    <a:gd name="connsiteY33" fmla="*/ 1966307 h 4306095"/>
                    <a:gd name="connsiteX34" fmla="*/ 320165 w 689742"/>
                    <a:gd name="connsiteY34" fmla="*/ 2174086 h 4306095"/>
                    <a:gd name="connsiteX35" fmla="*/ 316261 w 689742"/>
                    <a:gd name="connsiteY35" fmla="*/ 2351500 h 4306095"/>
                    <a:gd name="connsiteX36" fmla="*/ 350095 w 689742"/>
                    <a:gd name="connsiteY36" fmla="*/ 2598319 h 4306095"/>
                    <a:gd name="connsiteX37" fmla="*/ 424271 w 689742"/>
                    <a:gd name="connsiteY37" fmla="*/ 3332702 h 4306095"/>
                    <a:gd name="connsiteX38" fmla="*/ 465046 w 689742"/>
                    <a:gd name="connsiteY38" fmla="*/ 3499706 h 4306095"/>
                    <a:gd name="connsiteX39" fmla="*/ 492374 w 689742"/>
                    <a:gd name="connsiteY39" fmla="*/ 3651527 h 4306095"/>
                    <a:gd name="connsiteX40" fmla="*/ 479361 w 689742"/>
                    <a:gd name="connsiteY40" fmla="*/ 3794673 h 4306095"/>
                    <a:gd name="connsiteX41" fmla="*/ 465914 w 689742"/>
                    <a:gd name="connsiteY41" fmla="*/ 3805518 h 4306095"/>
                    <a:gd name="connsiteX42" fmla="*/ 402148 w 689742"/>
                    <a:gd name="connsiteY42" fmla="*/ 3813760 h 4306095"/>
                    <a:gd name="connsiteX43" fmla="*/ 180923 w 689742"/>
                    <a:gd name="connsiteY43" fmla="*/ 3857571 h 4306095"/>
                    <a:gd name="connsiteX44" fmla="*/ 17389 w 689742"/>
                    <a:gd name="connsiteY44" fmla="*/ 3944760 h 4306095"/>
                    <a:gd name="connsiteX45" fmla="*/ 2207 w 689742"/>
                    <a:gd name="connsiteY45" fmla="*/ 3997681 h 4306095"/>
                    <a:gd name="connsiteX46" fmla="*/ 8714 w 689742"/>
                    <a:gd name="connsiteY46" fmla="*/ 4061446 h 4306095"/>
                    <a:gd name="connsiteX0" fmla="*/ 8714 w 689742"/>
                    <a:gd name="connsiteY0" fmla="*/ 4061446 h 4306095"/>
                    <a:gd name="connsiteX1" fmla="*/ 199141 w 689742"/>
                    <a:gd name="connsiteY1" fmla="*/ 4243198 h 4306095"/>
                    <a:gd name="connsiteX2" fmla="*/ 307152 w 689742"/>
                    <a:gd name="connsiteY2" fmla="*/ 4272695 h 4306095"/>
                    <a:gd name="connsiteX3" fmla="*/ 376990 w 689742"/>
                    <a:gd name="connsiteY3" fmla="*/ 4285708 h 4306095"/>
                    <a:gd name="connsiteX4" fmla="*/ 584334 w 689742"/>
                    <a:gd name="connsiteY4" fmla="*/ 4306095 h 4306095"/>
                    <a:gd name="connsiteX5" fmla="*/ 689742 w 689742"/>
                    <a:gd name="connsiteY5" fmla="*/ 4304794 h 4306095"/>
                    <a:gd name="connsiteX6" fmla="*/ 654172 w 689742"/>
                    <a:gd name="connsiteY6" fmla="*/ 5639 h 4306095"/>
                    <a:gd name="connsiteX7" fmla="*/ 628146 w 689742"/>
                    <a:gd name="connsiteY7" fmla="*/ 0 h 4306095"/>
                    <a:gd name="connsiteX8" fmla="*/ 530546 w 689742"/>
                    <a:gd name="connsiteY8" fmla="*/ 22123 h 4306095"/>
                    <a:gd name="connsiteX9" fmla="*/ 458106 w 689742"/>
                    <a:gd name="connsiteY9" fmla="*/ 83285 h 4306095"/>
                    <a:gd name="connsiteX10" fmla="*/ 422970 w 689742"/>
                    <a:gd name="connsiteY10" fmla="*/ 196067 h 4306095"/>
                    <a:gd name="connsiteX11" fmla="*/ 422970 w 689742"/>
                    <a:gd name="connsiteY11" fmla="*/ 308415 h 4306095"/>
                    <a:gd name="connsiteX12" fmla="*/ 438152 w 689742"/>
                    <a:gd name="connsiteY12" fmla="*/ 399508 h 4306095"/>
                    <a:gd name="connsiteX13" fmla="*/ 461576 w 689742"/>
                    <a:gd name="connsiteY13" fmla="*/ 455031 h 4306095"/>
                    <a:gd name="connsiteX14" fmla="*/ 471119 w 689742"/>
                    <a:gd name="connsiteY14" fmla="*/ 560005 h 4306095"/>
                    <a:gd name="connsiteX15" fmla="*/ 465046 w 689742"/>
                    <a:gd name="connsiteY15" fmla="*/ 601647 h 4306095"/>
                    <a:gd name="connsiteX16" fmla="*/ 396076 w 689742"/>
                    <a:gd name="connsiteY16" fmla="*/ 666714 h 4306095"/>
                    <a:gd name="connsiteX17" fmla="*/ 338817 w 689742"/>
                    <a:gd name="connsiteY17" fmla="*/ 700548 h 4306095"/>
                    <a:gd name="connsiteX18" fmla="*/ 225602 w 689742"/>
                    <a:gd name="connsiteY18" fmla="*/ 770820 h 4306095"/>
                    <a:gd name="connsiteX19" fmla="*/ 188731 w 689742"/>
                    <a:gd name="connsiteY19" fmla="*/ 795979 h 4306095"/>
                    <a:gd name="connsiteX20" fmla="*/ 87227 w 689742"/>
                    <a:gd name="connsiteY20" fmla="*/ 888807 h 4306095"/>
                    <a:gd name="connsiteX21" fmla="*/ 63369 w 689742"/>
                    <a:gd name="connsiteY21" fmla="*/ 969923 h 4306095"/>
                    <a:gd name="connsiteX22" fmla="*/ 68575 w 689742"/>
                    <a:gd name="connsiteY22" fmla="*/ 1048437 h 4306095"/>
                    <a:gd name="connsiteX23" fmla="*/ 72912 w 689742"/>
                    <a:gd name="connsiteY23" fmla="*/ 1116540 h 4306095"/>
                    <a:gd name="connsiteX24" fmla="*/ 111519 w 689742"/>
                    <a:gd name="connsiteY24" fmla="*/ 1272699 h 4306095"/>
                    <a:gd name="connsiteX25" fmla="*/ 141883 w 689742"/>
                    <a:gd name="connsiteY25" fmla="*/ 1460090 h 4306095"/>
                    <a:gd name="connsiteX26" fmla="*/ 153161 w 689742"/>
                    <a:gd name="connsiteY26" fmla="*/ 1507372 h 4306095"/>
                    <a:gd name="connsiteX27" fmla="*/ 173115 w 689742"/>
                    <a:gd name="connsiteY27" fmla="*/ 1558991 h 4306095"/>
                    <a:gd name="connsiteX28" fmla="*/ 284161 w 689742"/>
                    <a:gd name="connsiteY28" fmla="*/ 1712982 h 4306095"/>
                    <a:gd name="connsiteX29" fmla="*/ 334479 w 689742"/>
                    <a:gd name="connsiteY29" fmla="*/ 1789326 h 4306095"/>
                    <a:gd name="connsiteX30" fmla="*/ 346625 w 689742"/>
                    <a:gd name="connsiteY30" fmla="*/ 1827065 h 4306095"/>
                    <a:gd name="connsiteX31" fmla="*/ 350963 w 689742"/>
                    <a:gd name="connsiteY31" fmla="*/ 1851356 h 4306095"/>
                    <a:gd name="connsiteX32" fmla="*/ 354433 w 689742"/>
                    <a:gd name="connsiteY32" fmla="*/ 1879552 h 4306095"/>
                    <a:gd name="connsiteX33" fmla="*/ 338383 w 689742"/>
                    <a:gd name="connsiteY33" fmla="*/ 1966307 h 4306095"/>
                    <a:gd name="connsiteX34" fmla="*/ 320165 w 689742"/>
                    <a:gd name="connsiteY34" fmla="*/ 2174086 h 4306095"/>
                    <a:gd name="connsiteX35" fmla="*/ 316261 w 689742"/>
                    <a:gd name="connsiteY35" fmla="*/ 2351500 h 4306095"/>
                    <a:gd name="connsiteX36" fmla="*/ 350095 w 689742"/>
                    <a:gd name="connsiteY36" fmla="*/ 2598319 h 4306095"/>
                    <a:gd name="connsiteX37" fmla="*/ 424271 w 689742"/>
                    <a:gd name="connsiteY37" fmla="*/ 3332702 h 4306095"/>
                    <a:gd name="connsiteX38" fmla="*/ 465046 w 689742"/>
                    <a:gd name="connsiteY38" fmla="*/ 3499706 h 4306095"/>
                    <a:gd name="connsiteX39" fmla="*/ 492374 w 689742"/>
                    <a:gd name="connsiteY39" fmla="*/ 3651527 h 4306095"/>
                    <a:gd name="connsiteX40" fmla="*/ 479361 w 689742"/>
                    <a:gd name="connsiteY40" fmla="*/ 3794673 h 4306095"/>
                    <a:gd name="connsiteX41" fmla="*/ 465914 w 689742"/>
                    <a:gd name="connsiteY41" fmla="*/ 3805518 h 4306095"/>
                    <a:gd name="connsiteX42" fmla="*/ 402148 w 689742"/>
                    <a:gd name="connsiteY42" fmla="*/ 3813760 h 4306095"/>
                    <a:gd name="connsiteX43" fmla="*/ 180923 w 689742"/>
                    <a:gd name="connsiteY43" fmla="*/ 3857571 h 4306095"/>
                    <a:gd name="connsiteX44" fmla="*/ 17389 w 689742"/>
                    <a:gd name="connsiteY44" fmla="*/ 3944760 h 4306095"/>
                    <a:gd name="connsiteX45" fmla="*/ 2207 w 689742"/>
                    <a:gd name="connsiteY45" fmla="*/ 3997681 h 4306095"/>
                    <a:gd name="connsiteX46" fmla="*/ 8714 w 689742"/>
                    <a:gd name="connsiteY46" fmla="*/ 4061446 h 43060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</a:cxnLst>
                  <a:rect l="l" t="t" r="r" b="b"/>
                  <a:pathLst>
                    <a:path w="689742" h="4306095">
                      <a:moveTo>
                        <a:pt x="8714" y="4061446"/>
                      </a:moveTo>
                      <a:cubicBezTo>
                        <a:pt x="41536" y="4102366"/>
                        <a:pt x="56893" y="4186642"/>
                        <a:pt x="199141" y="4243198"/>
                      </a:cubicBezTo>
                      <a:cubicBezTo>
                        <a:pt x="255769" y="4265713"/>
                        <a:pt x="269413" y="4269658"/>
                        <a:pt x="307152" y="4272695"/>
                      </a:cubicBezTo>
                      <a:cubicBezTo>
                        <a:pt x="331009" y="4274864"/>
                        <a:pt x="353566" y="4282238"/>
                        <a:pt x="376990" y="4285708"/>
                      </a:cubicBezTo>
                      <a:cubicBezTo>
                        <a:pt x="431645" y="4293950"/>
                        <a:pt x="511894" y="4302191"/>
                        <a:pt x="584334" y="4306095"/>
                      </a:cubicBezTo>
                      <a:lnTo>
                        <a:pt x="689742" y="4304794"/>
                      </a:lnTo>
                      <a:lnTo>
                        <a:pt x="654172" y="5639"/>
                      </a:lnTo>
                      <a:lnTo>
                        <a:pt x="628146" y="0"/>
                      </a:lnTo>
                      <a:cubicBezTo>
                        <a:pt x="627278" y="9543"/>
                        <a:pt x="547897" y="14315"/>
                        <a:pt x="530546" y="22123"/>
                      </a:cubicBezTo>
                      <a:cubicBezTo>
                        <a:pt x="500616" y="35570"/>
                        <a:pt x="476758" y="53354"/>
                        <a:pt x="458106" y="83285"/>
                      </a:cubicBezTo>
                      <a:cubicBezTo>
                        <a:pt x="435549" y="118855"/>
                        <a:pt x="422102" y="155726"/>
                        <a:pt x="422970" y="196067"/>
                      </a:cubicBezTo>
                      <a:cubicBezTo>
                        <a:pt x="423404" y="233372"/>
                        <a:pt x="421668" y="271110"/>
                        <a:pt x="422970" y="308415"/>
                      </a:cubicBezTo>
                      <a:cubicBezTo>
                        <a:pt x="424271" y="339213"/>
                        <a:pt x="422536" y="370445"/>
                        <a:pt x="438152" y="399508"/>
                      </a:cubicBezTo>
                      <a:cubicBezTo>
                        <a:pt x="447695" y="417293"/>
                        <a:pt x="458106" y="435511"/>
                        <a:pt x="461576" y="455031"/>
                      </a:cubicBezTo>
                      <a:cubicBezTo>
                        <a:pt x="467649" y="489733"/>
                        <a:pt x="469384" y="524869"/>
                        <a:pt x="471119" y="560005"/>
                      </a:cubicBezTo>
                      <a:cubicBezTo>
                        <a:pt x="471986" y="573886"/>
                        <a:pt x="475890" y="591237"/>
                        <a:pt x="465046" y="601647"/>
                      </a:cubicBezTo>
                      <a:cubicBezTo>
                        <a:pt x="442056" y="623336"/>
                        <a:pt x="424705" y="649797"/>
                        <a:pt x="396076" y="666714"/>
                      </a:cubicBezTo>
                      <a:cubicBezTo>
                        <a:pt x="376990" y="677992"/>
                        <a:pt x="356168" y="685366"/>
                        <a:pt x="338817" y="700548"/>
                      </a:cubicBezTo>
                      <a:cubicBezTo>
                        <a:pt x="304983" y="730045"/>
                        <a:pt x="261171" y="743058"/>
                        <a:pt x="225602" y="770820"/>
                      </a:cubicBezTo>
                      <a:cubicBezTo>
                        <a:pt x="214757" y="779496"/>
                        <a:pt x="203479" y="791208"/>
                        <a:pt x="188731" y="795979"/>
                      </a:cubicBezTo>
                      <a:cubicBezTo>
                        <a:pt x="140582" y="811161"/>
                        <a:pt x="103277" y="840224"/>
                        <a:pt x="87227" y="888807"/>
                      </a:cubicBezTo>
                      <a:cubicBezTo>
                        <a:pt x="78552" y="915268"/>
                        <a:pt x="68141" y="941294"/>
                        <a:pt x="63369" y="969923"/>
                      </a:cubicBezTo>
                      <a:cubicBezTo>
                        <a:pt x="58598" y="998119"/>
                        <a:pt x="53826" y="1022410"/>
                        <a:pt x="68575" y="1048437"/>
                      </a:cubicBezTo>
                      <a:cubicBezTo>
                        <a:pt x="70310" y="1051473"/>
                        <a:pt x="64237" y="1099189"/>
                        <a:pt x="72912" y="1116540"/>
                      </a:cubicBezTo>
                      <a:cubicBezTo>
                        <a:pt x="97204" y="1165990"/>
                        <a:pt x="107615" y="1219778"/>
                        <a:pt x="111519" y="1272699"/>
                      </a:cubicBezTo>
                      <a:cubicBezTo>
                        <a:pt x="116290" y="1336464"/>
                        <a:pt x="137545" y="1396759"/>
                        <a:pt x="141883" y="1460090"/>
                      </a:cubicBezTo>
                      <a:cubicBezTo>
                        <a:pt x="142750" y="1475706"/>
                        <a:pt x="145353" y="1495226"/>
                        <a:pt x="153161" y="1507372"/>
                      </a:cubicBezTo>
                      <a:cubicBezTo>
                        <a:pt x="163572" y="1523855"/>
                        <a:pt x="167909" y="1541207"/>
                        <a:pt x="173115" y="1558991"/>
                      </a:cubicBezTo>
                      <a:cubicBezTo>
                        <a:pt x="191333" y="1621455"/>
                        <a:pt x="282860" y="1711247"/>
                        <a:pt x="284161" y="1712982"/>
                      </a:cubicBezTo>
                      <a:cubicBezTo>
                        <a:pt x="275920" y="1727730"/>
                        <a:pt x="333178" y="1763734"/>
                        <a:pt x="334479" y="1789326"/>
                      </a:cubicBezTo>
                      <a:cubicBezTo>
                        <a:pt x="334913" y="1803207"/>
                        <a:pt x="338817" y="1815787"/>
                        <a:pt x="346625" y="1827065"/>
                      </a:cubicBezTo>
                      <a:cubicBezTo>
                        <a:pt x="344890" y="1835740"/>
                        <a:pt x="343589" y="1843982"/>
                        <a:pt x="350963" y="1851356"/>
                      </a:cubicBezTo>
                      <a:cubicBezTo>
                        <a:pt x="358771" y="1859598"/>
                        <a:pt x="358337" y="1869575"/>
                        <a:pt x="354433" y="1879552"/>
                      </a:cubicBezTo>
                      <a:cubicBezTo>
                        <a:pt x="347493" y="1908181"/>
                        <a:pt x="346625" y="1938545"/>
                        <a:pt x="338383" y="1966307"/>
                      </a:cubicBezTo>
                      <a:cubicBezTo>
                        <a:pt x="317562" y="2034410"/>
                        <a:pt x="326238" y="2104682"/>
                        <a:pt x="320165" y="2174086"/>
                      </a:cubicBezTo>
                      <a:cubicBezTo>
                        <a:pt x="314092" y="2238285"/>
                        <a:pt x="317562" y="2286868"/>
                        <a:pt x="316261" y="2351500"/>
                      </a:cubicBezTo>
                      <a:cubicBezTo>
                        <a:pt x="314960" y="2422640"/>
                        <a:pt x="329708" y="2504189"/>
                        <a:pt x="350095" y="2598319"/>
                      </a:cubicBezTo>
                      <a:cubicBezTo>
                        <a:pt x="376556" y="2728018"/>
                        <a:pt x="406053" y="3287589"/>
                        <a:pt x="424271" y="3332702"/>
                      </a:cubicBezTo>
                      <a:cubicBezTo>
                        <a:pt x="432079" y="3389960"/>
                        <a:pt x="447261" y="3445483"/>
                        <a:pt x="465046" y="3499706"/>
                      </a:cubicBezTo>
                      <a:cubicBezTo>
                        <a:pt x="481530" y="3550024"/>
                        <a:pt x="484566" y="3600776"/>
                        <a:pt x="492374" y="3651527"/>
                      </a:cubicBezTo>
                      <a:cubicBezTo>
                        <a:pt x="499748" y="3699676"/>
                        <a:pt x="481096" y="3746524"/>
                        <a:pt x="479361" y="3794673"/>
                      </a:cubicBezTo>
                      <a:cubicBezTo>
                        <a:pt x="478927" y="3802915"/>
                        <a:pt x="472854" y="3805084"/>
                        <a:pt x="465914" y="3805518"/>
                      </a:cubicBezTo>
                      <a:cubicBezTo>
                        <a:pt x="444225" y="3805952"/>
                        <a:pt x="423404" y="3811157"/>
                        <a:pt x="402148" y="3813760"/>
                      </a:cubicBezTo>
                      <a:cubicBezTo>
                        <a:pt x="327105" y="3822435"/>
                        <a:pt x="252930" y="3832412"/>
                        <a:pt x="180923" y="3857571"/>
                      </a:cubicBezTo>
                      <a:cubicBezTo>
                        <a:pt x="121929" y="3877958"/>
                        <a:pt x="62502" y="3897045"/>
                        <a:pt x="17389" y="3944760"/>
                      </a:cubicBezTo>
                      <a:cubicBezTo>
                        <a:pt x="1773" y="3961243"/>
                        <a:pt x="-3432" y="3978161"/>
                        <a:pt x="2207" y="3997681"/>
                      </a:cubicBezTo>
                      <a:cubicBezTo>
                        <a:pt x="8280" y="4018936"/>
                        <a:pt x="8714" y="4040190"/>
                        <a:pt x="8714" y="4061446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433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411" name="Graphic 22">
                <a:extLst>
                  <a:ext uri="{FF2B5EF4-FFF2-40B4-BE49-F238E27FC236}">
                    <a16:creationId xmlns:a16="http://schemas.microsoft.com/office/drawing/2014/main" id="{A8957573-8DA4-43FF-9BE4-F5FA8B406E0F}"/>
                  </a:ext>
                </a:extLst>
              </p:cNvPr>
              <p:cNvGrpSpPr/>
              <p:nvPr/>
            </p:nvGrpSpPr>
            <p:grpSpPr>
              <a:xfrm flipH="1">
                <a:off x="8786689" y="894158"/>
                <a:ext cx="4954253" cy="2894020"/>
                <a:chOff x="7237436" y="894158"/>
                <a:chExt cx="4954253" cy="2894020"/>
              </a:xfrm>
            </p:grpSpPr>
            <p:sp>
              <p:nvSpPr>
                <p:cNvPr id="2412" name="Freeform: Shape 2411">
                  <a:extLst>
                    <a:ext uri="{FF2B5EF4-FFF2-40B4-BE49-F238E27FC236}">
                      <a16:creationId xmlns:a16="http://schemas.microsoft.com/office/drawing/2014/main" id="{65336C73-4383-4E4A-A972-6F8FD3B9CA68}"/>
                    </a:ext>
                  </a:extLst>
                </p:cNvPr>
                <p:cNvSpPr/>
                <p:nvPr/>
              </p:nvSpPr>
              <p:spPr>
                <a:xfrm>
                  <a:off x="7237436" y="894158"/>
                  <a:ext cx="3057252" cy="2253723"/>
                </a:xfrm>
                <a:custGeom>
                  <a:avLst/>
                  <a:gdLst>
                    <a:gd name="connsiteX0" fmla="*/ 381 w 1540727"/>
                    <a:gd name="connsiteY0" fmla="*/ 1529697 h 1876330"/>
                    <a:gd name="connsiteX1" fmla="*/ 0 w 1540727"/>
                    <a:gd name="connsiteY1" fmla="*/ 17192 h 1876330"/>
                    <a:gd name="connsiteX2" fmla="*/ 17543 w 1540727"/>
                    <a:gd name="connsiteY2" fmla="*/ 31 h 1876330"/>
                    <a:gd name="connsiteX3" fmla="*/ 171997 w 1540727"/>
                    <a:gd name="connsiteY3" fmla="*/ 412 h 1876330"/>
                    <a:gd name="connsiteX4" fmla="*/ 1508311 w 1540727"/>
                    <a:gd name="connsiteY4" fmla="*/ 505724 h 1876330"/>
                    <a:gd name="connsiteX5" fmla="*/ 1530049 w 1540727"/>
                    <a:gd name="connsiteY5" fmla="*/ 563311 h 1876330"/>
                    <a:gd name="connsiteX6" fmla="*/ 914140 w 1540727"/>
                    <a:gd name="connsiteY6" fmla="*/ 1855004 h 1876330"/>
                    <a:gd name="connsiteX7" fmla="*/ 872952 w 1540727"/>
                    <a:gd name="connsiteY7" fmla="*/ 1872547 h 1876330"/>
                    <a:gd name="connsiteX8" fmla="*/ 75511 w 1540727"/>
                    <a:gd name="connsiteY8" fmla="*/ 1567834 h 1876330"/>
                    <a:gd name="connsiteX9" fmla="*/ 27840 w 1540727"/>
                    <a:gd name="connsiteY9" fmla="*/ 1548766 h 1876330"/>
                    <a:gd name="connsiteX10" fmla="*/ 381 w 1540727"/>
                    <a:gd name="connsiteY10" fmla="*/ 1529697 h 1876330"/>
                    <a:gd name="connsiteX0" fmla="*/ 381 w 1542442"/>
                    <a:gd name="connsiteY0" fmla="*/ 1652012 h 2000070"/>
                    <a:gd name="connsiteX1" fmla="*/ 0 w 1542442"/>
                    <a:gd name="connsiteY1" fmla="*/ 139507 h 2000070"/>
                    <a:gd name="connsiteX2" fmla="*/ 171997 w 1542442"/>
                    <a:gd name="connsiteY2" fmla="*/ 122727 h 2000070"/>
                    <a:gd name="connsiteX3" fmla="*/ 1508311 w 1542442"/>
                    <a:gd name="connsiteY3" fmla="*/ 628039 h 2000070"/>
                    <a:gd name="connsiteX4" fmla="*/ 1530049 w 1542442"/>
                    <a:gd name="connsiteY4" fmla="*/ 685626 h 2000070"/>
                    <a:gd name="connsiteX5" fmla="*/ 914140 w 1542442"/>
                    <a:gd name="connsiteY5" fmla="*/ 1977319 h 2000070"/>
                    <a:gd name="connsiteX6" fmla="*/ 872952 w 1542442"/>
                    <a:gd name="connsiteY6" fmla="*/ 1994862 h 2000070"/>
                    <a:gd name="connsiteX7" fmla="*/ 75511 w 1542442"/>
                    <a:gd name="connsiteY7" fmla="*/ 1690149 h 2000070"/>
                    <a:gd name="connsiteX8" fmla="*/ 27840 w 1542442"/>
                    <a:gd name="connsiteY8" fmla="*/ 1671081 h 2000070"/>
                    <a:gd name="connsiteX9" fmla="*/ 381 w 1542442"/>
                    <a:gd name="connsiteY9" fmla="*/ 1652012 h 2000070"/>
                    <a:gd name="connsiteX0" fmla="*/ 1602 w 1543663"/>
                    <a:gd name="connsiteY0" fmla="*/ 1529285 h 1877343"/>
                    <a:gd name="connsiteX1" fmla="*/ 173218 w 1543663"/>
                    <a:gd name="connsiteY1" fmla="*/ 0 h 1877343"/>
                    <a:gd name="connsiteX2" fmla="*/ 1509532 w 1543663"/>
                    <a:gd name="connsiteY2" fmla="*/ 505312 h 1877343"/>
                    <a:gd name="connsiteX3" fmla="*/ 1531270 w 1543663"/>
                    <a:gd name="connsiteY3" fmla="*/ 562899 h 1877343"/>
                    <a:gd name="connsiteX4" fmla="*/ 915361 w 1543663"/>
                    <a:gd name="connsiteY4" fmla="*/ 1854592 h 1877343"/>
                    <a:gd name="connsiteX5" fmla="*/ 874173 w 1543663"/>
                    <a:gd name="connsiteY5" fmla="*/ 1872135 h 1877343"/>
                    <a:gd name="connsiteX6" fmla="*/ 76732 w 1543663"/>
                    <a:gd name="connsiteY6" fmla="*/ 1567422 h 1877343"/>
                    <a:gd name="connsiteX7" fmla="*/ 29061 w 1543663"/>
                    <a:gd name="connsiteY7" fmla="*/ 1548354 h 1877343"/>
                    <a:gd name="connsiteX8" fmla="*/ 1602 w 1543663"/>
                    <a:gd name="connsiteY8" fmla="*/ 1529285 h 1877343"/>
                    <a:gd name="connsiteX0" fmla="*/ 113717 w 1746415"/>
                    <a:gd name="connsiteY0" fmla="*/ 1615010 h 1963068"/>
                    <a:gd name="connsiteX1" fmla="*/ 104358 w 1746415"/>
                    <a:gd name="connsiteY1" fmla="*/ 0 h 1963068"/>
                    <a:gd name="connsiteX2" fmla="*/ 1621647 w 1746415"/>
                    <a:gd name="connsiteY2" fmla="*/ 591037 h 1963068"/>
                    <a:gd name="connsiteX3" fmla="*/ 1643385 w 1746415"/>
                    <a:gd name="connsiteY3" fmla="*/ 648624 h 1963068"/>
                    <a:gd name="connsiteX4" fmla="*/ 1027476 w 1746415"/>
                    <a:gd name="connsiteY4" fmla="*/ 1940317 h 1963068"/>
                    <a:gd name="connsiteX5" fmla="*/ 986288 w 1746415"/>
                    <a:gd name="connsiteY5" fmla="*/ 1957860 h 1963068"/>
                    <a:gd name="connsiteX6" fmla="*/ 188847 w 1746415"/>
                    <a:gd name="connsiteY6" fmla="*/ 1653147 h 1963068"/>
                    <a:gd name="connsiteX7" fmla="*/ 141176 w 1746415"/>
                    <a:gd name="connsiteY7" fmla="*/ 1634079 h 1963068"/>
                    <a:gd name="connsiteX8" fmla="*/ 113717 w 1746415"/>
                    <a:gd name="connsiteY8" fmla="*/ 1615010 h 1963068"/>
                    <a:gd name="connsiteX0" fmla="*/ 11762 w 1644460"/>
                    <a:gd name="connsiteY0" fmla="*/ 1615010 h 1963068"/>
                    <a:gd name="connsiteX1" fmla="*/ 2403 w 1644460"/>
                    <a:gd name="connsiteY1" fmla="*/ 0 h 1963068"/>
                    <a:gd name="connsiteX2" fmla="*/ 1519692 w 1644460"/>
                    <a:gd name="connsiteY2" fmla="*/ 591037 h 1963068"/>
                    <a:gd name="connsiteX3" fmla="*/ 1541430 w 1644460"/>
                    <a:gd name="connsiteY3" fmla="*/ 648624 h 1963068"/>
                    <a:gd name="connsiteX4" fmla="*/ 925521 w 1644460"/>
                    <a:gd name="connsiteY4" fmla="*/ 1940317 h 1963068"/>
                    <a:gd name="connsiteX5" fmla="*/ 884333 w 1644460"/>
                    <a:gd name="connsiteY5" fmla="*/ 1957860 h 1963068"/>
                    <a:gd name="connsiteX6" fmla="*/ 86892 w 1644460"/>
                    <a:gd name="connsiteY6" fmla="*/ 1653147 h 1963068"/>
                    <a:gd name="connsiteX7" fmla="*/ 39221 w 1644460"/>
                    <a:gd name="connsiteY7" fmla="*/ 1634079 h 1963068"/>
                    <a:gd name="connsiteX8" fmla="*/ 11762 w 1644460"/>
                    <a:gd name="connsiteY8" fmla="*/ 1615010 h 1963068"/>
                    <a:gd name="connsiteX0" fmla="*/ 140452 w 1745691"/>
                    <a:gd name="connsiteY0" fmla="*/ 1663198 h 1992187"/>
                    <a:gd name="connsiteX1" fmla="*/ 103634 w 1745691"/>
                    <a:gd name="connsiteY1" fmla="*/ 29119 h 1992187"/>
                    <a:gd name="connsiteX2" fmla="*/ 1620923 w 1745691"/>
                    <a:gd name="connsiteY2" fmla="*/ 620156 h 1992187"/>
                    <a:gd name="connsiteX3" fmla="*/ 1642661 w 1745691"/>
                    <a:gd name="connsiteY3" fmla="*/ 677743 h 1992187"/>
                    <a:gd name="connsiteX4" fmla="*/ 1026752 w 1745691"/>
                    <a:gd name="connsiteY4" fmla="*/ 1969436 h 1992187"/>
                    <a:gd name="connsiteX5" fmla="*/ 985564 w 1745691"/>
                    <a:gd name="connsiteY5" fmla="*/ 1986979 h 1992187"/>
                    <a:gd name="connsiteX6" fmla="*/ 188123 w 1745691"/>
                    <a:gd name="connsiteY6" fmla="*/ 1682266 h 1992187"/>
                    <a:gd name="connsiteX7" fmla="*/ 140452 w 1745691"/>
                    <a:gd name="connsiteY7" fmla="*/ 1663198 h 1992187"/>
                    <a:gd name="connsiteX0" fmla="*/ 201754 w 1759322"/>
                    <a:gd name="connsiteY0" fmla="*/ 1683132 h 1993053"/>
                    <a:gd name="connsiteX1" fmla="*/ 117265 w 1759322"/>
                    <a:gd name="connsiteY1" fmla="*/ 29985 h 1993053"/>
                    <a:gd name="connsiteX2" fmla="*/ 1634554 w 1759322"/>
                    <a:gd name="connsiteY2" fmla="*/ 621022 h 1993053"/>
                    <a:gd name="connsiteX3" fmla="*/ 1656292 w 1759322"/>
                    <a:gd name="connsiteY3" fmla="*/ 678609 h 1993053"/>
                    <a:gd name="connsiteX4" fmla="*/ 1040383 w 1759322"/>
                    <a:gd name="connsiteY4" fmla="*/ 1970302 h 1993053"/>
                    <a:gd name="connsiteX5" fmla="*/ 999195 w 1759322"/>
                    <a:gd name="connsiteY5" fmla="*/ 1987845 h 1993053"/>
                    <a:gd name="connsiteX6" fmla="*/ 201754 w 1759322"/>
                    <a:gd name="connsiteY6" fmla="*/ 1683132 h 1993053"/>
                    <a:gd name="connsiteX0" fmla="*/ 145942 w 1789235"/>
                    <a:gd name="connsiteY0" fmla="*/ 1654557 h 2012196"/>
                    <a:gd name="connsiteX1" fmla="*/ 147178 w 1789235"/>
                    <a:gd name="connsiteY1" fmla="*/ 29985 h 2012196"/>
                    <a:gd name="connsiteX2" fmla="*/ 1664467 w 1789235"/>
                    <a:gd name="connsiteY2" fmla="*/ 621022 h 2012196"/>
                    <a:gd name="connsiteX3" fmla="*/ 1686205 w 1789235"/>
                    <a:gd name="connsiteY3" fmla="*/ 678609 h 2012196"/>
                    <a:gd name="connsiteX4" fmla="*/ 1070296 w 1789235"/>
                    <a:gd name="connsiteY4" fmla="*/ 1970302 h 2012196"/>
                    <a:gd name="connsiteX5" fmla="*/ 1029108 w 1789235"/>
                    <a:gd name="connsiteY5" fmla="*/ 1987845 h 2012196"/>
                    <a:gd name="connsiteX6" fmla="*/ 145942 w 1789235"/>
                    <a:gd name="connsiteY6" fmla="*/ 1654557 h 2012196"/>
                    <a:gd name="connsiteX0" fmla="*/ 106144 w 1749437"/>
                    <a:gd name="connsiteY0" fmla="*/ 1654557 h 2012196"/>
                    <a:gd name="connsiteX1" fmla="*/ 107380 w 1749437"/>
                    <a:gd name="connsiteY1" fmla="*/ 29985 h 2012196"/>
                    <a:gd name="connsiteX2" fmla="*/ 1624669 w 1749437"/>
                    <a:gd name="connsiteY2" fmla="*/ 621022 h 2012196"/>
                    <a:gd name="connsiteX3" fmla="*/ 1646407 w 1749437"/>
                    <a:gd name="connsiteY3" fmla="*/ 678609 h 2012196"/>
                    <a:gd name="connsiteX4" fmla="*/ 1030498 w 1749437"/>
                    <a:gd name="connsiteY4" fmla="*/ 1970302 h 2012196"/>
                    <a:gd name="connsiteX5" fmla="*/ 989310 w 1749437"/>
                    <a:gd name="connsiteY5" fmla="*/ 1987845 h 2012196"/>
                    <a:gd name="connsiteX6" fmla="*/ 106144 w 1749437"/>
                    <a:gd name="connsiteY6" fmla="*/ 1654557 h 2012196"/>
                    <a:gd name="connsiteX0" fmla="*/ 106144 w 1749437"/>
                    <a:gd name="connsiteY0" fmla="*/ 1624572 h 1982211"/>
                    <a:gd name="connsiteX1" fmla="*/ 107380 w 1749437"/>
                    <a:gd name="connsiteY1" fmla="*/ 0 h 1982211"/>
                    <a:gd name="connsiteX2" fmla="*/ 1624669 w 1749437"/>
                    <a:gd name="connsiteY2" fmla="*/ 591037 h 1982211"/>
                    <a:gd name="connsiteX3" fmla="*/ 1646407 w 1749437"/>
                    <a:gd name="connsiteY3" fmla="*/ 648624 h 1982211"/>
                    <a:gd name="connsiteX4" fmla="*/ 1030498 w 1749437"/>
                    <a:gd name="connsiteY4" fmla="*/ 1940317 h 1982211"/>
                    <a:gd name="connsiteX5" fmla="*/ 989310 w 1749437"/>
                    <a:gd name="connsiteY5" fmla="*/ 1957860 h 1982211"/>
                    <a:gd name="connsiteX6" fmla="*/ 106144 w 1749437"/>
                    <a:gd name="connsiteY6" fmla="*/ 1624572 h 1982211"/>
                    <a:gd name="connsiteX0" fmla="*/ 17306 w 1660599"/>
                    <a:gd name="connsiteY0" fmla="*/ 1624572 h 1982211"/>
                    <a:gd name="connsiteX1" fmla="*/ 18542 w 1660599"/>
                    <a:gd name="connsiteY1" fmla="*/ 0 h 1982211"/>
                    <a:gd name="connsiteX2" fmla="*/ 1535831 w 1660599"/>
                    <a:gd name="connsiteY2" fmla="*/ 591037 h 1982211"/>
                    <a:gd name="connsiteX3" fmla="*/ 1557569 w 1660599"/>
                    <a:gd name="connsiteY3" fmla="*/ 648624 h 1982211"/>
                    <a:gd name="connsiteX4" fmla="*/ 941660 w 1660599"/>
                    <a:gd name="connsiteY4" fmla="*/ 1940317 h 1982211"/>
                    <a:gd name="connsiteX5" fmla="*/ 900472 w 1660599"/>
                    <a:gd name="connsiteY5" fmla="*/ 1957860 h 1982211"/>
                    <a:gd name="connsiteX6" fmla="*/ 17306 w 1660599"/>
                    <a:gd name="connsiteY6" fmla="*/ 1624572 h 1982211"/>
                    <a:gd name="connsiteX0" fmla="*/ 767 w 1644060"/>
                    <a:gd name="connsiteY0" fmla="*/ 1624572 h 1982211"/>
                    <a:gd name="connsiteX1" fmla="*/ 2003 w 1644060"/>
                    <a:gd name="connsiteY1" fmla="*/ 0 h 1982211"/>
                    <a:gd name="connsiteX2" fmla="*/ 1519292 w 1644060"/>
                    <a:gd name="connsiteY2" fmla="*/ 591037 h 1982211"/>
                    <a:gd name="connsiteX3" fmla="*/ 1541030 w 1644060"/>
                    <a:gd name="connsiteY3" fmla="*/ 648624 h 1982211"/>
                    <a:gd name="connsiteX4" fmla="*/ 925121 w 1644060"/>
                    <a:gd name="connsiteY4" fmla="*/ 1940317 h 1982211"/>
                    <a:gd name="connsiteX5" fmla="*/ 883933 w 1644060"/>
                    <a:gd name="connsiteY5" fmla="*/ 1957860 h 1982211"/>
                    <a:gd name="connsiteX6" fmla="*/ 767 w 1644060"/>
                    <a:gd name="connsiteY6" fmla="*/ 1624572 h 1982211"/>
                    <a:gd name="connsiteX0" fmla="*/ 767 w 1542972"/>
                    <a:gd name="connsiteY0" fmla="*/ 1624572 h 2060076"/>
                    <a:gd name="connsiteX1" fmla="*/ 2003 w 1542972"/>
                    <a:gd name="connsiteY1" fmla="*/ 0 h 2060076"/>
                    <a:gd name="connsiteX2" fmla="*/ 1519292 w 1542972"/>
                    <a:gd name="connsiteY2" fmla="*/ 591037 h 2060076"/>
                    <a:gd name="connsiteX3" fmla="*/ 925121 w 1542972"/>
                    <a:gd name="connsiteY3" fmla="*/ 1940317 h 2060076"/>
                    <a:gd name="connsiteX4" fmla="*/ 883933 w 1542972"/>
                    <a:gd name="connsiteY4" fmla="*/ 1957860 h 2060076"/>
                    <a:gd name="connsiteX5" fmla="*/ 767 w 1542972"/>
                    <a:gd name="connsiteY5" fmla="*/ 1624572 h 2060076"/>
                    <a:gd name="connsiteX0" fmla="*/ 767 w 1595437"/>
                    <a:gd name="connsiteY0" fmla="*/ 1624572 h 2060076"/>
                    <a:gd name="connsiteX1" fmla="*/ 2003 w 1595437"/>
                    <a:gd name="connsiteY1" fmla="*/ 0 h 2060076"/>
                    <a:gd name="connsiteX2" fmla="*/ 1519292 w 1595437"/>
                    <a:gd name="connsiteY2" fmla="*/ 591037 h 2060076"/>
                    <a:gd name="connsiteX3" fmla="*/ 925121 w 1595437"/>
                    <a:gd name="connsiteY3" fmla="*/ 1940317 h 2060076"/>
                    <a:gd name="connsiteX4" fmla="*/ 883933 w 1595437"/>
                    <a:gd name="connsiteY4" fmla="*/ 1957860 h 2060076"/>
                    <a:gd name="connsiteX5" fmla="*/ 767 w 1595437"/>
                    <a:gd name="connsiteY5" fmla="*/ 1624572 h 2060076"/>
                    <a:gd name="connsiteX0" fmla="*/ 767 w 1519292"/>
                    <a:gd name="connsiteY0" fmla="*/ 1624572 h 2060076"/>
                    <a:gd name="connsiteX1" fmla="*/ 2003 w 1519292"/>
                    <a:gd name="connsiteY1" fmla="*/ 0 h 2060076"/>
                    <a:gd name="connsiteX2" fmla="*/ 1519292 w 1519292"/>
                    <a:gd name="connsiteY2" fmla="*/ 591037 h 2060076"/>
                    <a:gd name="connsiteX3" fmla="*/ 925121 w 1519292"/>
                    <a:gd name="connsiteY3" fmla="*/ 1940317 h 2060076"/>
                    <a:gd name="connsiteX4" fmla="*/ 883933 w 1519292"/>
                    <a:gd name="connsiteY4" fmla="*/ 1957860 h 2060076"/>
                    <a:gd name="connsiteX5" fmla="*/ 767 w 1519292"/>
                    <a:gd name="connsiteY5" fmla="*/ 1624572 h 2060076"/>
                    <a:gd name="connsiteX0" fmla="*/ 767 w 1519292"/>
                    <a:gd name="connsiteY0" fmla="*/ 1624572 h 2009705"/>
                    <a:gd name="connsiteX1" fmla="*/ 2003 w 1519292"/>
                    <a:gd name="connsiteY1" fmla="*/ 0 h 2009705"/>
                    <a:gd name="connsiteX2" fmla="*/ 1519292 w 1519292"/>
                    <a:gd name="connsiteY2" fmla="*/ 591037 h 2009705"/>
                    <a:gd name="connsiteX3" fmla="*/ 925121 w 1519292"/>
                    <a:gd name="connsiteY3" fmla="*/ 1940317 h 2009705"/>
                    <a:gd name="connsiteX4" fmla="*/ 767 w 1519292"/>
                    <a:gd name="connsiteY4" fmla="*/ 1624572 h 2009705"/>
                    <a:gd name="connsiteX0" fmla="*/ 767 w 1519292"/>
                    <a:gd name="connsiteY0" fmla="*/ 1624572 h 2017493"/>
                    <a:gd name="connsiteX1" fmla="*/ 2003 w 1519292"/>
                    <a:gd name="connsiteY1" fmla="*/ 0 h 2017493"/>
                    <a:gd name="connsiteX2" fmla="*/ 1519292 w 1519292"/>
                    <a:gd name="connsiteY2" fmla="*/ 591037 h 2017493"/>
                    <a:gd name="connsiteX3" fmla="*/ 887021 w 1519292"/>
                    <a:gd name="connsiteY3" fmla="*/ 1949842 h 2017493"/>
                    <a:gd name="connsiteX4" fmla="*/ 767 w 1519292"/>
                    <a:gd name="connsiteY4" fmla="*/ 1624572 h 2017493"/>
                    <a:gd name="connsiteX0" fmla="*/ 767 w 1519292"/>
                    <a:gd name="connsiteY0" fmla="*/ 1624572 h 2058566"/>
                    <a:gd name="connsiteX1" fmla="*/ 2003 w 1519292"/>
                    <a:gd name="connsiteY1" fmla="*/ 0 h 2058566"/>
                    <a:gd name="connsiteX2" fmla="*/ 1519292 w 1519292"/>
                    <a:gd name="connsiteY2" fmla="*/ 591037 h 2058566"/>
                    <a:gd name="connsiteX3" fmla="*/ 887021 w 1519292"/>
                    <a:gd name="connsiteY3" fmla="*/ 1949842 h 2058566"/>
                    <a:gd name="connsiteX4" fmla="*/ 767 w 1519292"/>
                    <a:gd name="connsiteY4" fmla="*/ 1624572 h 2058566"/>
                    <a:gd name="connsiteX0" fmla="*/ 767 w 1519292"/>
                    <a:gd name="connsiteY0" fmla="*/ 1624572 h 1949842"/>
                    <a:gd name="connsiteX1" fmla="*/ 2003 w 1519292"/>
                    <a:gd name="connsiteY1" fmla="*/ 0 h 1949842"/>
                    <a:gd name="connsiteX2" fmla="*/ 1519292 w 1519292"/>
                    <a:gd name="connsiteY2" fmla="*/ 591037 h 1949842"/>
                    <a:gd name="connsiteX3" fmla="*/ 887021 w 1519292"/>
                    <a:gd name="connsiteY3" fmla="*/ 1949842 h 1949842"/>
                    <a:gd name="connsiteX4" fmla="*/ 767 w 1519292"/>
                    <a:gd name="connsiteY4" fmla="*/ 1624572 h 1949842"/>
                    <a:gd name="connsiteX0" fmla="*/ 767 w 1519292"/>
                    <a:gd name="connsiteY0" fmla="*/ 1624572 h 1949842"/>
                    <a:gd name="connsiteX1" fmla="*/ 2003 w 1519292"/>
                    <a:gd name="connsiteY1" fmla="*/ 0 h 1949842"/>
                    <a:gd name="connsiteX2" fmla="*/ 1519292 w 1519292"/>
                    <a:gd name="connsiteY2" fmla="*/ 591037 h 1949842"/>
                    <a:gd name="connsiteX3" fmla="*/ 887021 w 1519292"/>
                    <a:gd name="connsiteY3" fmla="*/ 1949842 h 1949842"/>
                    <a:gd name="connsiteX4" fmla="*/ 767 w 1519292"/>
                    <a:gd name="connsiteY4" fmla="*/ 1624572 h 1949842"/>
                    <a:gd name="connsiteX0" fmla="*/ 882785 w 2401310"/>
                    <a:gd name="connsiteY0" fmla="*/ 1928453 h 2253723"/>
                    <a:gd name="connsiteX1" fmla="*/ 0 w 2401310"/>
                    <a:gd name="connsiteY1" fmla="*/ 0 h 2253723"/>
                    <a:gd name="connsiteX2" fmla="*/ 2401310 w 2401310"/>
                    <a:gd name="connsiteY2" fmla="*/ 894918 h 2253723"/>
                    <a:gd name="connsiteX3" fmla="*/ 1769039 w 2401310"/>
                    <a:gd name="connsiteY3" fmla="*/ 2253723 h 2253723"/>
                    <a:gd name="connsiteX4" fmla="*/ 882785 w 2401310"/>
                    <a:gd name="connsiteY4" fmla="*/ 1928453 h 2253723"/>
                    <a:gd name="connsiteX0" fmla="*/ 21 w 3037952"/>
                    <a:gd name="connsiteY0" fmla="*/ 1237812 h 2253723"/>
                    <a:gd name="connsiteX1" fmla="*/ 636642 w 3037952"/>
                    <a:gd name="connsiteY1" fmla="*/ 0 h 2253723"/>
                    <a:gd name="connsiteX2" fmla="*/ 3037952 w 3037952"/>
                    <a:gd name="connsiteY2" fmla="*/ 894918 h 2253723"/>
                    <a:gd name="connsiteX3" fmla="*/ 2405681 w 3037952"/>
                    <a:gd name="connsiteY3" fmla="*/ 2253723 h 2253723"/>
                    <a:gd name="connsiteX4" fmla="*/ 21 w 3037952"/>
                    <a:gd name="connsiteY4" fmla="*/ 1237812 h 2253723"/>
                    <a:gd name="connsiteX0" fmla="*/ 19320 w 3057251"/>
                    <a:gd name="connsiteY0" fmla="*/ 1237812 h 2253723"/>
                    <a:gd name="connsiteX1" fmla="*/ 655941 w 3057251"/>
                    <a:gd name="connsiteY1" fmla="*/ 0 h 2253723"/>
                    <a:gd name="connsiteX2" fmla="*/ 3057251 w 3057251"/>
                    <a:gd name="connsiteY2" fmla="*/ 894918 h 2253723"/>
                    <a:gd name="connsiteX3" fmla="*/ 2424980 w 3057251"/>
                    <a:gd name="connsiteY3" fmla="*/ 2253723 h 2253723"/>
                    <a:gd name="connsiteX4" fmla="*/ 19320 w 3057251"/>
                    <a:gd name="connsiteY4" fmla="*/ 1237812 h 2253723"/>
                    <a:gd name="connsiteX0" fmla="*/ 19320 w 3057251"/>
                    <a:gd name="connsiteY0" fmla="*/ 1237812 h 2253723"/>
                    <a:gd name="connsiteX1" fmla="*/ 655941 w 3057251"/>
                    <a:gd name="connsiteY1" fmla="*/ 0 h 2253723"/>
                    <a:gd name="connsiteX2" fmla="*/ 3057251 w 3057251"/>
                    <a:gd name="connsiteY2" fmla="*/ 894918 h 2253723"/>
                    <a:gd name="connsiteX3" fmla="*/ 2424980 w 3057251"/>
                    <a:gd name="connsiteY3" fmla="*/ 2253723 h 2253723"/>
                    <a:gd name="connsiteX4" fmla="*/ 19320 w 3057251"/>
                    <a:gd name="connsiteY4" fmla="*/ 1237812 h 22537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057251" h="2253723">
                      <a:moveTo>
                        <a:pt x="19320" y="1237812"/>
                      </a:moveTo>
                      <a:cubicBezTo>
                        <a:pt x="15205" y="734323"/>
                        <a:pt x="-163978" y="34083"/>
                        <a:pt x="655941" y="0"/>
                      </a:cubicBezTo>
                      <a:cubicBezTo>
                        <a:pt x="989991" y="80157"/>
                        <a:pt x="2627173" y="695357"/>
                        <a:pt x="3057251" y="894918"/>
                      </a:cubicBezTo>
                      <a:cubicBezTo>
                        <a:pt x="2991577" y="1179003"/>
                        <a:pt x="2554242" y="2024317"/>
                        <a:pt x="2424980" y="2253723"/>
                      </a:cubicBezTo>
                      <a:cubicBezTo>
                        <a:pt x="2103244" y="2101342"/>
                        <a:pt x="420823" y="1399273"/>
                        <a:pt x="19320" y="1237812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58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413" name="Freeform: Shape 2412">
                  <a:extLst>
                    <a:ext uri="{FF2B5EF4-FFF2-40B4-BE49-F238E27FC236}">
                      <a16:creationId xmlns:a16="http://schemas.microsoft.com/office/drawing/2014/main" id="{65E3B380-E86B-43EE-B79F-1FDDE1E7CAC5}"/>
                    </a:ext>
                  </a:extLst>
                </p:cNvPr>
                <p:cNvSpPr/>
                <p:nvPr/>
              </p:nvSpPr>
              <p:spPr>
                <a:xfrm>
                  <a:off x="9812181" y="2031453"/>
                  <a:ext cx="655953" cy="983929"/>
                </a:xfrm>
                <a:custGeom>
                  <a:avLst/>
                  <a:gdLst>
                    <a:gd name="connsiteX0" fmla="*/ 649169 w 655953"/>
                    <a:gd name="connsiteY0" fmla="*/ 144711 h 983929"/>
                    <a:gd name="connsiteX1" fmla="*/ 271233 w 655953"/>
                    <a:gd name="connsiteY1" fmla="*/ 949398 h 983929"/>
                    <a:gd name="connsiteX2" fmla="*/ 206400 w 655953"/>
                    <a:gd name="connsiteY2" fmla="*/ 969992 h 983929"/>
                    <a:gd name="connsiteX3" fmla="*/ 80 w 655953"/>
                    <a:gd name="connsiteY3" fmla="*/ 854437 h 983929"/>
                    <a:gd name="connsiteX4" fmla="*/ 404711 w 655953"/>
                    <a:gd name="connsiteY4" fmla="*/ 173 h 983929"/>
                    <a:gd name="connsiteX5" fmla="*/ 634676 w 655953"/>
                    <a:gd name="connsiteY5" fmla="*/ 101617 h 983929"/>
                    <a:gd name="connsiteX6" fmla="*/ 649169 w 655953"/>
                    <a:gd name="connsiteY6" fmla="*/ 144711 h 9839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55953" h="983929">
                      <a:moveTo>
                        <a:pt x="649169" y="144711"/>
                      </a:moveTo>
                      <a:cubicBezTo>
                        <a:pt x="599209" y="252257"/>
                        <a:pt x="295640" y="897913"/>
                        <a:pt x="271233" y="949398"/>
                      </a:cubicBezTo>
                      <a:cubicBezTo>
                        <a:pt x="249495" y="995162"/>
                        <a:pt x="249876" y="994781"/>
                        <a:pt x="206400" y="969992"/>
                      </a:cubicBezTo>
                      <a:cubicBezTo>
                        <a:pt x="142330" y="932999"/>
                        <a:pt x="5800" y="853674"/>
                        <a:pt x="80" y="854437"/>
                      </a:cubicBezTo>
                      <a:cubicBezTo>
                        <a:pt x="-6404" y="844522"/>
                        <a:pt x="384499" y="42505"/>
                        <a:pt x="404711" y="173"/>
                      </a:cubicBezTo>
                      <a:cubicBezTo>
                        <a:pt x="410813" y="-4022"/>
                        <a:pt x="562598" y="69201"/>
                        <a:pt x="634676" y="101617"/>
                      </a:cubicBezTo>
                      <a:cubicBezTo>
                        <a:pt x="664423" y="115346"/>
                        <a:pt x="664423" y="115346"/>
                        <a:pt x="649169" y="14471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5853" cap="flat">
                  <a:solidFill>
                    <a:schemeClr val="accent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2414" name="Freeform: Shape 2413">
                  <a:extLst>
                    <a:ext uri="{FF2B5EF4-FFF2-40B4-BE49-F238E27FC236}">
                      <a16:creationId xmlns:a16="http://schemas.microsoft.com/office/drawing/2014/main" id="{385B6950-4AB0-4128-8256-4331CA5AD181}"/>
                    </a:ext>
                  </a:extLst>
                </p:cNvPr>
                <p:cNvSpPr/>
                <p:nvPr/>
              </p:nvSpPr>
              <p:spPr>
                <a:xfrm>
                  <a:off x="10075096" y="2171178"/>
                  <a:ext cx="2116593" cy="1617000"/>
                </a:xfrm>
                <a:custGeom>
                  <a:avLst/>
                  <a:gdLst>
                    <a:gd name="connsiteX0" fmla="*/ 2106605 w 2116593"/>
                    <a:gd name="connsiteY0" fmla="*/ 1015993 h 1617000"/>
                    <a:gd name="connsiteX1" fmla="*/ 2055883 w 2116593"/>
                    <a:gd name="connsiteY1" fmla="*/ 947346 h 1617000"/>
                    <a:gd name="connsiteX2" fmla="*/ 2056646 w 2116593"/>
                    <a:gd name="connsiteY2" fmla="*/ 886709 h 1617000"/>
                    <a:gd name="connsiteX3" fmla="*/ 2056646 w 2116593"/>
                    <a:gd name="connsiteY3" fmla="*/ 886709 h 1617000"/>
                    <a:gd name="connsiteX4" fmla="*/ 2056646 w 2116593"/>
                    <a:gd name="connsiteY4" fmla="*/ 886709 h 1617000"/>
                    <a:gd name="connsiteX5" fmla="*/ 2097834 w 2116593"/>
                    <a:gd name="connsiteY5" fmla="*/ 821495 h 1617000"/>
                    <a:gd name="connsiteX6" fmla="*/ 2101266 w 2116593"/>
                    <a:gd name="connsiteY6" fmla="*/ 753230 h 1617000"/>
                    <a:gd name="connsiteX7" fmla="*/ 2068850 w 2116593"/>
                    <a:gd name="connsiteY7" fmla="*/ 781070 h 1617000"/>
                    <a:gd name="connsiteX8" fmla="*/ 2009738 w 2116593"/>
                    <a:gd name="connsiteY8" fmla="*/ 839038 h 1617000"/>
                    <a:gd name="connsiteX9" fmla="*/ 1928888 w 2116593"/>
                    <a:gd name="connsiteY9" fmla="*/ 909210 h 1617000"/>
                    <a:gd name="connsiteX10" fmla="*/ 1864818 w 2116593"/>
                    <a:gd name="connsiteY10" fmla="*/ 959169 h 1617000"/>
                    <a:gd name="connsiteX11" fmla="*/ 1798079 w 2116593"/>
                    <a:gd name="connsiteY11" fmla="*/ 998831 h 1617000"/>
                    <a:gd name="connsiteX12" fmla="*/ 1777485 w 2116593"/>
                    <a:gd name="connsiteY12" fmla="*/ 984339 h 1617000"/>
                    <a:gd name="connsiteX13" fmla="*/ 1777103 w 2116593"/>
                    <a:gd name="connsiteY13" fmla="*/ 913786 h 1617000"/>
                    <a:gd name="connsiteX14" fmla="*/ 1726000 w 2116593"/>
                    <a:gd name="connsiteY14" fmla="*/ 807003 h 1617000"/>
                    <a:gd name="connsiteX15" fmla="*/ 1652777 w 2116593"/>
                    <a:gd name="connsiteY15" fmla="*/ 742933 h 1617000"/>
                    <a:gd name="connsiteX16" fmla="*/ 1422049 w 2116593"/>
                    <a:gd name="connsiteY16" fmla="*/ 681914 h 1617000"/>
                    <a:gd name="connsiteX17" fmla="*/ 1309546 w 2116593"/>
                    <a:gd name="connsiteY17" fmla="*/ 673906 h 1617000"/>
                    <a:gd name="connsiteX18" fmla="*/ 1444169 w 2116593"/>
                    <a:gd name="connsiteY18" fmla="*/ 540808 h 1617000"/>
                    <a:gd name="connsiteX19" fmla="*/ 1724474 w 2116593"/>
                    <a:gd name="connsiteY19" fmla="*/ 324954 h 1617000"/>
                    <a:gd name="connsiteX20" fmla="*/ 1791977 w 2116593"/>
                    <a:gd name="connsiteY20" fmla="*/ 286817 h 1617000"/>
                    <a:gd name="connsiteX21" fmla="*/ 1791977 w 2116593"/>
                    <a:gd name="connsiteY21" fmla="*/ 286817 h 1617000"/>
                    <a:gd name="connsiteX22" fmla="*/ 1738967 w 2116593"/>
                    <a:gd name="connsiteY22" fmla="*/ 181941 h 1617000"/>
                    <a:gd name="connsiteX23" fmla="*/ 1638667 w 2116593"/>
                    <a:gd name="connsiteY23" fmla="*/ 110244 h 1617000"/>
                    <a:gd name="connsiteX24" fmla="*/ 1021232 w 2116593"/>
                    <a:gd name="connsiteY24" fmla="*/ 130838 h 1617000"/>
                    <a:gd name="connsiteX25" fmla="*/ 630710 w 2116593"/>
                    <a:gd name="connsiteY25" fmla="*/ 111388 h 1617000"/>
                    <a:gd name="connsiteX26" fmla="*/ 385109 w 2116593"/>
                    <a:gd name="connsiteY26" fmla="*/ 4223 h 1617000"/>
                    <a:gd name="connsiteX27" fmla="*/ 370999 w 2116593"/>
                    <a:gd name="connsiteY27" fmla="*/ 9181 h 1617000"/>
                    <a:gd name="connsiteX28" fmla="*/ 6411 w 2116593"/>
                    <a:gd name="connsiteY28" fmla="*/ 786790 h 1617000"/>
                    <a:gd name="connsiteX29" fmla="*/ 6792 w 2116593"/>
                    <a:gd name="connsiteY29" fmla="*/ 808910 h 1617000"/>
                    <a:gd name="connsiteX30" fmla="*/ 46454 w 2116593"/>
                    <a:gd name="connsiteY30" fmla="*/ 834843 h 1617000"/>
                    <a:gd name="connsiteX31" fmla="*/ 314938 w 2116593"/>
                    <a:gd name="connsiteY31" fmla="*/ 971373 h 1617000"/>
                    <a:gd name="connsiteX32" fmla="*/ 596006 w 2116593"/>
                    <a:gd name="connsiteY32" fmla="*/ 1007221 h 1617000"/>
                    <a:gd name="connsiteX33" fmla="*/ 800801 w 2116593"/>
                    <a:gd name="connsiteY33" fmla="*/ 1019806 h 1617000"/>
                    <a:gd name="connsiteX34" fmla="*/ 933517 w 2116593"/>
                    <a:gd name="connsiteY34" fmla="*/ 1027052 h 1617000"/>
                    <a:gd name="connsiteX35" fmla="*/ 1039918 w 2116593"/>
                    <a:gd name="connsiteY35" fmla="*/ 1009128 h 1617000"/>
                    <a:gd name="connsiteX36" fmla="*/ 1076530 w 2116593"/>
                    <a:gd name="connsiteY36" fmla="*/ 1018662 h 1617000"/>
                    <a:gd name="connsiteX37" fmla="*/ 1110472 w 2116593"/>
                    <a:gd name="connsiteY37" fmla="*/ 1045739 h 1617000"/>
                    <a:gd name="connsiteX38" fmla="*/ 1197042 w 2116593"/>
                    <a:gd name="connsiteY38" fmla="*/ 1156336 h 1617000"/>
                    <a:gd name="connsiteX39" fmla="*/ 1197042 w 2116593"/>
                    <a:gd name="connsiteY39" fmla="*/ 1156336 h 1617000"/>
                    <a:gd name="connsiteX40" fmla="*/ 1205814 w 2116593"/>
                    <a:gd name="connsiteY40" fmla="*/ 1175023 h 1617000"/>
                    <a:gd name="connsiteX41" fmla="*/ 1154710 w 2116593"/>
                    <a:gd name="connsiteY41" fmla="*/ 1163963 h 1617000"/>
                    <a:gd name="connsiteX42" fmla="*/ 1024664 w 2116593"/>
                    <a:gd name="connsiteY42" fmla="*/ 1135361 h 1617000"/>
                    <a:gd name="connsiteX43" fmla="*/ 931610 w 2116593"/>
                    <a:gd name="connsiteY43" fmla="*/ 1185701 h 1617000"/>
                    <a:gd name="connsiteX44" fmla="*/ 906821 w 2116593"/>
                    <a:gd name="connsiteY44" fmla="*/ 1249771 h 1617000"/>
                    <a:gd name="connsiteX45" fmla="*/ 919406 w 2116593"/>
                    <a:gd name="connsiteY45" fmla="*/ 1285620 h 1617000"/>
                    <a:gd name="connsiteX46" fmla="*/ 933898 w 2116593"/>
                    <a:gd name="connsiteY46" fmla="*/ 1348927 h 1617000"/>
                    <a:gd name="connsiteX47" fmla="*/ 898812 w 2116593"/>
                    <a:gd name="connsiteY47" fmla="*/ 1420243 h 1617000"/>
                    <a:gd name="connsiteX48" fmla="*/ 928940 w 2116593"/>
                    <a:gd name="connsiteY48" fmla="*/ 1481262 h 1617000"/>
                    <a:gd name="connsiteX49" fmla="*/ 1060512 w 2116593"/>
                    <a:gd name="connsiteY49" fmla="*/ 1501474 h 1617000"/>
                    <a:gd name="connsiteX50" fmla="*/ 1085301 w 2116593"/>
                    <a:gd name="connsiteY50" fmla="*/ 1508720 h 1617000"/>
                    <a:gd name="connsiteX51" fmla="*/ 1136023 w 2116593"/>
                    <a:gd name="connsiteY51" fmla="*/ 1509483 h 1617000"/>
                    <a:gd name="connsiteX52" fmla="*/ 1163863 w 2116593"/>
                    <a:gd name="connsiteY52" fmla="*/ 1534272 h 1617000"/>
                    <a:gd name="connsiteX53" fmla="*/ 1178737 w 2116593"/>
                    <a:gd name="connsiteY53" fmla="*/ 1584994 h 1617000"/>
                    <a:gd name="connsiteX54" fmla="*/ 1260349 w 2116593"/>
                    <a:gd name="connsiteY54" fmla="*/ 1615122 h 1617000"/>
                    <a:gd name="connsiteX55" fmla="*/ 1470102 w 2116593"/>
                    <a:gd name="connsiteY55" fmla="*/ 1546857 h 1617000"/>
                    <a:gd name="connsiteX56" fmla="*/ 1638667 w 2116593"/>
                    <a:gd name="connsiteY56" fmla="*/ 1449989 h 1617000"/>
                    <a:gd name="connsiteX57" fmla="*/ 1702355 w 2116593"/>
                    <a:gd name="connsiteY57" fmla="*/ 1361512 h 1617000"/>
                    <a:gd name="connsiteX58" fmla="*/ 1730576 w 2116593"/>
                    <a:gd name="connsiteY58" fmla="*/ 1498423 h 1617000"/>
                    <a:gd name="connsiteX59" fmla="*/ 1862911 w 2116593"/>
                    <a:gd name="connsiteY59" fmla="*/ 1506813 h 1617000"/>
                    <a:gd name="connsiteX60" fmla="*/ 1905624 w 2116593"/>
                    <a:gd name="connsiteY60" fmla="*/ 1226889 h 1617000"/>
                    <a:gd name="connsiteX61" fmla="*/ 1921642 w 2116593"/>
                    <a:gd name="connsiteY61" fmla="*/ 1204388 h 1617000"/>
                    <a:gd name="connsiteX62" fmla="*/ 2066562 w 2116593"/>
                    <a:gd name="connsiteY62" fmla="*/ 1168158 h 1617000"/>
                    <a:gd name="connsiteX63" fmla="*/ 2106605 w 2116593"/>
                    <a:gd name="connsiteY63" fmla="*/ 1015993 h 1617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</a:cxnLst>
                  <a:rect l="l" t="t" r="r" b="b"/>
                  <a:pathLst>
                    <a:path w="2116593" h="1617000">
                      <a:moveTo>
                        <a:pt x="2106605" y="1015993"/>
                      </a:moveTo>
                      <a:cubicBezTo>
                        <a:pt x="2093639" y="990441"/>
                        <a:pt x="2076859" y="967559"/>
                        <a:pt x="2055883" y="947346"/>
                      </a:cubicBezTo>
                      <a:cubicBezTo>
                        <a:pt x="2026518" y="919125"/>
                        <a:pt x="2026518" y="919125"/>
                        <a:pt x="2056646" y="886709"/>
                      </a:cubicBezTo>
                      <a:cubicBezTo>
                        <a:pt x="2056646" y="886709"/>
                        <a:pt x="2056646" y="886709"/>
                        <a:pt x="2056646" y="886709"/>
                      </a:cubicBezTo>
                      <a:cubicBezTo>
                        <a:pt x="2056646" y="886709"/>
                        <a:pt x="2056646" y="886709"/>
                        <a:pt x="2056646" y="886709"/>
                      </a:cubicBezTo>
                      <a:cubicBezTo>
                        <a:pt x="2075333" y="868022"/>
                        <a:pt x="2088681" y="846284"/>
                        <a:pt x="2097834" y="821495"/>
                      </a:cubicBezTo>
                      <a:cubicBezTo>
                        <a:pt x="2114614" y="801282"/>
                        <a:pt x="2104317" y="753230"/>
                        <a:pt x="2101266" y="753230"/>
                      </a:cubicBezTo>
                      <a:cubicBezTo>
                        <a:pt x="2086012" y="757425"/>
                        <a:pt x="2076859" y="768866"/>
                        <a:pt x="2068850" y="781070"/>
                      </a:cubicBezTo>
                      <a:cubicBezTo>
                        <a:pt x="2058172" y="797850"/>
                        <a:pt x="2013933" y="831792"/>
                        <a:pt x="2009738" y="839038"/>
                      </a:cubicBezTo>
                      <a:cubicBezTo>
                        <a:pt x="1990288" y="871073"/>
                        <a:pt x="1960541" y="891667"/>
                        <a:pt x="1928888" y="909210"/>
                      </a:cubicBezTo>
                      <a:cubicBezTo>
                        <a:pt x="1904862" y="922557"/>
                        <a:pt x="1889225" y="946584"/>
                        <a:pt x="1864818" y="959169"/>
                      </a:cubicBezTo>
                      <a:cubicBezTo>
                        <a:pt x="1841936" y="970991"/>
                        <a:pt x="1823630" y="990441"/>
                        <a:pt x="1798079" y="998831"/>
                      </a:cubicBezTo>
                      <a:cubicBezTo>
                        <a:pt x="1783205" y="1003407"/>
                        <a:pt x="1777866" y="998831"/>
                        <a:pt x="1777485" y="984339"/>
                      </a:cubicBezTo>
                      <a:cubicBezTo>
                        <a:pt x="1777485" y="960694"/>
                        <a:pt x="1777485" y="937431"/>
                        <a:pt x="1777103" y="913786"/>
                      </a:cubicBezTo>
                      <a:cubicBezTo>
                        <a:pt x="1776341" y="870691"/>
                        <a:pt x="1756128" y="833699"/>
                        <a:pt x="1726000" y="807003"/>
                      </a:cubicBezTo>
                      <a:cubicBezTo>
                        <a:pt x="1701974" y="785646"/>
                        <a:pt x="1680236" y="760857"/>
                        <a:pt x="1652777" y="742933"/>
                      </a:cubicBezTo>
                      <a:cubicBezTo>
                        <a:pt x="1643243" y="739501"/>
                        <a:pt x="1488026" y="699076"/>
                        <a:pt x="1422049" y="681914"/>
                      </a:cubicBezTo>
                      <a:cubicBezTo>
                        <a:pt x="1403744" y="677338"/>
                        <a:pt x="1331284" y="676575"/>
                        <a:pt x="1309546" y="673906"/>
                      </a:cubicBezTo>
                      <a:cubicBezTo>
                        <a:pt x="1368277" y="640345"/>
                        <a:pt x="1395354" y="580089"/>
                        <a:pt x="1444169" y="540808"/>
                      </a:cubicBezTo>
                      <a:cubicBezTo>
                        <a:pt x="1488408" y="504960"/>
                        <a:pt x="1666888" y="349361"/>
                        <a:pt x="1724474" y="324954"/>
                      </a:cubicBezTo>
                      <a:cubicBezTo>
                        <a:pt x="1748119" y="315038"/>
                        <a:pt x="1769095" y="298640"/>
                        <a:pt x="1791977" y="286817"/>
                      </a:cubicBezTo>
                      <a:cubicBezTo>
                        <a:pt x="1791977" y="286817"/>
                        <a:pt x="1791977" y="286817"/>
                        <a:pt x="1791977" y="286817"/>
                      </a:cubicBezTo>
                      <a:cubicBezTo>
                        <a:pt x="1791977" y="279571"/>
                        <a:pt x="1754603" y="210543"/>
                        <a:pt x="1738967" y="181941"/>
                      </a:cubicBezTo>
                      <a:cubicBezTo>
                        <a:pt x="1716847" y="141897"/>
                        <a:pt x="1682524" y="117871"/>
                        <a:pt x="1638667" y="110244"/>
                      </a:cubicBezTo>
                      <a:cubicBezTo>
                        <a:pt x="1568113" y="98421"/>
                        <a:pt x="1137167" y="126261"/>
                        <a:pt x="1021232" y="130838"/>
                      </a:cubicBezTo>
                      <a:cubicBezTo>
                        <a:pt x="890804" y="136177"/>
                        <a:pt x="759994" y="137321"/>
                        <a:pt x="630710" y="111388"/>
                      </a:cubicBezTo>
                      <a:cubicBezTo>
                        <a:pt x="549098" y="94989"/>
                        <a:pt x="382058" y="16809"/>
                        <a:pt x="385109" y="4223"/>
                      </a:cubicBezTo>
                      <a:cubicBezTo>
                        <a:pt x="376719" y="-4929"/>
                        <a:pt x="373668" y="2698"/>
                        <a:pt x="370999" y="9181"/>
                      </a:cubicBezTo>
                      <a:cubicBezTo>
                        <a:pt x="356125" y="45793"/>
                        <a:pt x="22809" y="756662"/>
                        <a:pt x="6411" y="786790"/>
                      </a:cubicBezTo>
                      <a:cubicBezTo>
                        <a:pt x="3360" y="792511"/>
                        <a:pt x="-6556" y="802045"/>
                        <a:pt x="6792" y="808910"/>
                      </a:cubicBezTo>
                      <a:cubicBezTo>
                        <a:pt x="25861" y="818825"/>
                        <a:pt x="33488" y="825309"/>
                        <a:pt x="46454" y="834843"/>
                      </a:cubicBezTo>
                      <a:cubicBezTo>
                        <a:pt x="128830" y="894718"/>
                        <a:pt x="215019" y="946202"/>
                        <a:pt x="314938" y="971373"/>
                      </a:cubicBezTo>
                      <a:cubicBezTo>
                        <a:pt x="407229" y="994636"/>
                        <a:pt x="501045" y="1003026"/>
                        <a:pt x="596006" y="1007221"/>
                      </a:cubicBezTo>
                      <a:cubicBezTo>
                        <a:pt x="664271" y="1010272"/>
                        <a:pt x="732917" y="1007602"/>
                        <a:pt x="800801" y="1019806"/>
                      </a:cubicBezTo>
                      <a:cubicBezTo>
                        <a:pt x="844658" y="1027815"/>
                        <a:pt x="888897" y="1032010"/>
                        <a:pt x="933517" y="1027052"/>
                      </a:cubicBezTo>
                      <a:cubicBezTo>
                        <a:pt x="969365" y="1023620"/>
                        <a:pt x="1004833" y="1015993"/>
                        <a:pt x="1039918" y="1009128"/>
                      </a:cubicBezTo>
                      <a:cubicBezTo>
                        <a:pt x="1054411" y="1006077"/>
                        <a:pt x="1065470" y="1008747"/>
                        <a:pt x="1076530" y="1018662"/>
                      </a:cubicBezTo>
                      <a:cubicBezTo>
                        <a:pt x="1087208" y="1028196"/>
                        <a:pt x="1098268" y="1038112"/>
                        <a:pt x="1110472" y="1045739"/>
                      </a:cubicBezTo>
                      <a:cubicBezTo>
                        <a:pt x="1152804" y="1072054"/>
                        <a:pt x="1173779" y="1115148"/>
                        <a:pt x="1197042" y="1156336"/>
                      </a:cubicBezTo>
                      <a:cubicBezTo>
                        <a:pt x="1197042" y="1156336"/>
                        <a:pt x="1197042" y="1156336"/>
                        <a:pt x="1197042" y="1156336"/>
                      </a:cubicBezTo>
                      <a:cubicBezTo>
                        <a:pt x="1202000" y="1161675"/>
                        <a:pt x="1210772" y="1167014"/>
                        <a:pt x="1205814" y="1175023"/>
                      </a:cubicBezTo>
                      <a:cubicBezTo>
                        <a:pt x="1201619" y="1181888"/>
                        <a:pt x="1164626" y="1170065"/>
                        <a:pt x="1154710" y="1163963"/>
                      </a:cubicBezTo>
                      <a:cubicBezTo>
                        <a:pt x="1112760" y="1149090"/>
                        <a:pt x="1069284" y="1137649"/>
                        <a:pt x="1024664" y="1135361"/>
                      </a:cubicBezTo>
                      <a:cubicBezTo>
                        <a:pt x="984239" y="1133454"/>
                        <a:pt x="951441" y="1147565"/>
                        <a:pt x="931610" y="1185701"/>
                      </a:cubicBezTo>
                      <a:cubicBezTo>
                        <a:pt x="920932" y="1206295"/>
                        <a:pt x="913686" y="1227652"/>
                        <a:pt x="906821" y="1249771"/>
                      </a:cubicBezTo>
                      <a:cubicBezTo>
                        <a:pt x="902245" y="1265407"/>
                        <a:pt x="905677" y="1276086"/>
                        <a:pt x="919406" y="1285620"/>
                      </a:cubicBezTo>
                      <a:cubicBezTo>
                        <a:pt x="954873" y="1310409"/>
                        <a:pt x="954492" y="1310790"/>
                        <a:pt x="933898" y="1348927"/>
                      </a:cubicBezTo>
                      <a:cubicBezTo>
                        <a:pt x="925508" y="1364563"/>
                        <a:pt x="899194" y="1418336"/>
                        <a:pt x="898812" y="1420243"/>
                      </a:cubicBezTo>
                      <a:cubicBezTo>
                        <a:pt x="891948" y="1458761"/>
                        <a:pt x="894617" y="1465625"/>
                        <a:pt x="928940" y="1481262"/>
                      </a:cubicBezTo>
                      <a:cubicBezTo>
                        <a:pt x="970891" y="1500330"/>
                        <a:pt x="1015511" y="1502618"/>
                        <a:pt x="1060512" y="1501474"/>
                      </a:cubicBezTo>
                      <a:cubicBezTo>
                        <a:pt x="1070047" y="1501093"/>
                        <a:pt x="1078437" y="1501855"/>
                        <a:pt x="1085301" y="1508720"/>
                      </a:cubicBezTo>
                      <a:cubicBezTo>
                        <a:pt x="1102082" y="1512152"/>
                        <a:pt x="1119243" y="1507957"/>
                        <a:pt x="1136023" y="1509483"/>
                      </a:cubicBezTo>
                      <a:cubicBezTo>
                        <a:pt x="1155092" y="1511389"/>
                        <a:pt x="1160431" y="1515585"/>
                        <a:pt x="1163863" y="1534272"/>
                      </a:cubicBezTo>
                      <a:cubicBezTo>
                        <a:pt x="1166914" y="1551815"/>
                        <a:pt x="1169965" y="1569357"/>
                        <a:pt x="1178737" y="1584994"/>
                      </a:cubicBezTo>
                      <a:cubicBezTo>
                        <a:pt x="1195135" y="1613978"/>
                        <a:pt x="1230984" y="1628469"/>
                        <a:pt x="1260349" y="1615122"/>
                      </a:cubicBezTo>
                      <a:cubicBezTo>
                        <a:pt x="1327851" y="1584994"/>
                        <a:pt x="1397642" y="1562493"/>
                        <a:pt x="1470102" y="1546857"/>
                      </a:cubicBezTo>
                      <a:cubicBezTo>
                        <a:pt x="1536460" y="1532746"/>
                        <a:pt x="1594809" y="1504144"/>
                        <a:pt x="1638667" y="1449989"/>
                      </a:cubicBezTo>
                      <a:cubicBezTo>
                        <a:pt x="1647438" y="1439311"/>
                        <a:pt x="1689770" y="1382487"/>
                        <a:pt x="1702355" y="1361512"/>
                      </a:cubicBezTo>
                      <a:cubicBezTo>
                        <a:pt x="1700067" y="1385157"/>
                        <a:pt x="1714178" y="1477066"/>
                        <a:pt x="1730576" y="1498423"/>
                      </a:cubicBezTo>
                      <a:cubicBezTo>
                        <a:pt x="1758035" y="1534272"/>
                        <a:pt x="1830113" y="1538467"/>
                        <a:pt x="1862911" y="1506813"/>
                      </a:cubicBezTo>
                      <a:cubicBezTo>
                        <a:pt x="1870157" y="1499567"/>
                        <a:pt x="1911345" y="1247483"/>
                        <a:pt x="1905624" y="1226889"/>
                      </a:cubicBezTo>
                      <a:cubicBezTo>
                        <a:pt x="1901429" y="1211253"/>
                        <a:pt x="1905624" y="1205533"/>
                        <a:pt x="1921642" y="1204388"/>
                      </a:cubicBezTo>
                      <a:cubicBezTo>
                        <a:pt x="1937278" y="1203244"/>
                        <a:pt x="2073045" y="1180362"/>
                        <a:pt x="2066562" y="1168158"/>
                      </a:cubicBezTo>
                      <a:cubicBezTo>
                        <a:pt x="2120335" y="1138793"/>
                        <a:pt x="2128343" y="1057943"/>
                        <a:pt x="2106605" y="1015993"/>
                      </a:cubicBezTo>
                      <a:close/>
                    </a:path>
                  </a:pathLst>
                </a:custGeom>
                <a:solidFill>
                  <a:srgbClr val="F8DFC9"/>
                </a:solidFill>
                <a:ln w="585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11265</TotalTime>
  <Words>140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88</cp:revision>
  <dcterms:created xsi:type="dcterms:W3CDTF">2018-02-18T19:39:47Z</dcterms:created>
  <dcterms:modified xsi:type="dcterms:W3CDTF">2020-08-31T07:31:14Z</dcterms:modified>
</cp:coreProperties>
</file>