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7061D6A-B154-436B-8844-830B7401EE79}"/>
              </a:ext>
            </a:extLst>
          </p:cNvPr>
          <p:cNvGrpSpPr/>
          <p:nvPr/>
        </p:nvGrpSpPr>
        <p:grpSpPr>
          <a:xfrm>
            <a:off x="696264" y="1505343"/>
            <a:ext cx="5683889" cy="4891397"/>
            <a:chOff x="702753" y="1323893"/>
            <a:chExt cx="6036213" cy="5194597"/>
          </a:xfrm>
        </p:grpSpPr>
        <p:sp>
          <p:nvSpPr>
            <p:cNvPr id="2828" name="Freeform: Shape 2827">
              <a:extLst>
                <a:ext uri="{FF2B5EF4-FFF2-40B4-BE49-F238E27FC236}">
                  <a16:creationId xmlns:a16="http://schemas.microsoft.com/office/drawing/2014/main" id="{5EB5F39B-75B8-4736-9515-E6B9BB48D554}"/>
                </a:ext>
              </a:extLst>
            </p:cNvPr>
            <p:cNvSpPr/>
            <p:nvPr/>
          </p:nvSpPr>
          <p:spPr>
            <a:xfrm>
              <a:off x="702753" y="1323893"/>
              <a:ext cx="2481379" cy="5102386"/>
            </a:xfrm>
            <a:custGeom>
              <a:avLst/>
              <a:gdLst>
                <a:gd name="connsiteX0" fmla="*/ 1198938 w 2481379"/>
                <a:gd name="connsiteY0" fmla="*/ 4031200 h 5102386"/>
                <a:gd name="connsiteX1" fmla="*/ 437906 w 2481379"/>
                <a:gd name="connsiteY1" fmla="*/ 4502012 h 5102386"/>
                <a:gd name="connsiteX2" fmla="*/ 1205715 w 2481379"/>
                <a:gd name="connsiteY2" fmla="*/ 4502012 h 5102386"/>
                <a:gd name="connsiteX3" fmla="*/ 1198938 w 2481379"/>
                <a:gd name="connsiteY3" fmla="*/ 4031200 h 5102386"/>
                <a:gd name="connsiteX4" fmla="*/ 1265911 w 2481379"/>
                <a:gd name="connsiteY4" fmla="*/ 4024822 h 5102386"/>
                <a:gd name="connsiteX5" fmla="*/ 1273485 w 2481379"/>
                <a:gd name="connsiteY5" fmla="*/ 4499222 h 5102386"/>
                <a:gd name="connsiteX6" fmla="*/ 2045681 w 2481379"/>
                <a:gd name="connsiteY6" fmla="*/ 4499619 h 5102386"/>
                <a:gd name="connsiteX7" fmla="*/ 2047275 w 2481379"/>
                <a:gd name="connsiteY7" fmla="*/ 4495235 h 5102386"/>
                <a:gd name="connsiteX8" fmla="*/ 1265911 w 2481379"/>
                <a:gd name="connsiteY8" fmla="*/ 4024822 h 5102386"/>
                <a:gd name="connsiteX9" fmla="*/ 464216 w 2481379"/>
                <a:gd name="connsiteY9" fmla="*/ 3542848 h 5102386"/>
                <a:gd name="connsiteX10" fmla="*/ 370931 w 2481379"/>
                <a:gd name="connsiteY10" fmla="*/ 4466532 h 5102386"/>
                <a:gd name="connsiteX11" fmla="*/ 1173823 w 2481379"/>
                <a:gd name="connsiteY11" fmla="*/ 3969808 h 5102386"/>
                <a:gd name="connsiteX12" fmla="*/ 464216 w 2481379"/>
                <a:gd name="connsiteY12" fmla="*/ 3542848 h 5102386"/>
                <a:gd name="connsiteX13" fmla="*/ 2023356 w 2481379"/>
                <a:gd name="connsiteY13" fmla="*/ 3520922 h 5102386"/>
                <a:gd name="connsiteX14" fmla="*/ 1299398 w 2481379"/>
                <a:gd name="connsiteY14" fmla="*/ 3968611 h 5102386"/>
                <a:gd name="connsiteX15" fmla="*/ 2168466 w 2481379"/>
                <a:gd name="connsiteY15" fmla="*/ 4491648 h 5102386"/>
                <a:gd name="connsiteX16" fmla="*/ 2023356 w 2481379"/>
                <a:gd name="connsiteY16" fmla="*/ 3520922 h 5102386"/>
                <a:gd name="connsiteX17" fmla="*/ 1190565 w 2481379"/>
                <a:gd name="connsiteY17" fmla="*/ 3515739 h 5102386"/>
                <a:gd name="connsiteX18" fmla="*/ 566670 w 2481379"/>
                <a:gd name="connsiteY18" fmla="*/ 3522516 h 5102386"/>
                <a:gd name="connsiteX19" fmla="*/ 565475 w 2481379"/>
                <a:gd name="connsiteY19" fmla="*/ 3527300 h 5102386"/>
                <a:gd name="connsiteX20" fmla="*/ 1196944 w 2481379"/>
                <a:gd name="connsiteY20" fmla="*/ 3907219 h 5102386"/>
                <a:gd name="connsiteX21" fmla="*/ 1190565 w 2481379"/>
                <a:gd name="connsiteY21" fmla="*/ 3515739 h 5102386"/>
                <a:gd name="connsiteX22" fmla="*/ 1914125 w 2481379"/>
                <a:gd name="connsiteY22" fmla="*/ 3506571 h 5102386"/>
                <a:gd name="connsiteX23" fmla="*/ 1257939 w 2481379"/>
                <a:gd name="connsiteY23" fmla="*/ 3514145 h 5102386"/>
                <a:gd name="connsiteX24" fmla="*/ 1264317 w 2481379"/>
                <a:gd name="connsiteY24" fmla="*/ 3913996 h 5102386"/>
                <a:gd name="connsiteX25" fmla="*/ 1915719 w 2481379"/>
                <a:gd name="connsiteY25" fmla="*/ 3510956 h 5102386"/>
                <a:gd name="connsiteX26" fmla="*/ 1914125 w 2481379"/>
                <a:gd name="connsiteY26" fmla="*/ 3506571 h 5102386"/>
                <a:gd name="connsiteX27" fmla="*/ 1249567 w 2481379"/>
                <a:gd name="connsiteY27" fmla="*/ 2977156 h 5102386"/>
                <a:gd name="connsiteX28" fmla="*/ 1257540 w 2481379"/>
                <a:gd name="connsiteY28" fmla="*/ 3447569 h 5102386"/>
                <a:gd name="connsiteX29" fmla="*/ 1918111 w 2481379"/>
                <a:gd name="connsiteY29" fmla="*/ 3439995 h 5102386"/>
                <a:gd name="connsiteX30" fmla="*/ 1919705 w 2481379"/>
                <a:gd name="connsiteY30" fmla="*/ 3436407 h 5102386"/>
                <a:gd name="connsiteX31" fmla="*/ 1249567 w 2481379"/>
                <a:gd name="connsiteY31" fmla="*/ 2977156 h 5102386"/>
                <a:gd name="connsiteX32" fmla="*/ 1182592 w 2481379"/>
                <a:gd name="connsiteY32" fmla="*/ 2975561 h 5102386"/>
                <a:gd name="connsiteX33" fmla="*/ 540359 w 2481379"/>
                <a:gd name="connsiteY33" fmla="*/ 3455942 h 5102386"/>
                <a:gd name="connsiteX34" fmla="*/ 1189768 w 2481379"/>
                <a:gd name="connsiteY34" fmla="*/ 3448367 h 5102386"/>
                <a:gd name="connsiteX35" fmla="*/ 1182592 w 2481379"/>
                <a:gd name="connsiteY35" fmla="*/ 2975561 h 5102386"/>
                <a:gd name="connsiteX36" fmla="*/ 568664 w 2481379"/>
                <a:gd name="connsiteY36" fmla="*/ 2510331 h 5102386"/>
                <a:gd name="connsiteX37" fmla="*/ 476575 w 2481379"/>
                <a:gd name="connsiteY37" fmla="*/ 3421258 h 5102386"/>
                <a:gd name="connsiteX38" fmla="*/ 1155883 w 2481379"/>
                <a:gd name="connsiteY38" fmla="*/ 2912972 h 5102386"/>
                <a:gd name="connsiteX39" fmla="*/ 568664 w 2481379"/>
                <a:gd name="connsiteY39" fmla="*/ 2510331 h 5102386"/>
                <a:gd name="connsiteX40" fmla="*/ 1241593 w 2481379"/>
                <a:gd name="connsiteY40" fmla="*/ 2465682 h 5102386"/>
                <a:gd name="connsiteX41" fmla="*/ 1247573 w 2481379"/>
                <a:gd name="connsiteY41" fmla="*/ 2844404 h 5102386"/>
                <a:gd name="connsiteX42" fmla="*/ 1753866 w 2481379"/>
                <a:gd name="connsiteY42" fmla="*/ 2465682 h 5102386"/>
                <a:gd name="connsiteX43" fmla="*/ 1241593 w 2481379"/>
                <a:gd name="connsiteY43" fmla="*/ 2465682 h 5102386"/>
                <a:gd name="connsiteX44" fmla="*/ 618097 w 2481379"/>
                <a:gd name="connsiteY44" fmla="*/ 2465682 h 5102386"/>
                <a:gd name="connsiteX45" fmla="*/ 1180599 w 2481379"/>
                <a:gd name="connsiteY45" fmla="*/ 2851181 h 5102386"/>
                <a:gd name="connsiteX46" fmla="*/ 1174620 w 2481379"/>
                <a:gd name="connsiteY46" fmla="*/ 2465682 h 5102386"/>
                <a:gd name="connsiteX47" fmla="*/ 618097 w 2481379"/>
                <a:gd name="connsiteY47" fmla="*/ 2465682 h 5102386"/>
                <a:gd name="connsiteX48" fmla="*/ 1865887 w 2481379"/>
                <a:gd name="connsiteY48" fmla="*/ 2464086 h 5102386"/>
                <a:gd name="connsiteX49" fmla="*/ 1268304 w 2481379"/>
                <a:gd name="connsiteY49" fmla="*/ 2910980 h 5102386"/>
                <a:gd name="connsiteX50" fmla="*/ 2008207 w 2481379"/>
                <a:gd name="connsiteY50" fmla="*/ 3418069 h 5102386"/>
                <a:gd name="connsiteX51" fmla="*/ 1865887 w 2481379"/>
                <a:gd name="connsiteY51" fmla="*/ 2464086 h 5102386"/>
                <a:gd name="connsiteX52" fmla="*/ 1167444 w 2481379"/>
                <a:gd name="connsiteY52" fmla="*/ 1995269 h 5102386"/>
                <a:gd name="connsiteX53" fmla="*/ 656767 w 2481379"/>
                <a:gd name="connsiteY53" fmla="*/ 2395518 h 5102386"/>
                <a:gd name="connsiteX54" fmla="*/ 1173424 w 2481379"/>
                <a:gd name="connsiteY54" fmla="*/ 2395518 h 5102386"/>
                <a:gd name="connsiteX55" fmla="*/ 1167444 w 2481379"/>
                <a:gd name="connsiteY55" fmla="*/ 1995269 h 5102386"/>
                <a:gd name="connsiteX56" fmla="*/ 1233620 w 2481379"/>
                <a:gd name="connsiteY56" fmla="*/ 1958592 h 5102386"/>
                <a:gd name="connsiteX57" fmla="*/ 1240796 w 2481379"/>
                <a:gd name="connsiteY57" fmla="*/ 2395119 h 5102386"/>
                <a:gd name="connsiteX58" fmla="*/ 1791737 w 2481379"/>
                <a:gd name="connsiteY58" fmla="*/ 2395119 h 5102386"/>
                <a:gd name="connsiteX59" fmla="*/ 1233620 w 2481379"/>
                <a:gd name="connsiteY59" fmla="*/ 1958592 h 5102386"/>
                <a:gd name="connsiteX60" fmla="*/ 1721474 w 2481379"/>
                <a:gd name="connsiteY60" fmla="*/ 1574938 h 5102386"/>
                <a:gd name="connsiteX61" fmla="*/ 1693668 w 2481379"/>
                <a:gd name="connsiteY61" fmla="*/ 1582661 h 5102386"/>
                <a:gd name="connsiteX62" fmla="*/ 1566896 w 2481379"/>
                <a:gd name="connsiteY62" fmla="*/ 1681926 h 5102386"/>
                <a:gd name="connsiteX63" fmla="*/ 1277472 w 2481379"/>
                <a:gd name="connsiteY63" fmla="*/ 1909160 h 5102386"/>
                <a:gd name="connsiteX64" fmla="*/ 1849542 w 2481379"/>
                <a:gd name="connsiteY64" fmla="*/ 2356450 h 5102386"/>
                <a:gd name="connsiteX65" fmla="*/ 1817251 w 2481379"/>
                <a:gd name="connsiteY65" fmla="*/ 2134400 h 5102386"/>
                <a:gd name="connsiteX66" fmla="*/ 1774595 w 2481379"/>
                <a:gd name="connsiteY66" fmla="*/ 1851752 h 5102386"/>
                <a:gd name="connsiteX67" fmla="*/ 1736722 w 2481379"/>
                <a:gd name="connsiteY67" fmla="*/ 1598608 h 5102386"/>
                <a:gd name="connsiteX68" fmla="*/ 1721474 w 2481379"/>
                <a:gd name="connsiteY68" fmla="*/ 1574938 h 5102386"/>
                <a:gd name="connsiteX69" fmla="*/ 668726 w 2481379"/>
                <a:gd name="connsiteY69" fmla="*/ 1517281 h 5102386"/>
                <a:gd name="connsiteX70" fmla="*/ 583016 w 2481379"/>
                <a:gd name="connsiteY70" fmla="*/ 2369207 h 5102386"/>
                <a:gd name="connsiteX71" fmla="*/ 590989 w 2481379"/>
                <a:gd name="connsiteY71" fmla="*/ 2364424 h 5102386"/>
                <a:gd name="connsiteX72" fmla="*/ 1151896 w 2481379"/>
                <a:gd name="connsiteY72" fmla="*/ 1924706 h 5102386"/>
                <a:gd name="connsiteX73" fmla="*/ 1151896 w 2481379"/>
                <a:gd name="connsiteY73" fmla="*/ 1894808 h 5102386"/>
                <a:gd name="connsiteX74" fmla="*/ 761214 w 2481379"/>
                <a:gd name="connsiteY74" fmla="*/ 1589039 h 5102386"/>
                <a:gd name="connsiteX75" fmla="*/ 668726 w 2481379"/>
                <a:gd name="connsiteY75" fmla="*/ 1517281 h 5102386"/>
                <a:gd name="connsiteX76" fmla="*/ 1230830 w 2481379"/>
                <a:gd name="connsiteY76" fmla="*/ 1491369 h 5102386"/>
                <a:gd name="connsiteX77" fmla="*/ 1230830 w 2481379"/>
                <a:gd name="connsiteY77" fmla="*/ 1862915 h 5102386"/>
                <a:gd name="connsiteX78" fmla="*/ 1693668 w 2481379"/>
                <a:gd name="connsiteY78" fmla="*/ 1500140 h 5102386"/>
                <a:gd name="connsiteX79" fmla="*/ 1230830 w 2481379"/>
                <a:gd name="connsiteY79" fmla="*/ 1491369 h 5102386"/>
                <a:gd name="connsiteX80" fmla="*/ 738092 w 2481379"/>
                <a:gd name="connsiteY80" fmla="*/ 1482599 h 5102386"/>
                <a:gd name="connsiteX81" fmla="*/ 737294 w 2481379"/>
                <a:gd name="connsiteY81" fmla="*/ 1486983 h 5102386"/>
                <a:gd name="connsiteX82" fmla="*/ 1161862 w 2481379"/>
                <a:gd name="connsiteY82" fmla="*/ 1819063 h 5102386"/>
                <a:gd name="connsiteX83" fmla="*/ 1161862 w 2481379"/>
                <a:gd name="connsiteY83" fmla="*/ 1490571 h 5102386"/>
                <a:gd name="connsiteX84" fmla="*/ 738092 w 2481379"/>
                <a:gd name="connsiteY84" fmla="*/ 1482599 h 5102386"/>
                <a:gd name="connsiteX85" fmla="*/ 1148707 w 2481379"/>
                <a:gd name="connsiteY85" fmla="*/ 767013 h 5102386"/>
                <a:gd name="connsiteX86" fmla="*/ 721748 w 2481379"/>
                <a:gd name="connsiteY86" fmla="*/ 1415226 h 5102386"/>
                <a:gd name="connsiteX87" fmla="*/ 1160666 w 2481379"/>
                <a:gd name="connsiteY87" fmla="*/ 1423199 h 5102386"/>
                <a:gd name="connsiteX88" fmla="*/ 1152694 w 2481379"/>
                <a:gd name="connsiteY88" fmla="*/ 768607 h 5102386"/>
                <a:gd name="connsiteX89" fmla="*/ 1148707 w 2481379"/>
                <a:gd name="connsiteY89" fmla="*/ 767013 h 5102386"/>
                <a:gd name="connsiteX90" fmla="*/ 1224452 w 2481379"/>
                <a:gd name="connsiteY90" fmla="*/ 745885 h 5102386"/>
                <a:gd name="connsiteX91" fmla="*/ 1220066 w 2481379"/>
                <a:gd name="connsiteY91" fmla="*/ 746681 h 5102386"/>
                <a:gd name="connsiteX92" fmla="*/ 1227641 w 2481379"/>
                <a:gd name="connsiteY92" fmla="*/ 1424793 h 5102386"/>
                <a:gd name="connsiteX93" fmla="*/ 1682107 w 2481379"/>
                <a:gd name="connsiteY93" fmla="*/ 1432367 h 5102386"/>
                <a:gd name="connsiteX94" fmla="*/ 1224452 w 2481379"/>
                <a:gd name="connsiteY94" fmla="*/ 745885 h 5102386"/>
                <a:gd name="connsiteX95" fmla="*/ 1074956 w 2481379"/>
                <a:gd name="connsiteY95" fmla="*/ 721566 h 5102386"/>
                <a:gd name="connsiteX96" fmla="*/ 797891 w 2481379"/>
                <a:gd name="connsiteY96" fmla="*/ 723560 h 5102386"/>
                <a:gd name="connsiteX97" fmla="*/ 753640 w 2481379"/>
                <a:gd name="connsiteY97" fmla="*/ 726749 h 5102386"/>
                <a:gd name="connsiteX98" fmla="*/ 744869 w 2481379"/>
                <a:gd name="connsiteY98" fmla="*/ 769006 h 5102386"/>
                <a:gd name="connsiteX99" fmla="*/ 744470 w 2481379"/>
                <a:gd name="connsiteY99" fmla="*/ 771000 h 5102386"/>
                <a:gd name="connsiteX100" fmla="*/ 718160 w 2481379"/>
                <a:gd name="connsiteY100" fmla="*/ 1028131 h 5102386"/>
                <a:gd name="connsiteX101" fmla="*/ 695436 w 2481379"/>
                <a:gd name="connsiteY101" fmla="*/ 1251777 h 5102386"/>
                <a:gd name="connsiteX102" fmla="*/ 686665 w 2481379"/>
                <a:gd name="connsiteY102" fmla="*/ 1342272 h 5102386"/>
                <a:gd name="connsiteX103" fmla="*/ 690253 w 2481379"/>
                <a:gd name="connsiteY103" fmla="*/ 1343069 h 5102386"/>
                <a:gd name="connsiteX104" fmla="*/ 1100071 w 2481379"/>
                <a:gd name="connsiteY104" fmla="*/ 721566 h 5102386"/>
                <a:gd name="connsiteX105" fmla="*/ 1074956 w 2481379"/>
                <a:gd name="connsiteY105" fmla="*/ 721566 h 5102386"/>
                <a:gd name="connsiteX106" fmla="*/ 1588423 w 2481379"/>
                <a:gd name="connsiteY106" fmla="*/ 717978 h 5102386"/>
                <a:gd name="connsiteX107" fmla="*/ 1407434 w 2481379"/>
                <a:gd name="connsiteY107" fmla="*/ 719573 h 5102386"/>
                <a:gd name="connsiteX108" fmla="*/ 1286243 w 2481379"/>
                <a:gd name="connsiteY108" fmla="*/ 719573 h 5102386"/>
                <a:gd name="connsiteX109" fmla="*/ 1692473 w 2481379"/>
                <a:gd name="connsiteY109" fmla="*/ 1329913 h 5102386"/>
                <a:gd name="connsiteX110" fmla="*/ 1695662 w 2481379"/>
                <a:gd name="connsiteY110" fmla="*/ 1328718 h 5102386"/>
                <a:gd name="connsiteX111" fmla="*/ 1682107 w 2481379"/>
                <a:gd name="connsiteY111" fmla="*/ 1229453 h 5102386"/>
                <a:gd name="connsiteX112" fmla="*/ 1607958 w 2481379"/>
                <a:gd name="connsiteY112" fmla="*/ 735119 h 5102386"/>
                <a:gd name="connsiteX113" fmla="*/ 1588423 w 2481379"/>
                <a:gd name="connsiteY113" fmla="*/ 717978 h 5102386"/>
                <a:gd name="connsiteX114" fmla="*/ 1324116 w 2481379"/>
                <a:gd name="connsiteY114" fmla="*/ 0 h 5102386"/>
                <a:gd name="connsiteX115" fmla="*/ 1489557 w 2481379"/>
                <a:gd name="connsiteY115" fmla="*/ 191355 h 5102386"/>
                <a:gd name="connsiteX116" fmla="*/ 1516267 w 2481379"/>
                <a:gd name="connsiteY116" fmla="*/ 202915 h 5102386"/>
                <a:gd name="connsiteX117" fmla="*/ 1902962 w 2481379"/>
                <a:gd name="connsiteY117" fmla="*/ 203314 h 5102386"/>
                <a:gd name="connsiteX118" fmla="*/ 1925287 w 2481379"/>
                <a:gd name="connsiteY118" fmla="*/ 203314 h 5102386"/>
                <a:gd name="connsiteX119" fmla="*/ 1925287 w 2481379"/>
                <a:gd name="connsiteY119" fmla="*/ 672931 h 5102386"/>
                <a:gd name="connsiteX120" fmla="*/ 1666560 w 2481379"/>
                <a:gd name="connsiteY120" fmla="*/ 672931 h 5102386"/>
                <a:gd name="connsiteX121" fmla="*/ 1779379 w 2481379"/>
                <a:gd name="connsiteY121" fmla="*/ 1429178 h 5102386"/>
                <a:gd name="connsiteX122" fmla="*/ 1788947 w 2481379"/>
                <a:gd name="connsiteY122" fmla="*/ 1427585 h 5102386"/>
                <a:gd name="connsiteX123" fmla="*/ 1789345 w 2481379"/>
                <a:gd name="connsiteY123" fmla="*/ 1431571 h 5102386"/>
                <a:gd name="connsiteX124" fmla="*/ 1792136 w 2481379"/>
                <a:gd name="connsiteY124" fmla="*/ 1513693 h 5102386"/>
                <a:gd name="connsiteX125" fmla="*/ 1846353 w 2481379"/>
                <a:gd name="connsiteY125" fmla="*/ 1879261 h 5102386"/>
                <a:gd name="connsiteX126" fmla="*/ 1892996 w 2481379"/>
                <a:gd name="connsiteY126" fmla="*/ 2187819 h 5102386"/>
                <a:gd name="connsiteX127" fmla="*/ 1922098 w 2481379"/>
                <a:gd name="connsiteY127" fmla="*/ 2382363 h 5102386"/>
                <a:gd name="connsiteX128" fmla="*/ 1923293 w 2481379"/>
                <a:gd name="connsiteY128" fmla="*/ 2391930 h 5102386"/>
                <a:gd name="connsiteX129" fmla="*/ 1937645 w 2481379"/>
                <a:gd name="connsiteY129" fmla="*/ 2448141 h 5102386"/>
                <a:gd name="connsiteX130" fmla="*/ 1942828 w 2481379"/>
                <a:gd name="connsiteY130" fmla="*/ 2524284 h 5102386"/>
                <a:gd name="connsiteX131" fmla="*/ 2017375 w 2481379"/>
                <a:gd name="connsiteY131" fmla="*/ 3019413 h 5102386"/>
                <a:gd name="connsiteX132" fmla="*/ 2077972 w 2481379"/>
                <a:gd name="connsiteY132" fmla="*/ 3424048 h 5102386"/>
                <a:gd name="connsiteX133" fmla="*/ 2087140 w 2481379"/>
                <a:gd name="connsiteY133" fmla="*/ 3438002 h 5102386"/>
                <a:gd name="connsiteX134" fmla="*/ 2092323 w 2481379"/>
                <a:gd name="connsiteY134" fmla="*/ 3451157 h 5102386"/>
                <a:gd name="connsiteX135" fmla="*/ 2117438 w 2481379"/>
                <a:gd name="connsiteY135" fmla="*/ 3692743 h 5102386"/>
                <a:gd name="connsiteX136" fmla="*/ 2168067 w 2481379"/>
                <a:gd name="connsiteY136" fmla="*/ 4030403 h 5102386"/>
                <a:gd name="connsiteX137" fmla="*/ 2217500 w 2481379"/>
                <a:gd name="connsiteY137" fmla="*/ 4364477 h 5102386"/>
                <a:gd name="connsiteX138" fmla="*/ 2229859 w 2481379"/>
                <a:gd name="connsiteY138" fmla="*/ 4445004 h 5102386"/>
                <a:gd name="connsiteX139" fmla="*/ 2241420 w 2481379"/>
                <a:gd name="connsiteY139" fmla="*/ 4456964 h 5102386"/>
                <a:gd name="connsiteX140" fmla="*/ 2245407 w 2481379"/>
                <a:gd name="connsiteY140" fmla="*/ 4456964 h 5102386"/>
                <a:gd name="connsiteX141" fmla="*/ 2481379 w 2481379"/>
                <a:gd name="connsiteY141" fmla="*/ 4456840 h 5102386"/>
                <a:gd name="connsiteX142" fmla="*/ 2481379 w 2481379"/>
                <a:gd name="connsiteY142" fmla="*/ 5102386 h 5102386"/>
                <a:gd name="connsiteX143" fmla="*/ 0 w 2481379"/>
                <a:gd name="connsiteY143" fmla="*/ 5102386 h 5102386"/>
                <a:gd name="connsiteX144" fmla="*/ 0 w 2481379"/>
                <a:gd name="connsiteY144" fmla="*/ 4469937 h 5102386"/>
                <a:gd name="connsiteX145" fmla="*/ 303558 w 2481379"/>
                <a:gd name="connsiteY145" fmla="*/ 4466532 h 5102386"/>
                <a:gd name="connsiteX146" fmla="*/ 315518 w 2481379"/>
                <a:gd name="connsiteY146" fmla="*/ 4353314 h 5102386"/>
                <a:gd name="connsiteX147" fmla="*/ 342627 w 2481379"/>
                <a:gd name="connsiteY147" fmla="*/ 4086215 h 5102386"/>
                <a:gd name="connsiteX148" fmla="*/ 363755 w 2481379"/>
                <a:gd name="connsiteY148" fmla="*/ 3870542 h 5102386"/>
                <a:gd name="connsiteX149" fmla="*/ 390466 w 2481379"/>
                <a:gd name="connsiteY149" fmla="*/ 3613411 h 5102386"/>
                <a:gd name="connsiteX150" fmla="*/ 399235 w 2481379"/>
                <a:gd name="connsiteY150" fmla="*/ 3526503 h 5102386"/>
                <a:gd name="connsiteX151" fmla="*/ 379701 w 2481379"/>
                <a:gd name="connsiteY151" fmla="*/ 3493414 h 5102386"/>
                <a:gd name="connsiteX152" fmla="*/ 409999 w 2481379"/>
                <a:gd name="connsiteY152" fmla="*/ 3410095 h 5102386"/>
                <a:gd name="connsiteX153" fmla="*/ 446675 w 2481379"/>
                <a:gd name="connsiteY153" fmla="*/ 3058084 h 5102386"/>
                <a:gd name="connsiteX154" fmla="*/ 475378 w 2481379"/>
                <a:gd name="connsiteY154" fmla="*/ 2761085 h 5102386"/>
                <a:gd name="connsiteX155" fmla="*/ 504081 w 2481379"/>
                <a:gd name="connsiteY155" fmla="*/ 2484020 h 5102386"/>
                <a:gd name="connsiteX156" fmla="*/ 481359 w 2481379"/>
                <a:gd name="connsiteY156" fmla="*/ 2448540 h 5102386"/>
                <a:gd name="connsiteX157" fmla="*/ 514447 w 2481379"/>
                <a:gd name="connsiteY157" fmla="*/ 2376781 h 5102386"/>
                <a:gd name="connsiteX158" fmla="*/ 541555 w 2481379"/>
                <a:gd name="connsiteY158" fmla="*/ 2113670 h 5102386"/>
                <a:gd name="connsiteX159" fmla="*/ 562683 w 2481379"/>
                <a:gd name="connsiteY159" fmla="*/ 1901984 h 5102386"/>
                <a:gd name="connsiteX160" fmla="*/ 589394 w 2481379"/>
                <a:gd name="connsiteY160" fmla="*/ 1640864 h 5102386"/>
                <a:gd name="connsiteX161" fmla="*/ 610522 w 2481379"/>
                <a:gd name="connsiteY161" fmla="*/ 1429178 h 5102386"/>
                <a:gd name="connsiteX162" fmla="*/ 637631 w 2481379"/>
                <a:gd name="connsiteY162" fmla="*/ 1166066 h 5102386"/>
                <a:gd name="connsiteX163" fmla="*/ 658361 w 2481379"/>
                <a:gd name="connsiteY163" fmla="*/ 956374 h 5102386"/>
                <a:gd name="connsiteX164" fmla="*/ 685470 w 2481379"/>
                <a:gd name="connsiteY164" fmla="*/ 693262 h 5102386"/>
                <a:gd name="connsiteX165" fmla="*/ 685470 w 2481379"/>
                <a:gd name="connsiteY165" fmla="*/ 676519 h 5102386"/>
                <a:gd name="connsiteX166" fmla="*/ 411195 w 2481379"/>
                <a:gd name="connsiteY166" fmla="*/ 676519 h 5102386"/>
                <a:gd name="connsiteX167" fmla="*/ 411195 w 2481379"/>
                <a:gd name="connsiteY167" fmla="*/ 204112 h 5102386"/>
                <a:gd name="connsiteX168" fmla="*/ 437906 w 2481379"/>
                <a:gd name="connsiteY168" fmla="*/ 204112 h 5102386"/>
                <a:gd name="connsiteX169" fmla="*/ 850512 w 2481379"/>
                <a:gd name="connsiteY169" fmla="*/ 204510 h 5102386"/>
                <a:gd name="connsiteX170" fmla="*/ 886393 w 2481379"/>
                <a:gd name="connsiteY170" fmla="*/ 188962 h 5102386"/>
                <a:gd name="connsiteX171" fmla="*/ 1028712 w 2481379"/>
                <a:gd name="connsiteY171" fmla="*/ 24716 h 5102386"/>
                <a:gd name="connsiteX172" fmla="*/ 1068975 w 2481379"/>
                <a:gd name="connsiteY172" fmla="*/ 399 h 5102386"/>
                <a:gd name="connsiteX173" fmla="*/ 1324116 w 2481379"/>
                <a:gd name="connsiteY173" fmla="*/ 0 h 5102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</a:cxnLst>
              <a:rect l="l" t="t" r="r" b="b"/>
              <a:pathLst>
                <a:path w="2481379" h="5102386">
                  <a:moveTo>
                    <a:pt x="1198938" y="4031200"/>
                  </a:moveTo>
                  <a:cubicBezTo>
                    <a:pt x="944197" y="4188669"/>
                    <a:pt x="692646" y="4344144"/>
                    <a:pt x="437906" y="4502012"/>
                  </a:cubicBezTo>
                  <a:cubicBezTo>
                    <a:pt x="695835" y="4502012"/>
                    <a:pt x="948980" y="4502012"/>
                    <a:pt x="1205715" y="4502012"/>
                  </a:cubicBezTo>
                  <a:cubicBezTo>
                    <a:pt x="1203323" y="4344144"/>
                    <a:pt x="1201329" y="4189864"/>
                    <a:pt x="1198938" y="4031200"/>
                  </a:cubicBezTo>
                  <a:close/>
                  <a:moveTo>
                    <a:pt x="1265911" y="4024822"/>
                  </a:moveTo>
                  <a:cubicBezTo>
                    <a:pt x="1268304" y="4185480"/>
                    <a:pt x="1271094" y="4342152"/>
                    <a:pt x="1273485" y="4499222"/>
                  </a:cubicBezTo>
                  <a:cubicBezTo>
                    <a:pt x="1531813" y="4499619"/>
                    <a:pt x="1788947" y="4499619"/>
                    <a:pt x="2045681" y="4499619"/>
                  </a:cubicBezTo>
                  <a:cubicBezTo>
                    <a:pt x="2046078" y="4498026"/>
                    <a:pt x="2046477" y="4496829"/>
                    <a:pt x="2047275" y="4495235"/>
                  </a:cubicBezTo>
                  <a:cubicBezTo>
                    <a:pt x="1787353" y="4338963"/>
                    <a:pt x="1527828" y="4182689"/>
                    <a:pt x="1265911" y="4024822"/>
                  </a:cubicBezTo>
                  <a:close/>
                  <a:moveTo>
                    <a:pt x="464216" y="3542848"/>
                  </a:moveTo>
                  <a:cubicBezTo>
                    <a:pt x="433121" y="3851805"/>
                    <a:pt x="402025" y="4157176"/>
                    <a:pt x="370931" y="4466532"/>
                  </a:cubicBezTo>
                  <a:cubicBezTo>
                    <a:pt x="639624" y="4300292"/>
                    <a:pt x="905926" y="4135648"/>
                    <a:pt x="1173823" y="3969808"/>
                  </a:cubicBezTo>
                  <a:cubicBezTo>
                    <a:pt x="936623" y="3827089"/>
                    <a:pt x="701814" y="3685966"/>
                    <a:pt x="464216" y="3542848"/>
                  </a:cubicBezTo>
                  <a:close/>
                  <a:moveTo>
                    <a:pt x="2023356" y="3520922"/>
                  </a:moveTo>
                  <a:cubicBezTo>
                    <a:pt x="1781771" y="3670817"/>
                    <a:pt x="1542180" y="3818717"/>
                    <a:pt x="1299398" y="3968611"/>
                  </a:cubicBezTo>
                  <a:cubicBezTo>
                    <a:pt x="1590018" y="4143222"/>
                    <a:pt x="1877847" y="4316638"/>
                    <a:pt x="2168466" y="4491648"/>
                  </a:cubicBezTo>
                  <a:cubicBezTo>
                    <a:pt x="2119830" y="4166345"/>
                    <a:pt x="2071991" y="3845427"/>
                    <a:pt x="2023356" y="3520922"/>
                  </a:cubicBezTo>
                  <a:close/>
                  <a:moveTo>
                    <a:pt x="1190565" y="3515739"/>
                  </a:moveTo>
                  <a:cubicBezTo>
                    <a:pt x="981272" y="3517733"/>
                    <a:pt x="773971" y="3520124"/>
                    <a:pt x="566670" y="3522516"/>
                  </a:cubicBezTo>
                  <a:cubicBezTo>
                    <a:pt x="566271" y="3524111"/>
                    <a:pt x="565872" y="3525706"/>
                    <a:pt x="565475" y="3527300"/>
                  </a:cubicBezTo>
                  <a:cubicBezTo>
                    <a:pt x="774768" y="3653276"/>
                    <a:pt x="984461" y="3779250"/>
                    <a:pt x="1196944" y="3907219"/>
                  </a:cubicBezTo>
                  <a:cubicBezTo>
                    <a:pt x="1194951" y="3774466"/>
                    <a:pt x="1192957" y="3646099"/>
                    <a:pt x="1190565" y="3515739"/>
                  </a:cubicBezTo>
                  <a:close/>
                  <a:moveTo>
                    <a:pt x="1914125" y="3506571"/>
                  </a:moveTo>
                  <a:cubicBezTo>
                    <a:pt x="1695263" y="3508962"/>
                    <a:pt x="1476800" y="3511353"/>
                    <a:pt x="1257939" y="3514145"/>
                  </a:cubicBezTo>
                  <a:cubicBezTo>
                    <a:pt x="1259931" y="3649289"/>
                    <a:pt x="1261926" y="3779649"/>
                    <a:pt x="1264317" y="3913996"/>
                  </a:cubicBezTo>
                  <a:cubicBezTo>
                    <a:pt x="1483976" y="3778054"/>
                    <a:pt x="1699649" y="3644505"/>
                    <a:pt x="1915719" y="3510956"/>
                  </a:cubicBezTo>
                  <a:cubicBezTo>
                    <a:pt x="1915320" y="3509361"/>
                    <a:pt x="1914524" y="3508164"/>
                    <a:pt x="1914125" y="3506571"/>
                  </a:cubicBezTo>
                  <a:close/>
                  <a:moveTo>
                    <a:pt x="1249567" y="2977156"/>
                  </a:moveTo>
                  <a:cubicBezTo>
                    <a:pt x="1252357" y="3137017"/>
                    <a:pt x="1254750" y="3292094"/>
                    <a:pt x="1257540" y="3447569"/>
                  </a:cubicBezTo>
                  <a:cubicBezTo>
                    <a:pt x="1478793" y="3444779"/>
                    <a:pt x="1698452" y="3442386"/>
                    <a:pt x="1918111" y="3439995"/>
                  </a:cubicBezTo>
                  <a:cubicBezTo>
                    <a:pt x="1918509" y="3438798"/>
                    <a:pt x="1918908" y="3437603"/>
                    <a:pt x="1919705" y="3436407"/>
                  </a:cubicBezTo>
                  <a:cubicBezTo>
                    <a:pt x="1697256" y="3284121"/>
                    <a:pt x="1474408" y="3131436"/>
                    <a:pt x="1249567" y="2977156"/>
                  </a:cubicBezTo>
                  <a:close/>
                  <a:moveTo>
                    <a:pt x="1182592" y="2975561"/>
                  </a:moveTo>
                  <a:cubicBezTo>
                    <a:pt x="967717" y="3135820"/>
                    <a:pt x="756430" y="3294087"/>
                    <a:pt x="540359" y="3455942"/>
                  </a:cubicBezTo>
                  <a:cubicBezTo>
                    <a:pt x="760417" y="3453150"/>
                    <a:pt x="974097" y="3450758"/>
                    <a:pt x="1189768" y="3448367"/>
                  </a:cubicBezTo>
                  <a:cubicBezTo>
                    <a:pt x="1187376" y="3290499"/>
                    <a:pt x="1184985" y="3135024"/>
                    <a:pt x="1182592" y="2975561"/>
                  </a:cubicBezTo>
                  <a:close/>
                  <a:moveTo>
                    <a:pt x="568664" y="2510331"/>
                  </a:moveTo>
                  <a:cubicBezTo>
                    <a:pt x="537967" y="2814505"/>
                    <a:pt x="507669" y="3115091"/>
                    <a:pt x="476575" y="3421258"/>
                  </a:cubicBezTo>
                  <a:cubicBezTo>
                    <a:pt x="705801" y="3249836"/>
                    <a:pt x="929846" y="3082401"/>
                    <a:pt x="1155883" y="2912972"/>
                  </a:cubicBezTo>
                  <a:cubicBezTo>
                    <a:pt x="959346" y="2778227"/>
                    <a:pt x="765201" y="2645077"/>
                    <a:pt x="568664" y="2510331"/>
                  </a:cubicBezTo>
                  <a:close/>
                  <a:moveTo>
                    <a:pt x="1241593" y="2465682"/>
                  </a:moveTo>
                  <a:cubicBezTo>
                    <a:pt x="1243587" y="2591656"/>
                    <a:pt x="1245580" y="2715639"/>
                    <a:pt x="1247573" y="2844404"/>
                  </a:cubicBezTo>
                  <a:cubicBezTo>
                    <a:pt x="1417799" y="2717233"/>
                    <a:pt x="1584437" y="2592454"/>
                    <a:pt x="1753866" y="2465682"/>
                  </a:cubicBezTo>
                  <a:cubicBezTo>
                    <a:pt x="1580450" y="2465682"/>
                    <a:pt x="1411022" y="2465682"/>
                    <a:pt x="1241593" y="2465682"/>
                  </a:cubicBezTo>
                  <a:close/>
                  <a:moveTo>
                    <a:pt x="618097" y="2465682"/>
                  </a:moveTo>
                  <a:cubicBezTo>
                    <a:pt x="807059" y="2594847"/>
                    <a:pt x="992036" y="2722017"/>
                    <a:pt x="1180599" y="2851181"/>
                  </a:cubicBezTo>
                  <a:cubicBezTo>
                    <a:pt x="1178605" y="2719624"/>
                    <a:pt x="1176613" y="2592454"/>
                    <a:pt x="1174620" y="2465682"/>
                  </a:cubicBezTo>
                  <a:cubicBezTo>
                    <a:pt x="989244" y="2465682"/>
                    <a:pt x="805864" y="2465682"/>
                    <a:pt x="618097" y="2465682"/>
                  </a:cubicBezTo>
                  <a:close/>
                  <a:moveTo>
                    <a:pt x="1865887" y="2464086"/>
                  </a:moveTo>
                  <a:cubicBezTo>
                    <a:pt x="1665364" y="2614380"/>
                    <a:pt x="1468029" y="2761883"/>
                    <a:pt x="1268304" y="2910980"/>
                  </a:cubicBezTo>
                  <a:cubicBezTo>
                    <a:pt x="1515868" y="3080409"/>
                    <a:pt x="1760642" y="3248242"/>
                    <a:pt x="2008207" y="3418069"/>
                  </a:cubicBezTo>
                  <a:cubicBezTo>
                    <a:pt x="1960368" y="3099144"/>
                    <a:pt x="1913327" y="2783410"/>
                    <a:pt x="1865887" y="2464086"/>
                  </a:cubicBezTo>
                  <a:close/>
                  <a:moveTo>
                    <a:pt x="1167444" y="1995269"/>
                  </a:moveTo>
                  <a:cubicBezTo>
                    <a:pt x="995624" y="2130014"/>
                    <a:pt x="827391" y="2261571"/>
                    <a:pt x="656767" y="2395518"/>
                  </a:cubicBezTo>
                  <a:cubicBezTo>
                    <a:pt x="830979" y="2395518"/>
                    <a:pt x="1000806" y="2395518"/>
                    <a:pt x="1173424" y="2395518"/>
                  </a:cubicBezTo>
                  <a:cubicBezTo>
                    <a:pt x="1171430" y="2262767"/>
                    <a:pt x="1169437" y="2130812"/>
                    <a:pt x="1167444" y="1995269"/>
                  </a:cubicBezTo>
                  <a:close/>
                  <a:moveTo>
                    <a:pt x="1233620" y="1958592"/>
                  </a:moveTo>
                  <a:cubicBezTo>
                    <a:pt x="1236013" y="2106892"/>
                    <a:pt x="1238404" y="2251206"/>
                    <a:pt x="1240796" y="2395119"/>
                  </a:cubicBezTo>
                  <a:cubicBezTo>
                    <a:pt x="1424975" y="2395119"/>
                    <a:pt x="1606761" y="2395119"/>
                    <a:pt x="1791737" y="2395119"/>
                  </a:cubicBezTo>
                  <a:cubicBezTo>
                    <a:pt x="1604769" y="2248813"/>
                    <a:pt x="1420589" y="2104899"/>
                    <a:pt x="1233620" y="1958592"/>
                  </a:cubicBezTo>
                  <a:close/>
                  <a:moveTo>
                    <a:pt x="1721474" y="1574938"/>
                  </a:moveTo>
                  <a:cubicBezTo>
                    <a:pt x="1713800" y="1572197"/>
                    <a:pt x="1704033" y="1574688"/>
                    <a:pt x="1693668" y="1582661"/>
                  </a:cubicBezTo>
                  <a:cubicBezTo>
                    <a:pt x="1651411" y="1615749"/>
                    <a:pt x="1609153" y="1648838"/>
                    <a:pt x="1566896" y="1681926"/>
                  </a:cubicBezTo>
                  <a:cubicBezTo>
                    <a:pt x="1471218" y="1757271"/>
                    <a:pt x="1375541" y="1832219"/>
                    <a:pt x="1277472" y="1909160"/>
                  </a:cubicBezTo>
                  <a:cubicBezTo>
                    <a:pt x="1468827" y="2058656"/>
                    <a:pt x="1657789" y="2206556"/>
                    <a:pt x="1849542" y="2356450"/>
                  </a:cubicBezTo>
                  <a:cubicBezTo>
                    <a:pt x="1838379" y="2279510"/>
                    <a:pt x="1828014" y="2206955"/>
                    <a:pt x="1817251" y="2134400"/>
                  </a:cubicBezTo>
                  <a:cubicBezTo>
                    <a:pt x="1803298" y="2040317"/>
                    <a:pt x="1788947" y="1945836"/>
                    <a:pt x="1774595" y="1851752"/>
                  </a:cubicBezTo>
                  <a:cubicBezTo>
                    <a:pt x="1761837" y="1767239"/>
                    <a:pt x="1749879" y="1682724"/>
                    <a:pt x="1736722" y="1598608"/>
                  </a:cubicBezTo>
                  <a:cubicBezTo>
                    <a:pt x="1734729" y="1585651"/>
                    <a:pt x="1729148" y="1577678"/>
                    <a:pt x="1721474" y="1574938"/>
                  </a:cubicBezTo>
                  <a:close/>
                  <a:moveTo>
                    <a:pt x="668726" y="1517281"/>
                  </a:moveTo>
                  <a:cubicBezTo>
                    <a:pt x="640023" y="1802719"/>
                    <a:pt x="611719" y="2084568"/>
                    <a:pt x="583016" y="2369207"/>
                  </a:cubicBezTo>
                  <a:cubicBezTo>
                    <a:pt x="587799" y="2366417"/>
                    <a:pt x="589793" y="2365620"/>
                    <a:pt x="590989" y="2364424"/>
                  </a:cubicBezTo>
                  <a:cubicBezTo>
                    <a:pt x="777957" y="2217719"/>
                    <a:pt x="964927" y="2071013"/>
                    <a:pt x="1151896" y="1924706"/>
                  </a:cubicBezTo>
                  <a:cubicBezTo>
                    <a:pt x="1170235" y="1910355"/>
                    <a:pt x="1170235" y="1909160"/>
                    <a:pt x="1151896" y="1894808"/>
                  </a:cubicBezTo>
                  <a:cubicBezTo>
                    <a:pt x="1021934" y="1792753"/>
                    <a:pt x="891574" y="1691094"/>
                    <a:pt x="761214" y="1589039"/>
                  </a:cubicBezTo>
                  <a:cubicBezTo>
                    <a:pt x="731315" y="1565519"/>
                    <a:pt x="701017" y="1542396"/>
                    <a:pt x="668726" y="1517281"/>
                  </a:cubicBezTo>
                  <a:close/>
                  <a:moveTo>
                    <a:pt x="1230830" y="1491369"/>
                  </a:moveTo>
                  <a:cubicBezTo>
                    <a:pt x="1230830" y="1615350"/>
                    <a:pt x="1230830" y="1736143"/>
                    <a:pt x="1230830" y="1862915"/>
                  </a:cubicBezTo>
                  <a:cubicBezTo>
                    <a:pt x="1387102" y="1740130"/>
                    <a:pt x="1538592" y="1621729"/>
                    <a:pt x="1693668" y="1500140"/>
                  </a:cubicBezTo>
                  <a:cubicBezTo>
                    <a:pt x="1535004" y="1497349"/>
                    <a:pt x="1381921" y="1494159"/>
                    <a:pt x="1230830" y="1491369"/>
                  </a:cubicBezTo>
                  <a:close/>
                  <a:moveTo>
                    <a:pt x="738092" y="1482599"/>
                  </a:moveTo>
                  <a:cubicBezTo>
                    <a:pt x="737693" y="1484193"/>
                    <a:pt x="737693" y="1485389"/>
                    <a:pt x="737294" y="1486983"/>
                  </a:cubicBezTo>
                  <a:cubicBezTo>
                    <a:pt x="878419" y="1597411"/>
                    <a:pt x="1019543" y="1707839"/>
                    <a:pt x="1161862" y="1819063"/>
                  </a:cubicBezTo>
                  <a:cubicBezTo>
                    <a:pt x="1161862" y="1709035"/>
                    <a:pt x="1161862" y="1600999"/>
                    <a:pt x="1161862" y="1490571"/>
                  </a:cubicBezTo>
                  <a:cubicBezTo>
                    <a:pt x="1017949" y="1487781"/>
                    <a:pt x="878020" y="1484990"/>
                    <a:pt x="738092" y="1482599"/>
                  </a:cubicBezTo>
                  <a:close/>
                  <a:moveTo>
                    <a:pt x="1148707" y="767013"/>
                  </a:moveTo>
                  <a:cubicBezTo>
                    <a:pt x="1006786" y="982287"/>
                    <a:pt x="864864" y="1197560"/>
                    <a:pt x="721748" y="1415226"/>
                  </a:cubicBezTo>
                  <a:cubicBezTo>
                    <a:pt x="870047" y="1418016"/>
                    <a:pt x="1014758" y="1420409"/>
                    <a:pt x="1160666" y="1423199"/>
                  </a:cubicBezTo>
                  <a:cubicBezTo>
                    <a:pt x="1157876" y="1203540"/>
                    <a:pt x="1155484" y="985875"/>
                    <a:pt x="1152694" y="768607"/>
                  </a:cubicBezTo>
                  <a:cubicBezTo>
                    <a:pt x="1151498" y="768208"/>
                    <a:pt x="1149902" y="767811"/>
                    <a:pt x="1148707" y="767013"/>
                  </a:cubicBezTo>
                  <a:close/>
                  <a:moveTo>
                    <a:pt x="1224452" y="745885"/>
                  </a:moveTo>
                  <a:cubicBezTo>
                    <a:pt x="1222856" y="746282"/>
                    <a:pt x="1221262" y="746282"/>
                    <a:pt x="1220066" y="746681"/>
                  </a:cubicBezTo>
                  <a:cubicBezTo>
                    <a:pt x="1222457" y="971922"/>
                    <a:pt x="1225249" y="1197162"/>
                    <a:pt x="1227641" y="1424793"/>
                  </a:cubicBezTo>
                  <a:cubicBezTo>
                    <a:pt x="1379528" y="1427186"/>
                    <a:pt x="1529023" y="1429976"/>
                    <a:pt x="1682107" y="1432367"/>
                  </a:cubicBezTo>
                  <a:cubicBezTo>
                    <a:pt x="1527429" y="1200351"/>
                    <a:pt x="1375940" y="973117"/>
                    <a:pt x="1224452" y="745885"/>
                  </a:cubicBezTo>
                  <a:close/>
                  <a:moveTo>
                    <a:pt x="1074956" y="721566"/>
                  </a:moveTo>
                  <a:cubicBezTo>
                    <a:pt x="982467" y="722363"/>
                    <a:pt x="890378" y="722762"/>
                    <a:pt x="797891" y="723560"/>
                  </a:cubicBezTo>
                  <a:cubicBezTo>
                    <a:pt x="782742" y="723560"/>
                    <a:pt x="762808" y="719174"/>
                    <a:pt x="753640" y="726749"/>
                  </a:cubicBezTo>
                  <a:cubicBezTo>
                    <a:pt x="744869" y="733924"/>
                    <a:pt x="747262" y="754654"/>
                    <a:pt x="744869" y="769006"/>
                  </a:cubicBezTo>
                  <a:cubicBezTo>
                    <a:pt x="744869" y="769803"/>
                    <a:pt x="744470" y="770202"/>
                    <a:pt x="744470" y="771000"/>
                  </a:cubicBezTo>
                  <a:cubicBezTo>
                    <a:pt x="735700" y="856710"/>
                    <a:pt x="726929" y="942421"/>
                    <a:pt x="718160" y="1028131"/>
                  </a:cubicBezTo>
                  <a:cubicBezTo>
                    <a:pt x="710585" y="1102681"/>
                    <a:pt x="703011" y="1177228"/>
                    <a:pt x="695436" y="1251777"/>
                  </a:cubicBezTo>
                  <a:cubicBezTo>
                    <a:pt x="692247" y="1282076"/>
                    <a:pt x="689854" y="1312372"/>
                    <a:pt x="686665" y="1342272"/>
                  </a:cubicBezTo>
                  <a:cubicBezTo>
                    <a:pt x="687862" y="1342671"/>
                    <a:pt x="689058" y="1342671"/>
                    <a:pt x="690253" y="1343069"/>
                  </a:cubicBezTo>
                  <a:cubicBezTo>
                    <a:pt x="826195" y="1137363"/>
                    <a:pt x="961738" y="931259"/>
                    <a:pt x="1100071" y="721566"/>
                  </a:cubicBezTo>
                  <a:cubicBezTo>
                    <a:pt x="1088909" y="721566"/>
                    <a:pt x="1082132" y="721566"/>
                    <a:pt x="1074956" y="721566"/>
                  </a:cubicBezTo>
                  <a:close/>
                  <a:moveTo>
                    <a:pt x="1588423" y="717978"/>
                  </a:moveTo>
                  <a:cubicBezTo>
                    <a:pt x="1528227" y="718775"/>
                    <a:pt x="1467631" y="719174"/>
                    <a:pt x="1407434" y="719573"/>
                  </a:cubicBezTo>
                  <a:cubicBezTo>
                    <a:pt x="1368764" y="719573"/>
                    <a:pt x="1329696" y="719573"/>
                    <a:pt x="1286243" y="719573"/>
                  </a:cubicBezTo>
                  <a:cubicBezTo>
                    <a:pt x="1423380" y="926076"/>
                    <a:pt x="1558125" y="1127796"/>
                    <a:pt x="1692473" y="1329913"/>
                  </a:cubicBezTo>
                  <a:cubicBezTo>
                    <a:pt x="1693668" y="1329516"/>
                    <a:pt x="1694466" y="1329117"/>
                    <a:pt x="1695662" y="1328718"/>
                  </a:cubicBezTo>
                  <a:cubicBezTo>
                    <a:pt x="1691276" y="1295629"/>
                    <a:pt x="1686891" y="1262541"/>
                    <a:pt x="1682107" y="1229453"/>
                  </a:cubicBezTo>
                  <a:cubicBezTo>
                    <a:pt x="1657390" y="1064808"/>
                    <a:pt x="1632275" y="899765"/>
                    <a:pt x="1607958" y="735119"/>
                  </a:cubicBezTo>
                  <a:cubicBezTo>
                    <a:pt x="1605964" y="721167"/>
                    <a:pt x="1601181" y="717978"/>
                    <a:pt x="1588423" y="717978"/>
                  </a:cubicBezTo>
                  <a:close/>
                  <a:moveTo>
                    <a:pt x="1324116" y="0"/>
                  </a:moveTo>
                  <a:cubicBezTo>
                    <a:pt x="1379129" y="63786"/>
                    <a:pt x="1433744" y="127969"/>
                    <a:pt x="1489557" y="191355"/>
                  </a:cubicBezTo>
                  <a:cubicBezTo>
                    <a:pt x="1495537" y="198132"/>
                    <a:pt x="1507097" y="202915"/>
                    <a:pt x="1516267" y="202915"/>
                  </a:cubicBezTo>
                  <a:cubicBezTo>
                    <a:pt x="1645033" y="203713"/>
                    <a:pt x="1774196" y="203314"/>
                    <a:pt x="1902962" y="203314"/>
                  </a:cubicBezTo>
                  <a:cubicBezTo>
                    <a:pt x="1910138" y="203314"/>
                    <a:pt x="1917314" y="203314"/>
                    <a:pt x="1925287" y="203314"/>
                  </a:cubicBezTo>
                  <a:cubicBezTo>
                    <a:pt x="1925287" y="360384"/>
                    <a:pt x="1925287" y="515462"/>
                    <a:pt x="1925287" y="672931"/>
                  </a:cubicBezTo>
                  <a:cubicBezTo>
                    <a:pt x="1839576" y="672931"/>
                    <a:pt x="1754264" y="672931"/>
                    <a:pt x="1666560" y="672931"/>
                  </a:cubicBezTo>
                  <a:cubicBezTo>
                    <a:pt x="1704432" y="926475"/>
                    <a:pt x="1741905" y="1177627"/>
                    <a:pt x="1779379" y="1429178"/>
                  </a:cubicBezTo>
                  <a:cubicBezTo>
                    <a:pt x="1782967" y="1428780"/>
                    <a:pt x="1786156" y="1428381"/>
                    <a:pt x="1788947" y="1427585"/>
                  </a:cubicBezTo>
                  <a:cubicBezTo>
                    <a:pt x="1788947" y="1429178"/>
                    <a:pt x="1789744" y="1430774"/>
                    <a:pt x="1789345" y="1431571"/>
                  </a:cubicBezTo>
                  <a:cubicBezTo>
                    <a:pt x="1776190" y="1459477"/>
                    <a:pt x="1788149" y="1486983"/>
                    <a:pt x="1792136" y="1513693"/>
                  </a:cubicBezTo>
                  <a:cubicBezTo>
                    <a:pt x="1809279" y="1635683"/>
                    <a:pt x="1828014" y="1757271"/>
                    <a:pt x="1846353" y="1879261"/>
                  </a:cubicBezTo>
                  <a:cubicBezTo>
                    <a:pt x="1861901" y="1982114"/>
                    <a:pt x="1877448" y="2084966"/>
                    <a:pt x="1892996" y="2187819"/>
                  </a:cubicBezTo>
                  <a:cubicBezTo>
                    <a:pt x="1902564" y="2252799"/>
                    <a:pt x="1912530" y="2317383"/>
                    <a:pt x="1922098" y="2382363"/>
                  </a:cubicBezTo>
                  <a:cubicBezTo>
                    <a:pt x="1922495" y="2385552"/>
                    <a:pt x="1921699" y="2391133"/>
                    <a:pt x="1923293" y="2391930"/>
                  </a:cubicBezTo>
                  <a:cubicBezTo>
                    <a:pt x="1952395" y="2404289"/>
                    <a:pt x="1934854" y="2429404"/>
                    <a:pt x="1937645" y="2448141"/>
                  </a:cubicBezTo>
                  <a:cubicBezTo>
                    <a:pt x="1941232" y="2473256"/>
                    <a:pt x="1939240" y="2499169"/>
                    <a:pt x="1942828" y="2524284"/>
                  </a:cubicBezTo>
                  <a:cubicBezTo>
                    <a:pt x="1967145" y="2689328"/>
                    <a:pt x="1992659" y="2854370"/>
                    <a:pt x="2017375" y="3019413"/>
                  </a:cubicBezTo>
                  <a:cubicBezTo>
                    <a:pt x="2037708" y="3154159"/>
                    <a:pt x="2057640" y="3289303"/>
                    <a:pt x="2077972" y="3424048"/>
                  </a:cubicBezTo>
                  <a:cubicBezTo>
                    <a:pt x="2078770" y="3428832"/>
                    <a:pt x="2084350" y="3433218"/>
                    <a:pt x="2087140" y="3438002"/>
                  </a:cubicBezTo>
                  <a:cubicBezTo>
                    <a:pt x="2089533" y="3441989"/>
                    <a:pt x="2092722" y="3446772"/>
                    <a:pt x="2092323" y="3451157"/>
                  </a:cubicBezTo>
                  <a:cubicBezTo>
                    <a:pt x="2087140" y="3533280"/>
                    <a:pt x="2106276" y="3612613"/>
                    <a:pt x="2117438" y="3692743"/>
                  </a:cubicBezTo>
                  <a:cubicBezTo>
                    <a:pt x="2133385" y="3805562"/>
                    <a:pt x="2151325" y="3917982"/>
                    <a:pt x="2168067" y="4030403"/>
                  </a:cubicBezTo>
                  <a:cubicBezTo>
                    <a:pt x="2184812" y="4141628"/>
                    <a:pt x="2200757" y="4253251"/>
                    <a:pt x="2217500" y="4364477"/>
                  </a:cubicBezTo>
                  <a:cubicBezTo>
                    <a:pt x="2221487" y="4391186"/>
                    <a:pt x="2225075" y="4418295"/>
                    <a:pt x="2229859" y="4445004"/>
                  </a:cubicBezTo>
                  <a:cubicBezTo>
                    <a:pt x="2230657" y="4449389"/>
                    <a:pt x="2237433" y="4452977"/>
                    <a:pt x="2241420" y="4456964"/>
                  </a:cubicBezTo>
                  <a:cubicBezTo>
                    <a:pt x="2242218" y="4457761"/>
                    <a:pt x="2243812" y="4456964"/>
                    <a:pt x="2245407" y="4456964"/>
                  </a:cubicBezTo>
                  <a:lnTo>
                    <a:pt x="2481379" y="4456840"/>
                  </a:lnTo>
                  <a:lnTo>
                    <a:pt x="2481379" y="5102386"/>
                  </a:lnTo>
                  <a:lnTo>
                    <a:pt x="0" y="5102386"/>
                  </a:lnTo>
                  <a:lnTo>
                    <a:pt x="0" y="4469937"/>
                  </a:lnTo>
                  <a:lnTo>
                    <a:pt x="303558" y="4466532"/>
                  </a:lnTo>
                  <a:cubicBezTo>
                    <a:pt x="307545" y="4427862"/>
                    <a:pt x="311930" y="4390787"/>
                    <a:pt x="315518" y="4353314"/>
                  </a:cubicBezTo>
                  <a:cubicBezTo>
                    <a:pt x="324687" y="4264414"/>
                    <a:pt x="333856" y="4175116"/>
                    <a:pt x="342627" y="4086215"/>
                  </a:cubicBezTo>
                  <a:cubicBezTo>
                    <a:pt x="349803" y="4014458"/>
                    <a:pt x="356181" y="3942300"/>
                    <a:pt x="363755" y="3870542"/>
                  </a:cubicBezTo>
                  <a:cubicBezTo>
                    <a:pt x="372525" y="3784832"/>
                    <a:pt x="381695" y="3699121"/>
                    <a:pt x="390466" y="3613411"/>
                  </a:cubicBezTo>
                  <a:cubicBezTo>
                    <a:pt x="393655" y="3584307"/>
                    <a:pt x="396046" y="3555206"/>
                    <a:pt x="399235" y="3526503"/>
                  </a:cubicBezTo>
                  <a:cubicBezTo>
                    <a:pt x="400830" y="3512151"/>
                    <a:pt x="400830" y="3498597"/>
                    <a:pt x="379701" y="3493414"/>
                  </a:cubicBezTo>
                  <a:cubicBezTo>
                    <a:pt x="417972" y="3473083"/>
                    <a:pt x="406810" y="3438400"/>
                    <a:pt x="409999" y="3410095"/>
                  </a:cubicBezTo>
                  <a:cubicBezTo>
                    <a:pt x="423951" y="3292891"/>
                    <a:pt x="434715" y="3175289"/>
                    <a:pt x="446675" y="3058084"/>
                  </a:cubicBezTo>
                  <a:cubicBezTo>
                    <a:pt x="456641" y="2959217"/>
                    <a:pt x="465811" y="2859952"/>
                    <a:pt x="475378" y="2761085"/>
                  </a:cubicBezTo>
                  <a:cubicBezTo>
                    <a:pt x="484548" y="2668597"/>
                    <a:pt x="492919" y="2576110"/>
                    <a:pt x="504081" y="2484020"/>
                  </a:cubicBezTo>
                  <a:cubicBezTo>
                    <a:pt x="506873" y="2462892"/>
                    <a:pt x="490926" y="2460897"/>
                    <a:pt x="481359" y="2448540"/>
                  </a:cubicBezTo>
                  <a:cubicBezTo>
                    <a:pt x="516440" y="2435383"/>
                    <a:pt x="511257" y="2404289"/>
                    <a:pt x="514447" y="2376781"/>
                  </a:cubicBezTo>
                  <a:cubicBezTo>
                    <a:pt x="523616" y="2289078"/>
                    <a:pt x="532387" y="2201374"/>
                    <a:pt x="541555" y="2113670"/>
                  </a:cubicBezTo>
                  <a:cubicBezTo>
                    <a:pt x="548731" y="2043108"/>
                    <a:pt x="555508" y="1972545"/>
                    <a:pt x="562683" y="1901984"/>
                  </a:cubicBezTo>
                  <a:cubicBezTo>
                    <a:pt x="571454" y="1815076"/>
                    <a:pt x="580623" y="1727771"/>
                    <a:pt x="589394" y="1640864"/>
                  </a:cubicBezTo>
                  <a:cubicBezTo>
                    <a:pt x="596570" y="1570303"/>
                    <a:pt x="603346" y="1499741"/>
                    <a:pt x="610522" y="1429178"/>
                  </a:cubicBezTo>
                  <a:cubicBezTo>
                    <a:pt x="619293" y="1341474"/>
                    <a:pt x="628860" y="1253770"/>
                    <a:pt x="637631" y="1166066"/>
                  </a:cubicBezTo>
                  <a:cubicBezTo>
                    <a:pt x="644807" y="1096301"/>
                    <a:pt x="651185" y="1026139"/>
                    <a:pt x="658361" y="956374"/>
                  </a:cubicBezTo>
                  <a:cubicBezTo>
                    <a:pt x="667132" y="868670"/>
                    <a:pt x="676300" y="780966"/>
                    <a:pt x="685470" y="693262"/>
                  </a:cubicBezTo>
                  <a:cubicBezTo>
                    <a:pt x="685867" y="688876"/>
                    <a:pt x="685470" y="684491"/>
                    <a:pt x="685470" y="676519"/>
                  </a:cubicBezTo>
                  <a:cubicBezTo>
                    <a:pt x="593381" y="676519"/>
                    <a:pt x="501690" y="676519"/>
                    <a:pt x="411195" y="676519"/>
                  </a:cubicBezTo>
                  <a:cubicBezTo>
                    <a:pt x="411195" y="517853"/>
                    <a:pt x="411195" y="361979"/>
                    <a:pt x="411195" y="204112"/>
                  </a:cubicBezTo>
                  <a:cubicBezTo>
                    <a:pt x="422757" y="204112"/>
                    <a:pt x="430331" y="204112"/>
                    <a:pt x="437906" y="204112"/>
                  </a:cubicBezTo>
                  <a:cubicBezTo>
                    <a:pt x="575441" y="204112"/>
                    <a:pt x="712977" y="203713"/>
                    <a:pt x="850512" y="204510"/>
                  </a:cubicBezTo>
                  <a:cubicBezTo>
                    <a:pt x="865661" y="204510"/>
                    <a:pt x="876026" y="200923"/>
                    <a:pt x="886393" y="188962"/>
                  </a:cubicBezTo>
                  <a:cubicBezTo>
                    <a:pt x="933434" y="133948"/>
                    <a:pt x="981670" y="79731"/>
                    <a:pt x="1028712" y="24716"/>
                  </a:cubicBezTo>
                  <a:cubicBezTo>
                    <a:pt x="1039873" y="11960"/>
                    <a:pt x="1050240" y="0"/>
                    <a:pt x="1068975" y="399"/>
                  </a:cubicBezTo>
                  <a:cubicBezTo>
                    <a:pt x="1153889" y="0"/>
                    <a:pt x="1239202" y="0"/>
                    <a:pt x="1324116" y="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267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grpSp>
          <p:nvGrpSpPr>
            <p:cNvPr id="2829" name="Group 2828">
              <a:extLst>
                <a:ext uri="{FF2B5EF4-FFF2-40B4-BE49-F238E27FC236}">
                  <a16:creationId xmlns:a16="http://schemas.microsoft.com/office/drawing/2014/main" id="{1A4CF468-D327-4054-BA27-7F596114895F}"/>
                </a:ext>
              </a:extLst>
            </p:cNvPr>
            <p:cNvGrpSpPr/>
            <p:nvPr/>
          </p:nvGrpSpPr>
          <p:grpSpPr>
            <a:xfrm>
              <a:off x="2952903" y="2624388"/>
              <a:ext cx="2534658" cy="3801891"/>
              <a:chOff x="3687238" y="2134556"/>
              <a:chExt cx="2534658" cy="3801891"/>
            </a:xfrm>
          </p:grpSpPr>
          <p:grpSp>
            <p:nvGrpSpPr>
              <p:cNvPr id="2830" name="Group 2829">
                <a:extLst>
                  <a:ext uri="{FF2B5EF4-FFF2-40B4-BE49-F238E27FC236}">
                    <a16:creationId xmlns:a16="http://schemas.microsoft.com/office/drawing/2014/main" id="{0BB27A58-E7C2-427D-A77F-BC39500E3B70}"/>
                  </a:ext>
                </a:extLst>
              </p:cNvPr>
              <p:cNvGrpSpPr/>
              <p:nvPr/>
            </p:nvGrpSpPr>
            <p:grpSpPr>
              <a:xfrm>
                <a:off x="3687238" y="2134556"/>
                <a:ext cx="2534658" cy="3801891"/>
                <a:chOff x="3687238" y="2134556"/>
                <a:chExt cx="2942162" cy="3801891"/>
              </a:xfrm>
            </p:grpSpPr>
            <p:sp>
              <p:nvSpPr>
                <p:cNvPr id="2834" name="Freeform: Shape 2833">
                  <a:extLst>
                    <a:ext uri="{FF2B5EF4-FFF2-40B4-BE49-F238E27FC236}">
                      <a16:creationId xmlns:a16="http://schemas.microsoft.com/office/drawing/2014/main" id="{FBE44464-7D9A-4B89-9D90-DD25AAEBA916}"/>
                    </a:ext>
                  </a:extLst>
                </p:cNvPr>
                <p:cNvSpPr/>
                <p:nvPr/>
              </p:nvSpPr>
              <p:spPr>
                <a:xfrm>
                  <a:off x="3935278" y="2134556"/>
                  <a:ext cx="2445512" cy="3700722"/>
                </a:xfrm>
                <a:custGeom>
                  <a:avLst/>
                  <a:gdLst>
                    <a:gd name="connsiteX0" fmla="*/ 1570890 w 2411642"/>
                    <a:gd name="connsiteY0" fmla="*/ 0 h 3649468"/>
                    <a:gd name="connsiteX1" fmla="*/ 1922078 w 2411642"/>
                    <a:gd name="connsiteY1" fmla="*/ 0 h 3649468"/>
                    <a:gd name="connsiteX2" fmla="*/ 1971675 w 2411642"/>
                    <a:gd name="connsiteY2" fmla="*/ 49597 h 3649468"/>
                    <a:gd name="connsiteX3" fmla="*/ 1971675 w 2411642"/>
                    <a:gd name="connsiteY3" fmla="*/ 129013 h 3649468"/>
                    <a:gd name="connsiteX4" fmla="*/ 2411642 w 2411642"/>
                    <a:gd name="connsiteY4" fmla="*/ 129013 h 3649468"/>
                    <a:gd name="connsiteX5" fmla="*/ 2411642 w 2411642"/>
                    <a:gd name="connsiteY5" fmla="*/ 3649468 h 3649468"/>
                    <a:gd name="connsiteX6" fmla="*/ 0 w 2411642"/>
                    <a:gd name="connsiteY6" fmla="*/ 3649468 h 3649468"/>
                    <a:gd name="connsiteX7" fmla="*/ 0 w 2411642"/>
                    <a:gd name="connsiteY7" fmla="*/ 129013 h 3649468"/>
                    <a:gd name="connsiteX8" fmla="*/ 1521293 w 2411642"/>
                    <a:gd name="connsiteY8" fmla="*/ 129013 h 3649468"/>
                    <a:gd name="connsiteX9" fmla="*/ 1521293 w 2411642"/>
                    <a:gd name="connsiteY9" fmla="*/ 49597 h 3649468"/>
                    <a:gd name="connsiteX10" fmla="*/ 1570890 w 2411642"/>
                    <a:gd name="connsiteY10" fmla="*/ 0 h 36494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411642" h="3649468">
                      <a:moveTo>
                        <a:pt x="1570890" y="0"/>
                      </a:moveTo>
                      <a:lnTo>
                        <a:pt x="1922078" y="0"/>
                      </a:lnTo>
                      <a:cubicBezTo>
                        <a:pt x="1949470" y="0"/>
                        <a:pt x="1971675" y="22205"/>
                        <a:pt x="1971675" y="49597"/>
                      </a:cubicBezTo>
                      <a:lnTo>
                        <a:pt x="1971675" y="129013"/>
                      </a:lnTo>
                      <a:lnTo>
                        <a:pt x="2411642" y="129013"/>
                      </a:lnTo>
                      <a:lnTo>
                        <a:pt x="2411642" y="3649468"/>
                      </a:lnTo>
                      <a:lnTo>
                        <a:pt x="0" y="3649468"/>
                      </a:lnTo>
                      <a:lnTo>
                        <a:pt x="0" y="129013"/>
                      </a:lnTo>
                      <a:lnTo>
                        <a:pt x="1521293" y="129013"/>
                      </a:lnTo>
                      <a:lnTo>
                        <a:pt x="1521293" y="49597"/>
                      </a:lnTo>
                      <a:cubicBezTo>
                        <a:pt x="1521293" y="22205"/>
                        <a:pt x="1543498" y="0"/>
                        <a:pt x="157089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5" name="Freeform: Shape 2834">
                  <a:extLst>
                    <a:ext uri="{FF2B5EF4-FFF2-40B4-BE49-F238E27FC236}">
                      <a16:creationId xmlns:a16="http://schemas.microsoft.com/office/drawing/2014/main" id="{D54C61C4-C0ED-4017-AEA0-889CD4DE13A6}"/>
                    </a:ext>
                  </a:extLst>
                </p:cNvPr>
                <p:cNvSpPr/>
                <p:nvPr/>
              </p:nvSpPr>
              <p:spPr>
                <a:xfrm>
                  <a:off x="3687238" y="2265382"/>
                  <a:ext cx="2942086" cy="246438"/>
                </a:xfrm>
                <a:custGeom>
                  <a:avLst/>
                  <a:gdLst>
                    <a:gd name="connsiteX0" fmla="*/ 5302550 w 5304686"/>
                    <a:gd name="connsiteY0" fmla="*/ 108284 h 444337"/>
                    <a:gd name="connsiteX1" fmla="*/ 5206613 w 5304686"/>
                    <a:gd name="connsiteY1" fmla="*/ 2850 h 444337"/>
                    <a:gd name="connsiteX2" fmla="*/ 5140123 w 5304686"/>
                    <a:gd name="connsiteY2" fmla="*/ 0 h 444337"/>
                    <a:gd name="connsiteX3" fmla="*/ 148601 w 5304686"/>
                    <a:gd name="connsiteY3" fmla="*/ 0 h 444337"/>
                    <a:gd name="connsiteX4" fmla="*/ 115355 w 5304686"/>
                    <a:gd name="connsiteY4" fmla="*/ 0 h 444337"/>
                    <a:gd name="connsiteX5" fmla="*/ 422 w 5304686"/>
                    <a:gd name="connsiteY5" fmla="*/ 117783 h 444337"/>
                    <a:gd name="connsiteX6" fmla="*/ 422 w 5304686"/>
                    <a:gd name="connsiteY6" fmla="*/ 326752 h 444337"/>
                    <a:gd name="connsiteX7" fmla="*/ 69762 w 5304686"/>
                    <a:gd name="connsiteY7" fmla="*/ 434087 h 444337"/>
                    <a:gd name="connsiteX8" fmla="*/ 5182867 w 5304686"/>
                    <a:gd name="connsiteY8" fmla="*/ 443585 h 444337"/>
                    <a:gd name="connsiteX9" fmla="*/ 5302550 w 5304686"/>
                    <a:gd name="connsiteY9" fmla="*/ 335301 h 444337"/>
                    <a:gd name="connsiteX10" fmla="*/ 5302550 w 5304686"/>
                    <a:gd name="connsiteY10" fmla="*/ 108284 h 44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304686" h="444337">
                      <a:moveTo>
                        <a:pt x="5302550" y="108284"/>
                      </a:moveTo>
                      <a:cubicBezTo>
                        <a:pt x="5300650" y="48443"/>
                        <a:pt x="5265505" y="11398"/>
                        <a:pt x="5206613" y="2850"/>
                      </a:cubicBezTo>
                      <a:cubicBezTo>
                        <a:pt x="5184767" y="0"/>
                        <a:pt x="5162920" y="0"/>
                        <a:pt x="5140123" y="0"/>
                      </a:cubicBezTo>
                      <a:cubicBezTo>
                        <a:pt x="4788674" y="0"/>
                        <a:pt x="967381" y="0"/>
                        <a:pt x="148601" y="0"/>
                      </a:cubicBezTo>
                      <a:cubicBezTo>
                        <a:pt x="137202" y="0"/>
                        <a:pt x="126754" y="0"/>
                        <a:pt x="115355" y="0"/>
                      </a:cubicBezTo>
                      <a:cubicBezTo>
                        <a:pt x="43166" y="3799"/>
                        <a:pt x="1372" y="45593"/>
                        <a:pt x="422" y="117783"/>
                      </a:cubicBezTo>
                      <a:cubicBezTo>
                        <a:pt x="-528" y="187123"/>
                        <a:pt x="422" y="257412"/>
                        <a:pt x="422" y="326752"/>
                      </a:cubicBezTo>
                      <a:cubicBezTo>
                        <a:pt x="422" y="377095"/>
                        <a:pt x="20369" y="415089"/>
                        <a:pt x="69762" y="434087"/>
                      </a:cubicBezTo>
                      <a:cubicBezTo>
                        <a:pt x="208442" y="440736"/>
                        <a:pt x="5076483" y="446435"/>
                        <a:pt x="5182867" y="443585"/>
                      </a:cubicBezTo>
                      <a:cubicBezTo>
                        <a:pt x="5256006" y="441686"/>
                        <a:pt x="5300650" y="402741"/>
                        <a:pt x="5302550" y="335301"/>
                      </a:cubicBezTo>
                      <a:cubicBezTo>
                        <a:pt x="5305399" y="260262"/>
                        <a:pt x="5305399" y="184273"/>
                        <a:pt x="5302550" y="108284"/>
                      </a:cubicBez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94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2836" name="Freeform: Shape 2835">
                  <a:extLst>
                    <a:ext uri="{FF2B5EF4-FFF2-40B4-BE49-F238E27FC236}">
                      <a16:creationId xmlns:a16="http://schemas.microsoft.com/office/drawing/2014/main" id="{52C3BA9A-D187-42FE-A61A-2FBD73F22192}"/>
                    </a:ext>
                  </a:extLst>
                </p:cNvPr>
                <p:cNvSpPr/>
                <p:nvPr/>
              </p:nvSpPr>
              <p:spPr>
                <a:xfrm>
                  <a:off x="3687238" y="3304080"/>
                  <a:ext cx="2942086" cy="246438"/>
                </a:xfrm>
                <a:custGeom>
                  <a:avLst/>
                  <a:gdLst>
                    <a:gd name="connsiteX0" fmla="*/ 5302550 w 5304686"/>
                    <a:gd name="connsiteY0" fmla="*/ 108284 h 444337"/>
                    <a:gd name="connsiteX1" fmla="*/ 5206613 w 5304686"/>
                    <a:gd name="connsiteY1" fmla="*/ 2850 h 444337"/>
                    <a:gd name="connsiteX2" fmla="*/ 5140123 w 5304686"/>
                    <a:gd name="connsiteY2" fmla="*/ 0 h 444337"/>
                    <a:gd name="connsiteX3" fmla="*/ 148601 w 5304686"/>
                    <a:gd name="connsiteY3" fmla="*/ 0 h 444337"/>
                    <a:gd name="connsiteX4" fmla="*/ 115355 w 5304686"/>
                    <a:gd name="connsiteY4" fmla="*/ 0 h 444337"/>
                    <a:gd name="connsiteX5" fmla="*/ 422 w 5304686"/>
                    <a:gd name="connsiteY5" fmla="*/ 117783 h 444337"/>
                    <a:gd name="connsiteX6" fmla="*/ 422 w 5304686"/>
                    <a:gd name="connsiteY6" fmla="*/ 326752 h 444337"/>
                    <a:gd name="connsiteX7" fmla="*/ 69762 w 5304686"/>
                    <a:gd name="connsiteY7" fmla="*/ 434087 h 444337"/>
                    <a:gd name="connsiteX8" fmla="*/ 5182867 w 5304686"/>
                    <a:gd name="connsiteY8" fmla="*/ 443585 h 444337"/>
                    <a:gd name="connsiteX9" fmla="*/ 5302550 w 5304686"/>
                    <a:gd name="connsiteY9" fmla="*/ 335301 h 444337"/>
                    <a:gd name="connsiteX10" fmla="*/ 5302550 w 5304686"/>
                    <a:gd name="connsiteY10" fmla="*/ 108284 h 44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304686" h="444337">
                      <a:moveTo>
                        <a:pt x="5302550" y="108284"/>
                      </a:moveTo>
                      <a:cubicBezTo>
                        <a:pt x="5300650" y="48443"/>
                        <a:pt x="5265505" y="11398"/>
                        <a:pt x="5206613" y="2850"/>
                      </a:cubicBezTo>
                      <a:cubicBezTo>
                        <a:pt x="5184767" y="0"/>
                        <a:pt x="5162920" y="0"/>
                        <a:pt x="5140123" y="0"/>
                      </a:cubicBezTo>
                      <a:cubicBezTo>
                        <a:pt x="4788674" y="0"/>
                        <a:pt x="967381" y="0"/>
                        <a:pt x="148601" y="0"/>
                      </a:cubicBezTo>
                      <a:cubicBezTo>
                        <a:pt x="137202" y="0"/>
                        <a:pt x="126754" y="0"/>
                        <a:pt x="115355" y="0"/>
                      </a:cubicBezTo>
                      <a:cubicBezTo>
                        <a:pt x="43166" y="3800"/>
                        <a:pt x="1372" y="45593"/>
                        <a:pt x="422" y="117783"/>
                      </a:cubicBezTo>
                      <a:cubicBezTo>
                        <a:pt x="-528" y="187123"/>
                        <a:pt x="422" y="257413"/>
                        <a:pt x="422" y="326752"/>
                      </a:cubicBezTo>
                      <a:cubicBezTo>
                        <a:pt x="422" y="377095"/>
                        <a:pt x="20369" y="415090"/>
                        <a:pt x="69762" y="434087"/>
                      </a:cubicBezTo>
                      <a:cubicBezTo>
                        <a:pt x="208442" y="440736"/>
                        <a:pt x="5076483" y="446435"/>
                        <a:pt x="5182867" y="443585"/>
                      </a:cubicBezTo>
                      <a:cubicBezTo>
                        <a:pt x="5256006" y="441686"/>
                        <a:pt x="5300650" y="402741"/>
                        <a:pt x="5302550" y="335301"/>
                      </a:cubicBezTo>
                      <a:cubicBezTo>
                        <a:pt x="5305399" y="260262"/>
                        <a:pt x="5305399" y="184273"/>
                        <a:pt x="5302550" y="108284"/>
                      </a:cubicBez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94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37" name="Freeform: Shape 2836">
                  <a:extLst>
                    <a:ext uri="{FF2B5EF4-FFF2-40B4-BE49-F238E27FC236}">
                      <a16:creationId xmlns:a16="http://schemas.microsoft.com/office/drawing/2014/main" id="{F3352F53-0068-4BAF-B91D-AEDA5A035539}"/>
                    </a:ext>
                  </a:extLst>
                </p:cNvPr>
                <p:cNvSpPr/>
                <p:nvPr/>
              </p:nvSpPr>
              <p:spPr>
                <a:xfrm>
                  <a:off x="3687238" y="4575804"/>
                  <a:ext cx="2942162" cy="246438"/>
                </a:xfrm>
                <a:custGeom>
                  <a:avLst/>
                  <a:gdLst>
                    <a:gd name="connsiteX0" fmla="*/ 5302550 w 5304823"/>
                    <a:gd name="connsiteY0" fmla="*/ 108284 h 444337"/>
                    <a:gd name="connsiteX1" fmla="*/ 5206613 w 5304823"/>
                    <a:gd name="connsiteY1" fmla="*/ 2850 h 444337"/>
                    <a:gd name="connsiteX2" fmla="*/ 5140123 w 5304823"/>
                    <a:gd name="connsiteY2" fmla="*/ 0 h 444337"/>
                    <a:gd name="connsiteX3" fmla="*/ 148601 w 5304823"/>
                    <a:gd name="connsiteY3" fmla="*/ 0 h 444337"/>
                    <a:gd name="connsiteX4" fmla="*/ 115355 w 5304823"/>
                    <a:gd name="connsiteY4" fmla="*/ 0 h 444337"/>
                    <a:gd name="connsiteX5" fmla="*/ 422 w 5304823"/>
                    <a:gd name="connsiteY5" fmla="*/ 117783 h 444337"/>
                    <a:gd name="connsiteX6" fmla="*/ 422 w 5304823"/>
                    <a:gd name="connsiteY6" fmla="*/ 326753 h 444337"/>
                    <a:gd name="connsiteX7" fmla="*/ 70712 w 5304823"/>
                    <a:gd name="connsiteY7" fmla="*/ 434087 h 444337"/>
                    <a:gd name="connsiteX8" fmla="*/ 5183817 w 5304823"/>
                    <a:gd name="connsiteY8" fmla="*/ 443585 h 444337"/>
                    <a:gd name="connsiteX9" fmla="*/ 5303499 w 5304823"/>
                    <a:gd name="connsiteY9" fmla="*/ 335301 h 444337"/>
                    <a:gd name="connsiteX10" fmla="*/ 5302550 w 5304823"/>
                    <a:gd name="connsiteY10" fmla="*/ 108284 h 44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304823" h="444337">
                      <a:moveTo>
                        <a:pt x="5302550" y="108284"/>
                      </a:moveTo>
                      <a:cubicBezTo>
                        <a:pt x="5300650" y="48443"/>
                        <a:pt x="5265505" y="11398"/>
                        <a:pt x="5206613" y="2850"/>
                      </a:cubicBezTo>
                      <a:cubicBezTo>
                        <a:pt x="5184767" y="0"/>
                        <a:pt x="5162920" y="0"/>
                        <a:pt x="5140123" y="0"/>
                      </a:cubicBezTo>
                      <a:cubicBezTo>
                        <a:pt x="4788674" y="0"/>
                        <a:pt x="967381" y="0"/>
                        <a:pt x="148601" y="0"/>
                      </a:cubicBezTo>
                      <a:cubicBezTo>
                        <a:pt x="137202" y="0"/>
                        <a:pt x="126754" y="0"/>
                        <a:pt x="115355" y="0"/>
                      </a:cubicBezTo>
                      <a:cubicBezTo>
                        <a:pt x="43166" y="3800"/>
                        <a:pt x="1372" y="45594"/>
                        <a:pt x="422" y="117783"/>
                      </a:cubicBezTo>
                      <a:cubicBezTo>
                        <a:pt x="-528" y="187123"/>
                        <a:pt x="422" y="257413"/>
                        <a:pt x="422" y="326753"/>
                      </a:cubicBezTo>
                      <a:cubicBezTo>
                        <a:pt x="422" y="377095"/>
                        <a:pt x="20369" y="415090"/>
                        <a:pt x="70712" y="434087"/>
                      </a:cubicBezTo>
                      <a:cubicBezTo>
                        <a:pt x="209392" y="440736"/>
                        <a:pt x="5077432" y="446435"/>
                        <a:pt x="5183817" y="443585"/>
                      </a:cubicBezTo>
                      <a:cubicBezTo>
                        <a:pt x="5256956" y="441686"/>
                        <a:pt x="5301599" y="402742"/>
                        <a:pt x="5303499" y="335301"/>
                      </a:cubicBezTo>
                      <a:cubicBezTo>
                        <a:pt x="5305399" y="260262"/>
                        <a:pt x="5305399" y="184273"/>
                        <a:pt x="5302550" y="108284"/>
                      </a:cubicBez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94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38" name="Freeform: Shape 2837">
                  <a:extLst>
                    <a:ext uri="{FF2B5EF4-FFF2-40B4-BE49-F238E27FC236}">
                      <a16:creationId xmlns:a16="http://schemas.microsoft.com/office/drawing/2014/main" id="{39346EEF-F8E8-4E98-B278-513E00A3F813}"/>
                    </a:ext>
                  </a:extLst>
                </p:cNvPr>
                <p:cNvSpPr/>
                <p:nvPr/>
              </p:nvSpPr>
              <p:spPr>
                <a:xfrm>
                  <a:off x="3687238" y="5690009"/>
                  <a:ext cx="2942086" cy="246438"/>
                </a:xfrm>
                <a:custGeom>
                  <a:avLst/>
                  <a:gdLst>
                    <a:gd name="connsiteX0" fmla="*/ 5302550 w 5304686"/>
                    <a:gd name="connsiteY0" fmla="*/ 108284 h 444337"/>
                    <a:gd name="connsiteX1" fmla="*/ 5206613 w 5304686"/>
                    <a:gd name="connsiteY1" fmla="*/ 2849 h 444337"/>
                    <a:gd name="connsiteX2" fmla="*/ 5140123 w 5304686"/>
                    <a:gd name="connsiteY2" fmla="*/ 0 h 444337"/>
                    <a:gd name="connsiteX3" fmla="*/ 148601 w 5304686"/>
                    <a:gd name="connsiteY3" fmla="*/ 0 h 444337"/>
                    <a:gd name="connsiteX4" fmla="*/ 115355 w 5304686"/>
                    <a:gd name="connsiteY4" fmla="*/ 0 h 444337"/>
                    <a:gd name="connsiteX5" fmla="*/ 422 w 5304686"/>
                    <a:gd name="connsiteY5" fmla="*/ 117783 h 444337"/>
                    <a:gd name="connsiteX6" fmla="*/ 422 w 5304686"/>
                    <a:gd name="connsiteY6" fmla="*/ 326753 h 444337"/>
                    <a:gd name="connsiteX7" fmla="*/ 69762 w 5304686"/>
                    <a:gd name="connsiteY7" fmla="*/ 434087 h 444337"/>
                    <a:gd name="connsiteX8" fmla="*/ 5182867 w 5304686"/>
                    <a:gd name="connsiteY8" fmla="*/ 443585 h 444337"/>
                    <a:gd name="connsiteX9" fmla="*/ 5302550 w 5304686"/>
                    <a:gd name="connsiteY9" fmla="*/ 335301 h 444337"/>
                    <a:gd name="connsiteX10" fmla="*/ 5302550 w 5304686"/>
                    <a:gd name="connsiteY10" fmla="*/ 108284 h 444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304686" h="444337">
                      <a:moveTo>
                        <a:pt x="5302550" y="108284"/>
                      </a:moveTo>
                      <a:cubicBezTo>
                        <a:pt x="5300650" y="48443"/>
                        <a:pt x="5265505" y="11398"/>
                        <a:pt x="5206613" y="2849"/>
                      </a:cubicBezTo>
                      <a:cubicBezTo>
                        <a:pt x="5184767" y="0"/>
                        <a:pt x="5162920" y="0"/>
                        <a:pt x="5140123" y="0"/>
                      </a:cubicBezTo>
                      <a:cubicBezTo>
                        <a:pt x="4788674" y="0"/>
                        <a:pt x="967381" y="0"/>
                        <a:pt x="148601" y="0"/>
                      </a:cubicBezTo>
                      <a:cubicBezTo>
                        <a:pt x="137202" y="0"/>
                        <a:pt x="126754" y="0"/>
                        <a:pt x="115355" y="0"/>
                      </a:cubicBezTo>
                      <a:cubicBezTo>
                        <a:pt x="43166" y="3800"/>
                        <a:pt x="1372" y="45593"/>
                        <a:pt x="422" y="117783"/>
                      </a:cubicBezTo>
                      <a:cubicBezTo>
                        <a:pt x="-528" y="187123"/>
                        <a:pt x="422" y="257413"/>
                        <a:pt x="422" y="326753"/>
                      </a:cubicBezTo>
                      <a:cubicBezTo>
                        <a:pt x="422" y="377095"/>
                        <a:pt x="20369" y="415090"/>
                        <a:pt x="69762" y="434087"/>
                      </a:cubicBezTo>
                      <a:cubicBezTo>
                        <a:pt x="208442" y="440736"/>
                        <a:pt x="5076483" y="446435"/>
                        <a:pt x="5182867" y="443585"/>
                      </a:cubicBezTo>
                      <a:cubicBezTo>
                        <a:pt x="5256006" y="441686"/>
                        <a:pt x="5300650" y="402742"/>
                        <a:pt x="5302550" y="335301"/>
                      </a:cubicBezTo>
                      <a:cubicBezTo>
                        <a:pt x="5305399" y="260262"/>
                        <a:pt x="5305399" y="184273"/>
                        <a:pt x="5302550" y="108284"/>
                      </a:cubicBez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94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39" name="Freeform: Shape 2838">
                  <a:extLst>
                    <a:ext uri="{FF2B5EF4-FFF2-40B4-BE49-F238E27FC236}">
                      <a16:creationId xmlns:a16="http://schemas.microsoft.com/office/drawing/2014/main" id="{F4E7AB95-A64D-4E32-87DE-6E7090A0EDF3}"/>
                    </a:ext>
                  </a:extLst>
                </p:cNvPr>
                <p:cNvSpPr/>
                <p:nvPr/>
              </p:nvSpPr>
              <p:spPr>
                <a:xfrm>
                  <a:off x="5161374" y="2134556"/>
                  <a:ext cx="1467457" cy="3801891"/>
                </a:xfrm>
                <a:custGeom>
                  <a:avLst/>
                  <a:gdLst>
                    <a:gd name="connsiteX0" fmla="*/ 361215 w 1447133"/>
                    <a:gd name="connsiteY0" fmla="*/ 0 h 3749236"/>
                    <a:gd name="connsiteX1" fmla="*/ 712403 w 1447133"/>
                    <a:gd name="connsiteY1" fmla="*/ 0 h 3749236"/>
                    <a:gd name="connsiteX2" fmla="*/ 762000 w 1447133"/>
                    <a:gd name="connsiteY2" fmla="*/ 49597 h 3749236"/>
                    <a:gd name="connsiteX3" fmla="*/ 762000 w 1447133"/>
                    <a:gd name="connsiteY3" fmla="*/ 129013 h 3749236"/>
                    <a:gd name="connsiteX4" fmla="*/ 1201967 w 1447133"/>
                    <a:gd name="connsiteY4" fmla="*/ 129013 h 3749236"/>
                    <a:gd name="connsiteX5" fmla="*/ 1201967 w 1447133"/>
                    <a:gd name="connsiteY5" fmla="*/ 129014 h 3749236"/>
                    <a:gd name="connsiteX6" fmla="*/ 1202924 w 1447133"/>
                    <a:gd name="connsiteY6" fmla="*/ 129014 h 3749236"/>
                    <a:gd name="connsiteX7" fmla="*/ 1357052 w 1447133"/>
                    <a:gd name="connsiteY7" fmla="*/ 129014 h 3749236"/>
                    <a:gd name="connsiteX8" fmla="*/ 1393418 w 1447133"/>
                    <a:gd name="connsiteY8" fmla="*/ 130573 h 3749236"/>
                    <a:gd name="connsiteX9" fmla="*/ 1445890 w 1447133"/>
                    <a:gd name="connsiteY9" fmla="*/ 188239 h 3749236"/>
                    <a:gd name="connsiteX10" fmla="*/ 1445890 w 1447133"/>
                    <a:gd name="connsiteY10" fmla="*/ 312403 h 3749236"/>
                    <a:gd name="connsiteX11" fmla="*/ 1380430 w 1447133"/>
                    <a:gd name="connsiteY11" fmla="*/ 371628 h 3749236"/>
                    <a:gd name="connsiteX12" fmla="*/ 1246671 w 1447133"/>
                    <a:gd name="connsiteY12" fmla="*/ 372001 h 3749236"/>
                    <a:gd name="connsiteX13" fmla="*/ 1201967 w 1447133"/>
                    <a:gd name="connsiteY13" fmla="*/ 372023 h 3749236"/>
                    <a:gd name="connsiteX14" fmla="*/ 1201967 w 1447133"/>
                    <a:gd name="connsiteY14" fmla="*/ 1153326 h 3749236"/>
                    <a:gd name="connsiteX15" fmla="*/ 1202924 w 1447133"/>
                    <a:gd name="connsiteY15" fmla="*/ 1153326 h 3749236"/>
                    <a:gd name="connsiteX16" fmla="*/ 1357052 w 1447133"/>
                    <a:gd name="connsiteY16" fmla="*/ 1153326 h 3749236"/>
                    <a:gd name="connsiteX17" fmla="*/ 1393418 w 1447133"/>
                    <a:gd name="connsiteY17" fmla="*/ 1154885 h 3749236"/>
                    <a:gd name="connsiteX18" fmla="*/ 1445890 w 1447133"/>
                    <a:gd name="connsiteY18" fmla="*/ 1212551 h 3749236"/>
                    <a:gd name="connsiteX19" fmla="*/ 1445890 w 1447133"/>
                    <a:gd name="connsiteY19" fmla="*/ 1336715 h 3749236"/>
                    <a:gd name="connsiteX20" fmla="*/ 1380430 w 1447133"/>
                    <a:gd name="connsiteY20" fmla="*/ 1395940 h 3749236"/>
                    <a:gd name="connsiteX21" fmla="*/ 1246671 w 1447133"/>
                    <a:gd name="connsiteY21" fmla="*/ 1396313 h 3749236"/>
                    <a:gd name="connsiteX22" fmla="*/ 1201967 w 1447133"/>
                    <a:gd name="connsiteY22" fmla="*/ 1396335 h 3749236"/>
                    <a:gd name="connsiteX23" fmla="*/ 1201967 w 1447133"/>
                    <a:gd name="connsiteY23" fmla="*/ 2407437 h 3749236"/>
                    <a:gd name="connsiteX24" fmla="*/ 1202924 w 1447133"/>
                    <a:gd name="connsiteY24" fmla="*/ 2407437 h 3749236"/>
                    <a:gd name="connsiteX25" fmla="*/ 1357052 w 1447133"/>
                    <a:gd name="connsiteY25" fmla="*/ 2407437 h 3749236"/>
                    <a:gd name="connsiteX26" fmla="*/ 1393418 w 1447133"/>
                    <a:gd name="connsiteY26" fmla="*/ 2408996 h 3749236"/>
                    <a:gd name="connsiteX27" fmla="*/ 1445890 w 1447133"/>
                    <a:gd name="connsiteY27" fmla="*/ 2466662 h 3749236"/>
                    <a:gd name="connsiteX28" fmla="*/ 1446409 w 1447133"/>
                    <a:gd name="connsiteY28" fmla="*/ 2590826 h 3749236"/>
                    <a:gd name="connsiteX29" fmla="*/ 1380950 w 1447133"/>
                    <a:gd name="connsiteY29" fmla="*/ 2650051 h 3749236"/>
                    <a:gd name="connsiteX30" fmla="*/ 1247191 w 1447133"/>
                    <a:gd name="connsiteY30" fmla="*/ 2650424 h 3749236"/>
                    <a:gd name="connsiteX31" fmla="*/ 1201967 w 1447133"/>
                    <a:gd name="connsiteY31" fmla="*/ 2650446 h 3749236"/>
                    <a:gd name="connsiteX32" fmla="*/ 1201967 w 1447133"/>
                    <a:gd name="connsiteY32" fmla="*/ 3506211 h 3749236"/>
                    <a:gd name="connsiteX33" fmla="*/ 1202924 w 1447133"/>
                    <a:gd name="connsiteY33" fmla="*/ 3506211 h 3749236"/>
                    <a:gd name="connsiteX34" fmla="*/ 1357052 w 1447133"/>
                    <a:gd name="connsiteY34" fmla="*/ 3506211 h 3749236"/>
                    <a:gd name="connsiteX35" fmla="*/ 1393418 w 1447133"/>
                    <a:gd name="connsiteY35" fmla="*/ 3507769 h 3749236"/>
                    <a:gd name="connsiteX36" fmla="*/ 1445890 w 1447133"/>
                    <a:gd name="connsiteY36" fmla="*/ 3565436 h 3749236"/>
                    <a:gd name="connsiteX37" fmla="*/ 1445890 w 1447133"/>
                    <a:gd name="connsiteY37" fmla="*/ 3689600 h 3749236"/>
                    <a:gd name="connsiteX38" fmla="*/ 1380430 w 1447133"/>
                    <a:gd name="connsiteY38" fmla="*/ 3748825 h 3749236"/>
                    <a:gd name="connsiteX39" fmla="*/ 243300 w 1447133"/>
                    <a:gd name="connsiteY39" fmla="*/ 3748534 h 3749236"/>
                    <a:gd name="connsiteX40" fmla="*/ 0 w 1447133"/>
                    <a:gd name="connsiteY40" fmla="*/ 3748192 h 3749236"/>
                    <a:gd name="connsiteX41" fmla="*/ 0 w 1447133"/>
                    <a:gd name="connsiteY41" fmla="*/ 129013 h 3749236"/>
                    <a:gd name="connsiteX42" fmla="*/ 311618 w 1447133"/>
                    <a:gd name="connsiteY42" fmla="*/ 129013 h 3749236"/>
                    <a:gd name="connsiteX43" fmla="*/ 311618 w 1447133"/>
                    <a:gd name="connsiteY43" fmla="*/ 49597 h 3749236"/>
                    <a:gd name="connsiteX44" fmla="*/ 361215 w 1447133"/>
                    <a:gd name="connsiteY44" fmla="*/ 0 h 37492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</a:cxnLst>
                  <a:rect l="l" t="t" r="r" b="b"/>
                  <a:pathLst>
                    <a:path w="1447133" h="3749236">
                      <a:moveTo>
                        <a:pt x="361215" y="0"/>
                      </a:moveTo>
                      <a:lnTo>
                        <a:pt x="712403" y="0"/>
                      </a:lnTo>
                      <a:cubicBezTo>
                        <a:pt x="739795" y="0"/>
                        <a:pt x="762000" y="22205"/>
                        <a:pt x="762000" y="49597"/>
                      </a:cubicBezTo>
                      <a:lnTo>
                        <a:pt x="762000" y="129013"/>
                      </a:lnTo>
                      <a:lnTo>
                        <a:pt x="1201967" y="129013"/>
                      </a:lnTo>
                      <a:lnTo>
                        <a:pt x="1201967" y="129014"/>
                      </a:lnTo>
                      <a:lnTo>
                        <a:pt x="1202924" y="129014"/>
                      </a:lnTo>
                      <a:cubicBezTo>
                        <a:pt x="1279344" y="129014"/>
                        <a:pt x="1333024" y="129014"/>
                        <a:pt x="1357052" y="129014"/>
                      </a:cubicBezTo>
                      <a:cubicBezTo>
                        <a:pt x="1369521" y="129014"/>
                        <a:pt x="1381470" y="129014"/>
                        <a:pt x="1393418" y="130573"/>
                      </a:cubicBezTo>
                      <a:cubicBezTo>
                        <a:pt x="1425628" y="135248"/>
                        <a:pt x="1444850" y="155509"/>
                        <a:pt x="1445890" y="188239"/>
                      </a:cubicBezTo>
                      <a:cubicBezTo>
                        <a:pt x="1447448" y="229800"/>
                        <a:pt x="1447448" y="271361"/>
                        <a:pt x="1445890" y="312403"/>
                      </a:cubicBezTo>
                      <a:cubicBezTo>
                        <a:pt x="1444850" y="349289"/>
                        <a:pt x="1420433" y="370589"/>
                        <a:pt x="1380430" y="371628"/>
                      </a:cubicBezTo>
                      <a:cubicBezTo>
                        <a:pt x="1373157" y="371823"/>
                        <a:pt x="1325191" y="371945"/>
                        <a:pt x="1246671" y="372001"/>
                      </a:cubicBezTo>
                      <a:lnTo>
                        <a:pt x="1201967" y="372023"/>
                      </a:lnTo>
                      <a:lnTo>
                        <a:pt x="1201967" y="1153326"/>
                      </a:lnTo>
                      <a:lnTo>
                        <a:pt x="1202924" y="1153326"/>
                      </a:lnTo>
                      <a:cubicBezTo>
                        <a:pt x="1279344" y="1153326"/>
                        <a:pt x="1333024" y="1153326"/>
                        <a:pt x="1357052" y="1153326"/>
                      </a:cubicBezTo>
                      <a:cubicBezTo>
                        <a:pt x="1369521" y="1153326"/>
                        <a:pt x="1381470" y="1153326"/>
                        <a:pt x="1393418" y="1154885"/>
                      </a:cubicBezTo>
                      <a:cubicBezTo>
                        <a:pt x="1425628" y="1159560"/>
                        <a:pt x="1444850" y="1179822"/>
                        <a:pt x="1445890" y="1212551"/>
                      </a:cubicBezTo>
                      <a:cubicBezTo>
                        <a:pt x="1447448" y="1254112"/>
                        <a:pt x="1447448" y="1295674"/>
                        <a:pt x="1445890" y="1336715"/>
                      </a:cubicBezTo>
                      <a:cubicBezTo>
                        <a:pt x="1444850" y="1373601"/>
                        <a:pt x="1420433" y="1394901"/>
                        <a:pt x="1380430" y="1395940"/>
                      </a:cubicBezTo>
                      <a:cubicBezTo>
                        <a:pt x="1373157" y="1396135"/>
                        <a:pt x="1325191" y="1396256"/>
                        <a:pt x="1246671" y="1396313"/>
                      </a:cubicBezTo>
                      <a:lnTo>
                        <a:pt x="1201967" y="1396335"/>
                      </a:lnTo>
                      <a:lnTo>
                        <a:pt x="1201967" y="2407437"/>
                      </a:lnTo>
                      <a:lnTo>
                        <a:pt x="1202924" y="2407437"/>
                      </a:lnTo>
                      <a:cubicBezTo>
                        <a:pt x="1279344" y="2407437"/>
                        <a:pt x="1333024" y="2407437"/>
                        <a:pt x="1357052" y="2407437"/>
                      </a:cubicBezTo>
                      <a:cubicBezTo>
                        <a:pt x="1369521" y="2407437"/>
                        <a:pt x="1381470" y="2407437"/>
                        <a:pt x="1393418" y="2408996"/>
                      </a:cubicBezTo>
                      <a:cubicBezTo>
                        <a:pt x="1425628" y="2413671"/>
                        <a:pt x="1444850" y="2433933"/>
                        <a:pt x="1445890" y="2466662"/>
                      </a:cubicBezTo>
                      <a:cubicBezTo>
                        <a:pt x="1447448" y="2508223"/>
                        <a:pt x="1447448" y="2549785"/>
                        <a:pt x="1446409" y="2590826"/>
                      </a:cubicBezTo>
                      <a:cubicBezTo>
                        <a:pt x="1445370" y="2627712"/>
                        <a:pt x="1420953" y="2649012"/>
                        <a:pt x="1380950" y="2650051"/>
                      </a:cubicBezTo>
                      <a:cubicBezTo>
                        <a:pt x="1373677" y="2650246"/>
                        <a:pt x="1325711" y="2650367"/>
                        <a:pt x="1247191" y="2650424"/>
                      </a:cubicBezTo>
                      <a:lnTo>
                        <a:pt x="1201967" y="2650446"/>
                      </a:lnTo>
                      <a:lnTo>
                        <a:pt x="1201967" y="3506211"/>
                      </a:lnTo>
                      <a:lnTo>
                        <a:pt x="1202924" y="3506211"/>
                      </a:lnTo>
                      <a:cubicBezTo>
                        <a:pt x="1279344" y="3506211"/>
                        <a:pt x="1333024" y="3506211"/>
                        <a:pt x="1357052" y="3506211"/>
                      </a:cubicBezTo>
                      <a:cubicBezTo>
                        <a:pt x="1369521" y="3506211"/>
                        <a:pt x="1381470" y="3506211"/>
                        <a:pt x="1393418" y="3507769"/>
                      </a:cubicBezTo>
                      <a:cubicBezTo>
                        <a:pt x="1425628" y="3512445"/>
                        <a:pt x="1444850" y="3532707"/>
                        <a:pt x="1445890" y="3565436"/>
                      </a:cubicBezTo>
                      <a:cubicBezTo>
                        <a:pt x="1447448" y="3606997"/>
                        <a:pt x="1447448" y="3648559"/>
                        <a:pt x="1445890" y="3689600"/>
                      </a:cubicBezTo>
                      <a:cubicBezTo>
                        <a:pt x="1444850" y="3726486"/>
                        <a:pt x="1420433" y="3747786"/>
                        <a:pt x="1380430" y="3748825"/>
                      </a:cubicBezTo>
                      <a:cubicBezTo>
                        <a:pt x="1354974" y="3749507"/>
                        <a:pt x="831032" y="3749294"/>
                        <a:pt x="243300" y="3748534"/>
                      </a:cubicBezTo>
                      <a:lnTo>
                        <a:pt x="0" y="3748192"/>
                      </a:lnTo>
                      <a:lnTo>
                        <a:pt x="0" y="129013"/>
                      </a:lnTo>
                      <a:lnTo>
                        <a:pt x="311618" y="129013"/>
                      </a:lnTo>
                      <a:lnTo>
                        <a:pt x="311618" y="49597"/>
                      </a:lnTo>
                      <a:cubicBezTo>
                        <a:pt x="311618" y="22205"/>
                        <a:pt x="333823" y="0"/>
                        <a:pt x="361215" y="0"/>
                      </a:cubicBezTo>
                      <a:close/>
                    </a:path>
                  </a:pathLst>
                </a:custGeom>
                <a:solidFill>
                  <a:schemeClr val="tx1">
                    <a:alpha val="2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31" name="Group 2830">
                <a:extLst>
                  <a:ext uri="{FF2B5EF4-FFF2-40B4-BE49-F238E27FC236}">
                    <a16:creationId xmlns:a16="http://schemas.microsoft.com/office/drawing/2014/main" id="{694C886B-EA67-4A85-8DC2-EF10E8DABE99}"/>
                  </a:ext>
                </a:extLst>
              </p:cNvPr>
              <p:cNvGrpSpPr/>
              <p:nvPr/>
            </p:nvGrpSpPr>
            <p:grpSpPr>
              <a:xfrm>
                <a:off x="4479733" y="3591960"/>
                <a:ext cx="949668" cy="949668"/>
                <a:chOff x="4544440" y="3414292"/>
                <a:chExt cx="1243413" cy="1243413"/>
              </a:xfrm>
            </p:grpSpPr>
            <p:pic>
              <p:nvPicPr>
                <p:cNvPr id="2832" name="Graphic 2831">
                  <a:extLst>
                    <a:ext uri="{FF2B5EF4-FFF2-40B4-BE49-F238E27FC236}">
                      <a16:creationId xmlns:a16="http://schemas.microsoft.com/office/drawing/2014/main" id="{04BF26FE-865E-4EF1-9476-AECC0B65734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 rot="18900000">
                  <a:off x="4544440" y="3414292"/>
                  <a:ext cx="1243413" cy="1243413"/>
                </a:xfrm>
                <a:prstGeom prst="rect">
                  <a:avLst/>
                </a:prstGeom>
              </p:spPr>
            </p:pic>
            <p:sp>
              <p:nvSpPr>
                <p:cNvPr id="2833" name="Freeform: Shape 2832">
                  <a:extLst>
                    <a:ext uri="{FF2B5EF4-FFF2-40B4-BE49-F238E27FC236}">
                      <a16:creationId xmlns:a16="http://schemas.microsoft.com/office/drawing/2014/main" id="{DF2AF3DB-ECE6-461D-BA4D-420B19538AED}"/>
                    </a:ext>
                  </a:extLst>
                </p:cNvPr>
                <p:cNvSpPr/>
                <p:nvPr/>
              </p:nvSpPr>
              <p:spPr>
                <a:xfrm>
                  <a:off x="4847919" y="3525058"/>
                  <a:ext cx="631334" cy="944786"/>
                </a:xfrm>
                <a:custGeom>
                  <a:avLst/>
                  <a:gdLst>
                    <a:gd name="connsiteX0" fmla="*/ 217 w 1138318"/>
                    <a:gd name="connsiteY0" fmla="*/ 1154592 h 1703483"/>
                    <a:gd name="connsiteX1" fmla="*/ 53409 w 1138318"/>
                    <a:gd name="connsiteY1" fmla="*/ 906678 h 1703483"/>
                    <a:gd name="connsiteX2" fmla="*/ 553036 w 1138318"/>
                    <a:gd name="connsiteY2" fmla="*/ 14758 h 1703483"/>
                    <a:gd name="connsiteX3" fmla="*/ 585331 w 1138318"/>
                    <a:gd name="connsiteY3" fmla="*/ 13808 h 1703483"/>
                    <a:gd name="connsiteX4" fmla="*/ 1113455 w 1138318"/>
                    <a:gd name="connsiteY4" fmla="*/ 991216 h 1703483"/>
                    <a:gd name="connsiteX5" fmla="*/ 511242 w 1138318"/>
                    <a:gd name="connsiteY5" fmla="*/ 1698863 h 1703483"/>
                    <a:gd name="connsiteX6" fmla="*/ 217 w 1138318"/>
                    <a:gd name="connsiteY6" fmla="*/ 1154592 h 17034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38318" h="1703483">
                      <a:moveTo>
                        <a:pt x="217" y="1154592"/>
                      </a:moveTo>
                      <a:cubicBezTo>
                        <a:pt x="-2633" y="1061506"/>
                        <a:pt x="23013" y="983617"/>
                        <a:pt x="53409" y="906678"/>
                      </a:cubicBezTo>
                      <a:cubicBezTo>
                        <a:pt x="181640" y="587525"/>
                        <a:pt x="364964" y="299717"/>
                        <a:pt x="553036" y="14758"/>
                      </a:cubicBezTo>
                      <a:cubicBezTo>
                        <a:pt x="565384" y="-3289"/>
                        <a:pt x="572033" y="-6139"/>
                        <a:pt x="585331" y="13808"/>
                      </a:cubicBezTo>
                      <a:cubicBezTo>
                        <a:pt x="786702" y="325363"/>
                        <a:pt x="998521" y="633118"/>
                        <a:pt x="1113455" y="991216"/>
                      </a:cubicBezTo>
                      <a:cubicBezTo>
                        <a:pt x="1233137" y="1365462"/>
                        <a:pt x="902585" y="1750155"/>
                        <a:pt x="511242" y="1698863"/>
                      </a:cubicBezTo>
                      <a:cubicBezTo>
                        <a:pt x="216785" y="1660868"/>
                        <a:pt x="3066" y="1430052"/>
                        <a:pt x="217" y="1154592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 w="94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840" name="Arrow: Down 2839">
              <a:extLst>
                <a:ext uri="{FF2B5EF4-FFF2-40B4-BE49-F238E27FC236}">
                  <a16:creationId xmlns:a16="http://schemas.microsoft.com/office/drawing/2014/main" id="{FB967809-30E8-440E-BE3D-95C63A716D94}"/>
                </a:ext>
              </a:extLst>
            </p:cNvPr>
            <p:cNvSpPr/>
            <p:nvPr/>
          </p:nvSpPr>
          <p:spPr>
            <a:xfrm>
              <a:off x="1559222" y="2560300"/>
              <a:ext cx="685800" cy="3061252"/>
            </a:xfrm>
            <a:prstGeom prst="downArrow">
              <a:avLst>
                <a:gd name="adj1" fmla="val 50000"/>
                <a:gd name="adj2" fmla="val 71739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2" name="Rectangle 2841">
              <a:extLst>
                <a:ext uri="{FF2B5EF4-FFF2-40B4-BE49-F238E27FC236}">
                  <a16:creationId xmlns:a16="http://schemas.microsoft.com/office/drawing/2014/main" id="{C92992E7-6984-4FF1-918E-C9397F612ECA}"/>
                </a:ext>
              </a:extLst>
            </p:cNvPr>
            <p:cNvSpPr/>
            <p:nvPr/>
          </p:nvSpPr>
          <p:spPr>
            <a:xfrm rot="16200000">
              <a:off x="880734" y="3918727"/>
              <a:ext cx="204595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spc="300" dirty="0">
                  <a:solidFill>
                    <a:schemeClr val="bg1"/>
                  </a:solidFill>
                </a:rPr>
                <a:t>OIL PRICES</a:t>
              </a:r>
            </a:p>
          </p:txBody>
        </p:sp>
        <p:grpSp>
          <p:nvGrpSpPr>
            <p:cNvPr id="2843" name="Group 2842">
              <a:extLst>
                <a:ext uri="{FF2B5EF4-FFF2-40B4-BE49-F238E27FC236}">
                  <a16:creationId xmlns:a16="http://schemas.microsoft.com/office/drawing/2014/main" id="{186DD13D-F1BB-4471-91A0-20D534BF17F7}"/>
                </a:ext>
              </a:extLst>
            </p:cNvPr>
            <p:cNvGrpSpPr/>
            <p:nvPr/>
          </p:nvGrpSpPr>
          <p:grpSpPr>
            <a:xfrm flipH="1">
              <a:off x="4631153" y="4693109"/>
              <a:ext cx="2107813" cy="1825381"/>
              <a:chOff x="7265110" y="2700710"/>
              <a:chExt cx="4240852" cy="3672608"/>
            </a:xfrm>
            <a:solidFill>
              <a:schemeClr val="accent1">
                <a:lumMod val="20000"/>
                <a:lumOff val="80000"/>
              </a:schemeClr>
            </a:solidFill>
          </p:grpSpPr>
          <p:grpSp>
            <p:nvGrpSpPr>
              <p:cNvPr id="2844" name="Group 2843">
                <a:extLst>
                  <a:ext uri="{FF2B5EF4-FFF2-40B4-BE49-F238E27FC236}">
                    <a16:creationId xmlns:a16="http://schemas.microsoft.com/office/drawing/2014/main" id="{B495C191-EC95-40F1-8FF6-E21F5006F13B}"/>
                  </a:ext>
                </a:extLst>
              </p:cNvPr>
              <p:cNvGrpSpPr/>
              <p:nvPr/>
            </p:nvGrpSpPr>
            <p:grpSpPr>
              <a:xfrm>
                <a:off x="7715341" y="2700710"/>
                <a:ext cx="2255835" cy="2862275"/>
                <a:chOff x="7715342" y="2700710"/>
                <a:chExt cx="2255836" cy="2862275"/>
              </a:xfrm>
              <a:grpFill/>
            </p:grpSpPr>
            <p:sp>
              <p:nvSpPr>
                <p:cNvPr id="2878" name="Freeform: Shape 2877">
                  <a:extLst>
                    <a:ext uri="{FF2B5EF4-FFF2-40B4-BE49-F238E27FC236}">
                      <a16:creationId xmlns:a16="http://schemas.microsoft.com/office/drawing/2014/main" id="{4B08D0F1-8E15-445B-8FC0-D675AC4E0BE0}"/>
                    </a:ext>
                  </a:extLst>
                </p:cNvPr>
                <p:cNvSpPr/>
                <p:nvPr/>
              </p:nvSpPr>
              <p:spPr>
                <a:xfrm>
                  <a:off x="7720019" y="2832620"/>
                  <a:ext cx="2251159" cy="2730365"/>
                </a:xfrm>
                <a:custGeom>
                  <a:avLst/>
                  <a:gdLst>
                    <a:gd name="connsiteX0" fmla="*/ 2250734 w 2251159"/>
                    <a:gd name="connsiteY0" fmla="*/ 72161 h 2730365"/>
                    <a:gd name="connsiteX1" fmla="*/ 2114262 w 2251159"/>
                    <a:gd name="connsiteY1" fmla="*/ 3287 h 2730365"/>
                    <a:gd name="connsiteX2" fmla="*/ 133496 w 2251159"/>
                    <a:gd name="connsiteY2" fmla="*/ 4987 h 2730365"/>
                    <a:gd name="connsiteX3" fmla="*/ 0 w 2251159"/>
                    <a:gd name="connsiteY3" fmla="*/ 48777 h 2730365"/>
                    <a:gd name="connsiteX4" fmla="*/ 1275 w 2251159"/>
                    <a:gd name="connsiteY4" fmla="*/ 2554176 h 2730365"/>
                    <a:gd name="connsiteX5" fmla="*/ 30611 w 2251159"/>
                    <a:gd name="connsiteY5" fmla="*/ 2604343 h 2730365"/>
                    <a:gd name="connsiteX6" fmla="*/ 218101 w 2251159"/>
                    <a:gd name="connsiteY6" fmla="*/ 2670666 h 2730365"/>
                    <a:gd name="connsiteX7" fmla="*/ 532711 w 2251159"/>
                    <a:gd name="connsiteY7" fmla="*/ 2716157 h 2730365"/>
                    <a:gd name="connsiteX8" fmla="*/ 793326 w 2251159"/>
                    <a:gd name="connsiteY8" fmla="*/ 2729762 h 2730365"/>
                    <a:gd name="connsiteX9" fmla="*/ 1484617 w 2251159"/>
                    <a:gd name="connsiteY9" fmla="*/ 2722109 h 2730365"/>
                    <a:gd name="connsiteX10" fmla="*/ 2064094 w 2251159"/>
                    <a:gd name="connsiteY10" fmla="*/ 2644732 h 2730365"/>
                    <a:gd name="connsiteX11" fmla="*/ 2251159 w 2251159"/>
                    <a:gd name="connsiteY11" fmla="*/ 2589888 h 2730365"/>
                    <a:gd name="connsiteX12" fmla="*/ 2250734 w 2251159"/>
                    <a:gd name="connsiteY12" fmla="*/ 72161 h 2730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251159" h="2730365">
                      <a:moveTo>
                        <a:pt x="2250734" y="72161"/>
                      </a:moveTo>
                      <a:cubicBezTo>
                        <a:pt x="2250734" y="1586"/>
                        <a:pt x="2182711" y="3287"/>
                        <a:pt x="2114262" y="3287"/>
                      </a:cubicBezTo>
                      <a:lnTo>
                        <a:pt x="133496" y="4987"/>
                      </a:lnTo>
                      <a:cubicBezTo>
                        <a:pt x="65048" y="4987"/>
                        <a:pt x="0" y="-21797"/>
                        <a:pt x="0" y="48777"/>
                      </a:cubicBezTo>
                      <a:cubicBezTo>
                        <a:pt x="0" y="48777"/>
                        <a:pt x="1701" y="2543122"/>
                        <a:pt x="1275" y="2554176"/>
                      </a:cubicBezTo>
                      <a:cubicBezTo>
                        <a:pt x="-425" y="2579684"/>
                        <a:pt x="9778" y="2592864"/>
                        <a:pt x="30611" y="2604343"/>
                      </a:cubicBezTo>
                      <a:cubicBezTo>
                        <a:pt x="89706" y="2636654"/>
                        <a:pt x="153053" y="2655786"/>
                        <a:pt x="218101" y="2670666"/>
                      </a:cubicBezTo>
                      <a:cubicBezTo>
                        <a:pt x="321837" y="2694474"/>
                        <a:pt x="426849" y="2707654"/>
                        <a:pt x="532711" y="2716157"/>
                      </a:cubicBezTo>
                      <a:cubicBezTo>
                        <a:pt x="619441" y="2722959"/>
                        <a:pt x="706171" y="2729762"/>
                        <a:pt x="793326" y="2729762"/>
                      </a:cubicBezTo>
                      <a:cubicBezTo>
                        <a:pt x="937452" y="2731037"/>
                        <a:pt x="1358348" y="2731037"/>
                        <a:pt x="1484617" y="2722109"/>
                      </a:cubicBezTo>
                      <a:cubicBezTo>
                        <a:pt x="1679760" y="2708504"/>
                        <a:pt x="1873202" y="2688097"/>
                        <a:pt x="2064094" y="2644732"/>
                      </a:cubicBezTo>
                      <a:cubicBezTo>
                        <a:pt x="2127441" y="2630277"/>
                        <a:pt x="2190788" y="2614972"/>
                        <a:pt x="2251159" y="2589888"/>
                      </a:cubicBezTo>
                      <a:cubicBezTo>
                        <a:pt x="2250734" y="2556301"/>
                        <a:pt x="2250734" y="72161"/>
                        <a:pt x="2250734" y="7216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79" name="Freeform: Shape 2878">
                  <a:extLst>
                    <a:ext uri="{FF2B5EF4-FFF2-40B4-BE49-F238E27FC236}">
                      <a16:creationId xmlns:a16="http://schemas.microsoft.com/office/drawing/2014/main" id="{14DD7065-A6F9-4D94-A6A0-6E930C362363}"/>
                    </a:ext>
                  </a:extLst>
                </p:cNvPr>
                <p:cNvSpPr/>
                <p:nvPr/>
              </p:nvSpPr>
              <p:spPr>
                <a:xfrm>
                  <a:off x="7715342" y="2700710"/>
                  <a:ext cx="2251584" cy="331615"/>
                </a:xfrm>
                <a:custGeom>
                  <a:avLst/>
                  <a:gdLst>
                    <a:gd name="connsiteX0" fmla="*/ 2251584 w 2251584"/>
                    <a:gd name="connsiteY0" fmla="*/ 165808 h 331615"/>
                    <a:gd name="connsiteX1" fmla="*/ 1125792 w 2251584"/>
                    <a:gd name="connsiteY1" fmla="*/ 331616 h 331615"/>
                    <a:gd name="connsiteX2" fmla="*/ 0 w 2251584"/>
                    <a:gd name="connsiteY2" fmla="*/ 165808 h 331615"/>
                    <a:gd name="connsiteX3" fmla="*/ 1125792 w 2251584"/>
                    <a:gd name="connsiteY3" fmla="*/ 0 h 331615"/>
                    <a:gd name="connsiteX4" fmla="*/ 2251584 w 2251584"/>
                    <a:gd name="connsiteY4" fmla="*/ 165808 h 3316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51584" h="331615">
                      <a:moveTo>
                        <a:pt x="2251584" y="165808"/>
                      </a:moveTo>
                      <a:cubicBezTo>
                        <a:pt x="2251584" y="257381"/>
                        <a:pt x="1747550" y="331616"/>
                        <a:pt x="1125792" y="331616"/>
                      </a:cubicBezTo>
                      <a:cubicBezTo>
                        <a:pt x="504034" y="331616"/>
                        <a:pt x="0" y="257381"/>
                        <a:pt x="0" y="165808"/>
                      </a:cubicBezTo>
                      <a:cubicBezTo>
                        <a:pt x="0" y="74235"/>
                        <a:pt x="504034" y="0"/>
                        <a:pt x="1125792" y="0"/>
                      </a:cubicBezTo>
                      <a:cubicBezTo>
                        <a:pt x="1747550" y="0"/>
                        <a:pt x="2251584" y="74235"/>
                        <a:pt x="2251584" y="165808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80" name="Freeform: Shape 2879">
                  <a:extLst>
                    <a:ext uri="{FF2B5EF4-FFF2-40B4-BE49-F238E27FC236}">
                      <a16:creationId xmlns:a16="http://schemas.microsoft.com/office/drawing/2014/main" id="{05594401-6199-4A24-93C1-E1CA1494FBB6}"/>
                    </a:ext>
                  </a:extLst>
                </p:cNvPr>
                <p:cNvSpPr/>
                <p:nvPr/>
              </p:nvSpPr>
              <p:spPr>
                <a:xfrm>
                  <a:off x="7994239" y="2742799"/>
                  <a:ext cx="1710795" cy="247436"/>
                </a:xfrm>
                <a:custGeom>
                  <a:avLst/>
                  <a:gdLst>
                    <a:gd name="connsiteX0" fmla="*/ 1710796 w 1710795"/>
                    <a:gd name="connsiteY0" fmla="*/ 123718 h 247436"/>
                    <a:gd name="connsiteX1" fmla="*/ 855398 w 1710795"/>
                    <a:gd name="connsiteY1" fmla="*/ 247436 h 247436"/>
                    <a:gd name="connsiteX2" fmla="*/ 0 w 1710795"/>
                    <a:gd name="connsiteY2" fmla="*/ 123718 h 247436"/>
                    <a:gd name="connsiteX3" fmla="*/ 855398 w 1710795"/>
                    <a:gd name="connsiteY3" fmla="*/ 0 h 247436"/>
                    <a:gd name="connsiteX4" fmla="*/ 1710796 w 1710795"/>
                    <a:gd name="connsiteY4" fmla="*/ 123718 h 2474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0795" h="247436">
                      <a:moveTo>
                        <a:pt x="1710796" y="123718"/>
                      </a:moveTo>
                      <a:cubicBezTo>
                        <a:pt x="1710796" y="192046"/>
                        <a:pt x="1327821" y="247436"/>
                        <a:pt x="855398" y="247436"/>
                      </a:cubicBezTo>
                      <a:cubicBezTo>
                        <a:pt x="382975" y="247436"/>
                        <a:pt x="0" y="192046"/>
                        <a:pt x="0" y="123718"/>
                      </a:cubicBezTo>
                      <a:cubicBezTo>
                        <a:pt x="0" y="55390"/>
                        <a:pt x="382975" y="0"/>
                        <a:pt x="855398" y="0"/>
                      </a:cubicBezTo>
                      <a:cubicBezTo>
                        <a:pt x="1327821" y="0"/>
                        <a:pt x="1710796" y="55390"/>
                        <a:pt x="1710796" y="12371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81" name="Freeform: Shape 2880">
                  <a:extLst>
                    <a:ext uri="{FF2B5EF4-FFF2-40B4-BE49-F238E27FC236}">
                      <a16:creationId xmlns:a16="http://schemas.microsoft.com/office/drawing/2014/main" id="{F04E12B2-DD23-4519-88B4-B74CD40F0AC3}"/>
                    </a:ext>
                  </a:extLst>
                </p:cNvPr>
                <p:cNvSpPr/>
                <p:nvPr/>
              </p:nvSpPr>
              <p:spPr>
                <a:xfrm>
                  <a:off x="7720444" y="2988110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4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7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597" y="93533"/>
                        <a:pt x="1683587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82" name="Freeform: Shape 2881">
                  <a:extLst>
                    <a:ext uri="{FF2B5EF4-FFF2-40B4-BE49-F238E27FC236}">
                      <a16:creationId xmlns:a16="http://schemas.microsoft.com/office/drawing/2014/main" id="{914F8143-EA35-43D5-8C41-273F5923C438}"/>
                    </a:ext>
                  </a:extLst>
                </p:cNvPr>
                <p:cNvSpPr/>
                <p:nvPr/>
              </p:nvSpPr>
              <p:spPr>
                <a:xfrm>
                  <a:off x="7720444" y="3151367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4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7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597" y="93107"/>
                        <a:pt x="1683587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83" name="Freeform: Shape 2882">
                  <a:extLst>
                    <a:ext uri="{FF2B5EF4-FFF2-40B4-BE49-F238E27FC236}">
                      <a16:creationId xmlns:a16="http://schemas.microsoft.com/office/drawing/2014/main" id="{C1AEAF4C-C3B2-4830-BF49-67BCB99606EA}"/>
                    </a:ext>
                  </a:extLst>
                </p:cNvPr>
                <p:cNvSpPr/>
                <p:nvPr/>
              </p:nvSpPr>
              <p:spPr>
                <a:xfrm>
                  <a:off x="7720444" y="3314198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4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6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597" y="93533"/>
                        <a:pt x="1683587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84" name="Freeform: Shape 2883">
                  <a:extLst>
                    <a:ext uri="{FF2B5EF4-FFF2-40B4-BE49-F238E27FC236}">
                      <a16:creationId xmlns:a16="http://schemas.microsoft.com/office/drawing/2014/main" id="{41BD8560-EFC2-4296-8662-B54077FE670D}"/>
                    </a:ext>
                  </a:extLst>
                </p:cNvPr>
                <p:cNvSpPr/>
                <p:nvPr/>
              </p:nvSpPr>
              <p:spPr>
                <a:xfrm>
                  <a:off x="7720444" y="3477030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4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6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597" y="93533"/>
                        <a:pt x="1683587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85" name="Freeform: Shape 2884">
                  <a:extLst>
                    <a:ext uri="{FF2B5EF4-FFF2-40B4-BE49-F238E27FC236}">
                      <a16:creationId xmlns:a16="http://schemas.microsoft.com/office/drawing/2014/main" id="{3CD037D9-B536-45B1-B1FF-1BCCC39BAF46}"/>
                    </a:ext>
                  </a:extLst>
                </p:cNvPr>
                <p:cNvSpPr/>
                <p:nvPr/>
              </p:nvSpPr>
              <p:spPr>
                <a:xfrm>
                  <a:off x="7720444" y="3639862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5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7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597" y="93533"/>
                        <a:pt x="1683587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86" name="Freeform: Shape 2885">
                  <a:extLst>
                    <a:ext uri="{FF2B5EF4-FFF2-40B4-BE49-F238E27FC236}">
                      <a16:creationId xmlns:a16="http://schemas.microsoft.com/office/drawing/2014/main" id="{5893ACC2-7561-4BBD-9948-46FBC013A2F1}"/>
                    </a:ext>
                  </a:extLst>
                </p:cNvPr>
                <p:cNvSpPr/>
                <p:nvPr/>
              </p:nvSpPr>
              <p:spPr>
                <a:xfrm>
                  <a:off x="7720444" y="3802694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4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6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597" y="93533"/>
                        <a:pt x="1683587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87" name="Freeform: Shape 2886">
                  <a:extLst>
                    <a:ext uri="{FF2B5EF4-FFF2-40B4-BE49-F238E27FC236}">
                      <a16:creationId xmlns:a16="http://schemas.microsoft.com/office/drawing/2014/main" id="{64D6B635-D798-441D-A5BE-A8101C66AE8F}"/>
                    </a:ext>
                  </a:extLst>
                </p:cNvPr>
                <p:cNvSpPr/>
                <p:nvPr/>
              </p:nvSpPr>
              <p:spPr>
                <a:xfrm>
                  <a:off x="7720444" y="3965950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4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6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597" y="93107"/>
                        <a:pt x="1683587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88" name="Freeform: Shape 2887">
                  <a:extLst>
                    <a:ext uri="{FF2B5EF4-FFF2-40B4-BE49-F238E27FC236}">
                      <a16:creationId xmlns:a16="http://schemas.microsoft.com/office/drawing/2014/main" id="{765BABED-F9EF-43CA-8894-36260F5B3C2A}"/>
                    </a:ext>
                  </a:extLst>
                </p:cNvPr>
                <p:cNvSpPr/>
                <p:nvPr/>
              </p:nvSpPr>
              <p:spPr>
                <a:xfrm>
                  <a:off x="7720444" y="4128782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4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6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597" y="93533"/>
                        <a:pt x="1683587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89" name="Freeform: Shape 2888">
                  <a:extLst>
                    <a:ext uri="{FF2B5EF4-FFF2-40B4-BE49-F238E27FC236}">
                      <a16:creationId xmlns:a16="http://schemas.microsoft.com/office/drawing/2014/main" id="{713C365F-268C-414F-984F-4DB897FCF17B}"/>
                    </a:ext>
                  </a:extLst>
                </p:cNvPr>
                <p:cNvSpPr/>
                <p:nvPr/>
              </p:nvSpPr>
              <p:spPr>
                <a:xfrm>
                  <a:off x="7720444" y="4291614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4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6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597" y="93533"/>
                        <a:pt x="1683587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90" name="Freeform: Shape 2889">
                  <a:extLst>
                    <a:ext uri="{FF2B5EF4-FFF2-40B4-BE49-F238E27FC236}">
                      <a16:creationId xmlns:a16="http://schemas.microsoft.com/office/drawing/2014/main" id="{BEAA6DFB-76B2-492E-832E-24C0A3563DB6}"/>
                    </a:ext>
                  </a:extLst>
                </p:cNvPr>
                <p:cNvSpPr/>
                <p:nvPr/>
              </p:nvSpPr>
              <p:spPr>
                <a:xfrm>
                  <a:off x="7720444" y="4454446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4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6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597" y="93533"/>
                        <a:pt x="1683587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91" name="Freeform: Shape 2890">
                  <a:extLst>
                    <a:ext uri="{FF2B5EF4-FFF2-40B4-BE49-F238E27FC236}">
                      <a16:creationId xmlns:a16="http://schemas.microsoft.com/office/drawing/2014/main" id="{46825406-CED5-4405-A32A-4C7050192283}"/>
                    </a:ext>
                  </a:extLst>
                </p:cNvPr>
                <p:cNvSpPr/>
                <p:nvPr/>
              </p:nvSpPr>
              <p:spPr>
                <a:xfrm>
                  <a:off x="7720444" y="4617277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5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7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597" y="93533"/>
                        <a:pt x="1683587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92" name="Freeform: Shape 2891">
                  <a:extLst>
                    <a:ext uri="{FF2B5EF4-FFF2-40B4-BE49-F238E27FC236}">
                      <a16:creationId xmlns:a16="http://schemas.microsoft.com/office/drawing/2014/main" id="{40E936DD-B2A3-4433-AA04-6CC6EDA40D9F}"/>
                    </a:ext>
                  </a:extLst>
                </p:cNvPr>
                <p:cNvSpPr/>
                <p:nvPr/>
              </p:nvSpPr>
              <p:spPr>
                <a:xfrm>
                  <a:off x="7720444" y="4780534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4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6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597" y="93107"/>
                        <a:pt x="1683587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93" name="Freeform: Shape 2892">
                  <a:extLst>
                    <a:ext uri="{FF2B5EF4-FFF2-40B4-BE49-F238E27FC236}">
                      <a16:creationId xmlns:a16="http://schemas.microsoft.com/office/drawing/2014/main" id="{2A200A31-DAB5-4B0D-A329-B674FC6FF572}"/>
                    </a:ext>
                  </a:extLst>
                </p:cNvPr>
                <p:cNvSpPr/>
                <p:nvPr/>
              </p:nvSpPr>
              <p:spPr>
                <a:xfrm>
                  <a:off x="7720444" y="4943366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5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7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597" y="93533"/>
                        <a:pt x="1683587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94" name="Freeform: Shape 2893">
                  <a:extLst>
                    <a:ext uri="{FF2B5EF4-FFF2-40B4-BE49-F238E27FC236}">
                      <a16:creationId xmlns:a16="http://schemas.microsoft.com/office/drawing/2014/main" id="{D35C5B96-E075-4F2E-9A53-D1DBCC6DDB29}"/>
                    </a:ext>
                  </a:extLst>
                </p:cNvPr>
                <p:cNvSpPr/>
                <p:nvPr/>
              </p:nvSpPr>
              <p:spPr>
                <a:xfrm>
                  <a:off x="7720444" y="5106198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5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7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597" y="93533"/>
                        <a:pt x="1683587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95" name="Freeform: Shape 2894">
                  <a:extLst>
                    <a:ext uri="{FF2B5EF4-FFF2-40B4-BE49-F238E27FC236}">
                      <a16:creationId xmlns:a16="http://schemas.microsoft.com/office/drawing/2014/main" id="{72F49CA7-B084-4193-80A1-C1348A305146}"/>
                    </a:ext>
                  </a:extLst>
                </p:cNvPr>
                <p:cNvSpPr/>
                <p:nvPr/>
              </p:nvSpPr>
              <p:spPr>
                <a:xfrm>
                  <a:off x="7720444" y="5269029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5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7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597" y="93533"/>
                        <a:pt x="1683587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2845" name="Freeform: Shape 2844">
                <a:extLst>
                  <a:ext uri="{FF2B5EF4-FFF2-40B4-BE49-F238E27FC236}">
                    <a16:creationId xmlns:a16="http://schemas.microsoft.com/office/drawing/2014/main" id="{CC80B939-6E86-424E-904D-668C1035FB8B}"/>
                  </a:ext>
                </a:extLst>
              </p:cNvPr>
              <p:cNvSpPr/>
              <p:nvPr/>
            </p:nvSpPr>
            <p:spPr>
              <a:xfrm>
                <a:off x="8992911" y="3633661"/>
                <a:ext cx="973589" cy="2337495"/>
              </a:xfrm>
              <a:custGeom>
                <a:avLst/>
                <a:gdLst>
                  <a:gd name="connsiteX0" fmla="*/ 973589 w 973589"/>
                  <a:gd name="connsiteY0" fmla="*/ 111213 h 2337495"/>
                  <a:gd name="connsiteX1" fmla="*/ 914494 w 973589"/>
                  <a:gd name="connsiteY1" fmla="*/ 53393 h 2337495"/>
                  <a:gd name="connsiteX2" fmla="*/ 59946 w 973589"/>
                  <a:gd name="connsiteY2" fmla="*/ 44464 h 2337495"/>
                  <a:gd name="connsiteX3" fmla="*/ 0 w 973589"/>
                  <a:gd name="connsiteY3" fmla="*/ 91656 h 2337495"/>
                  <a:gd name="connsiteX4" fmla="*/ 425 w 973589"/>
                  <a:gd name="connsiteY4" fmla="*/ 2189762 h 2337495"/>
                  <a:gd name="connsiteX5" fmla="*/ 13180 w 973589"/>
                  <a:gd name="connsiteY5" fmla="*/ 2231852 h 2337495"/>
                  <a:gd name="connsiteX6" fmla="*/ 94383 w 973589"/>
                  <a:gd name="connsiteY6" fmla="*/ 2287121 h 2337495"/>
                  <a:gd name="connsiteX7" fmla="*/ 230430 w 973589"/>
                  <a:gd name="connsiteY7" fmla="*/ 2325385 h 2337495"/>
                  <a:gd name="connsiteX8" fmla="*/ 343095 w 973589"/>
                  <a:gd name="connsiteY8" fmla="*/ 2336863 h 2337495"/>
                  <a:gd name="connsiteX9" fmla="*/ 641974 w 973589"/>
                  <a:gd name="connsiteY9" fmla="*/ 2330486 h 2337495"/>
                  <a:gd name="connsiteX10" fmla="*/ 892386 w 973589"/>
                  <a:gd name="connsiteY10" fmla="*/ 2265439 h 2337495"/>
                  <a:gd name="connsiteX11" fmla="*/ 973164 w 973589"/>
                  <a:gd name="connsiteY11" fmla="*/ 2219523 h 2337495"/>
                  <a:gd name="connsiteX12" fmla="*/ 973589 w 973589"/>
                  <a:gd name="connsiteY12" fmla="*/ 111213 h 2337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73589" h="2337495">
                    <a:moveTo>
                      <a:pt x="973589" y="111213"/>
                    </a:moveTo>
                    <a:cubicBezTo>
                      <a:pt x="973589" y="52117"/>
                      <a:pt x="952757" y="65722"/>
                      <a:pt x="914494" y="53393"/>
                    </a:cubicBezTo>
                    <a:cubicBezTo>
                      <a:pt x="914494" y="53393"/>
                      <a:pt x="378807" y="-60547"/>
                      <a:pt x="59946" y="44464"/>
                    </a:cubicBezTo>
                    <a:cubicBezTo>
                      <a:pt x="31886" y="53818"/>
                      <a:pt x="0" y="60620"/>
                      <a:pt x="0" y="91656"/>
                    </a:cubicBezTo>
                    <a:cubicBezTo>
                      <a:pt x="0" y="91656"/>
                      <a:pt x="850" y="2180409"/>
                      <a:pt x="425" y="2189762"/>
                    </a:cubicBezTo>
                    <a:cubicBezTo>
                      <a:pt x="-425" y="2211020"/>
                      <a:pt x="4251" y="2222073"/>
                      <a:pt x="13180" y="2231852"/>
                    </a:cubicBezTo>
                    <a:cubicBezTo>
                      <a:pt x="38689" y="2258636"/>
                      <a:pt x="66323" y="2274792"/>
                      <a:pt x="94383" y="2287121"/>
                    </a:cubicBezTo>
                    <a:cubicBezTo>
                      <a:pt x="139023" y="2307103"/>
                      <a:pt x="184514" y="2318157"/>
                      <a:pt x="230430" y="2325385"/>
                    </a:cubicBezTo>
                    <a:cubicBezTo>
                      <a:pt x="267843" y="2331336"/>
                      <a:pt x="305256" y="2336863"/>
                      <a:pt x="343095" y="2336863"/>
                    </a:cubicBezTo>
                    <a:cubicBezTo>
                      <a:pt x="405591" y="2338139"/>
                      <a:pt x="587555" y="2338139"/>
                      <a:pt x="641974" y="2330486"/>
                    </a:cubicBezTo>
                    <a:cubicBezTo>
                      <a:pt x="726153" y="2319007"/>
                      <a:pt x="809907" y="2302001"/>
                      <a:pt x="892386" y="2265439"/>
                    </a:cubicBezTo>
                    <a:cubicBezTo>
                      <a:pt x="919595" y="2253109"/>
                      <a:pt x="947230" y="2240355"/>
                      <a:pt x="973164" y="2219523"/>
                    </a:cubicBezTo>
                    <a:cubicBezTo>
                      <a:pt x="973589" y="2191038"/>
                      <a:pt x="973589" y="111213"/>
                      <a:pt x="973589" y="111213"/>
                    </a:cubicBezTo>
                    <a:close/>
                  </a:path>
                </a:pathLst>
              </a:custGeom>
              <a:solidFill>
                <a:schemeClr val="tx1">
                  <a:alpha val="10000"/>
                </a:schemeClr>
              </a:solidFill>
              <a:ln w="42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2846" name="Group 2845">
                <a:extLst>
                  <a:ext uri="{FF2B5EF4-FFF2-40B4-BE49-F238E27FC236}">
                    <a16:creationId xmlns:a16="http://schemas.microsoft.com/office/drawing/2014/main" id="{62AAB008-EC6A-4EE1-914D-44821E197F57}"/>
                  </a:ext>
                </a:extLst>
              </p:cNvPr>
              <p:cNvGrpSpPr/>
              <p:nvPr/>
            </p:nvGrpSpPr>
            <p:grpSpPr>
              <a:xfrm>
                <a:off x="7265110" y="4397900"/>
                <a:ext cx="2255835" cy="1742257"/>
                <a:chOff x="7265111" y="4397901"/>
                <a:chExt cx="2255835" cy="1742257"/>
              </a:xfrm>
              <a:grpFill/>
            </p:grpSpPr>
            <p:sp>
              <p:nvSpPr>
                <p:cNvPr id="2866" name="Freeform: Shape 2865">
                  <a:extLst>
                    <a:ext uri="{FF2B5EF4-FFF2-40B4-BE49-F238E27FC236}">
                      <a16:creationId xmlns:a16="http://schemas.microsoft.com/office/drawing/2014/main" id="{3CF4DACB-A92E-4DE6-8E60-8DD51D7A993A}"/>
                    </a:ext>
                  </a:extLst>
                </p:cNvPr>
                <p:cNvSpPr/>
                <p:nvPr/>
              </p:nvSpPr>
              <p:spPr>
                <a:xfrm>
                  <a:off x="7269787" y="4530237"/>
                  <a:ext cx="2251159" cy="1609921"/>
                </a:xfrm>
                <a:custGeom>
                  <a:avLst/>
                  <a:gdLst>
                    <a:gd name="connsiteX0" fmla="*/ 2250734 w 2251159"/>
                    <a:gd name="connsiteY0" fmla="*/ 72161 h 1609921"/>
                    <a:gd name="connsiteX1" fmla="*/ 2114262 w 2251159"/>
                    <a:gd name="connsiteY1" fmla="*/ 3287 h 1609921"/>
                    <a:gd name="connsiteX2" fmla="*/ 133497 w 2251159"/>
                    <a:gd name="connsiteY2" fmla="*/ 4987 h 1609921"/>
                    <a:gd name="connsiteX3" fmla="*/ 0 w 2251159"/>
                    <a:gd name="connsiteY3" fmla="*/ 48777 h 1609921"/>
                    <a:gd name="connsiteX4" fmla="*/ 850 w 2251159"/>
                    <a:gd name="connsiteY4" fmla="*/ 1458994 h 1609921"/>
                    <a:gd name="connsiteX5" fmla="*/ 1132169 w 2251159"/>
                    <a:gd name="connsiteY5" fmla="*/ 1609922 h 1609921"/>
                    <a:gd name="connsiteX6" fmla="*/ 2251159 w 2251159"/>
                    <a:gd name="connsiteY6" fmla="*/ 1473874 h 1609921"/>
                    <a:gd name="connsiteX7" fmla="*/ 2250734 w 2251159"/>
                    <a:gd name="connsiteY7" fmla="*/ 72161 h 16099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251159" h="1609921">
                      <a:moveTo>
                        <a:pt x="2250734" y="72161"/>
                      </a:moveTo>
                      <a:cubicBezTo>
                        <a:pt x="2250734" y="1586"/>
                        <a:pt x="2182710" y="3287"/>
                        <a:pt x="2114262" y="3287"/>
                      </a:cubicBezTo>
                      <a:lnTo>
                        <a:pt x="133497" y="4987"/>
                      </a:lnTo>
                      <a:cubicBezTo>
                        <a:pt x="65048" y="4987"/>
                        <a:pt x="0" y="-21797"/>
                        <a:pt x="0" y="48777"/>
                      </a:cubicBezTo>
                      <a:cubicBezTo>
                        <a:pt x="0" y="48777"/>
                        <a:pt x="425" y="784709"/>
                        <a:pt x="850" y="1458994"/>
                      </a:cubicBezTo>
                      <a:cubicBezTo>
                        <a:pt x="51868" y="1543598"/>
                        <a:pt x="539088" y="1609922"/>
                        <a:pt x="1132169" y="1609922"/>
                      </a:cubicBezTo>
                      <a:cubicBezTo>
                        <a:pt x="1684012" y="1609922"/>
                        <a:pt x="2148699" y="1550401"/>
                        <a:pt x="2251159" y="1473874"/>
                      </a:cubicBezTo>
                      <a:cubicBezTo>
                        <a:pt x="2250734" y="1476000"/>
                        <a:pt x="2250734" y="72161"/>
                        <a:pt x="2250734" y="7216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67" name="Freeform: Shape 2866">
                  <a:extLst>
                    <a:ext uri="{FF2B5EF4-FFF2-40B4-BE49-F238E27FC236}">
                      <a16:creationId xmlns:a16="http://schemas.microsoft.com/office/drawing/2014/main" id="{4C460472-B52D-41EC-B214-8FA8C07F7D7C}"/>
                    </a:ext>
                  </a:extLst>
                </p:cNvPr>
                <p:cNvSpPr/>
                <p:nvPr/>
              </p:nvSpPr>
              <p:spPr>
                <a:xfrm>
                  <a:off x="7265111" y="4397901"/>
                  <a:ext cx="2251584" cy="331615"/>
                </a:xfrm>
                <a:custGeom>
                  <a:avLst/>
                  <a:gdLst>
                    <a:gd name="connsiteX0" fmla="*/ 2251584 w 2251584"/>
                    <a:gd name="connsiteY0" fmla="*/ 165808 h 331615"/>
                    <a:gd name="connsiteX1" fmla="*/ 1125792 w 2251584"/>
                    <a:gd name="connsiteY1" fmla="*/ 331616 h 331615"/>
                    <a:gd name="connsiteX2" fmla="*/ 0 w 2251584"/>
                    <a:gd name="connsiteY2" fmla="*/ 165808 h 331615"/>
                    <a:gd name="connsiteX3" fmla="*/ 1125792 w 2251584"/>
                    <a:gd name="connsiteY3" fmla="*/ 0 h 331615"/>
                    <a:gd name="connsiteX4" fmla="*/ 2251584 w 2251584"/>
                    <a:gd name="connsiteY4" fmla="*/ 165808 h 3316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51584" h="331615">
                      <a:moveTo>
                        <a:pt x="2251584" y="165808"/>
                      </a:moveTo>
                      <a:cubicBezTo>
                        <a:pt x="2251584" y="257381"/>
                        <a:pt x="1747550" y="331616"/>
                        <a:pt x="1125792" y="331616"/>
                      </a:cubicBezTo>
                      <a:cubicBezTo>
                        <a:pt x="504034" y="331616"/>
                        <a:pt x="0" y="257381"/>
                        <a:pt x="0" y="165808"/>
                      </a:cubicBezTo>
                      <a:cubicBezTo>
                        <a:pt x="0" y="74235"/>
                        <a:pt x="504034" y="0"/>
                        <a:pt x="1125792" y="0"/>
                      </a:cubicBezTo>
                      <a:cubicBezTo>
                        <a:pt x="1747550" y="0"/>
                        <a:pt x="2251584" y="74235"/>
                        <a:pt x="2251584" y="165808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68" name="Freeform: Shape 2867">
                  <a:extLst>
                    <a:ext uri="{FF2B5EF4-FFF2-40B4-BE49-F238E27FC236}">
                      <a16:creationId xmlns:a16="http://schemas.microsoft.com/office/drawing/2014/main" id="{EF247D65-BC41-4A53-8F67-9FF41AA2DE4D}"/>
                    </a:ext>
                  </a:extLst>
                </p:cNvPr>
                <p:cNvSpPr/>
                <p:nvPr/>
              </p:nvSpPr>
              <p:spPr>
                <a:xfrm>
                  <a:off x="7270637" y="4685726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4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6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172" y="93533"/>
                        <a:pt x="1683161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69" name="Freeform: Shape 2868">
                  <a:extLst>
                    <a:ext uri="{FF2B5EF4-FFF2-40B4-BE49-F238E27FC236}">
                      <a16:creationId xmlns:a16="http://schemas.microsoft.com/office/drawing/2014/main" id="{892FCE08-03BE-4293-BCC3-8A7B1DF78D3C}"/>
                    </a:ext>
                  </a:extLst>
                </p:cNvPr>
                <p:cNvSpPr/>
                <p:nvPr/>
              </p:nvSpPr>
              <p:spPr>
                <a:xfrm>
                  <a:off x="7270637" y="4848558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4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6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172" y="93533"/>
                        <a:pt x="1683161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70" name="Freeform: Shape 2869">
                  <a:extLst>
                    <a:ext uri="{FF2B5EF4-FFF2-40B4-BE49-F238E27FC236}">
                      <a16:creationId xmlns:a16="http://schemas.microsoft.com/office/drawing/2014/main" id="{BF86103F-E4A2-41D0-860C-6D3F6C02EE32}"/>
                    </a:ext>
                  </a:extLst>
                </p:cNvPr>
                <p:cNvSpPr/>
                <p:nvPr/>
              </p:nvSpPr>
              <p:spPr>
                <a:xfrm>
                  <a:off x="7270637" y="5011390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5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7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172" y="93533"/>
                        <a:pt x="1683161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71" name="Freeform: Shape 2870">
                  <a:extLst>
                    <a:ext uri="{FF2B5EF4-FFF2-40B4-BE49-F238E27FC236}">
                      <a16:creationId xmlns:a16="http://schemas.microsoft.com/office/drawing/2014/main" id="{440610C3-C677-42BA-9468-D50B8E6E4B1A}"/>
                    </a:ext>
                  </a:extLst>
                </p:cNvPr>
                <p:cNvSpPr/>
                <p:nvPr/>
              </p:nvSpPr>
              <p:spPr>
                <a:xfrm>
                  <a:off x="7270637" y="5174221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5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7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172" y="93533"/>
                        <a:pt x="1683161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72" name="Freeform: Shape 2871">
                  <a:extLst>
                    <a:ext uri="{FF2B5EF4-FFF2-40B4-BE49-F238E27FC236}">
                      <a16:creationId xmlns:a16="http://schemas.microsoft.com/office/drawing/2014/main" id="{A2787AAA-CE36-42D9-A420-4B1910C1FD5A}"/>
                    </a:ext>
                  </a:extLst>
                </p:cNvPr>
                <p:cNvSpPr/>
                <p:nvPr/>
              </p:nvSpPr>
              <p:spPr>
                <a:xfrm>
                  <a:off x="7270637" y="5337478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4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6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172" y="93107"/>
                        <a:pt x="1683161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73" name="Freeform: Shape 2872">
                  <a:extLst>
                    <a:ext uri="{FF2B5EF4-FFF2-40B4-BE49-F238E27FC236}">
                      <a16:creationId xmlns:a16="http://schemas.microsoft.com/office/drawing/2014/main" id="{46110EC2-5C7E-4AEF-BA4A-FA79EB16AE6F}"/>
                    </a:ext>
                  </a:extLst>
                </p:cNvPr>
                <p:cNvSpPr/>
                <p:nvPr/>
              </p:nvSpPr>
              <p:spPr>
                <a:xfrm>
                  <a:off x="7270637" y="5500310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5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7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172" y="93533"/>
                        <a:pt x="1683161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74" name="Freeform: Shape 2873">
                  <a:extLst>
                    <a:ext uri="{FF2B5EF4-FFF2-40B4-BE49-F238E27FC236}">
                      <a16:creationId xmlns:a16="http://schemas.microsoft.com/office/drawing/2014/main" id="{063060DE-4FFC-40FA-A431-04ED4E9968FB}"/>
                    </a:ext>
                  </a:extLst>
                </p:cNvPr>
                <p:cNvSpPr/>
                <p:nvPr/>
              </p:nvSpPr>
              <p:spPr>
                <a:xfrm>
                  <a:off x="7270637" y="5663142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5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7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172" y="93533"/>
                        <a:pt x="1683161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75" name="Freeform: Shape 2874">
                  <a:extLst>
                    <a:ext uri="{FF2B5EF4-FFF2-40B4-BE49-F238E27FC236}">
                      <a16:creationId xmlns:a16="http://schemas.microsoft.com/office/drawing/2014/main" id="{68110D25-DA12-43A3-B295-1B4736288D86}"/>
                    </a:ext>
                  </a:extLst>
                </p:cNvPr>
                <p:cNvSpPr/>
                <p:nvPr/>
              </p:nvSpPr>
              <p:spPr>
                <a:xfrm>
                  <a:off x="7270637" y="5825973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5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7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172" y="93533"/>
                        <a:pt x="1683161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76" name="Freeform: Shape 2875">
                  <a:extLst>
                    <a:ext uri="{FF2B5EF4-FFF2-40B4-BE49-F238E27FC236}">
                      <a16:creationId xmlns:a16="http://schemas.microsoft.com/office/drawing/2014/main" id="{28BD4A42-3CE7-4CE7-B47A-53C9B2114448}"/>
                    </a:ext>
                  </a:extLst>
                </p:cNvPr>
                <p:cNvSpPr/>
                <p:nvPr/>
              </p:nvSpPr>
              <p:spPr>
                <a:xfrm>
                  <a:off x="7544008" y="4439991"/>
                  <a:ext cx="1710795" cy="247436"/>
                </a:xfrm>
                <a:custGeom>
                  <a:avLst/>
                  <a:gdLst>
                    <a:gd name="connsiteX0" fmla="*/ 1710796 w 1710795"/>
                    <a:gd name="connsiteY0" fmla="*/ 123718 h 247436"/>
                    <a:gd name="connsiteX1" fmla="*/ 855398 w 1710795"/>
                    <a:gd name="connsiteY1" fmla="*/ 247436 h 247436"/>
                    <a:gd name="connsiteX2" fmla="*/ 0 w 1710795"/>
                    <a:gd name="connsiteY2" fmla="*/ 123718 h 247436"/>
                    <a:gd name="connsiteX3" fmla="*/ 855398 w 1710795"/>
                    <a:gd name="connsiteY3" fmla="*/ 0 h 247436"/>
                    <a:gd name="connsiteX4" fmla="*/ 1710796 w 1710795"/>
                    <a:gd name="connsiteY4" fmla="*/ 123718 h 2474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0795" h="247436">
                      <a:moveTo>
                        <a:pt x="1710796" y="123718"/>
                      </a:moveTo>
                      <a:cubicBezTo>
                        <a:pt x="1710796" y="192046"/>
                        <a:pt x="1327821" y="247436"/>
                        <a:pt x="855398" y="247436"/>
                      </a:cubicBezTo>
                      <a:cubicBezTo>
                        <a:pt x="382975" y="247436"/>
                        <a:pt x="0" y="192046"/>
                        <a:pt x="0" y="123718"/>
                      </a:cubicBezTo>
                      <a:cubicBezTo>
                        <a:pt x="0" y="55391"/>
                        <a:pt x="382975" y="0"/>
                        <a:pt x="855398" y="0"/>
                      </a:cubicBezTo>
                      <a:cubicBezTo>
                        <a:pt x="1327821" y="0"/>
                        <a:pt x="1710796" y="55390"/>
                        <a:pt x="1710796" y="12371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2877" name="Freeform: Shape 2876">
                  <a:extLst>
                    <a:ext uri="{FF2B5EF4-FFF2-40B4-BE49-F238E27FC236}">
                      <a16:creationId xmlns:a16="http://schemas.microsoft.com/office/drawing/2014/main" id="{5C7630F8-D2D7-4356-B3B4-C43F7524F523}"/>
                    </a:ext>
                  </a:extLst>
                </p:cNvPr>
                <p:cNvSpPr/>
                <p:nvPr/>
              </p:nvSpPr>
              <p:spPr>
                <a:xfrm>
                  <a:off x="8992912" y="4423835"/>
                  <a:ext cx="527608" cy="1689538"/>
                </a:xfrm>
                <a:custGeom>
                  <a:avLst/>
                  <a:gdLst>
                    <a:gd name="connsiteX0" fmla="*/ 522082 w 527608"/>
                    <a:gd name="connsiteY0" fmla="*/ 147952 h 1689538"/>
                    <a:gd name="connsiteX1" fmla="*/ 523782 w 527608"/>
                    <a:gd name="connsiteY1" fmla="*/ 139449 h 1689538"/>
                    <a:gd name="connsiteX2" fmla="*/ 6377 w 527608"/>
                    <a:gd name="connsiteY2" fmla="*/ 0 h 1689538"/>
                    <a:gd name="connsiteX3" fmla="*/ 0 w 527608"/>
                    <a:gd name="connsiteY3" fmla="*/ 19557 h 1689538"/>
                    <a:gd name="connsiteX4" fmla="*/ 1276 w 527608"/>
                    <a:gd name="connsiteY4" fmla="*/ 1665305 h 1689538"/>
                    <a:gd name="connsiteX5" fmla="*/ 12754 w 527608"/>
                    <a:gd name="connsiteY5" fmla="*/ 1689539 h 1689538"/>
                    <a:gd name="connsiteX6" fmla="*/ 527609 w 527608"/>
                    <a:gd name="connsiteY6" fmla="*/ 1579851 h 1689538"/>
                    <a:gd name="connsiteX7" fmla="*/ 527609 w 527608"/>
                    <a:gd name="connsiteY7" fmla="*/ 178137 h 1689538"/>
                    <a:gd name="connsiteX8" fmla="*/ 522082 w 527608"/>
                    <a:gd name="connsiteY8" fmla="*/ 147952 h 16895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27608" h="1689538">
                      <a:moveTo>
                        <a:pt x="522082" y="147952"/>
                      </a:moveTo>
                      <a:cubicBezTo>
                        <a:pt x="522932" y="144976"/>
                        <a:pt x="523782" y="142000"/>
                        <a:pt x="523782" y="139449"/>
                      </a:cubicBezTo>
                      <a:cubicBezTo>
                        <a:pt x="523782" y="80778"/>
                        <a:pt x="317586" y="29335"/>
                        <a:pt x="6377" y="0"/>
                      </a:cubicBezTo>
                      <a:cubicBezTo>
                        <a:pt x="2551" y="4677"/>
                        <a:pt x="0" y="11054"/>
                        <a:pt x="0" y="19557"/>
                      </a:cubicBezTo>
                      <a:cubicBezTo>
                        <a:pt x="0" y="19557"/>
                        <a:pt x="1701" y="1658078"/>
                        <a:pt x="1276" y="1665305"/>
                      </a:cubicBezTo>
                      <a:cubicBezTo>
                        <a:pt x="0" y="1675934"/>
                        <a:pt x="4251" y="1683587"/>
                        <a:pt x="12754" y="1689539"/>
                      </a:cubicBezTo>
                      <a:cubicBezTo>
                        <a:pt x="275071" y="1664880"/>
                        <a:pt x="466387" y="1625341"/>
                        <a:pt x="527609" y="1579851"/>
                      </a:cubicBezTo>
                      <a:cubicBezTo>
                        <a:pt x="527609" y="1581976"/>
                        <a:pt x="527609" y="178137"/>
                        <a:pt x="527609" y="178137"/>
                      </a:cubicBezTo>
                      <a:cubicBezTo>
                        <a:pt x="527609" y="165808"/>
                        <a:pt x="525483" y="156029"/>
                        <a:pt x="522082" y="147952"/>
                      </a:cubicBezTo>
                      <a:close/>
                    </a:path>
                  </a:pathLst>
                </a:custGeom>
                <a:solidFill>
                  <a:schemeClr val="tx1">
                    <a:alpha val="10000"/>
                  </a:schemeClr>
                </a:solidFill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847" name="Group 2846">
                <a:extLst>
                  <a:ext uri="{FF2B5EF4-FFF2-40B4-BE49-F238E27FC236}">
                    <a16:creationId xmlns:a16="http://schemas.microsoft.com/office/drawing/2014/main" id="{CBA16AB2-864E-4957-B139-848C97F77A31}"/>
                  </a:ext>
                </a:extLst>
              </p:cNvPr>
              <p:cNvGrpSpPr/>
              <p:nvPr/>
            </p:nvGrpSpPr>
            <p:grpSpPr>
              <a:xfrm>
                <a:off x="9254378" y="3490635"/>
                <a:ext cx="2251584" cy="2882683"/>
                <a:chOff x="9254378" y="3490635"/>
                <a:chExt cx="2251584" cy="2882683"/>
              </a:xfrm>
              <a:grpFill/>
            </p:grpSpPr>
            <p:sp>
              <p:nvSpPr>
                <p:cNvPr id="2848" name="Freeform: Shape 2847">
                  <a:extLst>
                    <a:ext uri="{FF2B5EF4-FFF2-40B4-BE49-F238E27FC236}">
                      <a16:creationId xmlns:a16="http://schemas.microsoft.com/office/drawing/2014/main" id="{2B058C7B-9129-4819-AF96-1CB027277B4A}"/>
                    </a:ext>
                  </a:extLst>
                </p:cNvPr>
                <p:cNvSpPr/>
                <p:nvPr/>
              </p:nvSpPr>
              <p:spPr>
                <a:xfrm>
                  <a:off x="9259480" y="3606697"/>
                  <a:ext cx="2246482" cy="2766621"/>
                </a:xfrm>
                <a:custGeom>
                  <a:avLst/>
                  <a:gdLst>
                    <a:gd name="connsiteX0" fmla="*/ 2246483 w 2246482"/>
                    <a:gd name="connsiteY0" fmla="*/ 69728 h 2766621"/>
                    <a:gd name="connsiteX1" fmla="*/ 2110010 w 2246482"/>
                    <a:gd name="connsiteY1" fmla="*/ 4 h 2766621"/>
                    <a:gd name="connsiteX2" fmla="*/ 133071 w 2246482"/>
                    <a:gd name="connsiteY2" fmla="*/ 1704 h 2766621"/>
                    <a:gd name="connsiteX3" fmla="*/ 0 w 2246482"/>
                    <a:gd name="connsiteY3" fmla="*/ 80356 h 2766621"/>
                    <a:gd name="connsiteX4" fmla="*/ 1275 w 2246482"/>
                    <a:gd name="connsiteY4" fmla="*/ 2588731 h 2766621"/>
                    <a:gd name="connsiteX5" fmla="*/ 30611 w 2246482"/>
                    <a:gd name="connsiteY5" fmla="*/ 2639323 h 2766621"/>
                    <a:gd name="connsiteX6" fmla="*/ 217676 w 2246482"/>
                    <a:gd name="connsiteY6" fmla="*/ 2706497 h 2766621"/>
                    <a:gd name="connsiteX7" fmla="*/ 531860 w 2246482"/>
                    <a:gd name="connsiteY7" fmla="*/ 2752413 h 2766621"/>
                    <a:gd name="connsiteX8" fmla="*/ 791626 w 2246482"/>
                    <a:gd name="connsiteY8" fmla="*/ 2766018 h 2766621"/>
                    <a:gd name="connsiteX9" fmla="*/ 1481641 w 2246482"/>
                    <a:gd name="connsiteY9" fmla="*/ 2758365 h 2766621"/>
                    <a:gd name="connsiteX10" fmla="*/ 2059842 w 2246482"/>
                    <a:gd name="connsiteY10" fmla="*/ 2679712 h 2766621"/>
                    <a:gd name="connsiteX11" fmla="*/ 2246483 w 2246482"/>
                    <a:gd name="connsiteY11" fmla="*/ 2624018 h 2766621"/>
                    <a:gd name="connsiteX12" fmla="*/ 2246483 w 2246482"/>
                    <a:gd name="connsiteY12" fmla="*/ 69728 h 27666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246482" h="2766621">
                      <a:moveTo>
                        <a:pt x="2246483" y="69728"/>
                      </a:moveTo>
                      <a:cubicBezTo>
                        <a:pt x="2246483" y="-1697"/>
                        <a:pt x="2178459" y="4"/>
                        <a:pt x="2110010" y="4"/>
                      </a:cubicBezTo>
                      <a:lnTo>
                        <a:pt x="133071" y="1704"/>
                      </a:lnTo>
                      <a:cubicBezTo>
                        <a:pt x="64622" y="1704"/>
                        <a:pt x="0" y="4"/>
                        <a:pt x="0" y="80356"/>
                      </a:cubicBezTo>
                      <a:cubicBezTo>
                        <a:pt x="0" y="80356"/>
                        <a:pt x="1701" y="2577677"/>
                        <a:pt x="1275" y="2588731"/>
                      </a:cubicBezTo>
                      <a:cubicBezTo>
                        <a:pt x="-425" y="2614240"/>
                        <a:pt x="9778" y="2627844"/>
                        <a:pt x="30611" y="2639323"/>
                      </a:cubicBezTo>
                      <a:cubicBezTo>
                        <a:pt x="89706" y="2672060"/>
                        <a:pt x="153053" y="2691617"/>
                        <a:pt x="217676" y="2706497"/>
                      </a:cubicBezTo>
                      <a:cubicBezTo>
                        <a:pt x="320987" y="2730305"/>
                        <a:pt x="425998" y="2743910"/>
                        <a:pt x="531860" y="2752413"/>
                      </a:cubicBezTo>
                      <a:cubicBezTo>
                        <a:pt x="618165" y="2759640"/>
                        <a:pt x="704896" y="2766443"/>
                        <a:pt x="791626" y="2766018"/>
                      </a:cubicBezTo>
                      <a:cubicBezTo>
                        <a:pt x="935326" y="2767293"/>
                        <a:pt x="1355797" y="2767293"/>
                        <a:pt x="1481641" y="2758365"/>
                      </a:cubicBezTo>
                      <a:cubicBezTo>
                        <a:pt x="1676359" y="2744335"/>
                        <a:pt x="1869801" y="2723928"/>
                        <a:pt x="2059842" y="2679712"/>
                      </a:cubicBezTo>
                      <a:cubicBezTo>
                        <a:pt x="2123190" y="2664832"/>
                        <a:pt x="2186112" y="2649102"/>
                        <a:pt x="2246483" y="2624018"/>
                      </a:cubicBezTo>
                      <a:cubicBezTo>
                        <a:pt x="2246483" y="2590431"/>
                        <a:pt x="2246483" y="69728"/>
                        <a:pt x="2246483" y="697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49" name="Freeform: Shape 2848">
                  <a:extLst>
                    <a:ext uri="{FF2B5EF4-FFF2-40B4-BE49-F238E27FC236}">
                      <a16:creationId xmlns:a16="http://schemas.microsoft.com/office/drawing/2014/main" id="{8D35945B-0205-4F8D-803E-EDDA5AA13C48}"/>
                    </a:ext>
                  </a:extLst>
                </p:cNvPr>
                <p:cNvSpPr/>
                <p:nvPr/>
              </p:nvSpPr>
              <p:spPr>
                <a:xfrm>
                  <a:off x="9254378" y="3490635"/>
                  <a:ext cx="2251584" cy="331615"/>
                </a:xfrm>
                <a:custGeom>
                  <a:avLst/>
                  <a:gdLst>
                    <a:gd name="connsiteX0" fmla="*/ 2251584 w 2251584"/>
                    <a:gd name="connsiteY0" fmla="*/ 165808 h 331615"/>
                    <a:gd name="connsiteX1" fmla="*/ 1125792 w 2251584"/>
                    <a:gd name="connsiteY1" fmla="*/ 331616 h 331615"/>
                    <a:gd name="connsiteX2" fmla="*/ 0 w 2251584"/>
                    <a:gd name="connsiteY2" fmla="*/ 165808 h 331615"/>
                    <a:gd name="connsiteX3" fmla="*/ 1125792 w 2251584"/>
                    <a:gd name="connsiteY3" fmla="*/ 0 h 331615"/>
                    <a:gd name="connsiteX4" fmla="*/ 2251584 w 2251584"/>
                    <a:gd name="connsiteY4" fmla="*/ 165808 h 3316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51584" h="331615">
                      <a:moveTo>
                        <a:pt x="2251584" y="165808"/>
                      </a:moveTo>
                      <a:cubicBezTo>
                        <a:pt x="2251584" y="257381"/>
                        <a:pt x="1747550" y="331616"/>
                        <a:pt x="1125792" y="331616"/>
                      </a:cubicBezTo>
                      <a:cubicBezTo>
                        <a:pt x="504034" y="331616"/>
                        <a:pt x="0" y="257381"/>
                        <a:pt x="0" y="165808"/>
                      </a:cubicBezTo>
                      <a:cubicBezTo>
                        <a:pt x="0" y="74235"/>
                        <a:pt x="504034" y="0"/>
                        <a:pt x="1125792" y="0"/>
                      </a:cubicBezTo>
                      <a:cubicBezTo>
                        <a:pt x="1747550" y="0"/>
                        <a:pt x="2251584" y="74235"/>
                        <a:pt x="2251584" y="165808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50" name="Freeform: Shape 2849">
                  <a:extLst>
                    <a:ext uri="{FF2B5EF4-FFF2-40B4-BE49-F238E27FC236}">
                      <a16:creationId xmlns:a16="http://schemas.microsoft.com/office/drawing/2014/main" id="{011FC21F-E43A-4A33-8408-9C95854DDD2C}"/>
                    </a:ext>
                  </a:extLst>
                </p:cNvPr>
                <p:cNvSpPr/>
                <p:nvPr/>
              </p:nvSpPr>
              <p:spPr>
                <a:xfrm>
                  <a:off x="9259905" y="3778460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4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6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172" y="93107"/>
                        <a:pt x="1683161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51" name="Freeform: Shape 2850">
                  <a:extLst>
                    <a:ext uri="{FF2B5EF4-FFF2-40B4-BE49-F238E27FC236}">
                      <a16:creationId xmlns:a16="http://schemas.microsoft.com/office/drawing/2014/main" id="{0758A98D-0A95-46F1-AE85-796A825E2ABD}"/>
                    </a:ext>
                  </a:extLst>
                </p:cNvPr>
                <p:cNvSpPr/>
                <p:nvPr/>
              </p:nvSpPr>
              <p:spPr>
                <a:xfrm>
                  <a:off x="9259905" y="3941292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5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7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172" y="93533"/>
                        <a:pt x="1683161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52" name="Freeform: Shape 2851">
                  <a:extLst>
                    <a:ext uri="{FF2B5EF4-FFF2-40B4-BE49-F238E27FC236}">
                      <a16:creationId xmlns:a16="http://schemas.microsoft.com/office/drawing/2014/main" id="{12AF7092-0167-4941-B9DD-4C3CD23B3793}"/>
                    </a:ext>
                  </a:extLst>
                </p:cNvPr>
                <p:cNvSpPr/>
                <p:nvPr/>
              </p:nvSpPr>
              <p:spPr>
                <a:xfrm>
                  <a:off x="9259905" y="4104124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4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6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172" y="93533"/>
                        <a:pt x="1683161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53" name="Freeform: Shape 2852">
                  <a:extLst>
                    <a:ext uri="{FF2B5EF4-FFF2-40B4-BE49-F238E27FC236}">
                      <a16:creationId xmlns:a16="http://schemas.microsoft.com/office/drawing/2014/main" id="{87CBF3F3-86E8-44B9-BE50-522289AEA1CF}"/>
                    </a:ext>
                  </a:extLst>
                </p:cNvPr>
                <p:cNvSpPr/>
                <p:nvPr/>
              </p:nvSpPr>
              <p:spPr>
                <a:xfrm>
                  <a:off x="9259905" y="4266955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4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6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172" y="93533"/>
                        <a:pt x="1683161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54" name="Freeform: Shape 2853">
                  <a:extLst>
                    <a:ext uri="{FF2B5EF4-FFF2-40B4-BE49-F238E27FC236}">
                      <a16:creationId xmlns:a16="http://schemas.microsoft.com/office/drawing/2014/main" id="{39395822-2221-40E3-BB82-46C12C146ED1}"/>
                    </a:ext>
                  </a:extLst>
                </p:cNvPr>
                <p:cNvSpPr/>
                <p:nvPr/>
              </p:nvSpPr>
              <p:spPr>
                <a:xfrm>
                  <a:off x="9259905" y="4429787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4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6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172" y="93533"/>
                        <a:pt x="1683161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55" name="Freeform: Shape 2854">
                  <a:extLst>
                    <a:ext uri="{FF2B5EF4-FFF2-40B4-BE49-F238E27FC236}">
                      <a16:creationId xmlns:a16="http://schemas.microsoft.com/office/drawing/2014/main" id="{B006531C-084B-49C0-AA0D-0A892048FE5C}"/>
                    </a:ext>
                  </a:extLst>
                </p:cNvPr>
                <p:cNvSpPr/>
                <p:nvPr/>
              </p:nvSpPr>
              <p:spPr>
                <a:xfrm>
                  <a:off x="9259905" y="4593044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4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6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172" y="93107"/>
                        <a:pt x="1683161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56" name="Freeform: Shape 2855">
                  <a:extLst>
                    <a:ext uri="{FF2B5EF4-FFF2-40B4-BE49-F238E27FC236}">
                      <a16:creationId xmlns:a16="http://schemas.microsoft.com/office/drawing/2014/main" id="{3127380A-DB0B-4448-AFDA-549611B02975}"/>
                    </a:ext>
                  </a:extLst>
                </p:cNvPr>
                <p:cNvSpPr/>
                <p:nvPr/>
              </p:nvSpPr>
              <p:spPr>
                <a:xfrm>
                  <a:off x="9259905" y="4755876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4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6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172" y="93533"/>
                        <a:pt x="1683161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57" name="Freeform: Shape 2856">
                  <a:extLst>
                    <a:ext uri="{FF2B5EF4-FFF2-40B4-BE49-F238E27FC236}">
                      <a16:creationId xmlns:a16="http://schemas.microsoft.com/office/drawing/2014/main" id="{E7F4CAE4-2F23-43DF-82FC-0E18D95FDE57}"/>
                    </a:ext>
                  </a:extLst>
                </p:cNvPr>
                <p:cNvSpPr/>
                <p:nvPr/>
              </p:nvSpPr>
              <p:spPr>
                <a:xfrm>
                  <a:off x="9259905" y="4918707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4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6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172" y="93533"/>
                        <a:pt x="1683161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58" name="Freeform: Shape 2857">
                  <a:extLst>
                    <a:ext uri="{FF2B5EF4-FFF2-40B4-BE49-F238E27FC236}">
                      <a16:creationId xmlns:a16="http://schemas.microsoft.com/office/drawing/2014/main" id="{527698A0-95E8-4C6B-9E5E-6A1DA8178A3E}"/>
                    </a:ext>
                  </a:extLst>
                </p:cNvPr>
                <p:cNvSpPr/>
                <p:nvPr/>
              </p:nvSpPr>
              <p:spPr>
                <a:xfrm>
                  <a:off x="9259905" y="5081539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5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7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172" y="93533"/>
                        <a:pt x="1683161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59" name="Freeform: Shape 2858">
                  <a:extLst>
                    <a:ext uri="{FF2B5EF4-FFF2-40B4-BE49-F238E27FC236}">
                      <a16:creationId xmlns:a16="http://schemas.microsoft.com/office/drawing/2014/main" id="{52F2B509-7EF3-497C-BE53-78CA4D50A0ED}"/>
                    </a:ext>
                  </a:extLst>
                </p:cNvPr>
                <p:cNvSpPr/>
                <p:nvPr/>
              </p:nvSpPr>
              <p:spPr>
                <a:xfrm>
                  <a:off x="9259905" y="5244371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5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7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172" y="93533"/>
                        <a:pt x="1683161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60" name="Freeform: Shape 2859">
                  <a:extLst>
                    <a:ext uri="{FF2B5EF4-FFF2-40B4-BE49-F238E27FC236}">
                      <a16:creationId xmlns:a16="http://schemas.microsoft.com/office/drawing/2014/main" id="{6ABC0020-FE9F-4023-8D48-EB0732B7687D}"/>
                    </a:ext>
                  </a:extLst>
                </p:cNvPr>
                <p:cNvSpPr/>
                <p:nvPr/>
              </p:nvSpPr>
              <p:spPr>
                <a:xfrm>
                  <a:off x="9259905" y="5407628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4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6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172" y="93107"/>
                        <a:pt x="1683161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61" name="Freeform: Shape 2860">
                  <a:extLst>
                    <a:ext uri="{FF2B5EF4-FFF2-40B4-BE49-F238E27FC236}">
                      <a16:creationId xmlns:a16="http://schemas.microsoft.com/office/drawing/2014/main" id="{86719F0F-344D-4420-B9DE-70D54870A022}"/>
                    </a:ext>
                  </a:extLst>
                </p:cNvPr>
                <p:cNvSpPr/>
                <p:nvPr/>
              </p:nvSpPr>
              <p:spPr>
                <a:xfrm>
                  <a:off x="9259905" y="5570460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5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7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172" y="93533"/>
                        <a:pt x="1683161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62" name="Freeform: Shape 2861">
                  <a:extLst>
                    <a:ext uri="{FF2B5EF4-FFF2-40B4-BE49-F238E27FC236}">
                      <a16:creationId xmlns:a16="http://schemas.microsoft.com/office/drawing/2014/main" id="{7E455063-5B5B-4769-B696-3286F6CD49C4}"/>
                    </a:ext>
                  </a:extLst>
                </p:cNvPr>
                <p:cNvSpPr/>
                <p:nvPr/>
              </p:nvSpPr>
              <p:spPr>
                <a:xfrm>
                  <a:off x="9259905" y="5733291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5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7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172" y="93533"/>
                        <a:pt x="1683161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63" name="Freeform: Shape 2862">
                  <a:extLst>
                    <a:ext uri="{FF2B5EF4-FFF2-40B4-BE49-F238E27FC236}">
                      <a16:creationId xmlns:a16="http://schemas.microsoft.com/office/drawing/2014/main" id="{90C8A617-AC8D-41D8-873C-E84B276A0F22}"/>
                    </a:ext>
                  </a:extLst>
                </p:cNvPr>
                <p:cNvSpPr/>
                <p:nvPr/>
              </p:nvSpPr>
              <p:spPr>
                <a:xfrm>
                  <a:off x="9259905" y="5896123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5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7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172" y="93533"/>
                        <a:pt x="1683161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64" name="Freeform: Shape 2863">
                  <a:extLst>
                    <a:ext uri="{FF2B5EF4-FFF2-40B4-BE49-F238E27FC236}">
                      <a16:creationId xmlns:a16="http://schemas.microsoft.com/office/drawing/2014/main" id="{7C5691E6-5DCA-4141-92F5-72AC08DFFF34}"/>
                    </a:ext>
                  </a:extLst>
                </p:cNvPr>
                <p:cNvSpPr/>
                <p:nvPr/>
              </p:nvSpPr>
              <p:spPr>
                <a:xfrm>
                  <a:off x="9259905" y="6059380"/>
                  <a:ext cx="2245632" cy="190041"/>
                </a:xfrm>
                <a:custGeom>
                  <a:avLst/>
                  <a:gdLst>
                    <a:gd name="connsiteX0" fmla="*/ 1131319 w 2245632"/>
                    <a:gd name="connsiteY0" fmla="*/ 150928 h 190041"/>
                    <a:gd name="connsiteX1" fmla="*/ 0 w 2245632"/>
                    <a:gd name="connsiteY1" fmla="*/ 0 h 190041"/>
                    <a:gd name="connsiteX2" fmla="*/ 0 w 2245632"/>
                    <a:gd name="connsiteY2" fmla="*/ 425 h 190041"/>
                    <a:gd name="connsiteX3" fmla="*/ 0 w 2245632"/>
                    <a:gd name="connsiteY3" fmla="*/ 51868 h 190041"/>
                    <a:gd name="connsiteX4" fmla="*/ 1122816 w 2245632"/>
                    <a:gd name="connsiteY4" fmla="*/ 190041 h 190041"/>
                    <a:gd name="connsiteX5" fmla="*/ 2245632 w 2245632"/>
                    <a:gd name="connsiteY5" fmla="*/ 51868 h 190041"/>
                    <a:gd name="connsiteX6" fmla="*/ 2245632 w 2245632"/>
                    <a:gd name="connsiteY6" fmla="*/ 24233 h 190041"/>
                    <a:gd name="connsiteX7" fmla="*/ 2245632 w 2245632"/>
                    <a:gd name="connsiteY7" fmla="*/ 17856 h 190041"/>
                    <a:gd name="connsiteX8" fmla="*/ 1131319 w 2245632"/>
                    <a:gd name="connsiteY8" fmla="*/ 150928 h 1900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5632" h="190041">
                      <a:moveTo>
                        <a:pt x="1131319" y="150928"/>
                      </a:moveTo>
                      <a:cubicBezTo>
                        <a:pt x="537812" y="150928"/>
                        <a:pt x="51018" y="84605"/>
                        <a:pt x="0" y="0"/>
                      </a:cubicBezTo>
                      <a:cubicBezTo>
                        <a:pt x="0" y="0"/>
                        <a:pt x="0" y="0"/>
                        <a:pt x="0" y="425"/>
                      </a:cubicBezTo>
                      <a:cubicBezTo>
                        <a:pt x="0" y="425"/>
                        <a:pt x="0" y="18707"/>
                        <a:pt x="0" y="51868"/>
                      </a:cubicBezTo>
                      <a:cubicBezTo>
                        <a:pt x="123293" y="131371"/>
                        <a:pt x="579477" y="190041"/>
                        <a:pt x="1122816" y="190041"/>
                      </a:cubicBezTo>
                      <a:cubicBezTo>
                        <a:pt x="1666581" y="190041"/>
                        <a:pt x="2122339" y="130946"/>
                        <a:pt x="2245632" y="51868"/>
                      </a:cubicBezTo>
                      <a:cubicBezTo>
                        <a:pt x="2245632" y="33587"/>
                        <a:pt x="2245632" y="24233"/>
                        <a:pt x="2245632" y="24233"/>
                      </a:cubicBezTo>
                      <a:cubicBezTo>
                        <a:pt x="2245632" y="22108"/>
                        <a:pt x="2245632" y="19982"/>
                        <a:pt x="2245632" y="17856"/>
                      </a:cubicBezTo>
                      <a:cubicBezTo>
                        <a:pt x="2143172" y="93108"/>
                        <a:pt x="1683161" y="150928"/>
                        <a:pt x="1131319" y="150928"/>
                      </a:cubicBezTo>
                      <a:close/>
                    </a:path>
                  </a:pathLst>
                </a:custGeom>
                <a:grpFill/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65" name="Freeform: Shape 2864">
                  <a:extLst>
                    <a:ext uri="{FF2B5EF4-FFF2-40B4-BE49-F238E27FC236}">
                      <a16:creationId xmlns:a16="http://schemas.microsoft.com/office/drawing/2014/main" id="{4E9519E3-A7FE-42D4-80FD-27338FF3D793}"/>
                    </a:ext>
                  </a:extLst>
                </p:cNvPr>
                <p:cNvSpPr/>
                <p:nvPr/>
              </p:nvSpPr>
              <p:spPr>
                <a:xfrm>
                  <a:off x="9537952" y="3511892"/>
                  <a:ext cx="1735454" cy="250837"/>
                </a:xfrm>
                <a:custGeom>
                  <a:avLst/>
                  <a:gdLst>
                    <a:gd name="connsiteX0" fmla="*/ 1735455 w 1735454"/>
                    <a:gd name="connsiteY0" fmla="*/ 125419 h 250837"/>
                    <a:gd name="connsiteX1" fmla="*/ 867727 w 1735454"/>
                    <a:gd name="connsiteY1" fmla="*/ 250837 h 250837"/>
                    <a:gd name="connsiteX2" fmla="*/ 0 w 1735454"/>
                    <a:gd name="connsiteY2" fmla="*/ 125419 h 250837"/>
                    <a:gd name="connsiteX3" fmla="*/ 867727 w 1735454"/>
                    <a:gd name="connsiteY3" fmla="*/ 0 h 250837"/>
                    <a:gd name="connsiteX4" fmla="*/ 1735455 w 1735454"/>
                    <a:gd name="connsiteY4" fmla="*/ 125419 h 250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5454" h="250837">
                      <a:moveTo>
                        <a:pt x="1735455" y="125419"/>
                      </a:moveTo>
                      <a:cubicBezTo>
                        <a:pt x="1735455" y="194686"/>
                        <a:pt x="1346960" y="250837"/>
                        <a:pt x="867727" y="250837"/>
                      </a:cubicBezTo>
                      <a:cubicBezTo>
                        <a:pt x="388495" y="250837"/>
                        <a:pt x="0" y="194686"/>
                        <a:pt x="0" y="125419"/>
                      </a:cubicBezTo>
                      <a:cubicBezTo>
                        <a:pt x="0" y="56152"/>
                        <a:pt x="388495" y="0"/>
                        <a:pt x="867727" y="0"/>
                      </a:cubicBezTo>
                      <a:cubicBezTo>
                        <a:pt x="1346960" y="0"/>
                        <a:pt x="1735455" y="56152"/>
                        <a:pt x="1735455" y="125419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42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896" name="TextBox 2895">
            <a:extLst>
              <a:ext uri="{FF2B5EF4-FFF2-40B4-BE49-F238E27FC236}">
                <a16:creationId xmlns:a16="http://schemas.microsoft.com/office/drawing/2014/main" id="{FA95BAC8-6655-4A72-8C8B-36F3058346CB}"/>
              </a:ext>
            </a:extLst>
          </p:cNvPr>
          <p:cNvSpPr txBox="1"/>
          <p:nvPr/>
        </p:nvSpPr>
        <p:spPr>
          <a:xfrm>
            <a:off x="7320140" y="1913158"/>
            <a:ext cx="432048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5400" b="1" dirty="0">
                <a:solidFill>
                  <a:schemeClr val="accent1"/>
                </a:solidFill>
                <a:cs typeface="Arial" pitchFamily="34" charset="0"/>
              </a:rPr>
              <a:t>1</a:t>
            </a:r>
            <a:endParaRPr lang="ko-KR" altLang="en-US" sz="5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2897" name="Group 2896">
            <a:extLst>
              <a:ext uri="{FF2B5EF4-FFF2-40B4-BE49-F238E27FC236}">
                <a16:creationId xmlns:a16="http://schemas.microsoft.com/office/drawing/2014/main" id="{5E75BFE5-E051-4D84-9E1C-68F4C441B5BB}"/>
              </a:ext>
            </a:extLst>
          </p:cNvPr>
          <p:cNvGrpSpPr/>
          <p:nvPr/>
        </p:nvGrpSpPr>
        <p:grpSpPr>
          <a:xfrm>
            <a:off x="8014606" y="1981705"/>
            <a:ext cx="3434878" cy="693904"/>
            <a:chOff x="4355975" y="1331342"/>
            <a:chExt cx="3012728" cy="693904"/>
          </a:xfrm>
        </p:grpSpPr>
        <p:sp>
          <p:nvSpPr>
            <p:cNvPr id="2898" name="TextBox 2897">
              <a:extLst>
                <a:ext uri="{FF2B5EF4-FFF2-40B4-BE49-F238E27FC236}">
                  <a16:creationId xmlns:a16="http://schemas.microsoft.com/office/drawing/2014/main" id="{1B55A236-0443-4E22-B77C-F9699B930199}"/>
                </a:ext>
              </a:extLst>
            </p:cNvPr>
            <p:cNvSpPr txBox="1"/>
            <p:nvPr/>
          </p:nvSpPr>
          <p:spPr>
            <a:xfrm>
              <a:off x="4355975" y="1331342"/>
              <a:ext cx="30127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99" name="TextBox 2898">
              <a:extLst>
                <a:ext uri="{FF2B5EF4-FFF2-40B4-BE49-F238E27FC236}">
                  <a16:creationId xmlns:a16="http://schemas.microsoft.com/office/drawing/2014/main" id="{8813B28C-9563-4A74-AF97-CAFB69183E34}"/>
                </a:ext>
              </a:extLst>
            </p:cNvPr>
            <p:cNvSpPr txBox="1"/>
            <p:nvPr/>
          </p:nvSpPr>
          <p:spPr>
            <a:xfrm>
              <a:off x="4355977" y="1563581"/>
              <a:ext cx="30127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900" name="Rectangle 2899">
            <a:extLst>
              <a:ext uri="{FF2B5EF4-FFF2-40B4-BE49-F238E27FC236}">
                <a16:creationId xmlns:a16="http://schemas.microsoft.com/office/drawing/2014/main" id="{82F1D69E-2981-4734-B602-BEA9D7A7EE5D}"/>
              </a:ext>
            </a:extLst>
          </p:cNvPr>
          <p:cNvSpPr/>
          <p:nvPr/>
        </p:nvSpPr>
        <p:spPr>
          <a:xfrm>
            <a:off x="7852476" y="2058648"/>
            <a:ext cx="54000" cy="54001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2901" name="TextBox 2900">
            <a:extLst>
              <a:ext uri="{FF2B5EF4-FFF2-40B4-BE49-F238E27FC236}">
                <a16:creationId xmlns:a16="http://schemas.microsoft.com/office/drawing/2014/main" id="{81405A97-BFC9-429D-A4F4-EF0ECC860218}"/>
              </a:ext>
            </a:extLst>
          </p:cNvPr>
          <p:cNvSpPr txBox="1"/>
          <p:nvPr/>
        </p:nvSpPr>
        <p:spPr>
          <a:xfrm>
            <a:off x="7320140" y="3071482"/>
            <a:ext cx="432048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5400" b="1" dirty="0">
                <a:solidFill>
                  <a:schemeClr val="accent4"/>
                </a:solidFill>
                <a:cs typeface="Arial" pitchFamily="34" charset="0"/>
              </a:rPr>
              <a:t>2</a:t>
            </a:r>
            <a:endParaRPr lang="ko-KR" altLang="en-US" sz="5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2902" name="Group 2901">
            <a:extLst>
              <a:ext uri="{FF2B5EF4-FFF2-40B4-BE49-F238E27FC236}">
                <a16:creationId xmlns:a16="http://schemas.microsoft.com/office/drawing/2014/main" id="{E2A97F91-2C43-4118-9DD4-E2A320DFCC12}"/>
              </a:ext>
            </a:extLst>
          </p:cNvPr>
          <p:cNvGrpSpPr/>
          <p:nvPr/>
        </p:nvGrpSpPr>
        <p:grpSpPr>
          <a:xfrm>
            <a:off x="8014606" y="3140029"/>
            <a:ext cx="3434878" cy="693904"/>
            <a:chOff x="4355975" y="1331342"/>
            <a:chExt cx="3012728" cy="693904"/>
          </a:xfrm>
        </p:grpSpPr>
        <p:sp>
          <p:nvSpPr>
            <p:cNvPr id="2903" name="TextBox 2902">
              <a:extLst>
                <a:ext uri="{FF2B5EF4-FFF2-40B4-BE49-F238E27FC236}">
                  <a16:creationId xmlns:a16="http://schemas.microsoft.com/office/drawing/2014/main" id="{ECDE354B-97C8-4497-8289-93C26C56A645}"/>
                </a:ext>
              </a:extLst>
            </p:cNvPr>
            <p:cNvSpPr txBox="1"/>
            <p:nvPr/>
          </p:nvSpPr>
          <p:spPr>
            <a:xfrm>
              <a:off x="4355975" y="1331342"/>
              <a:ext cx="30127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04" name="TextBox 2903">
              <a:extLst>
                <a:ext uri="{FF2B5EF4-FFF2-40B4-BE49-F238E27FC236}">
                  <a16:creationId xmlns:a16="http://schemas.microsoft.com/office/drawing/2014/main" id="{E8D87365-DB2E-499A-9E33-745E1489901B}"/>
                </a:ext>
              </a:extLst>
            </p:cNvPr>
            <p:cNvSpPr txBox="1"/>
            <p:nvPr/>
          </p:nvSpPr>
          <p:spPr>
            <a:xfrm>
              <a:off x="4355977" y="1563581"/>
              <a:ext cx="30127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905" name="Rectangle 2904">
            <a:extLst>
              <a:ext uri="{FF2B5EF4-FFF2-40B4-BE49-F238E27FC236}">
                <a16:creationId xmlns:a16="http://schemas.microsoft.com/office/drawing/2014/main" id="{539FCBC6-858F-4581-AA1A-8A453D293875}"/>
              </a:ext>
            </a:extLst>
          </p:cNvPr>
          <p:cNvSpPr/>
          <p:nvPr/>
        </p:nvSpPr>
        <p:spPr>
          <a:xfrm>
            <a:off x="7852476" y="3216972"/>
            <a:ext cx="54000" cy="54001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2906" name="TextBox 2905">
            <a:extLst>
              <a:ext uri="{FF2B5EF4-FFF2-40B4-BE49-F238E27FC236}">
                <a16:creationId xmlns:a16="http://schemas.microsoft.com/office/drawing/2014/main" id="{48779801-FACD-453A-A888-241DD19DD1F7}"/>
              </a:ext>
            </a:extLst>
          </p:cNvPr>
          <p:cNvSpPr txBox="1"/>
          <p:nvPr/>
        </p:nvSpPr>
        <p:spPr>
          <a:xfrm>
            <a:off x="7320140" y="4229806"/>
            <a:ext cx="432048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5400" b="1" dirty="0">
                <a:solidFill>
                  <a:schemeClr val="accent3"/>
                </a:solidFill>
                <a:cs typeface="Arial" pitchFamily="34" charset="0"/>
              </a:rPr>
              <a:t>3</a:t>
            </a:r>
            <a:endParaRPr lang="ko-KR" altLang="en-US" sz="5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2907" name="Group 2906">
            <a:extLst>
              <a:ext uri="{FF2B5EF4-FFF2-40B4-BE49-F238E27FC236}">
                <a16:creationId xmlns:a16="http://schemas.microsoft.com/office/drawing/2014/main" id="{00A1E9DC-9310-401D-998F-64CB294D3B22}"/>
              </a:ext>
            </a:extLst>
          </p:cNvPr>
          <p:cNvGrpSpPr/>
          <p:nvPr/>
        </p:nvGrpSpPr>
        <p:grpSpPr>
          <a:xfrm>
            <a:off x="8014606" y="4313742"/>
            <a:ext cx="3434878" cy="678515"/>
            <a:chOff x="4355975" y="1346731"/>
            <a:chExt cx="3012728" cy="678515"/>
          </a:xfrm>
        </p:grpSpPr>
        <p:sp>
          <p:nvSpPr>
            <p:cNvPr id="2908" name="TextBox 2907">
              <a:extLst>
                <a:ext uri="{FF2B5EF4-FFF2-40B4-BE49-F238E27FC236}">
                  <a16:creationId xmlns:a16="http://schemas.microsoft.com/office/drawing/2014/main" id="{049AC3CB-701C-45C4-9AF1-12C0E520B65B}"/>
                </a:ext>
              </a:extLst>
            </p:cNvPr>
            <p:cNvSpPr txBox="1"/>
            <p:nvPr/>
          </p:nvSpPr>
          <p:spPr>
            <a:xfrm>
              <a:off x="4355975" y="1346731"/>
              <a:ext cx="301272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09" name="TextBox 2908">
              <a:extLst>
                <a:ext uri="{FF2B5EF4-FFF2-40B4-BE49-F238E27FC236}">
                  <a16:creationId xmlns:a16="http://schemas.microsoft.com/office/drawing/2014/main" id="{626C615A-701B-4669-A27B-9AD5142D059B}"/>
                </a:ext>
              </a:extLst>
            </p:cNvPr>
            <p:cNvSpPr txBox="1"/>
            <p:nvPr/>
          </p:nvSpPr>
          <p:spPr>
            <a:xfrm>
              <a:off x="4355977" y="1563581"/>
              <a:ext cx="30127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910" name="Rectangle 2909">
            <a:extLst>
              <a:ext uri="{FF2B5EF4-FFF2-40B4-BE49-F238E27FC236}">
                <a16:creationId xmlns:a16="http://schemas.microsoft.com/office/drawing/2014/main" id="{6116DA86-2AB8-473B-838D-443212A40087}"/>
              </a:ext>
            </a:extLst>
          </p:cNvPr>
          <p:cNvSpPr/>
          <p:nvPr/>
        </p:nvSpPr>
        <p:spPr>
          <a:xfrm>
            <a:off x="7852476" y="4375296"/>
            <a:ext cx="54000" cy="54001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2911" name="TextBox 2910">
            <a:extLst>
              <a:ext uri="{FF2B5EF4-FFF2-40B4-BE49-F238E27FC236}">
                <a16:creationId xmlns:a16="http://schemas.microsoft.com/office/drawing/2014/main" id="{7312E721-DF64-4E3E-A956-A1004EEB1F2D}"/>
              </a:ext>
            </a:extLst>
          </p:cNvPr>
          <p:cNvSpPr txBox="1"/>
          <p:nvPr/>
        </p:nvSpPr>
        <p:spPr>
          <a:xfrm>
            <a:off x="7320140" y="5388128"/>
            <a:ext cx="432048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5400" b="1" dirty="0">
                <a:solidFill>
                  <a:schemeClr val="accent2"/>
                </a:solidFill>
                <a:cs typeface="Arial" pitchFamily="34" charset="0"/>
              </a:rPr>
              <a:t>4</a:t>
            </a:r>
            <a:endParaRPr lang="ko-KR" altLang="en-US" sz="5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2912" name="Group 2911">
            <a:extLst>
              <a:ext uri="{FF2B5EF4-FFF2-40B4-BE49-F238E27FC236}">
                <a16:creationId xmlns:a16="http://schemas.microsoft.com/office/drawing/2014/main" id="{8CFDB1A8-3E6E-46FD-8E31-D38509E35BCD}"/>
              </a:ext>
            </a:extLst>
          </p:cNvPr>
          <p:cNvGrpSpPr/>
          <p:nvPr/>
        </p:nvGrpSpPr>
        <p:grpSpPr>
          <a:xfrm>
            <a:off x="8014606" y="5456675"/>
            <a:ext cx="3434878" cy="693904"/>
            <a:chOff x="4355975" y="1331342"/>
            <a:chExt cx="3012728" cy="693904"/>
          </a:xfrm>
        </p:grpSpPr>
        <p:sp>
          <p:nvSpPr>
            <p:cNvPr id="2913" name="TextBox 2912">
              <a:extLst>
                <a:ext uri="{FF2B5EF4-FFF2-40B4-BE49-F238E27FC236}">
                  <a16:creationId xmlns:a16="http://schemas.microsoft.com/office/drawing/2014/main" id="{25E2F119-9A5F-42EE-B6B1-D6E636994121}"/>
                </a:ext>
              </a:extLst>
            </p:cNvPr>
            <p:cNvSpPr txBox="1"/>
            <p:nvPr/>
          </p:nvSpPr>
          <p:spPr>
            <a:xfrm>
              <a:off x="4355975" y="1331342"/>
              <a:ext cx="30127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14" name="TextBox 2913">
              <a:extLst>
                <a:ext uri="{FF2B5EF4-FFF2-40B4-BE49-F238E27FC236}">
                  <a16:creationId xmlns:a16="http://schemas.microsoft.com/office/drawing/2014/main" id="{EA328E80-34B9-4645-A68A-03BAC73C6A3F}"/>
                </a:ext>
              </a:extLst>
            </p:cNvPr>
            <p:cNvSpPr txBox="1"/>
            <p:nvPr/>
          </p:nvSpPr>
          <p:spPr>
            <a:xfrm>
              <a:off x="4355977" y="1563581"/>
              <a:ext cx="30127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915" name="Rectangle 2914">
            <a:extLst>
              <a:ext uri="{FF2B5EF4-FFF2-40B4-BE49-F238E27FC236}">
                <a16:creationId xmlns:a16="http://schemas.microsoft.com/office/drawing/2014/main" id="{7DA3EE2E-1C51-43CE-B1F7-8FF4CEBEAAB2}"/>
              </a:ext>
            </a:extLst>
          </p:cNvPr>
          <p:cNvSpPr/>
          <p:nvPr/>
        </p:nvSpPr>
        <p:spPr>
          <a:xfrm>
            <a:off x="7852476" y="5533618"/>
            <a:ext cx="54000" cy="54001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B317"/>
      </a:accent1>
      <a:accent2>
        <a:srgbClr val="A2D368"/>
      </a:accent2>
      <a:accent3>
        <a:srgbClr val="3ED4B7"/>
      </a:accent3>
      <a:accent4>
        <a:srgbClr val="0684BF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11278</TotalTime>
  <Words>102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100</cp:revision>
  <dcterms:created xsi:type="dcterms:W3CDTF">2018-02-18T19:39:47Z</dcterms:created>
  <dcterms:modified xsi:type="dcterms:W3CDTF">2020-08-31T07:44:16Z</dcterms:modified>
</cp:coreProperties>
</file>