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89" name="Group 5488">
            <a:extLst>
              <a:ext uri="{FF2B5EF4-FFF2-40B4-BE49-F238E27FC236}">
                <a16:creationId xmlns:a16="http://schemas.microsoft.com/office/drawing/2014/main" id="{ADCCFE1E-FD04-4D5C-B314-BBD8928D9643}"/>
              </a:ext>
            </a:extLst>
          </p:cNvPr>
          <p:cNvGrpSpPr/>
          <p:nvPr/>
        </p:nvGrpSpPr>
        <p:grpSpPr>
          <a:xfrm>
            <a:off x="2900056" y="1566888"/>
            <a:ext cx="6046072" cy="3548252"/>
            <a:chOff x="2687161" y="3731096"/>
            <a:chExt cx="5158677" cy="3027467"/>
          </a:xfrm>
        </p:grpSpPr>
        <p:sp>
          <p:nvSpPr>
            <p:cNvPr id="5490" name="Freeform: Shape 5489">
              <a:extLst>
                <a:ext uri="{FF2B5EF4-FFF2-40B4-BE49-F238E27FC236}">
                  <a16:creationId xmlns:a16="http://schemas.microsoft.com/office/drawing/2014/main" id="{AC6B0869-FF9E-4E28-A0FE-DF7747A42B0D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1" name="Freeform: Shape 5490">
              <a:extLst>
                <a:ext uri="{FF2B5EF4-FFF2-40B4-BE49-F238E27FC236}">
                  <a16:creationId xmlns:a16="http://schemas.microsoft.com/office/drawing/2014/main" id="{3F869FA8-5375-4E2E-93B4-D464CA40A562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2" name="Freeform: Shape 5491">
              <a:extLst>
                <a:ext uri="{FF2B5EF4-FFF2-40B4-BE49-F238E27FC236}">
                  <a16:creationId xmlns:a16="http://schemas.microsoft.com/office/drawing/2014/main" id="{F20FDAE6-3F44-4D5C-B95D-078A81FC9837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3" name="Freeform: Shape 5492">
              <a:extLst>
                <a:ext uri="{FF2B5EF4-FFF2-40B4-BE49-F238E27FC236}">
                  <a16:creationId xmlns:a16="http://schemas.microsoft.com/office/drawing/2014/main" id="{9250799B-5B87-4C7F-88F8-45E509367768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4" name="Freeform: Shape 5493">
              <a:extLst>
                <a:ext uri="{FF2B5EF4-FFF2-40B4-BE49-F238E27FC236}">
                  <a16:creationId xmlns:a16="http://schemas.microsoft.com/office/drawing/2014/main" id="{3F8453E0-A061-49BF-B73D-53D5FDCD6EF5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5" name="Freeform: Shape 5494">
              <a:extLst>
                <a:ext uri="{FF2B5EF4-FFF2-40B4-BE49-F238E27FC236}">
                  <a16:creationId xmlns:a16="http://schemas.microsoft.com/office/drawing/2014/main" id="{D4CC6891-8A7A-4695-A7A9-2C22ECE53429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6" name="Freeform: Shape 5495">
              <a:extLst>
                <a:ext uri="{FF2B5EF4-FFF2-40B4-BE49-F238E27FC236}">
                  <a16:creationId xmlns:a16="http://schemas.microsoft.com/office/drawing/2014/main" id="{F3665DAB-B557-4219-9E9D-CBF150BF3682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7" name="Freeform: Shape 5496">
              <a:extLst>
                <a:ext uri="{FF2B5EF4-FFF2-40B4-BE49-F238E27FC236}">
                  <a16:creationId xmlns:a16="http://schemas.microsoft.com/office/drawing/2014/main" id="{9A159022-9B9A-4CF4-94C1-8857E7098A8D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8" name="Freeform: Shape 5497">
              <a:extLst>
                <a:ext uri="{FF2B5EF4-FFF2-40B4-BE49-F238E27FC236}">
                  <a16:creationId xmlns:a16="http://schemas.microsoft.com/office/drawing/2014/main" id="{90A978C8-8A40-4B11-926D-AB3D13AD19F3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9" name="Freeform: Shape 5498">
              <a:extLst>
                <a:ext uri="{FF2B5EF4-FFF2-40B4-BE49-F238E27FC236}">
                  <a16:creationId xmlns:a16="http://schemas.microsoft.com/office/drawing/2014/main" id="{D772D322-F06C-437F-8AD9-690F3D35C31C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0" name="Freeform: Shape 5499">
              <a:extLst>
                <a:ext uri="{FF2B5EF4-FFF2-40B4-BE49-F238E27FC236}">
                  <a16:creationId xmlns:a16="http://schemas.microsoft.com/office/drawing/2014/main" id="{3F8196D1-9E3E-4CC7-9E12-6632C7C1A353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1" name="Freeform: Shape 5500">
              <a:extLst>
                <a:ext uri="{FF2B5EF4-FFF2-40B4-BE49-F238E27FC236}">
                  <a16:creationId xmlns:a16="http://schemas.microsoft.com/office/drawing/2014/main" id="{66F9B75F-289A-45B5-A719-25A4F3C41CF3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2" name="Freeform: Shape 5501">
              <a:extLst>
                <a:ext uri="{FF2B5EF4-FFF2-40B4-BE49-F238E27FC236}">
                  <a16:creationId xmlns:a16="http://schemas.microsoft.com/office/drawing/2014/main" id="{CEC4C644-7458-4FF1-A0D9-68D6CBAA1B0A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3" name="Freeform: Shape 5502">
              <a:extLst>
                <a:ext uri="{FF2B5EF4-FFF2-40B4-BE49-F238E27FC236}">
                  <a16:creationId xmlns:a16="http://schemas.microsoft.com/office/drawing/2014/main" id="{AD2D9FC5-6C1E-447B-ACD6-EDDD8377C969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4" name="Freeform: Shape 5503">
              <a:extLst>
                <a:ext uri="{FF2B5EF4-FFF2-40B4-BE49-F238E27FC236}">
                  <a16:creationId xmlns:a16="http://schemas.microsoft.com/office/drawing/2014/main" id="{D54F1E28-0E48-4E1F-9CCF-27369D38E035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5" name="Freeform: Shape 5504">
              <a:extLst>
                <a:ext uri="{FF2B5EF4-FFF2-40B4-BE49-F238E27FC236}">
                  <a16:creationId xmlns:a16="http://schemas.microsoft.com/office/drawing/2014/main" id="{3260B14A-2EF7-4FF7-B02C-8E3D54A21224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6" name="Freeform: Shape 5505">
              <a:extLst>
                <a:ext uri="{FF2B5EF4-FFF2-40B4-BE49-F238E27FC236}">
                  <a16:creationId xmlns:a16="http://schemas.microsoft.com/office/drawing/2014/main" id="{FE68179C-FE79-4335-BC2A-5AB27F8B89EA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7" name="Freeform: Shape 5506">
              <a:extLst>
                <a:ext uri="{FF2B5EF4-FFF2-40B4-BE49-F238E27FC236}">
                  <a16:creationId xmlns:a16="http://schemas.microsoft.com/office/drawing/2014/main" id="{8CBF9A16-08B0-4AE5-BD61-6B89869DEEC2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8" name="Freeform: Shape 5507">
              <a:extLst>
                <a:ext uri="{FF2B5EF4-FFF2-40B4-BE49-F238E27FC236}">
                  <a16:creationId xmlns:a16="http://schemas.microsoft.com/office/drawing/2014/main" id="{29386D2A-28EC-42A6-868A-0196A61910DB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9" name="Freeform: Shape 5508">
              <a:extLst>
                <a:ext uri="{FF2B5EF4-FFF2-40B4-BE49-F238E27FC236}">
                  <a16:creationId xmlns:a16="http://schemas.microsoft.com/office/drawing/2014/main" id="{876DF835-9D68-4AB9-B33E-11A1FA75D4B7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0" name="Freeform: Shape 5509">
              <a:extLst>
                <a:ext uri="{FF2B5EF4-FFF2-40B4-BE49-F238E27FC236}">
                  <a16:creationId xmlns:a16="http://schemas.microsoft.com/office/drawing/2014/main" id="{B14C2E92-E1D3-42F9-A2B4-F8738AD3208D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1" name="Freeform: Shape 5510">
              <a:extLst>
                <a:ext uri="{FF2B5EF4-FFF2-40B4-BE49-F238E27FC236}">
                  <a16:creationId xmlns:a16="http://schemas.microsoft.com/office/drawing/2014/main" id="{B2EE8D7E-2281-4F11-9B8A-7A930E1A9D9A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2" name="Freeform: Shape 5511">
              <a:extLst>
                <a:ext uri="{FF2B5EF4-FFF2-40B4-BE49-F238E27FC236}">
                  <a16:creationId xmlns:a16="http://schemas.microsoft.com/office/drawing/2014/main" id="{B6058D4A-E253-499B-AD25-8F2C9A16DD96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3" name="Freeform: Shape 5512">
              <a:extLst>
                <a:ext uri="{FF2B5EF4-FFF2-40B4-BE49-F238E27FC236}">
                  <a16:creationId xmlns:a16="http://schemas.microsoft.com/office/drawing/2014/main" id="{1FD219E9-0904-4075-902A-B4E30F578AB8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4" name="Freeform: Shape 5513">
              <a:extLst>
                <a:ext uri="{FF2B5EF4-FFF2-40B4-BE49-F238E27FC236}">
                  <a16:creationId xmlns:a16="http://schemas.microsoft.com/office/drawing/2014/main" id="{854843B3-CB2B-4F57-B707-103BB3AA6BEF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5" name="Freeform: Shape 5514">
              <a:extLst>
                <a:ext uri="{FF2B5EF4-FFF2-40B4-BE49-F238E27FC236}">
                  <a16:creationId xmlns:a16="http://schemas.microsoft.com/office/drawing/2014/main" id="{D69C18CE-F3D9-4978-815F-249488631B19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6" name="Freeform: Shape 5515">
              <a:extLst>
                <a:ext uri="{FF2B5EF4-FFF2-40B4-BE49-F238E27FC236}">
                  <a16:creationId xmlns:a16="http://schemas.microsoft.com/office/drawing/2014/main" id="{91E9E4B3-26D5-4C10-87DB-F9813405FDAF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7" name="Freeform: Shape 5516">
              <a:extLst>
                <a:ext uri="{FF2B5EF4-FFF2-40B4-BE49-F238E27FC236}">
                  <a16:creationId xmlns:a16="http://schemas.microsoft.com/office/drawing/2014/main" id="{33BA074E-47CC-4FC1-9D1F-8BD9889C8C43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8" name="Freeform: Shape 5517">
              <a:extLst>
                <a:ext uri="{FF2B5EF4-FFF2-40B4-BE49-F238E27FC236}">
                  <a16:creationId xmlns:a16="http://schemas.microsoft.com/office/drawing/2014/main" id="{331C6CF1-8B78-4DB3-9B13-279768F742F4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9" name="Freeform: Shape 5518">
              <a:extLst>
                <a:ext uri="{FF2B5EF4-FFF2-40B4-BE49-F238E27FC236}">
                  <a16:creationId xmlns:a16="http://schemas.microsoft.com/office/drawing/2014/main" id="{F6C7E55D-B9D1-48D1-93B4-8BBE15E88780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0" name="Freeform: Shape 5519">
              <a:extLst>
                <a:ext uri="{FF2B5EF4-FFF2-40B4-BE49-F238E27FC236}">
                  <a16:creationId xmlns:a16="http://schemas.microsoft.com/office/drawing/2014/main" id="{55DA511A-3C32-40AB-A08B-D26E17C956C0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1" name="Freeform: Shape 5520">
              <a:extLst>
                <a:ext uri="{FF2B5EF4-FFF2-40B4-BE49-F238E27FC236}">
                  <a16:creationId xmlns:a16="http://schemas.microsoft.com/office/drawing/2014/main" id="{CCFE6138-EFC1-4422-A53A-858225B1A9C6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2" name="Freeform: Shape 5521">
              <a:extLst>
                <a:ext uri="{FF2B5EF4-FFF2-40B4-BE49-F238E27FC236}">
                  <a16:creationId xmlns:a16="http://schemas.microsoft.com/office/drawing/2014/main" id="{13C25B7C-2AAB-4870-B0DE-4CF05ED68215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3" name="Freeform: Shape 5522">
              <a:extLst>
                <a:ext uri="{FF2B5EF4-FFF2-40B4-BE49-F238E27FC236}">
                  <a16:creationId xmlns:a16="http://schemas.microsoft.com/office/drawing/2014/main" id="{F325BBE4-CC0E-49CD-80A8-6AF8E0F9F44C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4" name="Freeform: Shape 5523">
              <a:extLst>
                <a:ext uri="{FF2B5EF4-FFF2-40B4-BE49-F238E27FC236}">
                  <a16:creationId xmlns:a16="http://schemas.microsoft.com/office/drawing/2014/main" id="{29A7868C-492F-47E9-B187-B12C67532807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5" name="Freeform: Shape 5524">
              <a:extLst>
                <a:ext uri="{FF2B5EF4-FFF2-40B4-BE49-F238E27FC236}">
                  <a16:creationId xmlns:a16="http://schemas.microsoft.com/office/drawing/2014/main" id="{AB73EF71-79A8-4159-B0C4-9567068801F2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6" name="Freeform: Shape 5525">
              <a:extLst>
                <a:ext uri="{FF2B5EF4-FFF2-40B4-BE49-F238E27FC236}">
                  <a16:creationId xmlns:a16="http://schemas.microsoft.com/office/drawing/2014/main" id="{62FBF27C-79A6-444B-8051-32B77B9B00ED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7" name="Freeform: Shape 5526">
              <a:extLst>
                <a:ext uri="{FF2B5EF4-FFF2-40B4-BE49-F238E27FC236}">
                  <a16:creationId xmlns:a16="http://schemas.microsoft.com/office/drawing/2014/main" id="{01711520-D3B3-43C1-8867-78970A18BCD9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8" name="Freeform: Shape 5527">
              <a:extLst>
                <a:ext uri="{FF2B5EF4-FFF2-40B4-BE49-F238E27FC236}">
                  <a16:creationId xmlns:a16="http://schemas.microsoft.com/office/drawing/2014/main" id="{F53A03CC-E554-4062-891D-ADA872B5A104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9" name="Freeform: Shape 5528">
              <a:extLst>
                <a:ext uri="{FF2B5EF4-FFF2-40B4-BE49-F238E27FC236}">
                  <a16:creationId xmlns:a16="http://schemas.microsoft.com/office/drawing/2014/main" id="{ED2C3B70-69DF-4225-8C5C-86ACA2330362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0" name="Freeform: Shape 5529">
              <a:extLst>
                <a:ext uri="{FF2B5EF4-FFF2-40B4-BE49-F238E27FC236}">
                  <a16:creationId xmlns:a16="http://schemas.microsoft.com/office/drawing/2014/main" id="{42980695-62BC-41CD-ADE4-F8B3903E5A04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1" name="Freeform: Shape 5530">
              <a:extLst>
                <a:ext uri="{FF2B5EF4-FFF2-40B4-BE49-F238E27FC236}">
                  <a16:creationId xmlns:a16="http://schemas.microsoft.com/office/drawing/2014/main" id="{92F08A82-3C99-4906-B040-A4256A09AA65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2" name="Freeform: Shape 5531">
              <a:extLst>
                <a:ext uri="{FF2B5EF4-FFF2-40B4-BE49-F238E27FC236}">
                  <a16:creationId xmlns:a16="http://schemas.microsoft.com/office/drawing/2014/main" id="{794BB4C5-C567-4308-8333-5B0BF184E886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3" name="Freeform: Shape 5532">
              <a:extLst>
                <a:ext uri="{FF2B5EF4-FFF2-40B4-BE49-F238E27FC236}">
                  <a16:creationId xmlns:a16="http://schemas.microsoft.com/office/drawing/2014/main" id="{50CC08AF-B00D-4707-A32E-9AA39F1FFCEC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4" name="Freeform: Shape 5533">
              <a:extLst>
                <a:ext uri="{FF2B5EF4-FFF2-40B4-BE49-F238E27FC236}">
                  <a16:creationId xmlns:a16="http://schemas.microsoft.com/office/drawing/2014/main" id="{BEA0B213-F99E-4CF1-8DF5-93438C8580ED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5" name="Freeform: Shape 5534">
              <a:extLst>
                <a:ext uri="{FF2B5EF4-FFF2-40B4-BE49-F238E27FC236}">
                  <a16:creationId xmlns:a16="http://schemas.microsoft.com/office/drawing/2014/main" id="{450291E5-7312-4177-A562-9357D15220F8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6" name="Freeform: Shape 5535">
              <a:extLst>
                <a:ext uri="{FF2B5EF4-FFF2-40B4-BE49-F238E27FC236}">
                  <a16:creationId xmlns:a16="http://schemas.microsoft.com/office/drawing/2014/main" id="{E4C6B3E1-4A2C-4BB2-973C-5159C8219135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7" name="Freeform: Shape 5536">
              <a:extLst>
                <a:ext uri="{FF2B5EF4-FFF2-40B4-BE49-F238E27FC236}">
                  <a16:creationId xmlns:a16="http://schemas.microsoft.com/office/drawing/2014/main" id="{32AAF6BE-9F2B-4EA6-A560-E4C5F6480947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8" name="Freeform: Shape 5537">
              <a:extLst>
                <a:ext uri="{FF2B5EF4-FFF2-40B4-BE49-F238E27FC236}">
                  <a16:creationId xmlns:a16="http://schemas.microsoft.com/office/drawing/2014/main" id="{F10F0DC0-9324-459D-A561-3ECB98B1809C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9" name="Freeform: Shape 5538">
              <a:extLst>
                <a:ext uri="{FF2B5EF4-FFF2-40B4-BE49-F238E27FC236}">
                  <a16:creationId xmlns:a16="http://schemas.microsoft.com/office/drawing/2014/main" id="{C5726B1E-DA2A-4371-8471-38EACEAA2491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0" name="Freeform: Shape 5539">
              <a:extLst>
                <a:ext uri="{FF2B5EF4-FFF2-40B4-BE49-F238E27FC236}">
                  <a16:creationId xmlns:a16="http://schemas.microsoft.com/office/drawing/2014/main" id="{20530B76-8799-41F0-A19D-49E3058F750E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1" name="Freeform: Shape 5540">
              <a:extLst>
                <a:ext uri="{FF2B5EF4-FFF2-40B4-BE49-F238E27FC236}">
                  <a16:creationId xmlns:a16="http://schemas.microsoft.com/office/drawing/2014/main" id="{0B52489A-0BEC-4A20-978C-68D38530D945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2" name="Freeform: Shape 5541">
              <a:extLst>
                <a:ext uri="{FF2B5EF4-FFF2-40B4-BE49-F238E27FC236}">
                  <a16:creationId xmlns:a16="http://schemas.microsoft.com/office/drawing/2014/main" id="{72D70C85-F89C-4336-A674-F04DB2638A80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3" name="Freeform: Shape 5542">
              <a:extLst>
                <a:ext uri="{FF2B5EF4-FFF2-40B4-BE49-F238E27FC236}">
                  <a16:creationId xmlns:a16="http://schemas.microsoft.com/office/drawing/2014/main" id="{2217A85C-74BB-4FA9-A647-B99B2AACF07E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4" name="Freeform: Shape 5543">
              <a:extLst>
                <a:ext uri="{FF2B5EF4-FFF2-40B4-BE49-F238E27FC236}">
                  <a16:creationId xmlns:a16="http://schemas.microsoft.com/office/drawing/2014/main" id="{9B18562A-0433-4BD4-8F14-D0CB4AF9E284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5" name="Freeform: Shape 5544">
              <a:extLst>
                <a:ext uri="{FF2B5EF4-FFF2-40B4-BE49-F238E27FC236}">
                  <a16:creationId xmlns:a16="http://schemas.microsoft.com/office/drawing/2014/main" id="{859EDE31-DFFB-4AB0-A4E3-08D23476619A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6" name="Freeform: Shape 5545">
              <a:extLst>
                <a:ext uri="{FF2B5EF4-FFF2-40B4-BE49-F238E27FC236}">
                  <a16:creationId xmlns:a16="http://schemas.microsoft.com/office/drawing/2014/main" id="{E8DF3C3A-25B6-405D-95B8-25DFC1F114B8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7" name="Freeform: Shape 5546">
              <a:extLst>
                <a:ext uri="{FF2B5EF4-FFF2-40B4-BE49-F238E27FC236}">
                  <a16:creationId xmlns:a16="http://schemas.microsoft.com/office/drawing/2014/main" id="{2CEA0067-43F7-42C9-91A1-0B9FFB6713F0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8" name="Freeform: Shape 5547">
              <a:extLst>
                <a:ext uri="{FF2B5EF4-FFF2-40B4-BE49-F238E27FC236}">
                  <a16:creationId xmlns:a16="http://schemas.microsoft.com/office/drawing/2014/main" id="{2C952AB8-23E4-4980-8906-2A0BD3E6FA07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9" name="Freeform: Shape 5548">
              <a:extLst>
                <a:ext uri="{FF2B5EF4-FFF2-40B4-BE49-F238E27FC236}">
                  <a16:creationId xmlns:a16="http://schemas.microsoft.com/office/drawing/2014/main" id="{23705B2C-BE39-4DF9-B451-A92668BCA7D7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0" name="Freeform: Shape 5549">
              <a:extLst>
                <a:ext uri="{FF2B5EF4-FFF2-40B4-BE49-F238E27FC236}">
                  <a16:creationId xmlns:a16="http://schemas.microsoft.com/office/drawing/2014/main" id="{47D6A85D-29C7-4DD0-8636-108AC4A3B9DF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1" name="Freeform: Shape 5550">
              <a:extLst>
                <a:ext uri="{FF2B5EF4-FFF2-40B4-BE49-F238E27FC236}">
                  <a16:creationId xmlns:a16="http://schemas.microsoft.com/office/drawing/2014/main" id="{3927B914-8584-410F-81BC-1B45F2BF9900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2" name="Freeform: Shape 5551">
              <a:extLst>
                <a:ext uri="{FF2B5EF4-FFF2-40B4-BE49-F238E27FC236}">
                  <a16:creationId xmlns:a16="http://schemas.microsoft.com/office/drawing/2014/main" id="{3DB2465F-C3E2-42AF-BF2D-212BD3C244F6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3" name="Freeform: Shape 5552">
              <a:extLst>
                <a:ext uri="{FF2B5EF4-FFF2-40B4-BE49-F238E27FC236}">
                  <a16:creationId xmlns:a16="http://schemas.microsoft.com/office/drawing/2014/main" id="{A087D3BD-7B59-4D23-8986-A5312067F194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4" name="Freeform: Shape 5553">
              <a:extLst>
                <a:ext uri="{FF2B5EF4-FFF2-40B4-BE49-F238E27FC236}">
                  <a16:creationId xmlns:a16="http://schemas.microsoft.com/office/drawing/2014/main" id="{5C3E69C5-19BE-49C3-A29E-C062774D615A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5" name="Freeform: Shape 5554">
              <a:extLst>
                <a:ext uri="{FF2B5EF4-FFF2-40B4-BE49-F238E27FC236}">
                  <a16:creationId xmlns:a16="http://schemas.microsoft.com/office/drawing/2014/main" id="{E94FE612-34F9-4C9D-AAD0-4013015806FB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6" name="Freeform: Shape 5555">
              <a:extLst>
                <a:ext uri="{FF2B5EF4-FFF2-40B4-BE49-F238E27FC236}">
                  <a16:creationId xmlns:a16="http://schemas.microsoft.com/office/drawing/2014/main" id="{13E1698F-A434-476D-A8C1-495B367A23E3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7" name="Freeform: Shape 5556">
              <a:extLst>
                <a:ext uri="{FF2B5EF4-FFF2-40B4-BE49-F238E27FC236}">
                  <a16:creationId xmlns:a16="http://schemas.microsoft.com/office/drawing/2014/main" id="{99885CE4-D7BD-4F88-9E78-EB47709B6CAD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8" name="Freeform: Shape 5557">
              <a:extLst>
                <a:ext uri="{FF2B5EF4-FFF2-40B4-BE49-F238E27FC236}">
                  <a16:creationId xmlns:a16="http://schemas.microsoft.com/office/drawing/2014/main" id="{ED825C2A-B25D-46F2-A6E7-9E6C0678741C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9" name="Freeform: Shape 5558">
              <a:extLst>
                <a:ext uri="{FF2B5EF4-FFF2-40B4-BE49-F238E27FC236}">
                  <a16:creationId xmlns:a16="http://schemas.microsoft.com/office/drawing/2014/main" id="{F94DD403-F7C4-4692-AE18-143BC5A188D8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0" name="Freeform: Shape 5559">
              <a:extLst>
                <a:ext uri="{FF2B5EF4-FFF2-40B4-BE49-F238E27FC236}">
                  <a16:creationId xmlns:a16="http://schemas.microsoft.com/office/drawing/2014/main" id="{B22CDD4E-F780-4B59-8EB4-C5F761AD3F2E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1" name="Freeform: Shape 5560">
              <a:extLst>
                <a:ext uri="{FF2B5EF4-FFF2-40B4-BE49-F238E27FC236}">
                  <a16:creationId xmlns:a16="http://schemas.microsoft.com/office/drawing/2014/main" id="{EDCA4FE2-31D2-4DA3-A0A5-72D6BD565A7E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2" name="Freeform: Shape 5561">
              <a:extLst>
                <a:ext uri="{FF2B5EF4-FFF2-40B4-BE49-F238E27FC236}">
                  <a16:creationId xmlns:a16="http://schemas.microsoft.com/office/drawing/2014/main" id="{4EFA21B4-9D51-42AC-BAA4-8537A163A947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3" name="Freeform: Shape 5562">
              <a:extLst>
                <a:ext uri="{FF2B5EF4-FFF2-40B4-BE49-F238E27FC236}">
                  <a16:creationId xmlns:a16="http://schemas.microsoft.com/office/drawing/2014/main" id="{4C80940E-E7D6-4071-B968-B69A52AD6A21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4" name="Freeform: Shape 5563">
              <a:extLst>
                <a:ext uri="{FF2B5EF4-FFF2-40B4-BE49-F238E27FC236}">
                  <a16:creationId xmlns:a16="http://schemas.microsoft.com/office/drawing/2014/main" id="{B9F635CB-9B40-4A2E-A59F-4CBE2E3275C0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5" name="Freeform: Shape 5564">
              <a:extLst>
                <a:ext uri="{FF2B5EF4-FFF2-40B4-BE49-F238E27FC236}">
                  <a16:creationId xmlns:a16="http://schemas.microsoft.com/office/drawing/2014/main" id="{5B96D4CB-127A-4424-98B6-1EFABE8D3613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6" name="Freeform: Shape 5565">
              <a:extLst>
                <a:ext uri="{FF2B5EF4-FFF2-40B4-BE49-F238E27FC236}">
                  <a16:creationId xmlns:a16="http://schemas.microsoft.com/office/drawing/2014/main" id="{A54D1BD6-5B04-4396-A4F4-699FC8980AA7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7" name="Freeform: Shape 5566">
              <a:extLst>
                <a:ext uri="{FF2B5EF4-FFF2-40B4-BE49-F238E27FC236}">
                  <a16:creationId xmlns:a16="http://schemas.microsoft.com/office/drawing/2014/main" id="{3A1881D4-F061-4ED5-906E-2F18B177A1ED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8" name="Freeform: Shape 5567">
              <a:extLst>
                <a:ext uri="{FF2B5EF4-FFF2-40B4-BE49-F238E27FC236}">
                  <a16:creationId xmlns:a16="http://schemas.microsoft.com/office/drawing/2014/main" id="{9F70B570-A5FD-4948-97F1-371429E33A62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9" name="Freeform: Shape 5568">
              <a:extLst>
                <a:ext uri="{FF2B5EF4-FFF2-40B4-BE49-F238E27FC236}">
                  <a16:creationId xmlns:a16="http://schemas.microsoft.com/office/drawing/2014/main" id="{C24BFEA9-1BEA-4811-8EB1-BBC84B225E32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0" name="Freeform: Shape 5569">
              <a:extLst>
                <a:ext uri="{FF2B5EF4-FFF2-40B4-BE49-F238E27FC236}">
                  <a16:creationId xmlns:a16="http://schemas.microsoft.com/office/drawing/2014/main" id="{8FF7FE95-1DB2-451B-8F78-1B43B99BE8AD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1" name="Freeform: Shape 5570">
              <a:extLst>
                <a:ext uri="{FF2B5EF4-FFF2-40B4-BE49-F238E27FC236}">
                  <a16:creationId xmlns:a16="http://schemas.microsoft.com/office/drawing/2014/main" id="{A4154989-A7A3-4A87-8C66-B92D0D2BC593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2" name="Freeform: Shape 5571">
              <a:extLst>
                <a:ext uri="{FF2B5EF4-FFF2-40B4-BE49-F238E27FC236}">
                  <a16:creationId xmlns:a16="http://schemas.microsoft.com/office/drawing/2014/main" id="{0579F5F9-4BC3-4122-A869-3111ADA011FE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3" name="Freeform: Shape 5572">
              <a:extLst>
                <a:ext uri="{FF2B5EF4-FFF2-40B4-BE49-F238E27FC236}">
                  <a16:creationId xmlns:a16="http://schemas.microsoft.com/office/drawing/2014/main" id="{DB1E8741-31C2-43E9-B976-16077C295D13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4" name="Freeform: Shape 5573">
              <a:extLst>
                <a:ext uri="{FF2B5EF4-FFF2-40B4-BE49-F238E27FC236}">
                  <a16:creationId xmlns:a16="http://schemas.microsoft.com/office/drawing/2014/main" id="{822A4BD2-D235-431C-A224-BB2CBCCE2556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5" name="Freeform: Shape 5574">
              <a:extLst>
                <a:ext uri="{FF2B5EF4-FFF2-40B4-BE49-F238E27FC236}">
                  <a16:creationId xmlns:a16="http://schemas.microsoft.com/office/drawing/2014/main" id="{326FB076-20DA-4A1B-8D2A-E9314388CFB3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no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6" name="Freeform: Shape 5575">
              <a:extLst>
                <a:ext uri="{FF2B5EF4-FFF2-40B4-BE49-F238E27FC236}">
                  <a16:creationId xmlns:a16="http://schemas.microsoft.com/office/drawing/2014/main" id="{E69A8DD4-1E6C-4FF2-84C6-FCE6D5E6AD01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7" name="Freeform: Shape 5576">
              <a:extLst>
                <a:ext uri="{FF2B5EF4-FFF2-40B4-BE49-F238E27FC236}">
                  <a16:creationId xmlns:a16="http://schemas.microsoft.com/office/drawing/2014/main" id="{F6F0ED34-4C01-4B83-BE6B-EC9E82616469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8" name="Freeform: Shape 5577">
              <a:extLst>
                <a:ext uri="{FF2B5EF4-FFF2-40B4-BE49-F238E27FC236}">
                  <a16:creationId xmlns:a16="http://schemas.microsoft.com/office/drawing/2014/main" id="{2AC1D804-0106-4C02-A9AE-258DFD85A859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9" name="Freeform: Shape 5578">
              <a:extLst>
                <a:ext uri="{FF2B5EF4-FFF2-40B4-BE49-F238E27FC236}">
                  <a16:creationId xmlns:a16="http://schemas.microsoft.com/office/drawing/2014/main" id="{DB30C1AB-C0EA-4DCE-955B-E33E3C18629D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0" name="Freeform: Shape 5579">
              <a:extLst>
                <a:ext uri="{FF2B5EF4-FFF2-40B4-BE49-F238E27FC236}">
                  <a16:creationId xmlns:a16="http://schemas.microsoft.com/office/drawing/2014/main" id="{34A7FE27-7F2A-43A0-8D5C-195467C3F4B8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1" name="Freeform: Shape 5580">
              <a:extLst>
                <a:ext uri="{FF2B5EF4-FFF2-40B4-BE49-F238E27FC236}">
                  <a16:creationId xmlns:a16="http://schemas.microsoft.com/office/drawing/2014/main" id="{8AC3CC99-8CE4-4B26-B237-6D75DB100F10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2" name="Freeform: Shape 5581">
              <a:extLst>
                <a:ext uri="{FF2B5EF4-FFF2-40B4-BE49-F238E27FC236}">
                  <a16:creationId xmlns:a16="http://schemas.microsoft.com/office/drawing/2014/main" id="{A42D7443-BC6E-4B65-8247-51F1B13DF710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3" name="Freeform: Shape 5582">
              <a:extLst>
                <a:ext uri="{FF2B5EF4-FFF2-40B4-BE49-F238E27FC236}">
                  <a16:creationId xmlns:a16="http://schemas.microsoft.com/office/drawing/2014/main" id="{1A904713-EF03-433A-BC28-738E88DEE81B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4" name="Freeform: Shape 5583">
              <a:extLst>
                <a:ext uri="{FF2B5EF4-FFF2-40B4-BE49-F238E27FC236}">
                  <a16:creationId xmlns:a16="http://schemas.microsoft.com/office/drawing/2014/main" id="{DCC50C90-DA9E-4B6C-94A9-AB7C6901346B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5" name="Freeform: Shape 5584">
              <a:extLst>
                <a:ext uri="{FF2B5EF4-FFF2-40B4-BE49-F238E27FC236}">
                  <a16:creationId xmlns:a16="http://schemas.microsoft.com/office/drawing/2014/main" id="{B6D2756F-01FD-440A-A929-E0BC20AE7602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6" name="Freeform: Shape 5585">
              <a:extLst>
                <a:ext uri="{FF2B5EF4-FFF2-40B4-BE49-F238E27FC236}">
                  <a16:creationId xmlns:a16="http://schemas.microsoft.com/office/drawing/2014/main" id="{1FCCFA78-E365-4C5F-9D66-58A74DC13320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7" name="Freeform: Shape 5586">
              <a:extLst>
                <a:ext uri="{FF2B5EF4-FFF2-40B4-BE49-F238E27FC236}">
                  <a16:creationId xmlns:a16="http://schemas.microsoft.com/office/drawing/2014/main" id="{04B490CD-1EE8-414D-A064-161BC4D001D4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8" name="Freeform: Shape 5587">
              <a:extLst>
                <a:ext uri="{FF2B5EF4-FFF2-40B4-BE49-F238E27FC236}">
                  <a16:creationId xmlns:a16="http://schemas.microsoft.com/office/drawing/2014/main" id="{BF1ABD22-4475-4D3F-A830-2CF154CEFEBF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9" name="Freeform: Shape 5588">
              <a:extLst>
                <a:ext uri="{FF2B5EF4-FFF2-40B4-BE49-F238E27FC236}">
                  <a16:creationId xmlns:a16="http://schemas.microsoft.com/office/drawing/2014/main" id="{82724EC4-E041-4304-BCAD-C7A32B5B3B4B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0" name="Freeform: Shape 5589">
              <a:extLst>
                <a:ext uri="{FF2B5EF4-FFF2-40B4-BE49-F238E27FC236}">
                  <a16:creationId xmlns:a16="http://schemas.microsoft.com/office/drawing/2014/main" id="{335954A2-0707-44BB-9FED-10BA3D920EA0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1" name="Freeform: Shape 5590">
              <a:extLst>
                <a:ext uri="{FF2B5EF4-FFF2-40B4-BE49-F238E27FC236}">
                  <a16:creationId xmlns:a16="http://schemas.microsoft.com/office/drawing/2014/main" id="{CB063F54-7694-40C3-86B1-31A5688322BB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2" name="Freeform: Shape 5591">
              <a:extLst>
                <a:ext uri="{FF2B5EF4-FFF2-40B4-BE49-F238E27FC236}">
                  <a16:creationId xmlns:a16="http://schemas.microsoft.com/office/drawing/2014/main" id="{B263BA99-A89D-49D5-8884-D01905747AA2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3" name="Freeform: Shape 5592">
              <a:extLst>
                <a:ext uri="{FF2B5EF4-FFF2-40B4-BE49-F238E27FC236}">
                  <a16:creationId xmlns:a16="http://schemas.microsoft.com/office/drawing/2014/main" id="{B28BDFA2-23BE-4F46-9001-55CD9D43CCFF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4" name="Freeform: Shape 5593">
              <a:extLst>
                <a:ext uri="{FF2B5EF4-FFF2-40B4-BE49-F238E27FC236}">
                  <a16:creationId xmlns:a16="http://schemas.microsoft.com/office/drawing/2014/main" id="{5F549532-6F13-4133-A136-C34F3CD8ED84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5" name="Freeform: Shape 5594">
              <a:extLst>
                <a:ext uri="{FF2B5EF4-FFF2-40B4-BE49-F238E27FC236}">
                  <a16:creationId xmlns:a16="http://schemas.microsoft.com/office/drawing/2014/main" id="{8C304CCF-CA7D-45FE-800A-ABBFF5465DC4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6" name="Freeform: Shape 5595">
              <a:extLst>
                <a:ext uri="{FF2B5EF4-FFF2-40B4-BE49-F238E27FC236}">
                  <a16:creationId xmlns:a16="http://schemas.microsoft.com/office/drawing/2014/main" id="{6C34EFA3-F561-42FE-A95C-DB8F2C09B4B4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7" name="Freeform: Shape 5596">
              <a:extLst>
                <a:ext uri="{FF2B5EF4-FFF2-40B4-BE49-F238E27FC236}">
                  <a16:creationId xmlns:a16="http://schemas.microsoft.com/office/drawing/2014/main" id="{A755C2B5-5331-4796-BC56-336E81E73DE9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8" name="Freeform: Shape 5597">
              <a:extLst>
                <a:ext uri="{FF2B5EF4-FFF2-40B4-BE49-F238E27FC236}">
                  <a16:creationId xmlns:a16="http://schemas.microsoft.com/office/drawing/2014/main" id="{5A9B6D66-686D-4E5A-A9B2-414259149640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9" name="Freeform: Shape 5598">
              <a:extLst>
                <a:ext uri="{FF2B5EF4-FFF2-40B4-BE49-F238E27FC236}">
                  <a16:creationId xmlns:a16="http://schemas.microsoft.com/office/drawing/2014/main" id="{F785FE7C-F392-4C5D-A6B0-0B46CF37047A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0" name="Freeform: Shape 5599">
              <a:extLst>
                <a:ext uri="{FF2B5EF4-FFF2-40B4-BE49-F238E27FC236}">
                  <a16:creationId xmlns:a16="http://schemas.microsoft.com/office/drawing/2014/main" id="{D86A2E36-E38C-4480-B1C1-174BC37F5AF8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1" name="Freeform: Shape 5600">
              <a:extLst>
                <a:ext uri="{FF2B5EF4-FFF2-40B4-BE49-F238E27FC236}">
                  <a16:creationId xmlns:a16="http://schemas.microsoft.com/office/drawing/2014/main" id="{331F71E4-A5DD-4520-B068-27120CF6AA75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602" name="Graphic 162">
            <a:extLst>
              <a:ext uri="{FF2B5EF4-FFF2-40B4-BE49-F238E27FC236}">
                <a16:creationId xmlns:a16="http://schemas.microsoft.com/office/drawing/2014/main" id="{433CC793-1D8A-45D0-AF05-5BB50BB428B5}"/>
              </a:ext>
            </a:extLst>
          </p:cNvPr>
          <p:cNvSpPr/>
          <p:nvPr/>
        </p:nvSpPr>
        <p:spPr>
          <a:xfrm>
            <a:off x="1113401" y="1169122"/>
            <a:ext cx="10089590" cy="4748493"/>
          </a:xfrm>
          <a:custGeom>
            <a:avLst/>
            <a:gdLst>
              <a:gd name="connsiteX0" fmla="*/ 0 w 9572755"/>
              <a:gd name="connsiteY0" fmla="*/ 0 h 4221718"/>
              <a:gd name="connsiteX1" fmla="*/ 275991 w 9572755"/>
              <a:gd name="connsiteY1" fmla="*/ 798273 h 4221718"/>
              <a:gd name="connsiteX2" fmla="*/ 896789 w 9572755"/>
              <a:gd name="connsiteY2" fmla="*/ 168782 h 4221718"/>
              <a:gd name="connsiteX3" fmla="*/ 1785610 w 9572755"/>
              <a:gd name="connsiteY3" fmla="*/ 1850805 h 4221718"/>
              <a:gd name="connsiteX4" fmla="*/ 1975399 w 9572755"/>
              <a:gd name="connsiteY4" fmla="*/ 1358947 h 4221718"/>
              <a:gd name="connsiteX5" fmla="*/ 2449148 w 9572755"/>
              <a:gd name="connsiteY5" fmla="*/ 988062 h 4221718"/>
              <a:gd name="connsiteX6" fmla="*/ 2716446 w 9572755"/>
              <a:gd name="connsiteY6" fmla="*/ 1091649 h 4221718"/>
              <a:gd name="connsiteX7" fmla="*/ 3216996 w 9572755"/>
              <a:gd name="connsiteY7" fmla="*/ 427387 h 4221718"/>
              <a:gd name="connsiteX8" fmla="*/ 3992813 w 9572755"/>
              <a:gd name="connsiteY8" fmla="*/ 1186544 h 4221718"/>
              <a:gd name="connsiteX9" fmla="*/ 4182602 w 9572755"/>
              <a:gd name="connsiteY9" fmla="*/ 1091649 h 4221718"/>
              <a:gd name="connsiteX10" fmla="*/ 5070699 w 9572755"/>
              <a:gd name="connsiteY10" fmla="*/ 2842489 h 4221718"/>
              <a:gd name="connsiteX11" fmla="*/ 5226442 w 9572755"/>
              <a:gd name="connsiteY11" fmla="*/ 2617929 h 4221718"/>
              <a:gd name="connsiteX12" fmla="*/ 5622681 w 9572755"/>
              <a:gd name="connsiteY12" fmla="*/ 3238728 h 4221718"/>
              <a:gd name="connsiteX13" fmla="*/ 6097153 w 9572755"/>
              <a:gd name="connsiteY13" fmla="*/ 2859150 h 4221718"/>
              <a:gd name="connsiteX14" fmla="*/ 6589011 w 9572755"/>
              <a:gd name="connsiteY14" fmla="*/ 2600544 h 4221718"/>
              <a:gd name="connsiteX15" fmla="*/ 7157654 w 9572755"/>
              <a:gd name="connsiteY15" fmla="*/ 3469082 h 4221718"/>
              <a:gd name="connsiteX16" fmla="*/ 7821915 w 9572755"/>
              <a:gd name="connsiteY16" fmla="*/ 4075393 h 4221718"/>
              <a:gd name="connsiteX17" fmla="*/ 8287695 w 9572755"/>
              <a:gd name="connsiteY17" fmla="*/ 3264806 h 4221718"/>
              <a:gd name="connsiteX18" fmla="*/ 9572755 w 9572755"/>
              <a:gd name="connsiteY18" fmla="*/ 4221719 h 4221718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1975399 w 9572755"/>
              <a:gd name="connsiteY4" fmla="*/ 1358947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226442 w 9572755"/>
              <a:gd name="connsiteY11" fmla="*/ 2617929 h 4221719"/>
              <a:gd name="connsiteX12" fmla="*/ 5622681 w 9572755"/>
              <a:gd name="connsiteY12" fmla="*/ 3238728 h 4221719"/>
              <a:gd name="connsiteX13" fmla="*/ 6097153 w 9572755"/>
              <a:gd name="connsiteY13" fmla="*/ 2859150 h 4221719"/>
              <a:gd name="connsiteX14" fmla="*/ 6589011 w 9572755"/>
              <a:gd name="connsiteY14" fmla="*/ 2600544 h 4221719"/>
              <a:gd name="connsiteX15" fmla="*/ 7157654 w 9572755"/>
              <a:gd name="connsiteY15" fmla="*/ 3469082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2025095 w 9572755"/>
              <a:gd name="connsiteY4" fmla="*/ 1309251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226442 w 9572755"/>
              <a:gd name="connsiteY11" fmla="*/ 2617929 h 4221719"/>
              <a:gd name="connsiteX12" fmla="*/ 5622681 w 9572755"/>
              <a:gd name="connsiteY12" fmla="*/ 3238728 h 4221719"/>
              <a:gd name="connsiteX13" fmla="*/ 6097153 w 9572755"/>
              <a:gd name="connsiteY13" fmla="*/ 2859150 h 4221719"/>
              <a:gd name="connsiteX14" fmla="*/ 6589011 w 9572755"/>
              <a:gd name="connsiteY14" fmla="*/ 2600544 h 4221719"/>
              <a:gd name="connsiteX15" fmla="*/ 7157654 w 9572755"/>
              <a:gd name="connsiteY15" fmla="*/ 3469082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2025095 w 9572755"/>
              <a:gd name="connsiteY4" fmla="*/ 1309251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325834 w 9572755"/>
              <a:gd name="connsiteY11" fmla="*/ 2578173 h 4221719"/>
              <a:gd name="connsiteX12" fmla="*/ 5622681 w 9572755"/>
              <a:gd name="connsiteY12" fmla="*/ 3238728 h 4221719"/>
              <a:gd name="connsiteX13" fmla="*/ 6097153 w 9572755"/>
              <a:gd name="connsiteY13" fmla="*/ 2859150 h 4221719"/>
              <a:gd name="connsiteX14" fmla="*/ 6589011 w 9572755"/>
              <a:gd name="connsiteY14" fmla="*/ 2600544 h 4221719"/>
              <a:gd name="connsiteX15" fmla="*/ 7157654 w 9572755"/>
              <a:gd name="connsiteY15" fmla="*/ 3469082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2025095 w 9572755"/>
              <a:gd name="connsiteY4" fmla="*/ 1309251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325834 w 9572755"/>
              <a:gd name="connsiteY11" fmla="*/ 2578173 h 4221719"/>
              <a:gd name="connsiteX12" fmla="*/ 5622681 w 9572755"/>
              <a:gd name="connsiteY12" fmla="*/ 3238728 h 4221719"/>
              <a:gd name="connsiteX13" fmla="*/ 6027579 w 9572755"/>
              <a:gd name="connsiteY13" fmla="*/ 2660367 h 4221719"/>
              <a:gd name="connsiteX14" fmla="*/ 6589011 w 9572755"/>
              <a:gd name="connsiteY14" fmla="*/ 2600544 h 4221719"/>
              <a:gd name="connsiteX15" fmla="*/ 7157654 w 9572755"/>
              <a:gd name="connsiteY15" fmla="*/ 3469082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2025095 w 9572755"/>
              <a:gd name="connsiteY4" fmla="*/ 1309251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325834 w 9572755"/>
              <a:gd name="connsiteY11" fmla="*/ 2578173 h 4221719"/>
              <a:gd name="connsiteX12" fmla="*/ 5622681 w 9572755"/>
              <a:gd name="connsiteY12" fmla="*/ 3238728 h 4221719"/>
              <a:gd name="connsiteX13" fmla="*/ 6027579 w 9572755"/>
              <a:gd name="connsiteY13" fmla="*/ 2660367 h 4221719"/>
              <a:gd name="connsiteX14" fmla="*/ 6549255 w 9572755"/>
              <a:gd name="connsiteY14" fmla="*/ 3057744 h 4221719"/>
              <a:gd name="connsiteX15" fmla="*/ 7157654 w 9572755"/>
              <a:gd name="connsiteY15" fmla="*/ 3469082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2025095 w 9572755"/>
              <a:gd name="connsiteY4" fmla="*/ 1309251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325834 w 9572755"/>
              <a:gd name="connsiteY11" fmla="*/ 2578173 h 4221719"/>
              <a:gd name="connsiteX12" fmla="*/ 5622681 w 9572755"/>
              <a:gd name="connsiteY12" fmla="*/ 3238728 h 4221719"/>
              <a:gd name="connsiteX13" fmla="*/ 6027579 w 9572755"/>
              <a:gd name="connsiteY13" fmla="*/ 2660367 h 4221719"/>
              <a:gd name="connsiteX14" fmla="*/ 6549255 w 9572755"/>
              <a:gd name="connsiteY14" fmla="*/ 3057744 h 4221719"/>
              <a:gd name="connsiteX15" fmla="*/ 7137775 w 9572755"/>
              <a:gd name="connsiteY15" fmla="*/ 3091395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572755"/>
              <a:gd name="connsiteY0" fmla="*/ 0 h 4221719"/>
              <a:gd name="connsiteX1" fmla="*/ 335626 w 9572755"/>
              <a:gd name="connsiteY1" fmla="*/ 798273 h 4221719"/>
              <a:gd name="connsiteX2" fmla="*/ 896789 w 9572755"/>
              <a:gd name="connsiteY2" fmla="*/ 168782 h 4221719"/>
              <a:gd name="connsiteX3" fmla="*/ 1785610 w 9572755"/>
              <a:gd name="connsiteY3" fmla="*/ 1850805 h 4221719"/>
              <a:gd name="connsiteX4" fmla="*/ 2025095 w 9572755"/>
              <a:gd name="connsiteY4" fmla="*/ 1309251 h 4221719"/>
              <a:gd name="connsiteX5" fmla="*/ 2449148 w 9572755"/>
              <a:gd name="connsiteY5" fmla="*/ 988062 h 4221719"/>
              <a:gd name="connsiteX6" fmla="*/ 2716446 w 9572755"/>
              <a:gd name="connsiteY6" fmla="*/ 1091649 h 4221719"/>
              <a:gd name="connsiteX7" fmla="*/ 3216996 w 9572755"/>
              <a:gd name="connsiteY7" fmla="*/ 427387 h 4221719"/>
              <a:gd name="connsiteX8" fmla="*/ 3992813 w 9572755"/>
              <a:gd name="connsiteY8" fmla="*/ 1186544 h 4221719"/>
              <a:gd name="connsiteX9" fmla="*/ 4182602 w 9572755"/>
              <a:gd name="connsiteY9" fmla="*/ 1091649 h 4221719"/>
              <a:gd name="connsiteX10" fmla="*/ 5070699 w 9572755"/>
              <a:gd name="connsiteY10" fmla="*/ 2842489 h 4221719"/>
              <a:gd name="connsiteX11" fmla="*/ 5325834 w 9572755"/>
              <a:gd name="connsiteY11" fmla="*/ 2578173 h 4221719"/>
              <a:gd name="connsiteX12" fmla="*/ 5622681 w 9572755"/>
              <a:gd name="connsiteY12" fmla="*/ 3238728 h 4221719"/>
              <a:gd name="connsiteX13" fmla="*/ 6077274 w 9572755"/>
              <a:gd name="connsiteY13" fmla="*/ 2660367 h 4221719"/>
              <a:gd name="connsiteX14" fmla="*/ 6549255 w 9572755"/>
              <a:gd name="connsiteY14" fmla="*/ 3057744 h 4221719"/>
              <a:gd name="connsiteX15" fmla="*/ 7137775 w 9572755"/>
              <a:gd name="connsiteY15" fmla="*/ 3091395 h 4221719"/>
              <a:gd name="connsiteX16" fmla="*/ 7821915 w 9572755"/>
              <a:gd name="connsiteY16" fmla="*/ 4075393 h 4221719"/>
              <a:gd name="connsiteX17" fmla="*/ 8287695 w 9572755"/>
              <a:gd name="connsiteY17" fmla="*/ 3264806 h 4221719"/>
              <a:gd name="connsiteX18" fmla="*/ 9572755 w 9572755"/>
              <a:gd name="connsiteY18" fmla="*/ 4221719 h 4221719"/>
              <a:gd name="connsiteX0" fmla="*/ 0 w 9851051"/>
              <a:gd name="connsiteY0" fmla="*/ 0 h 4559649"/>
              <a:gd name="connsiteX1" fmla="*/ 335626 w 9851051"/>
              <a:gd name="connsiteY1" fmla="*/ 798273 h 4559649"/>
              <a:gd name="connsiteX2" fmla="*/ 896789 w 9851051"/>
              <a:gd name="connsiteY2" fmla="*/ 168782 h 4559649"/>
              <a:gd name="connsiteX3" fmla="*/ 1785610 w 9851051"/>
              <a:gd name="connsiteY3" fmla="*/ 1850805 h 4559649"/>
              <a:gd name="connsiteX4" fmla="*/ 2025095 w 9851051"/>
              <a:gd name="connsiteY4" fmla="*/ 1309251 h 4559649"/>
              <a:gd name="connsiteX5" fmla="*/ 2449148 w 9851051"/>
              <a:gd name="connsiteY5" fmla="*/ 988062 h 4559649"/>
              <a:gd name="connsiteX6" fmla="*/ 2716446 w 9851051"/>
              <a:gd name="connsiteY6" fmla="*/ 1091649 h 4559649"/>
              <a:gd name="connsiteX7" fmla="*/ 3216996 w 9851051"/>
              <a:gd name="connsiteY7" fmla="*/ 427387 h 4559649"/>
              <a:gd name="connsiteX8" fmla="*/ 3992813 w 9851051"/>
              <a:gd name="connsiteY8" fmla="*/ 1186544 h 4559649"/>
              <a:gd name="connsiteX9" fmla="*/ 4182602 w 9851051"/>
              <a:gd name="connsiteY9" fmla="*/ 1091649 h 4559649"/>
              <a:gd name="connsiteX10" fmla="*/ 5070699 w 9851051"/>
              <a:gd name="connsiteY10" fmla="*/ 2842489 h 4559649"/>
              <a:gd name="connsiteX11" fmla="*/ 5325834 w 9851051"/>
              <a:gd name="connsiteY11" fmla="*/ 2578173 h 4559649"/>
              <a:gd name="connsiteX12" fmla="*/ 5622681 w 9851051"/>
              <a:gd name="connsiteY12" fmla="*/ 3238728 h 4559649"/>
              <a:gd name="connsiteX13" fmla="*/ 6077274 w 9851051"/>
              <a:gd name="connsiteY13" fmla="*/ 2660367 h 4559649"/>
              <a:gd name="connsiteX14" fmla="*/ 6549255 w 9851051"/>
              <a:gd name="connsiteY14" fmla="*/ 3057744 h 4559649"/>
              <a:gd name="connsiteX15" fmla="*/ 7137775 w 9851051"/>
              <a:gd name="connsiteY15" fmla="*/ 3091395 h 4559649"/>
              <a:gd name="connsiteX16" fmla="*/ 7821915 w 9851051"/>
              <a:gd name="connsiteY16" fmla="*/ 4075393 h 4559649"/>
              <a:gd name="connsiteX17" fmla="*/ 8287695 w 9851051"/>
              <a:gd name="connsiteY17" fmla="*/ 3264806 h 4559649"/>
              <a:gd name="connsiteX18" fmla="*/ 9851051 w 9851051"/>
              <a:gd name="connsiteY18" fmla="*/ 4559649 h 4559649"/>
              <a:gd name="connsiteX0" fmla="*/ 0 w 10089590"/>
              <a:gd name="connsiteY0" fmla="*/ 0 h 4748493"/>
              <a:gd name="connsiteX1" fmla="*/ 574165 w 10089590"/>
              <a:gd name="connsiteY1" fmla="*/ 987117 h 4748493"/>
              <a:gd name="connsiteX2" fmla="*/ 1135328 w 10089590"/>
              <a:gd name="connsiteY2" fmla="*/ 357626 h 4748493"/>
              <a:gd name="connsiteX3" fmla="*/ 2024149 w 10089590"/>
              <a:gd name="connsiteY3" fmla="*/ 2039649 h 4748493"/>
              <a:gd name="connsiteX4" fmla="*/ 2263634 w 10089590"/>
              <a:gd name="connsiteY4" fmla="*/ 1498095 h 4748493"/>
              <a:gd name="connsiteX5" fmla="*/ 2687687 w 10089590"/>
              <a:gd name="connsiteY5" fmla="*/ 1176906 h 4748493"/>
              <a:gd name="connsiteX6" fmla="*/ 2954985 w 10089590"/>
              <a:gd name="connsiteY6" fmla="*/ 1280493 h 4748493"/>
              <a:gd name="connsiteX7" fmla="*/ 3455535 w 10089590"/>
              <a:gd name="connsiteY7" fmla="*/ 616231 h 4748493"/>
              <a:gd name="connsiteX8" fmla="*/ 4231352 w 10089590"/>
              <a:gd name="connsiteY8" fmla="*/ 1375388 h 4748493"/>
              <a:gd name="connsiteX9" fmla="*/ 4421141 w 10089590"/>
              <a:gd name="connsiteY9" fmla="*/ 1280493 h 4748493"/>
              <a:gd name="connsiteX10" fmla="*/ 5309238 w 10089590"/>
              <a:gd name="connsiteY10" fmla="*/ 3031333 h 4748493"/>
              <a:gd name="connsiteX11" fmla="*/ 5564373 w 10089590"/>
              <a:gd name="connsiteY11" fmla="*/ 2767017 h 4748493"/>
              <a:gd name="connsiteX12" fmla="*/ 5861220 w 10089590"/>
              <a:gd name="connsiteY12" fmla="*/ 3427572 h 4748493"/>
              <a:gd name="connsiteX13" fmla="*/ 6315813 w 10089590"/>
              <a:gd name="connsiteY13" fmla="*/ 2849211 h 4748493"/>
              <a:gd name="connsiteX14" fmla="*/ 6787794 w 10089590"/>
              <a:gd name="connsiteY14" fmla="*/ 3246588 h 4748493"/>
              <a:gd name="connsiteX15" fmla="*/ 7376314 w 10089590"/>
              <a:gd name="connsiteY15" fmla="*/ 3280239 h 4748493"/>
              <a:gd name="connsiteX16" fmla="*/ 8060454 w 10089590"/>
              <a:gd name="connsiteY16" fmla="*/ 4264237 h 4748493"/>
              <a:gd name="connsiteX17" fmla="*/ 8526234 w 10089590"/>
              <a:gd name="connsiteY17" fmla="*/ 3453650 h 4748493"/>
              <a:gd name="connsiteX18" fmla="*/ 10089590 w 10089590"/>
              <a:gd name="connsiteY18" fmla="*/ 4748493 h 474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089590" h="4748493">
                <a:moveTo>
                  <a:pt x="0" y="0"/>
                </a:moveTo>
                <a:lnTo>
                  <a:pt x="574165" y="987117"/>
                </a:lnTo>
                <a:lnTo>
                  <a:pt x="1135328" y="357626"/>
                </a:lnTo>
                <a:lnTo>
                  <a:pt x="2024149" y="2039649"/>
                </a:lnTo>
                <a:lnTo>
                  <a:pt x="2263634" y="1498095"/>
                </a:lnTo>
                <a:lnTo>
                  <a:pt x="2687687" y="1176906"/>
                </a:lnTo>
                <a:lnTo>
                  <a:pt x="2954985" y="1280493"/>
                </a:lnTo>
                <a:lnTo>
                  <a:pt x="3455535" y="616231"/>
                </a:lnTo>
                <a:lnTo>
                  <a:pt x="4231352" y="1375388"/>
                </a:lnTo>
                <a:lnTo>
                  <a:pt x="4421141" y="1280493"/>
                </a:lnTo>
                <a:lnTo>
                  <a:pt x="5309238" y="3031333"/>
                </a:lnTo>
                <a:lnTo>
                  <a:pt x="5564373" y="2767017"/>
                </a:lnTo>
                <a:lnTo>
                  <a:pt x="5861220" y="3427572"/>
                </a:lnTo>
                <a:lnTo>
                  <a:pt x="6315813" y="2849211"/>
                </a:lnTo>
                <a:lnTo>
                  <a:pt x="6787794" y="3246588"/>
                </a:lnTo>
                <a:lnTo>
                  <a:pt x="7376314" y="3280239"/>
                </a:lnTo>
                <a:lnTo>
                  <a:pt x="8060454" y="4264237"/>
                </a:lnTo>
                <a:lnTo>
                  <a:pt x="8526234" y="3453650"/>
                </a:lnTo>
                <a:lnTo>
                  <a:pt x="10089590" y="4748493"/>
                </a:lnTo>
              </a:path>
            </a:pathLst>
          </a:custGeom>
          <a:noFill/>
          <a:ln w="50800" cap="flat">
            <a:solidFill>
              <a:schemeClr val="accent5"/>
            </a:solidFill>
            <a:prstDash val="solid"/>
            <a:miter/>
            <a:tailEnd type="stealth" w="lg" len="lg"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03" name="Graphic 21">
            <a:extLst>
              <a:ext uri="{FF2B5EF4-FFF2-40B4-BE49-F238E27FC236}">
                <a16:creationId xmlns:a16="http://schemas.microsoft.com/office/drawing/2014/main" id="{B658D5CD-B5A5-43A9-A3B7-47123DBE9163}"/>
              </a:ext>
            </a:extLst>
          </p:cNvPr>
          <p:cNvSpPr/>
          <p:nvPr/>
        </p:nvSpPr>
        <p:spPr>
          <a:xfrm>
            <a:off x="516111" y="3186297"/>
            <a:ext cx="4016580" cy="3419422"/>
          </a:xfrm>
          <a:custGeom>
            <a:avLst/>
            <a:gdLst>
              <a:gd name="connsiteX0" fmla="*/ 590301 w 3176570"/>
              <a:gd name="connsiteY0" fmla="*/ 0 h 2704299"/>
              <a:gd name="connsiteX1" fmla="*/ 580778 w 3176570"/>
              <a:gd name="connsiteY1" fmla="*/ 34053 h 2704299"/>
              <a:gd name="connsiteX2" fmla="*/ 571832 w 3176570"/>
              <a:gd name="connsiteY2" fmla="*/ 90903 h 2704299"/>
              <a:gd name="connsiteX3" fmla="*/ 566926 w 3176570"/>
              <a:gd name="connsiteY3" fmla="*/ 536762 h 2704299"/>
              <a:gd name="connsiteX4" fmla="*/ 565772 w 3176570"/>
              <a:gd name="connsiteY4" fmla="*/ 584667 h 2704299"/>
              <a:gd name="connsiteX5" fmla="*/ 577892 w 3176570"/>
              <a:gd name="connsiteY5" fmla="*/ 600539 h 2704299"/>
              <a:gd name="connsiteX6" fmla="*/ 792597 w 3176570"/>
              <a:gd name="connsiteY6" fmla="*/ 658255 h 2704299"/>
              <a:gd name="connsiteX7" fmla="*/ 1891516 w 3176570"/>
              <a:gd name="connsiteY7" fmla="*/ 950300 h 2704299"/>
              <a:gd name="connsiteX8" fmla="*/ 3033434 w 3176570"/>
              <a:gd name="connsiteY8" fmla="*/ 1254176 h 2704299"/>
              <a:gd name="connsiteX9" fmla="*/ 3121740 w 3176570"/>
              <a:gd name="connsiteY9" fmla="*/ 1278417 h 2704299"/>
              <a:gd name="connsiteX10" fmla="*/ 3119720 w 3176570"/>
              <a:gd name="connsiteY10" fmla="*/ 1298041 h 2704299"/>
              <a:gd name="connsiteX11" fmla="*/ 3122606 w 3176570"/>
              <a:gd name="connsiteY11" fmla="*/ 1364703 h 2704299"/>
              <a:gd name="connsiteX12" fmla="*/ 3105002 w 3176570"/>
              <a:gd name="connsiteY12" fmla="*/ 1440023 h 2704299"/>
              <a:gd name="connsiteX13" fmla="*/ 3059406 w 3176570"/>
              <a:gd name="connsiteY13" fmla="*/ 1465707 h 2704299"/>
              <a:gd name="connsiteX14" fmla="*/ 3047863 w 3176570"/>
              <a:gd name="connsiteY14" fmla="*/ 1478404 h 2704299"/>
              <a:gd name="connsiteX15" fmla="*/ 3019871 w 3176570"/>
              <a:gd name="connsiteY15" fmla="*/ 1778818 h 2704299"/>
              <a:gd name="connsiteX16" fmla="*/ 3020159 w 3176570"/>
              <a:gd name="connsiteY16" fmla="*/ 1783147 h 2704299"/>
              <a:gd name="connsiteX17" fmla="*/ 3096057 w 3176570"/>
              <a:gd name="connsiteY17" fmla="*/ 1722545 h 2704299"/>
              <a:gd name="connsiteX18" fmla="*/ 3176571 w 3176570"/>
              <a:gd name="connsiteY18" fmla="*/ 1823260 h 2704299"/>
              <a:gd name="connsiteX19" fmla="*/ 3168779 w 3176570"/>
              <a:gd name="connsiteY19" fmla="*/ 1829897 h 2704299"/>
              <a:gd name="connsiteX20" fmla="*/ 3051037 w 3176570"/>
              <a:gd name="connsiteY20" fmla="*/ 1923686 h 2704299"/>
              <a:gd name="connsiteX21" fmla="*/ 3045266 w 3176570"/>
              <a:gd name="connsiteY21" fmla="*/ 1941001 h 2704299"/>
              <a:gd name="connsiteX22" fmla="*/ 3132418 w 3176570"/>
              <a:gd name="connsiteY22" fmla="*/ 2240837 h 2704299"/>
              <a:gd name="connsiteX23" fmla="*/ 3138766 w 3176570"/>
              <a:gd name="connsiteY23" fmla="*/ 2263058 h 2704299"/>
              <a:gd name="connsiteX24" fmla="*/ 3157524 w 3176570"/>
              <a:gd name="connsiteY24" fmla="*/ 2296245 h 2704299"/>
              <a:gd name="connsiteX25" fmla="*/ 3162719 w 3176570"/>
              <a:gd name="connsiteY25" fmla="*/ 2303460 h 2704299"/>
              <a:gd name="connsiteX26" fmla="*/ 2933873 w 3176570"/>
              <a:gd name="connsiteY26" fmla="*/ 2294514 h 2704299"/>
              <a:gd name="connsiteX27" fmla="*/ 2735906 w 3176570"/>
              <a:gd name="connsiteY27" fmla="*/ 2176772 h 2704299"/>
              <a:gd name="connsiteX28" fmla="*/ 2714263 w 3176570"/>
              <a:gd name="connsiteY28" fmla="*/ 2193799 h 2704299"/>
              <a:gd name="connsiteX29" fmla="*/ 2586710 w 3176570"/>
              <a:gd name="connsiteY29" fmla="*/ 2296534 h 2704299"/>
              <a:gd name="connsiteX30" fmla="*/ 2580361 w 3176570"/>
              <a:gd name="connsiteY30" fmla="*/ 2308943 h 2704299"/>
              <a:gd name="connsiteX31" fmla="*/ 2568240 w 3176570"/>
              <a:gd name="connsiteY31" fmla="*/ 2360599 h 2704299"/>
              <a:gd name="connsiteX32" fmla="*/ 2565066 w 3176570"/>
              <a:gd name="connsiteY32" fmla="*/ 2372431 h 2704299"/>
              <a:gd name="connsiteX33" fmla="*/ 2564489 w 3176570"/>
              <a:gd name="connsiteY33" fmla="*/ 2497387 h 2704299"/>
              <a:gd name="connsiteX34" fmla="*/ 2565066 w 3176570"/>
              <a:gd name="connsiteY34" fmla="*/ 2502004 h 2704299"/>
              <a:gd name="connsiteX35" fmla="*/ 2689733 w 3176570"/>
              <a:gd name="connsiteY35" fmla="*/ 2502004 h 2704299"/>
              <a:gd name="connsiteX36" fmla="*/ 2689733 w 3176570"/>
              <a:gd name="connsiteY36" fmla="*/ 2671690 h 2704299"/>
              <a:gd name="connsiteX37" fmla="*/ 2823058 w 3176570"/>
              <a:gd name="connsiteY37" fmla="*/ 2671690 h 2704299"/>
              <a:gd name="connsiteX38" fmla="*/ 2823058 w 3176570"/>
              <a:gd name="connsiteY38" fmla="*/ 2704300 h 2704299"/>
              <a:gd name="connsiteX39" fmla="*/ 220916 w 3176570"/>
              <a:gd name="connsiteY39" fmla="*/ 2704300 h 2704299"/>
              <a:gd name="connsiteX40" fmla="*/ 220916 w 3176570"/>
              <a:gd name="connsiteY40" fmla="*/ 2671979 h 2704299"/>
              <a:gd name="connsiteX41" fmla="*/ 375019 w 3176570"/>
              <a:gd name="connsiteY41" fmla="*/ 2671979 h 2704299"/>
              <a:gd name="connsiteX42" fmla="*/ 283827 w 3176570"/>
              <a:gd name="connsiteY42" fmla="*/ 1844903 h 2704299"/>
              <a:gd name="connsiteX43" fmla="*/ 275458 w 3176570"/>
              <a:gd name="connsiteY43" fmla="*/ 1846635 h 2704299"/>
              <a:gd name="connsiteX44" fmla="*/ 246023 w 3176570"/>
              <a:gd name="connsiteY44" fmla="*/ 1835669 h 2704299"/>
              <a:gd name="connsiteX45" fmla="*/ 247466 w 3176570"/>
              <a:gd name="connsiteY45" fmla="*/ 1803925 h 2704299"/>
              <a:gd name="connsiteX46" fmla="*/ 254392 w 3176570"/>
              <a:gd name="connsiteY46" fmla="*/ 1790073 h 2704299"/>
              <a:gd name="connsiteX47" fmla="*/ 265647 w 3176570"/>
              <a:gd name="connsiteY47" fmla="*/ 1749383 h 2704299"/>
              <a:gd name="connsiteX48" fmla="*/ 267089 w 3176570"/>
              <a:gd name="connsiteY48" fmla="*/ 1693686 h 2704299"/>
              <a:gd name="connsiteX49" fmla="*/ 237366 w 3176570"/>
              <a:gd name="connsiteY49" fmla="*/ 1426748 h 2704299"/>
              <a:gd name="connsiteX50" fmla="*/ 222936 w 3176570"/>
              <a:gd name="connsiteY50" fmla="*/ 1296886 h 2704299"/>
              <a:gd name="connsiteX51" fmla="*/ 211393 w 3176570"/>
              <a:gd name="connsiteY51" fmla="*/ 1272934 h 2704299"/>
              <a:gd name="connsiteX52" fmla="*/ 23238 w 3176570"/>
              <a:gd name="connsiteY52" fmla="*/ 933273 h 2704299"/>
              <a:gd name="connsiteX53" fmla="*/ 293350 w 3176570"/>
              <a:gd name="connsiteY53" fmla="*/ 143425 h 2704299"/>
              <a:gd name="connsiteX54" fmla="*/ 564617 w 3176570"/>
              <a:gd name="connsiteY54" fmla="*/ 6349 h 2704299"/>
              <a:gd name="connsiteX55" fmla="*/ 588570 w 3176570"/>
              <a:gd name="connsiteY55" fmla="*/ 289 h 2704299"/>
              <a:gd name="connsiteX56" fmla="*/ 590301 w 3176570"/>
              <a:gd name="connsiteY56" fmla="*/ 0 h 2704299"/>
              <a:gd name="connsiteX57" fmla="*/ 2657124 w 3176570"/>
              <a:gd name="connsiteY57" fmla="*/ 2074037 h 2704299"/>
              <a:gd name="connsiteX58" fmla="*/ 2626823 w 3176570"/>
              <a:gd name="connsiteY58" fmla="*/ 1674063 h 2704299"/>
              <a:gd name="connsiteX59" fmla="*/ 2666935 w 3176570"/>
              <a:gd name="connsiteY59" fmla="*/ 1704941 h 2704299"/>
              <a:gd name="connsiteX60" fmla="*/ 2927813 w 3176570"/>
              <a:gd name="connsiteY60" fmla="*/ 1840863 h 2704299"/>
              <a:gd name="connsiteX61" fmla="*/ 2951477 w 3176570"/>
              <a:gd name="connsiteY61" fmla="*/ 1838554 h 2704299"/>
              <a:gd name="connsiteX62" fmla="*/ 2952054 w 3176570"/>
              <a:gd name="connsiteY62" fmla="*/ 1837977 h 2704299"/>
              <a:gd name="connsiteX63" fmla="*/ 2973120 w 3176570"/>
              <a:gd name="connsiteY63" fmla="*/ 1800173 h 2704299"/>
              <a:gd name="connsiteX64" fmla="*/ 2991878 w 3176570"/>
              <a:gd name="connsiteY64" fmla="*/ 1603360 h 2704299"/>
              <a:gd name="connsiteX65" fmla="*/ 3004576 w 3176570"/>
              <a:gd name="connsiteY65" fmla="*/ 1470035 h 2704299"/>
              <a:gd name="connsiteX66" fmla="*/ 2997073 w 3176570"/>
              <a:gd name="connsiteY66" fmla="*/ 1453586 h 2704299"/>
              <a:gd name="connsiteX67" fmla="*/ 2842393 w 3176570"/>
              <a:gd name="connsiteY67" fmla="*/ 1367012 h 2704299"/>
              <a:gd name="connsiteX68" fmla="*/ 2541114 w 3176570"/>
              <a:gd name="connsiteY68" fmla="*/ 1258216 h 2704299"/>
              <a:gd name="connsiteX69" fmla="*/ 1912005 w 3176570"/>
              <a:gd name="connsiteY69" fmla="*/ 1094302 h 2704299"/>
              <a:gd name="connsiteX70" fmla="*/ 1464704 w 3176570"/>
              <a:gd name="connsiteY70" fmla="*/ 990124 h 2704299"/>
              <a:gd name="connsiteX71" fmla="*/ 1387075 w 3176570"/>
              <a:gd name="connsiteY71" fmla="*/ 970789 h 2704299"/>
              <a:gd name="connsiteX72" fmla="*/ 1387075 w 3176570"/>
              <a:gd name="connsiteY72" fmla="*/ 1060827 h 2704299"/>
              <a:gd name="connsiteX73" fmla="*/ 1458355 w 3176570"/>
              <a:gd name="connsiteY73" fmla="*/ 1060827 h 2704299"/>
              <a:gd name="connsiteX74" fmla="*/ 1458355 w 3176570"/>
              <a:gd name="connsiteY74" fmla="*/ 1149998 h 2704299"/>
              <a:gd name="connsiteX75" fmla="*/ 1545795 w 3176570"/>
              <a:gd name="connsiteY75" fmla="*/ 1149998 h 2704299"/>
              <a:gd name="connsiteX76" fmla="*/ 1545795 w 3176570"/>
              <a:gd name="connsiteY76" fmla="*/ 1349985 h 2704299"/>
              <a:gd name="connsiteX77" fmla="*/ 1488079 w 3176570"/>
              <a:gd name="connsiteY77" fmla="*/ 1349985 h 2704299"/>
              <a:gd name="connsiteX78" fmla="*/ 1740588 w 3176570"/>
              <a:gd name="connsiteY78" fmla="*/ 2671979 h 2704299"/>
              <a:gd name="connsiteX79" fmla="*/ 2395668 w 3176570"/>
              <a:gd name="connsiteY79" fmla="*/ 2671979 h 2704299"/>
              <a:gd name="connsiteX80" fmla="*/ 2395668 w 3176570"/>
              <a:gd name="connsiteY80" fmla="*/ 2450636 h 2704299"/>
              <a:gd name="connsiteX81" fmla="*/ 2253975 w 3176570"/>
              <a:gd name="connsiteY81" fmla="*/ 2564337 h 2704299"/>
              <a:gd name="connsiteX82" fmla="*/ 2173749 w 3176570"/>
              <a:gd name="connsiteY82" fmla="*/ 2463623 h 2704299"/>
              <a:gd name="connsiteX83" fmla="*/ 2195970 w 3176570"/>
              <a:gd name="connsiteY83" fmla="*/ 2444865 h 2704299"/>
              <a:gd name="connsiteX84" fmla="*/ 2350073 w 3176570"/>
              <a:gd name="connsiteY84" fmla="*/ 2322218 h 2704299"/>
              <a:gd name="connsiteX85" fmla="*/ 2361327 w 3176570"/>
              <a:gd name="connsiteY85" fmla="*/ 2300574 h 2704299"/>
              <a:gd name="connsiteX86" fmla="*/ 2383548 w 3176570"/>
              <a:gd name="connsiteY86" fmla="*/ 2241992 h 2704299"/>
              <a:gd name="connsiteX87" fmla="*/ 2491766 w 3176570"/>
              <a:gd name="connsiteY87" fmla="*/ 2201302 h 2704299"/>
              <a:gd name="connsiteX88" fmla="*/ 2502732 w 3176570"/>
              <a:gd name="connsiteY88" fmla="*/ 2198127 h 2704299"/>
              <a:gd name="connsiteX89" fmla="*/ 2657124 w 3176570"/>
              <a:gd name="connsiteY89" fmla="*/ 2074037 h 2704299"/>
              <a:gd name="connsiteX90" fmla="*/ 381368 w 3176570"/>
              <a:gd name="connsiteY90" fmla="*/ 2671979 h 2704299"/>
              <a:gd name="connsiteX91" fmla="*/ 392911 w 3176570"/>
              <a:gd name="connsiteY91" fmla="*/ 2671979 h 2704299"/>
              <a:gd name="connsiteX92" fmla="*/ 909184 w 3176570"/>
              <a:gd name="connsiteY92" fmla="*/ 2671690 h 2704299"/>
              <a:gd name="connsiteX93" fmla="*/ 936888 w 3176570"/>
              <a:gd name="connsiteY93" fmla="*/ 2669670 h 2704299"/>
              <a:gd name="connsiteX94" fmla="*/ 944391 w 3176570"/>
              <a:gd name="connsiteY94" fmla="*/ 2641678 h 2704299"/>
              <a:gd name="connsiteX95" fmla="*/ 985081 w 3176570"/>
              <a:gd name="connsiteY95" fmla="*/ 2405618 h 2704299"/>
              <a:gd name="connsiteX96" fmla="*/ 1047126 w 3176570"/>
              <a:gd name="connsiteY96" fmla="*/ 2054125 h 2704299"/>
              <a:gd name="connsiteX97" fmla="*/ 1109171 w 3176570"/>
              <a:gd name="connsiteY97" fmla="*/ 1700035 h 2704299"/>
              <a:gd name="connsiteX98" fmla="*/ 1165733 w 3176570"/>
              <a:gd name="connsiteY98" fmla="*/ 1379421 h 2704299"/>
              <a:gd name="connsiteX99" fmla="*/ 1170350 w 3176570"/>
              <a:gd name="connsiteY99" fmla="*/ 1348543 h 2704299"/>
              <a:gd name="connsiteX100" fmla="*/ 1151593 w 3176570"/>
              <a:gd name="connsiteY100" fmla="*/ 1348543 h 2704299"/>
              <a:gd name="connsiteX101" fmla="*/ 1121003 w 3176570"/>
              <a:gd name="connsiteY101" fmla="*/ 1348831 h 2704299"/>
              <a:gd name="connsiteX102" fmla="*/ 1110902 w 3176570"/>
              <a:gd name="connsiteY102" fmla="*/ 1338154 h 2704299"/>
              <a:gd name="connsiteX103" fmla="*/ 1111191 w 3176570"/>
              <a:gd name="connsiteY103" fmla="*/ 1157790 h 2704299"/>
              <a:gd name="connsiteX104" fmla="*/ 1111191 w 3176570"/>
              <a:gd name="connsiteY104" fmla="*/ 1148555 h 2704299"/>
              <a:gd name="connsiteX105" fmla="*/ 1200651 w 3176570"/>
              <a:gd name="connsiteY105" fmla="*/ 1148555 h 2704299"/>
              <a:gd name="connsiteX106" fmla="*/ 1200651 w 3176570"/>
              <a:gd name="connsiteY106" fmla="*/ 1059095 h 2704299"/>
              <a:gd name="connsiteX107" fmla="*/ 1266737 w 3176570"/>
              <a:gd name="connsiteY107" fmla="*/ 1059095 h 2704299"/>
              <a:gd name="connsiteX108" fmla="*/ 1266737 w 3176570"/>
              <a:gd name="connsiteY108" fmla="*/ 1049860 h 2704299"/>
              <a:gd name="connsiteX109" fmla="*/ 1266448 w 3176570"/>
              <a:gd name="connsiteY109" fmla="*/ 946548 h 2704299"/>
              <a:gd name="connsiteX110" fmla="*/ 1257213 w 3176570"/>
              <a:gd name="connsiteY110" fmla="*/ 934428 h 2704299"/>
              <a:gd name="connsiteX111" fmla="*/ 980175 w 3176570"/>
              <a:gd name="connsiteY111" fmla="*/ 861128 h 2704299"/>
              <a:gd name="connsiteX112" fmla="*/ 529122 w 3176570"/>
              <a:gd name="connsiteY112" fmla="*/ 741367 h 2704299"/>
              <a:gd name="connsiteX113" fmla="*/ 517867 w 3176570"/>
              <a:gd name="connsiteY113" fmla="*/ 744830 h 2704299"/>
              <a:gd name="connsiteX114" fmla="*/ 261895 w 3176570"/>
              <a:gd name="connsiteY114" fmla="*/ 1184917 h 2704299"/>
              <a:gd name="connsiteX115" fmla="*/ 248909 w 3176570"/>
              <a:gd name="connsiteY115" fmla="*/ 1214352 h 2704299"/>
              <a:gd name="connsiteX116" fmla="*/ 234191 w 3176570"/>
              <a:gd name="connsiteY116" fmla="*/ 1265142 h 2704299"/>
              <a:gd name="connsiteX117" fmla="*/ 230728 w 3176570"/>
              <a:gd name="connsiteY117" fmla="*/ 1301792 h 2704299"/>
              <a:gd name="connsiteX118" fmla="*/ 252083 w 3176570"/>
              <a:gd name="connsiteY118" fmla="*/ 1499182 h 2704299"/>
              <a:gd name="connsiteX119" fmla="*/ 278056 w 3176570"/>
              <a:gd name="connsiteY119" fmla="*/ 1734088 h 2704299"/>
              <a:gd name="connsiteX120" fmla="*/ 294505 w 3176570"/>
              <a:gd name="connsiteY120" fmla="*/ 1814025 h 2704299"/>
              <a:gd name="connsiteX121" fmla="*/ 294216 w 3176570"/>
              <a:gd name="connsiteY121" fmla="*/ 1829897 h 2704299"/>
              <a:gd name="connsiteX122" fmla="*/ 291619 w 3176570"/>
              <a:gd name="connsiteY122" fmla="*/ 1856446 h 2704299"/>
              <a:gd name="connsiteX123" fmla="*/ 307491 w 3176570"/>
              <a:gd name="connsiteY123" fmla="*/ 1998717 h 2704299"/>
              <a:gd name="connsiteX124" fmla="*/ 341255 w 3176570"/>
              <a:gd name="connsiteY124" fmla="*/ 2306057 h 2704299"/>
              <a:gd name="connsiteX125" fmla="*/ 375885 w 3176570"/>
              <a:gd name="connsiteY125" fmla="*/ 2624074 h 2704299"/>
              <a:gd name="connsiteX126" fmla="*/ 381368 w 3176570"/>
              <a:gd name="connsiteY126" fmla="*/ 2671979 h 2704299"/>
              <a:gd name="connsiteX127" fmla="*/ 1695858 w 3176570"/>
              <a:gd name="connsiteY127" fmla="*/ 2671401 h 2704299"/>
              <a:gd name="connsiteX128" fmla="*/ 1622269 w 3176570"/>
              <a:gd name="connsiteY128" fmla="*/ 2290185 h 2704299"/>
              <a:gd name="connsiteX129" fmla="*/ 1052320 w 3176570"/>
              <a:gd name="connsiteY129" fmla="*/ 2669381 h 2704299"/>
              <a:gd name="connsiteX130" fmla="*/ 1053475 w 3176570"/>
              <a:gd name="connsiteY130" fmla="*/ 2671401 h 2704299"/>
              <a:gd name="connsiteX131" fmla="*/ 1695858 w 3176570"/>
              <a:gd name="connsiteY131" fmla="*/ 2671401 h 2704299"/>
              <a:gd name="connsiteX132" fmla="*/ 1567727 w 3176570"/>
              <a:gd name="connsiteY132" fmla="*/ 2237374 h 2704299"/>
              <a:gd name="connsiteX133" fmla="*/ 1568593 w 3176570"/>
              <a:gd name="connsiteY133" fmla="*/ 2235354 h 2704299"/>
              <a:gd name="connsiteX134" fmla="*/ 1126197 w 3176570"/>
              <a:gd name="connsiteY134" fmla="*/ 1854138 h 2704299"/>
              <a:gd name="connsiteX135" fmla="*/ 1059824 w 3176570"/>
              <a:gd name="connsiteY135" fmla="*/ 2237374 h 2704299"/>
              <a:gd name="connsiteX136" fmla="*/ 1567727 w 3176570"/>
              <a:gd name="connsiteY136" fmla="*/ 2237374 h 2704299"/>
              <a:gd name="connsiteX137" fmla="*/ 985369 w 3176570"/>
              <a:gd name="connsiteY137" fmla="*/ 2659281 h 2704299"/>
              <a:gd name="connsiteX138" fmla="*/ 987101 w 3176570"/>
              <a:gd name="connsiteY138" fmla="*/ 2660724 h 2704299"/>
              <a:gd name="connsiteX139" fmla="*/ 1552721 w 3176570"/>
              <a:gd name="connsiteY139" fmla="*/ 2284702 h 2704299"/>
              <a:gd name="connsiteX140" fmla="*/ 1551567 w 3176570"/>
              <a:gd name="connsiteY140" fmla="*/ 2282393 h 2704299"/>
              <a:gd name="connsiteX141" fmla="*/ 1548681 w 3176570"/>
              <a:gd name="connsiteY141" fmla="*/ 2282105 h 2704299"/>
              <a:gd name="connsiteX142" fmla="*/ 1057515 w 3176570"/>
              <a:gd name="connsiteY142" fmla="*/ 2282105 h 2704299"/>
              <a:gd name="connsiteX143" fmla="*/ 1049723 w 3176570"/>
              <a:gd name="connsiteY143" fmla="*/ 2289031 h 2704299"/>
              <a:gd name="connsiteX144" fmla="*/ 997201 w 3176570"/>
              <a:gd name="connsiteY144" fmla="*/ 2589444 h 2704299"/>
              <a:gd name="connsiteX145" fmla="*/ 985369 w 3176570"/>
              <a:gd name="connsiteY145" fmla="*/ 2659281 h 2704299"/>
              <a:gd name="connsiteX146" fmla="*/ 1183914 w 3176570"/>
              <a:gd name="connsiteY146" fmla="*/ 1843460 h 2704299"/>
              <a:gd name="connsiteX147" fmla="*/ 1183048 w 3176570"/>
              <a:gd name="connsiteY147" fmla="*/ 1845192 h 2704299"/>
              <a:gd name="connsiteX148" fmla="*/ 1606397 w 3176570"/>
              <a:gd name="connsiteY148" fmla="*/ 2209671 h 2704299"/>
              <a:gd name="connsiteX149" fmla="*/ 1605820 w 3176570"/>
              <a:gd name="connsiteY149" fmla="*/ 2202167 h 2704299"/>
              <a:gd name="connsiteX150" fmla="*/ 1539158 w 3176570"/>
              <a:gd name="connsiteY150" fmla="*/ 1851541 h 2704299"/>
              <a:gd name="connsiteX151" fmla="*/ 1528769 w 3176570"/>
              <a:gd name="connsiteY151" fmla="*/ 1842595 h 2704299"/>
              <a:gd name="connsiteX152" fmla="*/ 1192283 w 3176570"/>
              <a:gd name="connsiteY152" fmla="*/ 1842595 h 2704299"/>
              <a:gd name="connsiteX153" fmla="*/ 1183914 w 3176570"/>
              <a:gd name="connsiteY153" fmla="*/ 1843460 h 2704299"/>
              <a:gd name="connsiteX154" fmla="*/ 1457778 w 3176570"/>
              <a:gd name="connsiteY154" fmla="*/ 1424728 h 2704299"/>
              <a:gd name="connsiteX155" fmla="*/ 1454315 w 3176570"/>
              <a:gd name="connsiteY155" fmla="*/ 1424151 h 2704299"/>
              <a:gd name="connsiteX156" fmla="*/ 1187088 w 3176570"/>
              <a:gd name="connsiteY156" fmla="*/ 1798442 h 2704299"/>
              <a:gd name="connsiteX157" fmla="*/ 1528480 w 3176570"/>
              <a:gd name="connsiteY157" fmla="*/ 1798442 h 2704299"/>
              <a:gd name="connsiteX158" fmla="*/ 1457778 w 3176570"/>
              <a:gd name="connsiteY158" fmla="*/ 1424728 h 2704299"/>
              <a:gd name="connsiteX159" fmla="*/ 1137741 w 3176570"/>
              <a:gd name="connsiteY159" fmla="*/ 1789207 h 2704299"/>
              <a:gd name="connsiteX160" fmla="*/ 1139184 w 3176570"/>
              <a:gd name="connsiteY160" fmla="*/ 1789784 h 2704299"/>
              <a:gd name="connsiteX161" fmla="*/ 1144378 w 3176570"/>
              <a:gd name="connsiteY161" fmla="*/ 1782858 h 2704299"/>
              <a:gd name="connsiteX162" fmla="*/ 1438443 w 3176570"/>
              <a:gd name="connsiteY162" fmla="*/ 1371052 h 2704299"/>
              <a:gd name="connsiteX163" fmla="*/ 1443349 w 3176570"/>
              <a:gd name="connsiteY163" fmla="*/ 1355757 h 2704299"/>
              <a:gd name="connsiteX164" fmla="*/ 1436134 w 3176570"/>
              <a:gd name="connsiteY164" fmla="*/ 1348543 h 2704299"/>
              <a:gd name="connsiteX165" fmla="*/ 1222872 w 3176570"/>
              <a:gd name="connsiteY165" fmla="*/ 1348254 h 2704299"/>
              <a:gd name="connsiteX166" fmla="*/ 1213926 w 3176570"/>
              <a:gd name="connsiteY166" fmla="*/ 1355757 h 2704299"/>
              <a:gd name="connsiteX167" fmla="*/ 1205557 w 3176570"/>
              <a:gd name="connsiteY167" fmla="*/ 1397890 h 2704299"/>
              <a:gd name="connsiteX168" fmla="*/ 1148130 w 3176570"/>
              <a:gd name="connsiteY168" fmla="*/ 1724276 h 2704299"/>
              <a:gd name="connsiteX169" fmla="*/ 1137741 w 3176570"/>
              <a:gd name="connsiteY169" fmla="*/ 1789207 h 2704299"/>
              <a:gd name="connsiteX170" fmla="*/ 2918579 w 3176570"/>
              <a:gd name="connsiteY170" fmla="*/ 1982268 h 2704299"/>
              <a:gd name="connsiteX171" fmla="*/ 2951188 w 3176570"/>
              <a:gd name="connsiteY171" fmla="*/ 1947927 h 2704299"/>
              <a:gd name="connsiteX172" fmla="*/ 2916558 w 3176570"/>
              <a:gd name="connsiteY172" fmla="*/ 1916471 h 2704299"/>
              <a:gd name="connsiteX173" fmla="*/ 2883660 w 3176570"/>
              <a:gd name="connsiteY173" fmla="*/ 1950524 h 2704299"/>
              <a:gd name="connsiteX174" fmla="*/ 2918579 w 3176570"/>
              <a:gd name="connsiteY174" fmla="*/ 1982268 h 2704299"/>
              <a:gd name="connsiteX175" fmla="*/ 2465505 w 3176570"/>
              <a:gd name="connsiteY175" fmla="*/ 2346458 h 2704299"/>
              <a:gd name="connsiteX176" fmla="*/ 2499269 w 3176570"/>
              <a:gd name="connsiteY176" fmla="*/ 2314426 h 2704299"/>
              <a:gd name="connsiteX177" fmla="*/ 2465505 w 3176570"/>
              <a:gd name="connsiteY177" fmla="*/ 2281527 h 2704299"/>
              <a:gd name="connsiteX178" fmla="*/ 2432318 w 3176570"/>
              <a:gd name="connsiteY178" fmla="*/ 2312983 h 2704299"/>
              <a:gd name="connsiteX179" fmla="*/ 2465505 w 3176570"/>
              <a:gd name="connsiteY179" fmla="*/ 2346458 h 2704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3176570" h="2704299">
                <a:moveTo>
                  <a:pt x="590301" y="0"/>
                </a:moveTo>
                <a:cubicBezTo>
                  <a:pt x="587127" y="11255"/>
                  <a:pt x="584529" y="23087"/>
                  <a:pt x="580778" y="34053"/>
                </a:cubicBezTo>
                <a:cubicBezTo>
                  <a:pt x="574718" y="52522"/>
                  <a:pt x="571832" y="71280"/>
                  <a:pt x="571832" y="90903"/>
                </a:cubicBezTo>
                <a:cubicBezTo>
                  <a:pt x="570389" y="239523"/>
                  <a:pt x="568657" y="388142"/>
                  <a:pt x="566926" y="536762"/>
                </a:cubicBezTo>
                <a:cubicBezTo>
                  <a:pt x="566637" y="552634"/>
                  <a:pt x="566637" y="568795"/>
                  <a:pt x="565772" y="584667"/>
                </a:cubicBezTo>
                <a:cubicBezTo>
                  <a:pt x="565194" y="593901"/>
                  <a:pt x="568657" y="598230"/>
                  <a:pt x="577892" y="600539"/>
                </a:cubicBezTo>
                <a:cubicBezTo>
                  <a:pt x="649460" y="619585"/>
                  <a:pt x="721029" y="639209"/>
                  <a:pt x="792597" y="658255"/>
                </a:cubicBezTo>
                <a:cubicBezTo>
                  <a:pt x="1158807" y="755796"/>
                  <a:pt x="1525306" y="853048"/>
                  <a:pt x="1891516" y="950300"/>
                </a:cubicBezTo>
                <a:cubicBezTo>
                  <a:pt x="2272155" y="1051592"/>
                  <a:pt x="2652795" y="1152884"/>
                  <a:pt x="3033434" y="1254176"/>
                </a:cubicBezTo>
                <a:cubicBezTo>
                  <a:pt x="3062581" y="1261968"/>
                  <a:pt x="3091728" y="1270048"/>
                  <a:pt x="3121740" y="1278417"/>
                </a:cubicBezTo>
                <a:cubicBezTo>
                  <a:pt x="3121163" y="1284477"/>
                  <a:pt x="3120586" y="1291403"/>
                  <a:pt x="3119720" y="1298041"/>
                </a:cubicBezTo>
                <a:cubicBezTo>
                  <a:pt x="3117123" y="1320262"/>
                  <a:pt x="3117700" y="1342482"/>
                  <a:pt x="3122606" y="1364703"/>
                </a:cubicBezTo>
                <a:cubicBezTo>
                  <a:pt x="3128378" y="1392407"/>
                  <a:pt x="3123183" y="1417802"/>
                  <a:pt x="3105002" y="1440023"/>
                </a:cubicBezTo>
                <a:cubicBezTo>
                  <a:pt x="3093171" y="1454452"/>
                  <a:pt x="3077587" y="1463110"/>
                  <a:pt x="3059406" y="1465707"/>
                </a:cubicBezTo>
                <a:cubicBezTo>
                  <a:pt x="3051615" y="1466861"/>
                  <a:pt x="3048441" y="1470324"/>
                  <a:pt x="3047863" y="1478404"/>
                </a:cubicBezTo>
                <a:cubicBezTo>
                  <a:pt x="3038917" y="1578542"/>
                  <a:pt x="3029394" y="1678680"/>
                  <a:pt x="3019871" y="1778818"/>
                </a:cubicBezTo>
                <a:cubicBezTo>
                  <a:pt x="3019871" y="1779684"/>
                  <a:pt x="3019871" y="1780261"/>
                  <a:pt x="3020159" y="1783147"/>
                </a:cubicBezTo>
                <a:cubicBezTo>
                  <a:pt x="3045555" y="1762657"/>
                  <a:pt x="3070084" y="1743034"/>
                  <a:pt x="3096057" y="1722545"/>
                </a:cubicBezTo>
                <a:cubicBezTo>
                  <a:pt x="3123183" y="1756309"/>
                  <a:pt x="3149733" y="1789495"/>
                  <a:pt x="3176571" y="1823260"/>
                </a:cubicBezTo>
                <a:cubicBezTo>
                  <a:pt x="3173108" y="1826145"/>
                  <a:pt x="3171088" y="1827877"/>
                  <a:pt x="3168779" y="1829897"/>
                </a:cubicBezTo>
                <a:cubicBezTo>
                  <a:pt x="3129532" y="1861352"/>
                  <a:pt x="3090573" y="1892808"/>
                  <a:pt x="3051037" y="1923686"/>
                </a:cubicBezTo>
                <a:cubicBezTo>
                  <a:pt x="3044689" y="1928592"/>
                  <a:pt x="3042957" y="1933209"/>
                  <a:pt x="3045266" y="1941001"/>
                </a:cubicBezTo>
                <a:cubicBezTo>
                  <a:pt x="3074413" y="2040850"/>
                  <a:pt x="3103271" y="2140988"/>
                  <a:pt x="3132418" y="2240837"/>
                </a:cubicBezTo>
                <a:cubicBezTo>
                  <a:pt x="3134438" y="2248340"/>
                  <a:pt x="3136746" y="2255555"/>
                  <a:pt x="3138766" y="2263058"/>
                </a:cubicBezTo>
                <a:cubicBezTo>
                  <a:pt x="3142230" y="2275756"/>
                  <a:pt x="3146847" y="2287588"/>
                  <a:pt x="3157524" y="2296245"/>
                </a:cubicBezTo>
                <a:cubicBezTo>
                  <a:pt x="3159833" y="2297977"/>
                  <a:pt x="3160987" y="2301151"/>
                  <a:pt x="3162719" y="2303460"/>
                </a:cubicBezTo>
                <a:cubicBezTo>
                  <a:pt x="3138189" y="2320775"/>
                  <a:pt x="3002844" y="2315291"/>
                  <a:pt x="2933873" y="2294514"/>
                </a:cubicBezTo>
                <a:cubicBezTo>
                  <a:pt x="2858265" y="2271716"/>
                  <a:pt x="2792757" y="2231603"/>
                  <a:pt x="2735906" y="2176772"/>
                </a:cubicBezTo>
                <a:cubicBezTo>
                  <a:pt x="2728115" y="2182833"/>
                  <a:pt x="2721189" y="2188027"/>
                  <a:pt x="2714263" y="2193799"/>
                </a:cubicBezTo>
                <a:cubicBezTo>
                  <a:pt x="2671841" y="2228140"/>
                  <a:pt x="2629420" y="2262481"/>
                  <a:pt x="2586710" y="2296534"/>
                </a:cubicBezTo>
                <a:cubicBezTo>
                  <a:pt x="2582381" y="2299997"/>
                  <a:pt x="2580361" y="2303460"/>
                  <a:pt x="2580361" y="2308943"/>
                </a:cubicBezTo>
                <a:cubicBezTo>
                  <a:pt x="2580649" y="2327123"/>
                  <a:pt x="2576609" y="2344438"/>
                  <a:pt x="2568240" y="2360599"/>
                </a:cubicBezTo>
                <a:cubicBezTo>
                  <a:pt x="2566509" y="2364062"/>
                  <a:pt x="2565066" y="2368391"/>
                  <a:pt x="2565066" y="2372431"/>
                </a:cubicBezTo>
                <a:cubicBezTo>
                  <a:pt x="2564777" y="2413986"/>
                  <a:pt x="2564777" y="2455831"/>
                  <a:pt x="2564489" y="2497387"/>
                </a:cubicBezTo>
                <a:cubicBezTo>
                  <a:pt x="2564489" y="2498541"/>
                  <a:pt x="2564777" y="2499407"/>
                  <a:pt x="2565066" y="2502004"/>
                </a:cubicBezTo>
                <a:cubicBezTo>
                  <a:pt x="2606333" y="2502004"/>
                  <a:pt x="2647312" y="2502004"/>
                  <a:pt x="2689733" y="2502004"/>
                </a:cubicBezTo>
                <a:cubicBezTo>
                  <a:pt x="2689733" y="2559143"/>
                  <a:pt x="2689733" y="2614839"/>
                  <a:pt x="2689733" y="2671690"/>
                </a:cubicBezTo>
                <a:cubicBezTo>
                  <a:pt x="2734752" y="2671690"/>
                  <a:pt x="2778616" y="2671690"/>
                  <a:pt x="2823058" y="2671690"/>
                </a:cubicBezTo>
                <a:cubicBezTo>
                  <a:pt x="2823058" y="2682945"/>
                  <a:pt x="2823058" y="2693334"/>
                  <a:pt x="2823058" y="2704300"/>
                </a:cubicBezTo>
                <a:cubicBezTo>
                  <a:pt x="1955870" y="2704300"/>
                  <a:pt x="1088682" y="2704300"/>
                  <a:pt x="220916" y="2704300"/>
                </a:cubicBezTo>
                <a:cubicBezTo>
                  <a:pt x="220916" y="2693622"/>
                  <a:pt x="220916" y="2683233"/>
                  <a:pt x="220916" y="2671979"/>
                </a:cubicBezTo>
                <a:cubicBezTo>
                  <a:pt x="272284" y="2671979"/>
                  <a:pt x="323363" y="2671979"/>
                  <a:pt x="375019" y="2671979"/>
                </a:cubicBezTo>
                <a:cubicBezTo>
                  <a:pt x="344718" y="2395806"/>
                  <a:pt x="314128" y="2120787"/>
                  <a:pt x="283827" y="1844903"/>
                </a:cubicBezTo>
                <a:cubicBezTo>
                  <a:pt x="280653" y="1845480"/>
                  <a:pt x="278056" y="1846058"/>
                  <a:pt x="275458" y="1846635"/>
                </a:cubicBezTo>
                <a:cubicBezTo>
                  <a:pt x="262184" y="1849521"/>
                  <a:pt x="253238" y="1846346"/>
                  <a:pt x="246023" y="1835669"/>
                </a:cubicBezTo>
                <a:cubicBezTo>
                  <a:pt x="239386" y="1825857"/>
                  <a:pt x="240251" y="1814602"/>
                  <a:pt x="247466" y="1803925"/>
                </a:cubicBezTo>
                <a:cubicBezTo>
                  <a:pt x="250352" y="1799596"/>
                  <a:pt x="252949" y="1794979"/>
                  <a:pt x="254392" y="1790073"/>
                </a:cubicBezTo>
                <a:cubicBezTo>
                  <a:pt x="258432" y="1776509"/>
                  <a:pt x="261606" y="1762946"/>
                  <a:pt x="265647" y="1749383"/>
                </a:cubicBezTo>
                <a:cubicBezTo>
                  <a:pt x="271130" y="1730913"/>
                  <a:pt x="269110" y="1712156"/>
                  <a:pt x="267089" y="1693686"/>
                </a:cubicBezTo>
                <a:cubicBezTo>
                  <a:pt x="257278" y="1604803"/>
                  <a:pt x="247466" y="1515631"/>
                  <a:pt x="237366" y="1426748"/>
                </a:cubicBezTo>
                <a:cubicBezTo>
                  <a:pt x="232460" y="1383461"/>
                  <a:pt x="227842" y="1340174"/>
                  <a:pt x="222936" y="1296886"/>
                </a:cubicBezTo>
                <a:cubicBezTo>
                  <a:pt x="221782" y="1287652"/>
                  <a:pt x="218031" y="1279860"/>
                  <a:pt x="211393" y="1272934"/>
                </a:cubicBezTo>
                <a:cubicBezTo>
                  <a:pt x="120778" y="1175105"/>
                  <a:pt x="56136" y="1063135"/>
                  <a:pt x="23238" y="933273"/>
                </a:cubicBezTo>
                <a:cubicBezTo>
                  <a:pt x="-50350" y="643537"/>
                  <a:pt x="53828" y="329849"/>
                  <a:pt x="293350" y="143425"/>
                </a:cubicBezTo>
                <a:cubicBezTo>
                  <a:pt x="374730" y="79937"/>
                  <a:pt x="465634" y="35207"/>
                  <a:pt x="564617" y="6349"/>
                </a:cubicBezTo>
                <a:cubicBezTo>
                  <a:pt x="572409" y="4040"/>
                  <a:pt x="580489" y="2309"/>
                  <a:pt x="588570" y="289"/>
                </a:cubicBezTo>
                <a:cubicBezTo>
                  <a:pt x="589147" y="0"/>
                  <a:pt x="589724" y="0"/>
                  <a:pt x="590301" y="0"/>
                </a:cubicBezTo>
                <a:close/>
                <a:moveTo>
                  <a:pt x="2657124" y="2074037"/>
                </a:moveTo>
                <a:cubicBezTo>
                  <a:pt x="2587287" y="1945330"/>
                  <a:pt x="2577475" y="1812005"/>
                  <a:pt x="2626823" y="1674063"/>
                </a:cubicBezTo>
                <a:cubicBezTo>
                  <a:pt x="2637789" y="1688492"/>
                  <a:pt x="2651929" y="1697149"/>
                  <a:pt x="2666935" y="1704941"/>
                </a:cubicBezTo>
                <a:cubicBezTo>
                  <a:pt x="2754087" y="1749960"/>
                  <a:pt x="2841239" y="1794979"/>
                  <a:pt x="2927813" y="1840863"/>
                </a:cubicBezTo>
                <a:cubicBezTo>
                  <a:pt x="2937336" y="1846058"/>
                  <a:pt x="2944262" y="1846058"/>
                  <a:pt x="2951477" y="1838554"/>
                </a:cubicBezTo>
                <a:cubicBezTo>
                  <a:pt x="2951765" y="1838266"/>
                  <a:pt x="2951765" y="1838266"/>
                  <a:pt x="2952054" y="1837977"/>
                </a:cubicBezTo>
                <a:cubicBezTo>
                  <a:pt x="2966772" y="1829608"/>
                  <a:pt x="2971678" y="1816911"/>
                  <a:pt x="2973120" y="1800173"/>
                </a:cubicBezTo>
                <a:cubicBezTo>
                  <a:pt x="2978604" y="1734665"/>
                  <a:pt x="2985530" y="1669157"/>
                  <a:pt x="2991878" y="1603360"/>
                </a:cubicBezTo>
                <a:cubicBezTo>
                  <a:pt x="2996207" y="1558919"/>
                  <a:pt x="3000247" y="1514477"/>
                  <a:pt x="3004576" y="1470035"/>
                </a:cubicBezTo>
                <a:cubicBezTo>
                  <a:pt x="3005442" y="1462532"/>
                  <a:pt x="3003133" y="1457915"/>
                  <a:pt x="2997073" y="1453586"/>
                </a:cubicBezTo>
                <a:cubicBezTo>
                  <a:pt x="2949457" y="1417802"/>
                  <a:pt x="2896646" y="1390964"/>
                  <a:pt x="2842393" y="1367012"/>
                </a:cubicBezTo>
                <a:cubicBezTo>
                  <a:pt x="2744564" y="1323436"/>
                  <a:pt x="2643272" y="1289383"/>
                  <a:pt x="2541114" y="1258216"/>
                </a:cubicBezTo>
                <a:cubicBezTo>
                  <a:pt x="2333623" y="1194729"/>
                  <a:pt x="2122959" y="1143650"/>
                  <a:pt x="1912005" y="1094302"/>
                </a:cubicBezTo>
                <a:cubicBezTo>
                  <a:pt x="1762809" y="1059384"/>
                  <a:pt x="1613612" y="1024754"/>
                  <a:pt x="1464704" y="990124"/>
                </a:cubicBezTo>
                <a:cubicBezTo>
                  <a:pt x="1438731" y="984064"/>
                  <a:pt x="1413048" y="977138"/>
                  <a:pt x="1387075" y="970789"/>
                </a:cubicBezTo>
                <a:cubicBezTo>
                  <a:pt x="1387075" y="1000513"/>
                  <a:pt x="1387075" y="1029948"/>
                  <a:pt x="1387075" y="1060827"/>
                </a:cubicBezTo>
                <a:cubicBezTo>
                  <a:pt x="1411028" y="1060827"/>
                  <a:pt x="1434114" y="1060827"/>
                  <a:pt x="1458355" y="1060827"/>
                </a:cubicBezTo>
                <a:cubicBezTo>
                  <a:pt x="1458355" y="1091128"/>
                  <a:pt x="1458355" y="1119986"/>
                  <a:pt x="1458355" y="1149998"/>
                </a:cubicBezTo>
                <a:cubicBezTo>
                  <a:pt x="1488079" y="1149998"/>
                  <a:pt x="1516648" y="1149998"/>
                  <a:pt x="1545795" y="1149998"/>
                </a:cubicBezTo>
                <a:cubicBezTo>
                  <a:pt x="1545795" y="1217238"/>
                  <a:pt x="1545795" y="1283035"/>
                  <a:pt x="1545795" y="1349985"/>
                </a:cubicBezTo>
                <a:cubicBezTo>
                  <a:pt x="1526172" y="1349985"/>
                  <a:pt x="1507414" y="1349985"/>
                  <a:pt x="1488079" y="1349985"/>
                </a:cubicBezTo>
                <a:cubicBezTo>
                  <a:pt x="1572345" y="1791516"/>
                  <a:pt x="1656611" y="2231891"/>
                  <a:pt x="1740588" y="2671979"/>
                </a:cubicBezTo>
                <a:cubicBezTo>
                  <a:pt x="1959621" y="2671979"/>
                  <a:pt x="2177789" y="2671979"/>
                  <a:pt x="2395668" y="2671979"/>
                </a:cubicBezTo>
                <a:cubicBezTo>
                  <a:pt x="2395668" y="2598390"/>
                  <a:pt x="2395668" y="2525668"/>
                  <a:pt x="2395668" y="2450636"/>
                </a:cubicBezTo>
                <a:cubicBezTo>
                  <a:pt x="2347764" y="2489018"/>
                  <a:pt x="2301591" y="2526245"/>
                  <a:pt x="2253975" y="2564337"/>
                </a:cubicBezTo>
                <a:cubicBezTo>
                  <a:pt x="2227137" y="2530574"/>
                  <a:pt x="2200587" y="2497387"/>
                  <a:pt x="2173749" y="2463623"/>
                </a:cubicBezTo>
                <a:cubicBezTo>
                  <a:pt x="2181829" y="2456985"/>
                  <a:pt x="2188755" y="2450636"/>
                  <a:pt x="2195970" y="2444865"/>
                </a:cubicBezTo>
                <a:cubicBezTo>
                  <a:pt x="2247338" y="2403886"/>
                  <a:pt x="2298417" y="2362907"/>
                  <a:pt x="2350073" y="2322218"/>
                </a:cubicBezTo>
                <a:cubicBezTo>
                  <a:pt x="2357287" y="2316446"/>
                  <a:pt x="2361039" y="2309809"/>
                  <a:pt x="2361327" y="2300574"/>
                </a:cubicBezTo>
                <a:cubicBezTo>
                  <a:pt x="2362193" y="2278642"/>
                  <a:pt x="2369985" y="2259307"/>
                  <a:pt x="2383548" y="2241992"/>
                </a:cubicBezTo>
                <a:cubicBezTo>
                  <a:pt x="2411540" y="2206785"/>
                  <a:pt x="2448190" y="2195242"/>
                  <a:pt x="2491766" y="2201302"/>
                </a:cubicBezTo>
                <a:cubicBezTo>
                  <a:pt x="2495229" y="2201879"/>
                  <a:pt x="2500135" y="2200436"/>
                  <a:pt x="2502732" y="2198127"/>
                </a:cubicBezTo>
                <a:cubicBezTo>
                  <a:pt x="2553523" y="2156860"/>
                  <a:pt x="2604890" y="2115882"/>
                  <a:pt x="2657124" y="2074037"/>
                </a:cubicBezTo>
                <a:close/>
                <a:moveTo>
                  <a:pt x="381368" y="2671979"/>
                </a:moveTo>
                <a:cubicBezTo>
                  <a:pt x="385697" y="2671979"/>
                  <a:pt x="389448" y="2671979"/>
                  <a:pt x="392911" y="2671979"/>
                </a:cubicBezTo>
                <a:cubicBezTo>
                  <a:pt x="564906" y="2671979"/>
                  <a:pt x="736901" y="2671979"/>
                  <a:pt x="909184" y="2671690"/>
                </a:cubicBezTo>
                <a:cubicBezTo>
                  <a:pt x="918707" y="2671690"/>
                  <a:pt x="931405" y="2674576"/>
                  <a:pt x="936888" y="2669670"/>
                </a:cubicBezTo>
                <a:cubicBezTo>
                  <a:pt x="942948" y="2664187"/>
                  <a:pt x="942659" y="2651489"/>
                  <a:pt x="944391" y="2641678"/>
                </a:cubicBezTo>
                <a:cubicBezTo>
                  <a:pt x="957954" y="2562895"/>
                  <a:pt x="971229" y="2484112"/>
                  <a:pt x="985081" y="2405618"/>
                </a:cubicBezTo>
                <a:cubicBezTo>
                  <a:pt x="1005570" y="2288453"/>
                  <a:pt x="1026348" y="2171289"/>
                  <a:pt x="1047126" y="2054125"/>
                </a:cubicBezTo>
                <a:cubicBezTo>
                  <a:pt x="1067904" y="1936095"/>
                  <a:pt x="1088393" y="1818065"/>
                  <a:pt x="1109171" y="1700035"/>
                </a:cubicBezTo>
                <a:cubicBezTo>
                  <a:pt x="1127929" y="1593260"/>
                  <a:pt x="1146975" y="1486196"/>
                  <a:pt x="1165733" y="1379421"/>
                </a:cubicBezTo>
                <a:cubicBezTo>
                  <a:pt x="1167465" y="1369609"/>
                  <a:pt x="1168619" y="1359509"/>
                  <a:pt x="1170350" y="1348543"/>
                </a:cubicBezTo>
                <a:cubicBezTo>
                  <a:pt x="1162847" y="1348543"/>
                  <a:pt x="1157364" y="1348543"/>
                  <a:pt x="1151593" y="1348543"/>
                </a:cubicBezTo>
                <a:cubicBezTo>
                  <a:pt x="1141492" y="1348543"/>
                  <a:pt x="1131103" y="1348543"/>
                  <a:pt x="1121003" y="1348831"/>
                </a:cubicBezTo>
                <a:cubicBezTo>
                  <a:pt x="1113211" y="1349120"/>
                  <a:pt x="1110902" y="1346234"/>
                  <a:pt x="1110902" y="1338154"/>
                </a:cubicBezTo>
                <a:cubicBezTo>
                  <a:pt x="1111191" y="1278129"/>
                  <a:pt x="1111191" y="1217815"/>
                  <a:pt x="1111191" y="1157790"/>
                </a:cubicBezTo>
                <a:cubicBezTo>
                  <a:pt x="1111191" y="1155193"/>
                  <a:pt x="1111191" y="1152596"/>
                  <a:pt x="1111191" y="1148555"/>
                </a:cubicBezTo>
                <a:cubicBezTo>
                  <a:pt x="1141204" y="1148555"/>
                  <a:pt x="1170350" y="1148555"/>
                  <a:pt x="1200651" y="1148555"/>
                </a:cubicBezTo>
                <a:cubicBezTo>
                  <a:pt x="1200651" y="1118254"/>
                  <a:pt x="1200651" y="1089108"/>
                  <a:pt x="1200651" y="1059095"/>
                </a:cubicBezTo>
                <a:cubicBezTo>
                  <a:pt x="1223449" y="1059095"/>
                  <a:pt x="1244804" y="1059095"/>
                  <a:pt x="1266737" y="1059095"/>
                </a:cubicBezTo>
                <a:cubicBezTo>
                  <a:pt x="1266737" y="1055344"/>
                  <a:pt x="1266737" y="1052746"/>
                  <a:pt x="1266737" y="1049860"/>
                </a:cubicBezTo>
                <a:cubicBezTo>
                  <a:pt x="1266737" y="1015519"/>
                  <a:pt x="1266160" y="980889"/>
                  <a:pt x="1266448" y="946548"/>
                </a:cubicBezTo>
                <a:cubicBezTo>
                  <a:pt x="1266448" y="939334"/>
                  <a:pt x="1264428" y="936448"/>
                  <a:pt x="1257213" y="934428"/>
                </a:cubicBezTo>
                <a:cubicBezTo>
                  <a:pt x="1164867" y="910187"/>
                  <a:pt x="1072521" y="885657"/>
                  <a:pt x="980175" y="861128"/>
                </a:cubicBezTo>
                <a:cubicBezTo>
                  <a:pt x="829824" y="821304"/>
                  <a:pt x="679473" y="781191"/>
                  <a:pt x="529122" y="741367"/>
                </a:cubicBezTo>
                <a:cubicBezTo>
                  <a:pt x="524504" y="740212"/>
                  <a:pt x="521041" y="739058"/>
                  <a:pt x="517867" y="744830"/>
                </a:cubicBezTo>
                <a:cubicBezTo>
                  <a:pt x="432735" y="891718"/>
                  <a:pt x="347027" y="1038029"/>
                  <a:pt x="261895" y="1184917"/>
                </a:cubicBezTo>
                <a:cubicBezTo>
                  <a:pt x="256412" y="1194151"/>
                  <a:pt x="252372" y="1204252"/>
                  <a:pt x="248909" y="1214352"/>
                </a:cubicBezTo>
                <a:cubicBezTo>
                  <a:pt x="243426" y="1231090"/>
                  <a:pt x="237943" y="1247828"/>
                  <a:pt x="234191" y="1265142"/>
                </a:cubicBezTo>
                <a:cubicBezTo>
                  <a:pt x="231594" y="1276974"/>
                  <a:pt x="229574" y="1289672"/>
                  <a:pt x="230728" y="1301792"/>
                </a:cubicBezTo>
                <a:cubicBezTo>
                  <a:pt x="237366" y="1367589"/>
                  <a:pt x="244869" y="1433386"/>
                  <a:pt x="252083" y="1499182"/>
                </a:cubicBezTo>
                <a:cubicBezTo>
                  <a:pt x="260741" y="1577388"/>
                  <a:pt x="269398" y="1655882"/>
                  <a:pt x="278056" y="1734088"/>
                </a:cubicBezTo>
                <a:cubicBezTo>
                  <a:pt x="281230" y="1761214"/>
                  <a:pt x="282961" y="1788341"/>
                  <a:pt x="294505" y="1814025"/>
                </a:cubicBezTo>
                <a:cubicBezTo>
                  <a:pt x="296525" y="1818354"/>
                  <a:pt x="294793" y="1824702"/>
                  <a:pt x="294216" y="1829897"/>
                </a:cubicBezTo>
                <a:cubicBezTo>
                  <a:pt x="293350" y="1838843"/>
                  <a:pt x="290465" y="1847789"/>
                  <a:pt x="291619" y="1856446"/>
                </a:cubicBezTo>
                <a:cubicBezTo>
                  <a:pt x="296525" y="1903774"/>
                  <a:pt x="302296" y="1951101"/>
                  <a:pt x="307491" y="1998717"/>
                </a:cubicBezTo>
                <a:cubicBezTo>
                  <a:pt x="318746" y="2101164"/>
                  <a:pt x="330000" y="2203610"/>
                  <a:pt x="341255" y="2306057"/>
                </a:cubicBezTo>
                <a:cubicBezTo>
                  <a:pt x="352798" y="2411966"/>
                  <a:pt x="364341" y="2518164"/>
                  <a:pt x="375885" y="2624074"/>
                </a:cubicBezTo>
                <a:cubicBezTo>
                  <a:pt x="377039" y="2639657"/>
                  <a:pt x="379348" y="2655529"/>
                  <a:pt x="381368" y="2671979"/>
                </a:cubicBezTo>
                <a:close/>
                <a:moveTo>
                  <a:pt x="1695858" y="2671401"/>
                </a:moveTo>
                <a:cubicBezTo>
                  <a:pt x="1671328" y="2544137"/>
                  <a:pt x="1647087" y="2418315"/>
                  <a:pt x="1622269" y="2290185"/>
                </a:cubicBezTo>
                <a:cubicBezTo>
                  <a:pt x="1430651" y="2417738"/>
                  <a:pt x="1241630" y="2543560"/>
                  <a:pt x="1052320" y="2669381"/>
                </a:cubicBezTo>
                <a:cubicBezTo>
                  <a:pt x="1052609" y="2669959"/>
                  <a:pt x="1053186" y="2670824"/>
                  <a:pt x="1053475" y="2671401"/>
                </a:cubicBezTo>
                <a:cubicBezTo>
                  <a:pt x="1266737" y="2671401"/>
                  <a:pt x="1479999" y="2671401"/>
                  <a:pt x="1695858" y="2671401"/>
                </a:cubicBezTo>
                <a:close/>
                <a:moveTo>
                  <a:pt x="1567727" y="2237374"/>
                </a:moveTo>
                <a:cubicBezTo>
                  <a:pt x="1568016" y="2236797"/>
                  <a:pt x="1568305" y="2235931"/>
                  <a:pt x="1568593" y="2235354"/>
                </a:cubicBezTo>
                <a:cubicBezTo>
                  <a:pt x="1421705" y="2108667"/>
                  <a:pt x="1274817" y="1981979"/>
                  <a:pt x="1126197" y="1854138"/>
                </a:cubicBezTo>
                <a:cubicBezTo>
                  <a:pt x="1103688" y="1983422"/>
                  <a:pt x="1081756" y="2110398"/>
                  <a:pt x="1059824" y="2237374"/>
                </a:cubicBezTo>
                <a:cubicBezTo>
                  <a:pt x="1229798" y="2237374"/>
                  <a:pt x="1398907" y="2237374"/>
                  <a:pt x="1567727" y="2237374"/>
                </a:cubicBezTo>
                <a:close/>
                <a:moveTo>
                  <a:pt x="985369" y="2659281"/>
                </a:moveTo>
                <a:cubicBezTo>
                  <a:pt x="985947" y="2659858"/>
                  <a:pt x="986524" y="2660147"/>
                  <a:pt x="987101" y="2660724"/>
                </a:cubicBezTo>
                <a:cubicBezTo>
                  <a:pt x="1175545" y="2535479"/>
                  <a:pt x="1364277" y="2409946"/>
                  <a:pt x="1552721" y="2284702"/>
                </a:cubicBezTo>
                <a:cubicBezTo>
                  <a:pt x="1552433" y="2283836"/>
                  <a:pt x="1552144" y="2283259"/>
                  <a:pt x="1551567" y="2282393"/>
                </a:cubicBezTo>
                <a:cubicBezTo>
                  <a:pt x="1550701" y="2282393"/>
                  <a:pt x="1549547" y="2282105"/>
                  <a:pt x="1548681" y="2282105"/>
                </a:cubicBezTo>
                <a:cubicBezTo>
                  <a:pt x="1385055" y="2282105"/>
                  <a:pt x="1221141" y="2282393"/>
                  <a:pt x="1057515" y="2282105"/>
                </a:cubicBezTo>
                <a:cubicBezTo>
                  <a:pt x="1052320" y="2282105"/>
                  <a:pt x="1050589" y="2283836"/>
                  <a:pt x="1049723" y="2289031"/>
                </a:cubicBezTo>
                <a:cubicBezTo>
                  <a:pt x="1032408" y="2389169"/>
                  <a:pt x="1014805" y="2489306"/>
                  <a:pt x="997201" y="2589444"/>
                </a:cubicBezTo>
                <a:cubicBezTo>
                  <a:pt x="993450" y="2612531"/>
                  <a:pt x="989410" y="2635906"/>
                  <a:pt x="985369" y="2659281"/>
                </a:cubicBezTo>
                <a:close/>
                <a:moveTo>
                  <a:pt x="1183914" y="1843460"/>
                </a:moveTo>
                <a:cubicBezTo>
                  <a:pt x="1183625" y="1844037"/>
                  <a:pt x="1183337" y="1844615"/>
                  <a:pt x="1183048" y="1845192"/>
                </a:cubicBezTo>
                <a:cubicBezTo>
                  <a:pt x="1323587" y="1966107"/>
                  <a:pt x="1464127" y="2087312"/>
                  <a:pt x="1606397" y="2209671"/>
                </a:cubicBezTo>
                <a:cubicBezTo>
                  <a:pt x="1606109" y="2205342"/>
                  <a:pt x="1606109" y="2203899"/>
                  <a:pt x="1605820" y="2202167"/>
                </a:cubicBezTo>
                <a:cubicBezTo>
                  <a:pt x="1583599" y="2085292"/>
                  <a:pt x="1561090" y="1968416"/>
                  <a:pt x="1539158" y="1851541"/>
                </a:cubicBezTo>
                <a:cubicBezTo>
                  <a:pt x="1538004" y="1844615"/>
                  <a:pt x="1535695" y="1842595"/>
                  <a:pt x="1528769" y="1842595"/>
                </a:cubicBezTo>
                <a:cubicBezTo>
                  <a:pt x="1416511" y="1842883"/>
                  <a:pt x="1304541" y="1842595"/>
                  <a:pt x="1192283" y="1842595"/>
                </a:cubicBezTo>
                <a:cubicBezTo>
                  <a:pt x="1189108" y="1843172"/>
                  <a:pt x="1186511" y="1843172"/>
                  <a:pt x="1183914" y="1843460"/>
                </a:cubicBezTo>
                <a:close/>
                <a:moveTo>
                  <a:pt x="1457778" y="1424728"/>
                </a:moveTo>
                <a:cubicBezTo>
                  <a:pt x="1456623" y="1424440"/>
                  <a:pt x="1455469" y="1424440"/>
                  <a:pt x="1454315" y="1424151"/>
                </a:cubicBezTo>
                <a:cubicBezTo>
                  <a:pt x="1365432" y="1548530"/>
                  <a:pt x="1276837" y="1672620"/>
                  <a:pt x="1187088" y="1798442"/>
                </a:cubicBezTo>
                <a:cubicBezTo>
                  <a:pt x="1301944" y="1798442"/>
                  <a:pt x="1414202" y="1798442"/>
                  <a:pt x="1528480" y="1798442"/>
                </a:cubicBezTo>
                <a:cubicBezTo>
                  <a:pt x="1504817" y="1673197"/>
                  <a:pt x="1481153" y="1548818"/>
                  <a:pt x="1457778" y="1424728"/>
                </a:cubicBezTo>
                <a:close/>
                <a:moveTo>
                  <a:pt x="1137741" y="1789207"/>
                </a:moveTo>
                <a:cubicBezTo>
                  <a:pt x="1138318" y="1789495"/>
                  <a:pt x="1138895" y="1789495"/>
                  <a:pt x="1139184" y="1789784"/>
                </a:cubicBezTo>
                <a:cubicBezTo>
                  <a:pt x="1140915" y="1787475"/>
                  <a:pt x="1142646" y="1785167"/>
                  <a:pt x="1144378" y="1782858"/>
                </a:cubicBezTo>
                <a:cubicBezTo>
                  <a:pt x="1242496" y="1645782"/>
                  <a:pt x="1340614" y="1508417"/>
                  <a:pt x="1438443" y="1371052"/>
                </a:cubicBezTo>
                <a:cubicBezTo>
                  <a:pt x="1441329" y="1367012"/>
                  <a:pt x="1442483" y="1360952"/>
                  <a:pt x="1443349" y="1355757"/>
                </a:cubicBezTo>
                <a:cubicBezTo>
                  <a:pt x="1443926" y="1351140"/>
                  <a:pt x="1441617" y="1348543"/>
                  <a:pt x="1436134" y="1348543"/>
                </a:cubicBezTo>
                <a:cubicBezTo>
                  <a:pt x="1365143" y="1348543"/>
                  <a:pt x="1293863" y="1348543"/>
                  <a:pt x="1222872" y="1348254"/>
                </a:cubicBezTo>
                <a:cubicBezTo>
                  <a:pt x="1217389" y="1348254"/>
                  <a:pt x="1214792" y="1350563"/>
                  <a:pt x="1213926" y="1355757"/>
                </a:cubicBezTo>
                <a:cubicBezTo>
                  <a:pt x="1211329" y="1369898"/>
                  <a:pt x="1208155" y="1383750"/>
                  <a:pt x="1205557" y="1397890"/>
                </a:cubicBezTo>
                <a:cubicBezTo>
                  <a:pt x="1186511" y="1506685"/>
                  <a:pt x="1167176" y="1615481"/>
                  <a:pt x="1148130" y="1724276"/>
                </a:cubicBezTo>
                <a:cubicBezTo>
                  <a:pt x="1144667" y="1745920"/>
                  <a:pt x="1141204" y="1767563"/>
                  <a:pt x="1137741" y="1789207"/>
                </a:cubicBezTo>
                <a:close/>
                <a:moveTo>
                  <a:pt x="2918579" y="1982268"/>
                </a:moveTo>
                <a:cubicBezTo>
                  <a:pt x="2937048" y="1981979"/>
                  <a:pt x="2951188" y="1967262"/>
                  <a:pt x="2951188" y="1947927"/>
                </a:cubicBezTo>
                <a:cubicBezTo>
                  <a:pt x="2951188" y="1930612"/>
                  <a:pt x="2935605" y="1916471"/>
                  <a:pt x="2916558" y="1916471"/>
                </a:cubicBezTo>
                <a:cubicBezTo>
                  <a:pt x="2898089" y="1916471"/>
                  <a:pt x="2883660" y="1931189"/>
                  <a:pt x="2883660" y="1950524"/>
                </a:cubicBezTo>
                <a:cubicBezTo>
                  <a:pt x="2883660" y="1968128"/>
                  <a:pt x="2899244" y="1982268"/>
                  <a:pt x="2918579" y="1982268"/>
                </a:cubicBezTo>
                <a:close/>
                <a:moveTo>
                  <a:pt x="2465505" y="2346458"/>
                </a:moveTo>
                <a:cubicBezTo>
                  <a:pt x="2485129" y="2346458"/>
                  <a:pt x="2499269" y="2332895"/>
                  <a:pt x="2499269" y="2314426"/>
                </a:cubicBezTo>
                <a:cubicBezTo>
                  <a:pt x="2499269" y="2294802"/>
                  <a:pt x="2485417" y="2281527"/>
                  <a:pt x="2465505" y="2281527"/>
                </a:cubicBezTo>
                <a:cubicBezTo>
                  <a:pt x="2446170" y="2281527"/>
                  <a:pt x="2432030" y="2294802"/>
                  <a:pt x="2432318" y="2312983"/>
                </a:cubicBezTo>
                <a:cubicBezTo>
                  <a:pt x="2432607" y="2332895"/>
                  <a:pt x="2445882" y="2346458"/>
                  <a:pt x="2465505" y="2346458"/>
                </a:cubicBezTo>
                <a:close/>
              </a:path>
            </a:pathLst>
          </a:custGeom>
          <a:solidFill>
            <a:schemeClr val="accent2"/>
          </a:solidFill>
          <a:ln w="28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04" name="Graphic 21">
            <a:extLst>
              <a:ext uri="{FF2B5EF4-FFF2-40B4-BE49-F238E27FC236}">
                <a16:creationId xmlns:a16="http://schemas.microsoft.com/office/drawing/2014/main" id="{1FC0050A-4BB0-4CBD-8321-EBBBC2FB558B}"/>
              </a:ext>
            </a:extLst>
          </p:cNvPr>
          <p:cNvSpPr/>
          <p:nvPr/>
        </p:nvSpPr>
        <p:spPr>
          <a:xfrm>
            <a:off x="4880879" y="4082075"/>
            <a:ext cx="2964366" cy="2523644"/>
          </a:xfrm>
          <a:custGeom>
            <a:avLst/>
            <a:gdLst>
              <a:gd name="connsiteX0" fmla="*/ 590301 w 3176570"/>
              <a:gd name="connsiteY0" fmla="*/ 0 h 2704299"/>
              <a:gd name="connsiteX1" fmla="*/ 580778 w 3176570"/>
              <a:gd name="connsiteY1" fmla="*/ 34053 h 2704299"/>
              <a:gd name="connsiteX2" fmla="*/ 571832 w 3176570"/>
              <a:gd name="connsiteY2" fmla="*/ 90903 h 2704299"/>
              <a:gd name="connsiteX3" fmla="*/ 566926 w 3176570"/>
              <a:gd name="connsiteY3" fmla="*/ 536762 h 2704299"/>
              <a:gd name="connsiteX4" fmla="*/ 565772 w 3176570"/>
              <a:gd name="connsiteY4" fmla="*/ 584667 h 2704299"/>
              <a:gd name="connsiteX5" fmla="*/ 577892 w 3176570"/>
              <a:gd name="connsiteY5" fmla="*/ 600539 h 2704299"/>
              <a:gd name="connsiteX6" fmla="*/ 792597 w 3176570"/>
              <a:gd name="connsiteY6" fmla="*/ 658255 h 2704299"/>
              <a:gd name="connsiteX7" fmla="*/ 1891516 w 3176570"/>
              <a:gd name="connsiteY7" fmla="*/ 950300 h 2704299"/>
              <a:gd name="connsiteX8" fmla="*/ 3033434 w 3176570"/>
              <a:gd name="connsiteY8" fmla="*/ 1254176 h 2704299"/>
              <a:gd name="connsiteX9" fmla="*/ 3121740 w 3176570"/>
              <a:gd name="connsiteY9" fmla="*/ 1278417 h 2704299"/>
              <a:gd name="connsiteX10" fmla="*/ 3119720 w 3176570"/>
              <a:gd name="connsiteY10" fmla="*/ 1298041 h 2704299"/>
              <a:gd name="connsiteX11" fmla="*/ 3122606 w 3176570"/>
              <a:gd name="connsiteY11" fmla="*/ 1364703 h 2704299"/>
              <a:gd name="connsiteX12" fmla="*/ 3105002 w 3176570"/>
              <a:gd name="connsiteY12" fmla="*/ 1440023 h 2704299"/>
              <a:gd name="connsiteX13" fmla="*/ 3059406 w 3176570"/>
              <a:gd name="connsiteY13" fmla="*/ 1465707 h 2704299"/>
              <a:gd name="connsiteX14" fmla="*/ 3047863 w 3176570"/>
              <a:gd name="connsiteY14" fmla="*/ 1478404 h 2704299"/>
              <a:gd name="connsiteX15" fmla="*/ 3019871 w 3176570"/>
              <a:gd name="connsiteY15" fmla="*/ 1778818 h 2704299"/>
              <a:gd name="connsiteX16" fmla="*/ 3020159 w 3176570"/>
              <a:gd name="connsiteY16" fmla="*/ 1783147 h 2704299"/>
              <a:gd name="connsiteX17" fmla="*/ 3096057 w 3176570"/>
              <a:gd name="connsiteY17" fmla="*/ 1722545 h 2704299"/>
              <a:gd name="connsiteX18" fmla="*/ 3176571 w 3176570"/>
              <a:gd name="connsiteY18" fmla="*/ 1823260 h 2704299"/>
              <a:gd name="connsiteX19" fmla="*/ 3168779 w 3176570"/>
              <a:gd name="connsiteY19" fmla="*/ 1829897 h 2704299"/>
              <a:gd name="connsiteX20" fmla="*/ 3051037 w 3176570"/>
              <a:gd name="connsiteY20" fmla="*/ 1923686 h 2704299"/>
              <a:gd name="connsiteX21" fmla="*/ 3045266 w 3176570"/>
              <a:gd name="connsiteY21" fmla="*/ 1941001 h 2704299"/>
              <a:gd name="connsiteX22" fmla="*/ 3132418 w 3176570"/>
              <a:gd name="connsiteY22" fmla="*/ 2240837 h 2704299"/>
              <a:gd name="connsiteX23" fmla="*/ 3138766 w 3176570"/>
              <a:gd name="connsiteY23" fmla="*/ 2263058 h 2704299"/>
              <a:gd name="connsiteX24" fmla="*/ 3157524 w 3176570"/>
              <a:gd name="connsiteY24" fmla="*/ 2296245 h 2704299"/>
              <a:gd name="connsiteX25" fmla="*/ 3162719 w 3176570"/>
              <a:gd name="connsiteY25" fmla="*/ 2303460 h 2704299"/>
              <a:gd name="connsiteX26" fmla="*/ 2933873 w 3176570"/>
              <a:gd name="connsiteY26" fmla="*/ 2294514 h 2704299"/>
              <a:gd name="connsiteX27" fmla="*/ 2735906 w 3176570"/>
              <a:gd name="connsiteY27" fmla="*/ 2176772 h 2704299"/>
              <a:gd name="connsiteX28" fmla="*/ 2714263 w 3176570"/>
              <a:gd name="connsiteY28" fmla="*/ 2193799 h 2704299"/>
              <a:gd name="connsiteX29" fmla="*/ 2586710 w 3176570"/>
              <a:gd name="connsiteY29" fmla="*/ 2296534 h 2704299"/>
              <a:gd name="connsiteX30" fmla="*/ 2580361 w 3176570"/>
              <a:gd name="connsiteY30" fmla="*/ 2308943 h 2704299"/>
              <a:gd name="connsiteX31" fmla="*/ 2568240 w 3176570"/>
              <a:gd name="connsiteY31" fmla="*/ 2360599 h 2704299"/>
              <a:gd name="connsiteX32" fmla="*/ 2565066 w 3176570"/>
              <a:gd name="connsiteY32" fmla="*/ 2372431 h 2704299"/>
              <a:gd name="connsiteX33" fmla="*/ 2564489 w 3176570"/>
              <a:gd name="connsiteY33" fmla="*/ 2497387 h 2704299"/>
              <a:gd name="connsiteX34" fmla="*/ 2565066 w 3176570"/>
              <a:gd name="connsiteY34" fmla="*/ 2502004 h 2704299"/>
              <a:gd name="connsiteX35" fmla="*/ 2689733 w 3176570"/>
              <a:gd name="connsiteY35" fmla="*/ 2502004 h 2704299"/>
              <a:gd name="connsiteX36" fmla="*/ 2689733 w 3176570"/>
              <a:gd name="connsiteY36" fmla="*/ 2671690 h 2704299"/>
              <a:gd name="connsiteX37" fmla="*/ 2823058 w 3176570"/>
              <a:gd name="connsiteY37" fmla="*/ 2671690 h 2704299"/>
              <a:gd name="connsiteX38" fmla="*/ 2823058 w 3176570"/>
              <a:gd name="connsiteY38" fmla="*/ 2704300 h 2704299"/>
              <a:gd name="connsiteX39" fmla="*/ 220916 w 3176570"/>
              <a:gd name="connsiteY39" fmla="*/ 2704300 h 2704299"/>
              <a:gd name="connsiteX40" fmla="*/ 220916 w 3176570"/>
              <a:gd name="connsiteY40" fmla="*/ 2671979 h 2704299"/>
              <a:gd name="connsiteX41" fmla="*/ 375019 w 3176570"/>
              <a:gd name="connsiteY41" fmla="*/ 2671979 h 2704299"/>
              <a:gd name="connsiteX42" fmla="*/ 283827 w 3176570"/>
              <a:gd name="connsiteY42" fmla="*/ 1844903 h 2704299"/>
              <a:gd name="connsiteX43" fmla="*/ 275458 w 3176570"/>
              <a:gd name="connsiteY43" fmla="*/ 1846635 h 2704299"/>
              <a:gd name="connsiteX44" fmla="*/ 246023 w 3176570"/>
              <a:gd name="connsiteY44" fmla="*/ 1835669 h 2704299"/>
              <a:gd name="connsiteX45" fmla="*/ 247466 w 3176570"/>
              <a:gd name="connsiteY45" fmla="*/ 1803925 h 2704299"/>
              <a:gd name="connsiteX46" fmla="*/ 254392 w 3176570"/>
              <a:gd name="connsiteY46" fmla="*/ 1790073 h 2704299"/>
              <a:gd name="connsiteX47" fmla="*/ 265647 w 3176570"/>
              <a:gd name="connsiteY47" fmla="*/ 1749383 h 2704299"/>
              <a:gd name="connsiteX48" fmla="*/ 267089 w 3176570"/>
              <a:gd name="connsiteY48" fmla="*/ 1693686 h 2704299"/>
              <a:gd name="connsiteX49" fmla="*/ 237366 w 3176570"/>
              <a:gd name="connsiteY49" fmla="*/ 1426748 h 2704299"/>
              <a:gd name="connsiteX50" fmla="*/ 222936 w 3176570"/>
              <a:gd name="connsiteY50" fmla="*/ 1296886 h 2704299"/>
              <a:gd name="connsiteX51" fmla="*/ 211393 w 3176570"/>
              <a:gd name="connsiteY51" fmla="*/ 1272934 h 2704299"/>
              <a:gd name="connsiteX52" fmla="*/ 23238 w 3176570"/>
              <a:gd name="connsiteY52" fmla="*/ 933273 h 2704299"/>
              <a:gd name="connsiteX53" fmla="*/ 293350 w 3176570"/>
              <a:gd name="connsiteY53" fmla="*/ 143425 h 2704299"/>
              <a:gd name="connsiteX54" fmla="*/ 564617 w 3176570"/>
              <a:gd name="connsiteY54" fmla="*/ 6349 h 2704299"/>
              <a:gd name="connsiteX55" fmla="*/ 588570 w 3176570"/>
              <a:gd name="connsiteY55" fmla="*/ 289 h 2704299"/>
              <a:gd name="connsiteX56" fmla="*/ 590301 w 3176570"/>
              <a:gd name="connsiteY56" fmla="*/ 0 h 2704299"/>
              <a:gd name="connsiteX57" fmla="*/ 2657124 w 3176570"/>
              <a:gd name="connsiteY57" fmla="*/ 2074037 h 2704299"/>
              <a:gd name="connsiteX58" fmla="*/ 2626823 w 3176570"/>
              <a:gd name="connsiteY58" fmla="*/ 1674063 h 2704299"/>
              <a:gd name="connsiteX59" fmla="*/ 2666935 w 3176570"/>
              <a:gd name="connsiteY59" fmla="*/ 1704941 h 2704299"/>
              <a:gd name="connsiteX60" fmla="*/ 2927813 w 3176570"/>
              <a:gd name="connsiteY60" fmla="*/ 1840863 h 2704299"/>
              <a:gd name="connsiteX61" fmla="*/ 2951477 w 3176570"/>
              <a:gd name="connsiteY61" fmla="*/ 1838554 h 2704299"/>
              <a:gd name="connsiteX62" fmla="*/ 2952054 w 3176570"/>
              <a:gd name="connsiteY62" fmla="*/ 1837977 h 2704299"/>
              <a:gd name="connsiteX63" fmla="*/ 2973120 w 3176570"/>
              <a:gd name="connsiteY63" fmla="*/ 1800173 h 2704299"/>
              <a:gd name="connsiteX64" fmla="*/ 2991878 w 3176570"/>
              <a:gd name="connsiteY64" fmla="*/ 1603360 h 2704299"/>
              <a:gd name="connsiteX65" fmla="*/ 3004576 w 3176570"/>
              <a:gd name="connsiteY65" fmla="*/ 1470035 h 2704299"/>
              <a:gd name="connsiteX66" fmla="*/ 2997073 w 3176570"/>
              <a:gd name="connsiteY66" fmla="*/ 1453586 h 2704299"/>
              <a:gd name="connsiteX67" fmla="*/ 2842393 w 3176570"/>
              <a:gd name="connsiteY67" fmla="*/ 1367012 h 2704299"/>
              <a:gd name="connsiteX68" fmla="*/ 2541114 w 3176570"/>
              <a:gd name="connsiteY68" fmla="*/ 1258216 h 2704299"/>
              <a:gd name="connsiteX69" fmla="*/ 1912005 w 3176570"/>
              <a:gd name="connsiteY69" fmla="*/ 1094302 h 2704299"/>
              <a:gd name="connsiteX70" fmla="*/ 1464704 w 3176570"/>
              <a:gd name="connsiteY70" fmla="*/ 990124 h 2704299"/>
              <a:gd name="connsiteX71" fmla="*/ 1387075 w 3176570"/>
              <a:gd name="connsiteY71" fmla="*/ 970789 h 2704299"/>
              <a:gd name="connsiteX72" fmla="*/ 1387075 w 3176570"/>
              <a:gd name="connsiteY72" fmla="*/ 1060827 h 2704299"/>
              <a:gd name="connsiteX73" fmla="*/ 1458355 w 3176570"/>
              <a:gd name="connsiteY73" fmla="*/ 1060827 h 2704299"/>
              <a:gd name="connsiteX74" fmla="*/ 1458355 w 3176570"/>
              <a:gd name="connsiteY74" fmla="*/ 1149998 h 2704299"/>
              <a:gd name="connsiteX75" fmla="*/ 1545795 w 3176570"/>
              <a:gd name="connsiteY75" fmla="*/ 1149998 h 2704299"/>
              <a:gd name="connsiteX76" fmla="*/ 1545795 w 3176570"/>
              <a:gd name="connsiteY76" fmla="*/ 1349985 h 2704299"/>
              <a:gd name="connsiteX77" fmla="*/ 1488079 w 3176570"/>
              <a:gd name="connsiteY77" fmla="*/ 1349985 h 2704299"/>
              <a:gd name="connsiteX78" fmla="*/ 1740588 w 3176570"/>
              <a:gd name="connsiteY78" fmla="*/ 2671979 h 2704299"/>
              <a:gd name="connsiteX79" fmla="*/ 2395668 w 3176570"/>
              <a:gd name="connsiteY79" fmla="*/ 2671979 h 2704299"/>
              <a:gd name="connsiteX80" fmla="*/ 2395668 w 3176570"/>
              <a:gd name="connsiteY80" fmla="*/ 2450636 h 2704299"/>
              <a:gd name="connsiteX81" fmla="*/ 2253975 w 3176570"/>
              <a:gd name="connsiteY81" fmla="*/ 2564337 h 2704299"/>
              <a:gd name="connsiteX82" fmla="*/ 2173749 w 3176570"/>
              <a:gd name="connsiteY82" fmla="*/ 2463623 h 2704299"/>
              <a:gd name="connsiteX83" fmla="*/ 2195970 w 3176570"/>
              <a:gd name="connsiteY83" fmla="*/ 2444865 h 2704299"/>
              <a:gd name="connsiteX84" fmla="*/ 2350073 w 3176570"/>
              <a:gd name="connsiteY84" fmla="*/ 2322218 h 2704299"/>
              <a:gd name="connsiteX85" fmla="*/ 2361327 w 3176570"/>
              <a:gd name="connsiteY85" fmla="*/ 2300574 h 2704299"/>
              <a:gd name="connsiteX86" fmla="*/ 2383548 w 3176570"/>
              <a:gd name="connsiteY86" fmla="*/ 2241992 h 2704299"/>
              <a:gd name="connsiteX87" fmla="*/ 2491766 w 3176570"/>
              <a:gd name="connsiteY87" fmla="*/ 2201302 h 2704299"/>
              <a:gd name="connsiteX88" fmla="*/ 2502732 w 3176570"/>
              <a:gd name="connsiteY88" fmla="*/ 2198127 h 2704299"/>
              <a:gd name="connsiteX89" fmla="*/ 2657124 w 3176570"/>
              <a:gd name="connsiteY89" fmla="*/ 2074037 h 2704299"/>
              <a:gd name="connsiteX90" fmla="*/ 381368 w 3176570"/>
              <a:gd name="connsiteY90" fmla="*/ 2671979 h 2704299"/>
              <a:gd name="connsiteX91" fmla="*/ 392911 w 3176570"/>
              <a:gd name="connsiteY91" fmla="*/ 2671979 h 2704299"/>
              <a:gd name="connsiteX92" fmla="*/ 909184 w 3176570"/>
              <a:gd name="connsiteY92" fmla="*/ 2671690 h 2704299"/>
              <a:gd name="connsiteX93" fmla="*/ 936888 w 3176570"/>
              <a:gd name="connsiteY93" fmla="*/ 2669670 h 2704299"/>
              <a:gd name="connsiteX94" fmla="*/ 944391 w 3176570"/>
              <a:gd name="connsiteY94" fmla="*/ 2641678 h 2704299"/>
              <a:gd name="connsiteX95" fmla="*/ 985081 w 3176570"/>
              <a:gd name="connsiteY95" fmla="*/ 2405618 h 2704299"/>
              <a:gd name="connsiteX96" fmla="*/ 1047126 w 3176570"/>
              <a:gd name="connsiteY96" fmla="*/ 2054125 h 2704299"/>
              <a:gd name="connsiteX97" fmla="*/ 1109171 w 3176570"/>
              <a:gd name="connsiteY97" fmla="*/ 1700035 h 2704299"/>
              <a:gd name="connsiteX98" fmla="*/ 1165733 w 3176570"/>
              <a:gd name="connsiteY98" fmla="*/ 1379421 h 2704299"/>
              <a:gd name="connsiteX99" fmla="*/ 1170350 w 3176570"/>
              <a:gd name="connsiteY99" fmla="*/ 1348543 h 2704299"/>
              <a:gd name="connsiteX100" fmla="*/ 1151593 w 3176570"/>
              <a:gd name="connsiteY100" fmla="*/ 1348543 h 2704299"/>
              <a:gd name="connsiteX101" fmla="*/ 1121003 w 3176570"/>
              <a:gd name="connsiteY101" fmla="*/ 1348831 h 2704299"/>
              <a:gd name="connsiteX102" fmla="*/ 1110902 w 3176570"/>
              <a:gd name="connsiteY102" fmla="*/ 1338154 h 2704299"/>
              <a:gd name="connsiteX103" fmla="*/ 1111191 w 3176570"/>
              <a:gd name="connsiteY103" fmla="*/ 1157790 h 2704299"/>
              <a:gd name="connsiteX104" fmla="*/ 1111191 w 3176570"/>
              <a:gd name="connsiteY104" fmla="*/ 1148555 h 2704299"/>
              <a:gd name="connsiteX105" fmla="*/ 1200651 w 3176570"/>
              <a:gd name="connsiteY105" fmla="*/ 1148555 h 2704299"/>
              <a:gd name="connsiteX106" fmla="*/ 1200651 w 3176570"/>
              <a:gd name="connsiteY106" fmla="*/ 1059095 h 2704299"/>
              <a:gd name="connsiteX107" fmla="*/ 1266737 w 3176570"/>
              <a:gd name="connsiteY107" fmla="*/ 1059095 h 2704299"/>
              <a:gd name="connsiteX108" fmla="*/ 1266737 w 3176570"/>
              <a:gd name="connsiteY108" fmla="*/ 1049860 h 2704299"/>
              <a:gd name="connsiteX109" fmla="*/ 1266448 w 3176570"/>
              <a:gd name="connsiteY109" fmla="*/ 946548 h 2704299"/>
              <a:gd name="connsiteX110" fmla="*/ 1257213 w 3176570"/>
              <a:gd name="connsiteY110" fmla="*/ 934428 h 2704299"/>
              <a:gd name="connsiteX111" fmla="*/ 980175 w 3176570"/>
              <a:gd name="connsiteY111" fmla="*/ 861128 h 2704299"/>
              <a:gd name="connsiteX112" fmla="*/ 529122 w 3176570"/>
              <a:gd name="connsiteY112" fmla="*/ 741367 h 2704299"/>
              <a:gd name="connsiteX113" fmla="*/ 517867 w 3176570"/>
              <a:gd name="connsiteY113" fmla="*/ 744830 h 2704299"/>
              <a:gd name="connsiteX114" fmla="*/ 261895 w 3176570"/>
              <a:gd name="connsiteY114" fmla="*/ 1184917 h 2704299"/>
              <a:gd name="connsiteX115" fmla="*/ 248909 w 3176570"/>
              <a:gd name="connsiteY115" fmla="*/ 1214352 h 2704299"/>
              <a:gd name="connsiteX116" fmla="*/ 234191 w 3176570"/>
              <a:gd name="connsiteY116" fmla="*/ 1265142 h 2704299"/>
              <a:gd name="connsiteX117" fmla="*/ 230728 w 3176570"/>
              <a:gd name="connsiteY117" fmla="*/ 1301792 h 2704299"/>
              <a:gd name="connsiteX118" fmla="*/ 252083 w 3176570"/>
              <a:gd name="connsiteY118" fmla="*/ 1499182 h 2704299"/>
              <a:gd name="connsiteX119" fmla="*/ 278056 w 3176570"/>
              <a:gd name="connsiteY119" fmla="*/ 1734088 h 2704299"/>
              <a:gd name="connsiteX120" fmla="*/ 294505 w 3176570"/>
              <a:gd name="connsiteY120" fmla="*/ 1814025 h 2704299"/>
              <a:gd name="connsiteX121" fmla="*/ 294216 w 3176570"/>
              <a:gd name="connsiteY121" fmla="*/ 1829897 h 2704299"/>
              <a:gd name="connsiteX122" fmla="*/ 291619 w 3176570"/>
              <a:gd name="connsiteY122" fmla="*/ 1856446 h 2704299"/>
              <a:gd name="connsiteX123" fmla="*/ 307491 w 3176570"/>
              <a:gd name="connsiteY123" fmla="*/ 1998717 h 2704299"/>
              <a:gd name="connsiteX124" fmla="*/ 341255 w 3176570"/>
              <a:gd name="connsiteY124" fmla="*/ 2306057 h 2704299"/>
              <a:gd name="connsiteX125" fmla="*/ 375885 w 3176570"/>
              <a:gd name="connsiteY125" fmla="*/ 2624074 h 2704299"/>
              <a:gd name="connsiteX126" fmla="*/ 381368 w 3176570"/>
              <a:gd name="connsiteY126" fmla="*/ 2671979 h 2704299"/>
              <a:gd name="connsiteX127" fmla="*/ 1695858 w 3176570"/>
              <a:gd name="connsiteY127" fmla="*/ 2671401 h 2704299"/>
              <a:gd name="connsiteX128" fmla="*/ 1622269 w 3176570"/>
              <a:gd name="connsiteY128" fmla="*/ 2290185 h 2704299"/>
              <a:gd name="connsiteX129" fmla="*/ 1052320 w 3176570"/>
              <a:gd name="connsiteY129" fmla="*/ 2669381 h 2704299"/>
              <a:gd name="connsiteX130" fmla="*/ 1053475 w 3176570"/>
              <a:gd name="connsiteY130" fmla="*/ 2671401 h 2704299"/>
              <a:gd name="connsiteX131" fmla="*/ 1695858 w 3176570"/>
              <a:gd name="connsiteY131" fmla="*/ 2671401 h 2704299"/>
              <a:gd name="connsiteX132" fmla="*/ 1567727 w 3176570"/>
              <a:gd name="connsiteY132" fmla="*/ 2237374 h 2704299"/>
              <a:gd name="connsiteX133" fmla="*/ 1568593 w 3176570"/>
              <a:gd name="connsiteY133" fmla="*/ 2235354 h 2704299"/>
              <a:gd name="connsiteX134" fmla="*/ 1126197 w 3176570"/>
              <a:gd name="connsiteY134" fmla="*/ 1854138 h 2704299"/>
              <a:gd name="connsiteX135" fmla="*/ 1059824 w 3176570"/>
              <a:gd name="connsiteY135" fmla="*/ 2237374 h 2704299"/>
              <a:gd name="connsiteX136" fmla="*/ 1567727 w 3176570"/>
              <a:gd name="connsiteY136" fmla="*/ 2237374 h 2704299"/>
              <a:gd name="connsiteX137" fmla="*/ 985369 w 3176570"/>
              <a:gd name="connsiteY137" fmla="*/ 2659281 h 2704299"/>
              <a:gd name="connsiteX138" fmla="*/ 987101 w 3176570"/>
              <a:gd name="connsiteY138" fmla="*/ 2660724 h 2704299"/>
              <a:gd name="connsiteX139" fmla="*/ 1552721 w 3176570"/>
              <a:gd name="connsiteY139" fmla="*/ 2284702 h 2704299"/>
              <a:gd name="connsiteX140" fmla="*/ 1551567 w 3176570"/>
              <a:gd name="connsiteY140" fmla="*/ 2282393 h 2704299"/>
              <a:gd name="connsiteX141" fmla="*/ 1548681 w 3176570"/>
              <a:gd name="connsiteY141" fmla="*/ 2282105 h 2704299"/>
              <a:gd name="connsiteX142" fmla="*/ 1057515 w 3176570"/>
              <a:gd name="connsiteY142" fmla="*/ 2282105 h 2704299"/>
              <a:gd name="connsiteX143" fmla="*/ 1049723 w 3176570"/>
              <a:gd name="connsiteY143" fmla="*/ 2289031 h 2704299"/>
              <a:gd name="connsiteX144" fmla="*/ 997201 w 3176570"/>
              <a:gd name="connsiteY144" fmla="*/ 2589444 h 2704299"/>
              <a:gd name="connsiteX145" fmla="*/ 985369 w 3176570"/>
              <a:gd name="connsiteY145" fmla="*/ 2659281 h 2704299"/>
              <a:gd name="connsiteX146" fmla="*/ 1183914 w 3176570"/>
              <a:gd name="connsiteY146" fmla="*/ 1843460 h 2704299"/>
              <a:gd name="connsiteX147" fmla="*/ 1183048 w 3176570"/>
              <a:gd name="connsiteY147" fmla="*/ 1845192 h 2704299"/>
              <a:gd name="connsiteX148" fmla="*/ 1606397 w 3176570"/>
              <a:gd name="connsiteY148" fmla="*/ 2209671 h 2704299"/>
              <a:gd name="connsiteX149" fmla="*/ 1605820 w 3176570"/>
              <a:gd name="connsiteY149" fmla="*/ 2202167 h 2704299"/>
              <a:gd name="connsiteX150" fmla="*/ 1539158 w 3176570"/>
              <a:gd name="connsiteY150" fmla="*/ 1851541 h 2704299"/>
              <a:gd name="connsiteX151" fmla="*/ 1528769 w 3176570"/>
              <a:gd name="connsiteY151" fmla="*/ 1842595 h 2704299"/>
              <a:gd name="connsiteX152" fmla="*/ 1192283 w 3176570"/>
              <a:gd name="connsiteY152" fmla="*/ 1842595 h 2704299"/>
              <a:gd name="connsiteX153" fmla="*/ 1183914 w 3176570"/>
              <a:gd name="connsiteY153" fmla="*/ 1843460 h 2704299"/>
              <a:gd name="connsiteX154" fmla="*/ 1457778 w 3176570"/>
              <a:gd name="connsiteY154" fmla="*/ 1424728 h 2704299"/>
              <a:gd name="connsiteX155" fmla="*/ 1454315 w 3176570"/>
              <a:gd name="connsiteY155" fmla="*/ 1424151 h 2704299"/>
              <a:gd name="connsiteX156" fmla="*/ 1187088 w 3176570"/>
              <a:gd name="connsiteY156" fmla="*/ 1798442 h 2704299"/>
              <a:gd name="connsiteX157" fmla="*/ 1528480 w 3176570"/>
              <a:gd name="connsiteY157" fmla="*/ 1798442 h 2704299"/>
              <a:gd name="connsiteX158" fmla="*/ 1457778 w 3176570"/>
              <a:gd name="connsiteY158" fmla="*/ 1424728 h 2704299"/>
              <a:gd name="connsiteX159" fmla="*/ 1137741 w 3176570"/>
              <a:gd name="connsiteY159" fmla="*/ 1789207 h 2704299"/>
              <a:gd name="connsiteX160" fmla="*/ 1139184 w 3176570"/>
              <a:gd name="connsiteY160" fmla="*/ 1789784 h 2704299"/>
              <a:gd name="connsiteX161" fmla="*/ 1144378 w 3176570"/>
              <a:gd name="connsiteY161" fmla="*/ 1782858 h 2704299"/>
              <a:gd name="connsiteX162" fmla="*/ 1438443 w 3176570"/>
              <a:gd name="connsiteY162" fmla="*/ 1371052 h 2704299"/>
              <a:gd name="connsiteX163" fmla="*/ 1443349 w 3176570"/>
              <a:gd name="connsiteY163" fmla="*/ 1355757 h 2704299"/>
              <a:gd name="connsiteX164" fmla="*/ 1436134 w 3176570"/>
              <a:gd name="connsiteY164" fmla="*/ 1348543 h 2704299"/>
              <a:gd name="connsiteX165" fmla="*/ 1222872 w 3176570"/>
              <a:gd name="connsiteY165" fmla="*/ 1348254 h 2704299"/>
              <a:gd name="connsiteX166" fmla="*/ 1213926 w 3176570"/>
              <a:gd name="connsiteY166" fmla="*/ 1355757 h 2704299"/>
              <a:gd name="connsiteX167" fmla="*/ 1205557 w 3176570"/>
              <a:gd name="connsiteY167" fmla="*/ 1397890 h 2704299"/>
              <a:gd name="connsiteX168" fmla="*/ 1148130 w 3176570"/>
              <a:gd name="connsiteY168" fmla="*/ 1724276 h 2704299"/>
              <a:gd name="connsiteX169" fmla="*/ 1137741 w 3176570"/>
              <a:gd name="connsiteY169" fmla="*/ 1789207 h 2704299"/>
              <a:gd name="connsiteX170" fmla="*/ 2918579 w 3176570"/>
              <a:gd name="connsiteY170" fmla="*/ 1982268 h 2704299"/>
              <a:gd name="connsiteX171" fmla="*/ 2951188 w 3176570"/>
              <a:gd name="connsiteY171" fmla="*/ 1947927 h 2704299"/>
              <a:gd name="connsiteX172" fmla="*/ 2916558 w 3176570"/>
              <a:gd name="connsiteY172" fmla="*/ 1916471 h 2704299"/>
              <a:gd name="connsiteX173" fmla="*/ 2883660 w 3176570"/>
              <a:gd name="connsiteY173" fmla="*/ 1950524 h 2704299"/>
              <a:gd name="connsiteX174" fmla="*/ 2918579 w 3176570"/>
              <a:gd name="connsiteY174" fmla="*/ 1982268 h 2704299"/>
              <a:gd name="connsiteX175" fmla="*/ 2465505 w 3176570"/>
              <a:gd name="connsiteY175" fmla="*/ 2346458 h 2704299"/>
              <a:gd name="connsiteX176" fmla="*/ 2499269 w 3176570"/>
              <a:gd name="connsiteY176" fmla="*/ 2314426 h 2704299"/>
              <a:gd name="connsiteX177" fmla="*/ 2465505 w 3176570"/>
              <a:gd name="connsiteY177" fmla="*/ 2281527 h 2704299"/>
              <a:gd name="connsiteX178" fmla="*/ 2432318 w 3176570"/>
              <a:gd name="connsiteY178" fmla="*/ 2312983 h 2704299"/>
              <a:gd name="connsiteX179" fmla="*/ 2465505 w 3176570"/>
              <a:gd name="connsiteY179" fmla="*/ 2346458 h 2704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3176570" h="2704299">
                <a:moveTo>
                  <a:pt x="590301" y="0"/>
                </a:moveTo>
                <a:cubicBezTo>
                  <a:pt x="587127" y="11255"/>
                  <a:pt x="584529" y="23087"/>
                  <a:pt x="580778" y="34053"/>
                </a:cubicBezTo>
                <a:cubicBezTo>
                  <a:pt x="574718" y="52522"/>
                  <a:pt x="571832" y="71280"/>
                  <a:pt x="571832" y="90903"/>
                </a:cubicBezTo>
                <a:cubicBezTo>
                  <a:pt x="570389" y="239523"/>
                  <a:pt x="568657" y="388142"/>
                  <a:pt x="566926" y="536762"/>
                </a:cubicBezTo>
                <a:cubicBezTo>
                  <a:pt x="566637" y="552634"/>
                  <a:pt x="566637" y="568795"/>
                  <a:pt x="565772" y="584667"/>
                </a:cubicBezTo>
                <a:cubicBezTo>
                  <a:pt x="565194" y="593901"/>
                  <a:pt x="568657" y="598230"/>
                  <a:pt x="577892" y="600539"/>
                </a:cubicBezTo>
                <a:cubicBezTo>
                  <a:pt x="649460" y="619585"/>
                  <a:pt x="721029" y="639209"/>
                  <a:pt x="792597" y="658255"/>
                </a:cubicBezTo>
                <a:cubicBezTo>
                  <a:pt x="1158807" y="755796"/>
                  <a:pt x="1525306" y="853048"/>
                  <a:pt x="1891516" y="950300"/>
                </a:cubicBezTo>
                <a:cubicBezTo>
                  <a:pt x="2272155" y="1051592"/>
                  <a:pt x="2652795" y="1152884"/>
                  <a:pt x="3033434" y="1254176"/>
                </a:cubicBezTo>
                <a:cubicBezTo>
                  <a:pt x="3062581" y="1261968"/>
                  <a:pt x="3091728" y="1270048"/>
                  <a:pt x="3121740" y="1278417"/>
                </a:cubicBezTo>
                <a:cubicBezTo>
                  <a:pt x="3121163" y="1284477"/>
                  <a:pt x="3120586" y="1291403"/>
                  <a:pt x="3119720" y="1298041"/>
                </a:cubicBezTo>
                <a:cubicBezTo>
                  <a:pt x="3117123" y="1320262"/>
                  <a:pt x="3117700" y="1342482"/>
                  <a:pt x="3122606" y="1364703"/>
                </a:cubicBezTo>
                <a:cubicBezTo>
                  <a:pt x="3128378" y="1392407"/>
                  <a:pt x="3123183" y="1417802"/>
                  <a:pt x="3105002" y="1440023"/>
                </a:cubicBezTo>
                <a:cubicBezTo>
                  <a:pt x="3093171" y="1454452"/>
                  <a:pt x="3077587" y="1463110"/>
                  <a:pt x="3059406" y="1465707"/>
                </a:cubicBezTo>
                <a:cubicBezTo>
                  <a:pt x="3051615" y="1466861"/>
                  <a:pt x="3048441" y="1470324"/>
                  <a:pt x="3047863" y="1478404"/>
                </a:cubicBezTo>
                <a:cubicBezTo>
                  <a:pt x="3038917" y="1578542"/>
                  <a:pt x="3029394" y="1678680"/>
                  <a:pt x="3019871" y="1778818"/>
                </a:cubicBezTo>
                <a:cubicBezTo>
                  <a:pt x="3019871" y="1779684"/>
                  <a:pt x="3019871" y="1780261"/>
                  <a:pt x="3020159" y="1783147"/>
                </a:cubicBezTo>
                <a:cubicBezTo>
                  <a:pt x="3045555" y="1762657"/>
                  <a:pt x="3070084" y="1743034"/>
                  <a:pt x="3096057" y="1722545"/>
                </a:cubicBezTo>
                <a:cubicBezTo>
                  <a:pt x="3123183" y="1756309"/>
                  <a:pt x="3149733" y="1789495"/>
                  <a:pt x="3176571" y="1823260"/>
                </a:cubicBezTo>
                <a:cubicBezTo>
                  <a:pt x="3173108" y="1826145"/>
                  <a:pt x="3171088" y="1827877"/>
                  <a:pt x="3168779" y="1829897"/>
                </a:cubicBezTo>
                <a:cubicBezTo>
                  <a:pt x="3129532" y="1861352"/>
                  <a:pt x="3090573" y="1892808"/>
                  <a:pt x="3051037" y="1923686"/>
                </a:cubicBezTo>
                <a:cubicBezTo>
                  <a:pt x="3044689" y="1928592"/>
                  <a:pt x="3042957" y="1933209"/>
                  <a:pt x="3045266" y="1941001"/>
                </a:cubicBezTo>
                <a:cubicBezTo>
                  <a:pt x="3074413" y="2040850"/>
                  <a:pt x="3103271" y="2140988"/>
                  <a:pt x="3132418" y="2240837"/>
                </a:cubicBezTo>
                <a:cubicBezTo>
                  <a:pt x="3134438" y="2248340"/>
                  <a:pt x="3136746" y="2255555"/>
                  <a:pt x="3138766" y="2263058"/>
                </a:cubicBezTo>
                <a:cubicBezTo>
                  <a:pt x="3142230" y="2275756"/>
                  <a:pt x="3146847" y="2287588"/>
                  <a:pt x="3157524" y="2296245"/>
                </a:cubicBezTo>
                <a:cubicBezTo>
                  <a:pt x="3159833" y="2297977"/>
                  <a:pt x="3160987" y="2301151"/>
                  <a:pt x="3162719" y="2303460"/>
                </a:cubicBezTo>
                <a:cubicBezTo>
                  <a:pt x="3138189" y="2320775"/>
                  <a:pt x="3002844" y="2315291"/>
                  <a:pt x="2933873" y="2294514"/>
                </a:cubicBezTo>
                <a:cubicBezTo>
                  <a:pt x="2858265" y="2271716"/>
                  <a:pt x="2792757" y="2231603"/>
                  <a:pt x="2735906" y="2176772"/>
                </a:cubicBezTo>
                <a:cubicBezTo>
                  <a:pt x="2728115" y="2182833"/>
                  <a:pt x="2721189" y="2188027"/>
                  <a:pt x="2714263" y="2193799"/>
                </a:cubicBezTo>
                <a:cubicBezTo>
                  <a:pt x="2671841" y="2228140"/>
                  <a:pt x="2629420" y="2262481"/>
                  <a:pt x="2586710" y="2296534"/>
                </a:cubicBezTo>
                <a:cubicBezTo>
                  <a:pt x="2582381" y="2299997"/>
                  <a:pt x="2580361" y="2303460"/>
                  <a:pt x="2580361" y="2308943"/>
                </a:cubicBezTo>
                <a:cubicBezTo>
                  <a:pt x="2580649" y="2327123"/>
                  <a:pt x="2576609" y="2344438"/>
                  <a:pt x="2568240" y="2360599"/>
                </a:cubicBezTo>
                <a:cubicBezTo>
                  <a:pt x="2566509" y="2364062"/>
                  <a:pt x="2565066" y="2368391"/>
                  <a:pt x="2565066" y="2372431"/>
                </a:cubicBezTo>
                <a:cubicBezTo>
                  <a:pt x="2564777" y="2413986"/>
                  <a:pt x="2564777" y="2455831"/>
                  <a:pt x="2564489" y="2497387"/>
                </a:cubicBezTo>
                <a:cubicBezTo>
                  <a:pt x="2564489" y="2498541"/>
                  <a:pt x="2564777" y="2499407"/>
                  <a:pt x="2565066" y="2502004"/>
                </a:cubicBezTo>
                <a:cubicBezTo>
                  <a:pt x="2606333" y="2502004"/>
                  <a:pt x="2647312" y="2502004"/>
                  <a:pt x="2689733" y="2502004"/>
                </a:cubicBezTo>
                <a:cubicBezTo>
                  <a:pt x="2689733" y="2559143"/>
                  <a:pt x="2689733" y="2614839"/>
                  <a:pt x="2689733" y="2671690"/>
                </a:cubicBezTo>
                <a:cubicBezTo>
                  <a:pt x="2734752" y="2671690"/>
                  <a:pt x="2778616" y="2671690"/>
                  <a:pt x="2823058" y="2671690"/>
                </a:cubicBezTo>
                <a:cubicBezTo>
                  <a:pt x="2823058" y="2682945"/>
                  <a:pt x="2823058" y="2693334"/>
                  <a:pt x="2823058" y="2704300"/>
                </a:cubicBezTo>
                <a:cubicBezTo>
                  <a:pt x="1955870" y="2704300"/>
                  <a:pt x="1088682" y="2704300"/>
                  <a:pt x="220916" y="2704300"/>
                </a:cubicBezTo>
                <a:cubicBezTo>
                  <a:pt x="220916" y="2693622"/>
                  <a:pt x="220916" y="2683233"/>
                  <a:pt x="220916" y="2671979"/>
                </a:cubicBezTo>
                <a:cubicBezTo>
                  <a:pt x="272284" y="2671979"/>
                  <a:pt x="323363" y="2671979"/>
                  <a:pt x="375019" y="2671979"/>
                </a:cubicBezTo>
                <a:cubicBezTo>
                  <a:pt x="344718" y="2395806"/>
                  <a:pt x="314128" y="2120787"/>
                  <a:pt x="283827" y="1844903"/>
                </a:cubicBezTo>
                <a:cubicBezTo>
                  <a:pt x="280653" y="1845480"/>
                  <a:pt x="278056" y="1846058"/>
                  <a:pt x="275458" y="1846635"/>
                </a:cubicBezTo>
                <a:cubicBezTo>
                  <a:pt x="262184" y="1849521"/>
                  <a:pt x="253238" y="1846346"/>
                  <a:pt x="246023" y="1835669"/>
                </a:cubicBezTo>
                <a:cubicBezTo>
                  <a:pt x="239386" y="1825857"/>
                  <a:pt x="240251" y="1814602"/>
                  <a:pt x="247466" y="1803925"/>
                </a:cubicBezTo>
                <a:cubicBezTo>
                  <a:pt x="250352" y="1799596"/>
                  <a:pt x="252949" y="1794979"/>
                  <a:pt x="254392" y="1790073"/>
                </a:cubicBezTo>
                <a:cubicBezTo>
                  <a:pt x="258432" y="1776509"/>
                  <a:pt x="261606" y="1762946"/>
                  <a:pt x="265647" y="1749383"/>
                </a:cubicBezTo>
                <a:cubicBezTo>
                  <a:pt x="271130" y="1730913"/>
                  <a:pt x="269110" y="1712156"/>
                  <a:pt x="267089" y="1693686"/>
                </a:cubicBezTo>
                <a:cubicBezTo>
                  <a:pt x="257278" y="1604803"/>
                  <a:pt x="247466" y="1515631"/>
                  <a:pt x="237366" y="1426748"/>
                </a:cubicBezTo>
                <a:cubicBezTo>
                  <a:pt x="232460" y="1383461"/>
                  <a:pt x="227842" y="1340174"/>
                  <a:pt x="222936" y="1296886"/>
                </a:cubicBezTo>
                <a:cubicBezTo>
                  <a:pt x="221782" y="1287652"/>
                  <a:pt x="218031" y="1279860"/>
                  <a:pt x="211393" y="1272934"/>
                </a:cubicBezTo>
                <a:cubicBezTo>
                  <a:pt x="120778" y="1175105"/>
                  <a:pt x="56136" y="1063135"/>
                  <a:pt x="23238" y="933273"/>
                </a:cubicBezTo>
                <a:cubicBezTo>
                  <a:pt x="-50350" y="643537"/>
                  <a:pt x="53828" y="329849"/>
                  <a:pt x="293350" y="143425"/>
                </a:cubicBezTo>
                <a:cubicBezTo>
                  <a:pt x="374730" y="79937"/>
                  <a:pt x="465634" y="35207"/>
                  <a:pt x="564617" y="6349"/>
                </a:cubicBezTo>
                <a:cubicBezTo>
                  <a:pt x="572409" y="4040"/>
                  <a:pt x="580489" y="2309"/>
                  <a:pt x="588570" y="289"/>
                </a:cubicBezTo>
                <a:cubicBezTo>
                  <a:pt x="589147" y="0"/>
                  <a:pt x="589724" y="0"/>
                  <a:pt x="590301" y="0"/>
                </a:cubicBezTo>
                <a:close/>
                <a:moveTo>
                  <a:pt x="2657124" y="2074037"/>
                </a:moveTo>
                <a:cubicBezTo>
                  <a:pt x="2587287" y="1945330"/>
                  <a:pt x="2577475" y="1812005"/>
                  <a:pt x="2626823" y="1674063"/>
                </a:cubicBezTo>
                <a:cubicBezTo>
                  <a:pt x="2637789" y="1688492"/>
                  <a:pt x="2651929" y="1697149"/>
                  <a:pt x="2666935" y="1704941"/>
                </a:cubicBezTo>
                <a:cubicBezTo>
                  <a:pt x="2754087" y="1749960"/>
                  <a:pt x="2841239" y="1794979"/>
                  <a:pt x="2927813" y="1840863"/>
                </a:cubicBezTo>
                <a:cubicBezTo>
                  <a:pt x="2937336" y="1846058"/>
                  <a:pt x="2944262" y="1846058"/>
                  <a:pt x="2951477" y="1838554"/>
                </a:cubicBezTo>
                <a:cubicBezTo>
                  <a:pt x="2951765" y="1838266"/>
                  <a:pt x="2951765" y="1838266"/>
                  <a:pt x="2952054" y="1837977"/>
                </a:cubicBezTo>
                <a:cubicBezTo>
                  <a:pt x="2966772" y="1829608"/>
                  <a:pt x="2971678" y="1816911"/>
                  <a:pt x="2973120" y="1800173"/>
                </a:cubicBezTo>
                <a:cubicBezTo>
                  <a:pt x="2978604" y="1734665"/>
                  <a:pt x="2985530" y="1669157"/>
                  <a:pt x="2991878" y="1603360"/>
                </a:cubicBezTo>
                <a:cubicBezTo>
                  <a:pt x="2996207" y="1558919"/>
                  <a:pt x="3000247" y="1514477"/>
                  <a:pt x="3004576" y="1470035"/>
                </a:cubicBezTo>
                <a:cubicBezTo>
                  <a:pt x="3005442" y="1462532"/>
                  <a:pt x="3003133" y="1457915"/>
                  <a:pt x="2997073" y="1453586"/>
                </a:cubicBezTo>
                <a:cubicBezTo>
                  <a:pt x="2949457" y="1417802"/>
                  <a:pt x="2896646" y="1390964"/>
                  <a:pt x="2842393" y="1367012"/>
                </a:cubicBezTo>
                <a:cubicBezTo>
                  <a:pt x="2744564" y="1323436"/>
                  <a:pt x="2643272" y="1289383"/>
                  <a:pt x="2541114" y="1258216"/>
                </a:cubicBezTo>
                <a:cubicBezTo>
                  <a:pt x="2333623" y="1194729"/>
                  <a:pt x="2122959" y="1143650"/>
                  <a:pt x="1912005" y="1094302"/>
                </a:cubicBezTo>
                <a:cubicBezTo>
                  <a:pt x="1762809" y="1059384"/>
                  <a:pt x="1613612" y="1024754"/>
                  <a:pt x="1464704" y="990124"/>
                </a:cubicBezTo>
                <a:cubicBezTo>
                  <a:pt x="1438731" y="984064"/>
                  <a:pt x="1413048" y="977138"/>
                  <a:pt x="1387075" y="970789"/>
                </a:cubicBezTo>
                <a:cubicBezTo>
                  <a:pt x="1387075" y="1000513"/>
                  <a:pt x="1387075" y="1029948"/>
                  <a:pt x="1387075" y="1060827"/>
                </a:cubicBezTo>
                <a:cubicBezTo>
                  <a:pt x="1411028" y="1060827"/>
                  <a:pt x="1434114" y="1060827"/>
                  <a:pt x="1458355" y="1060827"/>
                </a:cubicBezTo>
                <a:cubicBezTo>
                  <a:pt x="1458355" y="1091128"/>
                  <a:pt x="1458355" y="1119986"/>
                  <a:pt x="1458355" y="1149998"/>
                </a:cubicBezTo>
                <a:cubicBezTo>
                  <a:pt x="1488079" y="1149998"/>
                  <a:pt x="1516648" y="1149998"/>
                  <a:pt x="1545795" y="1149998"/>
                </a:cubicBezTo>
                <a:cubicBezTo>
                  <a:pt x="1545795" y="1217238"/>
                  <a:pt x="1545795" y="1283035"/>
                  <a:pt x="1545795" y="1349985"/>
                </a:cubicBezTo>
                <a:cubicBezTo>
                  <a:pt x="1526172" y="1349985"/>
                  <a:pt x="1507414" y="1349985"/>
                  <a:pt x="1488079" y="1349985"/>
                </a:cubicBezTo>
                <a:cubicBezTo>
                  <a:pt x="1572345" y="1791516"/>
                  <a:pt x="1656611" y="2231891"/>
                  <a:pt x="1740588" y="2671979"/>
                </a:cubicBezTo>
                <a:cubicBezTo>
                  <a:pt x="1959621" y="2671979"/>
                  <a:pt x="2177789" y="2671979"/>
                  <a:pt x="2395668" y="2671979"/>
                </a:cubicBezTo>
                <a:cubicBezTo>
                  <a:pt x="2395668" y="2598390"/>
                  <a:pt x="2395668" y="2525668"/>
                  <a:pt x="2395668" y="2450636"/>
                </a:cubicBezTo>
                <a:cubicBezTo>
                  <a:pt x="2347764" y="2489018"/>
                  <a:pt x="2301591" y="2526245"/>
                  <a:pt x="2253975" y="2564337"/>
                </a:cubicBezTo>
                <a:cubicBezTo>
                  <a:pt x="2227137" y="2530574"/>
                  <a:pt x="2200587" y="2497387"/>
                  <a:pt x="2173749" y="2463623"/>
                </a:cubicBezTo>
                <a:cubicBezTo>
                  <a:pt x="2181829" y="2456985"/>
                  <a:pt x="2188755" y="2450636"/>
                  <a:pt x="2195970" y="2444865"/>
                </a:cubicBezTo>
                <a:cubicBezTo>
                  <a:pt x="2247338" y="2403886"/>
                  <a:pt x="2298417" y="2362907"/>
                  <a:pt x="2350073" y="2322218"/>
                </a:cubicBezTo>
                <a:cubicBezTo>
                  <a:pt x="2357287" y="2316446"/>
                  <a:pt x="2361039" y="2309809"/>
                  <a:pt x="2361327" y="2300574"/>
                </a:cubicBezTo>
                <a:cubicBezTo>
                  <a:pt x="2362193" y="2278642"/>
                  <a:pt x="2369985" y="2259307"/>
                  <a:pt x="2383548" y="2241992"/>
                </a:cubicBezTo>
                <a:cubicBezTo>
                  <a:pt x="2411540" y="2206785"/>
                  <a:pt x="2448190" y="2195242"/>
                  <a:pt x="2491766" y="2201302"/>
                </a:cubicBezTo>
                <a:cubicBezTo>
                  <a:pt x="2495229" y="2201879"/>
                  <a:pt x="2500135" y="2200436"/>
                  <a:pt x="2502732" y="2198127"/>
                </a:cubicBezTo>
                <a:cubicBezTo>
                  <a:pt x="2553523" y="2156860"/>
                  <a:pt x="2604890" y="2115882"/>
                  <a:pt x="2657124" y="2074037"/>
                </a:cubicBezTo>
                <a:close/>
                <a:moveTo>
                  <a:pt x="381368" y="2671979"/>
                </a:moveTo>
                <a:cubicBezTo>
                  <a:pt x="385697" y="2671979"/>
                  <a:pt x="389448" y="2671979"/>
                  <a:pt x="392911" y="2671979"/>
                </a:cubicBezTo>
                <a:cubicBezTo>
                  <a:pt x="564906" y="2671979"/>
                  <a:pt x="736901" y="2671979"/>
                  <a:pt x="909184" y="2671690"/>
                </a:cubicBezTo>
                <a:cubicBezTo>
                  <a:pt x="918707" y="2671690"/>
                  <a:pt x="931405" y="2674576"/>
                  <a:pt x="936888" y="2669670"/>
                </a:cubicBezTo>
                <a:cubicBezTo>
                  <a:pt x="942948" y="2664187"/>
                  <a:pt x="942659" y="2651489"/>
                  <a:pt x="944391" y="2641678"/>
                </a:cubicBezTo>
                <a:cubicBezTo>
                  <a:pt x="957954" y="2562895"/>
                  <a:pt x="971229" y="2484112"/>
                  <a:pt x="985081" y="2405618"/>
                </a:cubicBezTo>
                <a:cubicBezTo>
                  <a:pt x="1005570" y="2288453"/>
                  <a:pt x="1026348" y="2171289"/>
                  <a:pt x="1047126" y="2054125"/>
                </a:cubicBezTo>
                <a:cubicBezTo>
                  <a:pt x="1067904" y="1936095"/>
                  <a:pt x="1088393" y="1818065"/>
                  <a:pt x="1109171" y="1700035"/>
                </a:cubicBezTo>
                <a:cubicBezTo>
                  <a:pt x="1127929" y="1593260"/>
                  <a:pt x="1146975" y="1486196"/>
                  <a:pt x="1165733" y="1379421"/>
                </a:cubicBezTo>
                <a:cubicBezTo>
                  <a:pt x="1167465" y="1369609"/>
                  <a:pt x="1168619" y="1359509"/>
                  <a:pt x="1170350" y="1348543"/>
                </a:cubicBezTo>
                <a:cubicBezTo>
                  <a:pt x="1162847" y="1348543"/>
                  <a:pt x="1157364" y="1348543"/>
                  <a:pt x="1151593" y="1348543"/>
                </a:cubicBezTo>
                <a:cubicBezTo>
                  <a:pt x="1141492" y="1348543"/>
                  <a:pt x="1131103" y="1348543"/>
                  <a:pt x="1121003" y="1348831"/>
                </a:cubicBezTo>
                <a:cubicBezTo>
                  <a:pt x="1113211" y="1349120"/>
                  <a:pt x="1110902" y="1346234"/>
                  <a:pt x="1110902" y="1338154"/>
                </a:cubicBezTo>
                <a:cubicBezTo>
                  <a:pt x="1111191" y="1278129"/>
                  <a:pt x="1111191" y="1217815"/>
                  <a:pt x="1111191" y="1157790"/>
                </a:cubicBezTo>
                <a:cubicBezTo>
                  <a:pt x="1111191" y="1155193"/>
                  <a:pt x="1111191" y="1152596"/>
                  <a:pt x="1111191" y="1148555"/>
                </a:cubicBezTo>
                <a:cubicBezTo>
                  <a:pt x="1141204" y="1148555"/>
                  <a:pt x="1170350" y="1148555"/>
                  <a:pt x="1200651" y="1148555"/>
                </a:cubicBezTo>
                <a:cubicBezTo>
                  <a:pt x="1200651" y="1118254"/>
                  <a:pt x="1200651" y="1089108"/>
                  <a:pt x="1200651" y="1059095"/>
                </a:cubicBezTo>
                <a:cubicBezTo>
                  <a:pt x="1223449" y="1059095"/>
                  <a:pt x="1244804" y="1059095"/>
                  <a:pt x="1266737" y="1059095"/>
                </a:cubicBezTo>
                <a:cubicBezTo>
                  <a:pt x="1266737" y="1055344"/>
                  <a:pt x="1266737" y="1052746"/>
                  <a:pt x="1266737" y="1049860"/>
                </a:cubicBezTo>
                <a:cubicBezTo>
                  <a:pt x="1266737" y="1015519"/>
                  <a:pt x="1266160" y="980889"/>
                  <a:pt x="1266448" y="946548"/>
                </a:cubicBezTo>
                <a:cubicBezTo>
                  <a:pt x="1266448" y="939334"/>
                  <a:pt x="1264428" y="936448"/>
                  <a:pt x="1257213" y="934428"/>
                </a:cubicBezTo>
                <a:cubicBezTo>
                  <a:pt x="1164867" y="910187"/>
                  <a:pt x="1072521" y="885657"/>
                  <a:pt x="980175" y="861128"/>
                </a:cubicBezTo>
                <a:cubicBezTo>
                  <a:pt x="829824" y="821304"/>
                  <a:pt x="679473" y="781191"/>
                  <a:pt x="529122" y="741367"/>
                </a:cubicBezTo>
                <a:cubicBezTo>
                  <a:pt x="524504" y="740212"/>
                  <a:pt x="521041" y="739058"/>
                  <a:pt x="517867" y="744830"/>
                </a:cubicBezTo>
                <a:cubicBezTo>
                  <a:pt x="432735" y="891718"/>
                  <a:pt x="347027" y="1038029"/>
                  <a:pt x="261895" y="1184917"/>
                </a:cubicBezTo>
                <a:cubicBezTo>
                  <a:pt x="256412" y="1194151"/>
                  <a:pt x="252372" y="1204252"/>
                  <a:pt x="248909" y="1214352"/>
                </a:cubicBezTo>
                <a:cubicBezTo>
                  <a:pt x="243426" y="1231090"/>
                  <a:pt x="237943" y="1247828"/>
                  <a:pt x="234191" y="1265142"/>
                </a:cubicBezTo>
                <a:cubicBezTo>
                  <a:pt x="231594" y="1276974"/>
                  <a:pt x="229574" y="1289672"/>
                  <a:pt x="230728" y="1301792"/>
                </a:cubicBezTo>
                <a:cubicBezTo>
                  <a:pt x="237366" y="1367589"/>
                  <a:pt x="244869" y="1433386"/>
                  <a:pt x="252083" y="1499182"/>
                </a:cubicBezTo>
                <a:cubicBezTo>
                  <a:pt x="260741" y="1577388"/>
                  <a:pt x="269398" y="1655882"/>
                  <a:pt x="278056" y="1734088"/>
                </a:cubicBezTo>
                <a:cubicBezTo>
                  <a:pt x="281230" y="1761214"/>
                  <a:pt x="282961" y="1788341"/>
                  <a:pt x="294505" y="1814025"/>
                </a:cubicBezTo>
                <a:cubicBezTo>
                  <a:pt x="296525" y="1818354"/>
                  <a:pt x="294793" y="1824702"/>
                  <a:pt x="294216" y="1829897"/>
                </a:cubicBezTo>
                <a:cubicBezTo>
                  <a:pt x="293350" y="1838843"/>
                  <a:pt x="290465" y="1847789"/>
                  <a:pt x="291619" y="1856446"/>
                </a:cubicBezTo>
                <a:cubicBezTo>
                  <a:pt x="296525" y="1903774"/>
                  <a:pt x="302296" y="1951101"/>
                  <a:pt x="307491" y="1998717"/>
                </a:cubicBezTo>
                <a:cubicBezTo>
                  <a:pt x="318746" y="2101164"/>
                  <a:pt x="330000" y="2203610"/>
                  <a:pt x="341255" y="2306057"/>
                </a:cubicBezTo>
                <a:cubicBezTo>
                  <a:pt x="352798" y="2411966"/>
                  <a:pt x="364341" y="2518164"/>
                  <a:pt x="375885" y="2624074"/>
                </a:cubicBezTo>
                <a:cubicBezTo>
                  <a:pt x="377039" y="2639657"/>
                  <a:pt x="379348" y="2655529"/>
                  <a:pt x="381368" y="2671979"/>
                </a:cubicBezTo>
                <a:close/>
                <a:moveTo>
                  <a:pt x="1695858" y="2671401"/>
                </a:moveTo>
                <a:cubicBezTo>
                  <a:pt x="1671328" y="2544137"/>
                  <a:pt x="1647087" y="2418315"/>
                  <a:pt x="1622269" y="2290185"/>
                </a:cubicBezTo>
                <a:cubicBezTo>
                  <a:pt x="1430651" y="2417738"/>
                  <a:pt x="1241630" y="2543560"/>
                  <a:pt x="1052320" y="2669381"/>
                </a:cubicBezTo>
                <a:cubicBezTo>
                  <a:pt x="1052609" y="2669959"/>
                  <a:pt x="1053186" y="2670824"/>
                  <a:pt x="1053475" y="2671401"/>
                </a:cubicBezTo>
                <a:cubicBezTo>
                  <a:pt x="1266737" y="2671401"/>
                  <a:pt x="1479999" y="2671401"/>
                  <a:pt x="1695858" y="2671401"/>
                </a:cubicBezTo>
                <a:close/>
                <a:moveTo>
                  <a:pt x="1567727" y="2237374"/>
                </a:moveTo>
                <a:cubicBezTo>
                  <a:pt x="1568016" y="2236797"/>
                  <a:pt x="1568305" y="2235931"/>
                  <a:pt x="1568593" y="2235354"/>
                </a:cubicBezTo>
                <a:cubicBezTo>
                  <a:pt x="1421705" y="2108667"/>
                  <a:pt x="1274817" y="1981979"/>
                  <a:pt x="1126197" y="1854138"/>
                </a:cubicBezTo>
                <a:cubicBezTo>
                  <a:pt x="1103688" y="1983422"/>
                  <a:pt x="1081756" y="2110398"/>
                  <a:pt x="1059824" y="2237374"/>
                </a:cubicBezTo>
                <a:cubicBezTo>
                  <a:pt x="1229798" y="2237374"/>
                  <a:pt x="1398907" y="2237374"/>
                  <a:pt x="1567727" y="2237374"/>
                </a:cubicBezTo>
                <a:close/>
                <a:moveTo>
                  <a:pt x="985369" y="2659281"/>
                </a:moveTo>
                <a:cubicBezTo>
                  <a:pt x="985947" y="2659858"/>
                  <a:pt x="986524" y="2660147"/>
                  <a:pt x="987101" y="2660724"/>
                </a:cubicBezTo>
                <a:cubicBezTo>
                  <a:pt x="1175545" y="2535479"/>
                  <a:pt x="1364277" y="2409946"/>
                  <a:pt x="1552721" y="2284702"/>
                </a:cubicBezTo>
                <a:cubicBezTo>
                  <a:pt x="1552433" y="2283836"/>
                  <a:pt x="1552144" y="2283259"/>
                  <a:pt x="1551567" y="2282393"/>
                </a:cubicBezTo>
                <a:cubicBezTo>
                  <a:pt x="1550701" y="2282393"/>
                  <a:pt x="1549547" y="2282105"/>
                  <a:pt x="1548681" y="2282105"/>
                </a:cubicBezTo>
                <a:cubicBezTo>
                  <a:pt x="1385055" y="2282105"/>
                  <a:pt x="1221141" y="2282393"/>
                  <a:pt x="1057515" y="2282105"/>
                </a:cubicBezTo>
                <a:cubicBezTo>
                  <a:pt x="1052320" y="2282105"/>
                  <a:pt x="1050589" y="2283836"/>
                  <a:pt x="1049723" y="2289031"/>
                </a:cubicBezTo>
                <a:cubicBezTo>
                  <a:pt x="1032408" y="2389169"/>
                  <a:pt x="1014805" y="2489306"/>
                  <a:pt x="997201" y="2589444"/>
                </a:cubicBezTo>
                <a:cubicBezTo>
                  <a:pt x="993450" y="2612531"/>
                  <a:pt x="989410" y="2635906"/>
                  <a:pt x="985369" y="2659281"/>
                </a:cubicBezTo>
                <a:close/>
                <a:moveTo>
                  <a:pt x="1183914" y="1843460"/>
                </a:moveTo>
                <a:cubicBezTo>
                  <a:pt x="1183625" y="1844037"/>
                  <a:pt x="1183337" y="1844615"/>
                  <a:pt x="1183048" y="1845192"/>
                </a:cubicBezTo>
                <a:cubicBezTo>
                  <a:pt x="1323587" y="1966107"/>
                  <a:pt x="1464127" y="2087312"/>
                  <a:pt x="1606397" y="2209671"/>
                </a:cubicBezTo>
                <a:cubicBezTo>
                  <a:pt x="1606109" y="2205342"/>
                  <a:pt x="1606109" y="2203899"/>
                  <a:pt x="1605820" y="2202167"/>
                </a:cubicBezTo>
                <a:cubicBezTo>
                  <a:pt x="1583599" y="2085292"/>
                  <a:pt x="1561090" y="1968416"/>
                  <a:pt x="1539158" y="1851541"/>
                </a:cubicBezTo>
                <a:cubicBezTo>
                  <a:pt x="1538004" y="1844615"/>
                  <a:pt x="1535695" y="1842595"/>
                  <a:pt x="1528769" y="1842595"/>
                </a:cubicBezTo>
                <a:cubicBezTo>
                  <a:pt x="1416511" y="1842883"/>
                  <a:pt x="1304541" y="1842595"/>
                  <a:pt x="1192283" y="1842595"/>
                </a:cubicBezTo>
                <a:cubicBezTo>
                  <a:pt x="1189108" y="1843172"/>
                  <a:pt x="1186511" y="1843172"/>
                  <a:pt x="1183914" y="1843460"/>
                </a:cubicBezTo>
                <a:close/>
                <a:moveTo>
                  <a:pt x="1457778" y="1424728"/>
                </a:moveTo>
                <a:cubicBezTo>
                  <a:pt x="1456623" y="1424440"/>
                  <a:pt x="1455469" y="1424440"/>
                  <a:pt x="1454315" y="1424151"/>
                </a:cubicBezTo>
                <a:cubicBezTo>
                  <a:pt x="1365432" y="1548530"/>
                  <a:pt x="1276837" y="1672620"/>
                  <a:pt x="1187088" y="1798442"/>
                </a:cubicBezTo>
                <a:cubicBezTo>
                  <a:pt x="1301944" y="1798442"/>
                  <a:pt x="1414202" y="1798442"/>
                  <a:pt x="1528480" y="1798442"/>
                </a:cubicBezTo>
                <a:cubicBezTo>
                  <a:pt x="1504817" y="1673197"/>
                  <a:pt x="1481153" y="1548818"/>
                  <a:pt x="1457778" y="1424728"/>
                </a:cubicBezTo>
                <a:close/>
                <a:moveTo>
                  <a:pt x="1137741" y="1789207"/>
                </a:moveTo>
                <a:cubicBezTo>
                  <a:pt x="1138318" y="1789495"/>
                  <a:pt x="1138895" y="1789495"/>
                  <a:pt x="1139184" y="1789784"/>
                </a:cubicBezTo>
                <a:cubicBezTo>
                  <a:pt x="1140915" y="1787475"/>
                  <a:pt x="1142646" y="1785167"/>
                  <a:pt x="1144378" y="1782858"/>
                </a:cubicBezTo>
                <a:cubicBezTo>
                  <a:pt x="1242496" y="1645782"/>
                  <a:pt x="1340614" y="1508417"/>
                  <a:pt x="1438443" y="1371052"/>
                </a:cubicBezTo>
                <a:cubicBezTo>
                  <a:pt x="1441329" y="1367012"/>
                  <a:pt x="1442483" y="1360952"/>
                  <a:pt x="1443349" y="1355757"/>
                </a:cubicBezTo>
                <a:cubicBezTo>
                  <a:pt x="1443926" y="1351140"/>
                  <a:pt x="1441617" y="1348543"/>
                  <a:pt x="1436134" y="1348543"/>
                </a:cubicBezTo>
                <a:cubicBezTo>
                  <a:pt x="1365143" y="1348543"/>
                  <a:pt x="1293863" y="1348543"/>
                  <a:pt x="1222872" y="1348254"/>
                </a:cubicBezTo>
                <a:cubicBezTo>
                  <a:pt x="1217389" y="1348254"/>
                  <a:pt x="1214792" y="1350563"/>
                  <a:pt x="1213926" y="1355757"/>
                </a:cubicBezTo>
                <a:cubicBezTo>
                  <a:pt x="1211329" y="1369898"/>
                  <a:pt x="1208155" y="1383750"/>
                  <a:pt x="1205557" y="1397890"/>
                </a:cubicBezTo>
                <a:cubicBezTo>
                  <a:pt x="1186511" y="1506685"/>
                  <a:pt x="1167176" y="1615481"/>
                  <a:pt x="1148130" y="1724276"/>
                </a:cubicBezTo>
                <a:cubicBezTo>
                  <a:pt x="1144667" y="1745920"/>
                  <a:pt x="1141204" y="1767563"/>
                  <a:pt x="1137741" y="1789207"/>
                </a:cubicBezTo>
                <a:close/>
                <a:moveTo>
                  <a:pt x="2918579" y="1982268"/>
                </a:moveTo>
                <a:cubicBezTo>
                  <a:pt x="2937048" y="1981979"/>
                  <a:pt x="2951188" y="1967262"/>
                  <a:pt x="2951188" y="1947927"/>
                </a:cubicBezTo>
                <a:cubicBezTo>
                  <a:pt x="2951188" y="1930612"/>
                  <a:pt x="2935605" y="1916471"/>
                  <a:pt x="2916558" y="1916471"/>
                </a:cubicBezTo>
                <a:cubicBezTo>
                  <a:pt x="2898089" y="1916471"/>
                  <a:pt x="2883660" y="1931189"/>
                  <a:pt x="2883660" y="1950524"/>
                </a:cubicBezTo>
                <a:cubicBezTo>
                  <a:pt x="2883660" y="1968128"/>
                  <a:pt x="2899244" y="1982268"/>
                  <a:pt x="2918579" y="1982268"/>
                </a:cubicBezTo>
                <a:close/>
                <a:moveTo>
                  <a:pt x="2465505" y="2346458"/>
                </a:moveTo>
                <a:cubicBezTo>
                  <a:pt x="2485129" y="2346458"/>
                  <a:pt x="2499269" y="2332895"/>
                  <a:pt x="2499269" y="2314426"/>
                </a:cubicBezTo>
                <a:cubicBezTo>
                  <a:pt x="2499269" y="2294802"/>
                  <a:pt x="2485417" y="2281527"/>
                  <a:pt x="2465505" y="2281527"/>
                </a:cubicBezTo>
                <a:cubicBezTo>
                  <a:pt x="2446170" y="2281527"/>
                  <a:pt x="2432030" y="2294802"/>
                  <a:pt x="2432318" y="2312983"/>
                </a:cubicBezTo>
                <a:cubicBezTo>
                  <a:pt x="2432607" y="2332895"/>
                  <a:pt x="2445882" y="2346458"/>
                  <a:pt x="2465505" y="2346458"/>
                </a:cubicBezTo>
                <a:close/>
              </a:path>
            </a:pathLst>
          </a:custGeom>
          <a:solidFill>
            <a:schemeClr val="accent2"/>
          </a:solidFill>
          <a:ln w="28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05" name="Graphic 21">
            <a:extLst>
              <a:ext uri="{FF2B5EF4-FFF2-40B4-BE49-F238E27FC236}">
                <a16:creationId xmlns:a16="http://schemas.microsoft.com/office/drawing/2014/main" id="{613A87C0-2511-44FC-8CBD-EB2DAC07A751}"/>
              </a:ext>
            </a:extLst>
          </p:cNvPr>
          <p:cNvSpPr/>
          <p:nvPr/>
        </p:nvSpPr>
        <p:spPr>
          <a:xfrm>
            <a:off x="8193434" y="4883831"/>
            <a:ext cx="2022594" cy="1721888"/>
          </a:xfrm>
          <a:custGeom>
            <a:avLst/>
            <a:gdLst>
              <a:gd name="connsiteX0" fmla="*/ 590301 w 3176570"/>
              <a:gd name="connsiteY0" fmla="*/ 0 h 2704299"/>
              <a:gd name="connsiteX1" fmla="*/ 580778 w 3176570"/>
              <a:gd name="connsiteY1" fmla="*/ 34053 h 2704299"/>
              <a:gd name="connsiteX2" fmla="*/ 571832 w 3176570"/>
              <a:gd name="connsiteY2" fmla="*/ 90903 h 2704299"/>
              <a:gd name="connsiteX3" fmla="*/ 566926 w 3176570"/>
              <a:gd name="connsiteY3" fmla="*/ 536762 h 2704299"/>
              <a:gd name="connsiteX4" fmla="*/ 565772 w 3176570"/>
              <a:gd name="connsiteY4" fmla="*/ 584667 h 2704299"/>
              <a:gd name="connsiteX5" fmla="*/ 577892 w 3176570"/>
              <a:gd name="connsiteY5" fmla="*/ 600539 h 2704299"/>
              <a:gd name="connsiteX6" fmla="*/ 792597 w 3176570"/>
              <a:gd name="connsiteY6" fmla="*/ 658255 h 2704299"/>
              <a:gd name="connsiteX7" fmla="*/ 1891516 w 3176570"/>
              <a:gd name="connsiteY7" fmla="*/ 950300 h 2704299"/>
              <a:gd name="connsiteX8" fmla="*/ 3033434 w 3176570"/>
              <a:gd name="connsiteY8" fmla="*/ 1254176 h 2704299"/>
              <a:gd name="connsiteX9" fmla="*/ 3121740 w 3176570"/>
              <a:gd name="connsiteY9" fmla="*/ 1278417 h 2704299"/>
              <a:gd name="connsiteX10" fmla="*/ 3119720 w 3176570"/>
              <a:gd name="connsiteY10" fmla="*/ 1298041 h 2704299"/>
              <a:gd name="connsiteX11" fmla="*/ 3122606 w 3176570"/>
              <a:gd name="connsiteY11" fmla="*/ 1364703 h 2704299"/>
              <a:gd name="connsiteX12" fmla="*/ 3105002 w 3176570"/>
              <a:gd name="connsiteY12" fmla="*/ 1440023 h 2704299"/>
              <a:gd name="connsiteX13" fmla="*/ 3059406 w 3176570"/>
              <a:gd name="connsiteY13" fmla="*/ 1465707 h 2704299"/>
              <a:gd name="connsiteX14" fmla="*/ 3047863 w 3176570"/>
              <a:gd name="connsiteY14" fmla="*/ 1478404 h 2704299"/>
              <a:gd name="connsiteX15" fmla="*/ 3019871 w 3176570"/>
              <a:gd name="connsiteY15" fmla="*/ 1778818 h 2704299"/>
              <a:gd name="connsiteX16" fmla="*/ 3020159 w 3176570"/>
              <a:gd name="connsiteY16" fmla="*/ 1783147 h 2704299"/>
              <a:gd name="connsiteX17" fmla="*/ 3096057 w 3176570"/>
              <a:gd name="connsiteY17" fmla="*/ 1722545 h 2704299"/>
              <a:gd name="connsiteX18" fmla="*/ 3176571 w 3176570"/>
              <a:gd name="connsiteY18" fmla="*/ 1823260 h 2704299"/>
              <a:gd name="connsiteX19" fmla="*/ 3168779 w 3176570"/>
              <a:gd name="connsiteY19" fmla="*/ 1829897 h 2704299"/>
              <a:gd name="connsiteX20" fmla="*/ 3051037 w 3176570"/>
              <a:gd name="connsiteY20" fmla="*/ 1923686 h 2704299"/>
              <a:gd name="connsiteX21" fmla="*/ 3045266 w 3176570"/>
              <a:gd name="connsiteY21" fmla="*/ 1941001 h 2704299"/>
              <a:gd name="connsiteX22" fmla="*/ 3132418 w 3176570"/>
              <a:gd name="connsiteY22" fmla="*/ 2240837 h 2704299"/>
              <a:gd name="connsiteX23" fmla="*/ 3138766 w 3176570"/>
              <a:gd name="connsiteY23" fmla="*/ 2263058 h 2704299"/>
              <a:gd name="connsiteX24" fmla="*/ 3157524 w 3176570"/>
              <a:gd name="connsiteY24" fmla="*/ 2296245 h 2704299"/>
              <a:gd name="connsiteX25" fmla="*/ 3162719 w 3176570"/>
              <a:gd name="connsiteY25" fmla="*/ 2303460 h 2704299"/>
              <a:gd name="connsiteX26" fmla="*/ 2933873 w 3176570"/>
              <a:gd name="connsiteY26" fmla="*/ 2294514 h 2704299"/>
              <a:gd name="connsiteX27" fmla="*/ 2735906 w 3176570"/>
              <a:gd name="connsiteY27" fmla="*/ 2176772 h 2704299"/>
              <a:gd name="connsiteX28" fmla="*/ 2714263 w 3176570"/>
              <a:gd name="connsiteY28" fmla="*/ 2193799 h 2704299"/>
              <a:gd name="connsiteX29" fmla="*/ 2586710 w 3176570"/>
              <a:gd name="connsiteY29" fmla="*/ 2296534 h 2704299"/>
              <a:gd name="connsiteX30" fmla="*/ 2580361 w 3176570"/>
              <a:gd name="connsiteY30" fmla="*/ 2308943 h 2704299"/>
              <a:gd name="connsiteX31" fmla="*/ 2568240 w 3176570"/>
              <a:gd name="connsiteY31" fmla="*/ 2360599 h 2704299"/>
              <a:gd name="connsiteX32" fmla="*/ 2565066 w 3176570"/>
              <a:gd name="connsiteY32" fmla="*/ 2372431 h 2704299"/>
              <a:gd name="connsiteX33" fmla="*/ 2564489 w 3176570"/>
              <a:gd name="connsiteY33" fmla="*/ 2497387 h 2704299"/>
              <a:gd name="connsiteX34" fmla="*/ 2565066 w 3176570"/>
              <a:gd name="connsiteY34" fmla="*/ 2502004 h 2704299"/>
              <a:gd name="connsiteX35" fmla="*/ 2689733 w 3176570"/>
              <a:gd name="connsiteY35" fmla="*/ 2502004 h 2704299"/>
              <a:gd name="connsiteX36" fmla="*/ 2689733 w 3176570"/>
              <a:gd name="connsiteY36" fmla="*/ 2671690 h 2704299"/>
              <a:gd name="connsiteX37" fmla="*/ 2823058 w 3176570"/>
              <a:gd name="connsiteY37" fmla="*/ 2671690 h 2704299"/>
              <a:gd name="connsiteX38" fmla="*/ 2823058 w 3176570"/>
              <a:gd name="connsiteY38" fmla="*/ 2704300 h 2704299"/>
              <a:gd name="connsiteX39" fmla="*/ 220916 w 3176570"/>
              <a:gd name="connsiteY39" fmla="*/ 2704300 h 2704299"/>
              <a:gd name="connsiteX40" fmla="*/ 220916 w 3176570"/>
              <a:gd name="connsiteY40" fmla="*/ 2671979 h 2704299"/>
              <a:gd name="connsiteX41" fmla="*/ 375019 w 3176570"/>
              <a:gd name="connsiteY41" fmla="*/ 2671979 h 2704299"/>
              <a:gd name="connsiteX42" fmla="*/ 283827 w 3176570"/>
              <a:gd name="connsiteY42" fmla="*/ 1844903 h 2704299"/>
              <a:gd name="connsiteX43" fmla="*/ 275458 w 3176570"/>
              <a:gd name="connsiteY43" fmla="*/ 1846635 h 2704299"/>
              <a:gd name="connsiteX44" fmla="*/ 246023 w 3176570"/>
              <a:gd name="connsiteY44" fmla="*/ 1835669 h 2704299"/>
              <a:gd name="connsiteX45" fmla="*/ 247466 w 3176570"/>
              <a:gd name="connsiteY45" fmla="*/ 1803925 h 2704299"/>
              <a:gd name="connsiteX46" fmla="*/ 254392 w 3176570"/>
              <a:gd name="connsiteY46" fmla="*/ 1790073 h 2704299"/>
              <a:gd name="connsiteX47" fmla="*/ 265647 w 3176570"/>
              <a:gd name="connsiteY47" fmla="*/ 1749383 h 2704299"/>
              <a:gd name="connsiteX48" fmla="*/ 267089 w 3176570"/>
              <a:gd name="connsiteY48" fmla="*/ 1693686 h 2704299"/>
              <a:gd name="connsiteX49" fmla="*/ 237366 w 3176570"/>
              <a:gd name="connsiteY49" fmla="*/ 1426748 h 2704299"/>
              <a:gd name="connsiteX50" fmla="*/ 222936 w 3176570"/>
              <a:gd name="connsiteY50" fmla="*/ 1296886 h 2704299"/>
              <a:gd name="connsiteX51" fmla="*/ 211393 w 3176570"/>
              <a:gd name="connsiteY51" fmla="*/ 1272934 h 2704299"/>
              <a:gd name="connsiteX52" fmla="*/ 23238 w 3176570"/>
              <a:gd name="connsiteY52" fmla="*/ 933273 h 2704299"/>
              <a:gd name="connsiteX53" fmla="*/ 293350 w 3176570"/>
              <a:gd name="connsiteY53" fmla="*/ 143425 h 2704299"/>
              <a:gd name="connsiteX54" fmla="*/ 564617 w 3176570"/>
              <a:gd name="connsiteY54" fmla="*/ 6349 h 2704299"/>
              <a:gd name="connsiteX55" fmla="*/ 588570 w 3176570"/>
              <a:gd name="connsiteY55" fmla="*/ 289 h 2704299"/>
              <a:gd name="connsiteX56" fmla="*/ 590301 w 3176570"/>
              <a:gd name="connsiteY56" fmla="*/ 0 h 2704299"/>
              <a:gd name="connsiteX57" fmla="*/ 2657124 w 3176570"/>
              <a:gd name="connsiteY57" fmla="*/ 2074037 h 2704299"/>
              <a:gd name="connsiteX58" fmla="*/ 2626823 w 3176570"/>
              <a:gd name="connsiteY58" fmla="*/ 1674063 h 2704299"/>
              <a:gd name="connsiteX59" fmla="*/ 2666935 w 3176570"/>
              <a:gd name="connsiteY59" fmla="*/ 1704941 h 2704299"/>
              <a:gd name="connsiteX60" fmla="*/ 2927813 w 3176570"/>
              <a:gd name="connsiteY60" fmla="*/ 1840863 h 2704299"/>
              <a:gd name="connsiteX61" fmla="*/ 2951477 w 3176570"/>
              <a:gd name="connsiteY61" fmla="*/ 1838554 h 2704299"/>
              <a:gd name="connsiteX62" fmla="*/ 2952054 w 3176570"/>
              <a:gd name="connsiteY62" fmla="*/ 1837977 h 2704299"/>
              <a:gd name="connsiteX63" fmla="*/ 2973120 w 3176570"/>
              <a:gd name="connsiteY63" fmla="*/ 1800173 h 2704299"/>
              <a:gd name="connsiteX64" fmla="*/ 2991878 w 3176570"/>
              <a:gd name="connsiteY64" fmla="*/ 1603360 h 2704299"/>
              <a:gd name="connsiteX65" fmla="*/ 3004576 w 3176570"/>
              <a:gd name="connsiteY65" fmla="*/ 1470035 h 2704299"/>
              <a:gd name="connsiteX66" fmla="*/ 2997073 w 3176570"/>
              <a:gd name="connsiteY66" fmla="*/ 1453586 h 2704299"/>
              <a:gd name="connsiteX67" fmla="*/ 2842393 w 3176570"/>
              <a:gd name="connsiteY67" fmla="*/ 1367012 h 2704299"/>
              <a:gd name="connsiteX68" fmla="*/ 2541114 w 3176570"/>
              <a:gd name="connsiteY68" fmla="*/ 1258216 h 2704299"/>
              <a:gd name="connsiteX69" fmla="*/ 1912005 w 3176570"/>
              <a:gd name="connsiteY69" fmla="*/ 1094302 h 2704299"/>
              <a:gd name="connsiteX70" fmla="*/ 1464704 w 3176570"/>
              <a:gd name="connsiteY70" fmla="*/ 990124 h 2704299"/>
              <a:gd name="connsiteX71" fmla="*/ 1387075 w 3176570"/>
              <a:gd name="connsiteY71" fmla="*/ 970789 h 2704299"/>
              <a:gd name="connsiteX72" fmla="*/ 1387075 w 3176570"/>
              <a:gd name="connsiteY72" fmla="*/ 1060827 h 2704299"/>
              <a:gd name="connsiteX73" fmla="*/ 1458355 w 3176570"/>
              <a:gd name="connsiteY73" fmla="*/ 1060827 h 2704299"/>
              <a:gd name="connsiteX74" fmla="*/ 1458355 w 3176570"/>
              <a:gd name="connsiteY74" fmla="*/ 1149998 h 2704299"/>
              <a:gd name="connsiteX75" fmla="*/ 1545795 w 3176570"/>
              <a:gd name="connsiteY75" fmla="*/ 1149998 h 2704299"/>
              <a:gd name="connsiteX76" fmla="*/ 1545795 w 3176570"/>
              <a:gd name="connsiteY76" fmla="*/ 1349985 h 2704299"/>
              <a:gd name="connsiteX77" fmla="*/ 1488079 w 3176570"/>
              <a:gd name="connsiteY77" fmla="*/ 1349985 h 2704299"/>
              <a:gd name="connsiteX78" fmla="*/ 1740588 w 3176570"/>
              <a:gd name="connsiteY78" fmla="*/ 2671979 h 2704299"/>
              <a:gd name="connsiteX79" fmla="*/ 2395668 w 3176570"/>
              <a:gd name="connsiteY79" fmla="*/ 2671979 h 2704299"/>
              <a:gd name="connsiteX80" fmla="*/ 2395668 w 3176570"/>
              <a:gd name="connsiteY80" fmla="*/ 2450636 h 2704299"/>
              <a:gd name="connsiteX81" fmla="*/ 2253975 w 3176570"/>
              <a:gd name="connsiteY81" fmla="*/ 2564337 h 2704299"/>
              <a:gd name="connsiteX82" fmla="*/ 2173749 w 3176570"/>
              <a:gd name="connsiteY82" fmla="*/ 2463623 h 2704299"/>
              <a:gd name="connsiteX83" fmla="*/ 2195970 w 3176570"/>
              <a:gd name="connsiteY83" fmla="*/ 2444865 h 2704299"/>
              <a:gd name="connsiteX84" fmla="*/ 2350073 w 3176570"/>
              <a:gd name="connsiteY84" fmla="*/ 2322218 h 2704299"/>
              <a:gd name="connsiteX85" fmla="*/ 2361327 w 3176570"/>
              <a:gd name="connsiteY85" fmla="*/ 2300574 h 2704299"/>
              <a:gd name="connsiteX86" fmla="*/ 2383548 w 3176570"/>
              <a:gd name="connsiteY86" fmla="*/ 2241992 h 2704299"/>
              <a:gd name="connsiteX87" fmla="*/ 2491766 w 3176570"/>
              <a:gd name="connsiteY87" fmla="*/ 2201302 h 2704299"/>
              <a:gd name="connsiteX88" fmla="*/ 2502732 w 3176570"/>
              <a:gd name="connsiteY88" fmla="*/ 2198127 h 2704299"/>
              <a:gd name="connsiteX89" fmla="*/ 2657124 w 3176570"/>
              <a:gd name="connsiteY89" fmla="*/ 2074037 h 2704299"/>
              <a:gd name="connsiteX90" fmla="*/ 381368 w 3176570"/>
              <a:gd name="connsiteY90" fmla="*/ 2671979 h 2704299"/>
              <a:gd name="connsiteX91" fmla="*/ 392911 w 3176570"/>
              <a:gd name="connsiteY91" fmla="*/ 2671979 h 2704299"/>
              <a:gd name="connsiteX92" fmla="*/ 909184 w 3176570"/>
              <a:gd name="connsiteY92" fmla="*/ 2671690 h 2704299"/>
              <a:gd name="connsiteX93" fmla="*/ 936888 w 3176570"/>
              <a:gd name="connsiteY93" fmla="*/ 2669670 h 2704299"/>
              <a:gd name="connsiteX94" fmla="*/ 944391 w 3176570"/>
              <a:gd name="connsiteY94" fmla="*/ 2641678 h 2704299"/>
              <a:gd name="connsiteX95" fmla="*/ 985081 w 3176570"/>
              <a:gd name="connsiteY95" fmla="*/ 2405618 h 2704299"/>
              <a:gd name="connsiteX96" fmla="*/ 1047126 w 3176570"/>
              <a:gd name="connsiteY96" fmla="*/ 2054125 h 2704299"/>
              <a:gd name="connsiteX97" fmla="*/ 1109171 w 3176570"/>
              <a:gd name="connsiteY97" fmla="*/ 1700035 h 2704299"/>
              <a:gd name="connsiteX98" fmla="*/ 1165733 w 3176570"/>
              <a:gd name="connsiteY98" fmla="*/ 1379421 h 2704299"/>
              <a:gd name="connsiteX99" fmla="*/ 1170350 w 3176570"/>
              <a:gd name="connsiteY99" fmla="*/ 1348543 h 2704299"/>
              <a:gd name="connsiteX100" fmla="*/ 1151593 w 3176570"/>
              <a:gd name="connsiteY100" fmla="*/ 1348543 h 2704299"/>
              <a:gd name="connsiteX101" fmla="*/ 1121003 w 3176570"/>
              <a:gd name="connsiteY101" fmla="*/ 1348831 h 2704299"/>
              <a:gd name="connsiteX102" fmla="*/ 1110902 w 3176570"/>
              <a:gd name="connsiteY102" fmla="*/ 1338154 h 2704299"/>
              <a:gd name="connsiteX103" fmla="*/ 1111191 w 3176570"/>
              <a:gd name="connsiteY103" fmla="*/ 1157790 h 2704299"/>
              <a:gd name="connsiteX104" fmla="*/ 1111191 w 3176570"/>
              <a:gd name="connsiteY104" fmla="*/ 1148555 h 2704299"/>
              <a:gd name="connsiteX105" fmla="*/ 1200651 w 3176570"/>
              <a:gd name="connsiteY105" fmla="*/ 1148555 h 2704299"/>
              <a:gd name="connsiteX106" fmla="*/ 1200651 w 3176570"/>
              <a:gd name="connsiteY106" fmla="*/ 1059095 h 2704299"/>
              <a:gd name="connsiteX107" fmla="*/ 1266737 w 3176570"/>
              <a:gd name="connsiteY107" fmla="*/ 1059095 h 2704299"/>
              <a:gd name="connsiteX108" fmla="*/ 1266737 w 3176570"/>
              <a:gd name="connsiteY108" fmla="*/ 1049860 h 2704299"/>
              <a:gd name="connsiteX109" fmla="*/ 1266448 w 3176570"/>
              <a:gd name="connsiteY109" fmla="*/ 946548 h 2704299"/>
              <a:gd name="connsiteX110" fmla="*/ 1257213 w 3176570"/>
              <a:gd name="connsiteY110" fmla="*/ 934428 h 2704299"/>
              <a:gd name="connsiteX111" fmla="*/ 980175 w 3176570"/>
              <a:gd name="connsiteY111" fmla="*/ 861128 h 2704299"/>
              <a:gd name="connsiteX112" fmla="*/ 529122 w 3176570"/>
              <a:gd name="connsiteY112" fmla="*/ 741367 h 2704299"/>
              <a:gd name="connsiteX113" fmla="*/ 517867 w 3176570"/>
              <a:gd name="connsiteY113" fmla="*/ 744830 h 2704299"/>
              <a:gd name="connsiteX114" fmla="*/ 261895 w 3176570"/>
              <a:gd name="connsiteY114" fmla="*/ 1184917 h 2704299"/>
              <a:gd name="connsiteX115" fmla="*/ 248909 w 3176570"/>
              <a:gd name="connsiteY115" fmla="*/ 1214352 h 2704299"/>
              <a:gd name="connsiteX116" fmla="*/ 234191 w 3176570"/>
              <a:gd name="connsiteY116" fmla="*/ 1265142 h 2704299"/>
              <a:gd name="connsiteX117" fmla="*/ 230728 w 3176570"/>
              <a:gd name="connsiteY117" fmla="*/ 1301792 h 2704299"/>
              <a:gd name="connsiteX118" fmla="*/ 252083 w 3176570"/>
              <a:gd name="connsiteY118" fmla="*/ 1499182 h 2704299"/>
              <a:gd name="connsiteX119" fmla="*/ 278056 w 3176570"/>
              <a:gd name="connsiteY119" fmla="*/ 1734088 h 2704299"/>
              <a:gd name="connsiteX120" fmla="*/ 294505 w 3176570"/>
              <a:gd name="connsiteY120" fmla="*/ 1814025 h 2704299"/>
              <a:gd name="connsiteX121" fmla="*/ 294216 w 3176570"/>
              <a:gd name="connsiteY121" fmla="*/ 1829897 h 2704299"/>
              <a:gd name="connsiteX122" fmla="*/ 291619 w 3176570"/>
              <a:gd name="connsiteY122" fmla="*/ 1856446 h 2704299"/>
              <a:gd name="connsiteX123" fmla="*/ 307491 w 3176570"/>
              <a:gd name="connsiteY123" fmla="*/ 1998717 h 2704299"/>
              <a:gd name="connsiteX124" fmla="*/ 341255 w 3176570"/>
              <a:gd name="connsiteY124" fmla="*/ 2306057 h 2704299"/>
              <a:gd name="connsiteX125" fmla="*/ 375885 w 3176570"/>
              <a:gd name="connsiteY125" fmla="*/ 2624074 h 2704299"/>
              <a:gd name="connsiteX126" fmla="*/ 381368 w 3176570"/>
              <a:gd name="connsiteY126" fmla="*/ 2671979 h 2704299"/>
              <a:gd name="connsiteX127" fmla="*/ 1695858 w 3176570"/>
              <a:gd name="connsiteY127" fmla="*/ 2671401 h 2704299"/>
              <a:gd name="connsiteX128" fmla="*/ 1622269 w 3176570"/>
              <a:gd name="connsiteY128" fmla="*/ 2290185 h 2704299"/>
              <a:gd name="connsiteX129" fmla="*/ 1052320 w 3176570"/>
              <a:gd name="connsiteY129" fmla="*/ 2669381 h 2704299"/>
              <a:gd name="connsiteX130" fmla="*/ 1053475 w 3176570"/>
              <a:gd name="connsiteY130" fmla="*/ 2671401 h 2704299"/>
              <a:gd name="connsiteX131" fmla="*/ 1695858 w 3176570"/>
              <a:gd name="connsiteY131" fmla="*/ 2671401 h 2704299"/>
              <a:gd name="connsiteX132" fmla="*/ 1567727 w 3176570"/>
              <a:gd name="connsiteY132" fmla="*/ 2237374 h 2704299"/>
              <a:gd name="connsiteX133" fmla="*/ 1568593 w 3176570"/>
              <a:gd name="connsiteY133" fmla="*/ 2235354 h 2704299"/>
              <a:gd name="connsiteX134" fmla="*/ 1126197 w 3176570"/>
              <a:gd name="connsiteY134" fmla="*/ 1854138 h 2704299"/>
              <a:gd name="connsiteX135" fmla="*/ 1059824 w 3176570"/>
              <a:gd name="connsiteY135" fmla="*/ 2237374 h 2704299"/>
              <a:gd name="connsiteX136" fmla="*/ 1567727 w 3176570"/>
              <a:gd name="connsiteY136" fmla="*/ 2237374 h 2704299"/>
              <a:gd name="connsiteX137" fmla="*/ 985369 w 3176570"/>
              <a:gd name="connsiteY137" fmla="*/ 2659281 h 2704299"/>
              <a:gd name="connsiteX138" fmla="*/ 987101 w 3176570"/>
              <a:gd name="connsiteY138" fmla="*/ 2660724 h 2704299"/>
              <a:gd name="connsiteX139" fmla="*/ 1552721 w 3176570"/>
              <a:gd name="connsiteY139" fmla="*/ 2284702 h 2704299"/>
              <a:gd name="connsiteX140" fmla="*/ 1551567 w 3176570"/>
              <a:gd name="connsiteY140" fmla="*/ 2282393 h 2704299"/>
              <a:gd name="connsiteX141" fmla="*/ 1548681 w 3176570"/>
              <a:gd name="connsiteY141" fmla="*/ 2282105 h 2704299"/>
              <a:gd name="connsiteX142" fmla="*/ 1057515 w 3176570"/>
              <a:gd name="connsiteY142" fmla="*/ 2282105 h 2704299"/>
              <a:gd name="connsiteX143" fmla="*/ 1049723 w 3176570"/>
              <a:gd name="connsiteY143" fmla="*/ 2289031 h 2704299"/>
              <a:gd name="connsiteX144" fmla="*/ 997201 w 3176570"/>
              <a:gd name="connsiteY144" fmla="*/ 2589444 h 2704299"/>
              <a:gd name="connsiteX145" fmla="*/ 985369 w 3176570"/>
              <a:gd name="connsiteY145" fmla="*/ 2659281 h 2704299"/>
              <a:gd name="connsiteX146" fmla="*/ 1183914 w 3176570"/>
              <a:gd name="connsiteY146" fmla="*/ 1843460 h 2704299"/>
              <a:gd name="connsiteX147" fmla="*/ 1183048 w 3176570"/>
              <a:gd name="connsiteY147" fmla="*/ 1845192 h 2704299"/>
              <a:gd name="connsiteX148" fmla="*/ 1606397 w 3176570"/>
              <a:gd name="connsiteY148" fmla="*/ 2209671 h 2704299"/>
              <a:gd name="connsiteX149" fmla="*/ 1605820 w 3176570"/>
              <a:gd name="connsiteY149" fmla="*/ 2202167 h 2704299"/>
              <a:gd name="connsiteX150" fmla="*/ 1539158 w 3176570"/>
              <a:gd name="connsiteY150" fmla="*/ 1851541 h 2704299"/>
              <a:gd name="connsiteX151" fmla="*/ 1528769 w 3176570"/>
              <a:gd name="connsiteY151" fmla="*/ 1842595 h 2704299"/>
              <a:gd name="connsiteX152" fmla="*/ 1192283 w 3176570"/>
              <a:gd name="connsiteY152" fmla="*/ 1842595 h 2704299"/>
              <a:gd name="connsiteX153" fmla="*/ 1183914 w 3176570"/>
              <a:gd name="connsiteY153" fmla="*/ 1843460 h 2704299"/>
              <a:gd name="connsiteX154" fmla="*/ 1457778 w 3176570"/>
              <a:gd name="connsiteY154" fmla="*/ 1424728 h 2704299"/>
              <a:gd name="connsiteX155" fmla="*/ 1454315 w 3176570"/>
              <a:gd name="connsiteY155" fmla="*/ 1424151 h 2704299"/>
              <a:gd name="connsiteX156" fmla="*/ 1187088 w 3176570"/>
              <a:gd name="connsiteY156" fmla="*/ 1798442 h 2704299"/>
              <a:gd name="connsiteX157" fmla="*/ 1528480 w 3176570"/>
              <a:gd name="connsiteY157" fmla="*/ 1798442 h 2704299"/>
              <a:gd name="connsiteX158" fmla="*/ 1457778 w 3176570"/>
              <a:gd name="connsiteY158" fmla="*/ 1424728 h 2704299"/>
              <a:gd name="connsiteX159" fmla="*/ 1137741 w 3176570"/>
              <a:gd name="connsiteY159" fmla="*/ 1789207 h 2704299"/>
              <a:gd name="connsiteX160" fmla="*/ 1139184 w 3176570"/>
              <a:gd name="connsiteY160" fmla="*/ 1789784 h 2704299"/>
              <a:gd name="connsiteX161" fmla="*/ 1144378 w 3176570"/>
              <a:gd name="connsiteY161" fmla="*/ 1782858 h 2704299"/>
              <a:gd name="connsiteX162" fmla="*/ 1438443 w 3176570"/>
              <a:gd name="connsiteY162" fmla="*/ 1371052 h 2704299"/>
              <a:gd name="connsiteX163" fmla="*/ 1443349 w 3176570"/>
              <a:gd name="connsiteY163" fmla="*/ 1355757 h 2704299"/>
              <a:gd name="connsiteX164" fmla="*/ 1436134 w 3176570"/>
              <a:gd name="connsiteY164" fmla="*/ 1348543 h 2704299"/>
              <a:gd name="connsiteX165" fmla="*/ 1222872 w 3176570"/>
              <a:gd name="connsiteY165" fmla="*/ 1348254 h 2704299"/>
              <a:gd name="connsiteX166" fmla="*/ 1213926 w 3176570"/>
              <a:gd name="connsiteY166" fmla="*/ 1355757 h 2704299"/>
              <a:gd name="connsiteX167" fmla="*/ 1205557 w 3176570"/>
              <a:gd name="connsiteY167" fmla="*/ 1397890 h 2704299"/>
              <a:gd name="connsiteX168" fmla="*/ 1148130 w 3176570"/>
              <a:gd name="connsiteY168" fmla="*/ 1724276 h 2704299"/>
              <a:gd name="connsiteX169" fmla="*/ 1137741 w 3176570"/>
              <a:gd name="connsiteY169" fmla="*/ 1789207 h 2704299"/>
              <a:gd name="connsiteX170" fmla="*/ 2918579 w 3176570"/>
              <a:gd name="connsiteY170" fmla="*/ 1982268 h 2704299"/>
              <a:gd name="connsiteX171" fmla="*/ 2951188 w 3176570"/>
              <a:gd name="connsiteY171" fmla="*/ 1947927 h 2704299"/>
              <a:gd name="connsiteX172" fmla="*/ 2916558 w 3176570"/>
              <a:gd name="connsiteY172" fmla="*/ 1916471 h 2704299"/>
              <a:gd name="connsiteX173" fmla="*/ 2883660 w 3176570"/>
              <a:gd name="connsiteY173" fmla="*/ 1950524 h 2704299"/>
              <a:gd name="connsiteX174" fmla="*/ 2918579 w 3176570"/>
              <a:gd name="connsiteY174" fmla="*/ 1982268 h 2704299"/>
              <a:gd name="connsiteX175" fmla="*/ 2465505 w 3176570"/>
              <a:gd name="connsiteY175" fmla="*/ 2346458 h 2704299"/>
              <a:gd name="connsiteX176" fmla="*/ 2499269 w 3176570"/>
              <a:gd name="connsiteY176" fmla="*/ 2314426 h 2704299"/>
              <a:gd name="connsiteX177" fmla="*/ 2465505 w 3176570"/>
              <a:gd name="connsiteY177" fmla="*/ 2281527 h 2704299"/>
              <a:gd name="connsiteX178" fmla="*/ 2432318 w 3176570"/>
              <a:gd name="connsiteY178" fmla="*/ 2312983 h 2704299"/>
              <a:gd name="connsiteX179" fmla="*/ 2465505 w 3176570"/>
              <a:gd name="connsiteY179" fmla="*/ 2346458 h 2704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3176570" h="2704299">
                <a:moveTo>
                  <a:pt x="590301" y="0"/>
                </a:moveTo>
                <a:cubicBezTo>
                  <a:pt x="587127" y="11255"/>
                  <a:pt x="584529" y="23087"/>
                  <a:pt x="580778" y="34053"/>
                </a:cubicBezTo>
                <a:cubicBezTo>
                  <a:pt x="574718" y="52522"/>
                  <a:pt x="571832" y="71280"/>
                  <a:pt x="571832" y="90903"/>
                </a:cubicBezTo>
                <a:cubicBezTo>
                  <a:pt x="570389" y="239523"/>
                  <a:pt x="568657" y="388142"/>
                  <a:pt x="566926" y="536762"/>
                </a:cubicBezTo>
                <a:cubicBezTo>
                  <a:pt x="566637" y="552634"/>
                  <a:pt x="566637" y="568795"/>
                  <a:pt x="565772" y="584667"/>
                </a:cubicBezTo>
                <a:cubicBezTo>
                  <a:pt x="565194" y="593901"/>
                  <a:pt x="568657" y="598230"/>
                  <a:pt x="577892" y="600539"/>
                </a:cubicBezTo>
                <a:cubicBezTo>
                  <a:pt x="649460" y="619585"/>
                  <a:pt x="721029" y="639209"/>
                  <a:pt x="792597" y="658255"/>
                </a:cubicBezTo>
                <a:cubicBezTo>
                  <a:pt x="1158807" y="755796"/>
                  <a:pt x="1525306" y="853048"/>
                  <a:pt x="1891516" y="950300"/>
                </a:cubicBezTo>
                <a:cubicBezTo>
                  <a:pt x="2272155" y="1051592"/>
                  <a:pt x="2652795" y="1152884"/>
                  <a:pt x="3033434" y="1254176"/>
                </a:cubicBezTo>
                <a:cubicBezTo>
                  <a:pt x="3062581" y="1261968"/>
                  <a:pt x="3091728" y="1270048"/>
                  <a:pt x="3121740" y="1278417"/>
                </a:cubicBezTo>
                <a:cubicBezTo>
                  <a:pt x="3121163" y="1284477"/>
                  <a:pt x="3120586" y="1291403"/>
                  <a:pt x="3119720" y="1298041"/>
                </a:cubicBezTo>
                <a:cubicBezTo>
                  <a:pt x="3117123" y="1320262"/>
                  <a:pt x="3117700" y="1342482"/>
                  <a:pt x="3122606" y="1364703"/>
                </a:cubicBezTo>
                <a:cubicBezTo>
                  <a:pt x="3128378" y="1392407"/>
                  <a:pt x="3123183" y="1417802"/>
                  <a:pt x="3105002" y="1440023"/>
                </a:cubicBezTo>
                <a:cubicBezTo>
                  <a:pt x="3093171" y="1454452"/>
                  <a:pt x="3077587" y="1463110"/>
                  <a:pt x="3059406" y="1465707"/>
                </a:cubicBezTo>
                <a:cubicBezTo>
                  <a:pt x="3051615" y="1466861"/>
                  <a:pt x="3048441" y="1470324"/>
                  <a:pt x="3047863" y="1478404"/>
                </a:cubicBezTo>
                <a:cubicBezTo>
                  <a:pt x="3038917" y="1578542"/>
                  <a:pt x="3029394" y="1678680"/>
                  <a:pt x="3019871" y="1778818"/>
                </a:cubicBezTo>
                <a:cubicBezTo>
                  <a:pt x="3019871" y="1779684"/>
                  <a:pt x="3019871" y="1780261"/>
                  <a:pt x="3020159" y="1783147"/>
                </a:cubicBezTo>
                <a:cubicBezTo>
                  <a:pt x="3045555" y="1762657"/>
                  <a:pt x="3070084" y="1743034"/>
                  <a:pt x="3096057" y="1722545"/>
                </a:cubicBezTo>
                <a:cubicBezTo>
                  <a:pt x="3123183" y="1756309"/>
                  <a:pt x="3149733" y="1789495"/>
                  <a:pt x="3176571" y="1823260"/>
                </a:cubicBezTo>
                <a:cubicBezTo>
                  <a:pt x="3173108" y="1826145"/>
                  <a:pt x="3171088" y="1827877"/>
                  <a:pt x="3168779" y="1829897"/>
                </a:cubicBezTo>
                <a:cubicBezTo>
                  <a:pt x="3129532" y="1861352"/>
                  <a:pt x="3090573" y="1892808"/>
                  <a:pt x="3051037" y="1923686"/>
                </a:cubicBezTo>
                <a:cubicBezTo>
                  <a:pt x="3044689" y="1928592"/>
                  <a:pt x="3042957" y="1933209"/>
                  <a:pt x="3045266" y="1941001"/>
                </a:cubicBezTo>
                <a:cubicBezTo>
                  <a:pt x="3074413" y="2040850"/>
                  <a:pt x="3103271" y="2140988"/>
                  <a:pt x="3132418" y="2240837"/>
                </a:cubicBezTo>
                <a:cubicBezTo>
                  <a:pt x="3134438" y="2248340"/>
                  <a:pt x="3136746" y="2255555"/>
                  <a:pt x="3138766" y="2263058"/>
                </a:cubicBezTo>
                <a:cubicBezTo>
                  <a:pt x="3142230" y="2275756"/>
                  <a:pt x="3146847" y="2287588"/>
                  <a:pt x="3157524" y="2296245"/>
                </a:cubicBezTo>
                <a:cubicBezTo>
                  <a:pt x="3159833" y="2297977"/>
                  <a:pt x="3160987" y="2301151"/>
                  <a:pt x="3162719" y="2303460"/>
                </a:cubicBezTo>
                <a:cubicBezTo>
                  <a:pt x="3138189" y="2320775"/>
                  <a:pt x="3002844" y="2315291"/>
                  <a:pt x="2933873" y="2294514"/>
                </a:cubicBezTo>
                <a:cubicBezTo>
                  <a:pt x="2858265" y="2271716"/>
                  <a:pt x="2792757" y="2231603"/>
                  <a:pt x="2735906" y="2176772"/>
                </a:cubicBezTo>
                <a:cubicBezTo>
                  <a:pt x="2728115" y="2182833"/>
                  <a:pt x="2721189" y="2188027"/>
                  <a:pt x="2714263" y="2193799"/>
                </a:cubicBezTo>
                <a:cubicBezTo>
                  <a:pt x="2671841" y="2228140"/>
                  <a:pt x="2629420" y="2262481"/>
                  <a:pt x="2586710" y="2296534"/>
                </a:cubicBezTo>
                <a:cubicBezTo>
                  <a:pt x="2582381" y="2299997"/>
                  <a:pt x="2580361" y="2303460"/>
                  <a:pt x="2580361" y="2308943"/>
                </a:cubicBezTo>
                <a:cubicBezTo>
                  <a:pt x="2580649" y="2327123"/>
                  <a:pt x="2576609" y="2344438"/>
                  <a:pt x="2568240" y="2360599"/>
                </a:cubicBezTo>
                <a:cubicBezTo>
                  <a:pt x="2566509" y="2364062"/>
                  <a:pt x="2565066" y="2368391"/>
                  <a:pt x="2565066" y="2372431"/>
                </a:cubicBezTo>
                <a:cubicBezTo>
                  <a:pt x="2564777" y="2413986"/>
                  <a:pt x="2564777" y="2455831"/>
                  <a:pt x="2564489" y="2497387"/>
                </a:cubicBezTo>
                <a:cubicBezTo>
                  <a:pt x="2564489" y="2498541"/>
                  <a:pt x="2564777" y="2499407"/>
                  <a:pt x="2565066" y="2502004"/>
                </a:cubicBezTo>
                <a:cubicBezTo>
                  <a:pt x="2606333" y="2502004"/>
                  <a:pt x="2647312" y="2502004"/>
                  <a:pt x="2689733" y="2502004"/>
                </a:cubicBezTo>
                <a:cubicBezTo>
                  <a:pt x="2689733" y="2559143"/>
                  <a:pt x="2689733" y="2614839"/>
                  <a:pt x="2689733" y="2671690"/>
                </a:cubicBezTo>
                <a:cubicBezTo>
                  <a:pt x="2734752" y="2671690"/>
                  <a:pt x="2778616" y="2671690"/>
                  <a:pt x="2823058" y="2671690"/>
                </a:cubicBezTo>
                <a:cubicBezTo>
                  <a:pt x="2823058" y="2682945"/>
                  <a:pt x="2823058" y="2693334"/>
                  <a:pt x="2823058" y="2704300"/>
                </a:cubicBezTo>
                <a:cubicBezTo>
                  <a:pt x="1955870" y="2704300"/>
                  <a:pt x="1088682" y="2704300"/>
                  <a:pt x="220916" y="2704300"/>
                </a:cubicBezTo>
                <a:cubicBezTo>
                  <a:pt x="220916" y="2693622"/>
                  <a:pt x="220916" y="2683233"/>
                  <a:pt x="220916" y="2671979"/>
                </a:cubicBezTo>
                <a:cubicBezTo>
                  <a:pt x="272284" y="2671979"/>
                  <a:pt x="323363" y="2671979"/>
                  <a:pt x="375019" y="2671979"/>
                </a:cubicBezTo>
                <a:cubicBezTo>
                  <a:pt x="344718" y="2395806"/>
                  <a:pt x="314128" y="2120787"/>
                  <a:pt x="283827" y="1844903"/>
                </a:cubicBezTo>
                <a:cubicBezTo>
                  <a:pt x="280653" y="1845480"/>
                  <a:pt x="278056" y="1846058"/>
                  <a:pt x="275458" y="1846635"/>
                </a:cubicBezTo>
                <a:cubicBezTo>
                  <a:pt x="262184" y="1849521"/>
                  <a:pt x="253238" y="1846346"/>
                  <a:pt x="246023" y="1835669"/>
                </a:cubicBezTo>
                <a:cubicBezTo>
                  <a:pt x="239386" y="1825857"/>
                  <a:pt x="240251" y="1814602"/>
                  <a:pt x="247466" y="1803925"/>
                </a:cubicBezTo>
                <a:cubicBezTo>
                  <a:pt x="250352" y="1799596"/>
                  <a:pt x="252949" y="1794979"/>
                  <a:pt x="254392" y="1790073"/>
                </a:cubicBezTo>
                <a:cubicBezTo>
                  <a:pt x="258432" y="1776509"/>
                  <a:pt x="261606" y="1762946"/>
                  <a:pt x="265647" y="1749383"/>
                </a:cubicBezTo>
                <a:cubicBezTo>
                  <a:pt x="271130" y="1730913"/>
                  <a:pt x="269110" y="1712156"/>
                  <a:pt x="267089" y="1693686"/>
                </a:cubicBezTo>
                <a:cubicBezTo>
                  <a:pt x="257278" y="1604803"/>
                  <a:pt x="247466" y="1515631"/>
                  <a:pt x="237366" y="1426748"/>
                </a:cubicBezTo>
                <a:cubicBezTo>
                  <a:pt x="232460" y="1383461"/>
                  <a:pt x="227842" y="1340174"/>
                  <a:pt x="222936" y="1296886"/>
                </a:cubicBezTo>
                <a:cubicBezTo>
                  <a:pt x="221782" y="1287652"/>
                  <a:pt x="218031" y="1279860"/>
                  <a:pt x="211393" y="1272934"/>
                </a:cubicBezTo>
                <a:cubicBezTo>
                  <a:pt x="120778" y="1175105"/>
                  <a:pt x="56136" y="1063135"/>
                  <a:pt x="23238" y="933273"/>
                </a:cubicBezTo>
                <a:cubicBezTo>
                  <a:pt x="-50350" y="643537"/>
                  <a:pt x="53828" y="329849"/>
                  <a:pt x="293350" y="143425"/>
                </a:cubicBezTo>
                <a:cubicBezTo>
                  <a:pt x="374730" y="79937"/>
                  <a:pt x="465634" y="35207"/>
                  <a:pt x="564617" y="6349"/>
                </a:cubicBezTo>
                <a:cubicBezTo>
                  <a:pt x="572409" y="4040"/>
                  <a:pt x="580489" y="2309"/>
                  <a:pt x="588570" y="289"/>
                </a:cubicBezTo>
                <a:cubicBezTo>
                  <a:pt x="589147" y="0"/>
                  <a:pt x="589724" y="0"/>
                  <a:pt x="590301" y="0"/>
                </a:cubicBezTo>
                <a:close/>
                <a:moveTo>
                  <a:pt x="2657124" y="2074037"/>
                </a:moveTo>
                <a:cubicBezTo>
                  <a:pt x="2587287" y="1945330"/>
                  <a:pt x="2577475" y="1812005"/>
                  <a:pt x="2626823" y="1674063"/>
                </a:cubicBezTo>
                <a:cubicBezTo>
                  <a:pt x="2637789" y="1688492"/>
                  <a:pt x="2651929" y="1697149"/>
                  <a:pt x="2666935" y="1704941"/>
                </a:cubicBezTo>
                <a:cubicBezTo>
                  <a:pt x="2754087" y="1749960"/>
                  <a:pt x="2841239" y="1794979"/>
                  <a:pt x="2927813" y="1840863"/>
                </a:cubicBezTo>
                <a:cubicBezTo>
                  <a:pt x="2937336" y="1846058"/>
                  <a:pt x="2944262" y="1846058"/>
                  <a:pt x="2951477" y="1838554"/>
                </a:cubicBezTo>
                <a:cubicBezTo>
                  <a:pt x="2951765" y="1838266"/>
                  <a:pt x="2951765" y="1838266"/>
                  <a:pt x="2952054" y="1837977"/>
                </a:cubicBezTo>
                <a:cubicBezTo>
                  <a:pt x="2966772" y="1829608"/>
                  <a:pt x="2971678" y="1816911"/>
                  <a:pt x="2973120" y="1800173"/>
                </a:cubicBezTo>
                <a:cubicBezTo>
                  <a:pt x="2978604" y="1734665"/>
                  <a:pt x="2985530" y="1669157"/>
                  <a:pt x="2991878" y="1603360"/>
                </a:cubicBezTo>
                <a:cubicBezTo>
                  <a:pt x="2996207" y="1558919"/>
                  <a:pt x="3000247" y="1514477"/>
                  <a:pt x="3004576" y="1470035"/>
                </a:cubicBezTo>
                <a:cubicBezTo>
                  <a:pt x="3005442" y="1462532"/>
                  <a:pt x="3003133" y="1457915"/>
                  <a:pt x="2997073" y="1453586"/>
                </a:cubicBezTo>
                <a:cubicBezTo>
                  <a:pt x="2949457" y="1417802"/>
                  <a:pt x="2896646" y="1390964"/>
                  <a:pt x="2842393" y="1367012"/>
                </a:cubicBezTo>
                <a:cubicBezTo>
                  <a:pt x="2744564" y="1323436"/>
                  <a:pt x="2643272" y="1289383"/>
                  <a:pt x="2541114" y="1258216"/>
                </a:cubicBezTo>
                <a:cubicBezTo>
                  <a:pt x="2333623" y="1194729"/>
                  <a:pt x="2122959" y="1143650"/>
                  <a:pt x="1912005" y="1094302"/>
                </a:cubicBezTo>
                <a:cubicBezTo>
                  <a:pt x="1762809" y="1059384"/>
                  <a:pt x="1613612" y="1024754"/>
                  <a:pt x="1464704" y="990124"/>
                </a:cubicBezTo>
                <a:cubicBezTo>
                  <a:pt x="1438731" y="984064"/>
                  <a:pt x="1413048" y="977138"/>
                  <a:pt x="1387075" y="970789"/>
                </a:cubicBezTo>
                <a:cubicBezTo>
                  <a:pt x="1387075" y="1000513"/>
                  <a:pt x="1387075" y="1029948"/>
                  <a:pt x="1387075" y="1060827"/>
                </a:cubicBezTo>
                <a:cubicBezTo>
                  <a:pt x="1411028" y="1060827"/>
                  <a:pt x="1434114" y="1060827"/>
                  <a:pt x="1458355" y="1060827"/>
                </a:cubicBezTo>
                <a:cubicBezTo>
                  <a:pt x="1458355" y="1091128"/>
                  <a:pt x="1458355" y="1119986"/>
                  <a:pt x="1458355" y="1149998"/>
                </a:cubicBezTo>
                <a:cubicBezTo>
                  <a:pt x="1488079" y="1149998"/>
                  <a:pt x="1516648" y="1149998"/>
                  <a:pt x="1545795" y="1149998"/>
                </a:cubicBezTo>
                <a:cubicBezTo>
                  <a:pt x="1545795" y="1217238"/>
                  <a:pt x="1545795" y="1283035"/>
                  <a:pt x="1545795" y="1349985"/>
                </a:cubicBezTo>
                <a:cubicBezTo>
                  <a:pt x="1526172" y="1349985"/>
                  <a:pt x="1507414" y="1349985"/>
                  <a:pt x="1488079" y="1349985"/>
                </a:cubicBezTo>
                <a:cubicBezTo>
                  <a:pt x="1572345" y="1791516"/>
                  <a:pt x="1656611" y="2231891"/>
                  <a:pt x="1740588" y="2671979"/>
                </a:cubicBezTo>
                <a:cubicBezTo>
                  <a:pt x="1959621" y="2671979"/>
                  <a:pt x="2177789" y="2671979"/>
                  <a:pt x="2395668" y="2671979"/>
                </a:cubicBezTo>
                <a:cubicBezTo>
                  <a:pt x="2395668" y="2598390"/>
                  <a:pt x="2395668" y="2525668"/>
                  <a:pt x="2395668" y="2450636"/>
                </a:cubicBezTo>
                <a:cubicBezTo>
                  <a:pt x="2347764" y="2489018"/>
                  <a:pt x="2301591" y="2526245"/>
                  <a:pt x="2253975" y="2564337"/>
                </a:cubicBezTo>
                <a:cubicBezTo>
                  <a:pt x="2227137" y="2530574"/>
                  <a:pt x="2200587" y="2497387"/>
                  <a:pt x="2173749" y="2463623"/>
                </a:cubicBezTo>
                <a:cubicBezTo>
                  <a:pt x="2181829" y="2456985"/>
                  <a:pt x="2188755" y="2450636"/>
                  <a:pt x="2195970" y="2444865"/>
                </a:cubicBezTo>
                <a:cubicBezTo>
                  <a:pt x="2247338" y="2403886"/>
                  <a:pt x="2298417" y="2362907"/>
                  <a:pt x="2350073" y="2322218"/>
                </a:cubicBezTo>
                <a:cubicBezTo>
                  <a:pt x="2357287" y="2316446"/>
                  <a:pt x="2361039" y="2309809"/>
                  <a:pt x="2361327" y="2300574"/>
                </a:cubicBezTo>
                <a:cubicBezTo>
                  <a:pt x="2362193" y="2278642"/>
                  <a:pt x="2369985" y="2259307"/>
                  <a:pt x="2383548" y="2241992"/>
                </a:cubicBezTo>
                <a:cubicBezTo>
                  <a:pt x="2411540" y="2206785"/>
                  <a:pt x="2448190" y="2195242"/>
                  <a:pt x="2491766" y="2201302"/>
                </a:cubicBezTo>
                <a:cubicBezTo>
                  <a:pt x="2495229" y="2201879"/>
                  <a:pt x="2500135" y="2200436"/>
                  <a:pt x="2502732" y="2198127"/>
                </a:cubicBezTo>
                <a:cubicBezTo>
                  <a:pt x="2553523" y="2156860"/>
                  <a:pt x="2604890" y="2115882"/>
                  <a:pt x="2657124" y="2074037"/>
                </a:cubicBezTo>
                <a:close/>
                <a:moveTo>
                  <a:pt x="381368" y="2671979"/>
                </a:moveTo>
                <a:cubicBezTo>
                  <a:pt x="385697" y="2671979"/>
                  <a:pt x="389448" y="2671979"/>
                  <a:pt x="392911" y="2671979"/>
                </a:cubicBezTo>
                <a:cubicBezTo>
                  <a:pt x="564906" y="2671979"/>
                  <a:pt x="736901" y="2671979"/>
                  <a:pt x="909184" y="2671690"/>
                </a:cubicBezTo>
                <a:cubicBezTo>
                  <a:pt x="918707" y="2671690"/>
                  <a:pt x="931405" y="2674576"/>
                  <a:pt x="936888" y="2669670"/>
                </a:cubicBezTo>
                <a:cubicBezTo>
                  <a:pt x="942948" y="2664187"/>
                  <a:pt x="942659" y="2651489"/>
                  <a:pt x="944391" y="2641678"/>
                </a:cubicBezTo>
                <a:cubicBezTo>
                  <a:pt x="957954" y="2562895"/>
                  <a:pt x="971229" y="2484112"/>
                  <a:pt x="985081" y="2405618"/>
                </a:cubicBezTo>
                <a:cubicBezTo>
                  <a:pt x="1005570" y="2288453"/>
                  <a:pt x="1026348" y="2171289"/>
                  <a:pt x="1047126" y="2054125"/>
                </a:cubicBezTo>
                <a:cubicBezTo>
                  <a:pt x="1067904" y="1936095"/>
                  <a:pt x="1088393" y="1818065"/>
                  <a:pt x="1109171" y="1700035"/>
                </a:cubicBezTo>
                <a:cubicBezTo>
                  <a:pt x="1127929" y="1593260"/>
                  <a:pt x="1146975" y="1486196"/>
                  <a:pt x="1165733" y="1379421"/>
                </a:cubicBezTo>
                <a:cubicBezTo>
                  <a:pt x="1167465" y="1369609"/>
                  <a:pt x="1168619" y="1359509"/>
                  <a:pt x="1170350" y="1348543"/>
                </a:cubicBezTo>
                <a:cubicBezTo>
                  <a:pt x="1162847" y="1348543"/>
                  <a:pt x="1157364" y="1348543"/>
                  <a:pt x="1151593" y="1348543"/>
                </a:cubicBezTo>
                <a:cubicBezTo>
                  <a:pt x="1141492" y="1348543"/>
                  <a:pt x="1131103" y="1348543"/>
                  <a:pt x="1121003" y="1348831"/>
                </a:cubicBezTo>
                <a:cubicBezTo>
                  <a:pt x="1113211" y="1349120"/>
                  <a:pt x="1110902" y="1346234"/>
                  <a:pt x="1110902" y="1338154"/>
                </a:cubicBezTo>
                <a:cubicBezTo>
                  <a:pt x="1111191" y="1278129"/>
                  <a:pt x="1111191" y="1217815"/>
                  <a:pt x="1111191" y="1157790"/>
                </a:cubicBezTo>
                <a:cubicBezTo>
                  <a:pt x="1111191" y="1155193"/>
                  <a:pt x="1111191" y="1152596"/>
                  <a:pt x="1111191" y="1148555"/>
                </a:cubicBezTo>
                <a:cubicBezTo>
                  <a:pt x="1141204" y="1148555"/>
                  <a:pt x="1170350" y="1148555"/>
                  <a:pt x="1200651" y="1148555"/>
                </a:cubicBezTo>
                <a:cubicBezTo>
                  <a:pt x="1200651" y="1118254"/>
                  <a:pt x="1200651" y="1089108"/>
                  <a:pt x="1200651" y="1059095"/>
                </a:cubicBezTo>
                <a:cubicBezTo>
                  <a:pt x="1223449" y="1059095"/>
                  <a:pt x="1244804" y="1059095"/>
                  <a:pt x="1266737" y="1059095"/>
                </a:cubicBezTo>
                <a:cubicBezTo>
                  <a:pt x="1266737" y="1055344"/>
                  <a:pt x="1266737" y="1052746"/>
                  <a:pt x="1266737" y="1049860"/>
                </a:cubicBezTo>
                <a:cubicBezTo>
                  <a:pt x="1266737" y="1015519"/>
                  <a:pt x="1266160" y="980889"/>
                  <a:pt x="1266448" y="946548"/>
                </a:cubicBezTo>
                <a:cubicBezTo>
                  <a:pt x="1266448" y="939334"/>
                  <a:pt x="1264428" y="936448"/>
                  <a:pt x="1257213" y="934428"/>
                </a:cubicBezTo>
                <a:cubicBezTo>
                  <a:pt x="1164867" y="910187"/>
                  <a:pt x="1072521" y="885657"/>
                  <a:pt x="980175" y="861128"/>
                </a:cubicBezTo>
                <a:cubicBezTo>
                  <a:pt x="829824" y="821304"/>
                  <a:pt x="679473" y="781191"/>
                  <a:pt x="529122" y="741367"/>
                </a:cubicBezTo>
                <a:cubicBezTo>
                  <a:pt x="524504" y="740212"/>
                  <a:pt x="521041" y="739058"/>
                  <a:pt x="517867" y="744830"/>
                </a:cubicBezTo>
                <a:cubicBezTo>
                  <a:pt x="432735" y="891718"/>
                  <a:pt x="347027" y="1038029"/>
                  <a:pt x="261895" y="1184917"/>
                </a:cubicBezTo>
                <a:cubicBezTo>
                  <a:pt x="256412" y="1194151"/>
                  <a:pt x="252372" y="1204252"/>
                  <a:pt x="248909" y="1214352"/>
                </a:cubicBezTo>
                <a:cubicBezTo>
                  <a:pt x="243426" y="1231090"/>
                  <a:pt x="237943" y="1247828"/>
                  <a:pt x="234191" y="1265142"/>
                </a:cubicBezTo>
                <a:cubicBezTo>
                  <a:pt x="231594" y="1276974"/>
                  <a:pt x="229574" y="1289672"/>
                  <a:pt x="230728" y="1301792"/>
                </a:cubicBezTo>
                <a:cubicBezTo>
                  <a:pt x="237366" y="1367589"/>
                  <a:pt x="244869" y="1433386"/>
                  <a:pt x="252083" y="1499182"/>
                </a:cubicBezTo>
                <a:cubicBezTo>
                  <a:pt x="260741" y="1577388"/>
                  <a:pt x="269398" y="1655882"/>
                  <a:pt x="278056" y="1734088"/>
                </a:cubicBezTo>
                <a:cubicBezTo>
                  <a:pt x="281230" y="1761214"/>
                  <a:pt x="282961" y="1788341"/>
                  <a:pt x="294505" y="1814025"/>
                </a:cubicBezTo>
                <a:cubicBezTo>
                  <a:pt x="296525" y="1818354"/>
                  <a:pt x="294793" y="1824702"/>
                  <a:pt x="294216" y="1829897"/>
                </a:cubicBezTo>
                <a:cubicBezTo>
                  <a:pt x="293350" y="1838843"/>
                  <a:pt x="290465" y="1847789"/>
                  <a:pt x="291619" y="1856446"/>
                </a:cubicBezTo>
                <a:cubicBezTo>
                  <a:pt x="296525" y="1903774"/>
                  <a:pt x="302296" y="1951101"/>
                  <a:pt x="307491" y="1998717"/>
                </a:cubicBezTo>
                <a:cubicBezTo>
                  <a:pt x="318746" y="2101164"/>
                  <a:pt x="330000" y="2203610"/>
                  <a:pt x="341255" y="2306057"/>
                </a:cubicBezTo>
                <a:cubicBezTo>
                  <a:pt x="352798" y="2411966"/>
                  <a:pt x="364341" y="2518164"/>
                  <a:pt x="375885" y="2624074"/>
                </a:cubicBezTo>
                <a:cubicBezTo>
                  <a:pt x="377039" y="2639657"/>
                  <a:pt x="379348" y="2655529"/>
                  <a:pt x="381368" y="2671979"/>
                </a:cubicBezTo>
                <a:close/>
                <a:moveTo>
                  <a:pt x="1695858" y="2671401"/>
                </a:moveTo>
                <a:cubicBezTo>
                  <a:pt x="1671328" y="2544137"/>
                  <a:pt x="1647087" y="2418315"/>
                  <a:pt x="1622269" y="2290185"/>
                </a:cubicBezTo>
                <a:cubicBezTo>
                  <a:pt x="1430651" y="2417738"/>
                  <a:pt x="1241630" y="2543560"/>
                  <a:pt x="1052320" y="2669381"/>
                </a:cubicBezTo>
                <a:cubicBezTo>
                  <a:pt x="1052609" y="2669959"/>
                  <a:pt x="1053186" y="2670824"/>
                  <a:pt x="1053475" y="2671401"/>
                </a:cubicBezTo>
                <a:cubicBezTo>
                  <a:pt x="1266737" y="2671401"/>
                  <a:pt x="1479999" y="2671401"/>
                  <a:pt x="1695858" y="2671401"/>
                </a:cubicBezTo>
                <a:close/>
                <a:moveTo>
                  <a:pt x="1567727" y="2237374"/>
                </a:moveTo>
                <a:cubicBezTo>
                  <a:pt x="1568016" y="2236797"/>
                  <a:pt x="1568305" y="2235931"/>
                  <a:pt x="1568593" y="2235354"/>
                </a:cubicBezTo>
                <a:cubicBezTo>
                  <a:pt x="1421705" y="2108667"/>
                  <a:pt x="1274817" y="1981979"/>
                  <a:pt x="1126197" y="1854138"/>
                </a:cubicBezTo>
                <a:cubicBezTo>
                  <a:pt x="1103688" y="1983422"/>
                  <a:pt x="1081756" y="2110398"/>
                  <a:pt x="1059824" y="2237374"/>
                </a:cubicBezTo>
                <a:cubicBezTo>
                  <a:pt x="1229798" y="2237374"/>
                  <a:pt x="1398907" y="2237374"/>
                  <a:pt x="1567727" y="2237374"/>
                </a:cubicBezTo>
                <a:close/>
                <a:moveTo>
                  <a:pt x="985369" y="2659281"/>
                </a:moveTo>
                <a:cubicBezTo>
                  <a:pt x="985947" y="2659858"/>
                  <a:pt x="986524" y="2660147"/>
                  <a:pt x="987101" y="2660724"/>
                </a:cubicBezTo>
                <a:cubicBezTo>
                  <a:pt x="1175545" y="2535479"/>
                  <a:pt x="1364277" y="2409946"/>
                  <a:pt x="1552721" y="2284702"/>
                </a:cubicBezTo>
                <a:cubicBezTo>
                  <a:pt x="1552433" y="2283836"/>
                  <a:pt x="1552144" y="2283259"/>
                  <a:pt x="1551567" y="2282393"/>
                </a:cubicBezTo>
                <a:cubicBezTo>
                  <a:pt x="1550701" y="2282393"/>
                  <a:pt x="1549547" y="2282105"/>
                  <a:pt x="1548681" y="2282105"/>
                </a:cubicBezTo>
                <a:cubicBezTo>
                  <a:pt x="1385055" y="2282105"/>
                  <a:pt x="1221141" y="2282393"/>
                  <a:pt x="1057515" y="2282105"/>
                </a:cubicBezTo>
                <a:cubicBezTo>
                  <a:pt x="1052320" y="2282105"/>
                  <a:pt x="1050589" y="2283836"/>
                  <a:pt x="1049723" y="2289031"/>
                </a:cubicBezTo>
                <a:cubicBezTo>
                  <a:pt x="1032408" y="2389169"/>
                  <a:pt x="1014805" y="2489306"/>
                  <a:pt x="997201" y="2589444"/>
                </a:cubicBezTo>
                <a:cubicBezTo>
                  <a:pt x="993450" y="2612531"/>
                  <a:pt x="989410" y="2635906"/>
                  <a:pt x="985369" y="2659281"/>
                </a:cubicBezTo>
                <a:close/>
                <a:moveTo>
                  <a:pt x="1183914" y="1843460"/>
                </a:moveTo>
                <a:cubicBezTo>
                  <a:pt x="1183625" y="1844037"/>
                  <a:pt x="1183337" y="1844615"/>
                  <a:pt x="1183048" y="1845192"/>
                </a:cubicBezTo>
                <a:cubicBezTo>
                  <a:pt x="1323587" y="1966107"/>
                  <a:pt x="1464127" y="2087312"/>
                  <a:pt x="1606397" y="2209671"/>
                </a:cubicBezTo>
                <a:cubicBezTo>
                  <a:pt x="1606109" y="2205342"/>
                  <a:pt x="1606109" y="2203899"/>
                  <a:pt x="1605820" y="2202167"/>
                </a:cubicBezTo>
                <a:cubicBezTo>
                  <a:pt x="1583599" y="2085292"/>
                  <a:pt x="1561090" y="1968416"/>
                  <a:pt x="1539158" y="1851541"/>
                </a:cubicBezTo>
                <a:cubicBezTo>
                  <a:pt x="1538004" y="1844615"/>
                  <a:pt x="1535695" y="1842595"/>
                  <a:pt x="1528769" y="1842595"/>
                </a:cubicBezTo>
                <a:cubicBezTo>
                  <a:pt x="1416511" y="1842883"/>
                  <a:pt x="1304541" y="1842595"/>
                  <a:pt x="1192283" y="1842595"/>
                </a:cubicBezTo>
                <a:cubicBezTo>
                  <a:pt x="1189108" y="1843172"/>
                  <a:pt x="1186511" y="1843172"/>
                  <a:pt x="1183914" y="1843460"/>
                </a:cubicBezTo>
                <a:close/>
                <a:moveTo>
                  <a:pt x="1457778" y="1424728"/>
                </a:moveTo>
                <a:cubicBezTo>
                  <a:pt x="1456623" y="1424440"/>
                  <a:pt x="1455469" y="1424440"/>
                  <a:pt x="1454315" y="1424151"/>
                </a:cubicBezTo>
                <a:cubicBezTo>
                  <a:pt x="1365432" y="1548530"/>
                  <a:pt x="1276837" y="1672620"/>
                  <a:pt x="1187088" y="1798442"/>
                </a:cubicBezTo>
                <a:cubicBezTo>
                  <a:pt x="1301944" y="1798442"/>
                  <a:pt x="1414202" y="1798442"/>
                  <a:pt x="1528480" y="1798442"/>
                </a:cubicBezTo>
                <a:cubicBezTo>
                  <a:pt x="1504817" y="1673197"/>
                  <a:pt x="1481153" y="1548818"/>
                  <a:pt x="1457778" y="1424728"/>
                </a:cubicBezTo>
                <a:close/>
                <a:moveTo>
                  <a:pt x="1137741" y="1789207"/>
                </a:moveTo>
                <a:cubicBezTo>
                  <a:pt x="1138318" y="1789495"/>
                  <a:pt x="1138895" y="1789495"/>
                  <a:pt x="1139184" y="1789784"/>
                </a:cubicBezTo>
                <a:cubicBezTo>
                  <a:pt x="1140915" y="1787475"/>
                  <a:pt x="1142646" y="1785167"/>
                  <a:pt x="1144378" y="1782858"/>
                </a:cubicBezTo>
                <a:cubicBezTo>
                  <a:pt x="1242496" y="1645782"/>
                  <a:pt x="1340614" y="1508417"/>
                  <a:pt x="1438443" y="1371052"/>
                </a:cubicBezTo>
                <a:cubicBezTo>
                  <a:pt x="1441329" y="1367012"/>
                  <a:pt x="1442483" y="1360952"/>
                  <a:pt x="1443349" y="1355757"/>
                </a:cubicBezTo>
                <a:cubicBezTo>
                  <a:pt x="1443926" y="1351140"/>
                  <a:pt x="1441617" y="1348543"/>
                  <a:pt x="1436134" y="1348543"/>
                </a:cubicBezTo>
                <a:cubicBezTo>
                  <a:pt x="1365143" y="1348543"/>
                  <a:pt x="1293863" y="1348543"/>
                  <a:pt x="1222872" y="1348254"/>
                </a:cubicBezTo>
                <a:cubicBezTo>
                  <a:pt x="1217389" y="1348254"/>
                  <a:pt x="1214792" y="1350563"/>
                  <a:pt x="1213926" y="1355757"/>
                </a:cubicBezTo>
                <a:cubicBezTo>
                  <a:pt x="1211329" y="1369898"/>
                  <a:pt x="1208155" y="1383750"/>
                  <a:pt x="1205557" y="1397890"/>
                </a:cubicBezTo>
                <a:cubicBezTo>
                  <a:pt x="1186511" y="1506685"/>
                  <a:pt x="1167176" y="1615481"/>
                  <a:pt x="1148130" y="1724276"/>
                </a:cubicBezTo>
                <a:cubicBezTo>
                  <a:pt x="1144667" y="1745920"/>
                  <a:pt x="1141204" y="1767563"/>
                  <a:pt x="1137741" y="1789207"/>
                </a:cubicBezTo>
                <a:close/>
                <a:moveTo>
                  <a:pt x="2918579" y="1982268"/>
                </a:moveTo>
                <a:cubicBezTo>
                  <a:pt x="2937048" y="1981979"/>
                  <a:pt x="2951188" y="1967262"/>
                  <a:pt x="2951188" y="1947927"/>
                </a:cubicBezTo>
                <a:cubicBezTo>
                  <a:pt x="2951188" y="1930612"/>
                  <a:pt x="2935605" y="1916471"/>
                  <a:pt x="2916558" y="1916471"/>
                </a:cubicBezTo>
                <a:cubicBezTo>
                  <a:pt x="2898089" y="1916471"/>
                  <a:pt x="2883660" y="1931189"/>
                  <a:pt x="2883660" y="1950524"/>
                </a:cubicBezTo>
                <a:cubicBezTo>
                  <a:pt x="2883660" y="1968128"/>
                  <a:pt x="2899244" y="1982268"/>
                  <a:pt x="2918579" y="1982268"/>
                </a:cubicBezTo>
                <a:close/>
                <a:moveTo>
                  <a:pt x="2465505" y="2346458"/>
                </a:moveTo>
                <a:cubicBezTo>
                  <a:pt x="2485129" y="2346458"/>
                  <a:pt x="2499269" y="2332895"/>
                  <a:pt x="2499269" y="2314426"/>
                </a:cubicBezTo>
                <a:cubicBezTo>
                  <a:pt x="2499269" y="2294802"/>
                  <a:pt x="2485417" y="2281527"/>
                  <a:pt x="2465505" y="2281527"/>
                </a:cubicBezTo>
                <a:cubicBezTo>
                  <a:pt x="2446170" y="2281527"/>
                  <a:pt x="2432030" y="2294802"/>
                  <a:pt x="2432318" y="2312983"/>
                </a:cubicBezTo>
                <a:cubicBezTo>
                  <a:pt x="2432607" y="2332895"/>
                  <a:pt x="2445882" y="2346458"/>
                  <a:pt x="2465505" y="2346458"/>
                </a:cubicBezTo>
                <a:close/>
              </a:path>
            </a:pathLst>
          </a:custGeom>
          <a:solidFill>
            <a:schemeClr val="accent2"/>
          </a:solidFill>
          <a:ln w="28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06" name="TextBox 5605">
            <a:extLst>
              <a:ext uri="{FF2B5EF4-FFF2-40B4-BE49-F238E27FC236}">
                <a16:creationId xmlns:a16="http://schemas.microsoft.com/office/drawing/2014/main" id="{83BD5724-6201-4105-996B-B9EFB40F2496}"/>
              </a:ext>
            </a:extLst>
          </p:cNvPr>
          <p:cNvSpPr txBox="1"/>
          <p:nvPr/>
        </p:nvSpPr>
        <p:spPr>
          <a:xfrm>
            <a:off x="9934233" y="4052834"/>
            <a:ext cx="1962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ECONOMIC CRISIS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607" name="TextBox 5606">
            <a:extLst>
              <a:ext uri="{FF2B5EF4-FFF2-40B4-BE49-F238E27FC236}">
                <a16:creationId xmlns:a16="http://schemas.microsoft.com/office/drawing/2014/main" id="{8457B22A-F969-44D3-A8C2-F86731DA9913}"/>
              </a:ext>
            </a:extLst>
          </p:cNvPr>
          <p:cNvSpPr txBox="1"/>
          <p:nvPr/>
        </p:nvSpPr>
        <p:spPr>
          <a:xfrm>
            <a:off x="874917" y="1957758"/>
            <a:ext cx="1330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OIL CRISIS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609" name="TextBox 5608">
            <a:extLst>
              <a:ext uri="{FF2B5EF4-FFF2-40B4-BE49-F238E27FC236}">
                <a16:creationId xmlns:a16="http://schemas.microsoft.com/office/drawing/2014/main" id="{B4F317A1-2167-4278-A2A8-8D3095720351}"/>
              </a:ext>
            </a:extLst>
          </p:cNvPr>
          <p:cNvSpPr txBox="1"/>
          <p:nvPr/>
        </p:nvSpPr>
        <p:spPr>
          <a:xfrm>
            <a:off x="7719595" y="2409316"/>
            <a:ext cx="3932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Easy to change colors, photos and Text.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11328</TotalTime>
  <Words>76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162</cp:revision>
  <dcterms:created xsi:type="dcterms:W3CDTF">2018-02-18T19:39:47Z</dcterms:created>
  <dcterms:modified xsi:type="dcterms:W3CDTF">2020-08-31T08:34:06Z</dcterms:modified>
</cp:coreProperties>
</file>