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46" name="TextBox 1745">
            <a:extLst>
              <a:ext uri="{FF2B5EF4-FFF2-40B4-BE49-F238E27FC236}">
                <a16:creationId xmlns:a16="http://schemas.microsoft.com/office/drawing/2014/main" id="{FB1C647C-1E2A-479C-AB62-B0BE00534AAD}"/>
              </a:ext>
            </a:extLst>
          </p:cNvPr>
          <p:cNvSpPr txBox="1"/>
          <p:nvPr/>
        </p:nvSpPr>
        <p:spPr>
          <a:xfrm>
            <a:off x="3589897" y="3079522"/>
            <a:ext cx="2506103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747" name="TextBox 1746">
            <a:extLst>
              <a:ext uri="{FF2B5EF4-FFF2-40B4-BE49-F238E27FC236}">
                <a16:creationId xmlns:a16="http://schemas.microsoft.com/office/drawing/2014/main" id="{1488656F-398B-415C-A1EE-0BC18D9959D7}"/>
              </a:ext>
            </a:extLst>
          </p:cNvPr>
          <p:cNvSpPr txBox="1"/>
          <p:nvPr/>
        </p:nvSpPr>
        <p:spPr>
          <a:xfrm>
            <a:off x="3589897" y="3526536"/>
            <a:ext cx="250610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48" name="TextBox 1747">
            <a:extLst>
              <a:ext uri="{FF2B5EF4-FFF2-40B4-BE49-F238E27FC236}">
                <a16:creationId xmlns:a16="http://schemas.microsoft.com/office/drawing/2014/main" id="{609D4F7A-D60D-44FD-84E8-5BA801328E31}"/>
              </a:ext>
            </a:extLst>
          </p:cNvPr>
          <p:cNvSpPr txBox="1"/>
          <p:nvPr/>
        </p:nvSpPr>
        <p:spPr>
          <a:xfrm>
            <a:off x="974050" y="3080216"/>
            <a:ext cx="2506103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20%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749" name="TextBox 1748">
            <a:extLst>
              <a:ext uri="{FF2B5EF4-FFF2-40B4-BE49-F238E27FC236}">
                <a16:creationId xmlns:a16="http://schemas.microsoft.com/office/drawing/2014/main" id="{49CC4C63-06F8-4319-8B83-3B2B8F8595A8}"/>
              </a:ext>
            </a:extLst>
          </p:cNvPr>
          <p:cNvSpPr txBox="1"/>
          <p:nvPr/>
        </p:nvSpPr>
        <p:spPr>
          <a:xfrm>
            <a:off x="974050" y="3527230"/>
            <a:ext cx="250610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50" name="TextBox 1749">
            <a:extLst>
              <a:ext uri="{FF2B5EF4-FFF2-40B4-BE49-F238E27FC236}">
                <a16:creationId xmlns:a16="http://schemas.microsoft.com/office/drawing/2014/main" id="{A124C9DB-79AF-494E-9C22-8D972F26F11A}"/>
              </a:ext>
            </a:extLst>
          </p:cNvPr>
          <p:cNvSpPr txBox="1"/>
          <p:nvPr/>
        </p:nvSpPr>
        <p:spPr>
          <a:xfrm>
            <a:off x="3589897" y="5351498"/>
            <a:ext cx="2506103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80%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751" name="TextBox 1750">
            <a:extLst>
              <a:ext uri="{FF2B5EF4-FFF2-40B4-BE49-F238E27FC236}">
                <a16:creationId xmlns:a16="http://schemas.microsoft.com/office/drawing/2014/main" id="{2AE3B74C-2BE1-4B9C-85D8-4CC64C023E55}"/>
              </a:ext>
            </a:extLst>
          </p:cNvPr>
          <p:cNvSpPr txBox="1"/>
          <p:nvPr/>
        </p:nvSpPr>
        <p:spPr>
          <a:xfrm>
            <a:off x="3589897" y="5798512"/>
            <a:ext cx="250610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752" name="TextBox 1751">
            <a:extLst>
              <a:ext uri="{FF2B5EF4-FFF2-40B4-BE49-F238E27FC236}">
                <a16:creationId xmlns:a16="http://schemas.microsoft.com/office/drawing/2014/main" id="{8DB31E2A-AAEA-4D36-943C-1E200E634E9C}"/>
              </a:ext>
            </a:extLst>
          </p:cNvPr>
          <p:cNvSpPr txBox="1"/>
          <p:nvPr/>
        </p:nvSpPr>
        <p:spPr>
          <a:xfrm>
            <a:off x="974050" y="5352192"/>
            <a:ext cx="2506103" cy="461665"/>
          </a:xfrm>
          <a:prstGeom prst="rect">
            <a:avLst/>
          </a:prstGeom>
          <a:noFill/>
        </p:spPr>
        <p:txBody>
          <a:bodyPr wrap="square" lIns="0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60%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753" name="TextBox 1752">
            <a:extLst>
              <a:ext uri="{FF2B5EF4-FFF2-40B4-BE49-F238E27FC236}">
                <a16:creationId xmlns:a16="http://schemas.microsoft.com/office/drawing/2014/main" id="{F6A9A993-4EF5-4B80-9234-43E472C87649}"/>
              </a:ext>
            </a:extLst>
          </p:cNvPr>
          <p:cNvSpPr txBox="1"/>
          <p:nvPr/>
        </p:nvSpPr>
        <p:spPr>
          <a:xfrm>
            <a:off x="974050" y="5799206"/>
            <a:ext cx="2506103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754" name="Group 1753">
            <a:extLst>
              <a:ext uri="{FF2B5EF4-FFF2-40B4-BE49-F238E27FC236}">
                <a16:creationId xmlns:a16="http://schemas.microsoft.com/office/drawing/2014/main" id="{7E08978D-792F-4F75-AC5F-F7374F84B08D}"/>
              </a:ext>
            </a:extLst>
          </p:cNvPr>
          <p:cNvGrpSpPr/>
          <p:nvPr/>
        </p:nvGrpSpPr>
        <p:grpSpPr>
          <a:xfrm>
            <a:off x="7089428" y="1927211"/>
            <a:ext cx="1843006" cy="1840000"/>
            <a:chOff x="302738" y="4401667"/>
            <a:chExt cx="1492734" cy="1840000"/>
          </a:xfrm>
        </p:grpSpPr>
        <p:sp>
          <p:nvSpPr>
            <p:cNvPr id="1755" name="TextBox 1754">
              <a:extLst>
                <a:ext uri="{FF2B5EF4-FFF2-40B4-BE49-F238E27FC236}">
                  <a16:creationId xmlns:a16="http://schemas.microsoft.com/office/drawing/2014/main" id="{BD390B40-6A57-4CCE-8ECF-F574A760FCF2}"/>
                </a:ext>
              </a:extLst>
            </p:cNvPr>
            <p:cNvSpPr txBox="1"/>
            <p:nvPr/>
          </p:nvSpPr>
          <p:spPr>
            <a:xfrm>
              <a:off x="302738" y="4401667"/>
              <a:ext cx="149273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6" name="TextBox 1755">
              <a:extLst>
                <a:ext uri="{FF2B5EF4-FFF2-40B4-BE49-F238E27FC236}">
                  <a16:creationId xmlns:a16="http://schemas.microsoft.com/office/drawing/2014/main" id="{0CDBF1E5-B5FD-4BDB-B6FD-DAA0864568E4}"/>
                </a:ext>
              </a:extLst>
            </p:cNvPr>
            <p:cNvSpPr txBox="1"/>
            <p:nvPr/>
          </p:nvSpPr>
          <p:spPr>
            <a:xfrm>
              <a:off x="302738" y="4672007"/>
              <a:ext cx="1492734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57" name="Group 1756">
            <a:extLst>
              <a:ext uri="{FF2B5EF4-FFF2-40B4-BE49-F238E27FC236}">
                <a16:creationId xmlns:a16="http://schemas.microsoft.com/office/drawing/2014/main" id="{CE01970D-36C5-4EFE-A3B4-7E25472CAEBC}"/>
              </a:ext>
            </a:extLst>
          </p:cNvPr>
          <p:cNvGrpSpPr/>
          <p:nvPr/>
        </p:nvGrpSpPr>
        <p:grpSpPr>
          <a:xfrm>
            <a:off x="9559584" y="1938574"/>
            <a:ext cx="1843006" cy="1840000"/>
            <a:chOff x="302738" y="4401667"/>
            <a:chExt cx="1492734" cy="1840000"/>
          </a:xfrm>
        </p:grpSpPr>
        <p:sp>
          <p:nvSpPr>
            <p:cNvPr id="1758" name="TextBox 1757">
              <a:extLst>
                <a:ext uri="{FF2B5EF4-FFF2-40B4-BE49-F238E27FC236}">
                  <a16:creationId xmlns:a16="http://schemas.microsoft.com/office/drawing/2014/main" id="{9BB21082-6696-4117-9BE9-54CD26BA532C}"/>
                </a:ext>
              </a:extLst>
            </p:cNvPr>
            <p:cNvSpPr txBox="1"/>
            <p:nvPr/>
          </p:nvSpPr>
          <p:spPr>
            <a:xfrm>
              <a:off x="302738" y="4401667"/>
              <a:ext cx="149273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59" name="TextBox 1758">
              <a:extLst>
                <a:ext uri="{FF2B5EF4-FFF2-40B4-BE49-F238E27FC236}">
                  <a16:creationId xmlns:a16="http://schemas.microsoft.com/office/drawing/2014/main" id="{2000C693-3821-4EC8-8C65-44E4E8B02983}"/>
                </a:ext>
              </a:extLst>
            </p:cNvPr>
            <p:cNvSpPr txBox="1"/>
            <p:nvPr/>
          </p:nvSpPr>
          <p:spPr>
            <a:xfrm>
              <a:off x="302738" y="4672007"/>
              <a:ext cx="1492734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60" name="Group 1759">
            <a:extLst>
              <a:ext uri="{FF2B5EF4-FFF2-40B4-BE49-F238E27FC236}">
                <a16:creationId xmlns:a16="http://schemas.microsoft.com/office/drawing/2014/main" id="{8FDB772C-AC9D-44DF-845E-96632F3759A5}"/>
              </a:ext>
            </a:extLst>
          </p:cNvPr>
          <p:cNvGrpSpPr/>
          <p:nvPr/>
        </p:nvGrpSpPr>
        <p:grpSpPr>
          <a:xfrm>
            <a:off x="7100314" y="4369706"/>
            <a:ext cx="1843006" cy="1840000"/>
            <a:chOff x="302738" y="4401667"/>
            <a:chExt cx="1492734" cy="1840000"/>
          </a:xfrm>
        </p:grpSpPr>
        <p:sp>
          <p:nvSpPr>
            <p:cNvPr id="1761" name="TextBox 1760">
              <a:extLst>
                <a:ext uri="{FF2B5EF4-FFF2-40B4-BE49-F238E27FC236}">
                  <a16:creationId xmlns:a16="http://schemas.microsoft.com/office/drawing/2014/main" id="{2DA4976E-5810-4CAC-85E7-22F4A962193B}"/>
                </a:ext>
              </a:extLst>
            </p:cNvPr>
            <p:cNvSpPr txBox="1"/>
            <p:nvPr/>
          </p:nvSpPr>
          <p:spPr>
            <a:xfrm>
              <a:off x="302738" y="4401667"/>
              <a:ext cx="149273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62" name="TextBox 1761">
              <a:extLst>
                <a:ext uri="{FF2B5EF4-FFF2-40B4-BE49-F238E27FC236}">
                  <a16:creationId xmlns:a16="http://schemas.microsoft.com/office/drawing/2014/main" id="{2CDAD0F8-8DD3-4DF8-970D-41DA4B491221}"/>
                </a:ext>
              </a:extLst>
            </p:cNvPr>
            <p:cNvSpPr txBox="1"/>
            <p:nvPr/>
          </p:nvSpPr>
          <p:spPr>
            <a:xfrm>
              <a:off x="302738" y="4672007"/>
              <a:ext cx="1492734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63" name="Group 1762">
            <a:extLst>
              <a:ext uri="{FF2B5EF4-FFF2-40B4-BE49-F238E27FC236}">
                <a16:creationId xmlns:a16="http://schemas.microsoft.com/office/drawing/2014/main" id="{93507D16-581A-4A9C-AA14-F841E14BD01A}"/>
              </a:ext>
            </a:extLst>
          </p:cNvPr>
          <p:cNvGrpSpPr/>
          <p:nvPr/>
        </p:nvGrpSpPr>
        <p:grpSpPr>
          <a:xfrm>
            <a:off x="9570470" y="4381069"/>
            <a:ext cx="1843006" cy="1840000"/>
            <a:chOff x="302738" y="4401667"/>
            <a:chExt cx="1492734" cy="1840000"/>
          </a:xfrm>
        </p:grpSpPr>
        <p:sp>
          <p:nvSpPr>
            <p:cNvPr id="1764" name="TextBox 1763">
              <a:extLst>
                <a:ext uri="{FF2B5EF4-FFF2-40B4-BE49-F238E27FC236}">
                  <a16:creationId xmlns:a16="http://schemas.microsoft.com/office/drawing/2014/main" id="{08768F81-460E-49E8-90E5-36911BD56C9C}"/>
                </a:ext>
              </a:extLst>
            </p:cNvPr>
            <p:cNvSpPr txBox="1"/>
            <p:nvPr/>
          </p:nvSpPr>
          <p:spPr>
            <a:xfrm>
              <a:off x="302738" y="4401667"/>
              <a:ext cx="1492734" cy="30777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65" name="TextBox 1764">
              <a:extLst>
                <a:ext uri="{FF2B5EF4-FFF2-40B4-BE49-F238E27FC236}">
                  <a16:creationId xmlns:a16="http://schemas.microsoft.com/office/drawing/2014/main" id="{A0F50F18-F6F6-48E4-AC8F-0AF4243B8876}"/>
                </a:ext>
              </a:extLst>
            </p:cNvPr>
            <p:cNvSpPr txBox="1"/>
            <p:nvPr/>
          </p:nvSpPr>
          <p:spPr>
            <a:xfrm>
              <a:off x="302738" y="4672007"/>
              <a:ext cx="1492734" cy="156966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  <a:p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766" name="Round Same Side Corner Rectangle 11">
            <a:extLst>
              <a:ext uri="{FF2B5EF4-FFF2-40B4-BE49-F238E27FC236}">
                <a16:creationId xmlns:a16="http://schemas.microsoft.com/office/drawing/2014/main" id="{368739B1-9F5F-40B0-AA7B-61EBDB67FAEF}"/>
              </a:ext>
            </a:extLst>
          </p:cNvPr>
          <p:cNvSpPr>
            <a:spLocks noChangeAspect="1"/>
          </p:cNvSpPr>
          <p:nvPr/>
        </p:nvSpPr>
        <p:spPr>
          <a:xfrm rot="9900000">
            <a:off x="9016980" y="2033021"/>
            <a:ext cx="458058" cy="38903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7" name="Rounded Rectangle 27">
            <a:extLst>
              <a:ext uri="{FF2B5EF4-FFF2-40B4-BE49-F238E27FC236}">
                <a16:creationId xmlns:a16="http://schemas.microsoft.com/office/drawing/2014/main" id="{2A75A019-06BB-473E-9864-42D65C90D38F}"/>
              </a:ext>
            </a:extLst>
          </p:cNvPr>
          <p:cNvSpPr/>
          <p:nvPr/>
        </p:nvSpPr>
        <p:spPr>
          <a:xfrm>
            <a:off x="6543058" y="2003758"/>
            <a:ext cx="400679" cy="307776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8" name="Rectangle 16">
            <a:extLst>
              <a:ext uri="{FF2B5EF4-FFF2-40B4-BE49-F238E27FC236}">
                <a16:creationId xmlns:a16="http://schemas.microsoft.com/office/drawing/2014/main" id="{807BBC11-57EE-43F5-B271-D5B155A6695A}"/>
              </a:ext>
            </a:extLst>
          </p:cNvPr>
          <p:cNvSpPr/>
          <p:nvPr/>
        </p:nvSpPr>
        <p:spPr>
          <a:xfrm>
            <a:off x="9028954" y="4454732"/>
            <a:ext cx="455880" cy="29961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9" name="Oval 21">
            <a:extLst>
              <a:ext uri="{FF2B5EF4-FFF2-40B4-BE49-F238E27FC236}">
                <a16:creationId xmlns:a16="http://schemas.microsoft.com/office/drawing/2014/main" id="{61B7B015-1E3C-4E20-8C60-265B8CF1CB9A}"/>
              </a:ext>
            </a:extLst>
          </p:cNvPr>
          <p:cNvSpPr>
            <a:spLocks noChangeAspect="1"/>
          </p:cNvSpPr>
          <p:nvPr/>
        </p:nvSpPr>
        <p:spPr>
          <a:xfrm>
            <a:off x="6595514" y="4287681"/>
            <a:ext cx="441753" cy="445442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70" name="Group 1769">
            <a:extLst>
              <a:ext uri="{FF2B5EF4-FFF2-40B4-BE49-F238E27FC236}">
                <a16:creationId xmlns:a16="http://schemas.microsoft.com/office/drawing/2014/main" id="{0A2F5F43-A72C-4539-BCA8-0647AE75A2C3}"/>
              </a:ext>
            </a:extLst>
          </p:cNvPr>
          <p:cNvGrpSpPr/>
          <p:nvPr/>
        </p:nvGrpSpPr>
        <p:grpSpPr>
          <a:xfrm>
            <a:off x="1250758" y="1793688"/>
            <a:ext cx="1911682" cy="1260790"/>
            <a:chOff x="1096495" y="1244805"/>
            <a:chExt cx="2220208" cy="1464271"/>
          </a:xfrm>
        </p:grpSpPr>
        <p:sp>
          <p:nvSpPr>
            <p:cNvPr id="1771" name="Freeform: Shape 1770">
              <a:extLst>
                <a:ext uri="{FF2B5EF4-FFF2-40B4-BE49-F238E27FC236}">
                  <a16:creationId xmlns:a16="http://schemas.microsoft.com/office/drawing/2014/main" id="{1A872F11-DFB4-46FE-8CD7-D50E33F31711}"/>
                </a:ext>
              </a:extLst>
            </p:cNvPr>
            <p:cNvSpPr/>
            <p:nvPr/>
          </p:nvSpPr>
          <p:spPr>
            <a:xfrm rot="5400000">
              <a:off x="1474463" y="866837"/>
              <a:ext cx="1464271" cy="2220208"/>
            </a:xfrm>
            <a:custGeom>
              <a:avLst/>
              <a:gdLst>
                <a:gd name="connsiteX0" fmla="*/ 0 w 1844945"/>
                <a:gd name="connsiteY0" fmla="*/ 1649253 h 2459169"/>
                <a:gd name="connsiteX1" fmla="*/ 0 w 1844945"/>
                <a:gd name="connsiteY1" fmla="*/ 1649253 h 2459169"/>
                <a:gd name="connsiteX2" fmla="*/ 0 w 1844945"/>
                <a:gd name="connsiteY2" fmla="*/ 1649254 h 2459169"/>
                <a:gd name="connsiteX3" fmla="*/ 0 w 1844945"/>
                <a:gd name="connsiteY3" fmla="*/ 921664 h 2459169"/>
                <a:gd name="connsiteX4" fmla="*/ 0 w 1844945"/>
                <a:gd name="connsiteY4" fmla="*/ 921664 h 2459169"/>
                <a:gd name="connsiteX5" fmla="*/ 0 w 1844945"/>
                <a:gd name="connsiteY5" fmla="*/ 921665 h 2459169"/>
                <a:gd name="connsiteX6" fmla="*/ 1196345 w 1844945"/>
                <a:gd name="connsiteY6" fmla="*/ 0 h 2459169"/>
                <a:gd name="connsiteX7" fmla="*/ 1571216 w 1844945"/>
                <a:gd name="connsiteY7" fmla="*/ 0 h 2459169"/>
                <a:gd name="connsiteX8" fmla="*/ 1571216 w 1844945"/>
                <a:gd name="connsiteY8" fmla="*/ 111468 h 2459169"/>
                <a:gd name="connsiteX9" fmla="*/ 1762619 w 1844945"/>
                <a:gd name="connsiteY9" fmla="*/ 111468 h 2459169"/>
                <a:gd name="connsiteX10" fmla="*/ 1844945 w 1844945"/>
                <a:gd name="connsiteY10" fmla="*/ 193794 h 2459169"/>
                <a:gd name="connsiteX11" fmla="*/ 1844944 w 1844945"/>
                <a:gd name="connsiteY11" fmla="*/ 193794 h 2459169"/>
                <a:gd name="connsiteX12" fmla="*/ 1762618 w 1844945"/>
                <a:gd name="connsiteY12" fmla="*/ 276120 h 2459169"/>
                <a:gd name="connsiteX13" fmla="*/ 1720969 w 1844945"/>
                <a:gd name="connsiteY13" fmla="*/ 276120 h 2459169"/>
                <a:gd name="connsiteX14" fmla="*/ 1720969 w 1844945"/>
                <a:gd name="connsiteY14" fmla="*/ 839339 h 2459169"/>
                <a:gd name="connsiteX15" fmla="*/ 1762619 w 1844945"/>
                <a:gd name="connsiteY15" fmla="*/ 839339 h 2459169"/>
                <a:gd name="connsiteX16" fmla="*/ 1844945 w 1844945"/>
                <a:gd name="connsiteY16" fmla="*/ 921665 h 2459169"/>
                <a:gd name="connsiteX17" fmla="*/ 1844944 w 1844945"/>
                <a:gd name="connsiteY17" fmla="*/ 921665 h 2459169"/>
                <a:gd name="connsiteX18" fmla="*/ 1762618 w 1844945"/>
                <a:gd name="connsiteY18" fmla="*/ 1003991 h 2459169"/>
                <a:gd name="connsiteX19" fmla="*/ 1720969 w 1844945"/>
                <a:gd name="connsiteY19" fmla="*/ 1003991 h 2459169"/>
                <a:gd name="connsiteX20" fmla="*/ 1720969 w 1844945"/>
                <a:gd name="connsiteY20" fmla="*/ 1566928 h 2459169"/>
                <a:gd name="connsiteX21" fmla="*/ 1762619 w 1844945"/>
                <a:gd name="connsiteY21" fmla="*/ 1566928 h 2459169"/>
                <a:gd name="connsiteX22" fmla="*/ 1844945 w 1844945"/>
                <a:gd name="connsiteY22" fmla="*/ 1649254 h 2459169"/>
                <a:gd name="connsiteX23" fmla="*/ 1844944 w 1844945"/>
                <a:gd name="connsiteY23" fmla="*/ 1649254 h 2459169"/>
                <a:gd name="connsiteX24" fmla="*/ 1762618 w 1844945"/>
                <a:gd name="connsiteY24" fmla="*/ 1731580 h 2459169"/>
                <a:gd name="connsiteX25" fmla="*/ 1720969 w 1844945"/>
                <a:gd name="connsiteY25" fmla="*/ 1731580 h 2459169"/>
                <a:gd name="connsiteX26" fmla="*/ 1720969 w 1844945"/>
                <a:gd name="connsiteY26" fmla="*/ 2294517 h 2459169"/>
                <a:gd name="connsiteX27" fmla="*/ 1762619 w 1844945"/>
                <a:gd name="connsiteY27" fmla="*/ 2294517 h 2459169"/>
                <a:gd name="connsiteX28" fmla="*/ 1844945 w 1844945"/>
                <a:gd name="connsiteY28" fmla="*/ 2376843 h 2459169"/>
                <a:gd name="connsiteX29" fmla="*/ 1844944 w 1844945"/>
                <a:gd name="connsiteY29" fmla="*/ 2376843 h 2459169"/>
                <a:gd name="connsiteX30" fmla="*/ 1762618 w 1844945"/>
                <a:gd name="connsiteY30" fmla="*/ 2459169 h 2459169"/>
                <a:gd name="connsiteX31" fmla="*/ 82326 w 1844945"/>
                <a:gd name="connsiteY31" fmla="*/ 2459168 h 2459169"/>
                <a:gd name="connsiteX32" fmla="*/ 6470 w 1844945"/>
                <a:gd name="connsiteY32" fmla="*/ 2408887 h 2459169"/>
                <a:gd name="connsiteX33" fmla="*/ 0 w 1844945"/>
                <a:gd name="connsiteY33" fmla="*/ 2376843 h 2459169"/>
                <a:gd name="connsiteX34" fmla="*/ 6470 w 1844945"/>
                <a:gd name="connsiteY34" fmla="*/ 2344798 h 2459169"/>
                <a:gd name="connsiteX35" fmla="*/ 82326 w 1844945"/>
                <a:gd name="connsiteY35" fmla="*/ 2294517 h 2459169"/>
                <a:gd name="connsiteX36" fmla="*/ 121506 w 1844945"/>
                <a:gd name="connsiteY36" fmla="*/ 2294517 h 2459169"/>
                <a:gd name="connsiteX37" fmla="*/ 121506 w 1844945"/>
                <a:gd name="connsiteY37" fmla="*/ 1731579 h 2459169"/>
                <a:gd name="connsiteX38" fmla="*/ 82326 w 1844945"/>
                <a:gd name="connsiteY38" fmla="*/ 1731579 h 2459169"/>
                <a:gd name="connsiteX39" fmla="*/ 6470 w 1844945"/>
                <a:gd name="connsiteY39" fmla="*/ 1681298 h 2459169"/>
                <a:gd name="connsiteX40" fmla="*/ 0 w 1844945"/>
                <a:gd name="connsiteY40" fmla="*/ 1649253 h 2459169"/>
                <a:gd name="connsiteX41" fmla="*/ 6470 w 1844945"/>
                <a:gd name="connsiteY41" fmla="*/ 1617209 h 2459169"/>
                <a:gd name="connsiteX42" fmla="*/ 82326 w 1844945"/>
                <a:gd name="connsiteY42" fmla="*/ 1566928 h 2459169"/>
                <a:gd name="connsiteX43" fmla="*/ 121506 w 1844945"/>
                <a:gd name="connsiteY43" fmla="*/ 1566928 h 2459169"/>
                <a:gd name="connsiteX44" fmla="*/ 121506 w 1844945"/>
                <a:gd name="connsiteY44" fmla="*/ 1003990 h 2459169"/>
                <a:gd name="connsiteX45" fmla="*/ 82326 w 1844945"/>
                <a:gd name="connsiteY45" fmla="*/ 1003990 h 2459169"/>
                <a:gd name="connsiteX46" fmla="*/ 6470 w 1844945"/>
                <a:gd name="connsiteY46" fmla="*/ 953709 h 2459169"/>
                <a:gd name="connsiteX47" fmla="*/ 0 w 1844945"/>
                <a:gd name="connsiteY47" fmla="*/ 921664 h 2459169"/>
                <a:gd name="connsiteX48" fmla="*/ 6470 w 1844945"/>
                <a:gd name="connsiteY48" fmla="*/ 889620 h 2459169"/>
                <a:gd name="connsiteX49" fmla="*/ 82326 w 1844945"/>
                <a:gd name="connsiteY49" fmla="*/ 839339 h 2459169"/>
                <a:gd name="connsiteX50" fmla="*/ 121506 w 1844945"/>
                <a:gd name="connsiteY50" fmla="*/ 839339 h 2459169"/>
                <a:gd name="connsiteX51" fmla="*/ 121506 w 1844945"/>
                <a:gd name="connsiteY51" fmla="*/ 276119 h 2459169"/>
                <a:gd name="connsiteX52" fmla="*/ 82326 w 1844945"/>
                <a:gd name="connsiteY52" fmla="*/ 276119 h 2459169"/>
                <a:gd name="connsiteX53" fmla="*/ 6470 w 1844945"/>
                <a:gd name="connsiteY53" fmla="*/ 225838 h 2459169"/>
                <a:gd name="connsiteX54" fmla="*/ 0 w 1844945"/>
                <a:gd name="connsiteY54" fmla="*/ 193793 h 2459169"/>
                <a:gd name="connsiteX55" fmla="*/ 6470 w 1844945"/>
                <a:gd name="connsiteY55" fmla="*/ 161749 h 2459169"/>
                <a:gd name="connsiteX56" fmla="*/ 82326 w 1844945"/>
                <a:gd name="connsiteY56" fmla="*/ 111468 h 2459169"/>
                <a:gd name="connsiteX57" fmla="*/ 1196345 w 1844945"/>
                <a:gd name="connsiteY57" fmla="*/ 111468 h 245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844945" h="2459169">
                  <a:moveTo>
                    <a:pt x="0" y="1649253"/>
                  </a:moveTo>
                  <a:lnTo>
                    <a:pt x="0" y="1649253"/>
                  </a:lnTo>
                  <a:lnTo>
                    <a:pt x="0" y="1649254"/>
                  </a:lnTo>
                  <a:close/>
                  <a:moveTo>
                    <a:pt x="0" y="921664"/>
                  </a:moveTo>
                  <a:lnTo>
                    <a:pt x="0" y="921664"/>
                  </a:lnTo>
                  <a:lnTo>
                    <a:pt x="0" y="921665"/>
                  </a:lnTo>
                  <a:close/>
                  <a:moveTo>
                    <a:pt x="1196345" y="0"/>
                  </a:moveTo>
                  <a:lnTo>
                    <a:pt x="1571216" y="0"/>
                  </a:lnTo>
                  <a:lnTo>
                    <a:pt x="1571216" y="111468"/>
                  </a:lnTo>
                  <a:lnTo>
                    <a:pt x="1762619" y="111468"/>
                  </a:lnTo>
                  <a:cubicBezTo>
                    <a:pt x="1808086" y="111468"/>
                    <a:pt x="1844945" y="148327"/>
                    <a:pt x="1844945" y="193794"/>
                  </a:cubicBezTo>
                  <a:lnTo>
                    <a:pt x="1844944" y="193794"/>
                  </a:lnTo>
                  <a:cubicBezTo>
                    <a:pt x="1844944" y="239261"/>
                    <a:pt x="1808085" y="276120"/>
                    <a:pt x="1762618" y="276120"/>
                  </a:cubicBezTo>
                  <a:lnTo>
                    <a:pt x="1720969" y="276120"/>
                  </a:lnTo>
                  <a:lnTo>
                    <a:pt x="1720969" y="839339"/>
                  </a:lnTo>
                  <a:lnTo>
                    <a:pt x="1762619" y="839339"/>
                  </a:lnTo>
                  <a:cubicBezTo>
                    <a:pt x="1808086" y="839339"/>
                    <a:pt x="1844945" y="876198"/>
                    <a:pt x="1844945" y="921665"/>
                  </a:cubicBezTo>
                  <a:lnTo>
                    <a:pt x="1844944" y="921665"/>
                  </a:lnTo>
                  <a:cubicBezTo>
                    <a:pt x="1844944" y="967132"/>
                    <a:pt x="1808085" y="1003991"/>
                    <a:pt x="1762618" y="1003991"/>
                  </a:cubicBezTo>
                  <a:lnTo>
                    <a:pt x="1720969" y="1003991"/>
                  </a:lnTo>
                  <a:lnTo>
                    <a:pt x="1720969" y="1566928"/>
                  </a:lnTo>
                  <a:lnTo>
                    <a:pt x="1762619" y="1566928"/>
                  </a:lnTo>
                  <a:cubicBezTo>
                    <a:pt x="1808086" y="1566928"/>
                    <a:pt x="1844945" y="1603787"/>
                    <a:pt x="1844945" y="1649254"/>
                  </a:cubicBezTo>
                  <a:lnTo>
                    <a:pt x="1844944" y="1649254"/>
                  </a:lnTo>
                  <a:cubicBezTo>
                    <a:pt x="1844944" y="1694721"/>
                    <a:pt x="1808085" y="1731580"/>
                    <a:pt x="1762618" y="1731580"/>
                  </a:cubicBezTo>
                  <a:lnTo>
                    <a:pt x="1720969" y="1731580"/>
                  </a:lnTo>
                  <a:lnTo>
                    <a:pt x="1720969" y="2294517"/>
                  </a:lnTo>
                  <a:lnTo>
                    <a:pt x="1762619" y="2294517"/>
                  </a:lnTo>
                  <a:cubicBezTo>
                    <a:pt x="1808086" y="2294517"/>
                    <a:pt x="1844945" y="2331376"/>
                    <a:pt x="1844945" y="2376843"/>
                  </a:cubicBezTo>
                  <a:lnTo>
                    <a:pt x="1844944" y="2376843"/>
                  </a:lnTo>
                  <a:cubicBezTo>
                    <a:pt x="1844944" y="2422310"/>
                    <a:pt x="1808085" y="2459169"/>
                    <a:pt x="1762618" y="2459169"/>
                  </a:cubicBezTo>
                  <a:lnTo>
                    <a:pt x="82326" y="2459168"/>
                  </a:lnTo>
                  <a:cubicBezTo>
                    <a:pt x="48226" y="2459168"/>
                    <a:pt x="18968" y="2438435"/>
                    <a:pt x="6470" y="2408887"/>
                  </a:cubicBezTo>
                  <a:lnTo>
                    <a:pt x="0" y="2376843"/>
                  </a:lnTo>
                  <a:lnTo>
                    <a:pt x="6470" y="2344798"/>
                  </a:lnTo>
                  <a:cubicBezTo>
                    <a:pt x="18968" y="2315250"/>
                    <a:pt x="48226" y="2294517"/>
                    <a:pt x="82326" y="2294517"/>
                  </a:cubicBezTo>
                  <a:lnTo>
                    <a:pt x="121506" y="2294517"/>
                  </a:lnTo>
                  <a:lnTo>
                    <a:pt x="121506" y="1731579"/>
                  </a:lnTo>
                  <a:lnTo>
                    <a:pt x="82326" y="1731579"/>
                  </a:lnTo>
                  <a:cubicBezTo>
                    <a:pt x="48226" y="1731579"/>
                    <a:pt x="18968" y="1710846"/>
                    <a:pt x="6470" y="1681298"/>
                  </a:cubicBezTo>
                  <a:lnTo>
                    <a:pt x="0" y="1649253"/>
                  </a:lnTo>
                  <a:lnTo>
                    <a:pt x="6470" y="1617209"/>
                  </a:lnTo>
                  <a:cubicBezTo>
                    <a:pt x="18968" y="1587661"/>
                    <a:pt x="48226" y="1566928"/>
                    <a:pt x="82326" y="1566928"/>
                  </a:cubicBezTo>
                  <a:lnTo>
                    <a:pt x="121506" y="1566928"/>
                  </a:lnTo>
                  <a:lnTo>
                    <a:pt x="121506" y="1003990"/>
                  </a:lnTo>
                  <a:lnTo>
                    <a:pt x="82326" y="1003990"/>
                  </a:lnTo>
                  <a:cubicBezTo>
                    <a:pt x="48226" y="1003990"/>
                    <a:pt x="18968" y="983257"/>
                    <a:pt x="6470" y="953709"/>
                  </a:cubicBezTo>
                  <a:lnTo>
                    <a:pt x="0" y="921664"/>
                  </a:lnTo>
                  <a:lnTo>
                    <a:pt x="6470" y="889620"/>
                  </a:lnTo>
                  <a:cubicBezTo>
                    <a:pt x="18968" y="860072"/>
                    <a:pt x="48226" y="839339"/>
                    <a:pt x="82326" y="839339"/>
                  </a:cubicBezTo>
                  <a:lnTo>
                    <a:pt x="121506" y="839339"/>
                  </a:lnTo>
                  <a:lnTo>
                    <a:pt x="121506" y="276119"/>
                  </a:lnTo>
                  <a:lnTo>
                    <a:pt x="82326" y="276119"/>
                  </a:lnTo>
                  <a:cubicBezTo>
                    <a:pt x="48226" y="276119"/>
                    <a:pt x="18968" y="255386"/>
                    <a:pt x="6470" y="225838"/>
                  </a:cubicBezTo>
                  <a:lnTo>
                    <a:pt x="0" y="193793"/>
                  </a:lnTo>
                  <a:lnTo>
                    <a:pt x="6470" y="161749"/>
                  </a:lnTo>
                  <a:cubicBezTo>
                    <a:pt x="18968" y="132201"/>
                    <a:pt x="48226" y="111468"/>
                    <a:pt x="82326" y="111468"/>
                  </a:cubicBezTo>
                  <a:lnTo>
                    <a:pt x="1196345" y="11146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72" name="Rectangle: Rounded Corners 1771">
              <a:extLst>
                <a:ext uri="{FF2B5EF4-FFF2-40B4-BE49-F238E27FC236}">
                  <a16:creationId xmlns:a16="http://schemas.microsoft.com/office/drawing/2014/main" id="{36F68819-DCB9-47A3-BE6C-A96635B3A776}"/>
                </a:ext>
              </a:extLst>
            </p:cNvPr>
            <p:cNvSpPr/>
            <p:nvPr/>
          </p:nvSpPr>
          <p:spPr>
            <a:xfrm>
              <a:off x="1607794" y="1463360"/>
              <a:ext cx="131604" cy="9936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3" name="Rectangle: Rounded Corners 1772">
              <a:extLst>
                <a:ext uri="{FF2B5EF4-FFF2-40B4-BE49-F238E27FC236}">
                  <a16:creationId xmlns:a16="http://schemas.microsoft.com/office/drawing/2014/main" id="{1FF08E49-1E8C-467F-A4EF-66CAD9953CCD}"/>
                </a:ext>
              </a:extLst>
            </p:cNvPr>
            <p:cNvSpPr/>
            <p:nvPr/>
          </p:nvSpPr>
          <p:spPr>
            <a:xfrm>
              <a:off x="1415178" y="1463360"/>
              <a:ext cx="131604" cy="99366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4" name="Rectangle: Rounded Corners 1773">
              <a:extLst>
                <a:ext uri="{FF2B5EF4-FFF2-40B4-BE49-F238E27FC236}">
                  <a16:creationId xmlns:a16="http://schemas.microsoft.com/office/drawing/2014/main" id="{7B56B07B-7D64-4953-BE8D-159B0E352DD4}"/>
                </a:ext>
              </a:extLst>
            </p:cNvPr>
            <p:cNvSpPr/>
            <p:nvPr/>
          </p:nvSpPr>
          <p:spPr>
            <a:xfrm>
              <a:off x="1222562" y="1463360"/>
              <a:ext cx="131604" cy="993661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5" name="Rectangle: Rounded Corners 1774">
              <a:extLst>
                <a:ext uri="{FF2B5EF4-FFF2-40B4-BE49-F238E27FC236}">
                  <a16:creationId xmlns:a16="http://schemas.microsoft.com/office/drawing/2014/main" id="{E90C07FA-3532-44E5-965B-A78318D5773E}"/>
                </a:ext>
              </a:extLst>
            </p:cNvPr>
            <p:cNvSpPr/>
            <p:nvPr/>
          </p:nvSpPr>
          <p:spPr>
            <a:xfrm>
              <a:off x="1993026" y="1463360"/>
              <a:ext cx="131604" cy="9936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6" name="Rectangle: Rounded Corners 1775">
              <a:extLst>
                <a:ext uri="{FF2B5EF4-FFF2-40B4-BE49-F238E27FC236}">
                  <a16:creationId xmlns:a16="http://schemas.microsoft.com/office/drawing/2014/main" id="{D9BA19E0-68AD-40F7-A91A-CCFED1D60AC6}"/>
                </a:ext>
              </a:extLst>
            </p:cNvPr>
            <p:cNvSpPr/>
            <p:nvPr/>
          </p:nvSpPr>
          <p:spPr>
            <a:xfrm>
              <a:off x="1800410" y="1463360"/>
              <a:ext cx="131604" cy="9936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7" name="Rectangle: Rounded Corners 1776">
              <a:extLst>
                <a:ext uri="{FF2B5EF4-FFF2-40B4-BE49-F238E27FC236}">
                  <a16:creationId xmlns:a16="http://schemas.microsoft.com/office/drawing/2014/main" id="{D7D63B26-AA5D-404B-936F-C2B4BCFCDAB9}"/>
                </a:ext>
              </a:extLst>
            </p:cNvPr>
            <p:cNvSpPr/>
            <p:nvPr/>
          </p:nvSpPr>
          <p:spPr>
            <a:xfrm>
              <a:off x="2185642" y="1463360"/>
              <a:ext cx="131604" cy="9936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8" name="Rectangle: Rounded Corners 1777">
              <a:extLst>
                <a:ext uri="{FF2B5EF4-FFF2-40B4-BE49-F238E27FC236}">
                  <a16:creationId xmlns:a16="http://schemas.microsoft.com/office/drawing/2014/main" id="{06C4F868-BF15-467A-86BC-F551C4E02275}"/>
                </a:ext>
              </a:extLst>
            </p:cNvPr>
            <p:cNvSpPr/>
            <p:nvPr/>
          </p:nvSpPr>
          <p:spPr>
            <a:xfrm>
              <a:off x="2956109" y="1463360"/>
              <a:ext cx="131604" cy="9936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9" name="Rectangle: Rounded Corners 1778">
              <a:extLst>
                <a:ext uri="{FF2B5EF4-FFF2-40B4-BE49-F238E27FC236}">
                  <a16:creationId xmlns:a16="http://schemas.microsoft.com/office/drawing/2014/main" id="{574B2722-BD9E-4BFC-8ADD-FA8B7D34D23D}"/>
                </a:ext>
              </a:extLst>
            </p:cNvPr>
            <p:cNvSpPr/>
            <p:nvPr/>
          </p:nvSpPr>
          <p:spPr>
            <a:xfrm>
              <a:off x="2763490" y="1463360"/>
              <a:ext cx="131604" cy="9936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0" name="Rectangle: Rounded Corners 1779">
              <a:extLst>
                <a:ext uri="{FF2B5EF4-FFF2-40B4-BE49-F238E27FC236}">
                  <a16:creationId xmlns:a16="http://schemas.microsoft.com/office/drawing/2014/main" id="{F5EA7100-0DA6-4E52-85F7-A20AD0DFE81D}"/>
                </a:ext>
              </a:extLst>
            </p:cNvPr>
            <p:cNvSpPr/>
            <p:nvPr/>
          </p:nvSpPr>
          <p:spPr>
            <a:xfrm>
              <a:off x="2570874" y="1463360"/>
              <a:ext cx="131604" cy="9936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1" name="Rectangle: Rounded Corners 1780">
              <a:extLst>
                <a:ext uri="{FF2B5EF4-FFF2-40B4-BE49-F238E27FC236}">
                  <a16:creationId xmlns:a16="http://schemas.microsoft.com/office/drawing/2014/main" id="{13B5DA09-914F-4D8B-AC57-3BA395353573}"/>
                </a:ext>
              </a:extLst>
            </p:cNvPr>
            <p:cNvSpPr/>
            <p:nvPr/>
          </p:nvSpPr>
          <p:spPr>
            <a:xfrm>
              <a:off x="2378258" y="1463360"/>
              <a:ext cx="131604" cy="993661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82" name="Group 1781">
            <a:extLst>
              <a:ext uri="{FF2B5EF4-FFF2-40B4-BE49-F238E27FC236}">
                <a16:creationId xmlns:a16="http://schemas.microsoft.com/office/drawing/2014/main" id="{2AAF60FB-B158-4D0B-B090-070DD3E92D43}"/>
              </a:ext>
            </a:extLst>
          </p:cNvPr>
          <p:cNvGrpSpPr/>
          <p:nvPr/>
        </p:nvGrpSpPr>
        <p:grpSpPr>
          <a:xfrm>
            <a:off x="3883830" y="1793689"/>
            <a:ext cx="1911682" cy="1260790"/>
            <a:chOff x="1096495" y="1244805"/>
            <a:chExt cx="2220208" cy="1464271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783" name="Freeform: Shape 1782">
              <a:extLst>
                <a:ext uri="{FF2B5EF4-FFF2-40B4-BE49-F238E27FC236}">
                  <a16:creationId xmlns:a16="http://schemas.microsoft.com/office/drawing/2014/main" id="{70752184-1C14-49E5-A2AA-24AC938A8B99}"/>
                </a:ext>
              </a:extLst>
            </p:cNvPr>
            <p:cNvSpPr/>
            <p:nvPr/>
          </p:nvSpPr>
          <p:spPr>
            <a:xfrm rot="5400000">
              <a:off x="1474463" y="866837"/>
              <a:ext cx="1464271" cy="2220208"/>
            </a:xfrm>
            <a:custGeom>
              <a:avLst/>
              <a:gdLst>
                <a:gd name="connsiteX0" fmla="*/ 0 w 1844945"/>
                <a:gd name="connsiteY0" fmla="*/ 1649253 h 2459169"/>
                <a:gd name="connsiteX1" fmla="*/ 0 w 1844945"/>
                <a:gd name="connsiteY1" fmla="*/ 1649253 h 2459169"/>
                <a:gd name="connsiteX2" fmla="*/ 0 w 1844945"/>
                <a:gd name="connsiteY2" fmla="*/ 1649254 h 2459169"/>
                <a:gd name="connsiteX3" fmla="*/ 0 w 1844945"/>
                <a:gd name="connsiteY3" fmla="*/ 921664 h 2459169"/>
                <a:gd name="connsiteX4" fmla="*/ 0 w 1844945"/>
                <a:gd name="connsiteY4" fmla="*/ 921664 h 2459169"/>
                <a:gd name="connsiteX5" fmla="*/ 0 w 1844945"/>
                <a:gd name="connsiteY5" fmla="*/ 921665 h 2459169"/>
                <a:gd name="connsiteX6" fmla="*/ 1196345 w 1844945"/>
                <a:gd name="connsiteY6" fmla="*/ 0 h 2459169"/>
                <a:gd name="connsiteX7" fmla="*/ 1571216 w 1844945"/>
                <a:gd name="connsiteY7" fmla="*/ 0 h 2459169"/>
                <a:gd name="connsiteX8" fmla="*/ 1571216 w 1844945"/>
                <a:gd name="connsiteY8" fmla="*/ 111468 h 2459169"/>
                <a:gd name="connsiteX9" fmla="*/ 1762619 w 1844945"/>
                <a:gd name="connsiteY9" fmla="*/ 111468 h 2459169"/>
                <a:gd name="connsiteX10" fmla="*/ 1844945 w 1844945"/>
                <a:gd name="connsiteY10" fmla="*/ 193794 h 2459169"/>
                <a:gd name="connsiteX11" fmla="*/ 1844944 w 1844945"/>
                <a:gd name="connsiteY11" fmla="*/ 193794 h 2459169"/>
                <a:gd name="connsiteX12" fmla="*/ 1762618 w 1844945"/>
                <a:gd name="connsiteY12" fmla="*/ 276120 h 2459169"/>
                <a:gd name="connsiteX13" fmla="*/ 1720969 w 1844945"/>
                <a:gd name="connsiteY13" fmla="*/ 276120 h 2459169"/>
                <a:gd name="connsiteX14" fmla="*/ 1720969 w 1844945"/>
                <a:gd name="connsiteY14" fmla="*/ 839339 h 2459169"/>
                <a:gd name="connsiteX15" fmla="*/ 1762619 w 1844945"/>
                <a:gd name="connsiteY15" fmla="*/ 839339 h 2459169"/>
                <a:gd name="connsiteX16" fmla="*/ 1844945 w 1844945"/>
                <a:gd name="connsiteY16" fmla="*/ 921665 h 2459169"/>
                <a:gd name="connsiteX17" fmla="*/ 1844944 w 1844945"/>
                <a:gd name="connsiteY17" fmla="*/ 921665 h 2459169"/>
                <a:gd name="connsiteX18" fmla="*/ 1762618 w 1844945"/>
                <a:gd name="connsiteY18" fmla="*/ 1003991 h 2459169"/>
                <a:gd name="connsiteX19" fmla="*/ 1720969 w 1844945"/>
                <a:gd name="connsiteY19" fmla="*/ 1003991 h 2459169"/>
                <a:gd name="connsiteX20" fmla="*/ 1720969 w 1844945"/>
                <a:gd name="connsiteY20" fmla="*/ 1566928 h 2459169"/>
                <a:gd name="connsiteX21" fmla="*/ 1762619 w 1844945"/>
                <a:gd name="connsiteY21" fmla="*/ 1566928 h 2459169"/>
                <a:gd name="connsiteX22" fmla="*/ 1844945 w 1844945"/>
                <a:gd name="connsiteY22" fmla="*/ 1649254 h 2459169"/>
                <a:gd name="connsiteX23" fmla="*/ 1844944 w 1844945"/>
                <a:gd name="connsiteY23" fmla="*/ 1649254 h 2459169"/>
                <a:gd name="connsiteX24" fmla="*/ 1762618 w 1844945"/>
                <a:gd name="connsiteY24" fmla="*/ 1731580 h 2459169"/>
                <a:gd name="connsiteX25" fmla="*/ 1720969 w 1844945"/>
                <a:gd name="connsiteY25" fmla="*/ 1731580 h 2459169"/>
                <a:gd name="connsiteX26" fmla="*/ 1720969 w 1844945"/>
                <a:gd name="connsiteY26" fmla="*/ 2294517 h 2459169"/>
                <a:gd name="connsiteX27" fmla="*/ 1762619 w 1844945"/>
                <a:gd name="connsiteY27" fmla="*/ 2294517 h 2459169"/>
                <a:gd name="connsiteX28" fmla="*/ 1844945 w 1844945"/>
                <a:gd name="connsiteY28" fmla="*/ 2376843 h 2459169"/>
                <a:gd name="connsiteX29" fmla="*/ 1844944 w 1844945"/>
                <a:gd name="connsiteY29" fmla="*/ 2376843 h 2459169"/>
                <a:gd name="connsiteX30" fmla="*/ 1762618 w 1844945"/>
                <a:gd name="connsiteY30" fmla="*/ 2459169 h 2459169"/>
                <a:gd name="connsiteX31" fmla="*/ 82326 w 1844945"/>
                <a:gd name="connsiteY31" fmla="*/ 2459168 h 2459169"/>
                <a:gd name="connsiteX32" fmla="*/ 6470 w 1844945"/>
                <a:gd name="connsiteY32" fmla="*/ 2408887 h 2459169"/>
                <a:gd name="connsiteX33" fmla="*/ 0 w 1844945"/>
                <a:gd name="connsiteY33" fmla="*/ 2376843 h 2459169"/>
                <a:gd name="connsiteX34" fmla="*/ 6470 w 1844945"/>
                <a:gd name="connsiteY34" fmla="*/ 2344798 h 2459169"/>
                <a:gd name="connsiteX35" fmla="*/ 82326 w 1844945"/>
                <a:gd name="connsiteY35" fmla="*/ 2294517 h 2459169"/>
                <a:gd name="connsiteX36" fmla="*/ 121506 w 1844945"/>
                <a:gd name="connsiteY36" fmla="*/ 2294517 h 2459169"/>
                <a:gd name="connsiteX37" fmla="*/ 121506 w 1844945"/>
                <a:gd name="connsiteY37" fmla="*/ 1731579 h 2459169"/>
                <a:gd name="connsiteX38" fmla="*/ 82326 w 1844945"/>
                <a:gd name="connsiteY38" fmla="*/ 1731579 h 2459169"/>
                <a:gd name="connsiteX39" fmla="*/ 6470 w 1844945"/>
                <a:gd name="connsiteY39" fmla="*/ 1681298 h 2459169"/>
                <a:gd name="connsiteX40" fmla="*/ 0 w 1844945"/>
                <a:gd name="connsiteY40" fmla="*/ 1649253 h 2459169"/>
                <a:gd name="connsiteX41" fmla="*/ 6470 w 1844945"/>
                <a:gd name="connsiteY41" fmla="*/ 1617209 h 2459169"/>
                <a:gd name="connsiteX42" fmla="*/ 82326 w 1844945"/>
                <a:gd name="connsiteY42" fmla="*/ 1566928 h 2459169"/>
                <a:gd name="connsiteX43" fmla="*/ 121506 w 1844945"/>
                <a:gd name="connsiteY43" fmla="*/ 1566928 h 2459169"/>
                <a:gd name="connsiteX44" fmla="*/ 121506 w 1844945"/>
                <a:gd name="connsiteY44" fmla="*/ 1003990 h 2459169"/>
                <a:gd name="connsiteX45" fmla="*/ 82326 w 1844945"/>
                <a:gd name="connsiteY45" fmla="*/ 1003990 h 2459169"/>
                <a:gd name="connsiteX46" fmla="*/ 6470 w 1844945"/>
                <a:gd name="connsiteY46" fmla="*/ 953709 h 2459169"/>
                <a:gd name="connsiteX47" fmla="*/ 0 w 1844945"/>
                <a:gd name="connsiteY47" fmla="*/ 921664 h 2459169"/>
                <a:gd name="connsiteX48" fmla="*/ 6470 w 1844945"/>
                <a:gd name="connsiteY48" fmla="*/ 889620 h 2459169"/>
                <a:gd name="connsiteX49" fmla="*/ 82326 w 1844945"/>
                <a:gd name="connsiteY49" fmla="*/ 839339 h 2459169"/>
                <a:gd name="connsiteX50" fmla="*/ 121506 w 1844945"/>
                <a:gd name="connsiteY50" fmla="*/ 839339 h 2459169"/>
                <a:gd name="connsiteX51" fmla="*/ 121506 w 1844945"/>
                <a:gd name="connsiteY51" fmla="*/ 276119 h 2459169"/>
                <a:gd name="connsiteX52" fmla="*/ 82326 w 1844945"/>
                <a:gd name="connsiteY52" fmla="*/ 276119 h 2459169"/>
                <a:gd name="connsiteX53" fmla="*/ 6470 w 1844945"/>
                <a:gd name="connsiteY53" fmla="*/ 225838 h 2459169"/>
                <a:gd name="connsiteX54" fmla="*/ 0 w 1844945"/>
                <a:gd name="connsiteY54" fmla="*/ 193793 h 2459169"/>
                <a:gd name="connsiteX55" fmla="*/ 6470 w 1844945"/>
                <a:gd name="connsiteY55" fmla="*/ 161749 h 2459169"/>
                <a:gd name="connsiteX56" fmla="*/ 82326 w 1844945"/>
                <a:gd name="connsiteY56" fmla="*/ 111468 h 2459169"/>
                <a:gd name="connsiteX57" fmla="*/ 1196345 w 1844945"/>
                <a:gd name="connsiteY57" fmla="*/ 111468 h 245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844945" h="2459169">
                  <a:moveTo>
                    <a:pt x="0" y="1649253"/>
                  </a:moveTo>
                  <a:lnTo>
                    <a:pt x="0" y="1649253"/>
                  </a:lnTo>
                  <a:lnTo>
                    <a:pt x="0" y="1649254"/>
                  </a:lnTo>
                  <a:close/>
                  <a:moveTo>
                    <a:pt x="0" y="921664"/>
                  </a:moveTo>
                  <a:lnTo>
                    <a:pt x="0" y="921664"/>
                  </a:lnTo>
                  <a:lnTo>
                    <a:pt x="0" y="921665"/>
                  </a:lnTo>
                  <a:close/>
                  <a:moveTo>
                    <a:pt x="1196345" y="0"/>
                  </a:moveTo>
                  <a:lnTo>
                    <a:pt x="1571216" y="0"/>
                  </a:lnTo>
                  <a:lnTo>
                    <a:pt x="1571216" y="111468"/>
                  </a:lnTo>
                  <a:lnTo>
                    <a:pt x="1762619" y="111468"/>
                  </a:lnTo>
                  <a:cubicBezTo>
                    <a:pt x="1808086" y="111468"/>
                    <a:pt x="1844945" y="148327"/>
                    <a:pt x="1844945" y="193794"/>
                  </a:cubicBezTo>
                  <a:lnTo>
                    <a:pt x="1844944" y="193794"/>
                  </a:lnTo>
                  <a:cubicBezTo>
                    <a:pt x="1844944" y="239261"/>
                    <a:pt x="1808085" y="276120"/>
                    <a:pt x="1762618" y="276120"/>
                  </a:cubicBezTo>
                  <a:lnTo>
                    <a:pt x="1720969" y="276120"/>
                  </a:lnTo>
                  <a:lnTo>
                    <a:pt x="1720969" y="839339"/>
                  </a:lnTo>
                  <a:lnTo>
                    <a:pt x="1762619" y="839339"/>
                  </a:lnTo>
                  <a:cubicBezTo>
                    <a:pt x="1808086" y="839339"/>
                    <a:pt x="1844945" y="876198"/>
                    <a:pt x="1844945" y="921665"/>
                  </a:cubicBezTo>
                  <a:lnTo>
                    <a:pt x="1844944" y="921665"/>
                  </a:lnTo>
                  <a:cubicBezTo>
                    <a:pt x="1844944" y="967132"/>
                    <a:pt x="1808085" y="1003991"/>
                    <a:pt x="1762618" y="1003991"/>
                  </a:cubicBezTo>
                  <a:lnTo>
                    <a:pt x="1720969" y="1003991"/>
                  </a:lnTo>
                  <a:lnTo>
                    <a:pt x="1720969" y="1566928"/>
                  </a:lnTo>
                  <a:lnTo>
                    <a:pt x="1762619" y="1566928"/>
                  </a:lnTo>
                  <a:cubicBezTo>
                    <a:pt x="1808086" y="1566928"/>
                    <a:pt x="1844945" y="1603787"/>
                    <a:pt x="1844945" y="1649254"/>
                  </a:cubicBezTo>
                  <a:lnTo>
                    <a:pt x="1844944" y="1649254"/>
                  </a:lnTo>
                  <a:cubicBezTo>
                    <a:pt x="1844944" y="1694721"/>
                    <a:pt x="1808085" y="1731580"/>
                    <a:pt x="1762618" y="1731580"/>
                  </a:cubicBezTo>
                  <a:lnTo>
                    <a:pt x="1720969" y="1731580"/>
                  </a:lnTo>
                  <a:lnTo>
                    <a:pt x="1720969" y="2294517"/>
                  </a:lnTo>
                  <a:lnTo>
                    <a:pt x="1762619" y="2294517"/>
                  </a:lnTo>
                  <a:cubicBezTo>
                    <a:pt x="1808086" y="2294517"/>
                    <a:pt x="1844945" y="2331376"/>
                    <a:pt x="1844945" y="2376843"/>
                  </a:cubicBezTo>
                  <a:lnTo>
                    <a:pt x="1844944" y="2376843"/>
                  </a:lnTo>
                  <a:cubicBezTo>
                    <a:pt x="1844944" y="2422310"/>
                    <a:pt x="1808085" y="2459169"/>
                    <a:pt x="1762618" y="2459169"/>
                  </a:cubicBezTo>
                  <a:lnTo>
                    <a:pt x="82326" y="2459168"/>
                  </a:lnTo>
                  <a:cubicBezTo>
                    <a:pt x="48226" y="2459168"/>
                    <a:pt x="18968" y="2438435"/>
                    <a:pt x="6470" y="2408887"/>
                  </a:cubicBezTo>
                  <a:lnTo>
                    <a:pt x="0" y="2376843"/>
                  </a:lnTo>
                  <a:lnTo>
                    <a:pt x="6470" y="2344798"/>
                  </a:lnTo>
                  <a:cubicBezTo>
                    <a:pt x="18968" y="2315250"/>
                    <a:pt x="48226" y="2294517"/>
                    <a:pt x="82326" y="2294517"/>
                  </a:cubicBezTo>
                  <a:lnTo>
                    <a:pt x="121506" y="2294517"/>
                  </a:lnTo>
                  <a:lnTo>
                    <a:pt x="121506" y="1731579"/>
                  </a:lnTo>
                  <a:lnTo>
                    <a:pt x="82326" y="1731579"/>
                  </a:lnTo>
                  <a:cubicBezTo>
                    <a:pt x="48226" y="1731579"/>
                    <a:pt x="18968" y="1710846"/>
                    <a:pt x="6470" y="1681298"/>
                  </a:cubicBezTo>
                  <a:lnTo>
                    <a:pt x="0" y="1649253"/>
                  </a:lnTo>
                  <a:lnTo>
                    <a:pt x="6470" y="1617209"/>
                  </a:lnTo>
                  <a:cubicBezTo>
                    <a:pt x="18968" y="1587661"/>
                    <a:pt x="48226" y="1566928"/>
                    <a:pt x="82326" y="1566928"/>
                  </a:cubicBezTo>
                  <a:lnTo>
                    <a:pt x="121506" y="1566928"/>
                  </a:lnTo>
                  <a:lnTo>
                    <a:pt x="121506" y="1003990"/>
                  </a:lnTo>
                  <a:lnTo>
                    <a:pt x="82326" y="1003990"/>
                  </a:lnTo>
                  <a:cubicBezTo>
                    <a:pt x="48226" y="1003990"/>
                    <a:pt x="18968" y="983257"/>
                    <a:pt x="6470" y="953709"/>
                  </a:cubicBezTo>
                  <a:lnTo>
                    <a:pt x="0" y="921664"/>
                  </a:lnTo>
                  <a:lnTo>
                    <a:pt x="6470" y="889620"/>
                  </a:lnTo>
                  <a:cubicBezTo>
                    <a:pt x="18968" y="860072"/>
                    <a:pt x="48226" y="839339"/>
                    <a:pt x="82326" y="839339"/>
                  </a:cubicBezTo>
                  <a:lnTo>
                    <a:pt x="121506" y="839339"/>
                  </a:lnTo>
                  <a:lnTo>
                    <a:pt x="121506" y="276119"/>
                  </a:lnTo>
                  <a:lnTo>
                    <a:pt x="82326" y="276119"/>
                  </a:lnTo>
                  <a:cubicBezTo>
                    <a:pt x="48226" y="276119"/>
                    <a:pt x="18968" y="255386"/>
                    <a:pt x="6470" y="225838"/>
                  </a:cubicBezTo>
                  <a:lnTo>
                    <a:pt x="0" y="193793"/>
                  </a:lnTo>
                  <a:lnTo>
                    <a:pt x="6470" y="161749"/>
                  </a:lnTo>
                  <a:cubicBezTo>
                    <a:pt x="18968" y="132201"/>
                    <a:pt x="48226" y="111468"/>
                    <a:pt x="82326" y="111468"/>
                  </a:cubicBezTo>
                  <a:lnTo>
                    <a:pt x="1196345" y="11146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84" name="Rectangle: Rounded Corners 1783">
              <a:extLst>
                <a:ext uri="{FF2B5EF4-FFF2-40B4-BE49-F238E27FC236}">
                  <a16:creationId xmlns:a16="http://schemas.microsoft.com/office/drawing/2014/main" id="{05701FFC-4A6E-4768-B4B5-9CD610058DEF}"/>
                </a:ext>
              </a:extLst>
            </p:cNvPr>
            <p:cNvSpPr/>
            <p:nvPr/>
          </p:nvSpPr>
          <p:spPr>
            <a:xfrm>
              <a:off x="1607794" y="1463360"/>
              <a:ext cx="131604" cy="99366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5" name="Rectangle: Rounded Corners 1784">
              <a:extLst>
                <a:ext uri="{FF2B5EF4-FFF2-40B4-BE49-F238E27FC236}">
                  <a16:creationId xmlns:a16="http://schemas.microsoft.com/office/drawing/2014/main" id="{80A794DA-E417-4FE7-B13D-8F8F934CFAA2}"/>
                </a:ext>
              </a:extLst>
            </p:cNvPr>
            <p:cNvSpPr/>
            <p:nvPr/>
          </p:nvSpPr>
          <p:spPr>
            <a:xfrm>
              <a:off x="1415178" y="1463360"/>
              <a:ext cx="131604" cy="99366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6" name="Rectangle: Rounded Corners 1785">
              <a:extLst>
                <a:ext uri="{FF2B5EF4-FFF2-40B4-BE49-F238E27FC236}">
                  <a16:creationId xmlns:a16="http://schemas.microsoft.com/office/drawing/2014/main" id="{7C51F11F-6F32-47B0-B331-4F3BA592F452}"/>
                </a:ext>
              </a:extLst>
            </p:cNvPr>
            <p:cNvSpPr/>
            <p:nvPr/>
          </p:nvSpPr>
          <p:spPr>
            <a:xfrm>
              <a:off x="1222562" y="1463360"/>
              <a:ext cx="131604" cy="99366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7" name="Rectangle: Rounded Corners 1786">
              <a:extLst>
                <a:ext uri="{FF2B5EF4-FFF2-40B4-BE49-F238E27FC236}">
                  <a16:creationId xmlns:a16="http://schemas.microsoft.com/office/drawing/2014/main" id="{96311999-37EB-4547-8722-B4445524CD14}"/>
                </a:ext>
              </a:extLst>
            </p:cNvPr>
            <p:cNvSpPr/>
            <p:nvPr/>
          </p:nvSpPr>
          <p:spPr>
            <a:xfrm>
              <a:off x="1993026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8" name="Rectangle: Rounded Corners 1787">
              <a:extLst>
                <a:ext uri="{FF2B5EF4-FFF2-40B4-BE49-F238E27FC236}">
                  <a16:creationId xmlns:a16="http://schemas.microsoft.com/office/drawing/2014/main" id="{C18EE83A-BD52-4ACC-8BF7-54AD0510829F}"/>
                </a:ext>
              </a:extLst>
            </p:cNvPr>
            <p:cNvSpPr/>
            <p:nvPr/>
          </p:nvSpPr>
          <p:spPr>
            <a:xfrm>
              <a:off x="1800410" y="1463360"/>
              <a:ext cx="131604" cy="993661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9" name="Rectangle: Rounded Corners 1788">
              <a:extLst>
                <a:ext uri="{FF2B5EF4-FFF2-40B4-BE49-F238E27FC236}">
                  <a16:creationId xmlns:a16="http://schemas.microsoft.com/office/drawing/2014/main" id="{1C614160-E09C-4A4F-BDCD-C0C09AB6043D}"/>
                </a:ext>
              </a:extLst>
            </p:cNvPr>
            <p:cNvSpPr/>
            <p:nvPr/>
          </p:nvSpPr>
          <p:spPr>
            <a:xfrm>
              <a:off x="2185642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0" name="Rectangle: Rounded Corners 1789">
              <a:extLst>
                <a:ext uri="{FF2B5EF4-FFF2-40B4-BE49-F238E27FC236}">
                  <a16:creationId xmlns:a16="http://schemas.microsoft.com/office/drawing/2014/main" id="{45DDD74E-C9CA-46AE-8C1C-73B2FCF6A5B2}"/>
                </a:ext>
              </a:extLst>
            </p:cNvPr>
            <p:cNvSpPr/>
            <p:nvPr/>
          </p:nvSpPr>
          <p:spPr>
            <a:xfrm>
              <a:off x="2956109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1" name="Rectangle: Rounded Corners 1790">
              <a:extLst>
                <a:ext uri="{FF2B5EF4-FFF2-40B4-BE49-F238E27FC236}">
                  <a16:creationId xmlns:a16="http://schemas.microsoft.com/office/drawing/2014/main" id="{0A78AFCA-404D-418F-B949-41758692C8DC}"/>
                </a:ext>
              </a:extLst>
            </p:cNvPr>
            <p:cNvSpPr/>
            <p:nvPr/>
          </p:nvSpPr>
          <p:spPr>
            <a:xfrm>
              <a:off x="2763490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2" name="Rectangle: Rounded Corners 1791">
              <a:extLst>
                <a:ext uri="{FF2B5EF4-FFF2-40B4-BE49-F238E27FC236}">
                  <a16:creationId xmlns:a16="http://schemas.microsoft.com/office/drawing/2014/main" id="{8D67E6CB-3E49-4EFA-AB53-80275855B3AC}"/>
                </a:ext>
              </a:extLst>
            </p:cNvPr>
            <p:cNvSpPr/>
            <p:nvPr/>
          </p:nvSpPr>
          <p:spPr>
            <a:xfrm>
              <a:off x="2570874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3" name="Rectangle: Rounded Corners 1792">
              <a:extLst>
                <a:ext uri="{FF2B5EF4-FFF2-40B4-BE49-F238E27FC236}">
                  <a16:creationId xmlns:a16="http://schemas.microsoft.com/office/drawing/2014/main" id="{E0B73BE6-09C1-4186-9098-85F57DF5384A}"/>
                </a:ext>
              </a:extLst>
            </p:cNvPr>
            <p:cNvSpPr/>
            <p:nvPr/>
          </p:nvSpPr>
          <p:spPr>
            <a:xfrm>
              <a:off x="2378258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94" name="Group 1793">
            <a:extLst>
              <a:ext uri="{FF2B5EF4-FFF2-40B4-BE49-F238E27FC236}">
                <a16:creationId xmlns:a16="http://schemas.microsoft.com/office/drawing/2014/main" id="{B1C3A7FC-B6EF-4C75-9D58-4731EF2064A9}"/>
              </a:ext>
            </a:extLst>
          </p:cNvPr>
          <p:cNvGrpSpPr/>
          <p:nvPr/>
        </p:nvGrpSpPr>
        <p:grpSpPr>
          <a:xfrm>
            <a:off x="1250758" y="4076830"/>
            <a:ext cx="1911682" cy="1260790"/>
            <a:chOff x="1096495" y="1244805"/>
            <a:chExt cx="2220208" cy="1464271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1795" name="Freeform: Shape 1794">
              <a:extLst>
                <a:ext uri="{FF2B5EF4-FFF2-40B4-BE49-F238E27FC236}">
                  <a16:creationId xmlns:a16="http://schemas.microsoft.com/office/drawing/2014/main" id="{B6B4D052-E10A-4A73-94C6-97F31C1845B4}"/>
                </a:ext>
              </a:extLst>
            </p:cNvPr>
            <p:cNvSpPr/>
            <p:nvPr/>
          </p:nvSpPr>
          <p:spPr>
            <a:xfrm rot="5400000">
              <a:off x="1474463" y="866837"/>
              <a:ext cx="1464271" cy="2220208"/>
            </a:xfrm>
            <a:custGeom>
              <a:avLst/>
              <a:gdLst>
                <a:gd name="connsiteX0" fmla="*/ 0 w 1844945"/>
                <a:gd name="connsiteY0" fmla="*/ 1649253 h 2459169"/>
                <a:gd name="connsiteX1" fmla="*/ 0 w 1844945"/>
                <a:gd name="connsiteY1" fmla="*/ 1649253 h 2459169"/>
                <a:gd name="connsiteX2" fmla="*/ 0 w 1844945"/>
                <a:gd name="connsiteY2" fmla="*/ 1649254 h 2459169"/>
                <a:gd name="connsiteX3" fmla="*/ 0 w 1844945"/>
                <a:gd name="connsiteY3" fmla="*/ 921664 h 2459169"/>
                <a:gd name="connsiteX4" fmla="*/ 0 w 1844945"/>
                <a:gd name="connsiteY4" fmla="*/ 921664 h 2459169"/>
                <a:gd name="connsiteX5" fmla="*/ 0 w 1844945"/>
                <a:gd name="connsiteY5" fmla="*/ 921665 h 2459169"/>
                <a:gd name="connsiteX6" fmla="*/ 1196345 w 1844945"/>
                <a:gd name="connsiteY6" fmla="*/ 0 h 2459169"/>
                <a:gd name="connsiteX7" fmla="*/ 1571216 w 1844945"/>
                <a:gd name="connsiteY7" fmla="*/ 0 h 2459169"/>
                <a:gd name="connsiteX8" fmla="*/ 1571216 w 1844945"/>
                <a:gd name="connsiteY8" fmla="*/ 111468 h 2459169"/>
                <a:gd name="connsiteX9" fmla="*/ 1762619 w 1844945"/>
                <a:gd name="connsiteY9" fmla="*/ 111468 h 2459169"/>
                <a:gd name="connsiteX10" fmla="*/ 1844945 w 1844945"/>
                <a:gd name="connsiteY10" fmla="*/ 193794 h 2459169"/>
                <a:gd name="connsiteX11" fmla="*/ 1844944 w 1844945"/>
                <a:gd name="connsiteY11" fmla="*/ 193794 h 2459169"/>
                <a:gd name="connsiteX12" fmla="*/ 1762618 w 1844945"/>
                <a:gd name="connsiteY12" fmla="*/ 276120 h 2459169"/>
                <a:gd name="connsiteX13" fmla="*/ 1720969 w 1844945"/>
                <a:gd name="connsiteY13" fmla="*/ 276120 h 2459169"/>
                <a:gd name="connsiteX14" fmla="*/ 1720969 w 1844945"/>
                <a:gd name="connsiteY14" fmla="*/ 839339 h 2459169"/>
                <a:gd name="connsiteX15" fmla="*/ 1762619 w 1844945"/>
                <a:gd name="connsiteY15" fmla="*/ 839339 h 2459169"/>
                <a:gd name="connsiteX16" fmla="*/ 1844945 w 1844945"/>
                <a:gd name="connsiteY16" fmla="*/ 921665 h 2459169"/>
                <a:gd name="connsiteX17" fmla="*/ 1844944 w 1844945"/>
                <a:gd name="connsiteY17" fmla="*/ 921665 h 2459169"/>
                <a:gd name="connsiteX18" fmla="*/ 1762618 w 1844945"/>
                <a:gd name="connsiteY18" fmla="*/ 1003991 h 2459169"/>
                <a:gd name="connsiteX19" fmla="*/ 1720969 w 1844945"/>
                <a:gd name="connsiteY19" fmla="*/ 1003991 h 2459169"/>
                <a:gd name="connsiteX20" fmla="*/ 1720969 w 1844945"/>
                <a:gd name="connsiteY20" fmla="*/ 1566928 h 2459169"/>
                <a:gd name="connsiteX21" fmla="*/ 1762619 w 1844945"/>
                <a:gd name="connsiteY21" fmla="*/ 1566928 h 2459169"/>
                <a:gd name="connsiteX22" fmla="*/ 1844945 w 1844945"/>
                <a:gd name="connsiteY22" fmla="*/ 1649254 h 2459169"/>
                <a:gd name="connsiteX23" fmla="*/ 1844944 w 1844945"/>
                <a:gd name="connsiteY23" fmla="*/ 1649254 h 2459169"/>
                <a:gd name="connsiteX24" fmla="*/ 1762618 w 1844945"/>
                <a:gd name="connsiteY24" fmla="*/ 1731580 h 2459169"/>
                <a:gd name="connsiteX25" fmla="*/ 1720969 w 1844945"/>
                <a:gd name="connsiteY25" fmla="*/ 1731580 h 2459169"/>
                <a:gd name="connsiteX26" fmla="*/ 1720969 w 1844945"/>
                <a:gd name="connsiteY26" fmla="*/ 2294517 h 2459169"/>
                <a:gd name="connsiteX27" fmla="*/ 1762619 w 1844945"/>
                <a:gd name="connsiteY27" fmla="*/ 2294517 h 2459169"/>
                <a:gd name="connsiteX28" fmla="*/ 1844945 w 1844945"/>
                <a:gd name="connsiteY28" fmla="*/ 2376843 h 2459169"/>
                <a:gd name="connsiteX29" fmla="*/ 1844944 w 1844945"/>
                <a:gd name="connsiteY29" fmla="*/ 2376843 h 2459169"/>
                <a:gd name="connsiteX30" fmla="*/ 1762618 w 1844945"/>
                <a:gd name="connsiteY30" fmla="*/ 2459169 h 2459169"/>
                <a:gd name="connsiteX31" fmla="*/ 82326 w 1844945"/>
                <a:gd name="connsiteY31" fmla="*/ 2459168 h 2459169"/>
                <a:gd name="connsiteX32" fmla="*/ 6470 w 1844945"/>
                <a:gd name="connsiteY32" fmla="*/ 2408887 h 2459169"/>
                <a:gd name="connsiteX33" fmla="*/ 0 w 1844945"/>
                <a:gd name="connsiteY33" fmla="*/ 2376843 h 2459169"/>
                <a:gd name="connsiteX34" fmla="*/ 6470 w 1844945"/>
                <a:gd name="connsiteY34" fmla="*/ 2344798 h 2459169"/>
                <a:gd name="connsiteX35" fmla="*/ 82326 w 1844945"/>
                <a:gd name="connsiteY35" fmla="*/ 2294517 h 2459169"/>
                <a:gd name="connsiteX36" fmla="*/ 121506 w 1844945"/>
                <a:gd name="connsiteY36" fmla="*/ 2294517 h 2459169"/>
                <a:gd name="connsiteX37" fmla="*/ 121506 w 1844945"/>
                <a:gd name="connsiteY37" fmla="*/ 1731579 h 2459169"/>
                <a:gd name="connsiteX38" fmla="*/ 82326 w 1844945"/>
                <a:gd name="connsiteY38" fmla="*/ 1731579 h 2459169"/>
                <a:gd name="connsiteX39" fmla="*/ 6470 w 1844945"/>
                <a:gd name="connsiteY39" fmla="*/ 1681298 h 2459169"/>
                <a:gd name="connsiteX40" fmla="*/ 0 w 1844945"/>
                <a:gd name="connsiteY40" fmla="*/ 1649253 h 2459169"/>
                <a:gd name="connsiteX41" fmla="*/ 6470 w 1844945"/>
                <a:gd name="connsiteY41" fmla="*/ 1617209 h 2459169"/>
                <a:gd name="connsiteX42" fmla="*/ 82326 w 1844945"/>
                <a:gd name="connsiteY42" fmla="*/ 1566928 h 2459169"/>
                <a:gd name="connsiteX43" fmla="*/ 121506 w 1844945"/>
                <a:gd name="connsiteY43" fmla="*/ 1566928 h 2459169"/>
                <a:gd name="connsiteX44" fmla="*/ 121506 w 1844945"/>
                <a:gd name="connsiteY44" fmla="*/ 1003990 h 2459169"/>
                <a:gd name="connsiteX45" fmla="*/ 82326 w 1844945"/>
                <a:gd name="connsiteY45" fmla="*/ 1003990 h 2459169"/>
                <a:gd name="connsiteX46" fmla="*/ 6470 w 1844945"/>
                <a:gd name="connsiteY46" fmla="*/ 953709 h 2459169"/>
                <a:gd name="connsiteX47" fmla="*/ 0 w 1844945"/>
                <a:gd name="connsiteY47" fmla="*/ 921664 h 2459169"/>
                <a:gd name="connsiteX48" fmla="*/ 6470 w 1844945"/>
                <a:gd name="connsiteY48" fmla="*/ 889620 h 2459169"/>
                <a:gd name="connsiteX49" fmla="*/ 82326 w 1844945"/>
                <a:gd name="connsiteY49" fmla="*/ 839339 h 2459169"/>
                <a:gd name="connsiteX50" fmla="*/ 121506 w 1844945"/>
                <a:gd name="connsiteY50" fmla="*/ 839339 h 2459169"/>
                <a:gd name="connsiteX51" fmla="*/ 121506 w 1844945"/>
                <a:gd name="connsiteY51" fmla="*/ 276119 h 2459169"/>
                <a:gd name="connsiteX52" fmla="*/ 82326 w 1844945"/>
                <a:gd name="connsiteY52" fmla="*/ 276119 h 2459169"/>
                <a:gd name="connsiteX53" fmla="*/ 6470 w 1844945"/>
                <a:gd name="connsiteY53" fmla="*/ 225838 h 2459169"/>
                <a:gd name="connsiteX54" fmla="*/ 0 w 1844945"/>
                <a:gd name="connsiteY54" fmla="*/ 193793 h 2459169"/>
                <a:gd name="connsiteX55" fmla="*/ 6470 w 1844945"/>
                <a:gd name="connsiteY55" fmla="*/ 161749 h 2459169"/>
                <a:gd name="connsiteX56" fmla="*/ 82326 w 1844945"/>
                <a:gd name="connsiteY56" fmla="*/ 111468 h 2459169"/>
                <a:gd name="connsiteX57" fmla="*/ 1196345 w 1844945"/>
                <a:gd name="connsiteY57" fmla="*/ 111468 h 245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844945" h="2459169">
                  <a:moveTo>
                    <a:pt x="0" y="1649253"/>
                  </a:moveTo>
                  <a:lnTo>
                    <a:pt x="0" y="1649253"/>
                  </a:lnTo>
                  <a:lnTo>
                    <a:pt x="0" y="1649254"/>
                  </a:lnTo>
                  <a:close/>
                  <a:moveTo>
                    <a:pt x="0" y="921664"/>
                  </a:moveTo>
                  <a:lnTo>
                    <a:pt x="0" y="921664"/>
                  </a:lnTo>
                  <a:lnTo>
                    <a:pt x="0" y="921665"/>
                  </a:lnTo>
                  <a:close/>
                  <a:moveTo>
                    <a:pt x="1196345" y="0"/>
                  </a:moveTo>
                  <a:lnTo>
                    <a:pt x="1571216" y="0"/>
                  </a:lnTo>
                  <a:lnTo>
                    <a:pt x="1571216" y="111468"/>
                  </a:lnTo>
                  <a:lnTo>
                    <a:pt x="1762619" y="111468"/>
                  </a:lnTo>
                  <a:cubicBezTo>
                    <a:pt x="1808086" y="111468"/>
                    <a:pt x="1844945" y="148327"/>
                    <a:pt x="1844945" y="193794"/>
                  </a:cubicBezTo>
                  <a:lnTo>
                    <a:pt x="1844944" y="193794"/>
                  </a:lnTo>
                  <a:cubicBezTo>
                    <a:pt x="1844944" y="239261"/>
                    <a:pt x="1808085" y="276120"/>
                    <a:pt x="1762618" y="276120"/>
                  </a:cubicBezTo>
                  <a:lnTo>
                    <a:pt x="1720969" y="276120"/>
                  </a:lnTo>
                  <a:lnTo>
                    <a:pt x="1720969" y="839339"/>
                  </a:lnTo>
                  <a:lnTo>
                    <a:pt x="1762619" y="839339"/>
                  </a:lnTo>
                  <a:cubicBezTo>
                    <a:pt x="1808086" y="839339"/>
                    <a:pt x="1844945" y="876198"/>
                    <a:pt x="1844945" y="921665"/>
                  </a:cubicBezTo>
                  <a:lnTo>
                    <a:pt x="1844944" y="921665"/>
                  </a:lnTo>
                  <a:cubicBezTo>
                    <a:pt x="1844944" y="967132"/>
                    <a:pt x="1808085" y="1003991"/>
                    <a:pt x="1762618" y="1003991"/>
                  </a:cubicBezTo>
                  <a:lnTo>
                    <a:pt x="1720969" y="1003991"/>
                  </a:lnTo>
                  <a:lnTo>
                    <a:pt x="1720969" y="1566928"/>
                  </a:lnTo>
                  <a:lnTo>
                    <a:pt x="1762619" y="1566928"/>
                  </a:lnTo>
                  <a:cubicBezTo>
                    <a:pt x="1808086" y="1566928"/>
                    <a:pt x="1844945" y="1603787"/>
                    <a:pt x="1844945" y="1649254"/>
                  </a:cubicBezTo>
                  <a:lnTo>
                    <a:pt x="1844944" y="1649254"/>
                  </a:lnTo>
                  <a:cubicBezTo>
                    <a:pt x="1844944" y="1694721"/>
                    <a:pt x="1808085" y="1731580"/>
                    <a:pt x="1762618" y="1731580"/>
                  </a:cubicBezTo>
                  <a:lnTo>
                    <a:pt x="1720969" y="1731580"/>
                  </a:lnTo>
                  <a:lnTo>
                    <a:pt x="1720969" y="2294517"/>
                  </a:lnTo>
                  <a:lnTo>
                    <a:pt x="1762619" y="2294517"/>
                  </a:lnTo>
                  <a:cubicBezTo>
                    <a:pt x="1808086" y="2294517"/>
                    <a:pt x="1844945" y="2331376"/>
                    <a:pt x="1844945" y="2376843"/>
                  </a:cubicBezTo>
                  <a:lnTo>
                    <a:pt x="1844944" y="2376843"/>
                  </a:lnTo>
                  <a:cubicBezTo>
                    <a:pt x="1844944" y="2422310"/>
                    <a:pt x="1808085" y="2459169"/>
                    <a:pt x="1762618" y="2459169"/>
                  </a:cubicBezTo>
                  <a:lnTo>
                    <a:pt x="82326" y="2459168"/>
                  </a:lnTo>
                  <a:cubicBezTo>
                    <a:pt x="48226" y="2459168"/>
                    <a:pt x="18968" y="2438435"/>
                    <a:pt x="6470" y="2408887"/>
                  </a:cubicBezTo>
                  <a:lnTo>
                    <a:pt x="0" y="2376843"/>
                  </a:lnTo>
                  <a:lnTo>
                    <a:pt x="6470" y="2344798"/>
                  </a:lnTo>
                  <a:cubicBezTo>
                    <a:pt x="18968" y="2315250"/>
                    <a:pt x="48226" y="2294517"/>
                    <a:pt x="82326" y="2294517"/>
                  </a:cubicBezTo>
                  <a:lnTo>
                    <a:pt x="121506" y="2294517"/>
                  </a:lnTo>
                  <a:lnTo>
                    <a:pt x="121506" y="1731579"/>
                  </a:lnTo>
                  <a:lnTo>
                    <a:pt x="82326" y="1731579"/>
                  </a:lnTo>
                  <a:cubicBezTo>
                    <a:pt x="48226" y="1731579"/>
                    <a:pt x="18968" y="1710846"/>
                    <a:pt x="6470" y="1681298"/>
                  </a:cubicBezTo>
                  <a:lnTo>
                    <a:pt x="0" y="1649253"/>
                  </a:lnTo>
                  <a:lnTo>
                    <a:pt x="6470" y="1617209"/>
                  </a:lnTo>
                  <a:cubicBezTo>
                    <a:pt x="18968" y="1587661"/>
                    <a:pt x="48226" y="1566928"/>
                    <a:pt x="82326" y="1566928"/>
                  </a:cubicBezTo>
                  <a:lnTo>
                    <a:pt x="121506" y="1566928"/>
                  </a:lnTo>
                  <a:lnTo>
                    <a:pt x="121506" y="1003990"/>
                  </a:lnTo>
                  <a:lnTo>
                    <a:pt x="82326" y="1003990"/>
                  </a:lnTo>
                  <a:cubicBezTo>
                    <a:pt x="48226" y="1003990"/>
                    <a:pt x="18968" y="983257"/>
                    <a:pt x="6470" y="953709"/>
                  </a:cubicBezTo>
                  <a:lnTo>
                    <a:pt x="0" y="921664"/>
                  </a:lnTo>
                  <a:lnTo>
                    <a:pt x="6470" y="889620"/>
                  </a:lnTo>
                  <a:cubicBezTo>
                    <a:pt x="18968" y="860072"/>
                    <a:pt x="48226" y="839339"/>
                    <a:pt x="82326" y="839339"/>
                  </a:cubicBezTo>
                  <a:lnTo>
                    <a:pt x="121506" y="839339"/>
                  </a:lnTo>
                  <a:lnTo>
                    <a:pt x="121506" y="276119"/>
                  </a:lnTo>
                  <a:lnTo>
                    <a:pt x="82326" y="276119"/>
                  </a:lnTo>
                  <a:cubicBezTo>
                    <a:pt x="48226" y="276119"/>
                    <a:pt x="18968" y="255386"/>
                    <a:pt x="6470" y="225838"/>
                  </a:cubicBezTo>
                  <a:lnTo>
                    <a:pt x="0" y="193793"/>
                  </a:lnTo>
                  <a:lnTo>
                    <a:pt x="6470" y="161749"/>
                  </a:lnTo>
                  <a:cubicBezTo>
                    <a:pt x="18968" y="132201"/>
                    <a:pt x="48226" y="111468"/>
                    <a:pt x="82326" y="111468"/>
                  </a:cubicBezTo>
                  <a:lnTo>
                    <a:pt x="1196345" y="11146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96" name="Rectangle: Rounded Corners 1795">
              <a:extLst>
                <a:ext uri="{FF2B5EF4-FFF2-40B4-BE49-F238E27FC236}">
                  <a16:creationId xmlns:a16="http://schemas.microsoft.com/office/drawing/2014/main" id="{80C732A1-C50C-4809-8A05-0E71BC545F5D}"/>
                </a:ext>
              </a:extLst>
            </p:cNvPr>
            <p:cNvSpPr/>
            <p:nvPr/>
          </p:nvSpPr>
          <p:spPr>
            <a:xfrm>
              <a:off x="1607794" y="1463360"/>
              <a:ext cx="131604" cy="99366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7" name="Rectangle: Rounded Corners 1796">
              <a:extLst>
                <a:ext uri="{FF2B5EF4-FFF2-40B4-BE49-F238E27FC236}">
                  <a16:creationId xmlns:a16="http://schemas.microsoft.com/office/drawing/2014/main" id="{0AB85A93-93DD-4FE7-9062-78271BA8DAEB}"/>
                </a:ext>
              </a:extLst>
            </p:cNvPr>
            <p:cNvSpPr/>
            <p:nvPr/>
          </p:nvSpPr>
          <p:spPr>
            <a:xfrm>
              <a:off x="1415178" y="1463360"/>
              <a:ext cx="131604" cy="99366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8" name="Rectangle: Rounded Corners 1797">
              <a:extLst>
                <a:ext uri="{FF2B5EF4-FFF2-40B4-BE49-F238E27FC236}">
                  <a16:creationId xmlns:a16="http://schemas.microsoft.com/office/drawing/2014/main" id="{52EB18B0-5129-4192-9A4C-0904582969A0}"/>
                </a:ext>
              </a:extLst>
            </p:cNvPr>
            <p:cNvSpPr/>
            <p:nvPr/>
          </p:nvSpPr>
          <p:spPr>
            <a:xfrm>
              <a:off x="1222562" y="1463360"/>
              <a:ext cx="131604" cy="99366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9" name="Rectangle: Rounded Corners 1798">
              <a:extLst>
                <a:ext uri="{FF2B5EF4-FFF2-40B4-BE49-F238E27FC236}">
                  <a16:creationId xmlns:a16="http://schemas.microsoft.com/office/drawing/2014/main" id="{15867FFE-7280-4EA6-AE5E-9D99A8735438}"/>
                </a:ext>
              </a:extLst>
            </p:cNvPr>
            <p:cNvSpPr/>
            <p:nvPr/>
          </p:nvSpPr>
          <p:spPr>
            <a:xfrm>
              <a:off x="1993026" y="1463360"/>
              <a:ext cx="131604" cy="99366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0" name="Rectangle: Rounded Corners 1799">
              <a:extLst>
                <a:ext uri="{FF2B5EF4-FFF2-40B4-BE49-F238E27FC236}">
                  <a16:creationId xmlns:a16="http://schemas.microsoft.com/office/drawing/2014/main" id="{FA1FA7F3-8ADD-469A-AC98-5852FF35D49D}"/>
                </a:ext>
              </a:extLst>
            </p:cNvPr>
            <p:cNvSpPr/>
            <p:nvPr/>
          </p:nvSpPr>
          <p:spPr>
            <a:xfrm>
              <a:off x="1800410" y="1463360"/>
              <a:ext cx="131604" cy="99366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1" name="Rectangle: Rounded Corners 1800">
              <a:extLst>
                <a:ext uri="{FF2B5EF4-FFF2-40B4-BE49-F238E27FC236}">
                  <a16:creationId xmlns:a16="http://schemas.microsoft.com/office/drawing/2014/main" id="{A8E61864-B59C-4D5A-A18F-CAF8F6FB7D79}"/>
                </a:ext>
              </a:extLst>
            </p:cNvPr>
            <p:cNvSpPr/>
            <p:nvPr/>
          </p:nvSpPr>
          <p:spPr>
            <a:xfrm>
              <a:off x="2185642" y="1463360"/>
              <a:ext cx="131604" cy="993661"/>
            </a:xfrm>
            <a:prstGeom prst="round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2" name="Rectangle: Rounded Corners 1801">
              <a:extLst>
                <a:ext uri="{FF2B5EF4-FFF2-40B4-BE49-F238E27FC236}">
                  <a16:creationId xmlns:a16="http://schemas.microsoft.com/office/drawing/2014/main" id="{07D73B77-DB97-4247-BAC9-6FAB979E0944}"/>
                </a:ext>
              </a:extLst>
            </p:cNvPr>
            <p:cNvSpPr/>
            <p:nvPr/>
          </p:nvSpPr>
          <p:spPr>
            <a:xfrm>
              <a:off x="2956109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3" name="Rectangle: Rounded Corners 1802">
              <a:extLst>
                <a:ext uri="{FF2B5EF4-FFF2-40B4-BE49-F238E27FC236}">
                  <a16:creationId xmlns:a16="http://schemas.microsoft.com/office/drawing/2014/main" id="{78913657-D3CC-417A-8B10-D994D1E28519}"/>
                </a:ext>
              </a:extLst>
            </p:cNvPr>
            <p:cNvSpPr/>
            <p:nvPr/>
          </p:nvSpPr>
          <p:spPr>
            <a:xfrm>
              <a:off x="2763490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4" name="Rectangle: Rounded Corners 1803">
              <a:extLst>
                <a:ext uri="{FF2B5EF4-FFF2-40B4-BE49-F238E27FC236}">
                  <a16:creationId xmlns:a16="http://schemas.microsoft.com/office/drawing/2014/main" id="{5FD04AC3-3265-4065-AF0C-64E8DDDEF0EE}"/>
                </a:ext>
              </a:extLst>
            </p:cNvPr>
            <p:cNvSpPr/>
            <p:nvPr/>
          </p:nvSpPr>
          <p:spPr>
            <a:xfrm>
              <a:off x="2570874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5" name="Rectangle: Rounded Corners 1804">
              <a:extLst>
                <a:ext uri="{FF2B5EF4-FFF2-40B4-BE49-F238E27FC236}">
                  <a16:creationId xmlns:a16="http://schemas.microsoft.com/office/drawing/2014/main" id="{C78E2267-8686-4A8E-9ABA-1BE334E13FC4}"/>
                </a:ext>
              </a:extLst>
            </p:cNvPr>
            <p:cNvSpPr/>
            <p:nvPr/>
          </p:nvSpPr>
          <p:spPr>
            <a:xfrm>
              <a:off x="2378258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6" name="Group 1805">
            <a:extLst>
              <a:ext uri="{FF2B5EF4-FFF2-40B4-BE49-F238E27FC236}">
                <a16:creationId xmlns:a16="http://schemas.microsoft.com/office/drawing/2014/main" id="{724D988E-F06E-4F71-9A7F-E2FBF2A59D6F}"/>
              </a:ext>
            </a:extLst>
          </p:cNvPr>
          <p:cNvGrpSpPr/>
          <p:nvPr/>
        </p:nvGrpSpPr>
        <p:grpSpPr>
          <a:xfrm>
            <a:off x="3883830" y="4076831"/>
            <a:ext cx="1911682" cy="1260790"/>
            <a:chOff x="1096495" y="1244805"/>
            <a:chExt cx="2220208" cy="1464271"/>
          </a:xfrm>
          <a:solidFill>
            <a:schemeClr val="accent3">
              <a:lumMod val="20000"/>
              <a:lumOff val="80000"/>
            </a:schemeClr>
          </a:solidFill>
        </p:grpSpPr>
        <p:sp>
          <p:nvSpPr>
            <p:cNvPr id="1807" name="Freeform: Shape 1806">
              <a:extLst>
                <a:ext uri="{FF2B5EF4-FFF2-40B4-BE49-F238E27FC236}">
                  <a16:creationId xmlns:a16="http://schemas.microsoft.com/office/drawing/2014/main" id="{CD99D9B8-D5D3-4BD9-BF43-F21A1E7FDA09}"/>
                </a:ext>
              </a:extLst>
            </p:cNvPr>
            <p:cNvSpPr/>
            <p:nvPr/>
          </p:nvSpPr>
          <p:spPr>
            <a:xfrm rot="5400000">
              <a:off x="1474463" y="866837"/>
              <a:ext cx="1464271" cy="2220208"/>
            </a:xfrm>
            <a:custGeom>
              <a:avLst/>
              <a:gdLst>
                <a:gd name="connsiteX0" fmla="*/ 0 w 1844945"/>
                <a:gd name="connsiteY0" fmla="*/ 1649253 h 2459169"/>
                <a:gd name="connsiteX1" fmla="*/ 0 w 1844945"/>
                <a:gd name="connsiteY1" fmla="*/ 1649253 h 2459169"/>
                <a:gd name="connsiteX2" fmla="*/ 0 w 1844945"/>
                <a:gd name="connsiteY2" fmla="*/ 1649254 h 2459169"/>
                <a:gd name="connsiteX3" fmla="*/ 0 w 1844945"/>
                <a:gd name="connsiteY3" fmla="*/ 921664 h 2459169"/>
                <a:gd name="connsiteX4" fmla="*/ 0 w 1844945"/>
                <a:gd name="connsiteY4" fmla="*/ 921664 h 2459169"/>
                <a:gd name="connsiteX5" fmla="*/ 0 w 1844945"/>
                <a:gd name="connsiteY5" fmla="*/ 921665 h 2459169"/>
                <a:gd name="connsiteX6" fmla="*/ 1196345 w 1844945"/>
                <a:gd name="connsiteY6" fmla="*/ 0 h 2459169"/>
                <a:gd name="connsiteX7" fmla="*/ 1571216 w 1844945"/>
                <a:gd name="connsiteY7" fmla="*/ 0 h 2459169"/>
                <a:gd name="connsiteX8" fmla="*/ 1571216 w 1844945"/>
                <a:gd name="connsiteY8" fmla="*/ 111468 h 2459169"/>
                <a:gd name="connsiteX9" fmla="*/ 1762619 w 1844945"/>
                <a:gd name="connsiteY9" fmla="*/ 111468 h 2459169"/>
                <a:gd name="connsiteX10" fmla="*/ 1844945 w 1844945"/>
                <a:gd name="connsiteY10" fmla="*/ 193794 h 2459169"/>
                <a:gd name="connsiteX11" fmla="*/ 1844944 w 1844945"/>
                <a:gd name="connsiteY11" fmla="*/ 193794 h 2459169"/>
                <a:gd name="connsiteX12" fmla="*/ 1762618 w 1844945"/>
                <a:gd name="connsiteY12" fmla="*/ 276120 h 2459169"/>
                <a:gd name="connsiteX13" fmla="*/ 1720969 w 1844945"/>
                <a:gd name="connsiteY13" fmla="*/ 276120 h 2459169"/>
                <a:gd name="connsiteX14" fmla="*/ 1720969 w 1844945"/>
                <a:gd name="connsiteY14" fmla="*/ 839339 h 2459169"/>
                <a:gd name="connsiteX15" fmla="*/ 1762619 w 1844945"/>
                <a:gd name="connsiteY15" fmla="*/ 839339 h 2459169"/>
                <a:gd name="connsiteX16" fmla="*/ 1844945 w 1844945"/>
                <a:gd name="connsiteY16" fmla="*/ 921665 h 2459169"/>
                <a:gd name="connsiteX17" fmla="*/ 1844944 w 1844945"/>
                <a:gd name="connsiteY17" fmla="*/ 921665 h 2459169"/>
                <a:gd name="connsiteX18" fmla="*/ 1762618 w 1844945"/>
                <a:gd name="connsiteY18" fmla="*/ 1003991 h 2459169"/>
                <a:gd name="connsiteX19" fmla="*/ 1720969 w 1844945"/>
                <a:gd name="connsiteY19" fmla="*/ 1003991 h 2459169"/>
                <a:gd name="connsiteX20" fmla="*/ 1720969 w 1844945"/>
                <a:gd name="connsiteY20" fmla="*/ 1566928 h 2459169"/>
                <a:gd name="connsiteX21" fmla="*/ 1762619 w 1844945"/>
                <a:gd name="connsiteY21" fmla="*/ 1566928 h 2459169"/>
                <a:gd name="connsiteX22" fmla="*/ 1844945 w 1844945"/>
                <a:gd name="connsiteY22" fmla="*/ 1649254 h 2459169"/>
                <a:gd name="connsiteX23" fmla="*/ 1844944 w 1844945"/>
                <a:gd name="connsiteY23" fmla="*/ 1649254 h 2459169"/>
                <a:gd name="connsiteX24" fmla="*/ 1762618 w 1844945"/>
                <a:gd name="connsiteY24" fmla="*/ 1731580 h 2459169"/>
                <a:gd name="connsiteX25" fmla="*/ 1720969 w 1844945"/>
                <a:gd name="connsiteY25" fmla="*/ 1731580 h 2459169"/>
                <a:gd name="connsiteX26" fmla="*/ 1720969 w 1844945"/>
                <a:gd name="connsiteY26" fmla="*/ 2294517 h 2459169"/>
                <a:gd name="connsiteX27" fmla="*/ 1762619 w 1844945"/>
                <a:gd name="connsiteY27" fmla="*/ 2294517 h 2459169"/>
                <a:gd name="connsiteX28" fmla="*/ 1844945 w 1844945"/>
                <a:gd name="connsiteY28" fmla="*/ 2376843 h 2459169"/>
                <a:gd name="connsiteX29" fmla="*/ 1844944 w 1844945"/>
                <a:gd name="connsiteY29" fmla="*/ 2376843 h 2459169"/>
                <a:gd name="connsiteX30" fmla="*/ 1762618 w 1844945"/>
                <a:gd name="connsiteY30" fmla="*/ 2459169 h 2459169"/>
                <a:gd name="connsiteX31" fmla="*/ 82326 w 1844945"/>
                <a:gd name="connsiteY31" fmla="*/ 2459168 h 2459169"/>
                <a:gd name="connsiteX32" fmla="*/ 6470 w 1844945"/>
                <a:gd name="connsiteY32" fmla="*/ 2408887 h 2459169"/>
                <a:gd name="connsiteX33" fmla="*/ 0 w 1844945"/>
                <a:gd name="connsiteY33" fmla="*/ 2376843 h 2459169"/>
                <a:gd name="connsiteX34" fmla="*/ 6470 w 1844945"/>
                <a:gd name="connsiteY34" fmla="*/ 2344798 h 2459169"/>
                <a:gd name="connsiteX35" fmla="*/ 82326 w 1844945"/>
                <a:gd name="connsiteY35" fmla="*/ 2294517 h 2459169"/>
                <a:gd name="connsiteX36" fmla="*/ 121506 w 1844945"/>
                <a:gd name="connsiteY36" fmla="*/ 2294517 h 2459169"/>
                <a:gd name="connsiteX37" fmla="*/ 121506 w 1844945"/>
                <a:gd name="connsiteY37" fmla="*/ 1731579 h 2459169"/>
                <a:gd name="connsiteX38" fmla="*/ 82326 w 1844945"/>
                <a:gd name="connsiteY38" fmla="*/ 1731579 h 2459169"/>
                <a:gd name="connsiteX39" fmla="*/ 6470 w 1844945"/>
                <a:gd name="connsiteY39" fmla="*/ 1681298 h 2459169"/>
                <a:gd name="connsiteX40" fmla="*/ 0 w 1844945"/>
                <a:gd name="connsiteY40" fmla="*/ 1649253 h 2459169"/>
                <a:gd name="connsiteX41" fmla="*/ 6470 w 1844945"/>
                <a:gd name="connsiteY41" fmla="*/ 1617209 h 2459169"/>
                <a:gd name="connsiteX42" fmla="*/ 82326 w 1844945"/>
                <a:gd name="connsiteY42" fmla="*/ 1566928 h 2459169"/>
                <a:gd name="connsiteX43" fmla="*/ 121506 w 1844945"/>
                <a:gd name="connsiteY43" fmla="*/ 1566928 h 2459169"/>
                <a:gd name="connsiteX44" fmla="*/ 121506 w 1844945"/>
                <a:gd name="connsiteY44" fmla="*/ 1003990 h 2459169"/>
                <a:gd name="connsiteX45" fmla="*/ 82326 w 1844945"/>
                <a:gd name="connsiteY45" fmla="*/ 1003990 h 2459169"/>
                <a:gd name="connsiteX46" fmla="*/ 6470 w 1844945"/>
                <a:gd name="connsiteY46" fmla="*/ 953709 h 2459169"/>
                <a:gd name="connsiteX47" fmla="*/ 0 w 1844945"/>
                <a:gd name="connsiteY47" fmla="*/ 921664 h 2459169"/>
                <a:gd name="connsiteX48" fmla="*/ 6470 w 1844945"/>
                <a:gd name="connsiteY48" fmla="*/ 889620 h 2459169"/>
                <a:gd name="connsiteX49" fmla="*/ 82326 w 1844945"/>
                <a:gd name="connsiteY49" fmla="*/ 839339 h 2459169"/>
                <a:gd name="connsiteX50" fmla="*/ 121506 w 1844945"/>
                <a:gd name="connsiteY50" fmla="*/ 839339 h 2459169"/>
                <a:gd name="connsiteX51" fmla="*/ 121506 w 1844945"/>
                <a:gd name="connsiteY51" fmla="*/ 276119 h 2459169"/>
                <a:gd name="connsiteX52" fmla="*/ 82326 w 1844945"/>
                <a:gd name="connsiteY52" fmla="*/ 276119 h 2459169"/>
                <a:gd name="connsiteX53" fmla="*/ 6470 w 1844945"/>
                <a:gd name="connsiteY53" fmla="*/ 225838 h 2459169"/>
                <a:gd name="connsiteX54" fmla="*/ 0 w 1844945"/>
                <a:gd name="connsiteY54" fmla="*/ 193793 h 2459169"/>
                <a:gd name="connsiteX55" fmla="*/ 6470 w 1844945"/>
                <a:gd name="connsiteY55" fmla="*/ 161749 h 2459169"/>
                <a:gd name="connsiteX56" fmla="*/ 82326 w 1844945"/>
                <a:gd name="connsiteY56" fmla="*/ 111468 h 2459169"/>
                <a:gd name="connsiteX57" fmla="*/ 1196345 w 1844945"/>
                <a:gd name="connsiteY57" fmla="*/ 111468 h 245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844945" h="2459169">
                  <a:moveTo>
                    <a:pt x="0" y="1649253"/>
                  </a:moveTo>
                  <a:lnTo>
                    <a:pt x="0" y="1649253"/>
                  </a:lnTo>
                  <a:lnTo>
                    <a:pt x="0" y="1649254"/>
                  </a:lnTo>
                  <a:close/>
                  <a:moveTo>
                    <a:pt x="0" y="921664"/>
                  </a:moveTo>
                  <a:lnTo>
                    <a:pt x="0" y="921664"/>
                  </a:lnTo>
                  <a:lnTo>
                    <a:pt x="0" y="921665"/>
                  </a:lnTo>
                  <a:close/>
                  <a:moveTo>
                    <a:pt x="1196345" y="0"/>
                  </a:moveTo>
                  <a:lnTo>
                    <a:pt x="1571216" y="0"/>
                  </a:lnTo>
                  <a:lnTo>
                    <a:pt x="1571216" y="111468"/>
                  </a:lnTo>
                  <a:lnTo>
                    <a:pt x="1762619" y="111468"/>
                  </a:lnTo>
                  <a:cubicBezTo>
                    <a:pt x="1808086" y="111468"/>
                    <a:pt x="1844945" y="148327"/>
                    <a:pt x="1844945" y="193794"/>
                  </a:cubicBezTo>
                  <a:lnTo>
                    <a:pt x="1844944" y="193794"/>
                  </a:lnTo>
                  <a:cubicBezTo>
                    <a:pt x="1844944" y="239261"/>
                    <a:pt x="1808085" y="276120"/>
                    <a:pt x="1762618" y="276120"/>
                  </a:cubicBezTo>
                  <a:lnTo>
                    <a:pt x="1720969" y="276120"/>
                  </a:lnTo>
                  <a:lnTo>
                    <a:pt x="1720969" y="839339"/>
                  </a:lnTo>
                  <a:lnTo>
                    <a:pt x="1762619" y="839339"/>
                  </a:lnTo>
                  <a:cubicBezTo>
                    <a:pt x="1808086" y="839339"/>
                    <a:pt x="1844945" y="876198"/>
                    <a:pt x="1844945" y="921665"/>
                  </a:cubicBezTo>
                  <a:lnTo>
                    <a:pt x="1844944" y="921665"/>
                  </a:lnTo>
                  <a:cubicBezTo>
                    <a:pt x="1844944" y="967132"/>
                    <a:pt x="1808085" y="1003991"/>
                    <a:pt x="1762618" y="1003991"/>
                  </a:cubicBezTo>
                  <a:lnTo>
                    <a:pt x="1720969" y="1003991"/>
                  </a:lnTo>
                  <a:lnTo>
                    <a:pt x="1720969" y="1566928"/>
                  </a:lnTo>
                  <a:lnTo>
                    <a:pt x="1762619" y="1566928"/>
                  </a:lnTo>
                  <a:cubicBezTo>
                    <a:pt x="1808086" y="1566928"/>
                    <a:pt x="1844945" y="1603787"/>
                    <a:pt x="1844945" y="1649254"/>
                  </a:cubicBezTo>
                  <a:lnTo>
                    <a:pt x="1844944" y="1649254"/>
                  </a:lnTo>
                  <a:cubicBezTo>
                    <a:pt x="1844944" y="1694721"/>
                    <a:pt x="1808085" y="1731580"/>
                    <a:pt x="1762618" y="1731580"/>
                  </a:cubicBezTo>
                  <a:lnTo>
                    <a:pt x="1720969" y="1731580"/>
                  </a:lnTo>
                  <a:lnTo>
                    <a:pt x="1720969" y="2294517"/>
                  </a:lnTo>
                  <a:lnTo>
                    <a:pt x="1762619" y="2294517"/>
                  </a:lnTo>
                  <a:cubicBezTo>
                    <a:pt x="1808086" y="2294517"/>
                    <a:pt x="1844945" y="2331376"/>
                    <a:pt x="1844945" y="2376843"/>
                  </a:cubicBezTo>
                  <a:lnTo>
                    <a:pt x="1844944" y="2376843"/>
                  </a:lnTo>
                  <a:cubicBezTo>
                    <a:pt x="1844944" y="2422310"/>
                    <a:pt x="1808085" y="2459169"/>
                    <a:pt x="1762618" y="2459169"/>
                  </a:cubicBezTo>
                  <a:lnTo>
                    <a:pt x="82326" y="2459168"/>
                  </a:lnTo>
                  <a:cubicBezTo>
                    <a:pt x="48226" y="2459168"/>
                    <a:pt x="18968" y="2438435"/>
                    <a:pt x="6470" y="2408887"/>
                  </a:cubicBezTo>
                  <a:lnTo>
                    <a:pt x="0" y="2376843"/>
                  </a:lnTo>
                  <a:lnTo>
                    <a:pt x="6470" y="2344798"/>
                  </a:lnTo>
                  <a:cubicBezTo>
                    <a:pt x="18968" y="2315250"/>
                    <a:pt x="48226" y="2294517"/>
                    <a:pt x="82326" y="2294517"/>
                  </a:cubicBezTo>
                  <a:lnTo>
                    <a:pt x="121506" y="2294517"/>
                  </a:lnTo>
                  <a:lnTo>
                    <a:pt x="121506" y="1731579"/>
                  </a:lnTo>
                  <a:lnTo>
                    <a:pt x="82326" y="1731579"/>
                  </a:lnTo>
                  <a:cubicBezTo>
                    <a:pt x="48226" y="1731579"/>
                    <a:pt x="18968" y="1710846"/>
                    <a:pt x="6470" y="1681298"/>
                  </a:cubicBezTo>
                  <a:lnTo>
                    <a:pt x="0" y="1649253"/>
                  </a:lnTo>
                  <a:lnTo>
                    <a:pt x="6470" y="1617209"/>
                  </a:lnTo>
                  <a:cubicBezTo>
                    <a:pt x="18968" y="1587661"/>
                    <a:pt x="48226" y="1566928"/>
                    <a:pt x="82326" y="1566928"/>
                  </a:cubicBezTo>
                  <a:lnTo>
                    <a:pt x="121506" y="1566928"/>
                  </a:lnTo>
                  <a:lnTo>
                    <a:pt x="121506" y="1003990"/>
                  </a:lnTo>
                  <a:lnTo>
                    <a:pt x="82326" y="1003990"/>
                  </a:lnTo>
                  <a:cubicBezTo>
                    <a:pt x="48226" y="1003990"/>
                    <a:pt x="18968" y="983257"/>
                    <a:pt x="6470" y="953709"/>
                  </a:cubicBezTo>
                  <a:lnTo>
                    <a:pt x="0" y="921664"/>
                  </a:lnTo>
                  <a:lnTo>
                    <a:pt x="6470" y="889620"/>
                  </a:lnTo>
                  <a:cubicBezTo>
                    <a:pt x="18968" y="860072"/>
                    <a:pt x="48226" y="839339"/>
                    <a:pt x="82326" y="839339"/>
                  </a:cubicBezTo>
                  <a:lnTo>
                    <a:pt x="121506" y="839339"/>
                  </a:lnTo>
                  <a:lnTo>
                    <a:pt x="121506" y="276119"/>
                  </a:lnTo>
                  <a:lnTo>
                    <a:pt x="82326" y="276119"/>
                  </a:lnTo>
                  <a:cubicBezTo>
                    <a:pt x="48226" y="276119"/>
                    <a:pt x="18968" y="255386"/>
                    <a:pt x="6470" y="225838"/>
                  </a:cubicBezTo>
                  <a:lnTo>
                    <a:pt x="0" y="193793"/>
                  </a:lnTo>
                  <a:lnTo>
                    <a:pt x="6470" y="161749"/>
                  </a:lnTo>
                  <a:cubicBezTo>
                    <a:pt x="18968" y="132201"/>
                    <a:pt x="48226" y="111468"/>
                    <a:pt x="82326" y="111468"/>
                  </a:cubicBezTo>
                  <a:lnTo>
                    <a:pt x="1196345" y="111468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808" name="Rectangle: Rounded Corners 1807">
              <a:extLst>
                <a:ext uri="{FF2B5EF4-FFF2-40B4-BE49-F238E27FC236}">
                  <a16:creationId xmlns:a16="http://schemas.microsoft.com/office/drawing/2014/main" id="{EDA4794D-4258-452C-8190-6F00C6993A14}"/>
                </a:ext>
              </a:extLst>
            </p:cNvPr>
            <p:cNvSpPr/>
            <p:nvPr/>
          </p:nvSpPr>
          <p:spPr>
            <a:xfrm>
              <a:off x="1607794" y="1463360"/>
              <a:ext cx="131604" cy="99366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9" name="Rectangle: Rounded Corners 1808">
              <a:extLst>
                <a:ext uri="{FF2B5EF4-FFF2-40B4-BE49-F238E27FC236}">
                  <a16:creationId xmlns:a16="http://schemas.microsoft.com/office/drawing/2014/main" id="{C2037C9A-D414-47DA-B931-D3A769E8A913}"/>
                </a:ext>
              </a:extLst>
            </p:cNvPr>
            <p:cNvSpPr/>
            <p:nvPr/>
          </p:nvSpPr>
          <p:spPr>
            <a:xfrm>
              <a:off x="1415178" y="1463360"/>
              <a:ext cx="131604" cy="99366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0" name="Rectangle: Rounded Corners 1809">
              <a:extLst>
                <a:ext uri="{FF2B5EF4-FFF2-40B4-BE49-F238E27FC236}">
                  <a16:creationId xmlns:a16="http://schemas.microsoft.com/office/drawing/2014/main" id="{04BD1548-F000-41E4-BFCA-4C4EAA4F5043}"/>
                </a:ext>
              </a:extLst>
            </p:cNvPr>
            <p:cNvSpPr/>
            <p:nvPr/>
          </p:nvSpPr>
          <p:spPr>
            <a:xfrm>
              <a:off x="1222562" y="1463360"/>
              <a:ext cx="131604" cy="99366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1" name="Rectangle: Rounded Corners 1810">
              <a:extLst>
                <a:ext uri="{FF2B5EF4-FFF2-40B4-BE49-F238E27FC236}">
                  <a16:creationId xmlns:a16="http://schemas.microsoft.com/office/drawing/2014/main" id="{87E3047F-F9F6-47B9-85D5-11045560430F}"/>
                </a:ext>
              </a:extLst>
            </p:cNvPr>
            <p:cNvSpPr/>
            <p:nvPr/>
          </p:nvSpPr>
          <p:spPr>
            <a:xfrm>
              <a:off x="1993026" y="1463360"/>
              <a:ext cx="131604" cy="99366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2" name="Rectangle: Rounded Corners 1811">
              <a:extLst>
                <a:ext uri="{FF2B5EF4-FFF2-40B4-BE49-F238E27FC236}">
                  <a16:creationId xmlns:a16="http://schemas.microsoft.com/office/drawing/2014/main" id="{7EB7243F-545C-4103-8A65-810208AAE530}"/>
                </a:ext>
              </a:extLst>
            </p:cNvPr>
            <p:cNvSpPr/>
            <p:nvPr/>
          </p:nvSpPr>
          <p:spPr>
            <a:xfrm>
              <a:off x="1800410" y="1463360"/>
              <a:ext cx="131604" cy="99366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3" name="Rectangle: Rounded Corners 1812">
              <a:extLst>
                <a:ext uri="{FF2B5EF4-FFF2-40B4-BE49-F238E27FC236}">
                  <a16:creationId xmlns:a16="http://schemas.microsoft.com/office/drawing/2014/main" id="{FB201D43-4120-4811-B65A-A649707AFCD4}"/>
                </a:ext>
              </a:extLst>
            </p:cNvPr>
            <p:cNvSpPr/>
            <p:nvPr/>
          </p:nvSpPr>
          <p:spPr>
            <a:xfrm>
              <a:off x="2185642" y="1463360"/>
              <a:ext cx="131604" cy="99366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4" name="Rectangle: Rounded Corners 1813">
              <a:extLst>
                <a:ext uri="{FF2B5EF4-FFF2-40B4-BE49-F238E27FC236}">
                  <a16:creationId xmlns:a16="http://schemas.microsoft.com/office/drawing/2014/main" id="{176C7435-9187-4875-A6EF-521AFC2F8B90}"/>
                </a:ext>
              </a:extLst>
            </p:cNvPr>
            <p:cNvSpPr/>
            <p:nvPr/>
          </p:nvSpPr>
          <p:spPr>
            <a:xfrm>
              <a:off x="2956109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5" name="Rectangle: Rounded Corners 1814">
              <a:extLst>
                <a:ext uri="{FF2B5EF4-FFF2-40B4-BE49-F238E27FC236}">
                  <a16:creationId xmlns:a16="http://schemas.microsoft.com/office/drawing/2014/main" id="{11576504-BF84-4141-A5C5-080B8617622D}"/>
                </a:ext>
              </a:extLst>
            </p:cNvPr>
            <p:cNvSpPr/>
            <p:nvPr/>
          </p:nvSpPr>
          <p:spPr>
            <a:xfrm>
              <a:off x="2763490" y="1463360"/>
              <a:ext cx="131604" cy="993661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6" name="Rectangle: Rounded Corners 1815">
              <a:extLst>
                <a:ext uri="{FF2B5EF4-FFF2-40B4-BE49-F238E27FC236}">
                  <a16:creationId xmlns:a16="http://schemas.microsoft.com/office/drawing/2014/main" id="{4F1CDDCE-7E99-4F3A-9A7E-0900F1FD330B}"/>
                </a:ext>
              </a:extLst>
            </p:cNvPr>
            <p:cNvSpPr/>
            <p:nvPr/>
          </p:nvSpPr>
          <p:spPr>
            <a:xfrm>
              <a:off x="2570874" y="1463360"/>
              <a:ext cx="131604" cy="99366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7" name="Rectangle: Rounded Corners 1816">
              <a:extLst>
                <a:ext uri="{FF2B5EF4-FFF2-40B4-BE49-F238E27FC236}">
                  <a16:creationId xmlns:a16="http://schemas.microsoft.com/office/drawing/2014/main" id="{96AB538A-8A75-4759-9485-98E883794FFA}"/>
                </a:ext>
              </a:extLst>
            </p:cNvPr>
            <p:cNvSpPr/>
            <p:nvPr/>
          </p:nvSpPr>
          <p:spPr>
            <a:xfrm>
              <a:off x="2378258" y="1463360"/>
              <a:ext cx="131604" cy="993661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12693</TotalTime>
  <Words>190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47</cp:revision>
  <dcterms:created xsi:type="dcterms:W3CDTF">2018-02-18T19:39:47Z</dcterms:created>
  <dcterms:modified xsi:type="dcterms:W3CDTF">2020-09-03T02:35:56Z</dcterms:modified>
</cp:coreProperties>
</file>