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563" name="TextBox 2562">
            <a:extLst>
              <a:ext uri="{FF2B5EF4-FFF2-40B4-BE49-F238E27FC236}">
                <a16:creationId xmlns:a16="http://schemas.microsoft.com/office/drawing/2014/main" id="{43D88F64-11DA-4928-A228-72D388CB1C20}"/>
              </a:ext>
            </a:extLst>
          </p:cNvPr>
          <p:cNvSpPr txBox="1"/>
          <p:nvPr/>
        </p:nvSpPr>
        <p:spPr>
          <a:xfrm>
            <a:off x="4515045" y="1408723"/>
            <a:ext cx="2348770" cy="1938992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2000" b="1" dirty="0">
                <a:solidFill>
                  <a:schemeClr val="accent2">
                    <a:alpha val="40000"/>
                  </a:schemeClr>
                </a:solidFill>
                <a:cs typeface="Arial" pitchFamily="34" charset="0"/>
              </a:rPr>
              <a:t>02</a:t>
            </a:r>
            <a:endParaRPr lang="ko-KR" altLang="en-US" sz="12000" b="1" dirty="0">
              <a:solidFill>
                <a:schemeClr val="accent2">
                  <a:alpha val="40000"/>
                </a:schemeClr>
              </a:solidFill>
              <a:cs typeface="Arial" pitchFamily="34" charset="0"/>
            </a:endParaRPr>
          </a:p>
        </p:txBody>
      </p:sp>
      <p:sp>
        <p:nvSpPr>
          <p:cNvPr id="2564" name="TextBox 2563">
            <a:extLst>
              <a:ext uri="{FF2B5EF4-FFF2-40B4-BE49-F238E27FC236}">
                <a16:creationId xmlns:a16="http://schemas.microsoft.com/office/drawing/2014/main" id="{BCBFA8D5-9230-409B-8900-F689DF80E2A0}"/>
              </a:ext>
            </a:extLst>
          </p:cNvPr>
          <p:cNvSpPr txBox="1"/>
          <p:nvPr/>
        </p:nvSpPr>
        <p:spPr>
          <a:xfrm>
            <a:off x="8234872" y="1408723"/>
            <a:ext cx="2348770" cy="1938992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2000" b="1" dirty="0">
                <a:solidFill>
                  <a:schemeClr val="accent3">
                    <a:alpha val="40000"/>
                  </a:schemeClr>
                </a:solidFill>
                <a:cs typeface="Arial" pitchFamily="34" charset="0"/>
              </a:rPr>
              <a:t>03</a:t>
            </a:r>
            <a:endParaRPr lang="ko-KR" altLang="en-US" sz="12000" b="1" dirty="0">
              <a:solidFill>
                <a:schemeClr val="accent3">
                  <a:alpha val="40000"/>
                </a:schemeClr>
              </a:solidFill>
              <a:cs typeface="Arial" pitchFamily="34" charset="0"/>
            </a:endParaRPr>
          </a:p>
        </p:txBody>
      </p:sp>
      <p:sp>
        <p:nvSpPr>
          <p:cNvPr id="2565" name="TextBox 2564">
            <a:extLst>
              <a:ext uri="{FF2B5EF4-FFF2-40B4-BE49-F238E27FC236}">
                <a16:creationId xmlns:a16="http://schemas.microsoft.com/office/drawing/2014/main" id="{B72008AF-E74D-4EE3-AD44-A2DE0FF266E9}"/>
              </a:ext>
            </a:extLst>
          </p:cNvPr>
          <p:cNvSpPr txBox="1"/>
          <p:nvPr/>
        </p:nvSpPr>
        <p:spPr>
          <a:xfrm>
            <a:off x="795219" y="1408723"/>
            <a:ext cx="2348770" cy="1938992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2000" b="1" dirty="0">
                <a:solidFill>
                  <a:schemeClr val="accent1">
                    <a:alpha val="40000"/>
                  </a:schemeClr>
                </a:solidFill>
                <a:cs typeface="Arial" pitchFamily="34" charset="0"/>
              </a:rPr>
              <a:t>01</a:t>
            </a:r>
            <a:endParaRPr lang="ko-KR" altLang="en-US" sz="12000" b="1" dirty="0">
              <a:solidFill>
                <a:schemeClr val="accent1">
                  <a:alpha val="40000"/>
                </a:schemeClr>
              </a:solidFill>
              <a:cs typeface="Arial" pitchFamily="34" charset="0"/>
            </a:endParaRPr>
          </a:p>
        </p:txBody>
      </p:sp>
      <p:sp>
        <p:nvSpPr>
          <p:cNvPr id="2566" name="TextBox 2565">
            <a:extLst>
              <a:ext uri="{FF2B5EF4-FFF2-40B4-BE49-F238E27FC236}">
                <a16:creationId xmlns:a16="http://schemas.microsoft.com/office/drawing/2014/main" id="{03E93359-3AD2-4672-B011-8C8F0DC8C92D}"/>
              </a:ext>
            </a:extLst>
          </p:cNvPr>
          <p:cNvSpPr txBox="1"/>
          <p:nvPr/>
        </p:nvSpPr>
        <p:spPr>
          <a:xfrm>
            <a:off x="4515312" y="3739934"/>
            <a:ext cx="2348770" cy="1938992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2000" b="1" dirty="0">
                <a:solidFill>
                  <a:schemeClr val="accent5">
                    <a:alpha val="40000"/>
                  </a:schemeClr>
                </a:solidFill>
                <a:cs typeface="Arial" pitchFamily="34" charset="0"/>
              </a:rPr>
              <a:t>05</a:t>
            </a:r>
            <a:endParaRPr lang="ko-KR" altLang="en-US" sz="12000" b="1" dirty="0">
              <a:solidFill>
                <a:schemeClr val="accent5">
                  <a:alpha val="40000"/>
                </a:schemeClr>
              </a:solidFill>
              <a:cs typeface="Arial" pitchFamily="34" charset="0"/>
            </a:endParaRPr>
          </a:p>
        </p:txBody>
      </p:sp>
      <p:grpSp>
        <p:nvGrpSpPr>
          <p:cNvPr id="2567" name="Group 2566">
            <a:extLst>
              <a:ext uri="{FF2B5EF4-FFF2-40B4-BE49-F238E27FC236}">
                <a16:creationId xmlns:a16="http://schemas.microsoft.com/office/drawing/2014/main" id="{5382D748-1066-4BA8-8252-9FA011EDC838}"/>
              </a:ext>
            </a:extLst>
          </p:cNvPr>
          <p:cNvGrpSpPr/>
          <p:nvPr/>
        </p:nvGrpSpPr>
        <p:grpSpPr>
          <a:xfrm>
            <a:off x="5658383" y="2601539"/>
            <a:ext cx="1961545" cy="1313612"/>
            <a:chOff x="2676933" y="3301949"/>
            <a:chExt cx="1550267" cy="1313612"/>
          </a:xfrm>
        </p:grpSpPr>
        <p:sp>
          <p:nvSpPr>
            <p:cNvPr id="2568" name="TextBox 2567">
              <a:extLst>
                <a:ext uri="{FF2B5EF4-FFF2-40B4-BE49-F238E27FC236}">
                  <a16:creationId xmlns:a16="http://schemas.microsoft.com/office/drawing/2014/main" id="{388EF8C6-A238-4EEC-9216-7B3ECB63C0DA}"/>
                </a:ext>
              </a:extLst>
            </p:cNvPr>
            <p:cNvSpPr txBox="1"/>
            <p:nvPr/>
          </p:nvSpPr>
          <p:spPr>
            <a:xfrm>
              <a:off x="2676933" y="3301949"/>
              <a:ext cx="1550267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000" b="1" dirty="0">
                  <a:solidFill>
                    <a:schemeClr val="accent2"/>
                  </a:solidFill>
                  <a:cs typeface="Arial" pitchFamily="34" charset="0"/>
                </a:rPr>
                <a:t>Content  Here</a:t>
              </a:r>
              <a:endParaRPr lang="ko-KR" altLang="en-US" sz="20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2569" name="TextBox 2568">
              <a:extLst>
                <a:ext uri="{FF2B5EF4-FFF2-40B4-BE49-F238E27FC236}">
                  <a16:creationId xmlns:a16="http://schemas.microsoft.com/office/drawing/2014/main" id="{0073DC72-3B25-4216-89B4-BC88436839EB}"/>
                </a:ext>
              </a:extLst>
            </p:cNvPr>
            <p:cNvSpPr txBox="1"/>
            <p:nvPr/>
          </p:nvSpPr>
          <p:spPr>
            <a:xfrm>
              <a:off x="2676933" y="3784564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70" name="Group 5">
            <a:extLst>
              <a:ext uri="{FF2B5EF4-FFF2-40B4-BE49-F238E27FC236}">
                <a16:creationId xmlns:a16="http://schemas.microsoft.com/office/drawing/2014/main" id="{0CF673D9-281D-4765-98F9-E38B013E72D1}"/>
              </a:ext>
            </a:extLst>
          </p:cNvPr>
          <p:cNvGrpSpPr/>
          <p:nvPr/>
        </p:nvGrpSpPr>
        <p:grpSpPr>
          <a:xfrm>
            <a:off x="5658383" y="4932750"/>
            <a:ext cx="1961545" cy="1313612"/>
            <a:chOff x="2676933" y="3301949"/>
            <a:chExt cx="1550267" cy="1313612"/>
          </a:xfrm>
        </p:grpSpPr>
        <p:sp>
          <p:nvSpPr>
            <p:cNvPr id="2571" name="TextBox 2570">
              <a:extLst>
                <a:ext uri="{FF2B5EF4-FFF2-40B4-BE49-F238E27FC236}">
                  <a16:creationId xmlns:a16="http://schemas.microsoft.com/office/drawing/2014/main" id="{E27D0710-BB99-45FB-8A80-AD7EBD0DFBD5}"/>
                </a:ext>
              </a:extLst>
            </p:cNvPr>
            <p:cNvSpPr txBox="1"/>
            <p:nvPr/>
          </p:nvSpPr>
          <p:spPr>
            <a:xfrm>
              <a:off x="2676933" y="3301949"/>
              <a:ext cx="1550267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000" b="1" dirty="0">
                  <a:solidFill>
                    <a:schemeClr val="accent5"/>
                  </a:solidFill>
                  <a:cs typeface="Arial" pitchFamily="34" charset="0"/>
                </a:rPr>
                <a:t>Content  Here</a:t>
              </a:r>
              <a:endParaRPr lang="ko-KR" altLang="en-US" sz="20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  <p:sp>
          <p:nvSpPr>
            <p:cNvPr id="2572" name="TextBox 2571">
              <a:extLst>
                <a:ext uri="{FF2B5EF4-FFF2-40B4-BE49-F238E27FC236}">
                  <a16:creationId xmlns:a16="http://schemas.microsoft.com/office/drawing/2014/main" id="{2B0BFEF3-9621-4146-9A25-A858945317F3}"/>
                </a:ext>
              </a:extLst>
            </p:cNvPr>
            <p:cNvSpPr txBox="1"/>
            <p:nvPr/>
          </p:nvSpPr>
          <p:spPr>
            <a:xfrm>
              <a:off x="2676933" y="3784564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573" name="Freeform 18">
            <a:extLst>
              <a:ext uri="{FF2B5EF4-FFF2-40B4-BE49-F238E27FC236}">
                <a16:creationId xmlns:a16="http://schemas.microsoft.com/office/drawing/2014/main" id="{A983D8F3-5419-40D7-91EA-98F514F32981}"/>
              </a:ext>
            </a:extLst>
          </p:cNvPr>
          <p:cNvSpPr/>
          <p:nvPr/>
        </p:nvSpPr>
        <p:spPr>
          <a:xfrm>
            <a:off x="4774436" y="5601165"/>
            <a:ext cx="654428" cy="528171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574" name="Rounded Rectangle 7">
            <a:extLst>
              <a:ext uri="{FF2B5EF4-FFF2-40B4-BE49-F238E27FC236}">
                <a16:creationId xmlns:a16="http://schemas.microsoft.com/office/drawing/2014/main" id="{EB13B185-29B1-4203-AA98-9F3E31D7B303}"/>
              </a:ext>
            </a:extLst>
          </p:cNvPr>
          <p:cNvSpPr/>
          <p:nvPr/>
        </p:nvSpPr>
        <p:spPr>
          <a:xfrm>
            <a:off x="4825914" y="3313882"/>
            <a:ext cx="554680" cy="478682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575" name="TextBox 2574">
            <a:extLst>
              <a:ext uri="{FF2B5EF4-FFF2-40B4-BE49-F238E27FC236}">
                <a16:creationId xmlns:a16="http://schemas.microsoft.com/office/drawing/2014/main" id="{6778C76A-F6EA-43C3-9507-A45DD778DDD8}"/>
              </a:ext>
            </a:extLst>
          </p:cNvPr>
          <p:cNvSpPr txBox="1"/>
          <p:nvPr/>
        </p:nvSpPr>
        <p:spPr>
          <a:xfrm>
            <a:off x="8235406" y="3739934"/>
            <a:ext cx="2348770" cy="1938992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2000" b="1" dirty="0">
                <a:solidFill>
                  <a:schemeClr val="accent6">
                    <a:alpha val="40000"/>
                  </a:schemeClr>
                </a:solidFill>
                <a:cs typeface="Arial" pitchFamily="34" charset="0"/>
              </a:rPr>
              <a:t>06</a:t>
            </a:r>
            <a:endParaRPr lang="ko-KR" altLang="en-US" sz="12000" b="1" dirty="0">
              <a:solidFill>
                <a:schemeClr val="accent6">
                  <a:alpha val="40000"/>
                </a:schemeClr>
              </a:solidFill>
              <a:cs typeface="Arial" pitchFamily="34" charset="0"/>
            </a:endParaRPr>
          </a:p>
        </p:txBody>
      </p:sp>
      <p:grpSp>
        <p:nvGrpSpPr>
          <p:cNvPr id="2576" name="Group 5">
            <a:extLst>
              <a:ext uri="{FF2B5EF4-FFF2-40B4-BE49-F238E27FC236}">
                <a16:creationId xmlns:a16="http://schemas.microsoft.com/office/drawing/2014/main" id="{308DC79F-A64B-4352-BCA4-A691E19CC428}"/>
              </a:ext>
            </a:extLst>
          </p:cNvPr>
          <p:cNvGrpSpPr/>
          <p:nvPr/>
        </p:nvGrpSpPr>
        <p:grpSpPr>
          <a:xfrm>
            <a:off x="9378209" y="2601539"/>
            <a:ext cx="1961545" cy="1313612"/>
            <a:chOff x="2676933" y="3301949"/>
            <a:chExt cx="1550267" cy="1313612"/>
          </a:xfrm>
        </p:grpSpPr>
        <p:sp>
          <p:nvSpPr>
            <p:cNvPr id="2577" name="TextBox 2576">
              <a:extLst>
                <a:ext uri="{FF2B5EF4-FFF2-40B4-BE49-F238E27FC236}">
                  <a16:creationId xmlns:a16="http://schemas.microsoft.com/office/drawing/2014/main" id="{98A8830B-3EE0-4114-A72C-05A0503B543B}"/>
                </a:ext>
              </a:extLst>
            </p:cNvPr>
            <p:cNvSpPr txBox="1"/>
            <p:nvPr/>
          </p:nvSpPr>
          <p:spPr>
            <a:xfrm>
              <a:off x="2676933" y="3301949"/>
              <a:ext cx="1550267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000" b="1" dirty="0">
                  <a:solidFill>
                    <a:schemeClr val="accent3"/>
                  </a:solidFill>
                  <a:cs typeface="Arial" pitchFamily="34" charset="0"/>
                </a:rPr>
                <a:t>Content  Here</a:t>
              </a:r>
              <a:endParaRPr lang="ko-KR" altLang="en-US" sz="20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2578" name="TextBox 2577">
              <a:extLst>
                <a:ext uri="{FF2B5EF4-FFF2-40B4-BE49-F238E27FC236}">
                  <a16:creationId xmlns:a16="http://schemas.microsoft.com/office/drawing/2014/main" id="{C4B016EC-C6AE-411A-8708-223A46B6CE13}"/>
                </a:ext>
              </a:extLst>
            </p:cNvPr>
            <p:cNvSpPr txBox="1"/>
            <p:nvPr/>
          </p:nvSpPr>
          <p:spPr>
            <a:xfrm>
              <a:off x="2676933" y="3784564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79" name="Group 5">
            <a:extLst>
              <a:ext uri="{FF2B5EF4-FFF2-40B4-BE49-F238E27FC236}">
                <a16:creationId xmlns:a16="http://schemas.microsoft.com/office/drawing/2014/main" id="{9DA5389A-F82A-4F91-A045-19184C107D44}"/>
              </a:ext>
            </a:extLst>
          </p:cNvPr>
          <p:cNvGrpSpPr/>
          <p:nvPr/>
        </p:nvGrpSpPr>
        <p:grpSpPr>
          <a:xfrm>
            <a:off x="9378209" y="4932750"/>
            <a:ext cx="1961545" cy="1313612"/>
            <a:chOff x="2676933" y="3301949"/>
            <a:chExt cx="1550267" cy="1313612"/>
          </a:xfrm>
        </p:grpSpPr>
        <p:sp>
          <p:nvSpPr>
            <p:cNvPr id="2580" name="TextBox 2579">
              <a:extLst>
                <a:ext uri="{FF2B5EF4-FFF2-40B4-BE49-F238E27FC236}">
                  <a16:creationId xmlns:a16="http://schemas.microsoft.com/office/drawing/2014/main" id="{29D4A229-0357-420C-A705-A5711E145313}"/>
                </a:ext>
              </a:extLst>
            </p:cNvPr>
            <p:cNvSpPr txBox="1"/>
            <p:nvPr/>
          </p:nvSpPr>
          <p:spPr>
            <a:xfrm>
              <a:off x="2676933" y="3301949"/>
              <a:ext cx="1550267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000" b="1" dirty="0">
                  <a:solidFill>
                    <a:schemeClr val="accent6"/>
                  </a:solidFill>
                  <a:cs typeface="Arial" pitchFamily="34" charset="0"/>
                </a:rPr>
                <a:t>Content  Here</a:t>
              </a:r>
              <a:endParaRPr lang="ko-KR" altLang="en-US" sz="20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  <p:sp>
          <p:nvSpPr>
            <p:cNvPr id="2581" name="TextBox 2580">
              <a:extLst>
                <a:ext uri="{FF2B5EF4-FFF2-40B4-BE49-F238E27FC236}">
                  <a16:creationId xmlns:a16="http://schemas.microsoft.com/office/drawing/2014/main" id="{27981FEA-81D8-40D7-A8E0-FD25167B139E}"/>
                </a:ext>
              </a:extLst>
            </p:cNvPr>
            <p:cNvSpPr txBox="1"/>
            <p:nvPr/>
          </p:nvSpPr>
          <p:spPr>
            <a:xfrm>
              <a:off x="2676933" y="3784564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582" name="Round Same Side Corner Rectangle 11">
            <a:extLst>
              <a:ext uri="{FF2B5EF4-FFF2-40B4-BE49-F238E27FC236}">
                <a16:creationId xmlns:a16="http://schemas.microsoft.com/office/drawing/2014/main" id="{9912B7E5-856D-4D6F-BA8F-FEBD0D4A86E7}"/>
              </a:ext>
            </a:extLst>
          </p:cNvPr>
          <p:cNvSpPr/>
          <p:nvPr/>
        </p:nvSpPr>
        <p:spPr>
          <a:xfrm rot="9900000">
            <a:off x="8573761" y="3323199"/>
            <a:ext cx="534366" cy="453841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583" name="Rounded Rectangle 5">
            <a:extLst>
              <a:ext uri="{FF2B5EF4-FFF2-40B4-BE49-F238E27FC236}">
                <a16:creationId xmlns:a16="http://schemas.microsoft.com/office/drawing/2014/main" id="{E6E9A932-0682-408A-9728-68487C968000}"/>
              </a:ext>
            </a:extLst>
          </p:cNvPr>
          <p:cNvSpPr/>
          <p:nvPr/>
        </p:nvSpPr>
        <p:spPr>
          <a:xfrm flipH="1">
            <a:off x="8524134" y="5680458"/>
            <a:ext cx="545575" cy="450066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584" name="TextBox 2583">
            <a:extLst>
              <a:ext uri="{FF2B5EF4-FFF2-40B4-BE49-F238E27FC236}">
                <a16:creationId xmlns:a16="http://schemas.microsoft.com/office/drawing/2014/main" id="{F5703594-C256-461D-8B8A-E190A6C02C84}"/>
              </a:ext>
            </a:extLst>
          </p:cNvPr>
          <p:cNvSpPr txBox="1"/>
          <p:nvPr/>
        </p:nvSpPr>
        <p:spPr>
          <a:xfrm>
            <a:off x="795219" y="3739934"/>
            <a:ext cx="2348770" cy="1938992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2000" b="1" dirty="0">
                <a:solidFill>
                  <a:schemeClr val="accent4">
                    <a:alpha val="40000"/>
                  </a:schemeClr>
                </a:solidFill>
                <a:cs typeface="Arial" pitchFamily="34" charset="0"/>
              </a:rPr>
              <a:t>04</a:t>
            </a:r>
            <a:endParaRPr lang="ko-KR" altLang="en-US" sz="12000" b="1" dirty="0">
              <a:solidFill>
                <a:schemeClr val="accent4">
                  <a:alpha val="40000"/>
                </a:schemeClr>
              </a:solidFill>
              <a:cs typeface="Arial" pitchFamily="34" charset="0"/>
            </a:endParaRPr>
          </a:p>
        </p:txBody>
      </p:sp>
      <p:grpSp>
        <p:nvGrpSpPr>
          <p:cNvPr id="2585" name="Group 5">
            <a:extLst>
              <a:ext uri="{FF2B5EF4-FFF2-40B4-BE49-F238E27FC236}">
                <a16:creationId xmlns:a16="http://schemas.microsoft.com/office/drawing/2014/main" id="{53F3C90B-F330-4C52-A045-13D36195C17B}"/>
              </a:ext>
            </a:extLst>
          </p:cNvPr>
          <p:cNvGrpSpPr/>
          <p:nvPr/>
        </p:nvGrpSpPr>
        <p:grpSpPr>
          <a:xfrm>
            <a:off x="1938557" y="2601539"/>
            <a:ext cx="1961545" cy="1313612"/>
            <a:chOff x="2676933" y="3301949"/>
            <a:chExt cx="1550267" cy="1313612"/>
          </a:xfrm>
        </p:grpSpPr>
        <p:sp>
          <p:nvSpPr>
            <p:cNvPr id="2586" name="TextBox 2585">
              <a:extLst>
                <a:ext uri="{FF2B5EF4-FFF2-40B4-BE49-F238E27FC236}">
                  <a16:creationId xmlns:a16="http://schemas.microsoft.com/office/drawing/2014/main" id="{8EE5CCC4-F304-4CB9-8D03-0D141A61161E}"/>
                </a:ext>
              </a:extLst>
            </p:cNvPr>
            <p:cNvSpPr txBox="1"/>
            <p:nvPr/>
          </p:nvSpPr>
          <p:spPr>
            <a:xfrm>
              <a:off x="2676933" y="3301949"/>
              <a:ext cx="1550267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0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20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2587" name="TextBox 2586">
              <a:extLst>
                <a:ext uri="{FF2B5EF4-FFF2-40B4-BE49-F238E27FC236}">
                  <a16:creationId xmlns:a16="http://schemas.microsoft.com/office/drawing/2014/main" id="{D0110698-C1AC-42C8-842D-137006F9CDA2}"/>
                </a:ext>
              </a:extLst>
            </p:cNvPr>
            <p:cNvSpPr txBox="1"/>
            <p:nvPr/>
          </p:nvSpPr>
          <p:spPr>
            <a:xfrm>
              <a:off x="2676933" y="3784564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88" name="Group 5">
            <a:extLst>
              <a:ext uri="{FF2B5EF4-FFF2-40B4-BE49-F238E27FC236}">
                <a16:creationId xmlns:a16="http://schemas.microsoft.com/office/drawing/2014/main" id="{0CF7A1DB-31F6-418E-A7E9-766EA921EE72}"/>
              </a:ext>
            </a:extLst>
          </p:cNvPr>
          <p:cNvGrpSpPr/>
          <p:nvPr/>
        </p:nvGrpSpPr>
        <p:grpSpPr>
          <a:xfrm>
            <a:off x="1938557" y="4932750"/>
            <a:ext cx="1961545" cy="1313612"/>
            <a:chOff x="2676933" y="3301949"/>
            <a:chExt cx="1550267" cy="1313612"/>
          </a:xfrm>
        </p:grpSpPr>
        <p:sp>
          <p:nvSpPr>
            <p:cNvPr id="2589" name="TextBox 2588">
              <a:extLst>
                <a:ext uri="{FF2B5EF4-FFF2-40B4-BE49-F238E27FC236}">
                  <a16:creationId xmlns:a16="http://schemas.microsoft.com/office/drawing/2014/main" id="{BA6531F9-463A-44A9-9074-2E960273A644}"/>
                </a:ext>
              </a:extLst>
            </p:cNvPr>
            <p:cNvSpPr txBox="1"/>
            <p:nvPr/>
          </p:nvSpPr>
          <p:spPr>
            <a:xfrm>
              <a:off x="2676933" y="3301949"/>
              <a:ext cx="1550267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000" b="1" dirty="0">
                  <a:solidFill>
                    <a:schemeClr val="accent4"/>
                  </a:solidFill>
                  <a:cs typeface="Arial" pitchFamily="34" charset="0"/>
                </a:rPr>
                <a:t>Content  Here</a:t>
              </a:r>
              <a:endParaRPr lang="ko-KR" altLang="en-US" sz="20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2590" name="TextBox 2589">
              <a:extLst>
                <a:ext uri="{FF2B5EF4-FFF2-40B4-BE49-F238E27FC236}">
                  <a16:creationId xmlns:a16="http://schemas.microsoft.com/office/drawing/2014/main" id="{3AD03613-069B-4043-B22E-184DD1FC4DB7}"/>
                </a:ext>
              </a:extLst>
            </p:cNvPr>
            <p:cNvSpPr txBox="1"/>
            <p:nvPr/>
          </p:nvSpPr>
          <p:spPr>
            <a:xfrm>
              <a:off x="2676933" y="3784564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591" name="Rounded Rectangle 27">
            <a:extLst>
              <a:ext uri="{FF2B5EF4-FFF2-40B4-BE49-F238E27FC236}">
                <a16:creationId xmlns:a16="http://schemas.microsoft.com/office/drawing/2014/main" id="{A6697C86-EB06-4974-97F4-32FABA3A9D62}"/>
              </a:ext>
            </a:extLst>
          </p:cNvPr>
          <p:cNvSpPr/>
          <p:nvPr/>
        </p:nvSpPr>
        <p:spPr>
          <a:xfrm>
            <a:off x="1133590" y="5710260"/>
            <a:ext cx="545576" cy="419076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592" name="Oval 21">
            <a:extLst>
              <a:ext uri="{FF2B5EF4-FFF2-40B4-BE49-F238E27FC236}">
                <a16:creationId xmlns:a16="http://schemas.microsoft.com/office/drawing/2014/main" id="{E404AC3F-19DD-4577-821A-E683524C479E}"/>
              </a:ext>
            </a:extLst>
          </p:cNvPr>
          <p:cNvSpPr>
            <a:spLocks noChangeAspect="1"/>
          </p:cNvSpPr>
          <p:nvPr/>
        </p:nvSpPr>
        <p:spPr>
          <a:xfrm>
            <a:off x="1090885" y="3291264"/>
            <a:ext cx="571905" cy="576681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11270</TotalTime>
  <Words>128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92</cp:revision>
  <dcterms:created xsi:type="dcterms:W3CDTF">2018-02-18T19:39:47Z</dcterms:created>
  <dcterms:modified xsi:type="dcterms:W3CDTF">2020-08-31T07:36:30Z</dcterms:modified>
</cp:coreProperties>
</file>