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12" name="Freeform: Shape 1811">
            <a:extLst>
              <a:ext uri="{FF2B5EF4-FFF2-40B4-BE49-F238E27FC236}">
                <a16:creationId xmlns:a16="http://schemas.microsoft.com/office/drawing/2014/main" id="{2CC98EEB-F9ED-4AEE-8EBA-E06A5F18572C}"/>
              </a:ext>
            </a:extLst>
          </p:cNvPr>
          <p:cNvSpPr/>
          <p:nvPr/>
        </p:nvSpPr>
        <p:spPr>
          <a:xfrm>
            <a:off x="1812034" y="1633682"/>
            <a:ext cx="1037551" cy="1114100"/>
          </a:xfrm>
          <a:custGeom>
            <a:avLst/>
            <a:gdLst>
              <a:gd name="connsiteX0" fmla="*/ 968327 w 985675"/>
              <a:gd name="connsiteY0" fmla="*/ 142798 h 1058397"/>
              <a:gd name="connsiteX1" fmla="*/ 858152 w 985675"/>
              <a:gd name="connsiteY1" fmla="*/ 206527 h 1058397"/>
              <a:gd name="connsiteX2" fmla="*/ 727455 w 985675"/>
              <a:gd name="connsiteY2" fmla="*/ 282136 h 1058397"/>
              <a:gd name="connsiteX3" fmla="*/ 713413 w 985675"/>
              <a:gd name="connsiteY3" fmla="*/ 274575 h 1058397"/>
              <a:gd name="connsiteX4" fmla="*/ 713773 w 985675"/>
              <a:gd name="connsiteY4" fmla="*/ 225969 h 1058397"/>
              <a:gd name="connsiteX5" fmla="*/ 697571 w 985675"/>
              <a:gd name="connsiteY5" fmla="*/ 210127 h 1058397"/>
              <a:gd name="connsiteX6" fmla="*/ 375329 w 985675"/>
              <a:gd name="connsiteY6" fmla="*/ 210487 h 1058397"/>
              <a:gd name="connsiteX7" fmla="*/ 184504 w 985675"/>
              <a:gd name="connsiteY7" fmla="*/ 210487 h 1058397"/>
              <a:gd name="connsiteX8" fmla="*/ 136978 w 985675"/>
              <a:gd name="connsiteY8" fmla="*/ 257653 h 1058397"/>
              <a:gd name="connsiteX9" fmla="*/ 136978 w 985675"/>
              <a:gd name="connsiteY9" fmla="*/ 873334 h 1058397"/>
              <a:gd name="connsiteX10" fmla="*/ 185584 w 985675"/>
              <a:gd name="connsiteY10" fmla="*/ 921220 h 1058397"/>
              <a:gd name="connsiteX11" fmla="*/ 799465 w 985675"/>
              <a:gd name="connsiteY11" fmla="*/ 921220 h 1058397"/>
              <a:gd name="connsiteX12" fmla="*/ 848431 w 985675"/>
              <a:gd name="connsiteY12" fmla="*/ 871534 h 1058397"/>
              <a:gd name="connsiteX13" fmla="*/ 848071 w 985675"/>
              <a:gd name="connsiteY13" fmla="*/ 362067 h 1058397"/>
              <a:gd name="connsiteX14" fmla="*/ 864993 w 985675"/>
              <a:gd name="connsiteY14" fmla="*/ 332543 h 1058397"/>
              <a:gd name="connsiteX15" fmla="*/ 982008 w 985675"/>
              <a:gd name="connsiteY15" fmla="*/ 265934 h 1058397"/>
              <a:gd name="connsiteX16" fmla="*/ 985249 w 985675"/>
              <a:gd name="connsiteY16" fmla="*/ 286097 h 1058397"/>
              <a:gd name="connsiteX17" fmla="*/ 985609 w 985675"/>
              <a:gd name="connsiteY17" fmla="*/ 869373 h 1058397"/>
              <a:gd name="connsiteX18" fmla="*/ 795864 w 985675"/>
              <a:gd name="connsiteY18" fmla="*/ 1058398 h 1058397"/>
              <a:gd name="connsiteX19" fmla="*/ 189185 w 985675"/>
              <a:gd name="connsiteY19" fmla="*/ 1058398 h 1058397"/>
              <a:gd name="connsiteX20" fmla="*/ 160 w 985675"/>
              <a:gd name="connsiteY20" fmla="*/ 869013 h 1058397"/>
              <a:gd name="connsiteX21" fmla="*/ 160 w 985675"/>
              <a:gd name="connsiteY21" fmla="*/ 253333 h 1058397"/>
              <a:gd name="connsiteX22" fmla="*/ 146699 w 985675"/>
              <a:gd name="connsiteY22" fmla="*/ 76189 h 1058397"/>
              <a:gd name="connsiteX23" fmla="*/ 185944 w 985675"/>
              <a:gd name="connsiteY23" fmla="*/ 73669 h 1058397"/>
              <a:gd name="connsiteX24" fmla="*/ 693611 w 985675"/>
              <a:gd name="connsiteY24" fmla="*/ 74029 h 1058397"/>
              <a:gd name="connsiteX25" fmla="*/ 713773 w 985675"/>
              <a:gd name="connsiteY25" fmla="*/ 54587 h 1058397"/>
              <a:gd name="connsiteX26" fmla="*/ 713413 w 985675"/>
              <a:gd name="connsiteY26" fmla="*/ 13181 h 1058397"/>
              <a:gd name="connsiteX27" fmla="*/ 728535 w 985675"/>
              <a:gd name="connsiteY27" fmla="*/ 4180 h 1058397"/>
              <a:gd name="connsiteX28" fmla="*/ 909279 w 985675"/>
              <a:gd name="connsiteY28" fmla="*/ 108594 h 1058397"/>
              <a:gd name="connsiteX29" fmla="*/ 968327 w 985675"/>
              <a:gd name="connsiteY29" fmla="*/ 142798 h 1058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85675" h="1058397">
                <a:moveTo>
                  <a:pt x="968327" y="142798"/>
                </a:moveTo>
                <a:cubicBezTo>
                  <a:pt x="929442" y="165121"/>
                  <a:pt x="893797" y="186004"/>
                  <a:pt x="858152" y="206527"/>
                </a:cubicBezTo>
                <a:cubicBezTo>
                  <a:pt x="814587" y="231730"/>
                  <a:pt x="771021" y="256933"/>
                  <a:pt x="727455" y="282136"/>
                </a:cubicBezTo>
                <a:cubicBezTo>
                  <a:pt x="717734" y="287897"/>
                  <a:pt x="712693" y="288617"/>
                  <a:pt x="713413" y="274575"/>
                </a:cubicBezTo>
                <a:cubicBezTo>
                  <a:pt x="714134" y="258373"/>
                  <a:pt x="712693" y="242171"/>
                  <a:pt x="713773" y="225969"/>
                </a:cubicBezTo>
                <a:cubicBezTo>
                  <a:pt x="714494" y="213007"/>
                  <a:pt x="709813" y="210127"/>
                  <a:pt x="697571" y="210127"/>
                </a:cubicBezTo>
                <a:cubicBezTo>
                  <a:pt x="590277" y="210487"/>
                  <a:pt x="482623" y="210487"/>
                  <a:pt x="375329" y="210487"/>
                </a:cubicBezTo>
                <a:cubicBezTo>
                  <a:pt x="311601" y="210487"/>
                  <a:pt x="248232" y="210487"/>
                  <a:pt x="184504" y="210487"/>
                </a:cubicBezTo>
                <a:cubicBezTo>
                  <a:pt x="152100" y="210487"/>
                  <a:pt x="136978" y="225609"/>
                  <a:pt x="136978" y="257653"/>
                </a:cubicBezTo>
                <a:cubicBezTo>
                  <a:pt x="136978" y="462880"/>
                  <a:pt x="136978" y="668107"/>
                  <a:pt x="136978" y="873334"/>
                </a:cubicBezTo>
                <a:cubicBezTo>
                  <a:pt x="136978" y="906818"/>
                  <a:pt x="151740" y="921220"/>
                  <a:pt x="185584" y="921220"/>
                </a:cubicBezTo>
                <a:cubicBezTo>
                  <a:pt x="390091" y="921220"/>
                  <a:pt x="594598" y="921220"/>
                  <a:pt x="799465" y="921220"/>
                </a:cubicBezTo>
                <a:cubicBezTo>
                  <a:pt x="833669" y="921220"/>
                  <a:pt x="848431" y="906458"/>
                  <a:pt x="848431" y="871534"/>
                </a:cubicBezTo>
                <a:cubicBezTo>
                  <a:pt x="848431" y="701591"/>
                  <a:pt x="848791" y="532009"/>
                  <a:pt x="848071" y="362067"/>
                </a:cubicBezTo>
                <a:cubicBezTo>
                  <a:pt x="848071" y="347665"/>
                  <a:pt x="852032" y="339384"/>
                  <a:pt x="864993" y="332543"/>
                </a:cubicBezTo>
                <a:cubicBezTo>
                  <a:pt x="904238" y="311300"/>
                  <a:pt x="942763" y="288257"/>
                  <a:pt x="982008" y="265934"/>
                </a:cubicBezTo>
                <a:cubicBezTo>
                  <a:pt x="987409" y="272775"/>
                  <a:pt x="985249" y="279616"/>
                  <a:pt x="985249" y="286097"/>
                </a:cubicBezTo>
                <a:cubicBezTo>
                  <a:pt x="985609" y="480522"/>
                  <a:pt x="985609" y="674948"/>
                  <a:pt x="985609" y="869373"/>
                </a:cubicBezTo>
                <a:cubicBezTo>
                  <a:pt x="985609" y="983868"/>
                  <a:pt x="910719" y="1058398"/>
                  <a:pt x="795864" y="1058398"/>
                </a:cubicBezTo>
                <a:cubicBezTo>
                  <a:pt x="593518" y="1058398"/>
                  <a:pt x="391531" y="1058398"/>
                  <a:pt x="189185" y="1058398"/>
                </a:cubicBezTo>
                <a:cubicBezTo>
                  <a:pt x="74690" y="1058398"/>
                  <a:pt x="160" y="983868"/>
                  <a:pt x="160" y="869013"/>
                </a:cubicBezTo>
                <a:cubicBezTo>
                  <a:pt x="160" y="663786"/>
                  <a:pt x="-200" y="458560"/>
                  <a:pt x="160" y="253333"/>
                </a:cubicBezTo>
                <a:cubicBezTo>
                  <a:pt x="160" y="164041"/>
                  <a:pt x="59928" y="92392"/>
                  <a:pt x="146699" y="76189"/>
                </a:cubicBezTo>
                <a:cubicBezTo>
                  <a:pt x="159661" y="73669"/>
                  <a:pt x="172983" y="73669"/>
                  <a:pt x="185944" y="73669"/>
                </a:cubicBezTo>
                <a:cubicBezTo>
                  <a:pt x="355167" y="73669"/>
                  <a:pt x="524389" y="73309"/>
                  <a:pt x="693611" y="74029"/>
                </a:cubicBezTo>
                <a:cubicBezTo>
                  <a:pt x="708733" y="74029"/>
                  <a:pt x="715574" y="71149"/>
                  <a:pt x="713773" y="54587"/>
                </a:cubicBezTo>
                <a:cubicBezTo>
                  <a:pt x="712333" y="40905"/>
                  <a:pt x="714134" y="26863"/>
                  <a:pt x="713413" y="13181"/>
                </a:cubicBezTo>
                <a:cubicBezTo>
                  <a:pt x="712693" y="-861"/>
                  <a:pt x="715574" y="-3381"/>
                  <a:pt x="728535" y="4180"/>
                </a:cubicBezTo>
                <a:cubicBezTo>
                  <a:pt x="788663" y="39465"/>
                  <a:pt x="848791" y="74029"/>
                  <a:pt x="909279" y="108594"/>
                </a:cubicBezTo>
                <a:cubicBezTo>
                  <a:pt x="927641" y="119395"/>
                  <a:pt x="946364" y="130196"/>
                  <a:pt x="968327" y="142798"/>
                </a:cubicBezTo>
                <a:close/>
              </a:path>
            </a:pathLst>
          </a:custGeom>
          <a:solidFill>
            <a:schemeClr val="accent1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813" name="Freeform: Shape 1812">
            <a:extLst>
              <a:ext uri="{FF2B5EF4-FFF2-40B4-BE49-F238E27FC236}">
                <a16:creationId xmlns:a16="http://schemas.microsoft.com/office/drawing/2014/main" id="{1743588E-8C29-4775-95C4-0B064920BD58}"/>
              </a:ext>
            </a:extLst>
          </p:cNvPr>
          <p:cNvSpPr/>
          <p:nvPr/>
        </p:nvSpPr>
        <p:spPr>
          <a:xfrm>
            <a:off x="4322161" y="1633682"/>
            <a:ext cx="1037551" cy="1114100"/>
          </a:xfrm>
          <a:custGeom>
            <a:avLst/>
            <a:gdLst>
              <a:gd name="connsiteX0" fmla="*/ 968327 w 985675"/>
              <a:gd name="connsiteY0" fmla="*/ 142798 h 1058397"/>
              <a:gd name="connsiteX1" fmla="*/ 858152 w 985675"/>
              <a:gd name="connsiteY1" fmla="*/ 206527 h 1058397"/>
              <a:gd name="connsiteX2" fmla="*/ 727455 w 985675"/>
              <a:gd name="connsiteY2" fmla="*/ 282136 h 1058397"/>
              <a:gd name="connsiteX3" fmla="*/ 713413 w 985675"/>
              <a:gd name="connsiteY3" fmla="*/ 274575 h 1058397"/>
              <a:gd name="connsiteX4" fmla="*/ 713773 w 985675"/>
              <a:gd name="connsiteY4" fmla="*/ 225969 h 1058397"/>
              <a:gd name="connsiteX5" fmla="*/ 697571 w 985675"/>
              <a:gd name="connsiteY5" fmla="*/ 210127 h 1058397"/>
              <a:gd name="connsiteX6" fmla="*/ 375329 w 985675"/>
              <a:gd name="connsiteY6" fmla="*/ 210487 h 1058397"/>
              <a:gd name="connsiteX7" fmla="*/ 184504 w 985675"/>
              <a:gd name="connsiteY7" fmla="*/ 210487 h 1058397"/>
              <a:gd name="connsiteX8" fmla="*/ 136978 w 985675"/>
              <a:gd name="connsiteY8" fmla="*/ 257653 h 1058397"/>
              <a:gd name="connsiteX9" fmla="*/ 136978 w 985675"/>
              <a:gd name="connsiteY9" fmla="*/ 873334 h 1058397"/>
              <a:gd name="connsiteX10" fmla="*/ 185584 w 985675"/>
              <a:gd name="connsiteY10" fmla="*/ 921220 h 1058397"/>
              <a:gd name="connsiteX11" fmla="*/ 799465 w 985675"/>
              <a:gd name="connsiteY11" fmla="*/ 921220 h 1058397"/>
              <a:gd name="connsiteX12" fmla="*/ 848431 w 985675"/>
              <a:gd name="connsiteY12" fmla="*/ 871534 h 1058397"/>
              <a:gd name="connsiteX13" fmla="*/ 848071 w 985675"/>
              <a:gd name="connsiteY13" fmla="*/ 362067 h 1058397"/>
              <a:gd name="connsiteX14" fmla="*/ 864993 w 985675"/>
              <a:gd name="connsiteY14" fmla="*/ 332543 h 1058397"/>
              <a:gd name="connsiteX15" fmla="*/ 982008 w 985675"/>
              <a:gd name="connsiteY15" fmla="*/ 265934 h 1058397"/>
              <a:gd name="connsiteX16" fmla="*/ 985249 w 985675"/>
              <a:gd name="connsiteY16" fmla="*/ 286097 h 1058397"/>
              <a:gd name="connsiteX17" fmla="*/ 985609 w 985675"/>
              <a:gd name="connsiteY17" fmla="*/ 869373 h 1058397"/>
              <a:gd name="connsiteX18" fmla="*/ 795864 w 985675"/>
              <a:gd name="connsiteY18" fmla="*/ 1058398 h 1058397"/>
              <a:gd name="connsiteX19" fmla="*/ 189185 w 985675"/>
              <a:gd name="connsiteY19" fmla="*/ 1058398 h 1058397"/>
              <a:gd name="connsiteX20" fmla="*/ 160 w 985675"/>
              <a:gd name="connsiteY20" fmla="*/ 869013 h 1058397"/>
              <a:gd name="connsiteX21" fmla="*/ 160 w 985675"/>
              <a:gd name="connsiteY21" fmla="*/ 253333 h 1058397"/>
              <a:gd name="connsiteX22" fmla="*/ 146699 w 985675"/>
              <a:gd name="connsiteY22" fmla="*/ 76189 h 1058397"/>
              <a:gd name="connsiteX23" fmla="*/ 185944 w 985675"/>
              <a:gd name="connsiteY23" fmla="*/ 73669 h 1058397"/>
              <a:gd name="connsiteX24" fmla="*/ 693611 w 985675"/>
              <a:gd name="connsiteY24" fmla="*/ 74029 h 1058397"/>
              <a:gd name="connsiteX25" fmla="*/ 713773 w 985675"/>
              <a:gd name="connsiteY25" fmla="*/ 54587 h 1058397"/>
              <a:gd name="connsiteX26" fmla="*/ 713413 w 985675"/>
              <a:gd name="connsiteY26" fmla="*/ 13181 h 1058397"/>
              <a:gd name="connsiteX27" fmla="*/ 728535 w 985675"/>
              <a:gd name="connsiteY27" fmla="*/ 4180 h 1058397"/>
              <a:gd name="connsiteX28" fmla="*/ 909279 w 985675"/>
              <a:gd name="connsiteY28" fmla="*/ 108594 h 1058397"/>
              <a:gd name="connsiteX29" fmla="*/ 968327 w 985675"/>
              <a:gd name="connsiteY29" fmla="*/ 142798 h 1058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85675" h="1058397">
                <a:moveTo>
                  <a:pt x="968327" y="142798"/>
                </a:moveTo>
                <a:cubicBezTo>
                  <a:pt x="929442" y="165121"/>
                  <a:pt x="893797" y="186004"/>
                  <a:pt x="858152" y="206527"/>
                </a:cubicBezTo>
                <a:cubicBezTo>
                  <a:pt x="814587" y="231730"/>
                  <a:pt x="771021" y="256933"/>
                  <a:pt x="727455" y="282136"/>
                </a:cubicBezTo>
                <a:cubicBezTo>
                  <a:pt x="717734" y="287897"/>
                  <a:pt x="712693" y="288617"/>
                  <a:pt x="713413" y="274575"/>
                </a:cubicBezTo>
                <a:cubicBezTo>
                  <a:pt x="714134" y="258373"/>
                  <a:pt x="712693" y="242171"/>
                  <a:pt x="713773" y="225969"/>
                </a:cubicBezTo>
                <a:cubicBezTo>
                  <a:pt x="714494" y="213007"/>
                  <a:pt x="709813" y="210127"/>
                  <a:pt x="697571" y="210127"/>
                </a:cubicBezTo>
                <a:cubicBezTo>
                  <a:pt x="590277" y="210487"/>
                  <a:pt x="482623" y="210487"/>
                  <a:pt x="375329" y="210487"/>
                </a:cubicBezTo>
                <a:cubicBezTo>
                  <a:pt x="311601" y="210487"/>
                  <a:pt x="248232" y="210487"/>
                  <a:pt x="184504" y="210487"/>
                </a:cubicBezTo>
                <a:cubicBezTo>
                  <a:pt x="152100" y="210487"/>
                  <a:pt x="136978" y="225609"/>
                  <a:pt x="136978" y="257653"/>
                </a:cubicBezTo>
                <a:cubicBezTo>
                  <a:pt x="136978" y="462880"/>
                  <a:pt x="136978" y="668107"/>
                  <a:pt x="136978" y="873334"/>
                </a:cubicBezTo>
                <a:cubicBezTo>
                  <a:pt x="136978" y="906818"/>
                  <a:pt x="151740" y="921220"/>
                  <a:pt x="185584" y="921220"/>
                </a:cubicBezTo>
                <a:cubicBezTo>
                  <a:pt x="390091" y="921220"/>
                  <a:pt x="594598" y="921220"/>
                  <a:pt x="799465" y="921220"/>
                </a:cubicBezTo>
                <a:cubicBezTo>
                  <a:pt x="833669" y="921220"/>
                  <a:pt x="848431" y="906458"/>
                  <a:pt x="848431" y="871534"/>
                </a:cubicBezTo>
                <a:cubicBezTo>
                  <a:pt x="848431" y="701591"/>
                  <a:pt x="848791" y="532009"/>
                  <a:pt x="848071" y="362067"/>
                </a:cubicBezTo>
                <a:cubicBezTo>
                  <a:pt x="848071" y="347665"/>
                  <a:pt x="852032" y="339384"/>
                  <a:pt x="864993" y="332543"/>
                </a:cubicBezTo>
                <a:cubicBezTo>
                  <a:pt x="904238" y="311300"/>
                  <a:pt x="942763" y="288257"/>
                  <a:pt x="982008" y="265934"/>
                </a:cubicBezTo>
                <a:cubicBezTo>
                  <a:pt x="987409" y="272775"/>
                  <a:pt x="985249" y="279616"/>
                  <a:pt x="985249" y="286097"/>
                </a:cubicBezTo>
                <a:cubicBezTo>
                  <a:pt x="985609" y="480522"/>
                  <a:pt x="985609" y="674948"/>
                  <a:pt x="985609" y="869373"/>
                </a:cubicBezTo>
                <a:cubicBezTo>
                  <a:pt x="985609" y="983868"/>
                  <a:pt x="910719" y="1058398"/>
                  <a:pt x="795864" y="1058398"/>
                </a:cubicBezTo>
                <a:cubicBezTo>
                  <a:pt x="593518" y="1058398"/>
                  <a:pt x="391531" y="1058398"/>
                  <a:pt x="189185" y="1058398"/>
                </a:cubicBezTo>
                <a:cubicBezTo>
                  <a:pt x="74690" y="1058398"/>
                  <a:pt x="160" y="983868"/>
                  <a:pt x="160" y="869013"/>
                </a:cubicBezTo>
                <a:cubicBezTo>
                  <a:pt x="160" y="663786"/>
                  <a:pt x="-200" y="458560"/>
                  <a:pt x="160" y="253333"/>
                </a:cubicBezTo>
                <a:cubicBezTo>
                  <a:pt x="160" y="164041"/>
                  <a:pt x="59928" y="92392"/>
                  <a:pt x="146699" y="76189"/>
                </a:cubicBezTo>
                <a:cubicBezTo>
                  <a:pt x="159661" y="73669"/>
                  <a:pt x="172983" y="73669"/>
                  <a:pt x="185944" y="73669"/>
                </a:cubicBezTo>
                <a:cubicBezTo>
                  <a:pt x="355167" y="73669"/>
                  <a:pt x="524389" y="73309"/>
                  <a:pt x="693611" y="74029"/>
                </a:cubicBezTo>
                <a:cubicBezTo>
                  <a:pt x="708733" y="74029"/>
                  <a:pt x="715574" y="71149"/>
                  <a:pt x="713773" y="54587"/>
                </a:cubicBezTo>
                <a:cubicBezTo>
                  <a:pt x="712333" y="40905"/>
                  <a:pt x="714134" y="26863"/>
                  <a:pt x="713413" y="13181"/>
                </a:cubicBezTo>
                <a:cubicBezTo>
                  <a:pt x="712693" y="-861"/>
                  <a:pt x="715574" y="-3381"/>
                  <a:pt x="728535" y="4180"/>
                </a:cubicBezTo>
                <a:cubicBezTo>
                  <a:pt x="788663" y="39465"/>
                  <a:pt x="848791" y="74029"/>
                  <a:pt x="909279" y="108594"/>
                </a:cubicBezTo>
                <a:cubicBezTo>
                  <a:pt x="927641" y="119395"/>
                  <a:pt x="946364" y="130196"/>
                  <a:pt x="968327" y="142798"/>
                </a:cubicBezTo>
                <a:close/>
              </a:path>
            </a:pathLst>
          </a:custGeom>
          <a:solidFill>
            <a:schemeClr val="accent4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814" name="Freeform: Shape 1813">
            <a:extLst>
              <a:ext uri="{FF2B5EF4-FFF2-40B4-BE49-F238E27FC236}">
                <a16:creationId xmlns:a16="http://schemas.microsoft.com/office/drawing/2014/main" id="{24983C06-8BF7-4094-B31D-3303B70BE64B}"/>
              </a:ext>
            </a:extLst>
          </p:cNvPr>
          <p:cNvSpPr/>
          <p:nvPr/>
        </p:nvSpPr>
        <p:spPr>
          <a:xfrm>
            <a:off x="6832288" y="1633682"/>
            <a:ext cx="1037551" cy="1114100"/>
          </a:xfrm>
          <a:custGeom>
            <a:avLst/>
            <a:gdLst>
              <a:gd name="connsiteX0" fmla="*/ 968327 w 985675"/>
              <a:gd name="connsiteY0" fmla="*/ 142798 h 1058397"/>
              <a:gd name="connsiteX1" fmla="*/ 858152 w 985675"/>
              <a:gd name="connsiteY1" fmla="*/ 206527 h 1058397"/>
              <a:gd name="connsiteX2" fmla="*/ 727455 w 985675"/>
              <a:gd name="connsiteY2" fmla="*/ 282136 h 1058397"/>
              <a:gd name="connsiteX3" fmla="*/ 713413 w 985675"/>
              <a:gd name="connsiteY3" fmla="*/ 274575 h 1058397"/>
              <a:gd name="connsiteX4" fmla="*/ 713773 w 985675"/>
              <a:gd name="connsiteY4" fmla="*/ 225969 h 1058397"/>
              <a:gd name="connsiteX5" fmla="*/ 697571 w 985675"/>
              <a:gd name="connsiteY5" fmla="*/ 210127 h 1058397"/>
              <a:gd name="connsiteX6" fmla="*/ 375329 w 985675"/>
              <a:gd name="connsiteY6" fmla="*/ 210487 h 1058397"/>
              <a:gd name="connsiteX7" fmla="*/ 184504 w 985675"/>
              <a:gd name="connsiteY7" fmla="*/ 210487 h 1058397"/>
              <a:gd name="connsiteX8" fmla="*/ 136978 w 985675"/>
              <a:gd name="connsiteY8" fmla="*/ 257653 h 1058397"/>
              <a:gd name="connsiteX9" fmla="*/ 136978 w 985675"/>
              <a:gd name="connsiteY9" fmla="*/ 873334 h 1058397"/>
              <a:gd name="connsiteX10" fmla="*/ 185584 w 985675"/>
              <a:gd name="connsiteY10" fmla="*/ 921220 h 1058397"/>
              <a:gd name="connsiteX11" fmla="*/ 799465 w 985675"/>
              <a:gd name="connsiteY11" fmla="*/ 921220 h 1058397"/>
              <a:gd name="connsiteX12" fmla="*/ 848431 w 985675"/>
              <a:gd name="connsiteY12" fmla="*/ 871534 h 1058397"/>
              <a:gd name="connsiteX13" fmla="*/ 848071 w 985675"/>
              <a:gd name="connsiteY13" fmla="*/ 362067 h 1058397"/>
              <a:gd name="connsiteX14" fmla="*/ 864993 w 985675"/>
              <a:gd name="connsiteY14" fmla="*/ 332543 h 1058397"/>
              <a:gd name="connsiteX15" fmla="*/ 982008 w 985675"/>
              <a:gd name="connsiteY15" fmla="*/ 265934 h 1058397"/>
              <a:gd name="connsiteX16" fmla="*/ 985249 w 985675"/>
              <a:gd name="connsiteY16" fmla="*/ 286097 h 1058397"/>
              <a:gd name="connsiteX17" fmla="*/ 985609 w 985675"/>
              <a:gd name="connsiteY17" fmla="*/ 869373 h 1058397"/>
              <a:gd name="connsiteX18" fmla="*/ 795864 w 985675"/>
              <a:gd name="connsiteY18" fmla="*/ 1058398 h 1058397"/>
              <a:gd name="connsiteX19" fmla="*/ 189185 w 985675"/>
              <a:gd name="connsiteY19" fmla="*/ 1058398 h 1058397"/>
              <a:gd name="connsiteX20" fmla="*/ 160 w 985675"/>
              <a:gd name="connsiteY20" fmla="*/ 869013 h 1058397"/>
              <a:gd name="connsiteX21" fmla="*/ 160 w 985675"/>
              <a:gd name="connsiteY21" fmla="*/ 253333 h 1058397"/>
              <a:gd name="connsiteX22" fmla="*/ 146699 w 985675"/>
              <a:gd name="connsiteY22" fmla="*/ 76189 h 1058397"/>
              <a:gd name="connsiteX23" fmla="*/ 185944 w 985675"/>
              <a:gd name="connsiteY23" fmla="*/ 73669 h 1058397"/>
              <a:gd name="connsiteX24" fmla="*/ 693611 w 985675"/>
              <a:gd name="connsiteY24" fmla="*/ 74029 h 1058397"/>
              <a:gd name="connsiteX25" fmla="*/ 713773 w 985675"/>
              <a:gd name="connsiteY25" fmla="*/ 54587 h 1058397"/>
              <a:gd name="connsiteX26" fmla="*/ 713413 w 985675"/>
              <a:gd name="connsiteY26" fmla="*/ 13181 h 1058397"/>
              <a:gd name="connsiteX27" fmla="*/ 728535 w 985675"/>
              <a:gd name="connsiteY27" fmla="*/ 4180 h 1058397"/>
              <a:gd name="connsiteX28" fmla="*/ 909279 w 985675"/>
              <a:gd name="connsiteY28" fmla="*/ 108594 h 1058397"/>
              <a:gd name="connsiteX29" fmla="*/ 968327 w 985675"/>
              <a:gd name="connsiteY29" fmla="*/ 142798 h 1058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85675" h="1058397">
                <a:moveTo>
                  <a:pt x="968327" y="142798"/>
                </a:moveTo>
                <a:cubicBezTo>
                  <a:pt x="929442" y="165121"/>
                  <a:pt x="893797" y="186004"/>
                  <a:pt x="858152" y="206527"/>
                </a:cubicBezTo>
                <a:cubicBezTo>
                  <a:pt x="814587" y="231730"/>
                  <a:pt x="771021" y="256933"/>
                  <a:pt x="727455" y="282136"/>
                </a:cubicBezTo>
                <a:cubicBezTo>
                  <a:pt x="717734" y="287897"/>
                  <a:pt x="712693" y="288617"/>
                  <a:pt x="713413" y="274575"/>
                </a:cubicBezTo>
                <a:cubicBezTo>
                  <a:pt x="714134" y="258373"/>
                  <a:pt x="712693" y="242171"/>
                  <a:pt x="713773" y="225969"/>
                </a:cubicBezTo>
                <a:cubicBezTo>
                  <a:pt x="714494" y="213007"/>
                  <a:pt x="709813" y="210127"/>
                  <a:pt x="697571" y="210127"/>
                </a:cubicBezTo>
                <a:cubicBezTo>
                  <a:pt x="590277" y="210487"/>
                  <a:pt x="482623" y="210487"/>
                  <a:pt x="375329" y="210487"/>
                </a:cubicBezTo>
                <a:cubicBezTo>
                  <a:pt x="311601" y="210487"/>
                  <a:pt x="248232" y="210487"/>
                  <a:pt x="184504" y="210487"/>
                </a:cubicBezTo>
                <a:cubicBezTo>
                  <a:pt x="152100" y="210487"/>
                  <a:pt x="136978" y="225609"/>
                  <a:pt x="136978" y="257653"/>
                </a:cubicBezTo>
                <a:cubicBezTo>
                  <a:pt x="136978" y="462880"/>
                  <a:pt x="136978" y="668107"/>
                  <a:pt x="136978" y="873334"/>
                </a:cubicBezTo>
                <a:cubicBezTo>
                  <a:pt x="136978" y="906818"/>
                  <a:pt x="151740" y="921220"/>
                  <a:pt x="185584" y="921220"/>
                </a:cubicBezTo>
                <a:cubicBezTo>
                  <a:pt x="390091" y="921220"/>
                  <a:pt x="594598" y="921220"/>
                  <a:pt x="799465" y="921220"/>
                </a:cubicBezTo>
                <a:cubicBezTo>
                  <a:pt x="833669" y="921220"/>
                  <a:pt x="848431" y="906458"/>
                  <a:pt x="848431" y="871534"/>
                </a:cubicBezTo>
                <a:cubicBezTo>
                  <a:pt x="848431" y="701591"/>
                  <a:pt x="848791" y="532009"/>
                  <a:pt x="848071" y="362067"/>
                </a:cubicBezTo>
                <a:cubicBezTo>
                  <a:pt x="848071" y="347665"/>
                  <a:pt x="852032" y="339384"/>
                  <a:pt x="864993" y="332543"/>
                </a:cubicBezTo>
                <a:cubicBezTo>
                  <a:pt x="904238" y="311300"/>
                  <a:pt x="942763" y="288257"/>
                  <a:pt x="982008" y="265934"/>
                </a:cubicBezTo>
                <a:cubicBezTo>
                  <a:pt x="987409" y="272775"/>
                  <a:pt x="985249" y="279616"/>
                  <a:pt x="985249" y="286097"/>
                </a:cubicBezTo>
                <a:cubicBezTo>
                  <a:pt x="985609" y="480522"/>
                  <a:pt x="985609" y="674948"/>
                  <a:pt x="985609" y="869373"/>
                </a:cubicBezTo>
                <a:cubicBezTo>
                  <a:pt x="985609" y="983868"/>
                  <a:pt x="910719" y="1058398"/>
                  <a:pt x="795864" y="1058398"/>
                </a:cubicBezTo>
                <a:cubicBezTo>
                  <a:pt x="593518" y="1058398"/>
                  <a:pt x="391531" y="1058398"/>
                  <a:pt x="189185" y="1058398"/>
                </a:cubicBezTo>
                <a:cubicBezTo>
                  <a:pt x="74690" y="1058398"/>
                  <a:pt x="160" y="983868"/>
                  <a:pt x="160" y="869013"/>
                </a:cubicBezTo>
                <a:cubicBezTo>
                  <a:pt x="160" y="663786"/>
                  <a:pt x="-200" y="458560"/>
                  <a:pt x="160" y="253333"/>
                </a:cubicBezTo>
                <a:cubicBezTo>
                  <a:pt x="160" y="164041"/>
                  <a:pt x="59928" y="92392"/>
                  <a:pt x="146699" y="76189"/>
                </a:cubicBezTo>
                <a:cubicBezTo>
                  <a:pt x="159661" y="73669"/>
                  <a:pt x="172983" y="73669"/>
                  <a:pt x="185944" y="73669"/>
                </a:cubicBezTo>
                <a:cubicBezTo>
                  <a:pt x="355167" y="73669"/>
                  <a:pt x="524389" y="73309"/>
                  <a:pt x="693611" y="74029"/>
                </a:cubicBezTo>
                <a:cubicBezTo>
                  <a:pt x="708733" y="74029"/>
                  <a:pt x="715574" y="71149"/>
                  <a:pt x="713773" y="54587"/>
                </a:cubicBezTo>
                <a:cubicBezTo>
                  <a:pt x="712333" y="40905"/>
                  <a:pt x="714134" y="26863"/>
                  <a:pt x="713413" y="13181"/>
                </a:cubicBezTo>
                <a:cubicBezTo>
                  <a:pt x="712693" y="-861"/>
                  <a:pt x="715574" y="-3381"/>
                  <a:pt x="728535" y="4180"/>
                </a:cubicBezTo>
                <a:cubicBezTo>
                  <a:pt x="788663" y="39465"/>
                  <a:pt x="848791" y="74029"/>
                  <a:pt x="909279" y="108594"/>
                </a:cubicBezTo>
                <a:cubicBezTo>
                  <a:pt x="927641" y="119395"/>
                  <a:pt x="946364" y="130196"/>
                  <a:pt x="968327" y="142798"/>
                </a:cubicBezTo>
                <a:close/>
              </a:path>
            </a:pathLst>
          </a:custGeom>
          <a:solidFill>
            <a:schemeClr val="accent2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815" name="Freeform: Shape 1814">
            <a:extLst>
              <a:ext uri="{FF2B5EF4-FFF2-40B4-BE49-F238E27FC236}">
                <a16:creationId xmlns:a16="http://schemas.microsoft.com/office/drawing/2014/main" id="{3C741E50-EE8B-4562-97C5-59EF13880312}"/>
              </a:ext>
            </a:extLst>
          </p:cNvPr>
          <p:cNvSpPr/>
          <p:nvPr/>
        </p:nvSpPr>
        <p:spPr>
          <a:xfrm>
            <a:off x="9342416" y="1633682"/>
            <a:ext cx="1037551" cy="1114100"/>
          </a:xfrm>
          <a:custGeom>
            <a:avLst/>
            <a:gdLst>
              <a:gd name="connsiteX0" fmla="*/ 968327 w 985675"/>
              <a:gd name="connsiteY0" fmla="*/ 142798 h 1058397"/>
              <a:gd name="connsiteX1" fmla="*/ 858152 w 985675"/>
              <a:gd name="connsiteY1" fmla="*/ 206527 h 1058397"/>
              <a:gd name="connsiteX2" fmla="*/ 727455 w 985675"/>
              <a:gd name="connsiteY2" fmla="*/ 282136 h 1058397"/>
              <a:gd name="connsiteX3" fmla="*/ 713413 w 985675"/>
              <a:gd name="connsiteY3" fmla="*/ 274575 h 1058397"/>
              <a:gd name="connsiteX4" fmla="*/ 713773 w 985675"/>
              <a:gd name="connsiteY4" fmla="*/ 225969 h 1058397"/>
              <a:gd name="connsiteX5" fmla="*/ 697571 w 985675"/>
              <a:gd name="connsiteY5" fmla="*/ 210127 h 1058397"/>
              <a:gd name="connsiteX6" fmla="*/ 375329 w 985675"/>
              <a:gd name="connsiteY6" fmla="*/ 210487 h 1058397"/>
              <a:gd name="connsiteX7" fmla="*/ 184504 w 985675"/>
              <a:gd name="connsiteY7" fmla="*/ 210487 h 1058397"/>
              <a:gd name="connsiteX8" fmla="*/ 136978 w 985675"/>
              <a:gd name="connsiteY8" fmla="*/ 257653 h 1058397"/>
              <a:gd name="connsiteX9" fmla="*/ 136978 w 985675"/>
              <a:gd name="connsiteY9" fmla="*/ 873334 h 1058397"/>
              <a:gd name="connsiteX10" fmla="*/ 185584 w 985675"/>
              <a:gd name="connsiteY10" fmla="*/ 921220 h 1058397"/>
              <a:gd name="connsiteX11" fmla="*/ 799465 w 985675"/>
              <a:gd name="connsiteY11" fmla="*/ 921220 h 1058397"/>
              <a:gd name="connsiteX12" fmla="*/ 848431 w 985675"/>
              <a:gd name="connsiteY12" fmla="*/ 871534 h 1058397"/>
              <a:gd name="connsiteX13" fmla="*/ 848071 w 985675"/>
              <a:gd name="connsiteY13" fmla="*/ 362067 h 1058397"/>
              <a:gd name="connsiteX14" fmla="*/ 864993 w 985675"/>
              <a:gd name="connsiteY14" fmla="*/ 332543 h 1058397"/>
              <a:gd name="connsiteX15" fmla="*/ 982008 w 985675"/>
              <a:gd name="connsiteY15" fmla="*/ 265934 h 1058397"/>
              <a:gd name="connsiteX16" fmla="*/ 985249 w 985675"/>
              <a:gd name="connsiteY16" fmla="*/ 286097 h 1058397"/>
              <a:gd name="connsiteX17" fmla="*/ 985609 w 985675"/>
              <a:gd name="connsiteY17" fmla="*/ 869373 h 1058397"/>
              <a:gd name="connsiteX18" fmla="*/ 795864 w 985675"/>
              <a:gd name="connsiteY18" fmla="*/ 1058398 h 1058397"/>
              <a:gd name="connsiteX19" fmla="*/ 189185 w 985675"/>
              <a:gd name="connsiteY19" fmla="*/ 1058398 h 1058397"/>
              <a:gd name="connsiteX20" fmla="*/ 160 w 985675"/>
              <a:gd name="connsiteY20" fmla="*/ 869013 h 1058397"/>
              <a:gd name="connsiteX21" fmla="*/ 160 w 985675"/>
              <a:gd name="connsiteY21" fmla="*/ 253333 h 1058397"/>
              <a:gd name="connsiteX22" fmla="*/ 146699 w 985675"/>
              <a:gd name="connsiteY22" fmla="*/ 76189 h 1058397"/>
              <a:gd name="connsiteX23" fmla="*/ 185944 w 985675"/>
              <a:gd name="connsiteY23" fmla="*/ 73669 h 1058397"/>
              <a:gd name="connsiteX24" fmla="*/ 693611 w 985675"/>
              <a:gd name="connsiteY24" fmla="*/ 74029 h 1058397"/>
              <a:gd name="connsiteX25" fmla="*/ 713773 w 985675"/>
              <a:gd name="connsiteY25" fmla="*/ 54587 h 1058397"/>
              <a:gd name="connsiteX26" fmla="*/ 713413 w 985675"/>
              <a:gd name="connsiteY26" fmla="*/ 13181 h 1058397"/>
              <a:gd name="connsiteX27" fmla="*/ 728535 w 985675"/>
              <a:gd name="connsiteY27" fmla="*/ 4180 h 1058397"/>
              <a:gd name="connsiteX28" fmla="*/ 909279 w 985675"/>
              <a:gd name="connsiteY28" fmla="*/ 108594 h 1058397"/>
              <a:gd name="connsiteX29" fmla="*/ 968327 w 985675"/>
              <a:gd name="connsiteY29" fmla="*/ 142798 h 1058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85675" h="1058397">
                <a:moveTo>
                  <a:pt x="968327" y="142798"/>
                </a:moveTo>
                <a:cubicBezTo>
                  <a:pt x="929442" y="165121"/>
                  <a:pt x="893797" y="186004"/>
                  <a:pt x="858152" y="206527"/>
                </a:cubicBezTo>
                <a:cubicBezTo>
                  <a:pt x="814587" y="231730"/>
                  <a:pt x="771021" y="256933"/>
                  <a:pt x="727455" y="282136"/>
                </a:cubicBezTo>
                <a:cubicBezTo>
                  <a:pt x="717734" y="287897"/>
                  <a:pt x="712693" y="288617"/>
                  <a:pt x="713413" y="274575"/>
                </a:cubicBezTo>
                <a:cubicBezTo>
                  <a:pt x="714134" y="258373"/>
                  <a:pt x="712693" y="242171"/>
                  <a:pt x="713773" y="225969"/>
                </a:cubicBezTo>
                <a:cubicBezTo>
                  <a:pt x="714494" y="213007"/>
                  <a:pt x="709813" y="210127"/>
                  <a:pt x="697571" y="210127"/>
                </a:cubicBezTo>
                <a:cubicBezTo>
                  <a:pt x="590277" y="210487"/>
                  <a:pt x="482623" y="210487"/>
                  <a:pt x="375329" y="210487"/>
                </a:cubicBezTo>
                <a:cubicBezTo>
                  <a:pt x="311601" y="210487"/>
                  <a:pt x="248232" y="210487"/>
                  <a:pt x="184504" y="210487"/>
                </a:cubicBezTo>
                <a:cubicBezTo>
                  <a:pt x="152100" y="210487"/>
                  <a:pt x="136978" y="225609"/>
                  <a:pt x="136978" y="257653"/>
                </a:cubicBezTo>
                <a:cubicBezTo>
                  <a:pt x="136978" y="462880"/>
                  <a:pt x="136978" y="668107"/>
                  <a:pt x="136978" y="873334"/>
                </a:cubicBezTo>
                <a:cubicBezTo>
                  <a:pt x="136978" y="906818"/>
                  <a:pt x="151740" y="921220"/>
                  <a:pt x="185584" y="921220"/>
                </a:cubicBezTo>
                <a:cubicBezTo>
                  <a:pt x="390091" y="921220"/>
                  <a:pt x="594598" y="921220"/>
                  <a:pt x="799465" y="921220"/>
                </a:cubicBezTo>
                <a:cubicBezTo>
                  <a:pt x="833669" y="921220"/>
                  <a:pt x="848431" y="906458"/>
                  <a:pt x="848431" y="871534"/>
                </a:cubicBezTo>
                <a:cubicBezTo>
                  <a:pt x="848431" y="701591"/>
                  <a:pt x="848791" y="532009"/>
                  <a:pt x="848071" y="362067"/>
                </a:cubicBezTo>
                <a:cubicBezTo>
                  <a:pt x="848071" y="347665"/>
                  <a:pt x="852032" y="339384"/>
                  <a:pt x="864993" y="332543"/>
                </a:cubicBezTo>
                <a:cubicBezTo>
                  <a:pt x="904238" y="311300"/>
                  <a:pt x="942763" y="288257"/>
                  <a:pt x="982008" y="265934"/>
                </a:cubicBezTo>
                <a:cubicBezTo>
                  <a:pt x="987409" y="272775"/>
                  <a:pt x="985249" y="279616"/>
                  <a:pt x="985249" y="286097"/>
                </a:cubicBezTo>
                <a:cubicBezTo>
                  <a:pt x="985609" y="480522"/>
                  <a:pt x="985609" y="674948"/>
                  <a:pt x="985609" y="869373"/>
                </a:cubicBezTo>
                <a:cubicBezTo>
                  <a:pt x="985609" y="983868"/>
                  <a:pt x="910719" y="1058398"/>
                  <a:pt x="795864" y="1058398"/>
                </a:cubicBezTo>
                <a:cubicBezTo>
                  <a:pt x="593518" y="1058398"/>
                  <a:pt x="391531" y="1058398"/>
                  <a:pt x="189185" y="1058398"/>
                </a:cubicBezTo>
                <a:cubicBezTo>
                  <a:pt x="74690" y="1058398"/>
                  <a:pt x="160" y="983868"/>
                  <a:pt x="160" y="869013"/>
                </a:cubicBezTo>
                <a:cubicBezTo>
                  <a:pt x="160" y="663786"/>
                  <a:pt x="-200" y="458560"/>
                  <a:pt x="160" y="253333"/>
                </a:cubicBezTo>
                <a:cubicBezTo>
                  <a:pt x="160" y="164041"/>
                  <a:pt x="59928" y="92392"/>
                  <a:pt x="146699" y="76189"/>
                </a:cubicBezTo>
                <a:cubicBezTo>
                  <a:pt x="159661" y="73669"/>
                  <a:pt x="172983" y="73669"/>
                  <a:pt x="185944" y="73669"/>
                </a:cubicBezTo>
                <a:cubicBezTo>
                  <a:pt x="355167" y="73669"/>
                  <a:pt x="524389" y="73309"/>
                  <a:pt x="693611" y="74029"/>
                </a:cubicBezTo>
                <a:cubicBezTo>
                  <a:pt x="708733" y="74029"/>
                  <a:pt x="715574" y="71149"/>
                  <a:pt x="713773" y="54587"/>
                </a:cubicBezTo>
                <a:cubicBezTo>
                  <a:pt x="712333" y="40905"/>
                  <a:pt x="714134" y="26863"/>
                  <a:pt x="713413" y="13181"/>
                </a:cubicBezTo>
                <a:cubicBezTo>
                  <a:pt x="712693" y="-861"/>
                  <a:pt x="715574" y="-3381"/>
                  <a:pt x="728535" y="4180"/>
                </a:cubicBezTo>
                <a:cubicBezTo>
                  <a:pt x="788663" y="39465"/>
                  <a:pt x="848791" y="74029"/>
                  <a:pt x="909279" y="108594"/>
                </a:cubicBezTo>
                <a:cubicBezTo>
                  <a:pt x="927641" y="119395"/>
                  <a:pt x="946364" y="130196"/>
                  <a:pt x="968327" y="142798"/>
                </a:cubicBezTo>
                <a:close/>
              </a:path>
            </a:pathLst>
          </a:custGeom>
          <a:solidFill>
            <a:schemeClr val="accent3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816" name="Rounded Rectangle 5">
            <a:extLst>
              <a:ext uri="{FF2B5EF4-FFF2-40B4-BE49-F238E27FC236}">
                <a16:creationId xmlns:a16="http://schemas.microsoft.com/office/drawing/2014/main" id="{3172FD3B-FBB8-4030-9419-72DCB8439794}"/>
              </a:ext>
            </a:extLst>
          </p:cNvPr>
          <p:cNvSpPr/>
          <p:nvPr/>
        </p:nvSpPr>
        <p:spPr>
          <a:xfrm flipH="1">
            <a:off x="2122914" y="2132603"/>
            <a:ext cx="357193" cy="294663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17" name="Teardrop 1">
            <a:extLst>
              <a:ext uri="{FF2B5EF4-FFF2-40B4-BE49-F238E27FC236}">
                <a16:creationId xmlns:a16="http://schemas.microsoft.com/office/drawing/2014/main" id="{9846D9EA-C9C9-422B-98FC-E6067A475DB5}"/>
              </a:ext>
            </a:extLst>
          </p:cNvPr>
          <p:cNvSpPr/>
          <p:nvPr/>
        </p:nvSpPr>
        <p:spPr>
          <a:xfrm rot="18805991">
            <a:off x="9682277" y="2076386"/>
            <a:ext cx="365229" cy="361418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18" name="Rectangle 130">
            <a:extLst>
              <a:ext uri="{FF2B5EF4-FFF2-40B4-BE49-F238E27FC236}">
                <a16:creationId xmlns:a16="http://schemas.microsoft.com/office/drawing/2014/main" id="{8ABFD9B2-F788-46A2-9C3B-1431D70F2A84}"/>
              </a:ext>
            </a:extLst>
          </p:cNvPr>
          <p:cNvSpPr/>
          <p:nvPr/>
        </p:nvSpPr>
        <p:spPr>
          <a:xfrm>
            <a:off x="7196763" y="2132603"/>
            <a:ext cx="308600" cy="310001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19" name="Block Arc 25">
            <a:extLst>
              <a:ext uri="{FF2B5EF4-FFF2-40B4-BE49-F238E27FC236}">
                <a16:creationId xmlns:a16="http://schemas.microsoft.com/office/drawing/2014/main" id="{BC631179-8D7D-431E-91F5-EB635779DD29}"/>
              </a:ext>
            </a:extLst>
          </p:cNvPr>
          <p:cNvSpPr>
            <a:spLocks noChangeAspect="1"/>
          </p:cNvSpPr>
          <p:nvPr/>
        </p:nvSpPr>
        <p:spPr>
          <a:xfrm>
            <a:off x="4711540" y="2068639"/>
            <a:ext cx="258792" cy="3738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1820" name="Group 1819">
            <a:extLst>
              <a:ext uri="{FF2B5EF4-FFF2-40B4-BE49-F238E27FC236}">
                <a16:creationId xmlns:a16="http://schemas.microsoft.com/office/drawing/2014/main" id="{E970DEC2-3E0E-4BC8-B2D0-24BBE812B872}"/>
              </a:ext>
            </a:extLst>
          </p:cNvPr>
          <p:cNvGrpSpPr/>
          <p:nvPr/>
        </p:nvGrpSpPr>
        <p:grpSpPr>
          <a:xfrm>
            <a:off x="1291331" y="2926187"/>
            <a:ext cx="2020358" cy="923331"/>
            <a:chOff x="6210996" y="1433695"/>
            <a:chExt cx="1493001" cy="656879"/>
          </a:xfrm>
        </p:grpSpPr>
        <p:sp>
          <p:nvSpPr>
            <p:cNvPr id="1821" name="TextBox 1820">
              <a:extLst>
                <a:ext uri="{FF2B5EF4-FFF2-40B4-BE49-F238E27FC236}">
                  <a16:creationId xmlns:a16="http://schemas.microsoft.com/office/drawing/2014/main" id="{33D2FF72-F90E-4D0A-B224-9F0FE0D15D5B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22" name="TextBox 1821">
              <a:extLst>
                <a:ext uri="{FF2B5EF4-FFF2-40B4-BE49-F238E27FC236}">
                  <a16:creationId xmlns:a16="http://schemas.microsoft.com/office/drawing/2014/main" id="{91764AFB-BE9C-4907-8161-D43097CBAC55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23" name="Freeform: Shape 1822">
            <a:extLst>
              <a:ext uri="{FF2B5EF4-FFF2-40B4-BE49-F238E27FC236}">
                <a16:creationId xmlns:a16="http://schemas.microsoft.com/office/drawing/2014/main" id="{53298043-61B8-4991-8B8F-5D9298A48204}"/>
              </a:ext>
            </a:extLst>
          </p:cNvPr>
          <p:cNvSpPr/>
          <p:nvPr/>
        </p:nvSpPr>
        <p:spPr>
          <a:xfrm flipH="1">
            <a:off x="9342416" y="4020778"/>
            <a:ext cx="1037551" cy="1114100"/>
          </a:xfrm>
          <a:custGeom>
            <a:avLst/>
            <a:gdLst>
              <a:gd name="connsiteX0" fmla="*/ 968327 w 985675"/>
              <a:gd name="connsiteY0" fmla="*/ 142798 h 1058397"/>
              <a:gd name="connsiteX1" fmla="*/ 858152 w 985675"/>
              <a:gd name="connsiteY1" fmla="*/ 206527 h 1058397"/>
              <a:gd name="connsiteX2" fmla="*/ 727455 w 985675"/>
              <a:gd name="connsiteY2" fmla="*/ 282136 h 1058397"/>
              <a:gd name="connsiteX3" fmla="*/ 713413 w 985675"/>
              <a:gd name="connsiteY3" fmla="*/ 274575 h 1058397"/>
              <a:gd name="connsiteX4" fmla="*/ 713773 w 985675"/>
              <a:gd name="connsiteY4" fmla="*/ 225969 h 1058397"/>
              <a:gd name="connsiteX5" fmla="*/ 697571 w 985675"/>
              <a:gd name="connsiteY5" fmla="*/ 210127 h 1058397"/>
              <a:gd name="connsiteX6" fmla="*/ 375329 w 985675"/>
              <a:gd name="connsiteY6" fmla="*/ 210487 h 1058397"/>
              <a:gd name="connsiteX7" fmla="*/ 184504 w 985675"/>
              <a:gd name="connsiteY7" fmla="*/ 210487 h 1058397"/>
              <a:gd name="connsiteX8" fmla="*/ 136978 w 985675"/>
              <a:gd name="connsiteY8" fmla="*/ 257653 h 1058397"/>
              <a:gd name="connsiteX9" fmla="*/ 136978 w 985675"/>
              <a:gd name="connsiteY9" fmla="*/ 873334 h 1058397"/>
              <a:gd name="connsiteX10" fmla="*/ 185584 w 985675"/>
              <a:gd name="connsiteY10" fmla="*/ 921220 h 1058397"/>
              <a:gd name="connsiteX11" fmla="*/ 799465 w 985675"/>
              <a:gd name="connsiteY11" fmla="*/ 921220 h 1058397"/>
              <a:gd name="connsiteX12" fmla="*/ 848431 w 985675"/>
              <a:gd name="connsiteY12" fmla="*/ 871534 h 1058397"/>
              <a:gd name="connsiteX13" fmla="*/ 848071 w 985675"/>
              <a:gd name="connsiteY13" fmla="*/ 362067 h 1058397"/>
              <a:gd name="connsiteX14" fmla="*/ 864993 w 985675"/>
              <a:gd name="connsiteY14" fmla="*/ 332543 h 1058397"/>
              <a:gd name="connsiteX15" fmla="*/ 982008 w 985675"/>
              <a:gd name="connsiteY15" fmla="*/ 265934 h 1058397"/>
              <a:gd name="connsiteX16" fmla="*/ 985249 w 985675"/>
              <a:gd name="connsiteY16" fmla="*/ 286097 h 1058397"/>
              <a:gd name="connsiteX17" fmla="*/ 985609 w 985675"/>
              <a:gd name="connsiteY17" fmla="*/ 869373 h 1058397"/>
              <a:gd name="connsiteX18" fmla="*/ 795864 w 985675"/>
              <a:gd name="connsiteY18" fmla="*/ 1058398 h 1058397"/>
              <a:gd name="connsiteX19" fmla="*/ 189185 w 985675"/>
              <a:gd name="connsiteY19" fmla="*/ 1058398 h 1058397"/>
              <a:gd name="connsiteX20" fmla="*/ 160 w 985675"/>
              <a:gd name="connsiteY20" fmla="*/ 869013 h 1058397"/>
              <a:gd name="connsiteX21" fmla="*/ 160 w 985675"/>
              <a:gd name="connsiteY21" fmla="*/ 253333 h 1058397"/>
              <a:gd name="connsiteX22" fmla="*/ 146699 w 985675"/>
              <a:gd name="connsiteY22" fmla="*/ 76189 h 1058397"/>
              <a:gd name="connsiteX23" fmla="*/ 185944 w 985675"/>
              <a:gd name="connsiteY23" fmla="*/ 73669 h 1058397"/>
              <a:gd name="connsiteX24" fmla="*/ 693611 w 985675"/>
              <a:gd name="connsiteY24" fmla="*/ 74029 h 1058397"/>
              <a:gd name="connsiteX25" fmla="*/ 713773 w 985675"/>
              <a:gd name="connsiteY25" fmla="*/ 54587 h 1058397"/>
              <a:gd name="connsiteX26" fmla="*/ 713413 w 985675"/>
              <a:gd name="connsiteY26" fmla="*/ 13181 h 1058397"/>
              <a:gd name="connsiteX27" fmla="*/ 728535 w 985675"/>
              <a:gd name="connsiteY27" fmla="*/ 4180 h 1058397"/>
              <a:gd name="connsiteX28" fmla="*/ 909279 w 985675"/>
              <a:gd name="connsiteY28" fmla="*/ 108594 h 1058397"/>
              <a:gd name="connsiteX29" fmla="*/ 968327 w 985675"/>
              <a:gd name="connsiteY29" fmla="*/ 142798 h 1058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85675" h="1058397">
                <a:moveTo>
                  <a:pt x="968327" y="142798"/>
                </a:moveTo>
                <a:cubicBezTo>
                  <a:pt x="929442" y="165121"/>
                  <a:pt x="893797" y="186004"/>
                  <a:pt x="858152" y="206527"/>
                </a:cubicBezTo>
                <a:cubicBezTo>
                  <a:pt x="814587" y="231730"/>
                  <a:pt x="771021" y="256933"/>
                  <a:pt x="727455" y="282136"/>
                </a:cubicBezTo>
                <a:cubicBezTo>
                  <a:pt x="717734" y="287897"/>
                  <a:pt x="712693" y="288617"/>
                  <a:pt x="713413" y="274575"/>
                </a:cubicBezTo>
                <a:cubicBezTo>
                  <a:pt x="714134" y="258373"/>
                  <a:pt x="712693" y="242171"/>
                  <a:pt x="713773" y="225969"/>
                </a:cubicBezTo>
                <a:cubicBezTo>
                  <a:pt x="714494" y="213007"/>
                  <a:pt x="709813" y="210127"/>
                  <a:pt x="697571" y="210127"/>
                </a:cubicBezTo>
                <a:cubicBezTo>
                  <a:pt x="590277" y="210487"/>
                  <a:pt x="482623" y="210487"/>
                  <a:pt x="375329" y="210487"/>
                </a:cubicBezTo>
                <a:cubicBezTo>
                  <a:pt x="311601" y="210487"/>
                  <a:pt x="248232" y="210487"/>
                  <a:pt x="184504" y="210487"/>
                </a:cubicBezTo>
                <a:cubicBezTo>
                  <a:pt x="152100" y="210487"/>
                  <a:pt x="136978" y="225609"/>
                  <a:pt x="136978" y="257653"/>
                </a:cubicBezTo>
                <a:cubicBezTo>
                  <a:pt x="136978" y="462880"/>
                  <a:pt x="136978" y="668107"/>
                  <a:pt x="136978" y="873334"/>
                </a:cubicBezTo>
                <a:cubicBezTo>
                  <a:pt x="136978" y="906818"/>
                  <a:pt x="151740" y="921220"/>
                  <a:pt x="185584" y="921220"/>
                </a:cubicBezTo>
                <a:cubicBezTo>
                  <a:pt x="390091" y="921220"/>
                  <a:pt x="594598" y="921220"/>
                  <a:pt x="799465" y="921220"/>
                </a:cubicBezTo>
                <a:cubicBezTo>
                  <a:pt x="833669" y="921220"/>
                  <a:pt x="848431" y="906458"/>
                  <a:pt x="848431" y="871534"/>
                </a:cubicBezTo>
                <a:cubicBezTo>
                  <a:pt x="848431" y="701591"/>
                  <a:pt x="848791" y="532009"/>
                  <a:pt x="848071" y="362067"/>
                </a:cubicBezTo>
                <a:cubicBezTo>
                  <a:pt x="848071" y="347665"/>
                  <a:pt x="852032" y="339384"/>
                  <a:pt x="864993" y="332543"/>
                </a:cubicBezTo>
                <a:cubicBezTo>
                  <a:pt x="904238" y="311300"/>
                  <a:pt x="942763" y="288257"/>
                  <a:pt x="982008" y="265934"/>
                </a:cubicBezTo>
                <a:cubicBezTo>
                  <a:pt x="987409" y="272775"/>
                  <a:pt x="985249" y="279616"/>
                  <a:pt x="985249" y="286097"/>
                </a:cubicBezTo>
                <a:cubicBezTo>
                  <a:pt x="985609" y="480522"/>
                  <a:pt x="985609" y="674948"/>
                  <a:pt x="985609" y="869373"/>
                </a:cubicBezTo>
                <a:cubicBezTo>
                  <a:pt x="985609" y="983868"/>
                  <a:pt x="910719" y="1058398"/>
                  <a:pt x="795864" y="1058398"/>
                </a:cubicBezTo>
                <a:cubicBezTo>
                  <a:pt x="593518" y="1058398"/>
                  <a:pt x="391531" y="1058398"/>
                  <a:pt x="189185" y="1058398"/>
                </a:cubicBezTo>
                <a:cubicBezTo>
                  <a:pt x="74690" y="1058398"/>
                  <a:pt x="160" y="983868"/>
                  <a:pt x="160" y="869013"/>
                </a:cubicBezTo>
                <a:cubicBezTo>
                  <a:pt x="160" y="663786"/>
                  <a:pt x="-200" y="458560"/>
                  <a:pt x="160" y="253333"/>
                </a:cubicBezTo>
                <a:cubicBezTo>
                  <a:pt x="160" y="164041"/>
                  <a:pt x="59928" y="92392"/>
                  <a:pt x="146699" y="76189"/>
                </a:cubicBezTo>
                <a:cubicBezTo>
                  <a:pt x="159661" y="73669"/>
                  <a:pt x="172983" y="73669"/>
                  <a:pt x="185944" y="73669"/>
                </a:cubicBezTo>
                <a:cubicBezTo>
                  <a:pt x="355167" y="73669"/>
                  <a:pt x="524389" y="73309"/>
                  <a:pt x="693611" y="74029"/>
                </a:cubicBezTo>
                <a:cubicBezTo>
                  <a:pt x="708733" y="74029"/>
                  <a:pt x="715574" y="71149"/>
                  <a:pt x="713773" y="54587"/>
                </a:cubicBezTo>
                <a:cubicBezTo>
                  <a:pt x="712333" y="40905"/>
                  <a:pt x="714134" y="26863"/>
                  <a:pt x="713413" y="13181"/>
                </a:cubicBezTo>
                <a:cubicBezTo>
                  <a:pt x="712693" y="-861"/>
                  <a:pt x="715574" y="-3381"/>
                  <a:pt x="728535" y="4180"/>
                </a:cubicBezTo>
                <a:cubicBezTo>
                  <a:pt x="788663" y="39465"/>
                  <a:pt x="848791" y="74029"/>
                  <a:pt x="909279" y="108594"/>
                </a:cubicBezTo>
                <a:cubicBezTo>
                  <a:pt x="927641" y="119395"/>
                  <a:pt x="946364" y="130196"/>
                  <a:pt x="968327" y="142798"/>
                </a:cubicBezTo>
                <a:close/>
              </a:path>
            </a:pathLst>
          </a:custGeom>
          <a:solidFill>
            <a:schemeClr val="accent1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824" name="Freeform: Shape 1823">
            <a:extLst>
              <a:ext uri="{FF2B5EF4-FFF2-40B4-BE49-F238E27FC236}">
                <a16:creationId xmlns:a16="http://schemas.microsoft.com/office/drawing/2014/main" id="{44812726-7790-457C-BAD6-3E183441844D}"/>
              </a:ext>
            </a:extLst>
          </p:cNvPr>
          <p:cNvSpPr/>
          <p:nvPr/>
        </p:nvSpPr>
        <p:spPr>
          <a:xfrm flipH="1">
            <a:off x="6832289" y="4020778"/>
            <a:ext cx="1037551" cy="1114100"/>
          </a:xfrm>
          <a:custGeom>
            <a:avLst/>
            <a:gdLst>
              <a:gd name="connsiteX0" fmla="*/ 968327 w 985675"/>
              <a:gd name="connsiteY0" fmla="*/ 142798 h 1058397"/>
              <a:gd name="connsiteX1" fmla="*/ 858152 w 985675"/>
              <a:gd name="connsiteY1" fmla="*/ 206527 h 1058397"/>
              <a:gd name="connsiteX2" fmla="*/ 727455 w 985675"/>
              <a:gd name="connsiteY2" fmla="*/ 282136 h 1058397"/>
              <a:gd name="connsiteX3" fmla="*/ 713413 w 985675"/>
              <a:gd name="connsiteY3" fmla="*/ 274575 h 1058397"/>
              <a:gd name="connsiteX4" fmla="*/ 713773 w 985675"/>
              <a:gd name="connsiteY4" fmla="*/ 225969 h 1058397"/>
              <a:gd name="connsiteX5" fmla="*/ 697571 w 985675"/>
              <a:gd name="connsiteY5" fmla="*/ 210127 h 1058397"/>
              <a:gd name="connsiteX6" fmla="*/ 375329 w 985675"/>
              <a:gd name="connsiteY6" fmla="*/ 210487 h 1058397"/>
              <a:gd name="connsiteX7" fmla="*/ 184504 w 985675"/>
              <a:gd name="connsiteY7" fmla="*/ 210487 h 1058397"/>
              <a:gd name="connsiteX8" fmla="*/ 136978 w 985675"/>
              <a:gd name="connsiteY8" fmla="*/ 257653 h 1058397"/>
              <a:gd name="connsiteX9" fmla="*/ 136978 w 985675"/>
              <a:gd name="connsiteY9" fmla="*/ 873334 h 1058397"/>
              <a:gd name="connsiteX10" fmla="*/ 185584 w 985675"/>
              <a:gd name="connsiteY10" fmla="*/ 921220 h 1058397"/>
              <a:gd name="connsiteX11" fmla="*/ 799465 w 985675"/>
              <a:gd name="connsiteY11" fmla="*/ 921220 h 1058397"/>
              <a:gd name="connsiteX12" fmla="*/ 848431 w 985675"/>
              <a:gd name="connsiteY12" fmla="*/ 871534 h 1058397"/>
              <a:gd name="connsiteX13" fmla="*/ 848071 w 985675"/>
              <a:gd name="connsiteY13" fmla="*/ 362067 h 1058397"/>
              <a:gd name="connsiteX14" fmla="*/ 864993 w 985675"/>
              <a:gd name="connsiteY14" fmla="*/ 332543 h 1058397"/>
              <a:gd name="connsiteX15" fmla="*/ 982008 w 985675"/>
              <a:gd name="connsiteY15" fmla="*/ 265934 h 1058397"/>
              <a:gd name="connsiteX16" fmla="*/ 985249 w 985675"/>
              <a:gd name="connsiteY16" fmla="*/ 286097 h 1058397"/>
              <a:gd name="connsiteX17" fmla="*/ 985609 w 985675"/>
              <a:gd name="connsiteY17" fmla="*/ 869373 h 1058397"/>
              <a:gd name="connsiteX18" fmla="*/ 795864 w 985675"/>
              <a:gd name="connsiteY18" fmla="*/ 1058398 h 1058397"/>
              <a:gd name="connsiteX19" fmla="*/ 189185 w 985675"/>
              <a:gd name="connsiteY19" fmla="*/ 1058398 h 1058397"/>
              <a:gd name="connsiteX20" fmla="*/ 160 w 985675"/>
              <a:gd name="connsiteY20" fmla="*/ 869013 h 1058397"/>
              <a:gd name="connsiteX21" fmla="*/ 160 w 985675"/>
              <a:gd name="connsiteY21" fmla="*/ 253333 h 1058397"/>
              <a:gd name="connsiteX22" fmla="*/ 146699 w 985675"/>
              <a:gd name="connsiteY22" fmla="*/ 76189 h 1058397"/>
              <a:gd name="connsiteX23" fmla="*/ 185944 w 985675"/>
              <a:gd name="connsiteY23" fmla="*/ 73669 h 1058397"/>
              <a:gd name="connsiteX24" fmla="*/ 693611 w 985675"/>
              <a:gd name="connsiteY24" fmla="*/ 74029 h 1058397"/>
              <a:gd name="connsiteX25" fmla="*/ 713773 w 985675"/>
              <a:gd name="connsiteY25" fmla="*/ 54587 h 1058397"/>
              <a:gd name="connsiteX26" fmla="*/ 713413 w 985675"/>
              <a:gd name="connsiteY26" fmla="*/ 13181 h 1058397"/>
              <a:gd name="connsiteX27" fmla="*/ 728535 w 985675"/>
              <a:gd name="connsiteY27" fmla="*/ 4180 h 1058397"/>
              <a:gd name="connsiteX28" fmla="*/ 909279 w 985675"/>
              <a:gd name="connsiteY28" fmla="*/ 108594 h 1058397"/>
              <a:gd name="connsiteX29" fmla="*/ 968327 w 985675"/>
              <a:gd name="connsiteY29" fmla="*/ 142798 h 1058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85675" h="1058397">
                <a:moveTo>
                  <a:pt x="968327" y="142798"/>
                </a:moveTo>
                <a:cubicBezTo>
                  <a:pt x="929442" y="165121"/>
                  <a:pt x="893797" y="186004"/>
                  <a:pt x="858152" y="206527"/>
                </a:cubicBezTo>
                <a:cubicBezTo>
                  <a:pt x="814587" y="231730"/>
                  <a:pt x="771021" y="256933"/>
                  <a:pt x="727455" y="282136"/>
                </a:cubicBezTo>
                <a:cubicBezTo>
                  <a:pt x="717734" y="287897"/>
                  <a:pt x="712693" y="288617"/>
                  <a:pt x="713413" y="274575"/>
                </a:cubicBezTo>
                <a:cubicBezTo>
                  <a:pt x="714134" y="258373"/>
                  <a:pt x="712693" y="242171"/>
                  <a:pt x="713773" y="225969"/>
                </a:cubicBezTo>
                <a:cubicBezTo>
                  <a:pt x="714494" y="213007"/>
                  <a:pt x="709813" y="210127"/>
                  <a:pt x="697571" y="210127"/>
                </a:cubicBezTo>
                <a:cubicBezTo>
                  <a:pt x="590277" y="210487"/>
                  <a:pt x="482623" y="210487"/>
                  <a:pt x="375329" y="210487"/>
                </a:cubicBezTo>
                <a:cubicBezTo>
                  <a:pt x="311601" y="210487"/>
                  <a:pt x="248232" y="210487"/>
                  <a:pt x="184504" y="210487"/>
                </a:cubicBezTo>
                <a:cubicBezTo>
                  <a:pt x="152100" y="210487"/>
                  <a:pt x="136978" y="225609"/>
                  <a:pt x="136978" y="257653"/>
                </a:cubicBezTo>
                <a:cubicBezTo>
                  <a:pt x="136978" y="462880"/>
                  <a:pt x="136978" y="668107"/>
                  <a:pt x="136978" y="873334"/>
                </a:cubicBezTo>
                <a:cubicBezTo>
                  <a:pt x="136978" y="906818"/>
                  <a:pt x="151740" y="921220"/>
                  <a:pt x="185584" y="921220"/>
                </a:cubicBezTo>
                <a:cubicBezTo>
                  <a:pt x="390091" y="921220"/>
                  <a:pt x="594598" y="921220"/>
                  <a:pt x="799465" y="921220"/>
                </a:cubicBezTo>
                <a:cubicBezTo>
                  <a:pt x="833669" y="921220"/>
                  <a:pt x="848431" y="906458"/>
                  <a:pt x="848431" y="871534"/>
                </a:cubicBezTo>
                <a:cubicBezTo>
                  <a:pt x="848431" y="701591"/>
                  <a:pt x="848791" y="532009"/>
                  <a:pt x="848071" y="362067"/>
                </a:cubicBezTo>
                <a:cubicBezTo>
                  <a:pt x="848071" y="347665"/>
                  <a:pt x="852032" y="339384"/>
                  <a:pt x="864993" y="332543"/>
                </a:cubicBezTo>
                <a:cubicBezTo>
                  <a:pt x="904238" y="311300"/>
                  <a:pt x="942763" y="288257"/>
                  <a:pt x="982008" y="265934"/>
                </a:cubicBezTo>
                <a:cubicBezTo>
                  <a:pt x="987409" y="272775"/>
                  <a:pt x="985249" y="279616"/>
                  <a:pt x="985249" y="286097"/>
                </a:cubicBezTo>
                <a:cubicBezTo>
                  <a:pt x="985609" y="480522"/>
                  <a:pt x="985609" y="674948"/>
                  <a:pt x="985609" y="869373"/>
                </a:cubicBezTo>
                <a:cubicBezTo>
                  <a:pt x="985609" y="983868"/>
                  <a:pt x="910719" y="1058398"/>
                  <a:pt x="795864" y="1058398"/>
                </a:cubicBezTo>
                <a:cubicBezTo>
                  <a:pt x="593518" y="1058398"/>
                  <a:pt x="391531" y="1058398"/>
                  <a:pt x="189185" y="1058398"/>
                </a:cubicBezTo>
                <a:cubicBezTo>
                  <a:pt x="74690" y="1058398"/>
                  <a:pt x="160" y="983868"/>
                  <a:pt x="160" y="869013"/>
                </a:cubicBezTo>
                <a:cubicBezTo>
                  <a:pt x="160" y="663786"/>
                  <a:pt x="-200" y="458560"/>
                  <a:pt x="160" y="253333"/>
                </a:cubicBezTo>
                <a:cubicBezTo>
                  <a:pt x="160" y="164041"/>
                  <a:pt x="59928" y="92392"/>
                  <a:pt x="146699" y="76189"/>
                </a:cubicBezTo>
                <a:cubicBezTo>
                  <a:pt x="159661" y="73669"/>
                  <a:pt x="172983" y="73669"/>
                  <a:pt x="185944" y="73669"/>
                </a:cubicBezTo>
                <a:cubicBezTo>
                  <a:pt x="355167" y="73669"/>
                  <a:pt x="524389" y="73309"/>
                  <a:pt x="693611" y="74029"/>
                </a:cubicBezTo>
                <a:cubicBezTo>
                  <a:pt x="708733" y="74029"/>
                  <a:pt x="715574" y="71149"/>
                  <a:pt x="713773" y="54587"/>
                </a:cubicBezTo>
                <a:cubicBezTo>
                  <a:pt x="712333" y="40905"/>
                  <a:pt x="714134" y="26863"/>
                  <a:pt x="713413" y="13181"/>
                </a:cubicBezTo>
                <a:cubicBezTo>
                  <a:pt x="712693" y="-861"/>
                  <a:pt x="715574" y="-3381"/>
                  <a:pt x="728535" y="4180"/>
                </a:cubicBezTo>
                <a:cubicBezTo>
                  <a:pt x="788663" y="39465"/>
                  <a:pt x="848791" y="74029"/>
                  <a:pt x="909279" y="108594"/>
                </a:cubicBezTo>
                <a:cubicBezTo>
                  <a:pt x="927641" y="119395"/>
                  <a:pt x="946364" y="130196"/>
                  <a:pt x="968327" y="142798"/>
                </a:cubicBezTo>
                <a:close/>
              </a:path>
            </a:pathLst>
          </a:custGeom>
          <a:solidFill>
            <a:schemeClr val="accent4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825" name="Freeform: Shape 1824">
            <a:extLst>
              <a:ext uri="{FF2B5EF4-FFF2-40B4-BE49-F238E27FC236}">
                <a16:creationId xmlns:a16="http://schemas.microsoft.com/office/drawing/2014/main" id="{E039E84B-F864-4E17-B9A2-0C13EBBDF6F1}"/>
              </a:ext>
            </a:extLst>
          </p:cNvPr>
          <p:cNvSpPr/>
          <p:nvPr/>
        </p:nvSpPr>
        <p:spPr>
          <a:xfrm flipH="1">
            <a:off x="4322162" y="4020778"/>
            <a:ext cx="1037551" cy="1114100"/>
          </a:xfrm>
          <a:custGeom>
            <a:avLst/>
            <a:gdLst>
              <a:gd name="connsiteX0" fmla="*/ 968327 w 985675"/>
              <a:gd name="connsiteY0" fmla="*/ 142798 h 1058397"/>
              <a:gd name="connsiteX1" fmla="*/ 858152 w 985675"/>
              <a:gd name="connsiteY1" fmla="*/ 206527 h 1058397"/>
              <a:gd name="connsiteX2" fmla="*/ 727455 w 985675"/>
              <a:gd name="connsiteY2" fmla="*/ 282136 h 1058397"/>
              <a:gd name="connsiteX3" fmla="*/ 713413 w 985675"/>
              <a:gd name="connsiteY3" fmla="*/ 274575 h 1058397"/>
              <a:gd name="connsiteX4" fmla="*/ 713773 w 985675"/>
              <a:gd name="connsiteY4" fmla="*/ 225969 h 1058397"/>
              <a:gd name="connsiteX5" fmla="*/ 697571 w 985675"/>
              <a:gd name="connsiteY5" fmla="*/ 210127 h 1058397"/>
              <a:gd name="connsiteX6" fmla="*/ 375329 w 985675"/>
              <a:gd name="connsiteY6" fmla="*/ 210487 h 1058397"/>
              <a:gd name="connsiteX7" fmla="*/ 184504 w 985675"/>
              <a:gd name="connsiteY7" fmla="*/ 210487 h 1058397"/>
              <a:gd name="connsiteX8" fmla="*/ 136978 w 985675"/>
              <a:gd name="connsiteY8" fmla="*/ 257653 h 1058397"/>
              <a:gd name="connsiteX9" fmla="*/ 136978 w 985675"/>
              <a:gd name="connsiteY9" fmla="*/ 873334 h 1058397"/>
              <a:gd name="connsiteX10" fmla="*/ 185584 w 985675"/>
              <a:gd name="connsiteY10" fmla="*/ 921220 h 1058397"/>
              <a:gd name="connsiteX11" fmla="*/ 799465 w 985675"/>
              <a:gd name="connsiteY11" fmla="*/ 921220 h 1058397"/>
              <a:gd name="connsiteX12" fmla="*/ 848431 w 985675"/>
              <a:gd name="connsiteY12" fmla="*/ 871534 h 1058397"/>
              <a:gd name="connsiteX13" fmla="*/ 848071 w 985675"/>
              <a:gd name="connsiteY13" fmla="*/ 362067 h 1058397"/>
              <a:gd name="connsiteX14" fmla="*/ 864993 w 985675"/>
              <a:gd name="connsiteY14" fmla="*/ 332543 h 1058397"/>
              <a:gd name="connsiteX15" fmla="*/ 982008 w 985675"/>
              <a:gd name="connsiteY15" fmla="*/ 265934 h 1058397"/>
              <a:gd name="connsiteX16" fmla="*/ 985249 w 985675"/>
              <a:gd name="connsiteY16" fmla="*/ 286097 h 1058397"/>
              <a:gd name="connsiteX17" fmla="*/ 985609 w 985675"/>
              <a:gd name="connsiteY17" fmla="*/ 869373 h 1058397"/>
              <a:gd name="connsiteX18" fmla="*/ 795864 w 985675"/>
              <a:gd name="connsiteY18" fmla="*/ 1058398 h 1058397"/>
              <a:gd name="connsiteX19" fmla="*/ 189185 w 985675"/>
              <a:gd name="connsiteY19" fmla="*/ 1058398 h 1058397"/>
              <a:gd name="connsiteX20" fmla="*/ 160 w 985675"/>
              <a:gd name="connsiteY20" fmla="*/ 869013 h 1058397"/>
              <a:gd name="connsiteX21" fmla="*/ 160 w 985675"/>
              <a:gd name="connsiteY21" fmla="*/ 253333 h 1058397"/>
              <a:gd name="connsiteX22" fmla="*/ 146699 w 985675"/>
              <a:gd name="connsiteY22" fmla="*/ 76189 h 1058397"/>
              <a:gd name="connsiteX23" fmla="*/ 185944 w 985675"/>
              <a:gd name="connsiteY23" fmla="*/ 73669 h 1058397"/>
              <a:gd name="connsiteX24" fmla="*/ 693611 w 985675"/>
              <a:gd name="connsiteY24" fmla="*/ 74029 h 1058397"/>
              <a:gd name="connsiteX25" fmla="*/ 713773 w 985675"/>
              <a:gd name="connsiteY25" fmla="*/ 54587 h 1058397"/>
              <a:gd name="connsiteX26" fmla="*/ 713413 w 985675"/>
              <a:gd name="connsiteY26" fmla="*/ 13181 h 1058397"/>
              <a:gd name="connsiteX27" fmla="*/ 728535 w 985675"/>
              <a:gd name="connsiteY27" fmla="*/ 4180 h 1058397"/>
              <a:gd name="connsiteX28" fmla="*/ 909279 w 985675"/>
              <a:gd name="connsiteY28" fmla="*/ 108594 h 1058397"/>
              <a:gd name="connsiteX29" fmla="*/ 968327 w 985675"/>
              <a:gd name="connsiteY29" fmla="*/ 142798 h 1058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85675" h="1058397">
                <a:moveTo>
                  <a:pt x="968327" y="142798"/>
                </a:moveTo>
                <a:cubicBezTo>
                  <a:pt x="929442" y="165121"/>
                  <a:pt x="893797" y="186004"/>
                  <a:pt x="858152" y="206527"/>
                </a:cubicBezTo>
                <a:cubicBezTo>
                  <a:pt x="814587" y="231730"/>
                  <a:pt x="771021" y="256933"/>
                  <a:pt x="727455" y="282136"/>
                </a:cubicBezTo>
                <a:cubicBezTo>
                  <a:pt x="717734" y="287897"/>
                  <a:pt x="712693" y="288617"/>
                  <a:pt x="713413" y="274575"/>
                </a:cubicBezTo>
                <a:cubicBezTo>
                  <a:pt x="714134" y="258373"/>
                  <a:pt x="712693" y="242171"/>
                  <a:pt x="713773" y="225969"/>
                </a:cubicBezTo>
                <a:cubicBezTo>
                  <a:pt x="714494" y="213007"/>
                  <a:pt x="709813" y="210127"/>
                  <a:pt x="697571" y="210127"/>
                </a:cubicBezTo>
                <a:cubicBezTo>
                  <a:pt x="590277" y="210487"/>
                  <a:pt x="482623" y="210487"/>
                  <a:pt x="375329" y="210487"/>
                </a:cubicBezTo>
                <a:cubicBezTo>
                  <a:pt x="311601" y="210487"/>
                  <a:pt x="248232" y="210487"/>
                  <a:pt x="184504" y="210487"/>
                </a:cubicBezTo>
                <a:cubicBezTo>
                  <a:pt x="152100" y="210487"/>
                  <a:pt x="136978" y="225609"/>
                  <a:pt x="136978" y="257653"/>
                </a:cubicBezTo>
                <a:cubicBezTo>
                  <a:pt x="136978" y="462880"/>
                  <a:pt x="136978" y="668107"/>
                  <a:pt x="136978" y="873334"/>
                </a:cubicBezTo>
                <a:cubicBezTo>
                  <a:pt x="136978" y="906818"/>
                  <a:pt x="151740" y="921220"/>
                  <a:pt x="185584" y="921220"/>
                </a:cubicBezTo>
                <a:cubicBezTo>
                  <a:pt x="390091" y="921220"/>
                  <a:pt x="594598" y="921220"/>
                  <a:pt x="799465" y="921220"/>
                </a:cubicBezTo>
                <a:cubicBezTo>
                  <a:pt x="833669" y="921220"/>
                  <a:pt x="848431" y="906458"/>
                  <a:pt x="848431" y="871534"/>
                </a:cubicBezTo>
                <a:cubicBezTo>
                  <a:pt x="848431" y="701591"/>
                  <a:pt x="848791" y="532009"/>
                  <a:pt x="848071" y="362067"/>
                </a:cubicBezTo>
                <a:cubicBezTo>
                  <a:pt x="848071" y="347665"/>
                  <a:pt x="852032" y="339384"/>
                  <a:pt x="864993" y="332543"/>
                </a:cubicBezTo>
                <a:cubicBezTo>
                  <a:pt x="904238" y="311300"/>
                  <a:pt x="942763" y="288257"/>
                  <a:pt x="982008" y="265934"/>
                </a:cubicBezTo>
                <a:cubicBezTo>
                  <a:pt x="987409" y="272775"/>
                  <a:pt x="985249" y="279616"/>
                  <a:pt x="985249" y="286097"/>
                </a:cubicBezTo>
                <a:cubicBezTo>
                  <a:pt x="985609" y="480522"/>
                  <a:pt x="985609" y="674948"/>
                  <a:pt x="985609" y="869373"/>
                </a:cubicBezTo>
                <a:cubicBezTo>
                  <a:pt x="985609" y="983868"/>
                  <a:pt x="910719" y="1058398"/>
                  <a:pt x="795864" y="1058398"/>
                </a:cubicBezTo>
                <a:cubicBezTo>
                  <a:pt x="593518" y="1058398"/>
                  <a:pt x="391531" y="1058398"/>
                  <a:pt x="189185" y="1058398"/>
                </a:cubicBezTo>
                <a:cubicBezTo>
                  <a:pt x="74690" y="1058398"/>
                  <a:pt x="160" y="983868"/>
                  <a:pt x="160" y="869013"/>
                </a:cubicBezTo>
                <a:cubicBezTo>
                  <a:pt x="160" y="663786"/>
                  <a:pt x="-200" y="458560"/>
                  <a:pt x="160" y="253333"/>
                </a:cubicBezTo>
                <a:cubicBezTo>
                  <a:pt x="160" y="164041"/>
                  <a:pt x="59928" y="92392"/>
                  <a:pt x="146699" y="76189"/>
                </a:cubicBezTo>
                <a:cubicBezTo>
                  <a:pt x="159661" y="73669"/>
                  <a:pt x="172983" y="73669"/>
                  <a:pt x="185944" y="73669"/>
                </a:cubicBezTo>
                <a:cubicBezTo>
                  <a:pt x="355167" y="73669"/>
                  <a:pt x="524389" y="73309"/>
                  <a:pt x="693611" y="74029"/>
                </a:cubicBezTo>
                <a:cubicBezTo>
                  <a:pt x="708733" y="74029"/>
                  <a:pt x="715574" y="71149"/>
                  <a:pt x="713773" y="54587"/>
                </a:cubicBezTo>
                <a:cubicBezTo>
                  <a:pt x="712333" y="40905"/>
                  <a:pt x="714134" y="26863"/>
                  <a:pt x="713413" y="13181"/>
                </a:cubicBezTo>
                <a:cubicBezTo>
                  <a:pt x="712693" y="-861"/>
                  <a:pt x="715574" y="-3381"/>
                  <a:pt x="728535" y="4180"/>
                </a:cubicBezTo>
                <a:cubicBezTo>
                  <a:pt x="788663" y="39465"/>
                  <a:pt x="848791" y="74029"/>
                  <a:pt x="909279" y="108594"/>
                </a:cubicBezTo>
                <a:cubicBezTo>
                  <a:pt x="927641" y="119395"/>
                  <a:pt x="946364" y="130196"/>
                  <a:pt x="968327" y="142798"/>
                </a:cubicBezTo>
                <a:close/>
              </a:path>
            </a:pathLst>
          </a:custGeom>
          <a:solidFill>
            <a:schemeClr val="accent2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826" name="Freeform: Shape 1825">
            <a:extLst>
              <a:ext uri="{FF2B5EF4-FFF2-40B4-BE49-F238E27FC236}">
                <a16:creationId xmlns:a16="http://schemas.microsoft.com/office/drawing/2014/main" id="{C5AE78B5-4247-4FAD-A60B-EF855B8E6A9C}"/>
              </a:ext>
            </a:extLst>
          </p:cNvPr>
          <p:cNvSpPr/>
          <p:nvPr/>
        </p:nvSpPr>
        <p:spPr>
          <a:xfrm flipH="1">
            <a:off x="1812034" y="4020778"/>
            <a:ext cx="1037551" cy="1114100"/>
          </a:xfrm>
          <a:custGeom>
            <a:avLst/>
            <a:gdLst>
              <a:gd name="connsiteX0" fmla="*/ 968327 w 985675"/>
              <a:gd name="connsiteY0" fmla="*/ 142798 h 1058397"/>
              <a:gd name="connsiteX1" fmla="*/ 858152 w 985675"/>
              <a:gd name="connsiteY1" fmla="*/ 206527 h 1058397"/>
              <a:gd name="connsiteX2" fmla="*/ 727455 w 985675"/>
              <a:gd name="connsiteY2" fmla="*/ 282136 h 1058397"/>
              <a:gd name="connsiteX3" fmla="*/ 713413 w 985675"/>
              <a:gd name="connsiteY3" fmla="*/ 274575 h 1058397"/>
              <a:gd name="connsiteX4" fmla="*/ 713773 w 985675"/>
              <a:gd name="connsiteY4" fmla="*/ 225969 h 1058397"/>
              <a:gd name="connsiteX5" fmla="*/ 697571 w 985675"/>
              <a:gd name="connsiteY5" fmla="*/ 210127 h 1058397"/>
              <a:gd name="connsiteX6" fmla="*/ 375329 w 985675"/>
              <a:gd name="connsiteY6" fmla="*/ 210487 h 1058397"/>
              <a:gd name="connsiteX7" fmla="*/ 184504 w 985675"/>
              <a:gd name="connsiteY7" fmla="*/ 210487 h 1058397"/>
              <a:gd name="connsiteX8" fmla="*/ 136978 w 985675"/>
              <a:gd name="connsiteY8" fmla="*/ 257653 h 1058397"/>
              <a:gd name="connsiteX9" fmla="*/ 136978 w 985675"/>
              <a:gd name="connsiteY9" fmla="*/ 873334 h 1058397"/>
              <a:gd name="connsiteX10" fmla="*/ 185584 w 985675"/>
              <a:gd name="connsiteY10" fmla="*/ 921220 h 1058397"/>
              <a:gd name="connsiteX11" fmla="*/ 799465 w 985675"/>
              <a:gd name="connsiteY11" fmla="*/ 921220 h 1058397"/>
              <a:gd name="connsiteX12" fmla="*/ 848431 w 985675"/>
              <a:gd name="connsiteY12" fmla="*/ 871534 h 1058397"/>
              <a:gd name="connsiteX13" fmla="*/ 848071 w 985675"/>
              <a:gd name="connsiteY13" fmla="*/ 362067 h 1058397"/>
              <a:gd name="connsiteX14" fmla="*/ 864993 w 985675"/>
              <a:gd name="connsiteY14" fmla="*/ 332543 h 1058397"/>
              <a:gd name="connsiteX15" fmla="*/ 982008 w 985675"/>
              <a:gd name="connsiteY15" fmla="*/ 265934 h 1058397"/>
              <a:gd name="connsiteX16" fmla="*/ 985249 w 985675"/>
              <a:gd name="connsiteY16" fmla="*/ 286097 h 1058397"/>
              <a:gd name="connsiteX17" fmla="*/ 985609 w 985675"/>
              <a:gd name="connsiteY17" fmla="*/ 869373 h 1058397"/>
              <a:gd name="connsiteX18" fmla="*/ 795864 w 985675"/>
              <a:gd name="connsiteY18" fmla="*/ 1058398 h 1058397"/>
              <a:gd name="connsiteX19" fmla="*/ 189185 w 985675"/>
              <a:gd name="connsiteY19" fmla="*/ 1058398 h 1058397"/>
              <a:gd name="connsiteX20" fmla="*/ 160 w 985675"/>
              <a:gd name="connsiteY20" fmla="*/ 869013 h 1058397"/>
              <a:gd name="connsiteX21" fmla="*/ 160 w 985675"/>
              <a:gd name="connsiteY21" fmla="*/ 253333 h 1058397"/>
              <a:gd name="connsiteX22" fmla="*/ 146699 w 985675"/>
              <a:gd name="connsiteY22" fmla="*/ 76189 h 1058397"/>
              <a:gd name="connsiteX23" fmla="*/ 185944 w 985675"/>
              <a:gd name="connsiteY23" fmla="*/ 73669 h 1058397"/>
              <a:gd name="connsiteX24" fmla="*/ 693611 w 985675"/>
              <a:gd name="connsiteY24" fmla="*/ 74029 h 1058397"/>
              <a:gd name="connsiteX25" fmla="*/ 713773 w 985675"/>
              <a:gd name="connsiteY25" fmla="*/ 54587 h 1058397"/>
              <a:gd name="connsiteX26" fmla="*/ 713413 w 985675"/>
              <a:gd name="connsiteY26" fmla="*/ 13181 h 1058397"/>
              <a:gd name="connsiteX27" fmla="*/ 728535 w 985675"/>
              <a:gd name="connsiteY27" fmla="*/ 4180 h 1058397"/>
              <a:gd name="connsiteX28" fmla="*/ 909279 w 985675"/>
              <a:gd name="connsiteY28" fmla="*/ 108594 h 1058397"/>
              <a:gd name="connsiteX29" fmla="*/ 968327 w 985675"/>
              <a:gd name="connsiteY29" fmla="*/ 142798 h 1058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85675" h="1058397">
                <a:moveTo>
                  <a:pt x="968327" y="142798"/>
                </a:moveTo>
                <a:cubicBezTo>
                  <a:pt x="929442" y="165121"/>
                  <a:pt x="893797" y="186004"/>
                  <a:pt x="858152" y="206527"/>
                </a:cubicBezTo>
                <a:cubicBezTo>
                  <a:pt x="814587" y="231730"/>
                  <a:pt x="771021" y="256933"/>
                  <a:pt x="727455" y="282136"/>
                </a:cubicBezTo>
                <a:cubicBezTo>
                  <a:pt x="717734" y="287897"/>
                  <a:pt x="712693" y="288617"/>
                  <a:pt x="713413" y="274575"/>
                </a:cubicBezTo>
                <a:cubicBezTo>
                  <a:pt x="714134" y="258373"/>
                  <a:pt x="712693" y="242171"/>
                  <a:pt x="713773" y="225969"/>
                </a:cubicBezTo>
                <a:cubicBezTo>
                  <a:pt x="714494" y="213007"/>
                  <a:pt x="709813" y="210127"/>
                  <a:pt x="697571" y="210127"/>
                </a:cubicBezTo>
                <a:cubicBezTo>
                  <a:pt x="590277" y="210487"/>
                  <a:pt x="482623" y="210487"/>
                  <a:pt x="375329" y="210487"/>
                </a:cubicBezTo>
                <a:cubicBezTo>
                  <a:pt x="311601" y="210487"/>
                  <a:pt x="248232" y="210487"/>
                  <a:pt x="184504" y="210487"/>
                </a:cubicBezTo>
                <a:cubicBezTo>
                  <a:pt x="152100" y="210487"/>
                  <a:pt x="136978" y="225609"/>
                  <a:pt x="136978" y="257653"/>
                </a:cubicBezTo>
                <a:cubicBezTo>
                  <a:pt x="136978" y="462880"/>
                  <a:pt x="136978" y="668107"/>
                  <a:pt x="136978" y="873334"/>
                </a:cubicBezTo>
                <a:cubicBezTo>
                  <a:pt x="136978" y="906818"/>
                  <a:pt x="151740" y="921220"/>
                  <a:pt x="185584" y="921220"/>
                </a:cubicBezTo>
                <a:cubicBezTo>
                  <a:pt x="390091" y="921220"/>
                  <a:pt x="594598" y="921220"/>
                  <a:pt x="799465" y="921220"/>
                </a:cubicBezTo>
                <a:cubicBezTo>
                  <a:pt x="833669" y="921220"/>
                  <a:pt x="848431" y="906458"/>
                  <a:pt x="848431" y="871534"/>
                </a:cubicBezTo>
                <a:cubicBezTo>
                  <a:pt x="848431" y="701591"/>
                  <a:pt x="848791" y="532009"/>
                  <a:pt x="848071" y="362067"/>
                </a:cubicBezTo>
                <a:cubicBezTo>
                  <a:pt x="848071" y="347665"/>
                  <a:pt x="852032" y="339384"/>
                  <a:pt x="864993" y="332543"/>
                </a:cubicBezTo>
                <a:cubicBezTo>
                  <a:pt x="904238" y="311300"/>
                  <a:pt x="942763" y="288257"/>
                  <a:pt x="982008" y="265934"/>
                </a:cubicBezTo>
                <a:cubicBezTo>
                  <a:pt x="987409" y="272775"/>
                  <a:pt x="985249" y="279616"/>
                  <a:pt x="985249" y="286097"/>
                </a:cubicBezTo>
                <a:cubicBezTo>
                  <a:pt x="985609" y="480522"/>
                  <a:pt x="985609" y="674948"/>
                  <a:pt x="985609" y="869373"/>
                </a:cubicBezTo>
                <a:cubicBezTo>
                  <a:pt x="985609" y="983868"/>
                  <a:pt x="910719" y="1058398"/>
                  <a:pt x="795864" y="1058398"/>
                </a:cubicBezTo>
                <a:cubicBezTo>
                  <a:pt x="593518" y="1058398"/>
                  <a:pt x="391531" y="1058398"/>
                  <a:pt x="189185" y="1058398"/>
                </a:cubicBezTo>
                <a:cubicBezTo>
                  <a:pt x="74690" y="1058398"/>
                  <a:pt x="160" y="983868"/>
                  <a:pt x="160" y="869013"/>
                </a:cubicBezTo>
                <a:cubicBezTo>
                  <a:pt x="160" y="663786"/>
                  <a:pt x="-200" y="458560"/>
                  <a:pt x="160" y="253333"/>
                </a:cubicBezTo>
                <a:cubicBezTo>
                  <a:pt x="160" y="164041"/>
                  <a:pt x="59928" y="92392"/>
                  <a:pt x="146699" y="76189"/>
                </a:cubicBezTo>
                <a:cubicBezTo>
                  <a:pt x="159661" y="73669"/>
                  <a:pt x="172983" y="73669"/>
                  <a:pt x="185944" y="73669"/>
                </a:cubicBezTo>
                <a:cubicBezTo>
                  <a:pt x="355167" y="73669"/>
                  <a:pt x="524389" y="73309"/>
                  <a:pt x="693611" y="74029"/>
                </a:cubicBezTo>
                <a:cubicBezTo>
                  <a:pt x="708733" y="74029"/>
                  <a:pt x="715574" y="71149"/>
                  <a:pt x="713773" y="54587"/>
                </a:cubicBezTo>
                <a:cubicBezTo>
                  <a:pt x="712333" y="40905"/>
                  <a:pt x="714134" y="26863"/>
                  <a:pt x="713413" y="13181"/>
                </a:cubicBezTo>
                <a:cubicBezTo>
                  <a:pt x="712693" y="-861"/>
                  <a:pt x="715574" y="-3381"/>
                  <a:pt x="728535" y="4180"/>
                </a:cubicBezTo>
                <a:cubicBezTo>
                  <a:pt x="788663" y="39465"/>
                  <a:pt x="848791" y="74029"/>
                  <a:pt x="909279" y="108594"/>
                </a:cubicBezTo>
                <a:cubicBezTo>
                  <a:pt x="927641" y="119395"/>
                  <a:pt x="946364" y="130196"/>
                  <a:pt x="968327" y="142798"/>
                </a:cubicBezTo>
                <a:close/>
              </a:path>
            </a:pathLst>
          </a:custGeom>
          <a:solidFill>
            <a:schemeClr val="accent3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1827" name="Group 1826">
            <a:extLst>
              <a:ext uri="{FF2B5EF4-FFF2-40B4-BE49-F238E27FC236}">
                <a16:creationId xmlns:a16="http://schemas.microsoft.com/office/drawing/2014/main" id="{BBA50FC5-F298-4BC5-B381-30CCCDC2CCAE}"/>
              </a:ext>
            </a:extLst>
          </p:cNvPr>
          <p:cNvGrpSpPr/>
          <p:nvPr/>
        </p:nvGrpSpPr>
        <p:grpSpPr>
          <a:xfrm>
            <a:off x="3811225" y="2926187"/>
            <a:ext cx="2020358" cy="923331"/>
            <a:chOff x="6210996" y="1433695"/>
            <a:chExt cx="1493001" cy="656879"/>
          </a:xfrm>
        </p:grpSpPr>
        <p:sp>
          <p:nvSpPr>
            <p:cNvPr id="1828" name="TextBox 1827">
              <a:extLst>
                <a:ext uri="{FF2B5EF4-FFF2-40B4-BE49-F238E27FC236}">
                  <a16:creationId xmlns:a16="http://schemas.microsoft.com/office/drawing/2014/main" id="{E622D234-7F48-43E2-A301-7AAF636D4217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29" name="TextBox 1828">
              <a:extLst>
                <a:ext uri="{FF2B5EF4-FFF2-40B4-BE49-F238E27FC236}">
                  <a16:creationId xmlns:a16="http://schemas.microsoft.com/office/drawing/2014/main" id="{0C8FBADA-E32F-432F-ADF6-993BE874B74C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30" name="Group 1829">
            <a:extLst>
              <a:ext uri="{FF2B5EF4-FFF2-40B4-BE49-F238E27FC236}">
                <a16:creationId xmlns:a16="http://schemas.microsoft.com/office/drawing/2014/main" id="{35B8ABE1-E86F-42C5-9938-641D3411E523}"/>
              </a:ext>
            </a:extLst>
          </p:cNvPr>
          <p:cNvGrpSpPr/>
          <p:nvPr/>
        </p:nvGrpSpPr>
        <p:grpSpPr>
          <a:xfrm>
            <a:off x="6331119" y="2926187"/>
            <a:ext cx="2020358" cy="923331"/>
            <a:chOff x="6210996" y="1433695"/>
            <a:chExt cx="1493001" cy="656879"/>
          </a:xfrm>
        </p:grpSpPr>
        <p:sp>
          <p:nvSpPr>
            <p:cNvPr id="1831" name="TextBox 1830">
              <a:extLst>
                <a:ext uri="{FF2B5EF4-FFF2-40B4-BE49-F238E27FC236}">
                  <a16:creationId xmlns:a16="http://schemas.microsoft.com/office/drawing/2014/main" id="{72619B82-9E5D-4BF8-A5D7-ECCE0E38F644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32" name="TextBox 1831">
              <a:extLst>
                <a:ext uri="{FF2B5EF4-FFF2-40B4-BE49-F238E27FC236}">
                  <a16:creationId xmlns:a16="http://schemas.microsoft.com/office/drawing/2014/main" id="{875B3AAE-C27B-40A0-9527-A6FCA712EA02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33" name="Group 1832">
            <a:extLst>
              <a:ext uri="{FF2B5EF4-FFF2-40B4-BE49-F238E27FC236}">
                <a16:creationId xmlns:a16="http://schemas.microsoft.com/office/drawing/2014/main" id="{69CCBE63-23B5-4740-B755-74E5D536B55D}"/>
              </a:ext>
            </a:extLst>
          </p:cNvPr>
          <p:cNvGrpSpPr/>
          <p:nvPr/>
        </p:nvGrpSpPr>
        <p:grpSpPr>
          <a:xfrm>
            <a:off x="8851012" y="2926187"/>
            <a:ext cx="2020358" cy="923331"/>
            <a:chOff x="6210996" y="1433695"/>
            <a:chExt cx="1493001" cy="656879"/>
          </a:xfrm>
        </p:grpSpPr>
        <p:sp>
          <p:nvSpPr>
            <p:cNvPr id="1834" name="TextBox 1833">
              <a:extLst>
                <a:ext uri="{FF2B5EF4-FFF2-40B4-BE49-F238E27FC236}">
                  <a16:creationId xmlns:a16="http://schemas.microsoft.com/office/drawing/2014/main" id="{CE1355E5-D3F6-4186-9F8B-DBC9F7DC9DF6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35" name="TextBox 1834">
              <a:extLst>
                <a:ext uri="{FF2B5EF4-FFF2-40B4-BE49-F238E27FC236}">
                  <a16:creationId xmlns:a16="http://schemas.microsoft.com/office/drawing/2014/main" id="{AD8FE37A-A6A1-4478-A814-ED0F5E2DAA5C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36" name="Group 1835">
            <a:extLst>
              <a:ext uri="{FF2B5EF4-FFF2-40B4-BE49-F238E27FC236}">
                <a16:creationId xmlns:a16="http://schemas.microsoft.com/office/drawing/2014/main" id="{81A29728-9C00-4073-BCE7-02A07E2CDFE9}"/>
              </a:ext>
            </a:extLst>
          </p:cNvPr>
          <p:cNvGrpSpPr/>
          <p:nvPr/>
        </p:nvGrpSpPr>
        <p:grpSpPr>
          <a:xfrm>
            <a:off x="1291327" y="5306138"/>
            <a:ext cx="2020358" cy="923331"/>
            <a:chOff x="6210996" y="1433695"/>
            <a:chExt cx="1493001" cy="656879"/>
          </a:xfrm>
        </p:grpSpPr>
        <p:sp>
          <p:nvSpPr>
            <p:cNvPr id="1837" name="TextBox 1836">
              <a:extLst>
                <a:ext uri="{FF2B5EF4-FFF2-40B4-BE49-F238E27FC236}">
                  <a16:creationId xmlns:a16="http://schemas.microsoft.com/office/drawing/2014/main" id="{A514ACB5-63A0-4128-B853-7A504634D7A0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38" name="TextBox 1837">
              <a:extLst>
                <a:ext uri="{FF2B5EF4-FFF2-40B4-BE49-F238E27FC236}">
                  <a16:creationId xmlns:a16="http://schemas.microsoft.com/office/drawing/2014/main" id="{9FC6BFE2-6807-41C8-A70D-B8EB59C79EEC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39" name="Group 1838">
            <a:extLst>
              <a:ext uri="{FF2B5EF4-FFF2-40B4-BE49-F238E27FC236}">
                <a16:creationId xmlns:a16="http://schemas.microsoft.com/office/drawing/2014/main" id="{B63E2B91-F08F-4315-A47D-2A96A01B5512}"/>
              </a:ext>
            </a:extLst>
          </p:cNvPr>
          <p:cNvGrpSpPr/>
          <p:nvPr/>
        </p:nvGrpSpPr>
        <p:grpSpPr>
          <a:xfrm>
            <a:off x="3811221" y="5306138"/>
            <a:ext cx="2020358" cy="923331"/>
            <a:chOff x="6210996" y="1433695"/>
            <a:chExt cx="1493001" cy="656879"/>
          </a:xfrm>
        </p:grpSpPr>
        <p:sp>
          <p:nvSpPr>
            <p:cNvPr id="1840" name="TextBox 1839">
              <a:extLst>
                <a:ext uri="{FF2B5EF4-FFF2-40B4-BE49-F238E27FC236}">
                  <a16:creationId xmlns:a16="http://schemas.microsoft.com/office/drawing/2014/main" id="{89C63237-2E89-44B9-BB32-DC63DB6D47AF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1" name="TextBox 1840">
              <a:extLst>
                <a:ext uri="{FF2B5EF4-FFF2-40B4-BE49-F238E27FC236}">
                  <a16:creationId xmlns:a16="http://schemas.microsoft.com/office/drawing/2014/main" id="{F46D0EE5-F978-461A-AF96-8DFCE0FE9E32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42" name="Group 1841">
            <a:extLst>
              <a:ext uri="{FF2B5EF4-FFF2-40B4-BE49-F238E27FC236}">
                <a16:creationId xmlns:a16="http://schemas.microsoft.com/office/drawing/2014/main" id="{BF3EA70B-9B2D-4E9C-AF62-D2CAEF501E57}"/>
              </a:ext>
            </a:extLst>
          </p:cNvPr>
          <p:cNvGrpSpPr/>
          <p:nvPr/>
        </p:nvGrpSpPr>
        <p:grpSpPr>
          <a:xfrm>
            <a:off x="6331115" y="5306138"/>
            <a:ext cx="2020358" cy="923331"/>
            <a:chOff x="6210996" y="1433695"/>
            <a:chExt cx="1493001" cy="656879"/>
          </a:xfrm>
        </p:grpSpPr>
        <p:sp>
          <p:nvSpPr>
            <p:cNvPr id="1843" name="TextBox 1842">
              <a:extLst>
                <a:ext uri="{FF2B5EF4-FFF2-40B4-BE49-F238E27FC236}">
                  <a16:creationId xmlns:a16="http://schemas.microsoft.com/office/drawing/2014/main" id="{824B415B-0695-4FBE-84DC-108471D75231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4" name="TextBox 1843">
              <a:extLst>
                <a:ext uri="{FF2B5EF4-FFF2-40B4-BE49-F238E27FC236}">
                  <a16:creationId xmlns:a16="http://schemas.microsoft.com/office/drawing/2014/main" id="{DE8EBF01-C563-4E15-A4FF-4FC5FEB0DDC2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45" name="Group 1844">
            <a:extLst>
              <a:ext uri="{FF2B5EF4-FFF2-40B4-BE49-F238E27FC236}">
                <a16:creationId xmlns:a16="http://schemas.microsoft.com/office/drawing/2014/main" id="{DCADE1A7-CED8-441D-B51D-1EE7DFA2DEC4}"/>
              </a:ext>
            </a:extLst>
          </p:cNvPr>
          <p:cNvGrpSpPr/>
          <p:nvPr/>
        </p:nvGrpSpPr>
        <p:grpSpPr>
          <a:xfrm>
            <a:off x="8851008" y="5306138"/>
            <a:ext cx="2020358" cy="923331"/>
            <a:chOff x="6210996" y="1433695"/>
            <a:chExt cx="1493001" cy="656879"/>
          </a:xfrm>
        </p:grpSpPr>
        <p:sp>
          <p:nvSpPr>
            <p:cNvPr id="1846" name="TextBox 1845">
              <a:extLst>
                <a:ext uri="{FF2B5EF4-FFF2-40B4-BE49-F238E27FC236}">
                  <a16:creationId xmlns:a16="http://schemas.microsoft.com/office/drawing/2014/main" id="{3B1EDAD3-CEC1-4DE8-9D78-36EE59D370A2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7" name="TextBox 1846">
              <a:extLst>
                <a:ext uri="{FF2B5EF4-FFF2-40B4-BE49-F238E27FC236}">
                  <a16:creationId xmlns:a16="http://schemas.microsoft.com/office/drawing/2014/main" id="{91954A0C-CD05-419A-A044-7192BEA4E22A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48" name="Rounded Rectangle 27">
            <a:extLst>
              <a:ext uri="{FF2B5EF4-FFF2-40B4-BE49-F238E27FC236}">
                <a16:creationId xmlns:a16="http://schemas.microsoft.com/office/drawing/2014/main" id="{5CB6BD00-16FF-45B4-8B89-B916309CA4CB}"/>
              </a:ext>
            </a:extLst>
          </p:cNvPr>
          <p:cNvSpPr/>
          <p:nvPr/>
        </p:nvSpPr>
        <p:spPr>
          <a:xfrm>
            <a:off x="9664657" y="4485246"/>
            <a:ext cx="393055" cy="30192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49" name="Rounded Rectangle 7">
            <a:extLst>
              <a:ext uri="{FF2B5EF4-FFF2-40B4-BE49-F238E27FC236}">
                <a16:creationId xmlns:a16="http://schemas.microsoft.com/office/drawing/2014/main" id="{53A17862-96EF-4D81-A3C1-903ACB10591A}"/>
              </a:ext>
            </a:extLst>
          </p:cNvPr>
          <p:cNvSpPr/>
          <p:nvPr/>
        </p:nvSpPr>
        <p:spPr>
          <a:xfrm>
            <a:off x="4685201" y="4488649"/>
            <a:ext cx="316337" cy="27299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50" name="Round Same Side Corner Rectangle 36">
            <a:extLst>
              <a:ext uri="{FF2B5EF4-FFF2-40B4-BE49-F238E27FC236}">
                <a16:creationId xmlns:a16="http://schemas.microsoft.com/office/drawing/2014/main" id="{4CE4A641-9C45-4CE0-9279-B584B3C8DF55}"/>
              </a:ext>
            </a:extLst>
          </p:cNvPr>
          <p:cNvSpPr/>
          <p:nvPr/>
        </p:nvSpPr>
        <p:spPr>
          <a:xfrm>
            <a:off x="2148117" y="4472766"/>
            <a:ext cx="365384" cy="288878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51" name="Oval 21">
            <a:extLst>
              <a:ext uri="{FF2B5EF4-FFF2-40B4-BE49-F238E27FC236}">
                <a16:creationId xmlns:a16="http://schemas.microsoft.com/office/drawing/2014/main" id="{2D2F63F0-9A5B-4166-9E91-CAFCED554656}"/>
              </a:ext>
            </a:extLst>
          </p:cNvPr>
          <p:cNvSpPr>
            <a:spLocks noChangeAspect="1"/>
          </p:cNvSpPr>
          <p:nvPr/>
        </p:nvSpPr>
        <p:spPr>
          <a:xfrm>
            <a:off x="7163220" y="4464836"/>
            <a:ext cx="356143" cy="35911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11257</TotalTime>
  <Words>124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78</cp:revision>
  <dcterms:created xsi:type="dcterms:W3CDTF">2018-02-18T19:39:47Z</dcterms:created>
  <dcterms:modified xsi:type="dcterms:W3CDTF">2020-08-31T07:23:10Z</dcterms:modified>
</cp:coreProperties>
</file>