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230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152" name="Group 151">
            <a:extLst>
              <a:ext uri="{FF2B5EF4-FFF2-40B4-BE49-F238E27FC236}">
                <a16:creationId xmlns:a16="http://schemas.microsoft.com/office/drawing/2014/main" id="{54E3813D-4FC0-41C4-8816-8F506F6E988F}"/>
              </a:ext>
            </a:extLst>
          </p:cNvPr>
          <p:cNvGrpSpPr/>
          <p:nvPr/>
        </p:nvGrpSpPr>
        <p:grpSpPr>
          <a:xfrm>
            <a:off x="0" y="3437677"/>
            <a:ext cx="12192000" cy="851233"/>
            <a:chOff x="0" y="3638550"/>
            <a:chExt cx="9276844" cy="647700"/>
          </a:xfrm>
          <a:solidFill>
            <a:schemeClr val="accent1"/>
          </a:solidFill>
        </p:grpSpPr>
        <p:sp>
          <p:nvSpPr>
            <p:cNvPr id="153" name="Rectangle 152">
              <a:extLst>
                <a:ext uri="{FF2B5EF4-FFF2-40B4-BE49-F238E27FC236}">
                  <a16:creationId xmlns:a16="http://schemas.microsoft.com/office/drawing/2014/main" id="{78CB720F-63E9-435F-BD58-B458C6253D72}"/>
                </a:ext>
              </a:extLst>
            </p:cNvPr>
            <p:cNvSpPr/>
            <p:nvPr/>
          </p:nvSpPr>
          <p:spPr>
            <a:xfrm>
              <a:off x="7171819" y="3638550"/>
              <a:ext cx="2105025" cy="6477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4" name="Arrow: Pentagon 153">
              <a:extLst>
                <a:ext uri="{FF2B5EF4-FFF2-40B4-BE49-F238E27FC236}">
                  <a16:creationId xmlns:a16="http://schemas.microsoft.com/office/drawing/2014/main" id="{70C6E38E-3705-43D4-A753-1526C0EE1AB0}"/>
                </a:ext>
              </a:extLst>
            </p:cNvPr>
            <p:cNvSpPr/>
            <p:nvPr/>
          </p:nvSpPr>
          <p:spPr>
            <a:xfrm>
              <a:off x="5378864" y="3638550"/>
              <a:ext cx="2105025" cy="647700"/>
            </a:xfrm>
            <a:prstGeom prst="homePlat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" name="Arrow: Pentagon 154">
              <a:extLst>
                <a:ext uri="{FF2B5EF4-FFF2-40B4-BE49-F238E27FC236}">
                  <a16:creationId xmlns:a16="http://schemas.microsoft.com/office/drawing/2014/main" id="{391E0FB0-02D1-4992-B542-3A9BF0150D50}"/>
                </a:ext>
              </a:extLst>
            </p:cNvPr>
            <p:cNvSpPr/>
            <p:nvPr/>
          </p:nvSpPr>
          <p:spPr>
            <a:xfrm>
              <a:off x="3585910" y="3638550"/>
              <a:ext cx="2105025" cy="647700"/>
            </a:xfrm>
            <a:prstGeom prst="homePlat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6" name="Arrow: Pentagon 155">
              <a:extLst>
                <a:ext uri="{FF2B5EF4-FFF2-40B4-BE49-F238E27FC236}">
                  <a16:creationId xmlns:a16="http://schemas.microsoft.com/office/drawing/2014/main" id="{0E7FF1E6-78E2-461D-9514-2AF602FC3AD3}"/>
                </a:ext>
              </a:extLst>
            </p:cNvPr>
            <p:cNvSpPr/>
            <p:nvPr/>
          </p:nvSpPr>
          <p:spPr>
            <a:xfrm>
              <a:off x="1792955" y="3638550"/>
              <a:ext cx="2105025" cy="647700"/>
            </a:xfrm>
            <a:prstGeom prst="homePlat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7" name="Arrow: Pentagon 156">
              <a:extLst>
                <a:ext uri="{FF2B5EF4-FFF2-40B4-BE49-F238E27FC236}">
                  <a16:creationId xmlns:a16="http://schemas.microsoft.com/office/drawing/2014/main" id="{20D70F3E-1E98-49DE-9303-411DA7646630}"/>
                </a:ext>
              </a:extLst>
            </p:cNvPr>
            <p:cNvSpPr/>
            <p:nvPr/>
          </p:nvSpPr>
          <p:spPr>
            <a:xfrm>
              <a:off x="0" y="3638550"/>
              <a:ext cx="2105025" cy="647700"/>
            </a:xfrm>
            <a:prstGeom prst="homePlate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8" name="Freeform: Shape 157">
            <a:extLst>
              <a:ext uri="{FF2B5EF4-FFF2-40B4-BE49-F238E27FC236}">
                <a16:creationId xmlns:a16="http://schemas.microsoft.com/office/drawing/2014/main" id="{7B1BB016-50E0-4332-8B5F-5649B7E4066C}"/>
              </a:ext>
            </a:extLst>
          </p:cNvPr>
          <p:cNvSpPr/>
          <p:nvPr/>
        </p:nvSpPr>
        <p:spPr>
          <a:xfrm>
            <a:off x="558198" y="3437677"/>
            <a:ext cx="1559821" cy="851599"/>
          </a:xfrm>
          <a:custGeom>
            <a:avLst/>
            <a:gdLst/>
            <a:ahLst/>
            <a:cxnLst/>
            <a:rect l="l" t="t" r="r" b="b"/>
            <a:pathLst>
              <a:path w="1559821" h="851599">
                <a:moveTo>
                  <a:pt x="606028" y="109375"/>
                </a:moveTo>
                <a:lnTo>
                  <a:pt x="606028" y="742224"/>
                </a:lnTo>
                <a:lnTo>
                  <a:pt x="774171" y="742224"/>
                </a:lnTo>
                <a:lnTo>
                  <a:pt x="774171" y="109375"/>
                </a:lnTo>
                <a:close/>
                <a:moveTo>
                  <a:pt x="1138103" y="0"/>
                </a:moveTo>
                <a:lnTo>
                  <a:pt x="1559821" y="0"/>
                </a:lnTo>
                <a:lnTo>
                  <a:pt x="1559821" y="81623"/>
                </a:lnTo>
                <a:lnTo>
                  <a:pt x="1363382" y="851599"/>
                </a:lnTo>
                <a:lnTo>
                  <a:pt x="1232785" y="851599"/>
                </a:lnTo>
                <a:lnTo>
                  <a:pt x="1423783" y="109375"/>
                </a:lnTo>
                <a:lnTo>
                  <a:pt x="1261081" y="109375"/>
                </a:lnTo>
                <a:lnTo>
                  <a:pt x="1261081" y="233986"/>
                </a:lnTo>
                <a:lnTo>
                  <a:pt x="1138103" y="233986"/>
                </a:lnTo>
                <a:close/>
                <a:moveTo>
                  <a:pt x="993307" y="0"/>
                </a:moveTo>
                <a:lnTo>
                  <a:pt x="1101593" y="0"/>
                </a:lnTo>
                <a:lnTo>
                  <a:pt x="1101593" y="851599"/>
                </a:lnTo>
                <a:lnTo>
                  <a:pt x="976438" y="851599"/>
                </a:lnTo>
                <a:lnTo>
                  <a:pt x="976438" y="250854"/>
                </a:lnTo>
                <a:lnTo>
                  <a:pt x="927464" y="250854"/>
                </a:lnTo>
                <a:lnTo>
                  <a:pt x="927464" y="233986"/>
                </a:lnTo>
                <a:close/>
                <a:moveTo>
                  <a:pt x="558143" y="0"/>
                </a:moveTo>
                <a:lnTo>
                  <a:pt x="822057" y="0"/>
                </a:lnTo>
                <a:cubicBezTo>
                  <a:pt x="873207" y="0"/>
                  <a:pt x="898782" y="26119"/>
                  <a:pt x="898782" y="78358"/>
                </a:cubicBezTo>
                <a:lnTo>
                  <a:pt x="898782" y="773785"/>
                </a:lnTo>
                <a:cubicBezTo>
                  <a:pt x="898782" y="825661"/>
                  <a:pt x="873207" y="851599"/>
                  <a:pt x="822057" y="851599"/>
                </a:cubicBezTo>
                <a:lnTo>
                  <a:pt x="556510" y="851599"/>
                </a:lnTo>
                <a:cubicBezTo>
                  <a:pt x="506085" y="851599"/>
                  <a:pt x="480873" y="825661"/>
                  <a:pt x="480873" y="773785"/>
                </a:cubicBezTo>
                <a:lnTo>
                  <a:pt x="480873" y="78358"/>
                </a:lnTo>
                <a:cubicBezTo>
                  <a:pt x="480873" y="26119"/>
                  <a:pt x="506630" y="0"/>
                  <a:pt x="558143" y="0"/>
                </a:cubicBezTo>
                <a:close/>
                <a:moveTo>
                  <a:pt x="86520" y="0"/>
                </a:moveTo>
                <a:lnTo>
                  <a:pt x="336286" y="0"/>
                </a:lnTo>
                <a:cubicBezTo>
                  <a:pt x="388162" y="0"/>
                  <a:pt x="414100" y="25757"/>
                  <a:pt x="414100" y="77270"/>
                </a:cubicBezTo>
                <a:lnTo>
                  <a:pt x="414100" y="242148"/>
                </a:lnTo>
                <a:cubicBezTo>
                  <a:pt x="414100" y="268993"/>
                  <a:pt x="404850" y="298740"/>
                  <a:pt x="386348" y="331389"/>
                </a:cubicBezTo>
                <a:lnTo>
                  <a:pt x="152363" y="740048"/>
                </a:lnTo>
                <a:lnTo>
                  <a:pt x="413012" y="740048"/>
                </a:lnTo>
                <a:lnTo>
                  <a:pt x="413012" y="851599"/>
                </a:lnTo>
                <a:lnTo>
                  <a:pt x="0" y="851599"/>
                </a:lnTo>
                <a:lnTo>
                  <a:pt x="0" y="772697"/>
                </a:lnTo>
                <a:lnTo>
                  <a:pt x="288401" y="265547"/>
                </a:lnTo>
                <a:lnTo>
                  <a:pt x="288401" y="108286"/>
                </a:lnTo>
                <a:lnTo>
                  <a:pt x="133317" y="108286"/>
                </a:lnTo>
                <a:lnTo>
                  <a:pt x="133317" y="266635"/>
                </a:lnTo>
                <a:lnTo>
                  <a:pt x="8706" y="266635"/>
                </a:lnTo>
                <a:lnTo>
                  <a:pt x="8706" y="77270"/>
                </a:lnTo>
                <a:cubicBezTo>
                  <a:pt x="8706" y="25757"/>
                  <a:pt x="34644" y="0"/>
                  <a:pt x="86520" y="0"/>
                </a:cubicBezTo>
                <a:close/>
              </a:path>
            </a:pathLst>
          </a:custGeom>
          <a:solidFill>
            <a:schemeClr val="accent6"/>
          </a:solidFill>
          <a:ln w="254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59" name="Freeform: Shape 158">
            <a:extLst>
              <a:ext uri="{FF2B5EF4-FFF2-40B4-BE49-F238E27FC236}">
                <a16:creationId xmlns:a16="http://schemas.microsoft.com/office/drawing/2014/main" id="{4523CADF-947D-4A29-AE21-4893CD3CE77F}"/>
              </a:ext>
            </a:extLst>
          </p:cNvPr>
          <p:cNvSpPr/>
          <p:nvPr/>
        </p:nvSpPr>
        <p:spPr>
          <a:xfrm>
            <a:off x="2897402" y="3437677"/>
            <a:ext cx="1577233" cy="851599"/>
          </a:xfrm>
          <a:custGeom>
            <a:avLst/>
            <a:gdLst/>
            <a:ahLst/>
            <a:cxnLst/>
            <a:rect l="l" t="t" r="r" b="b"/>
            <a:pathLst>
              <a:path w="1577233" h="851599">
                <a:moveTo>
                  <a:pt x="1366646" y="460353"/>
                </a:moveTo>
                <a:lnTo>
                  <a:pt x="1282303" y="508239"/>
                </a:lnTo>
                <a:lnTo>
                  <a:pt x="1282303" y="744401"/>
                </a:lnTo>
                <a:lnTo>
                  <a:pt x="1450446" y="744401"/>
                </a:lnTo>
                <a:lnTo>
                  <a:pt x="1450446" y="508239"/>
                </a:lnTo>
                <a:close/>
                <a:moveTo>
                  <a:pt x="606028" y="109375"/>
                </a:moveTo>
                <a:lnTo>
                  <a:pt x="606028" y="742224"/>
                </a:lnTo>
                <a:lnTo>
                  <a:pt x="774171" y="742224"/>
                </a:lnTo>
                <a:lnTo>
                  <a:pt x="774171" y="109375"/>
                </a:lnTo>
                <a:close/>
                <a:moveTo>
                  <a:pt x="1284479" y="107198"/>
                </a:moveTo>
                <a:lnTo>
                  <a:pt x="1284479" y="311255"/>
                </a:lnTo>
                <a:lnTo>
                  <a:pt x="1366646" y="360229"/>
                </a:lnTo>
                <a:lnTo>
                  <a:pt x="1449358" y="311255"/>
                </a:lnTo>
                <a:lnTo>
                  <a:pt x="1449358" y="107198"/>
                </a:lnTo>
                <a:close/>
                <a:moveTo>
                  <a:pt x="1234417" y="0"/>
                </a:moveTo>
                <a:lnTo>
                  <a:pt x="1499420" y="0"/>
                </a:lnTo>
                <a:cubicBezTo>
                  <a:pt x="1549844" y="0"/>
                  <a:pt x="1575057" y="26119"/>
                  <a:pt x="1575057" y="78358"/>
                </a:cubicBezTo>
                <a:lnTo>
                  <a:pt x="1575057" y="297652"/>
                </a:lnTo>
                <a:cubicBezTo>
                  <a:pt x="1575057" y="327399"/>
                  <a:pt x="1564174" y="350797"/>
                  <a:pt x="1542408" y="367847"/>
                </a:cubicBezTo>
                <a:cubicBezTo>
                  <a:pt x="1518102" y="381995"/>
                  <a:pt x="1493797" y="396143"/>
                  <a:pt x="1469491" y="410291"/>
                </a:cubicBezTo>
                <a:cubicBezTo>
                  <a:pt x="1494522" y="424802"/>
                  <a:pt x="1519735" y="439313"/>
                  <a:pt x="1545128" y="453823"/>
                </a:cubicBezTo>
                <a:cubicBezTo>
                  <a:pt x="1566532" y="470511"/>
                  <a:pt x="1577233" y="494635"/>
                  <a:pt x="1577233" y="526196"/>
                </a:cubicBezTo>
                <a:lnTo>
                  <a:pt x="1577233" y="773785"/>
                </a:lnTo>
                <a:cubicBezTo>
                  <a:pt x="1577233" y="825661"/>
                  <a:pt x="1551658" y="851599"/>
                  <a:pt x="1500508" y="851599"/>
                </a:cubicBezTo>
                <a:lnTo>
                  <a:pt x="1231696" y="851599"/>
                </a:lnTo>
                <a:cubicBezTo>
                  <a:pt x="1181272" y="851599"/>
                  <a:pt x="1156059" y="825661"/>
                  <a:pt x="1156059" y="773785"/>
                </a:cubicBezTo>
                <a:lnTo>
                  <a:pt x="1156059" y="526196"/>
                </a:lnTo>
                <a:cubicBezTo>
                  <a:pt x="1156059" y="494635"/>
                  <a:pt x="1166580" y="470511"/>
                  <a:pt x="1187620" y="453823"/>
                </a:cubicBezTo>
                <a:cubicBezTo>
                  <a:pt x="1212651" y="439313"/>
                  <a:pt x="1237864" y="424802"/>
                  <a:pt x="1263257" y="410291"/>
                </a:cubicBezTo>
                <a:cubicBezTo>
                  <a:pt x="1238952" y="396143"/>
                  <a:pt x="1214646" y="381995"/>
                  <a:pt x="1190341" y="367847"/>
                </a:cubicBezTo>
                <a:cubicBezTo>
                  <a:pt x="1168212" y="350434"/>
                  <a:pt x="1157148" y="327036"/>
                  <a:pt x="1157148" y="297652"/>
                </a:cubicBezTo>
                <a:lnTo>
                  <a:pt x="1157148" y="78358"/>
                </a:lnTo>
                <a:cubicBezTo>
                  <a:pt x="1157148" y="26119"/>
                  <a:pt x="1182904" y="0"/>
                  <a:pt x="1234417" y="0"/>
                </a:cubicBezTo>
                <a:close/>
                <a:moveTo>
                  <a:pt x="993306" y="0"/>
                </a:moveTo>
                <a:lnTo>
                  <a:pt x="1101593" y="0"/>
                </a:lnTo>
                <a:lnTo>
                  <a:pt x="1101593" y="851599"/>
                </a:lnTo>
                <a:lnTo>
                  <a:pt x="976438" y="851599"/>
                </a:lnTo>
                <a:lnTo>
                  <a:pt x="976438" y="250854"/>
                </a:lnTo>
                <a:lnTo>
                  <a:pt x="927464" y="250854"/>
                </a:lnTo>
                <a:lnTo>
                  <a:pt x="927464" y="233986"/>
                </a:lnTo>
                <a:close/>
                <a:moveTo>
                  <a:pt x="558142" y="0"/>
                </a:moveTo>
                <a:lnTo>
                  <a:pt x="822056" y="0"/>
                </a:lnTo>
                <a:cubicBezTo>
                  <a:pt x="873207" y="0"/>
                  <a:pt x="898782" y="26119"/>
                  <a:pt x="898782" y="78358"/>
                </a:cubicBezTo>
                <a:lnTo>
                  <a:pt x="898782" y="773785"/>
                </a:lnTo>
                <a:cubicBezTo>
                  <a:pt x="898782" y="825661"/>
                  <a:pt x="873207" y="851599"/>
                  <a:pt x="822056" y="851599"/>
                </a:cubicBezTo>
                <a:lnTo>
                  <a:pt x="556510" y="851599"/>
                </a:lnTo>
                <a:cubicBezTo>
                  <a:pt x="506085" y="851599"/>
                  <a:pt x="480873" y="825661"/>
                  <a:pt x="480873" y="773785"/>
                </a:cubicBezTo>
                <a:lnTo>
                  <a:pt x="480873" y="78358"/>
                </a:lnTo>
                <a:cubicBezTo>
                  <a:pt x="480873" y="26119"/>
                  <a:pt x="506629" y="0"/>
                  <a:pt x="558142" y="0"/>
                </a:cubicBezTo>
                <a:close/>
                <a:moveTo>
                  <a:pt x="86520" y="0"/>
                </a:moveTo>
                <a:lnTo>
                  <a:pt x="336286" y="0"/>
                </a:lnTo>
                <a:cubicBezTo>
                  <a:pt x="388162" y="0"/>
                  <a:pt x="414100" y="25757"/>
                  <a:pt x="414100" y="77270"/>
                </a:cubicBezTo>
                <a:lnTo>
                  <a:pt x="414100" y="242148"/>
                </a:lnTo>
                <a:cubicBezTo>
                  <a:pt x="414100" y="268993"/>
                  <a:pt x="404849" y="298740"/>
                  <a:pt x="386348" y="331389"/>
                </a:cubicBezTo>
                <a:lnTo>
                  <a:pt x="152362" y="740048"/>
                </a:lnTo>
                <a:lnTo>
                  <a:pt x="413012" y="740048"/>
                </a:lnTo>
                <a:lnTo>
                  <a:pt x="413012" y="851599"/>
                </a:lnTo>
                <a:lnTo>
                  <a:pt x="0" y="851599"/>
                </a:lnTo>
                <a:lnTo>
                  <a:pt x="0" y="772697"/>
                </a:lnTo>
                <a:lnTo>
                  <a:pt x="288401" y="265547"/>
                </a:lnTo>
                <a:lnTo>
                  <a:pt x="288401" y="108286"/>
                </a:lnTo>
                <a:lnTo>
                  <a:pt x="133317" y="108286"/>
                </a:lnTo>
                <a:lnTo>
                  <a:pt x="133317" y="266635"/>
                </a:lnTo>
                <a:lnTo>
                  <a:pt x="8706" y="266635"/>
                </a:lnTo>
                <a:lnTo>
                  <a:pt x="8706" y="77270"/>
                </a:lnTo>
                <a:cubicBezTo>
                  <a:pt x="8706" y="25757"/>
                  <a:pt x="34644" y="0"/>
                  <a:pt x="86520" y="0"/>
                </a:cubicBezTo>
                <a:close/>
              </a:path>
            </a:pathLst>
          </a:custGeom>
          <a:solidFill>
            <a:schemeClr val="accent1"/>
          </a:solidFill>
          <a:ln w="254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60" name="Freeform: Shape 159">
            <a:extLst>
              <a:ext uri="{FF2B5EF4-FFF2-40B4-BE49-F238E27FC236}">
                <a16:creationId xmlns:a16="http://schemas.microsoft.com/office/drawing/2014/main" id="{1FA36DC0-C06A-4ED1-8CDC-7B2929423EEB}"/>
              </a:ext>
            </a:extLst>
          </p:cNvPr>
          <p:cNvSpPr/>
          <p:nvPr/>
        </p:nvSpPr>
        <p:spPr>
          <a:xfrm>
            <a:off x="5254018" y="3437677"/>
            <a:ext cx="1568528" cy="851599"/>
          </a:xfrm>
          <a:custGeom>
            <a:avLst/>
            <a:gdLst/>
            <a:ahLst/>
            <a:cxnLst/>
            <a:rect l="l" t="t" r="r" b="b"/>
            <a:pathLst>
              <a:path w="1568528" h="851599">
                <a:moveTo>
                  <a:pt x="1279582" y="109375"/>
                </a:moveTo>
                <a:lnTo>
                  <a:pt x="1279582" y="378186"/>
                </a:lnTo>
                <a:lnTo>
                  <a:pt x="1442284" y="378186"/>
                </a:lnTo>
                <a:lnTo>
                  <a:pt x="1442284" y="109375"/>
                </a:lnTo>
                <a:close/>
                <a:moveTo>
                  <a:pt x="606028" y="109375"/>
                </a:moveTo>
                <a:lnTo>
                  <a:pt x="606028" y="742224"/>
                </a:lnTo>
                <a:lnTo>
                  <a:pt x="774171" y="742224"/>
                </a:lnTo>
                <a:lnTo>
                  <a:pt x="774171" y="109375"/>
                </a:lnTo>
                <a:close/>
                <a:moveTo>
                  <a:pt x="1230609" y="0"/>
                </a:moveTo>
                <a:lnTo>
                  <a:pt x="1490714" y="0"/>
                </a:lnTo>
                <a:cubicBezTo>
                  <a:pt x="1542590" y="0"/>
                  <a:pt x="1568528" y="26119"/>
                  <a:pt x="1568528" y="78358"/>
                </a:cubicBezTo>
                <a:lnTo>
                  <a:pt x="1568528" y="773785"/>
                </a:lnTo>
                <a:cubicBezTo>
                  <a:pt x="1568528" y="825661"/>
                  <a:pt x="1542952" y="851599"/>
                  <a:pt x="1491802" y="851599"/>
                </a:cubicBezTo>
                <a:lnTo>
                  <a:pt x="1235506" y="851599"/>
                </a:lnTo>
                <a:cubicBezTo>
                  <a:pt x="1183993" y="851599"/>
                  <a:pt x="1158236" y="825661"/>
                  <a:pt x="1158236" y="773785"/>
                </a:cubicBezTo>
                <a:lnTo>
                  <a:pt x="1158236" y="593127"/>
                </a:lnTo>
                <a:lnTo>
                  <a:pt x="1283392" y="593127"/>
                </a:lnTo>
                <a:lnTo>
                  <a:pt x="1283392" y="742224"/>
                </a:lnTo>
                <a:lnTo>
                  <a:pt x="1442284" y="742224"/>
                </a:lnTo>
                <a:lnTo>
                  <a:pt x="1442284" y="485928"/>
                </a:lnTo>
                <a:lnTo>
                  <a:pt x="1230609" y="485928"/>
                </a:lnTo>
                <a:cubicBezTo>
                  <a:pt x="1180184" y="485928"/>
                  <a:pt x="1154971" y="460353"/>
                  <a:pt x="1154971" y="409203"/>
                </a:cubicBezTo>
                <a:lnTo>
                  <a:pt x="1154971" y="78358"/>
                </a:lnTo>
                <a:cubicBezTo>
                  <a:pt x="1154971" y="26119"/>
                  <a:pt x="1180184" y="0"/>
                  <a:pt x="1230609" y="0"/>
                </a:cubicBezTo>
                <a:close/>
                <a:moveTo>
                  <a:pt x="993307" y="0"/>
                </a:moveTo>
                <a:lnTo>
                  <a:pt x="1101593" y="0"/>
                </a:lnTo>
                <a:lnTo>
                  <a:pt x="1101593" y="851599"/>
                </a:lnTo>
                <a:lnTo>
                  <a:pt x="976438" y="851599"/>
                </a:lnTo>
                <a:lnTo>
                  <a:pt x="976438" y="250854"/>
                </a:lnTo>
                <a:lnTo>
                  <a:pt x="927464" y="250854"/>
                </a:lnTo>
                <a:lnTo>
                  <a:pt x="927464" y="233986"/>
                </a:lnTo>
                <a:close/>
                <a:moveTo>
                  <a:pt x="558143" y="0"/>
                </a:moveTo>
                <a:lnTo>
                  <a:pt x="822057" y="0"/>
                </a:lnTo>
                <a:cubicBezTo>
                  <a:pt x="873207" y="0"/>
                  <a:pt x="898782" y="26119"/>
                  <a:pt x="898782" y="78358"/>
                </a:cubicBezTo>
                <a:lnTo>
                  <a:pt x="898782" y="773785"/>
                </a:lnTo>
                <a:cubicBezTo>
                  <a:pt x="898782" y="825661"/>
                  <a:pt x="873207" y="851599"/>
                  <a:pt x="822057" y="851599"/>
                </a:cubicBezTo>
                <a:lnTo>
                  <a:pt x="556510" y="851599"/>
                </a:lnTo>
                <a:cubicBezTo>
                  <a:pt x="506085" y="851599"/>
                  <a:pt x="480873" y="825661"/>
                  <a:pt x="480873" y="773785"/>
                </a:cubicBezTo>
                <a:lnTo>
                  <a:pt x="480873" y="78358"/>
                </a:lnTo>
                <a:cubicBezTo>
                  <a:pt x="480873" y="26119"/>
                  <a:pt x="506630" y="0"/>
                  <a:pt x="558143" y="0"/>
                </a:cubicBezTo>
                <a:close/>
                <a:moveTo>
                  <a:pt x="86520" y="0"/>
                </a:moveTo>
                <a:lnTo>
                  <a:pt x="336287" y="0"/>
                </a:lnTo>
                <a:cubicBezTo>
                  <a:pt x="388162" y="0"/>
                  <a:pt x="414100" y="25757"/>
                  <a:pt x="414100" y="77270"/>
                </a:cubicBezTo>
                <a:lnTo>
                  <a:pt x="414100" y="242148"/>
                </a:lnTo>
                <a:cubicBezTo>
                  <a:pt x="414100" y="268993"/>
                  <a:pt x="404850" y="298740"/>
                  <a:pt x="386349" y="331389"/>
                </a:cubicBezTo>
                <a:lnTo>
                  <a:pt x="152363" y="740048"/>
                </a:lnTo>
                <a:lnTo>
                  <a:pt x="413012" y="740048"/>
                </a:lnTo>
                <a:lnTo>
                  <a:pt x="413012" y="851599"/>
                </a:lnTo>
                <a:lnTo>
                  <a:pt x="0" y="851599"/>
                </a:lnTo>
                <a:lnTo>
                  <a:pt x="0" y="772697"/>
                </a:lnTo>
                <a:lnTo>
                  <a:pt x="288401" y="265547"/>
                </a:lnTo>
                <a:lnTo>
                  <a:pt x="288401" y="108286"/>
                </a:lnTo>
                <a:lnTo>
                  <a:pt x="133318" y="108286"/>
                </a:lnTo>
                <a:lnTo>
                  <a:pt x="133318" y="266635"/>
                </a:lnTo>
                <a:lnTo>
                  <a:pt x="8707" y="266635"/>
                </a:lnTo>
                <a:lnTo>
                  <a:pt x="8707" y="77270"/>
                </a:lnTo>
                <a:cubicBezTo>
                  <a:pt x="8707" y="25757"/>
                  <a:pt x="34645" y="0"/>
                  <a:pt x="86520" y="0"/>
                </a:cubicBezTo>
                <a:close/>
              </a:path>
            </a:pathLst>
          </a:custGeom>
          <a:solidFill>
            <a:schemeClr val="accent2"/>
          </a:solidFill>
          <a:ln w="254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61" name="Freeform: Shape 160">
            <a:extLst>
              <a:ext uri="{FF2B5EF4-FFF2-40B4-BE49-F238E27FC236}">
                <a16:creationId xmlns:a16="http://schemas.microsoft.com/office/drawing/2014/main" id="{64A861C5-78A1-42EF-9EE2-6399E414939B}"/>
              </a:ext>
            </a:extLst>
          </p:cNvPr>
          <p:cNvSpPr/>
          <p:nvPr/>
        </p:nvSpPr>
        <p:spPr>
          <a:xfrm>
            <a:off x="7601929" y="3437677"/>
            <a:ext cx="1832232" cy="851599"/>
          </a:xfrm>
          <a:custGeom>
            <a:avLst/>
            <a:gdLst/>
            <a:ahLst/>
            <a:cxnLst/>
            <a:rect l="l" t="t" r="r" b="b"/>
            <a:pathLst>
              <a:path w="1832232" h="851599">
                <a:moveTo>
                  <a:pt x="1539478" y="109375"/>
                </a:moveTo>
                <a:lnTo>
                  <a:pt x="1539478" y="742224"/>
                </a:lnTo>
                <a:lnTo>
                  <a:pt x="1707621" y="742224"/>
                </a:lnTo>
                <a:lnTo>
                  <a:pt x="1707621" y="109375"/>
                </a:lnTo>
                <a:close/>
                <a:moveTo>
                  <a:pt x="606028" y="109375"/>
                </a:moveTo>
                <a:lnTo>
                  <a:pt x="606028" y="742224"/>
                </a:lnTo>
                <a:lnTo>
                  <a:pt x="774171" y="742224"/>
                </a:lnTo>
                <a:lnTo>
                  <a:pt x="774171" y="109375"/>
                </a:lnTo>
                <a:close/>
                <a:moveTo>
                  <a:pt x="1491592" y="0"/>
                </a:moveTo>
                <a:lnTo>
                  <a:pt x="1755506" y="0"/>
                </a:lnTo>
                <a:cubicBezTo>
                  <a:pt x="1806656" y="0"/>
                  <a:pt x="1832232" y="26119"/>
                  <a:pt x="1832232" y="78358"/>
                </a:cubicBezTo>
                <a:lnTo>
                  <a:pt x="1832232" y="773785"/>
                </a:lnTo>
                <a:cubicBezTo>
                  <a:pt x="1832232" y="825661"/>
                  <a:pt x="1806656" y="851599"/>
                  <a:pt x="1755506" y="851599"/>
                </a:cubicBezTo>
                <a:lnTo>
                  <a:pt x="1489960" y="851599"/>
                </a:lnTo>
                <a:cubicBezTo>
                  <a:pt x="1439535" y="851599"/>
                  <a:pt x="1414323" y="825661"/>
                  <a:pt x="1414323" y="773785"/>
                </a:cubicBezTo>
                <a:lnTo>
                  <a:pt x="1414323" y="78358"/>
                </a:lnTo>
                <a:cubicBezTo>
                  <a:pt x="1414323" y="26119"/>
                  <a:pt x="1440079" y="0"/>
                  <a:pt x="1491592" y="0"/>
                </a:cubicBezTo>
                <a:close/>
                <a:moveTo>
                  <a:pt x="1019970" y="0"/>
                </a:moveTo>
                <a:lnTo>
                  <a:pt x="1269736" y="0"/>
                </a:lnTo>
                <a:cubicBezTo>
                  <a:pt x="1321612" y="0"/>
                  <a:pt x="1347550" y="25757"/>
                  <a:pt x="1347550" y="77270"/>
                </a:cubicBezTo>
                <a:lnTo>
                  <a:pt x="1347550" y="242148"/>
                </a:lnTo>
                <a:cubicBezTo>
                  <a:pt x="1347550" y="268993"/>
                  <a:pt x="1338299" y="298740"/>
                  <a:pt x="1319798" y="331389"/>
                </a:cubicBezTo>
                <a:lnTo>
                  <a:pt x="1085812" y="740048"/>
                </a:lnTo>
                <a:lnTo>
                  <a:pt x="1346462" y="740048"/>
                </a:lnTo>
                <a:lnTo>
                  <a:pt x="1346462" y="851599"/>
                </a:lnTo>
                <a:lnTo>
                  <a:pt x="933450" y="851599"/>
                </a:lnTo>
                <a:lnTo>
                  <a:pt x="933450" y="772697"/>
                </a:lnTo>
                <a:lnTo>
                  <a:pt x="1221851" y="265547"/>
                </a:lnTo>
                <a:lnTo>
                  <a:pt x="1221851" y="108286"/>
                </a:lnTo>
                <a:lnTo>
                  <a:pt x="1066767" y="108286"/>
                </a:lnTo>
                <a:lnTo>
                  <a:pt x="1066767" y="266635"/>
                </a:lnTo>
                <a:lnTo>
                  <a:pt x="942156" y="266635"/>
                </a:lnTo>
                <a:lnTo>
                  <a:pt x="942156" y="77270"/>
                </a:lnTo>
                <a:cubicBezTo>
                  <a:pt x="942156" y="25757"/>
                  <a:pt x="968094" y="0"/>
                  <a:pt x="1019970" y="0"/>
                </a:cubicBezTo>
                <a:close/>
                <a:moveTo>
                  <a:pt x="558142" y="0"/>
                </a:moveTo>
                <a:lnTo>
                  <a:pt x="822056" y="0"/>
                </a:lnTo>
                <a:cubicBezTo>
                  <a:pt x="873207" y="0"/>
                  <a:pt x="898782" y="26119"/>
                  <a:pt x="898782" y="78358"/>
                </a:cubicBezTo>
                <a:lnTo>
                  <a:pt x="898782" y="773785"/>
                </a:lnTo>
                <a:cubicBezTo>
                  <a:pt x="898782" y="825661"/>
                  <a:pt x="873207" y="851599"/>
                  <a:pt x="822056" y="851599"/>
                </a:cubicBezTo>
                <a:lnTo>
                  <a:pt x="556510" y="851599"/>
                </a:lnTo>
                <a:cubicBezTo>
                  <a:pt x="506085" y="851599"/>
                  <a:pt x="480873" y="825661"/>
                  <a:pt x="480873" y="773785"/>
                </a:cubicBezTo>
                <a:lnTo>
                  <a:pt x="480873" y="78358"/>
                </a:lnTo>
                <a:cubicBezTo>
                  <a:pt x="480873" y="26119"/>
                  <a:pt x="506629" y="0"/>
                  <a:pt x="558142" y="0"/>
                </a:cubicBezTo>
                <a:close/>
                <a:moveTo>
                  <a:pt x="86520" y="0"/>
                </a:moveTo>
                <a:lnTo>
                  <a:pt x="336286" y="0"/>
                </a:lnTo>
                <a:cubicBezTo>
                  <a:pt x="388162" y="0"/>
                  <a:pt x="414100" y="25757"/>
                  <a:pt x="414100" y="77270"/>
                </a:cubicBezTo>
                <a:lnTo>
                  <a:pt x="414100" y="242148"/>
                </a:lnTo>
                <a:cubicBezTo>
                  <a:pt x="414100" y="268993"/>
                  <a:pt x="404849" y="298740"/>
                  <a:pt x="386348" y="331389"/>
                </a:cubicBezTo>
                <a:lnTo>
                  <a:pt x="152362" y="740048"/>
                </a:lnTo>
                <a:lnTo>
                  <a:pt x="413012" y="740048"/>
                </a:lnTo>
                <a:lnTo>
                  <a:pt x="413012" y="851599"/>
                </a:lnTo>
                <a:lnTo>
                  <a:pt x="0" y="851599"/>
                </a:lnTo>
                <a:lnTo>
                  <a:pt x="0" y="772697"/>
                </a:lnTo>
                <a:lnTo>
                  <a:pt x="288401" y="265547"/>
                </a:lnTo>
                <a:lnTo>
                  <a:pt x="288401" y="108286"/>
                </a:lnTo>
                <a:lnTo>
                  <a:pt x="133317" y="108286"/>
                </a:lnTo>
                <a:lnTo>
                  <a:pt x="133317" y="266635"/>
                </a:lnTo>
                <a:lnTo>
                  <a:pt x="8706" y="266635"/>
                </a:lnTo>
                <a:lnTo>
                  <a:pt x="8706" y="77270"/>
                </a:lnTo>
                <a:cubicBezTo>
                  <a:pt x="8706" y="25757"/>
                  <a:pt x="34644" y="0"/>
                  <a:pt x="86520" y="0"/>
                </a:cubicBezTo>
                <a:close/>
              </a:path>
            </a:pathLst>
          </a:custGeom>
          <a:solidFill>
            <a:schemeClr val="accent3"/>
          </a:solidFill>
          <a:ln w="254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62" name="Freeform: Shape 161">
            <a:extLst>
              <a:ext uri="{FF2B5EF4-FFF2-40B4-BE49-F238E27FC236}">
                <a16:creationId xmlns:a16="http://schemas.microsoft.com/office/drawing/2014/main" id="{FF008103-ABE7-4BEB-9CF2-2EF700617F5D}"/>
              </a:ext>
            </a:extLst>
          </p:cNvPr>
          <p:cNvSpPr/>
          <p:nvPr/>
        </p:nvSpPr>
        <p:spPr>
          <a:xfrm>
            <a:off x="10213545" y="3437677"/>
            <a:ext cx="1568319" cy="851599"/>
          </a:xfrm>
          <a:custGeom>
            <a:avLst/>
            <a:gdLst/>
            <a:ahLst/>
            <a:cxnLst/>
            <a:rect l="l" t="t" r="r" b="b"/>
            <a:pathLst>
              <a:path w="1568319" h="851599">
                <a:moveTo>
                  <a:pt x="606029" y="109375"/>
                </a:moveTo>
                <a:lnTo>
                  <a:pt x="606029" y="742224"/>
                </a:lnTo>
                <a:lnTo>
                  <a:pt x="774172" y="742224"/>
                </a:lnTo>
                <a:lnTo>
                  <a:pt x="774172" y="109375"/>
                </a:lnTo>
                <a:close/>
                <a:moveTo>
                  <a:pt x="1460032" y="0"/>
                </a:moveTo>
                <a:lnTo>
                  <a:pt x="1568319" y="0"/>
                </a:lnTo>
                <a:lnTo>
                  <a:pt x="1568319" y="851599"/>
                </a:lnTo>
                <a:lnTo>
                  <a:pt x="1443163" y="851599"/>
                </a:lnTo>
                <a:lnTo>
                  <a:pt x="1443163" y="250854"/>
                </a:lnTo>
                <a:lnTo>
                  <a:pt x="1394190" y="250854"/>
                </a:lnTo>
                <a:lnTo>
                  <a:pt x="1394190" y="233986"/>
                </a:lnTo>
                <a:close/>
                <a:moveTo>
                  <a:pt x="1019971" y="0"/>
                </a:moveTo>
                <a:lnTo>
                  <a:pt x="1269737" y="0"/>
                </a:lnTo>
                <a:cubicBezTo>
                  <a:pt x="1321613" y="0"/>
                  <a:pt x="1347551" y="25757"/>
                  <a:pt x="1347551" y="77270"/>
                </a:cubicBezTo>
                <a:lnTo>
                  <a:pt x="1347551" y="242148"/>
                </a:lnTo>
                <a:cubicBezTo>
                  <a:pt x="1347551" y="268993"/>
                  <a:pt x="1338300" y="298740"/>
                  <a:pt x="1319799" y="331389"/>
                </a:cubicBezTo>
                <a:lnTo>
                  <a:pt x="1085813" y="740048"/>
                </a:lnTo>
                <a:lnTo>
                  <a:pt x="1346462" y="740048"/>
                </a:lnTo>
                <a:lnTo>
                  <a:pt x="1346462" y="851599"/>
                </a:lnTo>
                <a:lnTo>
                  <a:pt x="933450" y="851599"/>
                </a:lnTo>
                <a:lnTo>
                  <a:pt x="933450" y="772697"/>
                </a:lnTo>
                <a:lnTo>
                  <a:pt x="1221851" y="265547"/>
                </a:lnTo>
                <a:lnTo>
                  <a:pt x="1221851" y="108286"/>
                </a:lnTo>
                <a:lnTo>
                  <a:pt x="1066768" y="108286"/>
                </a:lnTo>
                <a:lnTo>
                  <a:pt x="1066768" y="266635"/>
                </a:lnTo>
                <a:lnTo>
                  <a:pt x="942157" y="266635"/>
                </a:lnTo>
                <a:lnTo>
                  <a:pt x="942157" y="77270"/>
                </a:lnTo>
                <a:cubicBezTo>
                  <a:pt x="942157" y="25757"/>
                  <a:pt x="968095" y="0"/>
                  <a:pt x="1019971" y="0"/>
                </a:cubicBezTo>
                <a:close/>
                <a:moveTo>
                  <a:pt x="558143" y="0"/>
                </a:moveTo>
                <a:lnTo>
                  <a:pt x="822057" y="0"/>
                </a:lnTo>
                <a:cubicBezTo>
                  <a:pt x="873207" y="0"/>
                  <a:pt x="898783" y="26119"/>
                  <a:pt x="898783" y="78358"/>
                </a:cubicBezTo>
                <a:lnTo>
                  <a:pt x="898783" y="773785"/>
                </a:lnTo>
                <a:cubicBezTo>
                  <a:pt x="898783" y="825661"/>
                  <a:pt x="873207" y="851599"/>
                  <a:pt x="822057" y="851599"/>
                </a:cubicBezTo>
                <a:lnTo>
                  <a:pt x="556511" y="851599"/>
                </a:lnTo>
                <a:cubicBezTo>
                  <a:pt x="506086" y="851599"/>
                  <a:pt x="480873" y="825661"/>
                  <a:pt x="480873" y="773785"/>
                </a:cubicBezTo>
                <a:lnTo>
                  <a:pt x="480873" y="78358"/>
                </a:lnTo>
                <a:cubicBezTo>
                  <a:pt x="480873" y="26119"/>
                  <a:pt x="506630" y="0"/>
                  <a:pt x="558143" y="0"/>
                </a:cubicBezTo>
                <a:close/>
                <a:moveTo>
                  <a:pt x="86521" y="0"/>
                </a:moveTo>
                <a:lnTo>
                  <a:pt x="336287" y="0"/>
                </a:lnTo>
                <a:cubicBezTo>
                  <a:pt x="388163" y="0"/>
                  <a:pt x="414101" y="25757"/>
                  <a:pt x="414101" y="77270"/>
                </a:cubicBezTo>
                <a:lnTo>
                  <a:pt x="414101" y="242148"/>
                </a:lnTo>
                <a:cubicBezTo>
                  <a:pt x="414101" y="268993"/>
                  <a:pt x="404850" y="298740"/>
                  <a:pt x="386349" y="331389"/>
                </a:cubicBezTo>
                <a:lnTo>
                  <a:pt x="152363" y="740048"/>
                </a:lnTo>
                <a:lnTo>
                  <a:pt x="413012" y="740048"/>
                </a:lnTo>
                <a:lnTo>
                  <a:pt x="413012" y="851599"/>
                </a:lnTo>
                <a:lnTo>
                  <a:pt x="0" y="851599"/>
                </a:lnTo>
                <a:lnTo>
                  <a:pt x="0" y="772697"/>
                </a:lnTo>
                <a:lnTo>
                  <a:pt x="288401" y="265547"/>
                </a:lnTo>
                <a:lnTo>
                  <a:pt x="288401" y="108286"/>
                </a:lnTo>
                <a:lnTo>
                  <a:pt x="133318" y="108286"/>
                </a:lnTo>
                <a:lnTo>
                  <a:pt x="133318" y="266635"/>
                </a:lnTo>
                <a:lnTo>
                  <a:pt x="8707" y="266635"/>
                </a:lnTo>
                <a:lnTo>
                  <a:pt x="8707" y="77270"/>
                </a:lnTo>
                <a:cubicBezTo>
                  <a:pt x="8707" y="25757"/>
                  <a:pt x="34645" y="0"/>
                  <a:pt x="86521" y="0"/>
                </a:cubicBezTo>
                <a:close/>
              </a:path>
            </a:pathLst>
          </a:custGeom>
          <a:solidFill>
            <a:schemeClr val="accent4"/>
          </a:solidFill>
          <a:ln w="254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grpSp>
        <p:nvGrpSpPr>
          <p:cNvPr id="163" name="Group 162">
            <a:extLst>
              <a:ext uri="{FF2B5EF4-FFF2-40B4-BE49-F238E27FC236}">
                <a16:creationId xmlns:a16="http://schemas.microsoft.com/office/drawing/2014/main" id="{3A0159B4-2272-4524-A57E-739A27B27FBB}"/>
              </a:ext>
            </a:extLst>
          </p:cNvPr>
          <p:cNvGrpSpPr/>
          <p:nvPr/>
        </p:nvGrpSpPr>
        <p:grpSpPr>
          <a:xfrm>
            <a:off x="0" y="3116209"/>
            <a:ext cx="12192000" cy="103580"/>
            <a:chOff x="899592" y="4725144"/>
            <a:chExt cx="7165552" cy="108000"/>
          </a:xfrm>
        </p:grpSpPr>
        <p:sp>
          <p:nvSpPr>
            <p:cNvPr id="164" name="Rectangle 163">
              <a:extLst>
                <a:ext uri="{FF2B5EF4-FFF2-40B4-BE49-F238E27FC236}">
                  <a16:creationId xmlns:a16="http://schemas.microsoft.com/office/drawing/2014/main" id="{1B0A7D49-067B-4547-B690-964EAD3A4557}"/>
                </a:ext>
              </a:extLst>
            </p:cNvPr>
            <p:cNvSpPr/>
            <p:nvPr/>
          </p:nvSpPr>
          <p:spPr>
            <a:xfrm>
              <a:off x="899592" y="4725144"/>
              <a:ext cx="1440160" cy="108000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65" name="Rectangle 164">
              <a:extLst>
                <a:ext uri="{FF2B5EF4-FFF2-40B4-BE49-F238E27FC236}">
                  <a16:creationId xmlns:a16="http://schemas.microsoft.com/office/drawing/2014/main" id="{B0DC25EF-BB6B-4567-B5BD-3841F5AF3744}"/>
                </a:ext>
              </a:extLst>
            </p:cNvPr>
            <p:cNvSpPr/>
            <p:nvPr/>
          </p:nvSpPr>
          <p:spPr>
            <a:xfrm>
              <a:off x="2330940" y="4725144"/>
              <a:ext cx="1440160" cy="108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66" name="Rectangle 165">
              <a:extLst>
                <a:ext uri="{FF2B5EF4-FFF2-40B4-BE49-F238E27FC236}">
                  <a16:creationId xmlns:a16="http://schemas.microsoft.com/office/drawing/2014/main" id="{5D7E3B43-4376-48CE-9F6E-71F648B226C1}"/>
                </a:ext>
              </a:extLst>
            </p:cNvPr>
            <p:cNvSpPr/>
            <p:nvPr/>
          </p:nvSpPr>
          <p:spPr>
            <a:xfrm>
              <a:off x="3762288" y="4725144"/>
              <a:ext cx="1440160" cy="10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67" name="Rectangle 166">
              <a:extLst>
                <a:ext uri="{FF2B5EF4-FFF2-40B4-BE49-F238E27FC236}">
                  <a16:creationId xmlns:a16="http://schemas.microsoft.com/office/drawing/2014/main" id="{361A7B70-B4FC-42E0-9A9D-5076F9B8FBAC}"/>
                </a:ext>
              </a:extLst>
            </p:cNvPr>
            <p:cNvSpPr/>
            <p:nvPr/>
          </p:nvSpPr>
          <p:spPr>
            <a:xfrm>
              <a:off x="5193636" y="4725144"/>
              <a:ext cx="1440160" cy="1080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68" name="Rectangle 167">
              <a:extLst>
                <a:ext uri="{FF2B5EF4-FFF2-40B4-BE49-F238E27FC236}">
                  <a16:creationId xmlns:a16="http://schemas.microsoft.com/office/drawing/2014/main" id="{D0A7640E-67BD-4B49-AD45-D04DC885D5E3}"/>
                </a:ext>
              </a:extLst>
            </p:cNvPr>
            <p:cNvSpPr/>
            <p:nvPr/>
          </p:nvSpPr>
          <p:spPr>
            <a:xfrm>
              <a:off x="6624984" y="4725144"/>
              <a:ext cx="1440160" cy="1080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169" name="Group 168">
            <a:extLst>
              <a:ext uri="{FF2B5EF4-FFF2-40B4-BE49-F238E27FC236}">
                <a16:creationId xmlns:a16="http://schemas.microsoft.com/office/drawing/2014/main" id="{51059E62-85D8-412C-B866-2EEFE0115795}"/>
              </a:ext>
            </a:extLst>
          </p:cNvPr>
          <p:cNvGrpSpPr/>
          <p:nvPr/>
        </p:nvGrpSpPr>
        <p:grpSpPr>
          <a:xfrm>
            <a:off x="1257264" y="2235312"/>
            <a:ext cx="1288544" cy="863315"/>
            <a:chOff x="3233964" y="1954419"/>
            <a:chExt cx="1410044" cy="863315"/>
          </a:xfrm>
        </p:grpSpPr>
        <p:sp>
          <p:nvSpPr>
            <p:cNvPr id="170" name="TextBox 169">
              <a:extLst>
                <a:ext uri="{FF2B5EF4-FFF2-40B4-BE49-F238E27FC236}">
                  <a16:creationId xmlns:a16="http://schemas.microsoft.com/office/drawing/2014/main" id="{53E4E2C7-746A-42E4-A23F-0F320579A1F2}"/>
                </a:ext>
              </a:extLst>
            </p:cNvPr>
            <p:cNvSpPr txBox="1"/>
            <p:nvPr/>
          </p:nvSpPr>
          <p:spPr>
            <a:xfrm>
              <a:off x="3233964" y="1954419"/>
              <a:ext cx="140051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Add Text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71" name="TextBox 170">
              <a:extLst>
                <a:ext uri="{FF2B5EF4-FFF2-40B4-BE49-F238E27FC236}">
                  <a16:creationId xmlns:a16="http://schemas.microsoft.com/office/drawing/2014/main" id="{2811FE73-1E76-498F-844C-58DE9E008496}"/>
                </a:ext>
              </a:extLst>
            </p:cNvPr>
            <p:cNvSpPr txBox="1"/>
            <p:nvPr/>
          </p:nvSpPr>
          <p:spPr>
            <a:xfrm>
              <a:off x="3243489" y="2171403"/>
              <a:ext cx="140051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Simple PowerPoint Presentation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72" name="Group 171">
            <a:extLst>
              <a:ext uri="{FF2B5EF4-FFF2-40B4-BE49-F238E27FC236}">
                <a16:creationId xmlns:a16="http://schemas.microsoft.com/office/drawing/2014/main" id="{B47C646F-6466-4579-90B2-A779ADD9FE68}"/>
              </a:ext>
            </a:extLst>
          </p:cNvPr>
          <p:cNvGrpSpPr/>
          <p:nvPr/>
        </p:nvGrpSpPr>
        <p:grpSpPr>
          <a:xfrm>
            <a:off x="3354361" y="2219781"/>
            <a:ext cx="1288544" cy="863315"/>
            <a:chOff x="3233964" y="1954419"/>
            <a:chExt cx="1410044" cy="863315"/>
          </a:xfrm>
        </p:grpSpPr>
        <p:sp>
          <p:nvSpPr>
            <p:cNvPr id="173" name="TextBox 172">
              <a:extLst>
                <a:ext uri="{FF2B5EF4-FFF2-40B4-BE49-F238E27FC236}">
                  <a16:creationId xmlns:a16="http://schemas.microsoft.com/office/drawing/2014/main" id="{DB803B88-7537-46D0-8EB2-85DAA49191B6}"/>
                </a:ext>
              </a:extLst>
            </p:cNvPr>
            <p:cNvSpPr txBox="1"/>
            <p:nvPr/>
          </p:nvSpPr>
          <p:spPr>
            <a:xfrm>
              <a:off x="3233964" y="1954419"/>
              <a:ext cx="140051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Add Text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74" name="TextBox 173">
              <a:extLst>
                <a:ext uri="{FF2B5EF4-FFF2-40B4-BE49-F238E27FC236}">
                  <a16:creationId xmlns:a16="http://schemas.microsoft.com/office/drawing/2014/main" id="{1F699C15-476F-4496-BB7E-5B0942714B7F}"/>
                </a:ext>
              </a:extLst>
            </p:cNvPr>
            <p:cNvSpPr txBox="1"/>
            <p:nvPr/>
          </p:nvSpPr>
          <p:spPr>
            <a:xfrm>
              <a:off x="3243489" y="2171403"/>
              <a:ext cx="140051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Simple PowerPoint Presentation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75" name="Group 174">
            <a:extLst>
              <a:ext uri="{FF2B5EF4-FFF2-40B4-BE49-F238E27FC236}">
                <a16:creationId xmlns:a16="http://schemas.microsoft.com/office/drawing/2014/main" id="{4685F2EC-AA9F-4A92-99EE-760BFAD4FB56}"/>
              </a:ext>
            </a:extLst>
          </p:cNvPr>
          <p:cNvGrpSpPr/>
          <p:nvPr/>
        </p:nvGrpSpPr>
        <p:grpSpPr>
          <a:xfrm>
            <a:off x="5449453" y="2219781"/>
            <a:ext cx="1288544" cy="863315"/>
            <a:chOff x="3233964" y="1954419"/>
            <a:chExt cx="1410044" cy="863315"/>
          </a:xfrm>
        </p:grpSpPr>
        <p:sp>
          <p:nvSpPr>
            <p:cNvPr id="176" name="TextBox 175">
              <a:extLst>
                <a:ext uri="{FF2B5EF4-FFF2-40B4-BE49-F238E27FC236}">
                  <a16:creationId xmlns:a16="http://schemas.microsoft.com/office/drawing/2014/main" id="{B54125AF-4F41-41EC-9F36-82C2C1A53725}"/>
                </a:ext>
              </a:extLst>
            </p:cNvPr>
            <p:cNvSpPr txBox="1"/>
            <p:nvPr/>
          </p:nvSpPr>
          <p:spPr>
            <a:xfrm>
              <a:off x="3233964" y="1954419"/>
              <a:ext cx="140051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Add Text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77" name="TextBox 176">
              <a:extLst>
                <a:ext uri="{FF2B5EF4-FFF2-40B4-BE49-F238E27FC236}">
                  <a16:creationId xmlns:a16="http://schemas.microsoft.com/office/drawing/2014/main" id="{69DBEA9F-2740-4ABD-BC9E-427E5A964891}"/>
                </a:ext>
              </a:extLst>
            </p:cNvPr>
            <p:cNvSpPr txBox="1"/>
            <p:nvPr/>
          </p:nvSpPr>
          <p:spPr>
            <a:xfrm>
              <a:off x="3243489" y="2171403"/>
              <a:ext cx="140051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Simple PowerPoint Presentation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78" name="Group 177">
            <a:extLst>
              <a:ext uri="{FF2B5EF4-FFF2-40B4-BE49-F238E27FC236}">
                <a16:creationId xmlns:a16="http://schemas.microsoft.com/office/drawing/2014/main" id="{CB56EA57-0D46-4E0B-A8CB-BA5E5509A58D}"/>
              </a:ext>
            </a:extLst>
          </p:cNvPr>
          <p:cNvGrpSpPr/>
          <p:nvPr/>
        </p:nvGrpSpPr>
        <p:grpSpPr>
          <a:xfrm>
            <a:off x="7548555" y="2219781"/>
            <a:ext cx="1288544" cy="863315"/>
            <a:chOff x="3233964" y="1954419"/>
            <a:chExt cx="1410044" cy="863315"/>
          </a:xfrm>
        </p:grpSpPr>
        <p:sp>
          <p:nvSpPr>
            <p:cNvPr id="179" name="TextBox 178">
              <a:extLst>
                <a:ext uri="{FF2B5EF4-FFF2-40B4-BE49-F238E27FC236}">
                  <a16:creationId xmlns:a16="http://schemas.microsoft.com/office/drawing/2014/main" id="{4EB78D1D-D240-49D3-AA94-4BCFB757CEE0}"/>
                </a:ext>
              </a:extLst>
            </p:cNvPr>
            <p:cNvSpPr txBox="1"/>
            <p:nvPr/>
          </p:nvSpPr>
          <p:spPr>
            <a:xfrm>
              <a:off x="3233964" y="1954419"/>
              <a:ext cx="140051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Add Text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80" name="TextBox 179">
              <a:extLst>
                <a:ext uri="{FF2B5EF4-FFF2-40B4-BE49-F238E27FC236}">
                  <a16:creationId xmlns:a16="http://schemas.microsoft.com/office/drawing/2014/main" id="{A683A206-F640-4AD7-953F-D0F44A19977C}"/>
                </a:ext>
              </a:extLst>
            </p:cNvPr>
            <p:cNvSpPr txBox="1"/>
            <p:nvPr/>
          </p:nvSpPr>
          <p:spPr>
            <a:xfrm>
              <a:off x="3243489" y="2171403"/>
              <a:ext cx="140051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Simple PowerPoint Presentation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81" name="Group 180">
            <a:extLst>
              <a:ext uri="{FF2B5EF4-FFF2-40B4-BE49-F238E27FC236}">
                <a16:creationId xmlns:a16="http://schemas.microsoft.com/office/drawing/2014/main" id="{BB47148D-B327-4E3A-9507-274ED7011757}"/>
              </a:ext>
            </a:extLst>
          </p:cNvPr>
          <p:cNvGrpSpPr/>
          <p:nvPr/>
        </p:nvGrpSpPr>
        <p:grpSpPr>
          <a:xfrm>
            <a:off x="9645651" y="2219781"/>
            <a:ext cx="1288544" cy="863315"/>
            <a:chOff x="3233964" y="1954419"/>
            <a:chExt cx="1410044" cy="863315"/>
          </a:xfrm>
        </p:grpSpPr>
        <p:sp>
          <p:nvSpPr>
            <p:cNvPr id="182" name="TextBox 181">
              <a:extLst>
                <a:ext uri="{FF2B5EF4-FFF2-40B4-BE49-F238E27FC236}">
                  <a16:creationId xmlns:a16="http://schemas.microsoft.com/office/drawing/2014/main" id="{F6B9CA28-2D4E-49FA-AEAF-FDBB644AFFEB}"/>
                </a:ext>
              </a:extLst>
            </p:cNvPr>
            <p:cNvSpPr txBox="1"/>
            <p:nvPr/>
          </p:nvSpPr>
          <p:spPr>
            <a:xfrm>
              <a:off x="3233964" y="1954419"/>
              <a:ext cx="140051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Add Text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83" name="TextBox 182">
              <a:extLst>
                <a:ext uri="{FF2B5EF4-FFF2-40B4-BE49-F238E27FC236}">
                  <a16:creationId xmlns:a16="http://schemas.microsoft.com/office/drawing/2014/main" id="{16E399B3-0B80-4FD2-A2AC-E73BF85221F4}"/>
                </a:ext>
              </a:extLst>
            </p:cNvPr>
            <p:cNvSpPr txBox="1"/>
            <p:nvPr/>
          </p:nvSpPr>
          <p:spPr>
            <a:xfrm>
              <a:off x="3243489" y="2171403"/>
              <a:ext cx="140051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Simple PowerPoint Presentation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184" name="Isosceles Triangle 51">
            <a:extLst>
              <a:ext uri="{FF2B5EF4-FFF2-40B4-BE49-F238E27FC236}">
                <a16:creationId xmlns:a16="http://schemas.microsoft.com/office/drawing/2014/main" id="{05AC5853-BDD3-448A-9D02-1575BD3F3C3D}"/>
              </a:ext>
            </a:extLst>
          </p:cNvPr>
          <p:cNvSpPr/>
          <p:nvPr/>
        </p:nvSpPr>
        <p:spPr>
          <a:xfrm>
            <a:off x="1735015" y="1887271"/>
            <a:ext cx="333042" cy="244221"/>
          </a:xfrm>
          <a:custGeom>
            <a:avLst/>
            <a:gdLst/>
            <a:ahLst/>
            <a:cxnLst/>
            <a:rect l="l" t="t" r="r" b="b"/>
            <a:pathLst>
              <a:path w="3240001" h="2375905">
                <a:moveTo>
                  <a:pt x="1974640" y="1379575"/>
                </a:moveTo>
                <a:lnTo>
                  <a:pt x="3240001" y="2375905"/>
                </a:lnTo>
                <a:lnTo>
                  <a:pt x="1" y="2375905"/>
                </a:lnTo>
                <a:lnTo>
                  <a:pt x="1269863" y="1399042"/>
                </a:lnTo>
                <a:lnTo>
                  <a:pt x="1610574" y="1745545"/>
                </a:lnTo>
                <a:close/>
                <a:moveTo>
                  <a:pt x="3240001" y="126952"/>
                </a:moveTo>
                <a:lnTo>
                  <a:pt x="3240001" y="2258912"/>
                </a:lnTo>
                <a:lnTo>
                  <a:pt x="2032457" y="1334195"/>
                </a:lnTo>
                <a:close/>
                <a:moveTo>
                  <a:pt x="0" y="117525"/>
                </a:moveTo>
                <a:lnTo>
                  <a:pt x="1207545" y="1324768"/>
                </a:lnTo>
                <a:lnTo>
                  <a:pt x="0" y="2249485"/>
                </a:lnTo>
                <a:close/>
                <a:moveTo>
                  <a:pt x="0" y="0"/>
                </a:moveTo>
                <a:lnTo>
                  <a:pt x="3240000" y="0"/>
                </a:lnTo>
                <a:lnTo>
                  <a:pt x="1610572" y="1620513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85" name="Rounded Rectangle 5">
            <a:extLst>
              <a:ext uri="{FF2B5EF4-FFF2-40B4-BE49-F238E27FC236}">
                <a16:creationId xmlns:a16="http://schemas.microsoft.com/office/drawing/2014/main" id="{DF7916ED-B50C-454A-B362-D67B391ED971}"/>
              </a:ext>
            </a:extLst>
          </p:cNvPr>
          <p:cNvSpPr/>
          <p:nvPr/>
        </p:nvSpPr>
        <p:spPr>
          <a:xfrm flipH="1">
            <a:off x="3802792" y="1861378"/>
            <a:ext cx="391682" cy="323114"/>
          </a:xfrm>
          <a:custGeom>
            <a:avLst/>
            <a:gdLst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3217557" h="2654282">
                <a:moveTo>
                  <a:pt x="1384251" y="661544"/>
                </a:moveTo>
                <a:cubicBezTo>
                  <a:pt x="1489083" y="661544"/>
                  <a:pt x="1574067" y="746528"/>
                  <a:pt x="1574067" y="851360"/>
                </a:cubicBezTo>
                <a:cubicBezTo>
                  <a:pt x="1574067" y="956192"/>
                  <a:pt x="1489083" y="1041176"/>
                  <a:pt x="1384251" y="1041176"/>
                </a:cubicBezTo>
                <a:cubicBezTo>
                  <a:pt x="1279419" y="1041176"/>
                  <a:pt x="1194435" y="956192"/>
                  <a:pt x="1194435" y="851360"/>
                </a:cubicBezTo>
                <a:cubicBezTo>
                  <a:pt x="1194435" y="746528"/>
                  <a:pt x="1279419" y="661544"/>
                  <a:pt x="1384251" y="661544"/>
                </a:cubicBezTo>
                <a:close/>
                <a:moveTo>
                  <a:pt x="1993421" y="661544"/>
                </a:moveTo>
                <a:cubicBezTo>
                  <a:pt x="2098253" y="661544"/>
                  <a:pt x="2183237" y="746528"/>
                  <a:pt x="2183237" y="851360"/>
                </a:cubicBezTo>
                <a:cubicBezTo>
                  <a:pt x="2183237" y="956192"/>
                  <a:pt x="2098253" y="1041176"/>
                  <a:pt x="1993421" y="1041176"/>
                </a:cubicBezTo>
                <a:cubicBezTo>
                  <a:pt x="1888589" y="1041176"/>
                  <a:pt x="1803605" y="956192"/>
                  <a:pt x="1803605" y="851360"/>
                </a:cubicBezTo>
                <a:cubicBezTo>
                  <a:pt x="1803605" y="746528"/>
                  <a:pt x="1888589" y="661544"/>
                  <a:pt x="1993421" y="661544"/>
                </a:cubicBezTo>
                <a:close/>
                <a:moveTo>
                  <a:pt x="2602591" y="661544"/>
                </a:moveTo>
                <a:cubicBezTo>
                  <a:pt x="2707423" y="661544"/>
                  <a:pt x="2792407" y="746528"/>
                  <a:pt x="2792407" y="851360"/>
                </a:cubicBezTo>
                <a:cubicBezTo>
                  <a:pt x="2792407" y="956192"/>
                  <a:pt x="2707423" y="1041176"/>
                  <a:pt x="2602591" y="1041176"/>
                </a:cubicBezTo>
                <a:cubicBezTo>
                  <a:pt x="2497759" y="1041176"/>
                  <a:pt x="2412775" y="956192"/>
                  <a:pt x="2412775" y="851360"/>
                </a:cubicBezTo>
                <a:cubicBezTo>
                  <a:pt x="2412775" y="746528"/>
                  <a:pt x="2497759" y="661544"/>
                  <a:pt x="2602591" y="661544"/>
                </a:cubicBezTo>
                <a:close/>
                <a:moveTo>
                  <a:pt x="677114" y="569491"/>
                </a:moveTo>
                <a:lnTo>
                  <a:pt x="330916" y="569491"/>
                </a:lnTo>
                <a:cubicBezTo>
                  <a:pt x="148156" y="569491"/>
                  <a:pt x="0" y="717647"/>
                  <a:pt x="0" y="900407"/>
                </a:cubicBezTo>
                <a:lnTo>
                  <a:pt x="0" y="1952009"/>
                </a:lnTo>
                <a:cubicBezTo>
                  <a:pt x="0" y="2134769"/>
                  <a:pt x="148156" y="2282925"/>
                  <a:pt x="330916" y="2282925"/>
                </a:cubicBezTo>
                <a:lnTo>
                  <a:pt x="711670" y="2282925"/>
                </a:lnTo>
                <a:cubicBezTo>
                  <a:pt x="639726" y="2394386"/>
                  <a:pt x="647101" y="2475544"/>
                  <a:pt x="275077" y="2654282"/>
                </a:cubicBezTo>
                <a:cubicBezTo>
                  <a:pt x="900998" y="2583693"/>
                  <a:pt x="998412" y="2552618"/>
                  <a:pt x="1294529" y="2282925"/>
                </a:cubicBezTo>
                <a:lnTo>
                  <a:pt x="2117356" y="2282925"/>
                </a:lnTo>
                <a:cubicBezTo>
                  <a:pt x="2251554" y="2282925"/>
                  <a:pt x="2367095" y="2203043"/>
                  <a:pt x="2418395" y="2087951"/>
                </a:cubicBezTo>
                <a:cubicBezTo>
                  <a:pt x="2205538" y="2022975"/>
                  <a:pt x="2032941" y="1932583"/>
                  <a:pt x="1830857" y="1799347"/>
                </a:cubicBezTo>
                <a:lnTo>
                  <a:pt x="1008030" y="1799347"/>
                </a:lnTo>
                <a:cubicBezTo>
                  <a:pt x="825270" y="1799347"/>
                  <a:pt x="677114" y="1651191"/>
                  <a:pt x="677114" y="1468431"/>
                </a:cubicBezTo>
                <a:lnTo>
                  <a:pt x="677114" y="569491"/>
                </a:lnTo>
                <a:close/>
                <a:moveTo>
                  <a:pt x="2886641" y="0"/>
                </a:moveTo>
                <a:lnTo>
                  <a:pt x="1100201" y="0"/>
                </a:lnTo>
                <a:cubicBezTo>
                  <a:pt x="917441" y="0"/>
                  <a:pt x="769285" y="148156"/>
                  <a:pt x="769285" y="330916"/>
                </a:cubicBezTo>
                <a:lnTo>
                  <a:pt x="769285" y="1382518"/>
                </a:lnTo>
                <a:cubicBezTo>
                  <a:pt x="769285" y="1565278"/>
                  <a:pt x="917441" y="1713434"/>
                  <a:pt x="1100201" y="1713434"/>
                </a:cubicBezTo>
                <a:lnTo>
                  <a:pt x="1923028" y="1713434"/>
                </a:lnTo>
                <a:cubicBezTo>
                  <a:pt x="2301032" y="1962656"/>
                  <a:pt x="2453037" y="2007378"/>
                  <a:pt x="3078958" y="2077967"/>
                </a:cubicBezTo>
                <a:cubicBezTo>
                  <a:pt x="2713759" y="1878758"/>
                  <a:pt x="2673367" y="1899957"/>
                  <a:pt x="2505887" y="1713434"/>
                </a:cubicBezTo>
                <a:lnTo>
                  <a:pt x="2886641" y="1713434"/>
                </a:lnTo>
                <a:cubicBezTo>
                  <a:pt x="3069401" y="1713434"/>
                  <a:pt x="3217557" y="1565278"/>
                  <a:pt x="3217557" y="1382518"/>
                </a:cubicBezTo>
                <a:lnTo>
                  <a:pt x="3217557" y="330916"/>
                </a:lnTo>
                <a:cubicBezTo>
                  <a:pt x="3217557" y="148156"/>
                  <a:pt x="3069401" y="0"/>
                  <a:pt x="2886641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86" name="Teardrop 1">
            <a:extLst>
              <a:ext uri="{FF2B5EF4-FFF2-40B4-BE49-F238E27FC236}">
                <a16:creationId xmlns:a16="http://schemas.microsoft.com/office/drawing/2014/main" id="{8494ED27-586B-4F8C-95AC-AA96F5A940D8}"/>
              </a:ext>
            </a:extLst>
          </p:cNvPr>
          <p:cNvSpPr/>
          <p:nvPr/>
        </p:nvSpPr>
        <p:spPr>
          <a:xfrm rot="18805991">
            <a:off x="5938720" y="1768284"/>
            <a:ext cx="376862" cy="372930"/>
          </a:xfrm>
          <a:custGeom>
            <a:avLst/>
            <a:gdLst/>
            <a:ahLst/>
            <a:cxnLst/>
            <a:rect l="l" t="t" r="r" b="b"/>
            <a:pathLst>
              <a:path w="1807241" h="1788383">
                <a:moveTo>
                  <a:pt x="712876" y="1117592"/>
                </a:moveTo>
                <a:cubicBezTo>
                  <a:pt x="771173" y="1181828"/>
                  <a:pt x="811089" y="1255910"/>
                  <a:pt x="847925" y="1348018"/>
                </a:cubicBezTo>
                <a:cubicBezTo>
                  <a:pt x="814544" y="1418896"/>
                  <a:pt x="753893" y="1474052"/>
                  <a:pt x="679064" y="1498332"/>
                </a:cubicBezTo>
                <a:lnTo>
                  <a:pt x="308226" y="1106637"/>
                </a:lnTo>
                <a:cubicBezTo>
                  <a:pt x="336560" y="1033247"/>
                  <a:pt x="394949" y="975701"/>
                  <a:pt x="467546" y="946245"/>
                </a:cubicBezTo>
                <a:cubicBezTo>
                  <a:pt x="577903" y="998968"/>
                  <a:pt x="654580" y="1053357"/>
                  <a:pt x="712876" y="1117592"/>
                </a:cubicBezTo>
                <a:close/>
                <a:moveTo>
                  <a:pt x="1038527" y="398886"/>
                </a:moveTo>
                <a:lnTo>
                  <a:pt x="1405560" y="786562"/>
                </a:lnTo>
                <a:cubicBezTo>
                  <a:pt x="1374476" y="799049"/>
                  <a:pt x="1340402" y="804299"/>
                  <a:pt x="1305054" y="803332"/>
                </a:cubicBezTo>
                <a:lnTo>
                  <a:pt x="1008167" y="795212"/>
                </a:lnTo>
                <a:lnTo>
                  <a:pt x="1016288" y="498325"/>
                </a:lnTo>
                <a:cubicBezTo>
                  <a:pt x="1017255" y="462976"/>
                  <a:pt x="1024360" y="429240"/>
                  <a:pt x="1038527" y="398886"/>
                </a:cubicBezTo>
                <a:close/>
                <a:moveTo>
                  <a:pt x="1097925" y="218888"/>
                </a:moveTo>
                <a:cubicBezTo>
                  <a:pt x="992582" y="279303"/>
                  <a:pt x="921871" y="392886"/>
                  <a:pt x="921053" y="523256"/>
                </a:cubicBezTo>
                <a:lnTo>
                  <a:pt x="919136" y="828763"/>
                </a:lnTo>
                <a:lnTo>
                  <a:pt x="830924" y="915875"/>
                </a:lnTo>
                <a:lnTo>
                  <a:pt x="525417" y="913958"/>
                </a:lnTo>
                <a:cubicBezTo>
                  <a:pt x="403891" y="913196"/>
                  <a:pt x="296188" y="973343"/>
                  <a:pt x="234366" y="1067831"/>
                </a:cubicBezTo>
                <a:lnTo>
                  <a:pt x="710285" y="1570519"/>
                </a:lnTo>
                <a:cubicBezTo>
                  <a:pt x="811872" y="1510375"/>
                  <a:pt x="878808" y="1399439"/>
                  <a:pt x="879603" y="1272618"/>
                </a:cubicBezTo>
                <a:lnTo>
                  <a:pt x="881520" y="967111"/>
                </a:lnTo>
                <a:lnTo>
                  <a:pt x="969732" y="879999"/>
                </a:lnTo>
                <a:lnTo>
                  <a:pt x="1275239" y="881916"/>
                </a:lnTo>
                <a:cubicBezTo>
                  <a:pt x="1400271" y="882701"/>
                  <a:pt x="1510670" y="819011"/>
                  <a:pt x="1573529" y="721242"/>
                </a:cubicBezTo>
                <a:close/>
                <a:moveTo>
                  <a:pt x="1162945" y="27894"/>
                </a:moveTo>
                <a:lnTo>
                  <a:pt x="1782798" y="682611"/>
                </a:lnTo>
                <a:cubicBezTo>
                  <a:pt x="1816692" y="718411"/>
                  <a:pt x="1815147" y="774907"/>
                  <a:pt x="1779347" y="808801"/>
                </a:cubicBezTo>
                <a:cubicBezTo>
                  <a:pt x="1743547" y="842694"/>
                  <a:pt x="1687050" y="841149"/>
                  <a:pt x="1653157" y="805349"/>
                </a:cubicBezTo>
                <a:lnTo>
                  <a:pt x="1644015" y="795693"/>
                </a:lnTo>
                <a:cubicBezTo>
                  <a:pt x="1561789" y="910282"/>
                  <a:pt x="1426630" y="983636"/>
                  <a:pt x="1274606" y="982683"/>
                </a:cubicBezTo>
                <a:lnTo>
                  <a:pt x="980378" y="980836"/>
                </a:lnTo>
                <a:lnTo>
                  <a:pt x="980378" y="1270380"/>
                </a:lnTo>
                <a:cubicBezTo>
                  <a:pt x="980378" y="1427425"/>
                  <a:pt x="901198" y="1565976"/>
                  <a:pt x="779756" y="1647056"/>
                </a:cubicBezTo>
                <a:cubicBezTo>
                  <a:pt x="807405" y="1681913"/>
                  <a:pt x="803595" y="1732594"/>
                  <a:pt x="770486" y="1763941"/>
                </a:cubicBezTo>
                <a:cubicBezTo>
                  <a:pt x="734686" y="1797834"/>
                  <a:pt x="678189" y="1796289"/>
                  <a:pt x="644296" y="1760489"/>
                </a:cubicBezTo>
                <a:lnTo>
                  <a:pt x="24442" y="1105772"/>
                </a:lnTo>
                <a:cubicBezTo>
                  <a:pt x="-9451" y="1069973"/>
                  <a:pt x="-7906" y="1013476"/>
                  <a:pt x="27894" y="979583"/>
                </a:cubicBezTo>
                <a:cubicBezTo>
                  <a:pt x="63694" y="945689"/>
                  <a:pt x="120190" y="947235"/>
                  <a:pt x="154084" y="983034"/>
                </a:cubicBezTo>
                <a:lnTo>
                  <a:pt x="163237" y="992702"/>
                </a:lnTo>
                <a:cubicBezTo>
                  <a:pt x="244774" y="882877"/>
                  <a:pt x="375836" y="813180"/>
                  <a:pt x="523178" y="813180"/>
                </a:cubicBezTo>
                <a:lnTo>
                  <a:pt x="818460" y="813180"/>
                </a:lnTo>
                <a:lnTo>
                  <a:pt x="820284" y="522622"/>
                </a:lnTo>
                <a:cubicBezTo>
                  <a:pt x="821285" y="363119"/>
                  <a:pt x="903845" y="223207"/>
                  <a:pt x="1028952" y="143673"/>
                </a:cubicBezTo>
                <a:cubicBezTo>
                  <a:pt x="999689" y="108599"/>
                  <a:pt x="1002953" y="56445"/>
                  <a:pt x="1036755" y="24443"/>
                </a:cubicBezTo>
                <a:cubicBezTo>
                  <a:pt x="1072555" y="-9451"/>
                  <a:pt x="1129052" y="-7906"/>
                  <a:pt x="1162945" y="27894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87" name="Rectangle 130">
            <a:extLst>
              <a:ext uri="{FF2B5EF4-FFF2-40B4-BE49-F238E27FC236}">
                <a16:creationId xmlns:a16="http://schemas.microsoft.com/office/drawing/2014/main" id="{87FCDA06-92E6-46A4-B3CD-0BA7A4705DF6}"/>
              </a:ext>
            </a:extLst>
          </p:cNvPr>
          <p:cNvSpPr/>
          <p:nvPr/>
        </p:nvSpPr>
        <p:spPr>
          <a:xfrm>
            <a:off x="8023629" y="1727511"/>
            <a:ext cx="338397" cy="339933"/>
          </a:xfrm>
          <a:custGeom>
            <a:avLst/>
            <a:gdLst/>
            <a:ahLst/>
            <a:cxnLst/>
            <a:rect l="l" t="t" r="r" b="b"/>
            <a:pathLst>
              <a:path w="371900" h="373588">
                <a:moveTo>
                  <a:pt x="297080" y="129105"/>
                </a:moveTo>
                <a:lnTo>
                  <a:pt x="284273" y="219737"/>
                </a:lnTo>
                <a:lnTo>
                  <a:pt x="305496" y="219737"/>
                </a:lnTo>
                <a:lnTo>
                  <a:pt x="333001" y="129105"/>
                </a:lnTo>
                <a:close/>
                <a:moveTo>
                  <a:pt x="228265" y="129105"/>
                </a:moveTo>
                <a:lnTo>
                  <a:pt x="228265" y="219737"/>
                </a:lnTo>
                <a:lnTo>
                  <a:pt x="250807" y="219737"/>
                </a:lnTo>
                <a:lnTo>
                  <a:pt x="263614" y="129105"/>
                </a:lnTo>
                <a:close/>
                <a:moveTo>
                  <a:pt x="157021" y="129105"/>
                </a:moveTo>
                <a:lnTo>
                  <a:pt x="175826" y="219737"/>
                </a:lnTo>
                <a:lnTo>
                  <a:pt x="195129" y="219737"/>
                </a:lnTo>
                <a:lnTo>
                  <a:pt x="195129" y="129105"/>
                </a:lnTo>
                <a:close/>
                <a:moveTo>
                  <a:pt x="93087" y="129105"/>
                </a:moveTo>
                <a:lnTo>
                  <a:pt x="117372" y="219737"/>
                </a:lnTo>
                <a:lnTo>
                  <a:pt x="141984" y="219737"/>
                </a:lnTo>
                <a:lnTo>
                  <a:pt x="123179" y="129105"/>
                </a:lnTo>
                <a:close/>
                <a:moveTo>
                  <a:pt x="58494" y="0"/>
                </a:moveTo>
                <a:lnTo>
                  <a:pt x="84208" y="95969"/>
                </a:lnTo>
                <a:lnTo>
                  <a:pt x="354346" y="95969"/>
                </a:lnTo>
                <a:lnTo>
                  <a:pt x="354346" y="97437"/>
                </a:lnTo>
                <a:cubicBezTo>
                  <a:pt x="356087" y="96136"/>
                  <a:pt x="357928" y="96353"/>
                  <a:pt x="359747" y="96905"/>
                </a:cubicBezTo>
                <a:lnTo>
                  <a:pt x="360371" y="97095"/>
                </a:lnTo>
                <a:cubicBezTo>
                  <a:pt x="368954" y="99700"/>
                  <a:pt x="373801" y="108770"/>
                  <a:pt x="371196" y="117354"/>
                </a:cubicBezTo>
                <a:lnTo>
                  <a:pt x="333339" y="242097"/>
                </a:lnTo>
                <a:cubicBezTo>
                  <a:pt x="331591" y="247858"/>
                  <a:pt x="326929" y="251935"/>
                  <a:pt x="321206" y="252122"/>
                </a:cubicBezTo>
                <a:lnTo>
                  <a:pt x="321206" y="252873"/>
                </a:lnTo>
                <a:lnTo>
                  <a:pt x="313576" y="252873"/>
                </a:lnTo>
                <a:cubicBezTo>
                  <a:pt x="313378" y="253010"/>
                  <a:pt x="313229" y="252967"/>
                  <a:pt x="313080" y="252922"/>
                </a:cubicBezTo>
                <a:lnTo>
                  <a:pt x="312919" y="252873"/>
                </a:lnTo>
                <a:lnTo>
                  <a:pt x="126251" y="252873"/>
                </a:lnTo>
                <a:lnTo>
                  <a:pt x="133971" y="281687"/>
                </a:lnTo>
                <a:lnTo>
                  <a:pt x="321075" y="281687"/>
                </a:lnTo>
                <a:lnTo>
                  <a:pt x="321075" y="314823"/>
                </a:lnTo>
                <a:lnTo>
                  <a:pt x="318480" y="314823"/>
                </a:lnTo>
                <a:cubicBezTo>
                  <a:pt x="329614" y="318311"/>
                  <a:pt x="336414" y="328969"/>
                  <a:pt x="336414" y="341215"/>
                </a:cubicBezTo>
                <a:cubicBezTo>
                  <a:pt x="336414" y="359094"/>
                  <a:pt x="321920" y="373588"/>
                  <a:pt x="304041" y="373588"/>
                </a:cubicBezTo>
                <a:cubicBezTo>
                  <a:pt x="286162" y="373588"/>
                  <a:pt x="271668" y="359094"/>
                  <a:pt x="271668" y="341215"/>
                </a:cubicBezTo>
                <a:cubicBezTo>
                  <a:pt x="271668" y="328969"/>
                  <a:pt x="278468" y="318311"/>
                  <a:pt x="289602" y="314823"/>
                </a:cubicBezTo>
                <a:lnTo>
                  <a:pt x="142850" y="314823"/>
                </a:lnTo>
                <a:lnTo>
                  <a:pt x="143397" y="316865"/>
                </a:lnTo>
                <a:cubicBezTo>
                  <a:pt x="151629" y="321811"/>
                  <a:pt x="156401" y="330956"/>
                  <a:pt x="156401" y="341215"/>
                </a:cubicBezTo>
                <a:cubicBezTo>
                  <a:pt x="156401" y="359094"/>
                  <a:pt x="141907" y="373588"/>
                  <a:pt x="124028" y="373588"/>
                </a:cubicBezTo>
                <a:cubicBezTo>
                  <a:pt x="106149" y="373588"/>
                  <a:pt x="91655" y="359094"/>
                  <a:pt x="91655" y="341215"/>
                </a:cubicBezTo>
                <a:cubicBezTo>
                  <a:pt x="91655" y="329356"/>
                  <a:pt x="98032" y="318986"/>
                  <a:pt x="108649" y="315212"/>
                </a:cubicBezTo>
                <a:lnTo>
                  <a:pt x="33542" y="34909"/>
                </a:lnTo>
                <a:lnTo>
                  <a:pt x="0" y="34909"/>
                </a:lnTo>
                <a:lnTo>
                  <a:pt x="0" y="1773"/>
                </a:lnTo>
                <a:lnTo>
                  <a:pt x="51879" y="1773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88" name="Rounded Rectangle 7">
            <a:extLst>
              <a:ext uri="{FF2B5EF4-FFF2-40B4-BE49-F238E27FC236}">
                <a16:creationId xmlns:a16="http://schemas.microsoft.com/office/drawing/2014/main" id="{61CD648C-6B93-4C7E-B373-E27560240A03}"/>
              </a:ext>
            </a:extLst>
          </p:cNvPr>
          <p:cNvSpPr/>
          <p:nvPr/>
        </p:nvSpPr>
        <p:spPr>
          <a:xfrm>
            <a:off x="10113835" y="1759840"/>
            <a:ext cx="352176" cy="303924"/>
          </a:xfrm>
          <a:custGeom>
            <a:avLst/>
            <a:gdLst/>
            <a:ahLst/>
            <a:cxnLst/>
            <a:rect l="l" t="t" r="r" b="b"/>
            <a:pathLst>
              <a:path w="3240006" h="2796091">
                <a:moveTo>
                  <a:pt x="686867" y="612319"/>
                </a:moveTo>
                <a:cubicBezTo>
                  <a:pt x="611281" y="612319"/>
                  <a:pt x="550007" y="673593"/>
                  <a:pt x="550007" y="749179"/>
                </a:cubicBezTo>
                <a:cubicBezTo>
                  <a:pt x="550007" y="824765"/>
                  <a:pt x="611281" y="886039"/>
                  <a:pt x="686867" y="886039"/>
                </a:cubicBezTo>
                <a:cubicBezTo>
                  <a:pt x="762453" y="886039"/>
                  <a:pt x="823727" y="824765"/>
                  <a:pt x="823727" y="749179"/>
                </a:cubicBezTo>
                <a:cubicBezTo>
                  <a:pt x="823727" y="673593"/>
                  <a:pt x="762453" y="612319"/>
                  <a:pt x="686867" y="612319"/>
                </a:cubicBezTo>
                <a:close/>
                <a:moveTo>
                  <a:pt x="1587500" y="281447"/>
                </a:moveTo>
                <a:cubicBezTo>
                  <a:pt x="1432061" y="281447"/>
                  <a:pt x="1306053" y="407455"/>
                  <a:pt x="1306053" y="562894"/>
                </a:cubicBezTo>
                <a:cubicBezTo>
                  <a:pt x="1306053" y="718333"/>
                  <a:pt x="1432061" y="844341"/>
                  <a:pt x="1587500" y="844341"/>
                </a:cubicBezTo>
                <a:cubicBezTo>
                  <a:pt x="1742939" y="844341"/>
                  <a:pt x="1868947" y="718333"/>
                  <a:pt x="1868947" y="562894"/>
                </a:cubicBezTo>
                <a:cubicBezTo>
                  <a:pt x="1868947" y="407455"/>
                  <a:pt x="1742939" y="281447"/>
                  <a:pt x="1587500" y="281447"/>
                </a:cubicBezTo>
                <a:close/>
                <a:moveTo>
                  <a:pt x="1587500" y="0"/>
                </a:moveTo>
                <a:cubicBezTo>
                  <a:pt x="1898378" y="0"/>
                  <a:pt x="2150394" y="252016"/>
                  <a:pt x="2150394" y="562894"/>
                </a:cubicBezTo>
                <a:cubicBezTo>
                  <a:pt x="2150394" y="786167"/>
                  <a:pt x="2020401" y="979078"/>
                  <a:pt x="1831095" y="1068260"/>
                </a:cubicBezTo>
                <a:lnTo>
                  <a:pt x="2215710" y="1068260"/>
                </a:lnTo>
                <a:cubicBezTo>
                  <a:pt x="2374756" y="1068260"/>
                  <a:pt x="2503688" y="1197192"/>
                  <a:pt x="2503688" y="1356238"/>
                </a:cubicBezTo>
                <a:lnTo>
                  <a:pt x="2503688" y="1474975"/>
                </a:lnTo>
                <a:lnTo>
                  <a:pt x="2656086" y="1474975"/>
                </a:lnTo>
                <a:cubicBezTo>
                  <a:pt x="2692420" y="1474975"/>
                  <a:pt x="2722815" y="1500405"/>
                  <a:pt x="2728975" y="1534767"/>
                </a:cubicBezTo>
                <a:lnTo>
                  <a:pt x="3240006" y="1109804"/>
                </a:lnTo>
                <a:lnTo>
                  <a:pt x="3240006" y="2754548"/>
                </a:lnTo>
                <a:lnTo>
                  <a:pt x="2728975" y="2329585"/>
                </a:lnTo>
                <a:cubicBezTo>
                  <a:pt x="2722815" y="2363946"/>
                  <a:pt x="2692420" y="2389375"/>
                  <a:pt x="2656086" y="2389375"/>
                </a:cubicBezTo>
                <a:lnTo>
                  <a:pt x="2503688" y="2389375"/>
                </a:lnTo>
                <a:lnTo>
                  <a:pt x="2503688" y="2508113"/>
                </a:lnTo>
                <a:cubicBezTo>
                  <a:pt x="2503688" y="2667159"/>
                  <a:pt x="2374756" y="2796091"/>
                  <a:pt x="2215710" y="2796091"/>
                </a:cubicBezTo>
                <a:lnTo>
                  <a:pt x="287978" y="2796091"/>
                </a:lnTo>
                <a:cubicBezTo>
                  <a:pt x="128932" y="2796091"/>
                  <a:pt x="0" y="2667159"/>
                  <a:pt x="0" y="2508113"/>
                </a:cubicBezTo>
                <a:lnTo>
                  <a:pt x="0" y="1356238"/>
                </a:lnTo>
                <a:cubicBezTo>
                  <a:pt x="0" y="1197192"/>
                  <a:pt x="128932" y="1068260"/>
                  <a:pt x="287978" y="1068260"/>
                </a:cubicBezTo>
                <a:lnTo>
                  <a:pt x="544513" y="1068260"/>
                </a:lnTo>
                <a:cubicBezTo>
                  <a:pt x="422089" y="1014226"/>
                  <a:pt x="336949" y="891645"/>
                  <a:pt x="336949" y="749179"/>
                </a:cubicBezTo>
                <a:cubicBezTo>
                  <a:pt x="336949" y="555925"/>
                  <a:pt x="493613" y="399261"/>
                  <a:pt x="686867" y="399261"/>
                </a:cubicBezTo>
                <a:cubicBezTo>
                  <a:pt x="880121" y="399261"/>
                  <a:pt x="1036785" y="555925"/>
                  <a:pt x="1036785" y="749179"/>
                </a:cubicBezTo>
                <a:cubicBezTo>
                  <a:pt x="1036785" y="891645"/>
                  <a:pt x="951645" y="1014226"/>
                  <a:pt x="829222" y="1068260"/>
                </a:cubicBezTo>
                <a:lnTo>
                  <a:pt x="1343906" y="1068260"/>
                </a:lnTo>
                <a:cubicBezTo>
                  <a:pt x="1154600" y="979078"/>
                  <a:pt x="1024606" y="786167"/>
                  <a:pt x="1024606" y="562894"/>
                </a:cubicBezTo>
                <a:cubicBezTo>
                  <a:pt x="1024606" y="252016"/>
                  <a:pt x="1276622" y="0"/>
                  <a:pt x="1587500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189" name="Group 188">
            <a:extLst>
              <a:ext uri="{FF2B5EF4-FFF2-40B4-BE49-F238E27FC236}">
                <a16:creationId xmlns:a16="http://schemas.microsoft.com/office/drawing/2014/main" id="{FC5FF03B-08DB-4D64-9FA3-29B82F7D80D7}"/>
              </a:ext>
            </a:extLst>
          </p:cNvPr>
          <p:cNvGrpSpPr/>
          <p:nvPr/>
        </p:nvGrpSpPr>
        <p:grpSpPr>
          <a:xfrm>
            <a:off x="1004848" y="4564764"/>
            <a:ext cx="1793376" cy="1661995"/>
            <a:chOff x="819820" y="3646109"/>
            <a:chExt cx="1225994" cy="1661995"/>
          </a:xfrm>
          <a:noFill/>
        </p:grpSpPr>
        <p:sp>
          <p:nvSpPr>
            <p:cNvPr id="190" name="TextBox 189">
              <a:extLst>
                <a:ext uri="{FF2B5EF4-FFF2-40B4-BE49-F238E27FC236}">
                  <a16:creationId xmlns:a16="http://schemas.microsoft.com/office/drawing/2014/main" id="{E2FBF8B1-F408-4BDB-AB09-B6A487F4F65B}"/>
                </a:ext>
              </a:extLst>
            </p:cNvPr>
            <p:cNvSpPr txBox="1"/>
            <p:nvPr/>
          </p:nvSpPr>
          <p:spPr>
            <a:xfrm>
              <a:off x="819822" y="3646109"/>
              <a:ext cx="1225992" cy="27699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91" name="TextBox 190">
              <a:extLst>
                <a:ext uri="{FF2B5EF4-FFF2-40B4-BE49-F238E27FC236}">
                  <a16:creationId xmlns:a16="http://schemas.microsoft.com/office/drawing/2014/main" id="{1F3FE738-750A-4D2D-ADD8-F23C2309A7C1}"/>
                </a:ext>
              </a:extLst>
            </p:cNvPr>
            <p:cNvSpPr txBox="1"/>
            <p:nvPr/>
          </p:nvSpPr>
          <p:spPr>
            <a:xfrm>
              <a:off x="819820" y="3923109"/>
              <a:ext cx="1225992" cy="1384995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92" name="Group 191">
            <a:extLst>
              <a:ext uri="{FF2B5EF4-FFF2-40B4-BE49-F238E27FC236}">
                <a16:creationId xmlns:a16="http://schemas.microsoft.com/office/drawing/2014/main" id="{D52D7F70-D1DC-431A-9BF0-FF92E2BF920F}"/>
              </a:ext>
            </a:extLst>
          </p:cNvPr>
          <p:cNvGrpSpPr/>
          <p:nvPr/>
        </p:nvGrpSpPr>
        <p:grpSpPr>
          <a:xfrm>
            <a:off x="3101945" y="4564764"/>
            <a:ext cx="1793376" cy="1661995"/>
            <a:chOff x="819820" y="3646109"/>
            <a:chExt cx="1225994" cy="1661995"/>
          </a:xfrm>
          <a:noFill/>
        </p:grpSpPr>
        <p:sp>
          <p:nvSpPr>
            <p:cNvPr id="193" name="TextBox 192">
              <a:extLst>
                <a:ext uri="{FF2B5EF4-FFF2-40B4-BE49-F238E27FC236}">
                  <a16:creationId xmlns:a16="http://schemas.microsoft.com/office/drawing/2014/main" id="{884F2F84-A675-4833-940B-A493A0ACBE08}"/>
                </a:ext>
              </a:extLst>
            </p:cNvPr>
            <p:cNvSpPr txBox="1"/>
            <p:nvPr/>
          </p:nvSpPr>
          <p:spPr>
            <a:xfrm>
              <a:off x="819822" y="3646109"/>
              <a:ext cx="1225992" cy="27699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94" name="TextBox 193">
              <a:extLst>
                <a:ext uri="{FF2B5EF4-FFF2-40B4-BE49-F238E27FC236}">
                  <a16:creationId xmlns:a16="http://schemas.microsoft.com/office/drawing/2014/main" id="{BC340F2A-0031-4F21-9B09-50DDECAA4364}"/>
                </a:ext>
              </a:extLst>
            </p:cNvPr>
            <p:cNvSpPr txBox="1"/>
            <p:nvPr/>
          </p:nvSpPr>
          <p:spPr>
            <a:xfrm>
              <a:off x="819820" y="3923109"/>
              <a:ext cx="1225992" cy="1384995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95" name="Group 194">
            <a:extLst>
              <a:ext uri="{FF2B5EF4-FFF2-40B4-BE49-F238E27FC236}">
                <a16:creationId xmlns:a16="http://schemas.microsoft.com/office/drawing/2014/main" id="{4751F45E-B598-4541-AF4B-21D3A33032B9}"/>
              </a:ext>
            </a:extLst>
          </p:cNvPr>
          <p:cNvGrpSpPr/>
          <p:nvPr/>
        </p:nvGrpSpPr>
        <p:grpSpPr>
          <a:xfrm>
            <a:off x="5199042" y="4564764"/>
            <a:ext cx="1793376" cy="1661995"/>
            <a:chOff x="819820" y="3646109"/>
            <a:chExt cx="1225994" cy="1661995"/>
          </a:xfrm>
          <a:noFill/>
        </p:grpSpPr>
        <p:sp>
          <p:nvSpPr>
            <p:cNvPr id="196" name="TextBox 195">
              <a:extLst>
                <a:ext uri="{FF2B5EF4-FFF2-40B4-BE49-F238E27FC236}">
                  <a16:creationId xmlns:a16="http://schemas.microsoft.com/office/drawing/2014/main" id="{22598267-AE49-49AB-9CA6-04E686993302}"/>
                </a:ext>
              </a:extLst>
            </p:cNvPr>
            <p:cNvSpPr txBox="1"/>
            <p:nvPr/>
          </p:nvSpPr>
          <p:spPr>
            <a:xfrm>
              <a:off x="819822" y="3646109"/>
              <a:ext cx="1225992" cy="27699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97" name="TextBox 196">
              <a:extLst>
                <a:ext uri="{FF2B5EF4-FFF2-40B4-BE49-F238E27FC236}">
                  <a16:creationId xmlns:a16="http://schemas.microsoft.com/office/drawing/2014/main" id="{649454D9-0AF4-4CA2-ABD1-12A51B456B10}"/>
                </a:ext>
              </a:extLst>
            </p:cNvPr>
            <p:cNvSpPr txBox="1"/>
            <p:nvPr/>
          </p:nvSpPr>
          <p:spPr>
            <a:xfrm>
              <a:off x="819820" y="3923109"/>
              <a:ext cx="1225992" cy="1384995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98" name="Group 197">
            <a:extLst>
              <a:ext uri="{FF2B5EF4-FFF2-40B4-BE49-F238E27FC236}">
                <a16:creationId xmlns:a16="http://schemas.microsoft.com/office/drawing/2014/main" id="{6264A751-853A-489A-B47B-C178715D00D5}"/>
              </a:ext>
            </a:extLst>
          </p:cNvPr>
          <p:cNvGrpSpPr/>
          <p:nvPr/>
        </p:nvGrpSpPr>
        <p:grpSpPr>
          <a:xfrm>
            <a:off x="7296139" y="4564764"/>
            <a:ext cx="1793376" cy="1661995"/>
            <a:chOff x="819820" y="3646109"/>
            <a:chExt cx="1225994" cy="1661995"/>
          </a:xfrm>
          <a:noFill/>
        </p:grpSpPr>
        <p:sp>
          <p:nvSpPr>
            <p:cNvPr id="199" name="TextBox 198">
              <a:extLst>
                <a:ext uri="{FF2B5EF4-FFF2-40B4-BE49-F238E27FC236}">
                  <a16:creationId xmlns:a16="http://schemas.microsoft.com/office/drawing/2014/main" id="{D4D1C2A2-4C8E-45CB-8031-709E4C245ECD}"/>
                </a:ext>
              </a:extLst>
            </p:cNvPr>
            <p:cNvSpPr txBox="1"/>
            <p:nvPr/>
          </p:nvSpPr>
          <p:spPr>
            <a:xfrm>
              <a:off x="819822" y="3646109"/>
              <a:ext cx="1225992" cy="27699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00" name="TextBox 199">
              <a:extLst>
                <a:ext uri="{FF2B5EF4-FFF2-40B4-BE49-F238E27FC236}">
                  <a16:creationId xmlns:a16="http://schemas.microsoft.com/office/drawing/2014/main" id="{1C81D131-9CB0-479A-B471-9EB12F3DA398}"/>
                </a:ext>
              </a:extLst>
            </p:cNvPr>
            <p:cNvSpPr txBox="1"/>
            <p:nvPr/>
          </p:nvSpPr>
          <p:spPr>
            <a:xfrm>
              <a:off x="819820" y="3923109"/>
              <a:ext cx="1225992" cy="1384995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01" name="Group 200">
            <a:extLst>
              <a:ext uri="{FF2B5EF4-FFF2-40B4-BE49-F238E27FC236}">
                <a16:creationId xmlns:a16="http://schemas.microsoft.com/office/drawing/2014/main" id="{2F7FE81A-0826-4284-9BB1-328EFC86B545}"/>
              </a:ext>
            </a:extLst>
          </p:cNvPr>
          <p:cNvGrpSpPr/>
          <p:nvPr/>
        </p:nvGrpSpPr>
        <p:grpSpPr>
          <a:xfrm>
            <a:off x="9393235" y="4564764"/>
            <a:ext cx="1793376" cy="1661995"/>
            <a:chOff x="819820" y="3646109"/>
            <a:chExt cx="1225994" cy="1661995"/>
          </a:xfrm>
          <a:noFill/>
        </p:grpSpPr>
        <p:sp>
          <p:nvSpPr>
            <p:cNvPr id="202" name="TextBox 201">
              <a:extLst>
                <a:ext uri="{FF2B5EF4-FFF2-40B4-BE49-F238E27FC236}">
                  <a16:creationId xmlns:a16="http://schemas.microsoft.com/office/drawing/2014/main" id="{79239D76-C980-43FA-A28D-3910DDF5D2CD}"/>
                </a:ext>
              </a:extLst>
            </p:cNvPr>
            <p:cNvSpPr txBox="1"/>
            <p:nvPr/>
          </p:nvSpPr>
          <p:spPr>
            <a:xfrm>
              <a:off x="819822" y="3646109"/>
              <a:ext cx="1225992" cy="27699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03" name="TextBox 202">
              <a:extLst>
                <a:ext uri="{FF2B5EF4-FFF2-40B4-BE49-F238E27FC236}">
                  <a16:creationId xmlns:a16="http://schemas.microsoft.com/office/drawing/2014/main" id="{6C37D0BA-DC83-4F6B-8540-2C52D78C1B77}"/>
                </a:ext>
              </a:extLst>
            </p:cNvPr>
            <p:cNvSpPr txBox="1"/>
            <p:nvPr/>
          </p:nvSpPr>
          <p:spPr>
            <a:xfrm>
              <a:off x="819820" y="3923109"/>
              <a:ext cx="1225992" cy="1384995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11200</TotalTime>
  <Words>185</Words>
  <Application>Microsoft Office PowerPoint</Application>
  <PresentationFormat>Widescreen</PresentationFormat>
  <Paragraphs>23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15</cp:revision>
  <dcterms:created xsi:type="dcterms:W3CDTF">2018-02-18T19:39:47Z</dcterms:created>
  <dcterms:modified xsi:type="dcterms:W3CDTF">2020-09-02T01:43:03Z</dcterms:modified>
</cp:coreProperties>
</file>