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5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6D77188-3269-4113-87FE-2ECA8B9389EE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805" name="Graphic 35">
            <a:extLst>
              <a:ext uri="{FF2B5EF4-FFF2-40B4-BE49-F238E27FC236}">
                <a16:creationId xmlns:a16="http://schemas.microsoft.com/office/drawing/2014/main" id="{503C97A8-328D-49E0-A349-95DD29D98141}"/>
              </a:ext>
            </a:extLst>
          </p:cNvPr>
          <p:cNvSpPr/>
          <p:nvPr/>
        </p:nvSpPr>
        <p:spPr>
          <a:xfrm>
            <a:off x="-7124" y="1725329"/>
            <a:ext cx="7323992" cy="4874431"/>
          </a:xfrm>
          <a:custGeom>
            <a:avLst/>
            <a:gdLst>
              <a:gd name="connsiteX0" fmla="*/ 260304 w 3655067"/>
              <a:gd name="connsiteY0" fmla="*/ 2432605 h 2432604"/>
              <a:gd name="connsiteX1" fmla="*/ 209822 w 3655067"/>
              <a:gd name="connsiteY1" fmla="*/ 2284967 h 2432604"/>
              <a:gd name="connsiteX2" fmla="*/ 156005 w 3655067"/>
              <a:gd name="connsiteY2" fmla="*/ 2075417 h 2432604"/>
              <a:gd name="connsiteX3" fmla="*/ 124097 w 3655067"/>
              <a:gd name="connsiteY3" fmla="*/ 1973024 h 2432604"/>
              <a:gd name="connsiteX4" fmla="*/ 93140 w 3655067"/>
              <a:gd name="connsiteY4" fmla="*/ 1951116 h 2432604"/>
              <a:gd name="connsiteX5" fmla="*/ 57422 w 3655067"/>
              <a:gd name="connsiteY5" fmla="*/ 1942067 h 2432604"/>
              <a:gd name="connsiteX6" fmla="*/ 30752 w 3655067"/>
              <a:gd name="connsiteY6" fmla="*/ 1946354 h 2432604"/>
              <a:gd name="connsiteX7" fmla="*/ 19322 w 3655067"/>
              <a:gd name="connsiteY7" fmla="*/ 1942067 h 2432604"/>
              <a:gd name="connsiteX8" fmla="*/ 32657 w 3655067"/>
              <a:gd name="connsiteY8" fmla="*/ 1942067 h 2432604"/>
              <a:gd name="connsiteX9" fmla="*/ 33133 w 3655067"/>
              <a:gd name="connsiteY9" fmla="*/ 1938257 h 2432604"/>
              <a:gd name="connsiteX10" fmla="*/ 11225 w 3655067"/>
              <a:gd name="connsiteY10" fmla="*/ 1934447 h 2432604"/>
              <a:gd name="connsiteX11" fmla="*/ 272 w 3655067"/>
              <a:gd name="connsiteY11" fmla="*/ 1921112 h 2432604"/>
              <a:gd name="connsiteX12" fmla="*/ 9797 w 3655067"/>
              <a:gd name="connsiteY12" fmla="*/ 1863962 h 2432604"/>
              <a:gd name="connsiteX13" fmla="*/ 47897 w 3655067"/>
              <a:gd name="connsiteY13" fmla="*/ 1601072 h 2432604"/>
              <a:gd name="connsiteX14" fmla="*/ 59803 w 3655067"/>
              <a:gd name="connsiteY14" fmla="*/ 1468199 h 2432604"/>
              <a:gd name="connsiteX15" fmla="*/ 122668 w 3655067"/>
              <a:gd name="connsiteY15" fmla="*/ 1304369 h 2432604"/>
              <a:gd name="connsiteX16" fmla="*/ 184104 w 3655067"/>
              <a:gd name="connsiteY16" fmla="*/ 1231979 h 2432604"/>
              <a:gd name="connsiteX17" fmla="*/ 212203 w 3655067"/>
              <a:gd name="connsiteY17" fmla="*/ 1190545 h 2432604"/>
              <a:gd name="connsiteX18" fmla="*/ 272210 w 3655067"/>
              <a:gd name="connsiteY18" fmla="*/ 1101010 h 2432604"/>
              <a:gd name="connsiteX19" fmla="*/ 284593 w 3655067"/>
              <a:gd name="connsiteY19" fmla="*/ 1075292 h 2432604"/>
              <a:gd name="connsiteX20" fmla="*/ 305072 w 3655067"/>
              <a:gd name="connsiteY20" fmla="*/ 1012904 h 2432604"/>
              <a:gd name="connsiteX21" fmla="*/ 333647 w 3655067"/>
              <a:gd name="connsiteY21" fmla="*/ 994806 h 2432604"/>
              <a:gd name="connsiteX22" fmla="*/ 387939 w 3655067"/>
              <a:gd name="connsiteY22" fmla="*/ 992901 h 2432604"/>
              <a:gd name="connsiteX23" fmla="*/ 442708 w 3655067"/>
              <a:gd name="connsiteY23" fmla="*/ 1000521 h 2432604"/>
              <a:gd name="connsiteX24" fmla="*/ 435088 w 3655067"/>
              <a:gd name="connsiteY24" fmla="*/ 990520 h 2432604"/>
              <a:gd name="connsiteX25" fmla="*/ 428420 w 3655067"/>
              <a:gd name="connsiteY25" fmla="*/ 974804 h 2432604"/>
              <a:gd name="connsiteX26" fmla="*/ 412228 w 3655067"/>
              <a:gd name="connsiteY26" fmla="*/ 932894 h 2432604"/>
              <a:gd name="connsiteX27" fmla="*/ 388892 w 3655067"/>
              <a:gd name="connsiteY27" fmla="*/ 877649 h 2432604"/>
              <a:gd name="connsiteX28" fmla="*/ 364603 w 3655067"/>
              <a:gd name="connsiteY28" fmla="*/ 830024 h 2432604"/>
              <a:gd name="connsiteX29" fmla="*/ 349839 w 3655067"/>
              <a:gd name="connsiteY29" fmla="*/ 797639 h 2432604"/>
              <a:gd name="connsiteX30" fmla="*/ 312215 w 3655067"/>
              <a:gd name="connsiteY30" fmla="*/ 745727 h 2432604"/>
              <a:gd name="connsiteX31" fmla="*/ 259828 w 3655067"/>
              <a:gd name="connsiteY31" fmla="*/ 661431 h 2432604"/>
              <a:gd name="connsiteX32" fmla="*/ 235063 w 3655067"/>
              <a:gd name="connsiteY32" fmla="*/ 595709 h 2432604"/>
              <a:gd name="connsiteX33" fmla="*/ 234587 w 3655067"/>
              <a:gd name="connsiteY33" fmla="*/ 589994 h 2432604"/>
              <a:gd name="connsiteX34" fmla="*/ 230300 w 3655067"/>
              <a:gd name="connsiteY34" fmla="*/ 563324 h 2432604"/>
              <a:gd name="connsiteX35" fmla="*/ 229348 w 3655067"/>
              <a:gd name="connsiteY35" fmla="*/ 554275 h 2432604"/>
              <a:gd name="connsiteX36" fmla="*/ 225062 w 3655067"/>
              <a:gd name="connsiteY36" fmla="*/ 488552 h 2432604"/>
              <a:gd name="connsiteX37" fmla="*/ 220775 w 3655067"/>
              <a:gd name="connsiteY37" fmla="*/ 441404 h 2432604"/>
              <a:gd name="connsiteX38" fmla="*/ 223633 w 3655067"/>
              <a:gd name="connsiteY38" fmla="*/ 434260 h 2432604"/>
              <a:gd name="connsiteX39" fmla="*/ 237920 w 3655067"/>
              <a:gd name="connsiteY39" fmla="*/ 397113 h 2432604"/>
              <a:gd name="connsiteX40" fmla="*/ 258399 w 3655067"/>
              <a:gd name="connsiteY40" fmla="*/ 367585 h 2432604"/>
              <a:gd name="connsiteX41" fmla="*/ 258399 w 3655067"/>
              <a:gd name="connsiteY41" fmla="*/ 319008 h 2432604"/>
              <a:gd name="connsiteX42" fmla="*/ 283640 w 3655067"/>
              <a:gd name="connsiteY42" fmla="*/ 169465 h 2432604"/>
              <a:gd name="connsiteX43" fmla="*/ 274592 w 3655067"/>
              <a:gd name="connsiteY43" fmla="*/ 104695 h 2432604"/>
              <a:gd name="connsiteX44" fmla="*/ 305548 w 3655067"/>
              <a:gd name="connsiteY44" fmla="*/ 64690 h 2432604"/>
              <a:gd name="connsiteX45" fmla="*/ 433659 w 3655067"/>
              <a:gd name="connsiteY45" fmla="*/ 79930 h 2432604"/>
              <a:gd name="connsiteX46" fmla="*/ 455567 w 3655067"/>
              <a:gd name="connsiteY46" fmla="*/ 75168 h 2432604"/>
              <a:gd name="connsiteX47" fmla="*/ 556055 w 3655067"/>
              <a:gd name="connsiteY47" fmla="*/ 21351 h 2432604"/>
              <a:gd name="connsiteX48" fmla="*/ 613682 w 3655067"/>
              <a:gd name="connsiteY48" fmla="*/ 9445 h 2432604"/>
              <a:gd name="connsiteX49" fmla="*/ 652258 w 3655067"/>
              <a:gd name="connsiteY49" fmla="*/ 2778 h 2432604"/>
              <a:gd name="connsiteX50" fmla="*/ 693215 w 3655067"/>
              <a:gd name="connsiteY50" fmla="*/ 2301 h 2432604"/>
              <a:gd name="connsiteX51" fmla="*/ 740840 w 3655067"/>
              <a:gd name="connsiteY51" fmla="*/ 396 h 2432604"/>
              <a:gd name="connsiteX52" fmla="*/ 848473 w 3655067"/>
              <a:gd name="connsiteY52" fmla="*/ 14208 h 2432604"/>
              <a:gd name="connsiteX53" fmla="*/ 884668 w 3655067"/>
              <a:gd name="connsiteY53" fmla="*/ 16589 h 2432604"/>
              <a:gd name="connsiteX54" fmla="*/ 1007540 w 3655067"/>
              <a:gd name="connsiteY54" fmla="*/ 76120 h 2432604"/>
              <a:gd name="connsiteX55" fmla="*/ 1034687 w 3655067"/>
              <a:gd name="connsiteY55" fmla="*/ 95646 h 2432604"/>
              <a:gd name="connsiteX56" fmla="*/ 1050879 w 3655067"/>
              <a:gd name="connsiteY56" fmla="*/ 98980 h 2432604"/>
              <a:gd name="connsiteX57" fmla="*/ 1116602 w 3655067"/>
              <a:gd name="connsiteY57" fmla="*/ 90884 h 2432604"/>
              <a:gd name="connsiteX58" fmla="*/ 1170894 w 3655067"/>
              <a:gd name="connsiteY58" fmla="*/ 101838 h 2432604"/>
              <a:gd name="connsiteX59" fmla="*/ 1187087 w 3655067"/>
              <a:gd name="connsiteY59" fmla="*/ 147558 h 2432604"/>
              <a:gd name="connsiteX60" fmla="*/ 1182324 w 3655067"/>
              <a:gd name="connsiteY60" fmla="*/ 181371 h 2432604"/>
              <a:gd name="connsiteX61" fmla="*/ 1197088 w 3655067"/>
              <a:gd name="connsiteY61" fmla="*/ 346630 h 2432604"/>
              <a:gd name="connsiteX62" fmla="*/ 1196135 w 3655067"/>
              <a:gd name="connsiteY62" fmla="*/ 399970 h 2432604"/>
              <a:gd name="connsiteX63" fmla="*/ 1191373 w 3655067"/>
              <a:gd name="connsiteY63" fmla="*/ 408542 h 2432604"/>
              <a:gd name="connsiteX64" fmla="*/ 1182324 w 3655067"/>
              <a:gd name="connsiteY64" fmla="*/ 437594 h 2432604"/>
              <a:gd name="connsiteX65" fmla="*/ 1189468 w 3655067"/>
              <a:gd name="connsiteY65" fmla="*/ 467597 h 2432604"/>
              <a:gd name="connsiteX66" fmla="*/ 1184705 w 3655067"/>
              <a:gd name="connsiteY66" fmla="*/ 495696 h 2432604"/>
              <a:gd name="connsiteX67" fmla="*/ 1165655 w 3655067"/>
              <a:gd name="connsiteY67" fmla="*/ 510460 h 2432604"/>
              <a:gd name="connsiteX68" fmla="*/ 1157559 w 3655067"/>
              <a:gd name="connsiteY68" fmla="*/ 529034 h 2432604"/>
              <a:gd name="connsiteX69" fmla="*/ 1176133 w 3655067"/>
              <a:gd name="connsiteY69" fmla="*/ 561419 h 2432604"/>
              <a:gd name="connsiteX70" fmla="*/ 1229473 w 3655067"/>
              <a:gd name="connsiteY70" fmla="*/ 637142 h 2432604"/>
              <a:gd name="connsiteX71" fmla="*/ 1231854 w 3655067"/>
              <a:gd name="connsiteY71" fmla="*/ 643334 h 2432604"/>
              <a:gd name="connsiteX72" fmla="*/ 1206137 w 3655067"/>
              <a:gd name="connsiteY72" fmla="*/ 693816 h 2432604"/>
              <a:gd name="connsiteX73" fmla="*/ 1171370 w 3655067"/>
              <a:gd name="connsiteY73" fmla="*/ 703817 h 2432604"/>
              <a:gd name="connsiteX74" fmla="*/ 1180895 w 3655067"/>
              <a:gd name="connsiteY74" fmla="*/ 743346 h 2432604"/>
              <a:gd name="connsiteX75" fmla="*/ 1206137 w 3655067"/>
              <a:gd name="connsiteY75" fmla="*/ 759539 h 2432604"/>
              <a:gd name="connsiteX76" fmla="*/ 1232807 w 3655067"/>
              <a:gd name="connsiteY76" fmla="*/ 768587 h 2432604"/>
              <a:gd name="connsiteX77" fmla="*/ 1248999 w 3655067"/>
              <a:gd name="connsiteY77" fmla="*/ 770016 h 2432604"/>
              <a:gd name="connsiteX78" fmla="*/ 1266620 w 3655067"/>
              <a:gd name="connsiteY78" fmla="*/ 768111 h 2432604"/>
              <a:gd name="connsiteX79" fmla="*/ 1288528 w 3655067"/>
              <a:gd name="connsiteY79" fmla="*/ 768111 h 2432604"/>
              <a:gd name="connsiteX80" fmla="*/ 1359489 w 3655067"/>
              <a:gd name="connsiteY80" fmla="*/ 759539 h 2432604"/>
              <a:gd name="connsiteX81" fmla="*/ 1409495 w 3655067"/>
              <a:gd name="connsiteY81" fmla="*/ 755252 h 2432604"/>
              <a:gd name="connsiteX82" fmla="*/ 1469979 w 3655067"/>
              <a:gd name="connsiteY82" fmla="*/ 746680 h 2432604"/>
              <a:gd name="connsiteX83" fmla="*/ 1568563 w 3655067"/>
              <a:gd name="connsiteY83" fmla="*/ 740012 h 2432604"/>
              <a:gd name="connsiteX84" fmla="*/ 1579993 w 3655067"/>
              <a:gd name="connsiteY84" fmla="*/ 737155 h 2432604"/>
              <a:gd name="connsiteX85" fmla="*/ 1689054 w 3655067"/>
              <a:gd name="connsiteY85" fmla="*/ 696197 h 2432604"/>
              <a:gd name="connsiteX86" fmla="*/ 1868600 w 3655067"/>
              <a:gd name="connsiteY86" fmla="*/ 677148 h 2432604"/>
              <a:gd name="connsiteX87" fmla="*/ 1871458 w 3655067"/>
              <a:gd name="connsiteY87" fmla="*/ 676671 h 2432604"/>
              <a:gd name="connsiteX88" fmla="*/ 1884793 w 3655067"/>
              <a:gd name="connsiteY88" fmla="*/ 629046 h 2432604"/>
              <a:gd name="connsiteX89" fmla="*/ 1912415 w 3655067"/>
              <a:gd name="connsiteY89" fmla="*/ 549989 h 2432604"/>
              <a:gd name="connsiteX90" fmla="*/ 1936228 w 3655067"/>
              <a:gd name="connsiteY90" fmla="*/ 479980 h 2432604"/>
              <a:gd name="connsiteX91" fmla="*/ 1997188 w 3655067"/>
              <a:gd name="connsiteY91" fmla="*/ 448547 h 2432604"/>
              <a:gd name="connsiteX92" fmla="*/ 2026239 w 3655067"/>
              <a:gd name="connsiteY92" fmla="*/ 449500 h 2432604"/>
              <a:gd name="connsiteX93" fmla="*/ 2032430 w 3655067"/>
              <a:gd name="connsiteY93" fmla="*/ 445690 h 2432604"/>
              <a:gd name="connsiteX94" fmla="*/ 2091485 w 3655067"/>
              <a:gd name="connsiteY94" fmla="*/ 420449 h 2432604"/>
              <a:gd name="connsiteX95" fmla="*/ 2123870 w 3655067"/>
              <a:gd name="connsiteY95" fmla="*/ 423306 h 2432604"/>
              <a:gd name="connsiteX96" fmla="*/ 2165780 w 3655067"/>
              <a:gd name="connsiteY96" fmla="*/ 435213 h 2432604"/>
              <a:gd name="connsiteX97" fmla="*/ 2189593 w 3655067"/>
              <a:gd name="connsiteY97" fmla="*/ 467597 h 2432604"/>
              <a:gd name="connsiteX98" fmla="*/ 2201975 w 3655067"/>
              <a:gd name="connsiteY98" fmla="*/ 474265 h 2432604"/>
              <a:gd name="connsiteX99" fmla="*/ 2247695 w 3655067"/>
              <a:gd name="connsiteY99" fmla="*/ 469979 h 2432604"/>
              <a:gd name="connsiteX100" fmla="*/ 2295797 w 3655067"/>
              <a:gd name="connsiteY100" fmla="*/ 497601 h 2432604"/>
              <a:gd name="connsiteX101" fmla="*/ 2298654 w 3655067"/>
              <a:gd name="connsiteY101" fmla="*/ 509031 h 2432604"/>
              <a:gd name="connsiteX102" fmla="*/ 2296273 w 3655067"/>
              <a:gd name="connsiteY102" fmla="*/ 524271 h 2432604"/>
              <a:gd name="connsiteX103" fmla="*/ 2307226 w 3655067"/>
              <a:gd name="connsiteY103" fmla="*/ 543797 h 2432604"/>
              <a:gd name="connsiteX104" fmla="*/ 2284843 w 3655067"/>
              <a:gd name="connsiteY104" fmla="*/ 556180 h 2432604"/>
              <a:gd name="connsiteX105" fmla="*/ 2290082 w 3655067"/>
              <a:gd name="connsiteY105" fmla="*/ 599995 h 2432604"/>
              <a:gd name="connsiteX106" fmla="*/ 2296273 w 3655067"/>
              <a:gd name="connsiteY106" fmla="*/ 601900 h 2432604"/>
              <a:gd name="connsiteX107" fmla="*/ 2314847 w 3655067"/>
              <a:gd name="connsiteY107" fmla="*/ 591422 h 2432604"/>
              <a:gd name="connsiteX108" fmla="*/ 2366758 w 3655067"/>
              <a:gd name="connsiteY108" fmla="*/ 550465 h 2432604"/>
              <a:gd name="connsiteX109" fmla="*/ 2412954 w 3655067"/>
              <a:gd name="connsiteY109" fmla="*/ 550941 h 2432604"/>
              <a:gd name="connsiteX110" fmla="*/ 2415335 w 3655067"/>
              <a:gd name="connsiteY110" fmla="*/ 579992 h 2432604"/>
              <a:gd name="connsiteX111" fmla="*/ 2391047 w 3655067"/>
              <a:gd name="connsiteY111" fmla="*/ 613330 h 2432604"/>
              <a:gd name="connsiteX112" fmla="*/ 2384855 w 3655067"/>
              <a:gd name="connsiteY112" fmla="*/ 621426 h 2432604"/>
              <a:gd name="connsiteX113" fmla="*/ 2789191 w 3655067"/>
              <a:gd name="connsiteY113" fmla="*/ 570944 h 2432604"/>
              <a:gd name="connsiteX114" fmla="*/ 2777285 w 3655067"/>
              <a:gd name="connsiteY114" fmla="*/ 556656 h 2432604"/>
              <a:gd name="connsiteX115" fmla="*/ 2822053 w 3655067"/>
              <a:gd name="connsiteY115" fmla="*/ 557609 h 2432604"/>
              <a:gd name="connsiteX116" fmla="*/ 2808718 w 3655067"/>
              <a:gd name="connsiteY116" fmla="*/ 562847 h 2432604"/>
              <a:gd name="connsiteX117" fmla="*/ 2812051 w 3655067"/>
              <a:gd name="connsiteY117" fmla="*/ 567134 h 2432604"/>
              <a:gd name="connsiteX118" fmla="*/ 2862534 w 3655067"/>
              <a:gd name="connsiteY118" fmla="*/ 559990 h 2432604"/>
              <a:gd name="connsiteX119" fmla="*/ 3004457 w 3655067"/>
              <a:gd name="connsiteY119" fmla="*/ 539511 h 2432604"/>
              <a:gd name="connsiteX120" fmla="*/ 3170191 w 3655067"/>
              <a:gd name="connsiteY120" fmla="*/ 511413 h 2432604"/>
              <a:gd name="connsiteX121" fmla="*/ 3347833 w 3655067"/>
              <a:gd name="connsiteY121" fmla="*/ 471408 h 2432604"/>
              <a:gd name="connsiteX122" fmla="*/ 3484516 w 3655067"/>
              <a:gd name="connsiteY122" fmla="*/ 399494 h 2432604"/>
              <a:gd name="connsiteX123" fmla="*/ 3504519 w 3655067"/>
              <a:gd name="connsiteY123" fmla="*/ 358536 h 2432604"/>
              <a:gd name="connsiteX124" fmla="*/ 3525950 w 3655067"/>
              <a:gd name="connsiteY124" fmla="*/ 281384 h 2432604"/>
              <a:gd name="connsiteX125" fmla="*/ 3532618 w 3655067"/>
              <a:gd name="connsiteY125" fmla="*/ 270906 h 2432604"/>
              <a:gd name="connsiteX126" fmla="*/ 3574528 w 3655067"/>
              <a:gd name="connsiteY126" fmla="*/ 268049 h 2432604"/>
              <a:gd name="connsiteX127" fmla="*/ 3608341 w 3655067"/>
              <a:gd name="connsiteY127" fmla="*/ 329009 h 2432604"/>
              <a:gd name="connsiteX128" fmla="*/ 3648346 w 3655067"/>
              <a:gd name="connsiteY128" fmla="*/ 520938 h 2432604"/>
              <a:gd name="connsiteX129" fmla="*/ 3650251 w 3655067"/>
              <a:gd name="connsiteY129" fmla="*/ 720486 h 2432604"/>
              <a:gd name="connsiteX130" fmla="*/ 3622153 w 3655067"/>
              <a:gd name="connsiteY130" fmla="*/ 820022 h 2432604"/>
              <a:gd name="connsiteX131" fmla="*/ 3586910 w 3655067"/>
              <a:gd name="connsiteY131" fmla="*/ 826214 h 2432604"/>
              <a:gd name="connsiteX132" fmla="*/ 3552144 w 3655067"/>
              <a:gd name="connsiteY132" fmla="*/ 772397 h 2432604"/>
              <a:gd name="connsiteX133" fmla="*/ 3537380 w 3655067"/>
              <a:gd name="connsiteY133" fmla="*/ 730487 h 2432604"/>
              <a:gd name="connsiteX134" fmla="*/ 3515473 w 3655067"/>
              <a:gd name="connsiteY134" fmla="*/ 706675 h 2432604"/>
              <a:gd name="connsiteX135" fmla="*/ 3396886 w 3655067"/>
              <a:gd name="connsiteY135" fmla="*/ 665717 h 2432604"/>
              <a:gd name="connsiteX136" fmla="*/ 3122090 w 3655067"/>
              <a:gd name="connsiteY136" fmla="*/ 658574 h 2432604"/>
              <a:gd name="connsiteX137" fmla="*/ 3117328 w 3655067"/>
              <a:gd name="connsiteY137" fmla="*/ 659526 h 2432604"/>
              <a:gd name="connsiteX138" fmla="*/ 3137806 w 3655067"/>
              <a:gd name="connsiteY138" fmla="*/ 706675 h 2432604"/>
              <a:gd name="connsiteX139" fmla="*/ 3154475 w 3655067"/>
              <a:gd name="connsiteY139" fmla="*/ 772397 h 2432604"/>
              <a:gd name="connsiteX140" fmla="*/ 3161619 w 3655067"/>
              <a:gd name="connsiteY140" fmla="*/ 851455 h 2432604"/>
              <a:gd name="connsiteX141" fmla="*/ 3169715 w 3655067"/>
              <a:gd name="connsiteY141" fmla="*/ 865266 h 2432604"/>
              <a:gd name="connsiteX142" fmla="*/ 3182098 w 3655067"/>
              <a:gd name="connsiteY142" fmla="*/ 860504 h 2432604"/>
              <a:gd name="connsiteX143" fmla="*/ 3189718 w 3655067"/>
              <a:gd name="connsiteY143" fmla="*/ 854312 h 2432604"/>
              <a:gd name="connsiteX144" fmla="*/ 3191623 w 3655067"/>
              <a:gd name="connsiteY144" fmla="*/ 856217 h 2432604"/>
              <a:gd name="connsiteX145" fmla="*/ 3178764 w 3655067"/>
              <a:gd name="connsiteY145" fmla="*/ 870505 h 2432604"/>
              <a:gd name="connsiteX146" fmla="*/ 3201148 w 3655067"/>
              <a:gd name="connsiteY146" fmla="*/ 881459 h 2432604"/>
              <a:gd name="connsiteX147" fmla="*/ 3215911 w 3655067"/>
              <a:gd name="connsiteY147" fmla="*/ 815260 h 2432604"/>
              <a:gd name="connsiteX148" fmla="*/ 3215435 w 3655067"/>
              <a:gd name="connsiteY148" fmla="*/ 783827 h 2432604"/>
              <a:gd name="connsiteX149" fmla="*/ 3218769 w 3655067"/>
              <a:gd name="connsiteY149" fmla="*/ 777636 h 2432604"/>
              <a:gd name="connsiteX150" fmla="*/ 3223531 w 3655067"/>
              <a:gd name="connsiteY150" fmla="*/ 782399 h 2432604"/>
              <a:gd name="connsiteX151" fmla="*/ 3204005 w 3655067"/>
              <a:gd name="connsiteY151" fmla="*/ 913367 h 2432604"/>
              <a:gd name="connsiteX152" fmla="*/ 3144474 w 3655067"/>
              <a:gd name="connsiteY152" fmla="*/ 954325 h 2432604"/>
              <a:gd name="connsiteX153" fmla="*/ 3123995 w 3655067"/>
              <a:gd name="connsiteY153" fmla="*/ 962421 h 2432604"/>
              <a:gd name="connsiteX154" fmla="*/ 3112565 w 3655067"/>
              <a:gd name="connsiteY154" fmla="*/ 959087 h 2432604"/>
              <a:gd name="connsiteX155" fmla="*/ 3086372 w 3655067"/>
              <a:gd name="connsiteY155" fmla="*/ 948610 h 2432604"/>
              <a:gd name="connsiteX156" fmla="*/ 3009695 w 3655067"/>
              <a:gd name="connsiteY156" fmla="*/ 962421 h 2432604"/>
              <a:gd name="connsiteX157" fmla="*/ 2987788 w 3655067"/>
              <a:gd name="connsiteY157" fmla="*/ 974804 h 2432604"/>
              <a:gd name="connsiteX158" fmla="*/ 2939210 w 3655067"/>
              <a:gd name="connsiteY158" fmla="*/ 1005284 h 2432604"/>
              <a:gd name="connsiteX159" fmla="*/ 2931590 w 3655067"/>
              <a:gd name="connsiteY159" fmla="*/ 1007189 h 2432604"/>
              <a:gd name="connsiteX160" fmla="*/ 2907778 w 3655067"/>
              <a:gd name="connsiteY160" fmla="*/ 997664 h 2432604"/>
              <a:gd name="connsiteX161" fmla="*/ 2890157 w 3655067"/>
              <a:gd name="connsiteY161" fmla="*/ 991949 h 2432604"/>
              <a:gd name="connsiteX162" fmla="*/ 2818243 w 3655067"/>
              <a:gd name="connsiteY162" fmla="*/ 1001950 h 2432604"/>
              <a:gd name="connsiteX163" fmla="*/ 2672034 w 3655067"/>
              <a:gd name="connsiteY163" fmla="*/ 1015285 h 2432604"/>
              <a:gd name="connsiteX164" fmla="*/ 2644888 w 3655067"/>
              <a:gd name="connsiteY164" fmla="*/ 1022905 h 2432604"/>
              <a:gd name="connsiteX165" fmla="*/ 2628695 w 3655067"/>
              <a:gd name="connsiteY165" fmla="*/ 1024334 h 2432604"/>
              <a:gd name="connsiteX166" fmla="*/ 2581070 w 3655067"/>
              <a:gd name="connsiteY166" fmla="*/ 1023381 h 2432604"/>
              <a:gd name="connsiteX167" fmla="*/ 2459150 w 3655067"/>
              <a:gd name="connsiteY167" fmla="*/ 1034335 h 2432604"/>
              <a:gd name="connsiteX168" fmla="*/ 2453911 w 3655067"/>
              <a:gd name="connsiteY168" fmla="*/ 1035287 h 2432604"/>
              <a:gd name="connsiteX169" fmla="*/ 2423908 w 3655067"/>
              <a:gd name="connsiteY169" fmla="*/ 1118631 h 2432604"/>
              <a:gd name="connsiteX170" fmla="*/ 2466770 w 3655067"/>
              <a:gd name="connsiteY170" fmla="*/ 1159589 h 2432604"/>
              <a:gd name="connsiteX171" fmla="*/ 2512490 w 3655067"/>
              <a:gd name="connsiteY171" fmla="*/ 1215786 h 2432604"/>
              <a:gd name="connsiteX172" fmla="*/ 2531540 w 3655067"/>
              <a:gd name="connsiteY172" fmla="*/ 1239122 h 2432604"/>
              <a:gd name="connsiteX173" fmla="*/ 2540113 w 3655067"/>
              <a:gd name="connsiteY173" fmla="*/ 1256744 h 2432604"/>
              <a:gd name="connsiteX174" fmla="*/ 2532493 w 3655067"/>
              <a:gd name="connsiteY174" fmla="*/ 1304845 h 2432604"/>
              <a:gd name="connsiteX175" fmla="*/ 2469151 w 3655067"/>
              <a:gd name="connsiteY175" fmla="*/ 1433432 h 2432604"/>
              <a:gd name="connsiteX176" fmla="*/ 2423908 w 3655067"/>
              <a:gd name="connsiteY176" fmla="*/ 1543446 h 2432604"/>
              <a:gd name="connsiteX177" fmla="*/ 2361519 w 3655067"/>
              <a:gd name="connsiteY177" fmla="*/ 1703942 h 2432604"/>
              <a:gd name="connsiteX178" fmla="*/ 2284367 w 3655067"/>
              <a:gd name="connsiteY178" fmla="*/ 1914445 h 2432604"/>
              <a:gd name="connsiteX179" fmla="*/ 2223883 w 3655067"/>
              <a:gd name="connsiteY179" fmla="*/ 2084466 h 2432604"/>
              <a:gd name="connsiteX180" fmla="*/ 2137682 w 3655067"/>
              <a:gd name="connsiteY180" fmla="*/ 2220197 h 2432604"/>
              <a:gd name="connsiteX181" fmla="*/ 2078150 w 3655067"/>
              <a:gd name="connsiteY181" fmla="*/ 2253535 h 2432604"/>
              <a:gd name="connsiteX182" fmla="*/ 1920512 w 3655067"/>
              <a:gd name="connsiteY182" fmla="*/ 2307827 h 2432604"/>
              <a:gd name="connsiteX183" fmla="*/ 1902890 w 3655067"/>
              <a:gd name="connsiteY183" fmla="*/ 2317829 h 2432604"/>
              <a:gd name="connsiteX184" fmla="*/ 1866695 w 3655067"/>
              <a:gd name="connsiteY184" fmla="*/ 2323543 h 2432604"/>
              <a:gd name="connsiteX185" fmla="*/ 1632857 w 3655067"/>
              <a:gd name="connsiteY185" fmla="*/ 2260679 h 2432604"/>
              <a:gd name="connsiteX186" fmla="*/ 1619998 w 3655067"/>
              <a:gd name="connsiteY186" fmla="*/ 2258297 h 2432604"/>
              <a:gd name="connsiteX187" fmla="*/ 1682387 w 3655067"/>
              <a:gd name="connsiteY187" fmla="*/ 2432605 h 2432604"/>
              <a:gd name="connsiteX188" fmla="*/ 260304 w 3655067"/>
              <a:gd name="connsiteY188" fmla="*/ 2432605 h 2432604"/>
              <a:gd name="connsiteX189" fmla="*/ 1525700 w 3655067"/>
              <a:gd name="connsiteY189" fmla="*/ 801449 h 2432604"/>
              <a:gd name="connsiteX190" fmla="*/ 1469979 w 3655067"/>
              <a:gd name="connsiteY190" fmla="*/ 807164 h 2432604"/>
              <a:gd name="connsiteX191" fmla="*/ 1428545 w 3655067"/>
              <a:gd name="connsiteY191" fmla="*/ 810497 h 2432604"/>
              <a:gd name="connsiteX192" fmla="*/ 1393779 w 3655067"/>
              <a:gd name="connsiteY192" fmla="*/ 809545 h 2432604"/>
              <a:gd name="connsiteX193" fmla="*/ 1282813 w 3655067"/>
              <a:gd name="connsiteY193" fmla="*/ 819070 h 2432604"/>
              <a:gd name="connsiteX194" fmla="*/ 1263287 w 3655067"/>
              <a:gd name="connsiteY194" fmla="*/ 822880 h 2432604"/>
              <a:gd name="connsiteX195" fmla="*/ 1229473 w 3655067"/>
              <a:gd name="connsiteY195" fmla="*/ 833357 h 2432604"/>
              <a:gd name="connsiteX196" fmla="*/ 1214233 w 3655067"/>
              <a:gd name="connsiteY196" fmla="*/ 839072 h 2432604"/>
              <a:gd name="connsiteX197" fmla="*/ 1207089 w 3655067"/>
              <a:gd name="connsiteY197" fmla="*/ 841454 h 2432604"/>
              <a:gd name="connsiteX198" fmla="*/ 1174228 w 3655067"/>
              <a:gd name="connsiteY198" fmla="*/ 865266 h 2432604"/>
              <a:gd name="connsiteX199" fmla="*/ 1171370 w 3655067"/>
              <a:gd name="connsiteY199" fmla="*/ 870029 h 2432604"/>
              <a:gd name="connsiteX200" fmla="*/ 1160893 w 3655067"/>
              <a:gd name="connsiteY200" fmla="*/ 893841 h 2432604"/>
              <a:gd name="connsiteX201" fmla="*/ 1159464 w 3655067"/>
              <a:gd name="connsiteY201" fmla="*/ 928607 h 2432604"/>
              <a:gd name="connsiteX202" fmla="*/ 1155178 w 3655067"/>
              <a:gd name="connsiteY202" fmla="*/ 1002902 h 2432604"/>
              <a:gd name="connsiteX203" fmla="*/ 1108029 w 3655067"/>
              <a:gd name="connsiteY203" fmla="*/ 1041955 h 2432604"/>
              <a:gd name="connsiteX204" fmla="*/ 1015637 w 3655067"/>
              <a:gd name="connsiteY204" fmla="*/ 1084341 h 2432604"/>
              <a:gd name="connsiteX205" fmla="*/ 992300 w 3655067"/>
              <a:gd name="connsiteY205" fmla="*/ 1103867 h 2432604"/>
              <a:gd name="connsiteX206" fmla="*/ 960392 w 3655067"/>
              <a:gd name="connsiteY206" fmla="*/ 1163399 h 2432604"/>
              <a:gd name="connsiteX207" fmla="*/ 965630 w 3655067"/>
              <a:gd name="connsiteY207" fmla="*/ 1195307 h 2432604"/>
              <a:gd name="connsiteX208" fmla="*/ 976108 w 3655067"/>
              <a:gd name="connsiteY208" fmla="*/ 1205309 h 2432604"/>
              <a:gd name="connsiteX209" fmla="*/ 1042783 w 3655067"/>
              <a:gd name="connsiteY209" fmla="*/ 1250076 h 2432604"/>
              <a:gd name="connsiteX210" fmla="*/ 1060880 w 3655067"/>
              <a:gd name="connsiteY210" fmla="*/ 1266745 h 2432604"/>
              <a:gd name="connsiteX211" fmla="*/ 1074215 w 3655067"/>
              <a:gd name="connsiteY211" fmla="*/ 1295320 h 2432604"/>
              <a:gd name="connsiteX212" fmla="*/ 1086598 w 3655067"/>
              <a:gd name="connsiteY212" fmla="*/ 1305321 h 2432604"/>
              <a:gd name="connsiteX213" fmla="*/ 1134223 w 3655067"/>
              <a:gd name="connsiteY213" fmla="*/ 1307226 h 2432604"/>
              <a:gd name="connsiteX214" fmla="*/ 1292338 w 3655067"/>
              <a:gd name="connsiteY214" fmla="*/ 1371520 h 2432604"/>
              <a:gd name="connsiteX215" fmla="*/ 1312817 w 3655067"/>
              <a:gd name="connsiteY215" fmla="*/ 1387712 h 2432604"/>
              <a:gd name="connsiteX216" fmla="*/ 1372824 w 3655067"/>
              <a:gd name="connsiteY216" fmla="*/ 1419621 h 2432604"/>
              <a:gd name="connsiteX217" fmla="*/ 1383778 w 3655067"/>
              <a:gd name="connsiteY217" fmla="*/ 1422479 h 2432604"/>
              <a:gd name="connsiteX218" fmla="*/ 1388064 w 3655067"/>
              <a:gd name="connsiteY218" fmla="*/ 1414859 h 2432604"/>
              <a:gd name="connsiteX219" fmla="*/ 1396160 w 3655067"/>
              <a:gd name="connsiteY219" fmla="*/ 1380092 h 2432604"/>
              <a:gd name="connsiteX220" fmla="*/ 1439023 w 3655067"/>
              <a:gd name="connsiteY220" fmla="*/ 1342469 h 2432604"/>
              <a:gd name="connsiteX221" fmla="*/ 1458073 w 3655067"/>
              <a:gd name="connsiteY221" fmla="*/ 1334372 h 2432604"/>
              <a:gd name="connsiteX222" fmla="*/ 1495697 w 3655067"/>
              <a:gd name="connsiteY222" fmla="*/ 1296272 h 2432604"/>
              <a:gd name="connsiteX223" fmla="*/ 1563800 w 3655067"/>
              <a:gd name="connsiteY223" fmla="*/ 1221977 h 2432604"/>
              <a:gd name="connsiteX224" fmla="*/ 1582850 w 3655067"/>
              <a:gd name="connsiteY224" fmla="*/ 1200546 h 2432604"/>
              <a:gd name="connsiteX225" fmla="*/ 1617617 w 3655067"/>
              <a:gd name="connsiteY225" fmla="*/ 1162922 h 2432604"/>
              <a:gd name="connsiteX226" fmla="*/ 1643810 w 3655067"/>
              <a:gd name="connsiteY226" fmla="*/ 1141967 h 2432604"/>
              <a:gd name="connsiteX227" fmla="*/ 1692388 w 3655067"/>
              <a:gd name="connsiteY227" fmla="*/ 1092914 h 2432604"/>
              <a:gd name="connsiteX228" fmla="*/ 1524272 w 3655067"/>
              <a:gd name="connsiteY228" fmla="*/ 997664 h 2432604"/>
              <a:gd name="connsiteX229" fmla="*/ 1525700 w 3655067"/>
              <a:gd name="connsiteY229" fmla="*/ 801449 h 2432604"/>
              <a:gd name="connsiteX230" fmla="*/ 2366758 w 3655067"/>
              <a:gd name="connsiteY230" fmla="*/ 823356 h 2432604"/>
              <a:gd name="connsiteX231" fmla="*/ 2412478 w 3655067"/>
              <a:gd name="connsiteY231" fmla="*/ 810021 h 2432604"/>
              <a:gd name="connsiteX232" fmla="*/ 2444863 w 3655067"/>
              <a:gd name="connsiteY232" fmla="*/ 789066 h 2432604"/>
              <a:gd name="connsiteX233" fmla="*/ 2485820 w 3655067"/>
              <a:gd name="connsiteY233" fmla="*/ 767159 h 2432604"/>
              <a:gd name="connsiteX234" fmla="*/ 2502013 w 3655067"/>
              <a:gd name="connsiteY234" fmla="*/ 760967 h 2432604"/>
              <a:gd name="connsiteX235" fmla="*/ 2557258 w 3655067"/>
              <a:gd name="connsiteY235" fmla="*/ 788114 h 2432604"/>
              <a:gd name="connsiteX236" fmla="*/ 2571545 w 3655067"/>
              <a:gd name="connsiteY236" fmla="*/ 798115 h 2432604"/>
              <a:gd name="connsiteX237" fmla="*/ 2606311 w 3655067"/>
              <a:gd name="connsiteY237" fmla="*/ 810021 h 2432604"/>
              <a:gd name="connsiteX238" fmla="*/ 2626314 w 3655067"/>
              <a:gd name="connsiteY238" fmla="*/ 831452 h 2432604"/>
              <a:gd name="connsiteX239" fmla="*/ 2631553 w 3655067"/>
              <a:gd name="connsiteY239" fmla="*/ 866219 h 2432604"/>
              <a:gd name="connsiteX240" fmla="*/ 2641554 w 3655067"/>
              <a:gd name="connsiteY240" fmla="*/ 866219 h 2432604"/>
              <a:gd name="connsiteX241" fmla="*/ 2688226 w 3655067"/>
              <a:gd name="connsiteY241" fmla="*/ 861456 h 2432604"/>
              <a:gd name="connsiteX242" fmla="*/ 2830149 w 3655067"/>
              <a:gd name="connsiteY242" fmla="*/ 847645 h 2432604"/>
              <a:gd name="connsiteX243" fmla="*/ 2892061 w 3655067"/>
              <a:gd name="connsiteY243" fmla="*/ 849550 h 2432604"/>
              <a:gd name="connsiteX244" fmla="*/ 2946830 w 3655067"/>
              <a:gd name="connsiteY244" fmla="*/ 910986 h 2432604"/>
              <a:gd name="connsiteX245" fmla="*/ 2961118 w 3655067"/>
              <a:gd name="connsiteY245" fmla="*/ 909081 h 2432604"/>
              <a:gd name="connsiteX246" fmla="*/ 2951593 w 3655067"/>
              <a:gd name="connsiteY246" fmla="*/ 901937 h 2432604"/>
              <a:gd name="connsiteX247" fmla="*/ 2953022 w 3655067"/>
              <a:gd name="connsiteY247" fmla="*/ 899080 h 2432604"/>
              <a:gd name="connsiteX248" fmla="*/ 2960641 w 3655067"/>
              <a:gd name="connsiteY248" fmla="*/ 903842 h 2432604"/>
              <a:gd name="connsiteX249" fmla="*/ 2968261 w 3655067"/>
              <a:gd name="connsiteY249" fmla="*/ 909557 h 2432604"/>
              <a:gd name="connsiteX250" fmla="*/ 2983501 w 3655067"/>
              <a:gd name="connsiteY250" fmla="*/ 902890 h 2432604"/>
              <a:gd name="connsiteX251" fmla="*/ 2986359 w 3655067"/>
              <a:gd name="connsiteY251" fmla="*/ 878125 h 2432604"/>
              <a:gd name="connsiteX252" fmla="*/ 2983025 w 3655067"/>
              <a:gd name="connsiteY252" fmla="*/ 853836 h 2432604"/>
              <a:gd name="connsiteX253" fmla="*/ 2986835 w 3655067"/>
              <a:gd name="connsiteY253" fmla="*/ 847169 h 2432604"/>
              <a:gd name="connsiteX254" fmla="*/ 2992074 w 3655067"/>
              <a:gd name="connsiteY254" fmla="*/ 851931 h 2432604"/>
              <a:gd name="connsiteX255" fmla="*/ 2997789 w 3655067"/>
              <a:gd name="connsiteY255" fmla="*/ 867647 h 2432604"/>
              <a:gd name="connsiteX256" fmla="*/ 3000170 w 3655067"/>
              <a:gd name="connsiteY256" fmla="*/ 860980 h 2432604"/>
              <a:gd name="connsiteX257" fmla="*/ 2979691 w 3655067"/>
              <a:gd name="connsiteY257" fmla="*/ 768111 h 2432604"/>
              <a:gd name="connsiteX258" fmla="*/ 2949688 w 3655067"/>
              <a:gd name="connsiteY258" fmla="*/ 688577 h 2432604"/>
              <a:gd name="connsiteX259" fmla="*/ 2932543 w 3655067"/>
              <a:gd name="connsiteY259" fmla="*/ 674290 h 2432604"/>
              <a:gd name="connsiteX260" fmla="*/ 2876822 w 3655067"/>
              <a:gd name="connsiteY260" fmla="*/ 678576 h 2432604"/>
              <a:gd name="connsiteX261" fmla="*/ 2833959 w 3655067"/>
              <a:gd name="connsiteY261" fmla="*/ 688577 h 2432604"/>
              <a:gd name="connsiteX262" fmla="*/ 2823482 w 3655067"/>
              <a:gd name="connsiteY262" fmla="*/ 703817 h 2432604"/>
              <a:gd name="connsiteX263" fmla="*/ 2827291 w 3655067"/>
              <a:gd name="connsiteY263" fmla="*/ 712866 h 2432604"/>
              <a:gd name="connsiteX264" fmla="*/ 2832530 w 3655067"/>
              <a:gd name="connsiteY264" fmla="*/ 744775 h 2432604"/>
              <a:gd name="connsiteX265" fmla="*/ 2799193 w 3655067"/>
              <a:gd name="connsiteY265" fmla="*/ 746204 h 2432604"/>
              <a:gd name="connsiteX266" fmla="*/ 2785858 w 3655067"/>
              <a:gd name="connsiteY266" fmla="*/ 739536 h 2432604"/>
              <a:gd name="connsiteX267" fmla="*/ 2773951 w 3655067"/>
              <a:gd name="connsiteY267" fmla="*/ 705246 h 2432604"/>
              <a:gd name="connsiteX268" fmla="*/ 2782524 w 3655067"/>
              <a:gd name="connsiteY268" fmla="*/ 694769 h 2432604"/>
              <a:gd name="connsiteX269" fmla="*/ 2761093 w 3655067"/>
              <a:gd name="connsiteY269" fmla="*/ 691435 h 2432604"/>
              <a:gd name="connsiteX270" fmla="*/ 2702990 w 3655067"/>
              <a:gd name="connsiteY270" fmla="*/ 696197 h 2432604"/>
              <a:gd name="connsiteX271" fmla="*/ 2554400 w 3655067"/>
              <a:gd name="connsiteY271" fmla="*/ 710009 h 2432604"/>
              <a:gd name="connsiteX272" fmla="*/ 2438195 w 3655067"/>
              <a:gd name="connsiteY272" fmla="*/ 718105 h 2432604"/>
              <a:gd name="connsiteX273" fmla="*/ 2408192 w 3655067"/>
              <a:gd name="connsiteY273" fmla="*/ 721439 h 2432604"/>
              <a:gd name="connsiteX274" fmla="*/ 2399619 w 3655067"/>
              <a:gd name="connsiteY274" fmla="*/ 783351 h 2432604"/>
              <a:gd name="connsiteX275" fmla="*/ 2366758 w 3655067"/>
              <a:gd name="connsiteY275" fmla="*/ 823356 h 2432604"/>
              <a:gd name="connsiteX276" fmla="*/ 1703818 w 3655067"/>
              <a:gd name="connsiteY276" fmla="*/ 1034335 h 2432604"/>
              <a:gd name="connsiteX277" fmla="*/ 1736203 w 3655067"/>
              <a:gd name="connsiteY277" fmla="*/ 1034335 h 2432604"/>
              <a:gd name="connsiteX278" fmla="*/ 1750967 w 3655067"/>
              <a:gd name="connsiteY278" fmla="*/ 1021476 h 2432604"/>
              <a:gd name="connsiteX279" fmla="*/ 1787162 w 3655067"/>
              <a:gd name="connsiteY279" fmla="*/ 967184 h 2432604"/>
              <a:gd name="connsiteX280" fmla="*/ 1832405 w 3655067"/>
              <a:gd name="connsiteY280" fmla="*/ 951944 h 2432604"/>
              <a:gd name="connsiteX281" fmla="*/ 1841930 w 3655067"/>
              <a:gd name="connsiteY281" fmla="*/ 946229 h 2432604"/>
              <a:gd name="connsiteX282" fmla="*/ 1863362 w 3655067"/>
              <a:gd name="connsiteY282" fmla="*/ 884792 h 2432604"/>
              <a:gd name="connsiteX283" fmla="*/ 1871934 w 3655067"/>
              <a:gd name="connsiteY283" fmla="*/ 774302 h 2432604"/>
              <a:gd name="connsiteX284" fmla="*/ 1864314 w 3655067"/>
              <a:gd name="connsiteY284" fmla="*/ 767159 h 2432604"/>
              <a:gd name="connsiteX285" fmla="*/ 1854313 w 3655067"/>
              <a:gd name="connsiteY285" fmla="*/ 767635 h 2432604"/>
              <a:gd name="connsiteX286" fmla="*/ 1639524 w 3655067"/>
              <a:gd name="connsiteY286" fmla="*/ 784780 h 2432604"/>
              <a:gd name="connsiteX287" fmla="*/ 1590947 w 3655067"/>
              <a:gd name="connsiteY287" fmla="*/ 811926 h 2432604"/>
              <a:gd name="connsiteX288" fmla="*/ 1559038 w 3655067"/>
              <a:gd name="connsiteY288" fmla="*/ 902414 h 2432604"/>
              <a:gd name="connsiteX289" fmla="*/ 1557133 w 3655067"/>
              <a:gd name="connsiteY289" fmla="*/ 921940 h 2432604"/>
              <a:gd name="connsiteX290" fmla="*/ 1563800 w 3655067"/>
              <a:gd name="connsiteY290" fmla="*/ 942895 h 2432604"/>
              <a:gd name="connsiteX291" fmla="*/ 1622379 w 3655067"/>
              <a:gd name="connsiteY291" fmla="*/ 1020524 h 2432604"/>
              <a:gd name="connsiteX292" fmla="*/ 1703818 w 3655067"/>
              <a:gd name="connsiteY292" fmla="*/ 1034335 h 2432604"/>
              <a:gd name="connsiteX293" fmla="*/ 2975405 w 3655067"/>
              <a:gd name="connsiteY293" fmla="*/ 670480 h 2432604"/>
              <a:gd name="connsiteX294" fmla="*/ 2978263 w 3655067"/>
              <a:gd name="connsiteY294" fmla="*/ 705246 h 2432604"/>
              <a:gd name="connsiteX295" fmla="*/ 3013505 w 3655067"/>
              <a:gd name="connsiteY295" fmla="*/ 843359 h 2432604"/>
              <a:gd name="connsiteX296" fmla="*/ 3021601 w 3655067"/>
              <a:gd name="connsiteY296" fmla="*/ 892412 h 2432604"/>
              <a:gd name="connsiteX297" fmla="*/ 3028269 w 3655067"/>
              <a:gd name="connsiteY297" fmla="*/ 900032 h 2432604"/>
              <a:gd name="connsiteX298" fmla="*/ 3056844 w 3655067"/>
              <a:gd name="connsiteY298" fmla="*/ 898604 h 2432604"/>
              <a:gd name="connsiteX299" fmla="*/ 3103040 w 3655067"/>
              <a:gd name="connsiteY299" fmla="*/ 841454 h 2432604"/>
              <a:gd name="connsiteX300" fmla="*/ 3076370 w 3655067"/>
              <a:gd name="connsiteY300" fmla="*/ 710961 h 2432604"/>
              <a:gd name="connsiteX301" fmla="*/ 2975405 w 3655067"/>
              <a:gd name="connsiteY301" fmla="*/ 670480 h 2432604"/>
              <a:gd name="connsiteX302" fmla="*/ 2233408 w 3655067"/>
              <a:gd name="connsiteY302" fmla="*/ 546179 h 2432604"/>
              <a:gd name="connsiteX303" fmla="*/ 2229598 w 3655067"/>
              <a:gd name="connsiteY303" fmla="*/ 545226 h 2432604"/>
              <a:gd name="connsiteX304" fmla="*/ 2218644 w 3655067"/>
              <a:gd name="connsiteY304" fmla="*/ 561419 h 2432604"/>
              <a:gd name="connsiteX305" fmla="*/ 2192450 w 3655067"/>
              <a:gd name="connsiteY305" fmla="*/ 616664 h 2432604"/>
              <a:gd name="connsiteX306" fmla="*/ 2189593 w 3655067"/>
              <a:gd name="connsiteY306" fmla="*/ 624284 h 2432604"/>
              <a:gd name="connsiteX307" fmla="*/ 2197689 w 3655067"/>
              <a:gd name="connsiteY307" fmla="*/ 626189 h 2432604"/>
              <a:gd name="connsiteX308" fmla="*/ 2232455 w 3655067"/>
              <a:gd name="connsiteY308" fmla="*/ 634761 h 2432604"/>
              <a:gd name="connsiteX309" fmla="*/ 2263888 w 3655067"/>
              <a:gd name="connsiteY309" fmla="*/ 608091 h 2432604"/>
              <a:gd name="connsiteX310" fmla="*/ 2262459 w 3655067"/>
              <a:gd name="connsiteY310" fmla="*/ 568563 h 2432604"/>
              <a:gd name="connsiteX311" fmla="*/ 2262459 w 3655067"/>
              <a:gd name="connsiteY311" fmla="*/ 565229 h 2432604"/>
              <a:gd name="connsiteX312" fmla="*/ 2252934 w 3655067"/>
              <a:gd name="connsiteY312" fmla="*/ 557133 h 2432604"/>
              <a:gd name="connsiteX313" fmla="*/ 2233408 w 3655067"/>
              <a:gd name="connsiteY313" fmla="*/ 546179 h 2432604"/>
              <a:gd name="connsiteX314" fmla="*/ 2642030 w 3655067"/>
              <a:gd name="connsiteY314" fmla="*/ 938609 h 2432604"/>
              <a:gd name="connsiteX315" fmla="*/ 2718230 w 3655067"/>
              <a:gd name="connsiteY315" fmla="*/ 930989 h 2432604"/>
              <a:gd name="connsiteX316" fmla="*/ 2724422 w 3655067"/>
              <a:gd name="connsiteY316" fmla="*/ 926226 h 2432604"/>
              <a:gd name="connsiteX317" fmla="*/ 2717754 w 3655067"/>
              <a:gd name="connsiteY317" fmla="*/ 922892 h 2432604"/>
              <a:gd name="connsiteX318" fmla="*/ 2642030 w 3655067"/>
              <a:gd name="connsiteY318" fmla="*/ 927655 h 2432604"/>
              <a:gd name="connsiteX319" fmla="*/ 2636315 w 3655067"/>
              <a:gd name="connsiteY319" fmla="*/ 934322 h 2432604"/>
              <a:gd name="connsiteX320" fmla="*/ 2642030 w 3655067"/>
              <a:gd name="connsiteY320" fmla="*/ 938609 h 2432604"/>
              <a:gd name="connsiteX321" fmla="*/ 2544875 w 3655067"/>
              <a:gd name="connsiteY321" fmla="*/ 942895 h 2432604"/>
              <a:gd name="connsiteX322" fmla="*/ 2546304 w 3655067"/>
              <a:gd name="connsiteY322" fmla="*/ 947181 h 2432604"/>
              <a:gd name="connsiteX323" fmla="*/ 2620599 w 3655067"/>
              <a:gd name="connsiteY323" fmla="*/ 940990 h 2432604"/>
              <a:gd name="connsiteX324" fmla="*/ 2626314 w 3655067"/>
              <a:gd name="connsiteY324" fmla="*/ 934322 h 2432604"/>
              <a:gd name="connsiteX325" fmla="*/ 2617741 w 3655067"/>
              <a:gd name="connsiteY325" fmla="*/ 930036 h 2432604"/>
              <a:gd name="connsiteX326" fmla="*/ 2563449 w 3655067"/>
              <a:gd name="connsiteY326" fmla="*/ 935751 h 2432604"/>
              <a:gd name="connsiteX327" fmla="*/ 2544875 w 3655067"/>
              <a:gd name="connsiteY327" fmla="*/ 942895 h 2432604"/>
              <a:gd name="connsiteX328" fmla="*/ 3175430 w 3655067"/>
              <a:gd name="connsiteY328" fmla="*/ 920035 h 2432604"/>
              <a:gd name="connsiteX329" fmla="*/ 3145903 w 3655067"/>
              <a:gd name="connsiteY329" fmla="*/ 907652 h 2432604"/>
              <a:gd name="connsiteX330" fmla="*/ 3136854 w 3655067"/>
              <a:gd name="connsiteY330" fmla="*/ 911462 h 2432604"/>
              <a:gd name="connsiteX331" fmla="*/ 3135425 w 3655067"/>
              <a:gd name="connsiteY331" fmla="*/ 921464 h 2432604"/>
              <a:gd name="connsiteX332" fmla="*/ 3175430 w 3655067"/>
              <a:gd name="connsiteY332" fmla="*/ 920035 h 2432604"/>
              <a:gd name="connsiteX333" fmla="*/ 2815385 w 3655067"/>
              <a:gd name="connsiteY333" fmla="*/ 916225 h 2432604"/>
              <a:gd name="connsiteX334" fmla="*/ 2886823 w 3655067"/>
              <a:gd name="connsiteY334" fmla="*/ 904319 h 2432604"/>
              <a:gd name="connsiteX335" fmla="*/ 2815385 w 3655067"/>
              <a:gd name="connsiteY335" fmla="*/ 916225 h 2432604"/>
              <a:gd name="connsiteX336" fmla="*/ 2103392 w 3655067"/>
              <a:gd name="connsiteY336" fmla="*/ 562371 h 2432604"/>
              <a:gd name="connsiteX337" fmla="*/ 2110059 w 3655067"/>
              <a:gd name="connsiteY337" fmla="*/ 553322 h 2432604"/>
              <a:gd name="connsiteX338" fmla="*/ 2123870 w 3655067"/>
              <a:gd name="connsiteY338" fmla="*/ 530463 h 2432604"/>
              <a:gd name="connsiteX339" fmla="*/ 2117203 w 3655067"/>
              <a:gd name="connsiteY339" fmla="*/ 505697 h 2432604"/>
              <a:gd name="connsiteX340" fmla="*/ 2103392 w 3655067"/>
              <a:gd name="connsiteY340" fmla="*/ 562371 h 2432604"/>
              <a:gd name="connsiteX341" fmla="*/ 2937782 w 3655067"/>
              <a:gd name="connsiteY341" fmla="*/ 968136 h 2432604"/>
              <a:gd name="connsiteX342" fmla="*/ 2935876 w 3655067"/>
              <a:gd name="connsiteY342" fmla="*/ 971470 h 2432604"/>
              <a:gd name="connsiteX343" fmla="*/ 2951116 w 3655067"/>
              <a:gd name="connsiteY343" fmla="*/ 983376 h 2432604"/>
              <a:gd name="connsiteX344" fmla="*/ 2964451 w 3655067"/>
              <a:gd name="connsiteY344" fmla="*/ 979090 h 2432604"/>
              <a:gd name="connsiteX345" fmla="*/ 2966833 w 3655067"/>
              <a:gd name="connsiteY345" fmla="*/ 970994 h 2432604"/>
              <a:gd name="connsiteX346" fmla="*/ 2954926 w 3655067"/>
              <a:gd name="connsiteY346" fmla="*/ 967184 h 2432604"/>
              <a:gd name="connsiteX347" fmla="*/ 2937782 w 3655067"/>
              <a:gd name="connsiteY347" fmla="*/ 968136 h 2432604"/>
              <a:gd name="connsiteX348" fmla="*/ 2239123 w 3655067"/>
              <a:gd name="connsiteY348" fmla="*/ 755252 h 2432604"/>
              <a:gd name="connsiteX349" fmla="*/ 2249124 w 3655067"/>
              <a:gd name="connsiteY349" fmla="*/ 784780 h 2432604"/>
              <a:gd name="connsiteX350" fmla="*/ 2251505 w 3655067"/>
              <a:gd name="connsiteY350" fmla="*/ 743822 h 2432604"/>
              <a:gd name="connsiteX351" fmla="*/ 2248648 w 3655067"/>
              <a:gd name="connsiteY351" fmla="*/ 742870 h 2432604"/>
              <a:gd name="connsiteX352" fmla="*/ 2239123 w 3655067"/>
              <a:gd name="connsiteY352" fmla="*/ 755252 h 2432604"/>
              <a:gd name="connsiteX353" fmla="*/ 2789668 w 3655067"/>
              <a:gd name="connsiteY353" fmla="*/ 920035 h 2432604"/>
              <a:gd name="connsiteX354" fmla="*/ 2752997 w 3655067"/>
              <a:gd name="connsiteY354" fmla="*/ 921940 h 2432604"/>
              <a:gd name="connsiteX355" fmla="*/ 2789668 w 3655067"/>
              <a:gd name="connsiteY355" fmla="*/ 920035 h 2432604"/>
              <a:gd name="connsiteX356" fmla="*/ 3577861 w 3655067"/>
              <a:gd name="connsiteY356" fmla="*/ 786685 h 2432604"/>
              <a:gd name="connsiteX357" fmla="*/ 3552620 w 3655067"/>
              <a:gd name="connsiteY357" fmla="*/ 748109 h 2432604"/>
              <a:gd name="connsiteX358" fmla="*/ 3577861 w 3655067"/>
              <a:gd name="connsiteY358" fmla="*/ 786685 h 2432604"/>
              <a:gd name="connsiteX359" fmla="*/ 3536428 w 3655067"/>
              <a:gd name="connsiteY359" fmla="*/ 297100 h 2432604"/>
              <a:gd name="connsiteX360" fmla="*/ 3519283 w 3655067"/>
              <a:gd name="connsiteY360" fmla="*/ 327104 h 2432604"/>
              <a:gd name="connsiteX361" fmla="*/ 3536428 w 3655067"/>
              <a:gd name="connsiteY361" fmla="*/ 297100 h 2432604"/>
              <a:gd name="connsiteX362" fmla="*/ 2101010 w 3655067"/>
              <a:gd name="connsiteY362" fmla="*/ 568563 h 2432604"/>
              <a:gd name="connsiteX363" fmla="*/ 2091485 w 3655067"/>
              <a:gd name="connsiteY363" fmla="*/ 582374 h 2432604"/>
              <a:gd name="connsiteX364" fmla="*/ 2101010 w 3655067"/>
              <a:gd name="connsiteY364" fmla="*/ 568563 h 24326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</a:cxnLst>
            <a:rect l="l" t="t" r="r" b="b"/>
            <a:pathLst>
              <a:path w="3655067" h="2432604">
                <a:moveTo>
                  <a:pt x="260304" y="2432605"/>
                </a:moveTo>
                <a:cubicBezTo>
                  <a:pt x="243635" y="2383551"/>
                  <a:pt x="226967" y="2334497"/>
                  <a:pt x="209822" y="2284967"/>
                </a:cubicBezTo>
                <a:cubicBezTo>
                  <a:pt x="186485" y="2216387"/>
                  <a:pt x="171245" y="2145902"/>
                  <a:pt x="156005" y="2075417"/>
                </a:cubicBezTo>
                <a:cubicBezTo>
                  <a:pt x="148385" y="2040651"/>
                  <a:pt x="136479" y="2006361"/>
                  <a:pt x="124097" y="1973024"/>
                </a:cubicBezTo>
                <a:cubicBezTo>
                  <a:pt x="119810" y="1961117"/>
                  <a:pt x="111714" y="1949687"/>
                  <a:pt x="93140" y="1951116"/>
                </a:cubicBezTo>
                <a:cubicBezTo>
                  <a:pt x="81710" y="1952068"/>
                  <a:pt x="69328" y="1945401"/>
                  <a:pt x="57422" y="1942067"/>
                </a:cubicBezTo>
                <a:cubicBezTo>
                  <a:pt x="47897" y="1939210"/>
                  <a:pt x="39324" y="1940162"/>
                  <a:pt x="30752" y="1946354"/>
                </a:cubicBezTo>
                <a:cubicBezTo>
                  <a:pt x="25989" y="1949687"/>
                  <a:pt x="18845" y="1952545"/>
                  <a:pt x="19322" y="1942067"/>
                </a:cubicBezTo>
                <a:cubicBezTo>
                  <a:pt x="24084" y="1942067"/>
                  <a:pt x="28370" y="1942067"/>
                  <a:pt x="32657" y="1942067"/>
                </a:cubicBezTo>
                <a:cubicBezTo>
                  <a:pt x="32657" y="1940638"/>
                  <a:pt x="33133" y="1939210"/>
                  <a:pt x="33133" y="1938257"/>
                </a:cubicBezTo>
                <a:cubicBezTo>
                  <a:pt x="25989" y="1936829"/>
                  <a:pt x="18369" y="1935400"/>
                  <a:pt x="11225" y="1934447"/>
                </a:cubicBezTo>
                <a:cubicBezTo>
                  <a:pt x="3129" y="1933495"/>
                  <a:pt x="-1157" y="1929685"/>
                  <a:pt x="272" y="1921112"/>
                </a:cubicBezTo>
                <a:cubicBezTo>
                  <a:pt x="3605" y="1902062"/>
                  <a:pt x="5987" y="1883012"/>
                  <a:pt x="9797" y="1863962"/>
                </a:cubicBezTo>
                <a:cubicBezTo>
                  <a:pt x="26465" y="1776809"/>
                  <a:pt x="42182" y="1689655"/>
                  <a:pt x="47897" y="1601072"/>
                </a:cubicBezTo>
                <a:cubicBezTo>
                  <a:pt x="50754" y="1556781"/>
                  <a:pt x="55993" y="1512490"/>
                  <a:pt x="59803" y="1468199"/>
                </a:cubicBezTo>
                <a:cubicBezTo>
                  <a:pt x="65042" y="1407715"/>
                  <a:pt x="88854" y="1354375"/>
                  <a:pt x="122668" y="1304369"/>
                </a:cubicBezTo>
                <a:cubicBezTo>
                  <a:pt x="140765" y="1277699"/>
                  <a:pt x="161720" y="1254362"/>
                  <a:pt x="184104" y="1231979"/>
                </a:cubicBezTo>
                <a:cubicBezTo>
                  <a:pt x="195534" y="1220549"/>
                  <a:pt x="202678" y="1204356"/>
                  <a:pt x="212203" y="1190545"/>
                </a:cubicBezTo>
                <a:cubicBezTo>
                  <a:pt x="232205" y="1160541"/>
                  <a:pt x="252684" y="1131014"/>
                  <a:pt x="272210" y="1101010"/>
                </a:cubicBezTo>
                <a:cubicBezTo>
                  <a:pt x="277449" y="1092914"/>
                  <a:pt x="281735" y="1084341"/>
                  <a:pt x="284593" y="1075292"/>
                </a:cubicBezTo>
                <a:cubicBezTo>
                  <a:pt x="291737" y="1054337"/>
                  <a:pt x="297928" y="1033382"/>
                  <a:pt x="305072" y="1012904"/>
                </a:cubicBezTo>
                <a:cubicBezTo>
                  <a:pt x="309834" y="999092"/>
                  <a:pt x="317930" y="995282"/>
                  <a:pt x="333647" y="994806"/>
                </a:cubicBezTo>
                <a:cubicBezTo>
                  <a:pt x="351744" y="994330"/>
                  <a:pt x="369842" y="991949"/>
                  <a:pt x="387939" y="992901"/>
                </a:cubicBezTo>
                <a:cubicBezTo>
                  <a:pt x="405560" y="993854"/>
                  <a:pt x="423182" y="997664"/>
                  <a:pt x="442708" y="1000521"/>
                </a:cubicBezTo>
                <a:cubicBezTo>
                  <a:pt x="439850" y="996711"/>
                  <a:pt x="437469" y="993854"/>
                  <a:pt x="435088" y="990520"/>
                </a:cubicBezTo>
                <a:cubicBezTo>
                  <a:pt x="440327" y="980042"/>
                  <a:pt x="438422" y="976232"/>
                  <a:pt x="428420" y="974804"/>
                </a:cubicBezTo>
                <a:cubicBezTo>
                  <a:pt x="422705" y="960040"/>
                  <a:pt x="417467" y="946705"/>
                  <a:pt x="412228" y="932894"/>
                </a:cubicBezTo>
                <a:cubicBezTo>
                  <a:pt x="404608" y="914320"/>
                  <a:pt x="397464" y="895746"/>
                  <a:pt x="388892" y="877649"/>
                </a:cubicBezTo>
                <a:cubicBezTo>
                  <a:pt x="381272" y="861456"/>
                  <a:pt x="372699" y="845740"/>
                  <a:pt x="364603" y="830024"/>
                </a:cubicBezTo>
                <a:cubicBezTo>
                  <a:pt x="359364" y="819546"/>
                  <a:pt x="356030" y="807640"/>
                  <a:pt x="349839" y="797639"/>
                </a:cubicBezTo>
                <a:cubicBezTo>
                  <a:pt x="337933" y="780017"/>
                  <a:pt x="324122" y="763825"/>
                  <a:pt x="312215" y="745727"/>
                </a:cubicBezTo>
                <a:cubicBezTo>
                  <a:pt x="294118" y="718105"/>
                  <a:pt x="273639" y="692387"/>
                  <a:pt x="259828" y="661431"/>
                </a:cubicBezTo>
                <a:cubicBezTo>
                  <a:pt x="250303" y="640000"/>
                  <a:pt x="245064" y="616664"/>
                  <a:pt x="235063" y="595709"/>
                </a:cubicBezTo>
                <a:cubicBezTo>
                  <a:pt x="234110" y="594280"/>
                  <a:pt x="235063" y="591899"/>
                  <a:pt x="234587" y="589994"/>
                </a:cubicBezTo>
                <a:cubicBezTo>
                  <a:pt x="233158" y="580945"/>
                  <a:pt x="231729" y="571896"/>
                  <a:pt x="230300" y="563324"/>
                </a:cubicBezTo>
                <a:cubicBezTo>
                  <a:pt x="229824" y="560466"/>
                  <a:pt x="228872" y="557133"/>
                  <a:pt x="229348" y="554275"/>
                </a:cubicBezTo>
                <a:cubicBezTo>
                  <a:pt x="232205" y="531891"/>
                  <a:pt x="226490" y="510460"/>
                  <a:pt x="225062" y="488552"/>
                </a:cubicBezTo>
                <a:cubicBezTo>
                  <a:pt x="224109" y="472836"/>
                  <a:pt x="221728" y="457120"/>
                  <a:pt x="220775" y="441404"/>
                </a:cubicBezTo>
                <a:cubicBezTo>
                  <a:pt x="220775" y="439023"/>
                  <a:pt x="222680" y="436641"/>
                  <a:pt x="223633" y="434260"/>
                </a:cubicBezTo>
                <a:cubicBezTo>
                  <a:pt x="228395" y="421878"/>
                  <a:pt x="236015" y="411400"/>
                  <a:pt x="237920" y="397113"/>
                </a:cubicBezTo>
                <a:cubicBezTo>
                  <a:pt x="239349" y="387111"/>
                  <a:pt x="250779" y="378063"/>
                  <a:pt x="258399" y="367585"/>
                </a:cubicBezTo>
                <a:cubicBezTo>
                  <a:pt x="248398" y="353298"/>
                  <a:pt x="255542" y="336153"/>
                  <a:pt x="258399" y="319008"/>
                </a:cubicBezTo>
                <a:cubicBezTo>
                  <a:pt x="267448" y="269001"/>
                  <a:pt x="276973" y="219471"/>
                  <a:pt x="283640" y="169465"/>
                </a:cubicBezTo>
                <a:cubicBezTo>
                  <a:pt x="286498" y="148034"/>
                  <a:pt x="284593" y="126126"/>
                  <a:pt x="274592" y="104695"/>
                </a:cubicBezTo>
                <a:cubicBezTo>
                  <a:pt x="263638" y="80883"/>
                  <a:pt x="278878" y="61833"/>
                  <a:pt x="305548" y="64690"/>
                </a:cubicBezTo>
                <a:cubicBezTo>
                  <a:pt x="348410" y="68976"/>
                  <a:pt x="390797" y="74215"/>
                  <a:pt x="433659" y="79930"/>
                </a:cubicBezTo>
                <a:cubicBezTo>
                  <a:pt x="442232" y="80883"/>
                  <a:pt x="448423" y="79454"/>
                  <a:pt x="455567" y="75168"/>
                </a:cubicBezTo>
                <a:cubicBezTo>
                  <a:pt x="487475" y="54689"/>
                  <a:pt x="518908" y="32305"/>
                  <a:pt x="556055" y="21351"/>
                </a:cubicBezTo>
                <a:cubicBezTo>
                  <a:pt x="574629" y="15636"/>
                  <a:pt x="594632" y="13255"/>
                  <a:pt x="613682" y="9445"/>
                </a:cubicBezTo>
                <a:cubicBezTo>
                  <a:pt x="626540" y="7064"/>
                  <a:pt x="639399" y="3730"/>
                  <a:pt x="652258" y="2778"/>
                </a:cubicBezTo>
                <a:cubicBezTo>
                  <a:pt x="666069" y="1825"/>
                  <a:pt x="679880" y="2778"/>
                  <a:pt x="693215" y="2301"/>
                </a:cubicBezTo>
                <a:cubicBezTo>
                  <a:pt x="708932" y="1825"/>
                  <a:pt x="725124" y="-1032"/>
                  <a:pt x="740840" y="396"/>
                </a:cubicBezTo>
                <a:cubicBezTo>
                  <a:pt x="776559" y="4206"/>
                  <a:pt x="812278" y="9921"/>
                  <a:pt x="848473" y="14208"/>
                </a:cubicBezTo>
                <a:cubicBezTo>
                  <a:pt x="860379" y="15636"/>
                  <a:pt x="872762" y="14684"/>
                  <a:pt x="884668" y="16589"/>
                </a:cubicBezTo>
                <a:cubicBezTo>
                  <a:pt x="931340" y="24209"/>
                  <a:pt x="969917" y="49926"/>
                  <a:pt x="1007540" y="76120"/>
                </a:cubicBezTo>
                <a:cubicBezTo>
                  <a:pt x="1016589" y="82311"/>
                  <a:pt x="1025162" y="89931"/>
                  <a:pt x="1034687" y="95646"/>
                </a:cubicBezTo>
                <a:cubicBezTo>
                  <a:pt x="1038973" y="98504"/>
                  <a:pt x="1045640" y="99456"/>
                  <a:pt x="1050879" y="98980"/>
                </a:cubicBezTo>
                <a:cubicBezTo>
                  <a:pt x="1072787" y="96599"/>
                  <a:pt x="1094694" y="92789"/>
                  <a:pt x="1116602" y="90884"/>
                </a:cubicBezTo>
                <a:cubicBezTo>
                  <a:pt x="1135175" y="89455"/>
                  <a:pt x="1154225" y="91836"/>
                  <a:pt x="1170894" y="101838"/>
                </a:cubicBezTo>
                <a:cubicBezTo>
                  <a:pt x="1187087" y="111839"/>
                  <a:pt x="1192325" y="128984"/>
                  <a:pt x="1187087" y="147558"/>
                </a:cubicBezTo>
                <a:cubicBezTo>
                  <a:pt x="1184229" y="158511"/>
                  <a:pt x="1181372" y="170418"/>
                  <a:pt x="1182324" y="181371"/>
                </a:cubicBezTo>
                <a:cubicBezTo>
                  <a:pt x="1186610" y="236616"/>
                  <a:pt x="1192325" y="291385"/>
                  <a:pt x="1197088" y="346630"/>
                </a:cubicBezTo>
                <a:cubicBezTo>
                  <a:pt x="1198517" y="364251"/>
                  <a:pt x="1203755" y="382349"/>
                  <a:pt x="1196135" y="399970"/>
                </a:cubicBezTo>
                <a:cubicBezTo>
                  <a:pt x="1194707" y="402828"/>
                  <a:pt x="1193754" y="407114"/>
                  <a:pt x="1191373" y="408542"/>
                </a:cubicBezTo>
                <a:cubicBezTo>
                  <a:pt x="1179943" y="415686"/>
                  <a:pt x="1181372" y="427116"/>
                  <a:pt x="1182324" y="437594"/>
                </a:cubicBezTo>
                <a:cubicBezTo>
                  <a:pt x="1183277" y="447595"/>
                  <a:pt x="1179943" y="459025"/>
                  <a:pt x="1189468" y="467597"/>
                </a:cubicBezTo>
                <a:cubicBezTo>
                  <a:pt x="1196612" y="473789"/>
                  <a:pt x="1194230" y="484742"/>
                  <a:pt x="1184705" y="495696"/>
                </a:cubicBezTo>
                <a:cubicBezTo>
                  <a:pt x="1179467" y="501411"/>
                  <a:pt x="1172799" y="507602"/>
                  <a:pt x="1165655" y="510460"/>
                </a:cubicBezTo>
                <a:cubicBezTo>
                  <a:pt x="1156607" y="514746"/>
                  <a:pt x="1153273" y="519985"/>
                  <a:pt x="1157559" y="529034"/>
                </a:cubicBezTo>
                <a:cubicBezTo>
                  <a:pt x="1163274" y="539988"/>
                  <a:pt x="1168037" y="552370"/>
                  <a:pt x="1176133" y="561419"/>
                </a:cubicBezTo>
                <a:cubicBezTo>
                  <a:pt x="1196612" y="585231"/>
                  <a:pt x="1216614" y="608567"/>
                  <a:pt x="1229473" y="637142"/>
                </a:cubicBezTo>
                <a:cubicBezTo>
                  <a:pt x="1230425" y="639048"/>
                  <a:pt x="1231378" y="641429"/>
                  <a:pt x="1231854" y="643334"/>
                </a:cubicBezTo>
                <a:cubicBezTo>
                  <a:pt x="1243284" y="673337"/>
                  <a:pt x="1237093" y="685244"/>
                  <a:pt x="1206137" y="693816"/>
                </a:cubicBezTo>
                <a:cubicBezTo>
                  <a:pt x="1193754" y="697150"/>
                  <a:pt x="1181848" y="700960"/>
                  <a:pt x="1171370" y="703817"/>
                </a:cubicBezTo>
                <a:cubicBezTo>
                  <a:pt x="1174228" y="718105"/>
                  <a:pt x="1174704" y="732392"/>
                  <a:pt x="1180895" y="743346"/>
                </a:cubicBezTo>
                <a:cubicBezTo>
                  <a:pt x="1185182" y="750966"/>
                  <a:pt x="1197088" y="755252"/>
                  <a:pt x="1206137" y="759539"/>
                </a:cubicBezTo>
                <a:cubicBezTo>
                  <a:pt x="1214709" y="763349"/>
                  <a:pt x="1224234" y="765254"/>
                  <a:pt x="1232807" y="768587"/>
                </a:cubicBezTo>
                <a:cubicBezTo>
                  <a:pt x="1238522" y="770969"/>
                  <a:pt x="1242332" y="773350"/>
                  <a:pt x="1248999" y="770016"/>
                </a:cubicBezTo>
                <a:cubicBezTo>
                  <a:pt x="1253762" y="767159"/>
                  <a:pt x="1260905" y="768587"/>
                  <a:pt x="1266620" y="768111"/>
                </a:cubicBezTo>
                <a:cubicBezTo>
                  <a:pt x="1273764" y="768111"/>
                  <a:pt x="1281384" y="769064"/>
                  <a:pt x="1288528" y="768111"/>
                </a:cubicBezTo>
                <a:cubicBezTo>
                  <a:pt x="1312340" y="765730"/>
                  <a:pt x="1335677" y="762396"/>
                  <a:pt x="1359489" y="759539"/>
                </a:cubicBezTo>
                <a:cubicBezTo>
                  <a:pt x="1376158" y="757634"/>
                  <a:pt x="1394255" y="760491"/>
                  <a:pt x="1409495" y="755252"/>
                </a:cubicBezTo>
                <a:cubicBezTo>
                  <a:pt x="1429498" y="748585"/>
                  <a:pt x="1449500" y="748109"/>
                  <a:pt x="1469979" y="746680"/>
                </a:cubicBezTo>
                <a:cubicBezTo>
                  <a:pt x="1502840" y="743822"/>
                  <a:pt x="1535702" y="742394"/>
                  <a:pt x="1568563" y="740012"/>
                </a:cubicBezTo>
                <a:cubicBezTo>
                  <a:pt x="1572373" y="739536"/>
                  <a:pt x="1577135" y="739060"/>
                  <a:pt x="1579993" y="737155"/>
                </a:cubicBezTo>
                <a:cubicBezTo>
                  <a:pt x="1611902" y="712390"/>
                  <a:pt x="1649525" y="700960"/>
                  <a:pt x="1689054" y="696197"/>
                </a:cubicBezTo>
                <a:cubicBezTo>
                  <a:pt x="1749062" y="689054"/>
                  <a:pt x="1809069" y="683339"/>
                  <a:pt x="1868600" y="677148"/>
                </a:cubicBezTo>
                <a:cubicBezTo>
                  <a:pt x="1870029" y="677148"/>
                  <a:pt x="1871458" y="676671"/>
                  <a:pt x="1871458" y="676671"/>
                </a:cubicBezTo>
                <a:cubicBezTo>
                  <a:pt x="1876220" y="660002"/>
                  <a:pt x="1880030" y="644286"/>
                  <a:pt x="1884793" y="629046"/>
                </a:cubicBezTo>
                <a:cubicBezTo>
                  <a:pt x="1893365" y="602376"/>
                  <a:pt x="1903367" y="576183"/>
                  <a:pt x="1912415" y="549989"/>
                </a:cubicBezTo>
                <a:cubicBezTo>
                  <a:pt x="1920512" y="526653"/>
                  <a:pt x="1927655" y="503316"/>
                  <a:pt x="1936228" y="479980"/>
                </a:cubicBezTo>
                <a:cubicBezTo>
                  <a:pt x="1946705" y="451405"/>
                  <a:pt x="1968137" y="446166"/>
                  <a:pt x="1997188" y="448547"/>
                </a:cubicBezTo>
                <a:cubicBezTo>
                  <a:pt x="2006713" y="449500"/>
                  <a:pt x="2016714" y="449500"/>
                  <a:pt x="2026239" y="449500"/>
                </a:cubicBezTo>
                <a:cubicBezTo>
                  <a:pt x="2028144" y="449500"/>
                  <a:pt x="2031478" y="447595"/>
                  <a:pt x="2032430" y="445690"/>
                </a:cubicBezTo>
                <a:cubicBezTo>
                  <a:pt x="2045289" y="420449"/>
                  <a:pt x="2067196" y="417591"/>
                  <a:pt x="2091485" y="420449"/>
                </a:cubicBezTo>
                <a:cubicBezTo>
                  <a:pt x="2101963" y="421878"/>
                  <a:pt x="2113393" y="421401"/>
                  <a:pt x="2123870" y="423306"/>
                </a:cubicBezTo>
                <a:cubicBezTo>
                  <a:pt x="2138158" y="426164"/>
                  <a:pt x="2152445" y="429498"/>
                  <a:pt x="2165780" y="435213"/>
                </a:cubicBezTo>
                <a:cubicBezTo>
                  <a:pt x="2179592" y="440928"/>
                  <a:pt x="2184830" y="454739"/>
                  <a:pt x="2189593" y="467597"/>
                </a:cubicBezTo>
                <a:cubicBezTo>
                  <a:pt x="2191974" y="474265"/>
                  <a:pt x="2194832" y="476170"/>
                  <a:pt x="2201975" y="474265"/>
                </a:cubicBezTo>
                <a:cubicBezTo>
                  <a:pt x="2217215" y="470455"/>
                  <a:pt x="2232455" y="462359"/>
                  <a:pt x="2247695" y="469979"/>
                </a:cubicBezTo>
                <a:cubicBezTo>
                  <a:pt x="2264364" y="478075"/>
                  <a:pt x="2280080" y="487600"/>
                  <a:pt x="2295797" y="497601"/>
                </a:cubicBezTo>
                <a:cubicBezTo>
                  <a:pt x="2298178" y="499030"/>
                  <a:pt x="2298654" y="505221"/>
                  <a:pt x="2298654" y="509031"/>
                </a:cubicBezTo>
                <a:cubicBezTo>
                  <a:pt x="2298654" y="513794"/>
                  <a:pt x="2297225" y="518556"/>
                  <a:pt x="2296273" y="524271"/>
                </a:cubicBezTo>
                <a:cubicBezTo>
                  <a:pt x="2307703" y="526176"/>
                  <a:pt x="2310084" y="537130"/>
                  <a:pt x="2307226" y="543797"/>
                </a:cubicBezTo>
                <a:cubicBezTo>
                  <a:pt x="2304845" y="549513"/>
                  <a:pt x="2294368" y="551417"/>
                  <a:pt x="2284843" y="556180"/>
                </a:cubicBezTo>
                <a:cubicBezTo>
                  <a:pt x="2286272" y="569039"/>
                  <a:pt x="2287700" y="584279"/>
                  <a:pt x="2290082" y="599995"/>
                </a:cubicBezTo>
                <a:cubicBezTo>
                  <a:pt x="2290082" y="600947"/>
                  <a:pt x="2294844" y="602852"/>
                  <a:pt x="2296273" y="601900"/>
                </a:cubicBezTo>
                <a:cubicBezTo>
                  <a:pt x="2302464" y="598566"/>
                  <a:pt x="2309132" y="595709"/>
                  <a:pt x="2314847" y="591422"/>
                </a:cubicBezTo>
                <a:cubicBezTo>
                  <a:pt x="2332468" y="578088"/>
                  <a:pt x="2348660" y="563324"/>
                  <a:pt x="2366758" y="550465"/>
                </a:cubicBezTo>
                <a:cubicBezTo>
                  <a:pt x="2388189" y="535225"/>
                  <a:pt x="2400095" y="536178"/>
                  <a:pt x="2412954" y="550941"/>
                </a:cubicBezTo>
                <a:cubicBezTo>
                  <a:pt x="2420574" y="559990"/>
                  <a:pt x="2421526" y="570467"/>
                  <a:pt x="2415335" y="579992"/>
                </a:cubicBezTo>
                <a:cubicBezTo>
                  <a:pt x="2407715" y="591422"/>
                  <a:pt x="2399143" y="602376"/>
                  <a:pt x="2391047" y="613330"/>
                </a:cubicBezTo>
                <a:cubicBezTo>
                  <a:pt x="2389618" y="615235"/>
                  <a:pt x="2388189" y="617140"/>
                  <a:pt x="2384855" y="621426"/>
                </a:cubicBezTo>
                <a:cubicBezTo>
                  <a:pt x="2520586" y="604757"/>
                  <a:pt x="2653460" y="588089"/>
                  <a:pt x="2789191" y="570944"/>
                </a:cubicBezTo>
                <a:cubicBezTo>
                  <a:pt x="2783953" y="564752"/>
                  <a:pt x="2780619" y="560942"/>
                  <a:pt x="2777285" y="556656"/>
                </a:cubicBezTo>
                <a:cubicBezTo>
                  <a:pt x="2785382" y="546179"/>
                  <a:pt x="2809194" y="545703"/>
                  <a:pt x="2822053" y="557609"/>
                </a:cubicBezTo>
                <a:cubicBezTo>
                  <a:pt x="2817290" y="559514"/>
                  <a:pt x="2813004" y="560942"/>
                  <a:pt x="2808718" y="562847"/>
                </a:cubicBezTo>
                <a:cubicBezTo>
                  <a:pt x="2809670" y="564276"/>
                  <a:pt x="2811099" y="565705"/>
                  <a:pt x="2812051" y="567134"/>
                </a:cubicBezTo>
                <a:cubicBezTo>
                  <a:pt x="2828720" y="564752"/>
                  <a:pt x="2845865" y="562847"/>
                  <a:pt x="2862534" y="559990"/>
                </a:cubicBezTo>
                <a:cubicBezTo>
                  <a:pt x="2909683" y="553322"/>
                  <a:pt x="2957308" y="546655"/>
                  <a:pt x="3004457" y="539511"/>
                </a:cubicBezTo>
                <a:cubicBezTo>
                  <a:pt x="3059701" y="530939"/>
                  <a:pt x="3114947" y="522366"/>
                  <a:pt x="3170191" y="511413"/>
                </a:cubicBezTo>
                <a:cubicBezTo>
                  <a:pt x="3229723" y="499506"/>
                  <a:pt x="3289254" y="487124"/>
                  <a:pt x="3347833" y="471408"/>
                </a:cubicBezTo>
                <a:cubicBezTo>
                  <a:pt x="3398315" y="458072"/>
                  <a:pt x="3444988" y="435689"/>
                  <a:pt x="3484516" y="399494"/>
                </a:cubicBezTo>
                <a:cubicBezTo>
                  <a:pt x="3496899" y="388064"/>
                  <a:pt x="3502614" y="375681"/>
                  <a:pt x="3504519" y="358536"/>
                </a:cubicBezTo>
                <a:cubicBezTo>
                  <a:pt x="3506900" y="331866"/>
                  <a:pt x="3513091" y="305673"/>
                  <a:pt x="3525950" y="281384"/>
                </a:cubicBezTo>
                <a:cubicBezTo>
                  <a:pt x="3527855" y="277574"/>
                  <a:pt x="3530236" y="274240"/>
                  <a:pt x="3532618" y="270906"/>
                </a:cubicBezTo>
                <a:cubicBezTo>
                  <a:pt x="3545000" y="254714"/>
                  <a:pt x="3560240" y="253761"/>
                  <a:pt x="3574528" y="268049"/>
                </a:cubicBezTo>
                <a:cubicBezTo>
                  <a:pt x="3592149" y="284718"/>
                  <a:pt x="3600245" y="307101"/>
                  <a:pt x="3608341" y="329009"/>
                </a:cubicBezTo>
                <a:cubicBezTo>
                  <a:pt x="3631678" y="390921"/>
                  <a:pt x="3642631" y="455691"/>
                  <a:pt x="3648346" y="520938"/>
                </a:cubicBezTo>
                <a:cubicBezTo>
                  <a:pt x="3654538" y="587136"/>
                  <a:pt x="3658824" y="653811"/>
                  <a:pt x="3650251" y="720486"/>
                </a:cubicBezTo>
                <a:cubicBezTo>
                  <a:pt x="3645965" y="754776"/>
                  <a:pt x="3641203" y="789542"/>
                  <a:pt x="3622153" y="820022"/>
                </a:cubicBezTo>
                <a:cubicBezTo>
                  <a:pt x="3613104" y="834310"/>
                  <a:pt x="3600245" y="836691"/>
                  <a:pt x="3586910" y="826214"/>
                </a:cubicBezTo>
                <a:cubicBezTo>
                  <a:pt x="3568813" y="812402"/>
                  <a:pt x="3560240" y="792400"/>
                  <a:pt x="3552144" y="772397"/>
                </a:cubicBezTo>
                <a:cubicBezTo>
                  <a:pt x="3546429" y="758586"/>
                  <a:pt x="3544048" y="743346"/>
                  <a:pt x="3537380" y="730487"/>
                </a:cubicBezTo>
                <a:cubicBezTo>
                  <a:pt x="3532618" y="720962"/>
                  <a:pt x="3524045" y="712390"/>
                  <a:pt x="3515473" y="706675"/>
                </a:cubicBezTo>
                <a:cubicBezTo>
                  <a:pt x="3479754" y="683339"/>
                  <a:pt x="3439273" y="671432"/>
                  <a:pt x="3396886" y="665717"/>
                </a:cubicBezTo>
                <a:cubicBezTo>
                  <a:pt x="3305447" y="652382"/>
                  <a:pt x="3214006" y="656669"/>
                  <a:pt x="3122090" y="658574"/>
                </a:cubicBezTo>
                <a:cubicBezTo>
                  <a:pt x="3120185" y="658574"/>
                  <a:pt x="3118756" y="659050"/>
                  <a:pt x="3117328" y="659526"/>
                </a:cubicBezTo>
                <a:cubicBezTo>
                  <a:pt x="3124472" y="675719"/>
                  <a:pt x="3132568" y="690482"/>
                  <a:pt x="3137806" y="706675"/>
                </a:cubicBezTo>
                <a:cubicBezTo>
                  <a:pt x="3144950" y="728106"/>
                  <a:pt x="3151141" y="750490"/>
                  <a:pt x="3154475" y="772397"/>
                </a:cubicBezTo>
                <a:cubicBezTo>
                  <a:pt x="3158761" y="798591"/>
                  <a:pt x="3158761" y="825261"/>
                  <a:pt x="3161619" y="851455"/>
                </a:cubicBezTo>
                <a:cubicBezTo>
                  <a:pt x="3162095" y="856217"/>
                  <a:pt x="3165429" y="862409"/>
                  <a:pt x="3169715" y="865266"/>
                </a:cubicBezTo>
                <a:cubicBezTo>
                  <a:pt x="3171620" y="866695"/>
                  <a:pt x="3177811" y="862409"/>
                  <a:pt x="3182098" y="860504"/>
                </a:cubicBezTo>
                <a:cubicBezTo>
                  <a:pt x="3184955" y="859075"/>
                  <a:pt x="3187336" y="856217"/>
                  <a:pt x="3189718" y="854312"/>
                </a:cubicBezTo>
                <a:cubicBezTo>
                  <a:pt x="3190194" y="854789"/>
                  <a:pt x="3191147" y="855741"/>
                  <a:pt x="3191623" y="856217"/>
                </a:cubicBezTo>
                <a:cubicBezTo>
                  <a:pt x="3187813" y="860504"/>
                  <a:pt x="3184003" y="864790"/>
                  <a:pt x="3178764" y="870505"/>
                </a:cubicBezTo>
                <a:cubicBezTo>
                  <a:pt x="3185908" y="873839"/>
                  <a:pt x="3192575" y="877172"/>
                  <a:pt x="3201148" y="881459"/>
                </a:cubicBezTo>
                <a:cubicBezTo>
                  <a:pt x="3204958" y="858122"/>
                  <a:pt x="3218769" y="838596"/>
                  <a:pt x="3215911" y="815260"/>
                </a:cubicBezTo>
                <a:cubicBezTo>
                  <a:pt x="3214483" y="804782"/>
                  <a:pt x="3215435" y="794305"/>
                  <a:pt x="3215435" y="783827"/>
                </a:cubicBezTo>
                <a:cubicBezTo>
                  <a:pt x="3215435" y="781922"/>
                  <a:pt x="3217816" y="779541"/>
                  <a:pt x="3218769" y="777636"/>
                </a:cubicBezTo>
                <a:cubicBezTo>
                  <a:pt x="3220674" y="779065"/>
                  <a:pt x="3223531" y="780494"/>
                  <a:pt x="3223531" y="782399"/>
                </a:cubicBezTo>
                <a:cubicBezTo>
                  <a:pt x="3231151" y="828119"/>
                  <a:pt x="3228294" y="872410"/>
                  <a:pt x="3204005" y="913367"/>
                </a:cubicBezTo>
                <a:cubicBezTo>
                  <a:pt x="3190670" y="935751"/>
                  <a:pt x="3171620" y="950991"/>
                  <a:pt x="3144474" y="954325"/>
                </a:cubicBezTo>
                <a:cubicBezTo>
                  <a:pt x="3137330" y="955277"/>
                  <a:pt x="3130663" y="959087"/>
                  <a:pt x="3123995" y="962421"/>
                </a:cubicBezTo>
                <a:cubicBezTo>
                  <a:pt x="3118280" y="965279"/>
                  <a:pt x="3115899" y="964326"/>
                  <a:pt x="3112565" y="959087"/>
                </a:cubicBezTo>
                <a:cubicBezTo>
                  <a:pt x="3103516" y="943847"/>
                  <a:pt x="3103516" y="944800"/>
                  <a:pt x="3086372" y="948610"/>
                </a:cubicBezTo>
                <a:cubicBezTo>
                  <a:pt x="3061130" y="954325"/>
                  <a:pt x="3035413" y="958135"/>
                  <a:pt x="3009695" y="962421"/>
                </a:cubicBezTo>
                <a:cubicBezTo>
                  <a:pt x="3000647" y="963850"/>
                  <a:pt x="2993503" y="965755"/>
                  <a:pt x="2987788" y="974804"/>
                </a:cubicBezTo>
                <a:cubicBezTo>
                  <a:pt x="2976834" y="992425"/>
                  <a:pt x="2960641" y="1003379"/>
                  <a:pt x="2939210" y="1005284"/>
                </a:cubicBezTo>
                <a:cubicBezTo>
                  <a:pt x="2936829" y="1005284"/>
                  <a:pt x="2933972" y="1006712"/>
                  <a:pt x="2931590" y="1007189"/>
                </a:cubicBezTo>
                <a:cubicBezTo>
                  <a:pt x="2915398" y="1011951"/>
                  <a:pt x="2915398" y="1012427"/>
                  <a:pt x="2907778" y="997664"/>
                </a:cubicBezTo>
                <a:cubicBezTo>
                  <a:pt x="2903491" y="989567"/>
                  <a:pt x="2896824" y="990996"/>
                  <a:pt x="2890157" y="991949"/>
                </a:cubicBezTo>
                <a:cubicBezTo>
                  <a:pt x="2866344" y="995282"/>
                  <a:pt x="2842532" y="999569"/>
                  <a:pt x="2818243" y="1001950"/>
                </a:cubicBezTo>
                <a:cubicBezTo>
                  <a:pt x="2769665" y="1006712"/>
                  <a:pt x="2720611" y="1010999"/>
                  <a:pt x="2672034" y="1015285"/>
                </a:cubicBezTo>
                <a:cubicBezTo>
                  <a:pt x="2662509" y="1016237"/>
                  <a:pt x="2652984" y="1015285"/>
                  <a:pt x="2644888" y="1022905"/>
                </a:cubicBezTo>
                <a:cubicBezTo>
                  <a:pt x="2641554" y="1025762"/>
                  <a:pt x="2633458" y="1025762"/>
                  <a:pt x="2628695" y="1024334"/>
                </a:cubicBezTo>
                <a:cubicBezTo>
                  <a:pt x="2612979" y="1018142"/>
                  <a:pt x="2597263" y="1022429"/>
                  <a:pt x="2581070" y="1023381"/>
                </a:cubicBezTo>
                <a:cubicBezTo>
                  <a:pt x="2540589" y="1026715"/>
                  <a:pt x="2499632" y="1030525"/>
                  <a:pt x="2459150" y="1034335"/>
                </a:cubicBezTo>
                <a:cubicBezTo>
                  <a:pt x="2457245" y="1034335"/>
                  <a:pt x="2455817" y="1034811"/>
                  <a:pt x="2453911" y="1035287"/>
                </a:cubicBezTo>
                <a:cubicBezTo>
                  <a:pt x="2463913" y="1063386"/>
                  <a:pt x="2462960" y="1095295"/>
                  <a:pt x="2423908" y="1118631"/>
                </a:cubicBezTo>
                <a:cubicBezTo>
                  <a:pt x="2438195" y="1131966"/>
                  <a:pt x="2453435" y="1144825"/>
                  <a:pt x="2466770" y="1159589"/>
                </a:cubicBezTo>
                <a:cubicBezTo>
                  <a:pt x="2482963" y="1177686"/>
                  <a:pt x="2497250" y="1197212"/>
                  <a:pt x="2512490" y="1215786"/>
                </a:cubicBezTo>
                <a:cubicBezTo>
                  <a:pt x="2518682" y="1223406"/>
                  <a:pt x="2525825" y="1231026"/>
                  <a:pt x="2531540" y="1239122"/>
                </a:cubicBezTo>
                <a:cubicBezTo>
                  <a:pt x="2535350" y="1244361"/>
                  <a:pt x="2540589" y="1251029"/>
                  <a:pt x="2540113" y="1256744"/>
                </a:cubicBezTo>
                <a:cubicBezTo>
                  <a:pt x="2539160" y="1272936"/>
                  <a:pt x="2539160" y="1290557"/>
                  <a:pt x="2532493" y="1304845"/>
                </a:cubicBezTo>
                <a:cubicBezTo>
                  <a:pt x="2512967" y="1348660"/>
                  <a:pt x="2491535" y="1391046"/>
                  <a:pt x="2469151" y="1433432"/>
                </a:cubicBezTo>
                <a:cubicBezTo>
                  <a:pt x="2450578" y="1468675"/>
                  <a:pt x="2436767" y="1505822"/>
                  <a:pt x="2423908" y="1543446"/>
                </a:cubicBezTo>
                <a:cubicBezTo>
                  <a:pt x="2405810" y="1597739"/>
                  <a:pt x="2381998" y="1650126"/>
                  <a:pt x="2361519" y="1703942"/>
                </a:cubicBezTo>
                <a:cubicBezTo>
                  <a:pt x="2335325" y="1773951"/>
                  <a:pt x="2310084" y="1843960"/>
                  <a:pt x="2284367" y="1914445"/>
                </a:cubicBezTo>
                <a:cubicBezTo>
                  <a:pt x="2263888" y="1971118"/>
                  <a:pt x="2245790" y="2028268"/>
                  <a:pt x="2223883" y="2084466"/>
                </a:cubicBezTo>
                <a:cubicBezTo>
                  <a:pt x="2204357" y="2134949"/>
                  <a:pt x="2175305" y="2180192"/>
                  <a:pt x="2137682" y="2220197"/>
                </a:cubicBezTo>
                <a:cubicBezTo>
                  <a:pt x="2121013" y="2237818"/>
                  <a:pt x="2101010" y="2247343"/>
                  <a:pt x="2078150" y="2253535"/>
                </a:cubicBezTo>
                <a:cubicBezTo>
                  <a:pt x="2024334" y="2267822"/>
                  <a:pt x="1970994" y="2284491"/>
                  <a:pt x="1920512" y="2307827"/>
                </a:cubicBezTo>
                <a:cubicBezTo>
                  <a:pt x="1914320" y="2310685"/>
                  <a:pt x="1908605" y="2314018"/>
                  <a:pt x="1902890" y="2317829"/>
                </a:cubicBezTo>
                <a:cubicBezTo>
                  <a:pt x="1891460" y="2325925"/>
                  <a:pt x="1879554" y="2326877"/>
                  <a:pt x="1866695" y="2323543"/>
                </a:cubicBezTo>
                <a:cubicBezTo>
                  <a:pt x="1788590" y="2302588"/>
                  <a:pt x="1710962" y="2281633"/>
                  <a:pt x="1632857" y="2260679"/>
                </a:cubicBezTo>
                <a:cubicBezTo>
                  <a:pt x="1629523" y="2259726"/>
                  <a:pt x="1626189" y="2259250"/>
                  <a:pt x="1619998" y="2258297"/>
                </a:cubicBezTo>
                <a:cubicBezTo>
                  <a:pt x="1648097" y="2315924"/>
                  <a:pt x="1664765" y="2374502"/>
                  <a:pt x="1682387" y="2432605"/>
                </a:cubicBezTo>
                <a:cubicBezTo>
                  <a:pt x="1673338" y="2432605"/>
                  <a:pt x="724648" y="2432605"/>
                  <a:pt x="260304" y="2432605"/>
                </a:cubicBezTo>
                <a:close/>
                <a:moveTo>
                  <a:pt x="1525700" y="801449"/>
                </a:moveTo>
                <a:cubicBezTo>
                  <a:pt x="1506174" y="803354"/>
                  <a:pt x="1488077" y="805259"/>
                  <a:pt x="1469979" y="807164"/>
                </a:cubicBezTo>
                <a:cubicBezTo>
                  <a:pt x="1456168" y="808592"/>
                  <a:pt x="1442357" y="810021"/>
                  <a:pt x="1428545" y="810497"/>
                </a:cubicBezTo>
                <a:cubicBezTo>
                  <a:pt x="1417115" y="810974"/>
                  <a:pt x="1405209" y="808592"/>
                  <a:pt x="1393779" y="809545"/>
                </a:cubicBezTo>
                <a:cubicBezTo>
                  <a:pt x="1356632" y="812402"/>
                  <a:pt x="1319484" y="815736"/>
                  <a:pt x="1282813" y="819070"/>
                </a:cubicBezTo>
                <a:cubicBezTo>
                  <a:pt x="1276145" y="819546"/>
                  <a:pt x="1268525" y="825261"/>
                  <a:pt x="1263287" y="822880"/>
                </a:cubicBezTo>
                <a:cubicBezTo>
                  <a:pt x="1248047" y="816689"/>
                  <a:pt x="1239474" y="824309"/>
                  <a:pt x="1229473" y="833357"/>
                </a:cubicBezTo>
                <a:cubicBezTo>
                  <a:pt x="1225663" y="836691"/>
                  <a:pt x="1219472" y="837644"/>
                  <a:pt x="1214233" y="839072"/>
                </a:cubicBezTo>
                <a:cubicBezTo>
                  <a:pt x="1211852" y="840025"/>
                  <a:pt x="1208994" y="840025"/>
                  <a:pt x="1207089" y="841454"/>
                </a:cubicBezTo>
                <a:cubicBezTo>
                  <a:pt x="1196135" y="849074"/>
                  <a:pt x="1185182" y="857170"/>
                  <a:pt x="1174228" y="865266"/>
                </a:cubicBezTo>
                <a:cubicBezTo>
                  <a:pt x="1172799" y="866219"/>
                  <a:pt x="1172323" y="868124"/>
                  <a:pt x="1171370" y="870029"/>
                </a:cubicBezTo>
                <a:cubicBezTo>
                  <a:pt x="1168037" y="877649"/>
                  <a:pt x="1164703" y="885745"/>
                  <a:pt x="1160893" y="893841"/>
                </a:cubicBezTo>
                <a:cubicBezTo>
                  <a:pt x="1155654" y="905271"/>
                  <a:pt x="1155178" y="916225"/>
                  <a:pt x="1159464" y="928607"/>
                </a:cubicBezTo>
                <a:cubicBezTo>
                  <a:pt x="1168513" y="953372"/>
                  <a:pt x="1171370" y="979090"/>
                  <a:pt x="1155178" y="1002902"/>
                </a:cubicBezTo>
                <a:cubicBezTo>
                  <a:pt x="1143272" y="1020524"/>
                  <a:pt x="1126603" y="1032906"/>
                  <a:pt x="1108029" y="1041955"/>
                </a:cubicBezTo>
                <a:cubicBezTo>
                  <a:pt x="1077549" y="1056719"/>
                  <a:pt x="1046117" y="1069577"/>
                  <a:pt x="1015637" y="1084341"/>
                </a:cubicBezTo>
                <a:cubicBezTo>
                  <a:pt x="1006588" y="1088627"/>
                  <a:pt x="997539" y="1095771"/>
                  <a:pt x="992300" y="1103867"/>
                </a:cubicBezTo>
                <a:cubicBezTo>
                  <a:pt x="980394" y="1122917"/>
                  <a:pt x="971345" y="1143872"/>
                  <a:pt x="960392" y="1163399"/>
                </a:cubicBezTo>
                <a:cubicBezTo>
                  <a:pt x="949914" y="1181496"/>
                  <a:pt x="949914" y="1181496"/>
                  <a:pt x="965630" y="1195307"/>
                </a:cubicBezTo>
                <a:cubicBezTo>
                  <a:pt x="969440" y="1198641"/>
                  <a:pt x="973250" y="1201499"/>
                  <a:pt x="976108" y="1205309"/>
                </a:cubicBezTo>
                <a:cubicBezTo>
                  <a:pt x="994205" y="1226264"/>
                  <a:pt x="1020399" y="1235312"/>
                  <a:pt x="1042783" y="1250076"/>
                </a:cubicBezTo>
                <a:cubicBezTo>
                  <a:pt x="1049450" y="1254362"/>
                  <a:pt x="1056594" y="1260077"/>
                  <a:pt x="1060880" y="1266745"/>
                </a:cubicBezTo>
                <a:cubicBezTo>
                  <a:pt x="1066595" y="1275317"/>
                  <a:pt x="1068977" y="1286271"/>
                  <a:pt x="1074215" y="1295320"/>
                </a:cubicBezTo>
                <a:cubicBezTo>
                  <a:pt x="1076597" y="1299606"/>
                  <a:pt x="1082312" y="1304845"/>
                  <a:pt x="1086598" y="1305321"/>
                </a:cubicBezTo>
                <a:cubicBezTo>
                  <a:pt x="1102314" y="1307226"/>
                  <a:pt x="1118507" y="1307226"/>
                  <a:pt x="1134223" y="1307226"/>
                </a:cubicBezTo>
                <a:cubicBezTo>
                  <a:pt x="1195659" y="1307702"/>
                  <a:pt x="1248047" y="1329134"/>
                  <a:pt x="1292338" y="1371520"/>
                </a:cubicBezTo>
                <a:cubicBezTo>
                  <a:pt x="1298529" y="1377711"/>
                  <a:pt x="1305197" y="1386284"/>
                  <a:pt x="1312817" y="1387712"/>
                </a:cubicBezTo>
                <a:cubicBezTo>
                  <a:pt x="1336629" y="1391999"/>
                  <a:pt x="1358537" y="1397714"/>
                  <a:pt x="1372824" y="1419621"/>
                </a:cubicBezTo>
                <a:cubicBezTo>
                  <a:pt x="1374253" y="1422002"/>
                  <a:pt x="1380444" y="1422479"/>
                  <a:pt x="1383778" y="1422479"/>
                </a:cubicBezTo>
                <a:cubicBezTo>
                  <a:pt x="1385683" y="1422479"/>
                  <a:pt x="1387588" y="1417716"/>
                  <a:pt x="1388064" y="1414859"/>
                </a:cubicBezTo>
                <a:cubicBezTo>
                  <a:pt x="1390922" y="1403429"/>
                  <a:pt x="1393303" y="1391522"/>
                  <a:pt x="1396160" y="1380092"/>
                </a:cubicBezTo>
                <a:cubicBezTo>
                  <a:pt x="1401399" y="1357232"/>
                  <a:pt x="1418544" y="1347707"/>
                  <a:pt x="1439023" y="1342469"/>
                </a:cubicBezTo>
                <a:cubicBezTo>
                  <a:pt x="1445690" y="1340564"/>
                  <a:pt x="1453310" y="1339135"/>
                  <a:pt x="1458073" y="1334372"/>
                </a:cubicBezTo>
                <a:cubicBezTo>
                  <a:pt x="1471408" y="1322466"/>
                  <a:pt x="1484267" y="1310084"/>
                  <a:pt x="1495697" y="1296272"/>
                </a:cubicBezTo>
                <a:cubicBezTo>
                  <a:pt x="1517128" y="1270079"/>
                  <a:pt x="1535702" y="1242456"/>
                  <a:pt x="1563800" y="1221977"/>
                </a:cubicBezTo>
                <a:cubicBezTo>
                  <a:pt x="1571420" y="1216739"/>
                  <a:pt x="1576659" y="1207690"/>
                  <a:pt x="1582850" y="1200546"/>
                </a:cubicBezTo>
                <a:cubicBezTo>
                  <a:pt x="1594280" y="1187687"/>
                  <a:pt x="1605234" y="1174829"/>
                  <a:pt x="1617617" y="1162922"/>
                </a:cubicBezTo>
                <a:cubicBezTo>
                  <a:pt x="1625713" y="1155302"/>
                  <a:pt x="1635714" y="1149587"/>
                  <a:pt x="1643810" y="1141967"/>
                </a:cubicBezTo>
                <a:cubicBezTo>
                  <a:pt x="1659527" y="1126727"/>
                  <a:pt x="1674290" y="1111011"/>
                  <a:pt x="1692388" y="1092914"/>
                </a:cubicBezTo>
                <a:cubicBezTo>
                  <a:pt x="1614759" y="1093866"/>
                  <a:pt x="1558562" y="1062434"/>
                  <a:pt x="1524272" y="997664"/>
                </a:cubicBezTo>
                <a:cubicBezTo>
                  <a:pt x="1490934" y="932894"/>
                  <a:pt x="1495697" y="867647"/>
                  <a:pt x="1525700" y="801449"/>
                </a:cubicBezTo>
                <a:close/>
                <a:moveTo>
                  <a:pt x="2366758" y="823356"/>
                </a:moveTo>
                <a:cubicBezTo>
                  <a:pt x="2384379" y="823356"/>
                  <a:pt x="2401048" y="821451"/>
                  <a:pt x="2412478" y="810021"/>
                </a:cubicBezTo>
                <a:cubicBezTo>
                  <a:pt x="2422479" y="800496"/>
                  <a:pt x="2432957" y="794781"/>
                  <a:pt x="2444863" y="789066"/>
                </a:cubicBezTo>
                <a:cubicBezTo>
                  <a:pt x="2458674" y="782399"/>
                  <a:pt x="2472009" y="774302"/>
                  <a:pt x="2485820" y="767159"/>
                </a:cubicBezTo>
                <a:cubicBezTo>
                  <a:pt x="2491059" y="764301"/>
                  <a:pt x="2497250" y="760491"/>
                  <a:pt x="2502013" y="760967"/>
                </a:cubicBezTo>
                <a:cubicBezTo>
                  <a:pt x="2522968" y="763825"/>
                  <a:pt x="2543923" y="768111"/>
                  <a:pt x="2557258" y="788114"/>
                </a:cubicBezTo>
                <a:cubicBezTo>
                  <a:pt x="2560115" y="792876"/>
                  <a:pt x="2566307" y="796210"/>
                  <a:pt x="2571545" y="798115"/>
                </a:cubicBezTo>
                <a:cubicBezTo>
                  <a:pt x="2582975" y="802877"/>
                  <a:pt x="2594882" y="805735"/>
                  <a:pt x="2606311" y="810021"/>
                </a:cubicBezTo>
                <a:cubicBezTo>
                  <a:pt x="2616313" y="813831"/>
                  <a:pt x="2623933" y="820975"/>
                  <a:pt x="2626314" y="831452"/>
                </a:cubicBezTo>
                <a:cubicBezTo>
                  <a:pt x="2628695" y="842406"/>
                  <a:pt x="2629648" y="853836"/>
                  <a:pt x="2631553" y="866219"/>
                </a:cubicBezTo>
                <a:cubicBezTo>
                  <a:pt x="2633458" y="866219"/>
                  <a:pt x="2637268" y="866695"/>
                  <a:pt x="2641554" y="866219"/>
                </a:cubicBezTo>
                <a:cubicBezTo>
                  <a:pt x="2657270" y="864790"/>
                  <a:pt x="2672986" y="862885"/>
                  <a:pt x="2688226" y="861456"/>
                </a:cubicBezTo>
                <a:cubicBezTo>
                  <a:pt x="2735375" y="856694"/>
                  <a:pt x="2783000" y="852884"/>
                  <a:pt x="2830149" y="847645"/>
                </a:cubicBezTo>
                <a:cubicBezTo>
                  <a:pt x="2851104" y="845264"/>
                  <a:pt x="2872059" y="844311"/>
                  <a:pt x="2892061" y="849550"/>
                </a:cubicBezTo>
                <a:cubicBezTo>
                  <a:pt x="2923018" y="858122"/>
                  <a:pt x="2941115" y="879077"/>
                  <a:pt x="2946830" y="910986"/>
                </a:cubicBezTo>
                <a:cubicBezTo>
                  <a:pt x="2951116" y="910510"/>
                  <a:pt x="2955403" y="909557"/>
                  <a:pt x="2961118" y="909081"/>
                </a:cubicBezTo>
                <a:cubicBezTo>
                  <a:pt x="2956832" y="905747"/>
                  <a:pt x="2954450" y="903842"/>
                  <a:pt x="2951593" y="901937"/>
                </a:cubicBezTo>
                <a:cubicBezTo>
                  <a:pt x="2952069" y="900985"/>
                  <a:pt x="2952545" y="900032"/>
                  <a:pt x="2953022" y="899080"/>
                </a:cubicBezTo>
                <a:cubicBezTo>
                  <a:pt x="2955403" y="900509"/>
                  <a:pt x="2958260" y="901937"/>
                  <a:pt x="2960641" y="903842"/>
                </a:cubicBezTo>
                <a:cubicBezTo>
                  <a:pt x="2963499" y="905747"/>
                  <a:pt x="2966357" y="909557"/>
                  <a:pt x="2968261" y="909557"/>
                </a:cubicBezTo>
                <a:cubicBezTo>
                  <a:pt x="2973976" y="908605"/>
                  <a:pt x="2982073" y="906700"/>
                  <a:pt x="2983501" y="902890"/>
                </a:cubicBezTo>
                <a:cubicBezTo>
                  <a:pt x="2986359" y="895270"/>
                  <a:pt x="2986835" y="886221"/>
                  <a:pt x="2986359" y="878125"/>
                </a:cubicBezTo>
                <a:cubicBezTo>
                  <a:pt x="2985883" y="870029"/>
                  <a:pt x="2983501" y="861932"/>
                  <a:pt x="2983025" y="853836"/>
                </a:cubicBezTo>
                <a:cubicBezTo>
                  <a:pt x="2983025" y="851931"/>
                  <a:pt x="2985407" y="849074"/>
                  <a:pt x="2986835" y="847169"/>
                </a:cubicBezTo>
                <a:cubicBezTo>
                  <a:pt x="2988740" y="848597"/>
                  <a:pt x="2991122" y="850026"/>
                  <a:pt x="2992074" y="851931"/>
                </a:cubicBezTo>
                <a:cubicBezTo>
                  <a:pt x="2994455" y="857170"/>
                  <a:pt x="2995884" y="862409"/>
                  <a:pt x="2997789" y="867647"/>
                </a:cubicBezTo>
                <a:cubicBezTo>
                  <a:pt x="3000170" y="865266"/>
                  <a:pt x="3000647" y="862885"/>
                  <a:pt x="3000170" y="860980"/>
                </a:cubicBezTo>
                <a:cubicBezTo>
                  <a:pt x="2993503" y="830024"/>
                  <a:pt x="2987311" y="799067"/>
                  <a:pt x="2979691" y="768111"/>
                </a:cubicBezTo>
                <a:cubicBezTo>
                  <a:pt x="2973024" y="740489"/>
                  <a:pt x="2963499" y="713819"/>
                  <a:pt x="2949688" y="688577"/>
                </a:cubicBezTo>
                <a:cubicBezTo>
                  <a:pt x="2945401" y="680481"/>
                  <a:pt x="2941591" y="673814"/>
                  <a:pt x="2932543" y="674290"/>
                </a:cubicBezTo>
                <a:cubicBezTo>
                  <a:pt x="2913969" y="674766"/>
                  <a:pt x="2895395" y="675719"/>
                  <a:pt x="2876822" y="678576"/>
                </a:cubicBezTo>
                <a:cubicBezTo>
                  <a:pt x="2862534" y="680481"/>
                  <a:pt x="2848247" y="685244"/>
                  <a:pt x="2833959" y="688577"/>
                </a:cubicBezTo>
                <a:cubicBezTo>
                  <a:pt x="2825386" y="690482"/>
                  <a:pt x="2824434" y="697150"/>
                  <a:pt x="2823482" y="703817"/>
                </a:cubicBezTo>
                <a:cubicBezTo>
                  <a:pt x="2823005" y="706675"/>
                  <a:pt x="2824910" y="710961"/>
                  <a:pt x="2827291" y="712866"/>
                </a:cubicBezTo>
                <a:cubicBezTo>
                  <a:pt x="2838245" y="721915"/>
                  <a:pt x="2840626" y="735726"/>
                  <a:pt x="2832530" y="744775"/>
                </a:cubicBezTo>
                <a:cubicBezTo>
                  <a:pt x="2824434" y="753824"/>
                  <a:pt x="2809194" y="754300"/>
                  <a:pt x="2799193" y="746204"/>
                </a:cubicBezTo>
                <a:cubicBezTo>
                  <a:pt x="2795383" y="743346"/>
                  <a:pt x="2790620" y="740965"/>
                  <a:pt x="2785858" y="739536"/>
                </a:cubicBezTo>
                <a:cubicBezTo>
                  <a:pt x="2771094" y="735250"/>
                  <a:pt x="2764903" y="717629"/>
                  <a:pt x="2773951" y="705246"/>
                </a:cubicBezTo>
                <a:cubicBezTo>
                  <a:pt x="2775857" y="702865"/>
                  <a:pt x="2777761" y="700484"/>
                  <a:pt x="2782524" y="694769"/>
                </a:cubicBezTo>
                <a:cubicBezTo>
                  <a:pt x="2773475" y="693340"/>
                  <a:pt x="2767284" y="690959"/>
                  <a:pt x="2761093" y="691435"/>
                </a:cubicBezTo>
                <a:cubicBezTo>
                  <a:pt x="2741566" y="692387"/>
                  <a:pt x="2722516" y="694292"/>
                  <a:pt x="2702990" y="696197"/>
                </a:cubicBezTo>
                <a:cubicBezTo>
                  <a:pt x="2653460" y="700960"/>
                  <a:pt x="2603930" y="705722"/>
                  <a:pt x="2554400" y="710009"/>
                </a:cubicBezTo>
                <a:cubicBezTo>
                  <a:pt x="2515824" y="713342"/>
                  <a:pt x="2476772" y="715247"/>
                  <a:pt x="2438195" y="718105"/>
                </a:cubicBezTo>
                <a:cubicBezTo>
                  <a:pt x="2428194" y="719057"/>
                  <a:pt x="2418669" y="720486"/>
                  <a:pt x="2408192" y="721439"/>
                </a:cubicBezTo>
                <a:cubicBezTo>
                  <a:pt x="2421050" y="745727"/>
                  <a:pt x="2414383" y="765254"/>
                  <a:pt x="2399619" y="783351"/>
                </a:cubicBezTo>
                <a:cubicBezTo>
                  <a:pt x="2389142" y="796686"/>
                  <a:pt x="2377712" y="810021"/>
                  <a:pt x="2366758" y="823356"/>
                </a:cubicBezTo>
                <a:close/>
                <a:moveTo>
                  <a:pt x="1703818" y="1034335"/>
                </a:moveTo>
                <a:cubicBezTo>
                  <a:pt x="1714772" y="1034335"/>
                  <a:pt x="1725725" y="1033859"/>
                  <a:pt x="1736203" y="1034335"/>
                </a:cubicBezTo>
                <a:cubicBezTo>
                  <a:pt x="1745728" y="1034811"/>
                  <a:pt x="1750014" y="1031954"/>
                  <a:pt x="1750967" y="1021476"/>
                </a:cubicBezTo>
                <a:cubicBezTo>
                  <a:pt x="1753824" y="997664"/>
                  <a:pt x="1765254" y="977661"/>
                  <a:pt x="1787162" y="967184"/>
                </a:cubicBezTo>
                <a:cubicBezTo>
                  <a:pt x="1801449" y="960040"/>
                  <a:pt x="1817165" y="957182"/>
                  <a:pt x="1832405" y="951944"/>
                </a:cubicBezTo>
                <a:cubicBezTo>
                  <a:pt x="1835739" y="950515"/>
                  <a:pt x="1840978" y="949086"/>
                  <a:pt x="1841930" y="946229"/>
                </a:cubicBezTo>
                <a:cubicBezTo>
                  <a:pt x="1849550" y="925750"/>
                  <a:pt x="1860028" y="905747"/>
                  <a:pt x="1863362" y="884792"/>
                </a:cubicBezTo>
                <a:cubicBezTo>
                  <a:pt x="1869076" y="848597"/>
                  <a:pt x="1870029" y="811450"/>
                  <a:pt x="1871934" y="774302"/>
                </a:cubicBezTo>
                <a:cubicBezTo>
                  <a:pt x="1871934" y="771921"/>
                  <a:pt x="1867172" y="768111"/>
                  <a:pt x="1864314" y="767159"/>
                </a:cubicBezTo>
                <a:cubicBezTo>
                  <a:pt x="1861457" y="766206"/>
                  <a:pt x="1857647" y="767159"/>
                  <a:pt x="1854313" y="767635"/>
                </a:cubicBezTo>
                <a:cubicBezTo>
                  <a:pt x="1782875" y="773350"/>
                  <a:pt x="1711438" y="780494"/>
                  <a:pt x="1639524" y="784780"/>
                </a:cubicBezTo>
                <a:cubicBezTo>
                  <a:pt x="1617140" y="786209"/>
                  <a:pt x="1603329" y="796210"/>
                  <a:pt x="1590947" y="811926"/>
                </a:cubicBezTo>
                <a:cubicBezTo>
                  <a:pt x="1569992" y="838596"/>
                  <a:pt x="1562372" y="870029"/>
                  <a:pt x="1559038" y="902414"/>
                </a:cubicBezTo>
                <a:cubicBezTo>
                  <a:pt x="1558562" y="909081"/>
                  <a:pt x="1556180" y="915749"/>
                  <a:pt x="1557133" y="921940"/>
                </a:cubicBezTo>
                <a:cubicBezTo>
                  <a:pt x="1558085" y="929084"/>
                  <a:pt x="1561895" y="935751"/>
                  <a:pt x="1563800" y="942895"/>
                </a:cubicBezTo>
                <a:cubicBezTo>
                  <a:pt x="1573802" y="975756"/>
                  <a:pt x="1592375" y="1002902"/>
                  <a:pt x="1622379" y="1020524"/>
                </a:cubicBezTo>
                <a:cubicBezTo>
                  <a:pt x="1648097" y="1035764"/>
                  <a:pt x="1676195" y="1035287"/>
                  <a:pt x="1703818" y="1034335"/>
                </a:cubicBezTo>
                <a:close/>
                <a:moveTo>
                  <a:pt x="2975405" y="670480"/>
                </a:moveTo>
                <a:cubicBezTo>
                  <a:pt x="2976358" y="682386"/>
                  <a:pt x="2975405" y="694292"/>
                  <a:pt x="2978263" y="705246"/>
                </a:cubicBezTo>
                <a:cubicBezTo>
                  <a:pt x="2989693" y="751442"/>
                  <a:pt x="3009695" y="795257"/>
                  <a:pt x="3013505" y="843359"/>
                </a:cubicBezTo>
                <a:cubicBezTo>
                  <a:pt x="3014934" y="860027"/>
                  <a:pt x="3018268" y="876220"/>
                  <a:pt x="3021601" y="892412"/>
                </a:cubicBezTo>
                <a:cubicBezTo>
                  <a:pt x="3022078" y="895270"/>
                  <a:pt x="3025888" y="900032"/>
                  <a:pt x="3028269" y="900032"/>
                </a:cubicBezTo>
                <a:cubicBezTo>
                  <a:pt x="3037794" y="900509"/>
                  <a:pt x="3047795" y="900985"/>
                  <a:pt x="3056844" y="898604"/>
                </a:cubicBezTo>
                <a:cubicBezTo>
                  <a:pt x="3084943" y="892412"/>
                  <a:pt x="3102088" y="870505"/>
                  <a:pt x="3103040" y="841454"/>
                </a:cubicBezTo>
                <a:cubicBezTo>
                  <a:pt x="3104469" y="795734"/>
                  <a:pt x="3094944" y="752395"/>
                  <a:pt x="3076370" y="710961"/>
                </a:cubicBezTo>
                <a:cubicBezTo>
                  <a:pt x="3058749" y="671909"/>
                  <a:pt x="3015410" y="654764"/>
                  <a:pt x="2975405" y="670480"/>
                </a:cubicBezTo>
                <a:close/>
                <a:moveTo>
                  <a:pt x="2233408" y="546179"/>
                </a:moveTo>
                <a:cubicBezTo>
                  <a:pt x="2231979" y="545703"/>
                  <a:pt x="2230550" y="545703"/>
                  <a:pt x="2229598" y="545226"/>
                </a:cubicBezTo>
                <a:cubicBezTo>
                  <a:pt x="2225788" y="550465"/>
                  <a:pt x="2221501" y="555704"/>
                  <a:pt x="2218644" y="561419"/>
                </a:cubicBezTo>
                <a:cubicBezTo>
                  <a:pt x="2209595" y="579516"/>
                  <a:pt x="2201023" y="598090"/>
                  <a:pt x="2192450" y="616664"/>
                </a:cubicBezTo>
                <a:cubicBezTo>
                  <a:pt x="2191498" y="619045"/>
                  <a:pt x="2190545" y="621902"/>
                  <a:pt x="2189593" y="624284"/>
                </a:cubicBezTo>
                <a:cubicBezTo>
                  <a:pt x="2192450" y="624760"/>
                  <a:pt x="2194832" y="626189"/>
                  <a:pt x="2197689" y="626189"/>
                </a:cubicBezTo>
                <a:cubicBezTo>
                  <a:pt x="2210548" y="624760"/>
                  <a:pt x="2222930" y="624284"/>
                  <a:pt x="2232455" y="634761"/>
                </a:cubicBezTo>
                <a:cubicBezTo>
                  <a:pt x="2243885" y="625712"/>
                  <a:pt x="2259125" y="619045"/>
                  <a:pt x="2263888" y="608091"/>
                </a:cubicBezTo>
                <a:cubicBezTo>
                  <a:pt x="2268650" y="597138"/>
                  <a:pt x="2263412" y="581897"/>
                  <a:pt x="2262459" y="568563"/>
                </a:cubicBezTo>
                <a:cubicBezTo>
                  <a:pt x="2262459" y="567610"/>
                  <a:pt x="2262459" y="566181"/>
                  <a:pt x="2262459" y="565229"/>
                </a:cubicBezTo>
                <a:cubicBezTo>
                  <a:pt x="2261983" y="559514"/>
                  <a:pt x="2259601" y="556180"/>
                  <a:pt x="2252934" y="557133"/>
                </a:cubicBezTo>
                <a:cubicBezTo>
                  <a:pt x="2243885" y="558561"/>
                  <a:pt x="2236265" y="556656"/>
                  <a:pt x="2233408" y="546179"/>
                </a:cubicBezTo>
                <a:close/>
                <a:moveTo>
                  <a:pt x="2642030" y="938609"/>
                </a:moveTo>
                <a:cubicBezTo>
                  <a:pt x="2669176" y="936227"/>
                  <a:pt x="2693941" y="933846"/>
                  <a:pt x="2718230" y="930989"/>
                </a:cubicBezTo>
                <a:cubicBezTo>
                  <a:pt x="2720611" y="930512"/>
                  <a:pt x="2722516" y="928131"/>
                  <a:pt x="2724422" y="926226"/>
                </a:cubicBezTo>
                <a:cubicBezTo>
                  <a:pt x="2722040" y="924797"/>
                  <a:pt x="2719659" y="922416"/>
                  <a:pt x="2717754" y="922892"/>
                </a:cubicBezTo>
                <a:cubicBezTo>
                  <a:pt x="2692513" y="924321"/>
                  <a:pt x="2667272" y="925750"/>
                  <a:pt x="2642030" y="927655"/>
                </a:cubicBezTo>
                <a:cubicBezTo>
                  <a:pt x="2640125" y="927655"/>
                  <a:pt x="2638220" y="931941"/>
                  <a:pt x="2636315" y="934322"/>
                </a:cubicBezTo>
                <a:cubicBezTo>
                  <a:pt x="2638697" y="936227"/>
                  <a:pt x="2641078" y="938132"/>
                  <a:pt x="2642030" y="938609"/>
                </a:cubicBezTo>
                <a:close/>
                <a:moveTo>
                  <a:pt x="2544875" y="942895"/>
                </a:moveTo>
                <a:cubicBezTo>
                  <a:pt x="2545351" y="944324"/>
                  <a:pt x="2545828" y="945752"/>
                  <a:pt x="2546304" y="947181"/>
                </a:cubicBezTo>
                <a:cubicBezTo>
                  <a:pt x="2571069" y="945276"/>
                  <a:pt x="2595834" y="943371"/>
                  <a:pt x="2620599" y="940990"/>
                </a:cubicBezTo>
                <a:cubicBezTo>
                  <a:pt x="2622504" y="940990"/>
                  <a:pt x="2624409" y="936704"/>
                  <a:pt x="2626314" y="934322"/>
                </a:cubicBezTo>
                <a:cubicBezTo>
                  <a:pt x="2623457" y="932894"/>
                  <a:pt x="2620599" y="929560"/>
                  <a:pt x="2617741" y="930036"/>
                </a:cubicBezTo>
                <a:cubicBezTo>
                  <a:pt x="2599644" y="931465"/>
                  <a:pt x="2581070" y="933370"/>
                  <a:pt x="2563449" y="935751"/>
                </a:cubicBezTo>
                <a:cubicBezTo>
                  <a:pt x="2556782" y="936704"/>
                  <a:pt x="2550590" y="940037"/>
                  <a:pt x="2544875" y="942895"/>
                </a:cubicBezTo>
                <a:close/>
                <a:moveTo>
                  <a:pt x="3175430" y="920035"/>
                </a:moveTo>
                <a:cubicBezTo>
                  <a:pt x="3165429" y="915749"/>
                  <a:pt x="3155904" y="910986"/>
                  <a:pt x="3145903" y="907652"/>
                </a:cubicBezTo>
                <a:cubicBezTo>
                  <a:pt x="3143522" y="906700"/>
                  <a:pt x="3138759" y="909081"/>
                  <a:pt x="3136854" y="911462"/>
                </a:cubicBezTo>
                <a:cubicBezTo>
                  <a:pt x="3134949" y="913844"/>
                  <a:pt x="3133520" y="919559"/>
                  <a:pt x="3135425" y="921464"/>
                </a:cubicBezTo>
                <a:cubicBezTo>
                  <a:pt x="3148284" y="936704"/>
                  <a:pt x="3166858" y="939561"/>
                  <a:pt x="3175430" y="920035"/>
                </a:cubicBezTo>
                <a:close/>
                <a:moveTo>
                  <a:pt x="2815385" y="916225"/>
                </a:moveTo>
                <a:cubicBezTo>
                  <a:pt x="2827768" y="924321"/>
                  <a:pt x="2877298" y="917177"/>
                  <a:pt x="2886823" y="904319"/>
                </a:cubicBezTo>
                <a:cubicBezTo>
                  <a:pt x="2862058" y="906700"/>
                  <a:pt x="2839198" y="905747"/>
                  <a:pt x="2815385" y="916225"/>
                </a:cubicBezTo>
                <a:close/>
                <a:moveTo>
                  <a:pt x="2103392" y="562371"/>
                </a:moveTo>
                <a:cubicBezTo>
                  <a:pt x="2106249" y="558561"/>
                  <a:pt x="2108630" y="556180"/>
                  <a:pt x="2110059" y="553322"/>
                </a:cubicBezTo>
                <a:cubicBezTo>
                  <a:pt x="2114822" y="545703"/>
                  <a:pt x="2119108" y="538083"/>
                  <a:pt x="2123870" y="530463"/>
                </a:cubicBezTo>
                <a:cubicBezTo>
                  <a:pt x="2132443" y="517127"/>
                  <a:pt x="2132443" y="517127"/>
                  <a:pt x="2117203" y="505697"/>
                </a:cubicBezTo>
                <a:cubicBezTo>
                  <a:pt x="2115774" y="525700"/>
                  <a:pt x="2095771" y="538559"/>
                  <a:pt x="2103392" y="562371"/>
                </a:cubicBezTo>
                <a:close/>
                <a:moveTo>
                  <a:pt x="2937782" y="968136"/>
                </a:moveTo>
                <a:cubicBezTo>
                  <a:pt x="2937305" y="969089"/>
                  <a:pt x="2936353" y="970517"/>
                  <a:pt x="2935876" y="971470"/>
                </a:cubicBezTo>
                <a:cubicBezTo>
                  <a:pt x="2941115" y="975756"/>
                  <a:pt x="2945401" y="980995"/>
                  <a:pt x="2951116" y="983376"/>
                </a:cubicBezTo>
                <a:cubicBezTo>
                  <a:pt x="2954450" y="984805"/>
                  <a:pt x="2960641" y="981471"/>
                  <a:pt x="2964451" y="979090"/>
                </a:cubicBezTo>
                <a:cubicBezTo>
                  <a:pt x="2966357" y="977661"/>
                  <a:pt x="2967785" y="970994"/>
                  <a:pt x="2966833" y="970994"/>
                </a:cubicBezTo>
                <a:cubicBezTo>
                  <a:pt x="2963023" y="969089"/>
                  <a:pt x="2959213" y="967660"/>
                  <a:pt x="2954926" y="967184"/>
                </a:cubicBezTo>
                <a:cubicBezTo>
                  <a:pt x="2949211" y="966707"/>
                  <a:pt x="2943497" y="967660"/>
                  <a:pt x="2937782" y="968136"/>
                </a:cubicBezTo>
                <a:close/>
                <a:moveTo>
                  <a:pt x="2239123" y="755252"/>
                </a:moveTo>
                <a:cubicBezTo>
                  <a:pt x="2242933" y="765730"/>
                  <a:pt x="2245314" y="773826"/>
                  <a:pt x="2249124" y="784780"/>
                </a:cubicBezTo>
                <a:cubicBezTo>
                  <a:pt x="2258649" y="769540"/>
                  <a:pt x="2250076" y="756681"/>
                  <a:pt x="2251505" y="743822"/>
                </a:cubicBezTo>
                <a:cubicBezTo>
                  <a:pt x="2250553" y="743346"/>
                  <a:pt x="2249600" y="743346"/>
                  <a:pt x="2248648" y="742870"/>
                </a:cubicBezTo>
                <a:cubicBezTo>
                  <a:pt x="2244838" y="747632"/>
                  <a:pt x="2241504" y="752395"/>
                  <a:pt x="2239123" y="755252"/>
                </a:cubicBezTo>
                <a:close/>
                <a:moveTo>
                  <a:pt x="2789668" y="920035"/>
                </a:moveTo>
                <a:cubicBezTo>
                  <a:pt x="2775857" y="912415"/>
                  <a:pt x="2764426" y="913367"/>
                  <a:pt x="2752997" y="921940"/>
                </a:cubicBezTo>
                <a:cubicBezTo>
                  <a:pt x="2760140" y="929084"/>
                  <a:pt x="2780143" y="928607"/>
                  <a:pt x="2789668" y="920035"/>
                </a:cubicBezTo>
                <a:close/>
                <a:moveTo>
                  <a:pt x="3577861" y="786685"/>
                </a:moveTo>
                <a:cubicBezTo>
                  <a:pt x="3569765" y="774302"/>
                  <a:pt x="3561193" y="760967"/>
                  <a:pt x="3552620" y="748109"/>
                </a:cubicBezTo>
                <a:cubicBezTo>
                  <a:pt x="3556906" y="770969"/>
                  <a:pt x="3568336" y="786685"/>
                  <a:pt x="3577861" y="786685"/>
                </a:cubicBezTo>
                <a:close/>
                <a:moveTo>
                  <a:pt x="3536428" y="297100"/>
                </a:moveTo>
                <a:cubicBezTo>
                  <a:pt x="3523093" y="304244"/>
                  <a:pt x="3517854" y="315198"/>
                  <a:pt x="3519283" y="327104"/>
                </a:cubicBezTo>
                <a:cubicBezTo>
                  <a:pt x="3524521" y="318531"/>
                  <a:pt x="3529760" y="309006"/>
                  <a:pt x="3536428" y="297100"/>
                </a:cubicBezTo>
                <a:close/>
                <a:moveTo>
                  <a:pt x="2101010" y="568563"/>
                </a:moveTo>
                <a:cubicBezTo>
                  <a:pt x="2086723" y="569515"/>
                  <a:pt x="2084818" y="572372"/>
                  <a:pt x="2091485" y="582374"/>
                </a:cubicBezTo>
                <a:cubicBezTo>
                  <a:pt x="2094343" y="578088"/>
                  <a:pt x="2097200" y="573801"/>
                  <a:pt x="2101010" y="568563"/>
                </a:cubicBezTo>
                <a:close/>
              </a:path>
            </a:pathLst>
          </a:custGeom>
          <a:solidFill>
            <a:schemeClr val="accent1"/>
          </a:solidFill>
          <a:ln w="475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806" name="AutoShape 92">
            <a:extLst>
              <a:ext uri="{FF2B5EF4-FFF2-40B4-BE49-F238E27FC236}">
                <a16:creationId xmlns:a16="http://schemas.microsoft.com/office/drawing/2014/main" id="{ED314CC1-56CF-4B4D-8DBE-BCF25381C7BC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6278601" y="4891119"/>
            <a:ext cx="560666" cy="560666"/>
          </a:xfrm>
          <a:prstGeom prst="rect">
            <a:avLst/>
          </a:prstGeom>
          <a:noFill/>
          <a:ln w="38100">
            <a:solidFill>
              <a:schemeClr val="accent4"/>
            </a:solidFill>
            <a:headEnd/>
            <a:tailEnd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ko-KR" altLang="en-US" sz="2800" dirty="0">
              <a:solidFill>
                <a:schemeClr val="accent2"/>
              </a:solidFill>
            </a:endParaRPr>
          </a:p>
        </p:txBody>
      </p:sp>
      <p:sp>
        <p:nvSpPr>
          <p:cNvPr id="2807" name="AutoShape 92">
            <a:extLst>
              <a:ext uri="{FF2B5EF4-FFF2-40B4-BE49-F238E27FC236}">
                <a16:creationId xmlns:a16="http://schemas.microsoft.com/office/drawing/2014/main" id="{8E56B7B8-2FFD-4E59-853C-6DC4B6DF2388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9288717" y="4891119"/>
            <a:ext cx="560666" cy="560666"/>
          </a:xfrm>
          <a:prstGeom prst="rect">
            <a:avLst/>
          </a:prstGeom>
          <a:noFill/>
          <a:ln w="38100">
            <a:solidFill>
              <a:schemeClr val="accent2"/>
            </a:solidFill>
            <a:headEnd/>
            <a:tailEnd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ko-KR" altLang="en-US" sz="2800" dirty="0">
              <a:solidFill>
                <a:schemeClr val="accent2"/>
              </a:solidFill>
            </a:endParaRPr>
          </a:p>
        </p:txBody>
      </p:sp>
      <p:sp>
        <p:nvSpPr>
          <p:cNvPr id="2808" name="AutoShape 92">
            <a:extLst>
              <a:ext uri="{FF2B5EF4-FFF2-40B4-BE49-F238E27FC236}">
                <a16:creationId xmlns:a16="http://schemas.microsoft.com/office/drawing/2014/main" id="{0510CFFB-D1C3-4556-880D-A70283478ADA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10793775" y="4891057"/>
            <a:ext cx="560666" cy="560728"/>
          </a:xfrm>
          <a:prstGeom prst="rect">
            <a:avLst/>
          </a:prstGeom>
          <a:noFill/>
          <a:ln w="38100">
            <a:solidFill>
              <a:schemeClr val="accent1"/>
            </a:solidFill>
            <a:prstDash val="solid"/>
            <a:headEnd/>
            <a:tailEnd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ko-KR" altLang="en-US" sz="2800" dirty="0">
              <a:solidFill>
                <a:schemeClr val="accent2"/>
              </a:solidFill>
            </a:endParaRPr>
          </a:p>
        </p:txBody>
      </p:sp>
      <p:sp>
        <p:nvSpPr>
          <p:cNvPr id="2809" name="AutoShape 92">
            <a:extLst>
              <a:ext uri="{FF2B5EF4-FFF2-40B4-BE49-F238E27FC236}">
                <a16:creationId xmlns:a16="http://schemas.microsoft.com/office/drawing/2014/main" id="{1D454E8D-3847-491C-A13C-A389E368702D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7783659" y="4891057"/>
            <a:ext cx="560666" cy="560728"/>
          </a:xfrm>
          <a:prstGeom prst="rect">
            <a:avLst/>
          </a:prstGeom>
          <a:noFill/>
          <a:ln w="38100">
            <a:solidFill>
              <a:schemeClr val="accent3"/>
            </a:solidFill>
            <a:prstDash val="solid"/>
            <a:headEnd/>
            <a:tailEnd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ko-KR" altLang="en-US" sz="2800" dirty="0">
              <a:solidFill>
                <a:schemeClr val="accent2"/>
              </a:solidFill>
            </a:endParaRPr>
          </a:p>
        </p:txBody>
      </p:sp>
      <p:sp>
        <p:nvSpPr>
          <p:cNvPr id="2810" name="Trapezoid 10">
            <a:extLst>
              <a:ext uri="{FF2B5EF4-FFF2-40B4-BE49-F238E27FC236}">
                <a16:creationId xmlns:a16="http://schemas.microsoft.com/office/drawing/2014/main" id="{4FCEDC07-7CF5-4BC7-8E66-476FA3A82065}"/>
              </a:ext>
            </a:extLst>
          </p:cNvPr>
          <p:cNvSpPr/>
          <p:nvPr/>
        </p:nvSpPr>
        <p:spPr>
          <a:xfrm>
            <a:off x="7882322" y="4985539"/>
            <a:ext cx="368250" cy="367819"/>
          </a:xfrm>
          <a:custGeom>
            <a:avLst/>
            <a:gdLst/>
            <a:ahLst/>
            <a:cxnLst/>
            <a:rect l="l" t="t" r="r" b="b"/>
            <a:pathLst>
              <a:path w="3910377" h="3905794">
                <a:moveTo>
                  <a:pt x="1" y="3797782"/>
                </a:moveTo>
                <a:lnTo>
                  <a:pt x="3910377" y="3797782"/>
                </a:lnTo>
                <a:lnTo>
                  <a:pt x="3910377" y="3905794"/>
                </a:lnTo>
                <a:lnTo>
                  <a:pt x="1" y="3905794"/>
                </a:lnTo>
                <a:close/>
                <a:moveTo>
                  <a:pt x="1757257" y="3353296"/>
                </a:moveTo>
                <a:cubicBezTo>
                  <a:pt x="1690135" y="3353296"/>
                  <a:pt x="1635721" y="3407710"/>
                  <a:pt x="1635721" y="3474832"/>
                </a:cubicBezTo>
                <a:cubicBezTo>
                  <a:pt x="1635721" y="3541954"/>
                  <a:pt x="1690135" y="3596368"/>
                  <a:pt x="1757257" y="3596368"/>
                </a:cubicBezTo>
                <a:lnTo>
                  <a:pt x="2187409" y="3596368"/>
                </a:lnTo>
                <a:cubicBezTo>
                  <a:pt x="2254531" y="3596368"/>
                  <a:pt x="2308945" y="3541954"/>
                  <a:pt x="2308945" y="3474832"/>
                </a:cubicBezTo>
                <a:cubicBezTo>
                  <a:pt x="2308945" y="3407710"/>
                  <a:pt x="2254531" y="3353296"/>
                  <a:pt x="2187409" y="3353296"/>
                </a:cubicBezTo>
                <a:close/>
                <a:moveTo>
                  <a:pt x="492288" y="2449553"/>
                </a:moveTo>
                <a:lnTo>
                  <a:pt x="472244" y="2517369"/>
                </a:lnTo>
                <a:lnTo>
                  <a:pt x="3438134" y="2517369"/>
                </a:lnTo>
                <a:lnTo>
                  <a:pt x="3418090" y="2449553"/>
                </a:lnTo>
                <a:close/>
                <a:moveTo>
                  <a:pt x="432162" y="2249610"/>
                </a:moveTo>
                <a:lnTo>
                  <a:pt x="3478215" y="2249610"/>
                </a:lnTo>
                <a:lnTo>
                  <a:pt x="3910377" y="3711740"/>
                </a:lnTo>
                <a:lnTo>
                  <a:pt x="0" y="3711740"/>
                </a:lnTo>
                <a:close/>
                <a:moveTo>
                  <a:pt x="1637280" y="544956"/>
                </a:moveTo>
                <a:cubicBezTo>
                  <a:pt x="1626413" y="544956"/>
                  <a:pt x="1615547" y="549102"/>
                  <a:pt x="1607256" y="557393"/>
                </a:cubicBezTo>
                <a:lnTo>
                  <a:pt x="796281" y="1368368"/>
                </a:lnTo>
                <a:cubicBezTo>
                  <a:pt x="779699" y="1384950"/>
                  <a:pt x="779699" y="1411834"/>
                  <a:pt x="796281" y="1428415"/>
                </a:cubicBezTo>
                <a:lnTo>
                  <a:pt x="825565" y="1457699"/>
                </a:lnTo>
                <a:cubicBezTo>
                  <a:pt x="842147" y="1474281"/>
                  <a:pt x="869031" y="1474281"/>
                  <a:pt x="885612" y="1457699"/>
                </a:cubicBezTo>
                <a:lnTo>
                  <a:pt x="1696588" y="646724"/>
                </a:lnTo>
                <a:cubicBezTo>
                  <a:pt x="1713169" y="630143"/>
                  <a:pt x="1713169" y="603258"/>
                  <a:pt x="1696588" y="586677"/>
                </a:cubicBezTo>
                <a:lnTo>
                  <a:pt x="1667304" y="557393"/>
                </a:lnTo>
                <a:cubicBezTo>
                  <a:pt x="1659013" y="549102"/>
                  <a:pt x="1648146" y="544956"/>
                  <a:pt x="1637280" y="544956"/>
                </a:cubicBezTo>
                <a:close/>
                <a:moveTo>
                  <a:pt x="1372791" y="439020"/>
                </a:moveTo>
                <a:cubicBezTo>
                  <a:pt x="1361925" y="439020"/>
                  <a:pt x="1351058" y="443165"/>
                  <a:pt x="1342767" y="451456"/>
                </a:cubicBezTo>
                <a:lnTo>
                  <a:pt x="851745" y="942478"/>
                </a:lnTo>
                <a:cubicBezTo>
                  <a:pt x="835164" y="959060"/>
                  <a:pt x="835164" y="985944"/>
                  <a:pt x="851745" y="1002526"/>
                </a:cubicBezTo>
                <a:lnTo>
                  <a:pt x="881029" y="1031810"/>
                </a:lnTo>
                <a:cubicBezTo>
                  <a:pt x="897611" y="1048392"/>
                  <a:pt x="924495" y="1048392"/>
                  <a:pt x="941077" y="1031810"/>
                </a:cubicBezTo>
                <a:lnTo>
                  <a:pt x="1432099" y="540788"/>
                </a:lnTo>
                <a:cubicBezTo>
                  <a:pt x="1448681" y="524206"/>
                  <a:pt x="1448681" y="497322"/>
                  <a:pt x="1432099" y="480740"/>
                </a:cubicBezTo>
                <a:lnTo>
                  <a:pt x="1402815" y="451456"/>
                </a:lnTo>
                <a:cubicBezTo>
                  <a:pt x="1394524" y="443165"/>
                  <a:pt x="1383658" y="439020"/>
                  <a:pt x="1372791" y="439020"/>
                </a:cubicBezTo>
                <a:close/>
                <a:moveTo>
                  <a:pt x="864042" y="270000"/>
                </a:moveTo>
                <a:lnTo>
                  <a:pt x="2945402" y="270000"/>
                </a:lnTo>
                <a:cubicBezTo>
                  <a:pt x="3094522" y="270000"/>
                  <a:pt x="3215407" y="390885"/>
                  <a:pt x="3215407" y="540005"/>
                </a:cubicBezTo>
                <a:lnTo>
                  <a:pt x="3215407" y="1619995"/>
                </a:lnTo>
                <a:cubicBezTo>
                  <a:pt x="3215407" y="1769115"/>
                  <a:pt x="3094522" y="1890000"/>
                  <a:pt x="2945402" y="1890000"/>
                </a:cubicBezTo>
                <a:lnTo>
                  <a:pt x="864042" y="1890000"/>
                </a:lnTo>
                <a:cubicBezTo>
                  <a:pt x="714922" y="1890000"/>
                  <a:pt x="594037" y="1769115"/>
                  <a:pt x="594037" y="1619995"/>
                </a:cubicBezTo>
                <a:lnTo>
                  <a:pt x="594037" y="540005"/>
                </a:lnTo>
                <a:cubicBezTo>
                  <a:pt x="594037" y="390885"/>
                  <a:pt x="714922" y="270000"/>
                  <a:pt x="864042" y="270000"/>
                </a:cubicBezTo>
                <a:close/>
                <a:moveTo>
                  <a:pt x="804042" y="180000"/>
                </a:moveTo>
                <a:cubicBezTo>
                  <a:pt x="638353" y="180000"/>
                  <a:pt x="504036" y="314317"/>
                  <a:pt x="504036" y="480006"/>
                </a:cubicBezTo>
                <a:lnTo>
                  <a:pt x="504036" y="1679994"/>
                </a:lnTo>
                <a:cubicBezTo>
                  <a:pt x="504036" y="1845683"/>
                  <a:pt x="638353" y="1980000"/>
                  <a:pt x="804042" y="1980000"/>
                </a:cubicBezTo>
                <a:lnTo>
                  <a:pt x="3027043" y="1980000"/>
                </a:lnTo>
                <a:cubicBezTo>
                  <a:pt x="3192732" y="1980000"/>
                  <a:pt x="3327049" y="1845683"/>
                  <a:pt x="3327049" y="1679994"/>
                </a:cubicBezTo>
                <a:lnTo>
                  <a:pt x="3327049" y="480006"/>
                </a:lnTo>
                <a:cubicBezTo>
                  <a:pt x="3327049" y="314317"/>
                  <a:pt x="3192732" y="180000"/>
                  <a:pt x="3027043" y="180000"/>
                </a:cubicBezTo>
                <a:close/>
                <a:moveTo>
                  <a:pt x="684043" y="0"/>
                </a:moveTo>
                <a:lnTo>
                  <a:pt x="3190330" y="0"/>
                </a:lnTo>
                <a:cubicBezTo>
                  <a:pt x="3389156" y="0"/>
                  <a:pt x="3550337" y="161181"/>
                  <a:pt x="3550337" y="360007"/>
                </a:cubicBezTo>
                <a:lnTo>
                  <a:pt x="3550337" y="1799993"/>
                </a:lnTo>
                <a:cubicBezTo>
                  <a:pt x="3550337" y="1998819"/>
                  <a:pt x="3389156" y="2160000"/>
                  <a:pt x="3190330" y="2160000"/>
                </a:cubicBezTo>
                <a:lnTo>
                  <a:pt x="684043" y="2160000"/>
                </a:lnTo>
                <a:cubicBezTo>
                  <a:pt x="485217" y="2160000"/>
                  <a:pt x="324036" y="1998819"/>
                  <a:pt x="324036" y="1799993"/>
                </a:cubicBezTo>
                <a:lnTo>
                  <a:pt x="324036" y="360007"/>
                </a:lnTo>
                <a:cubicBezTo>
                  <a:pt x="324036" y="161181"/>
                  <a:pt x="485217" y="0"/>
                  <a:pt x="68404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2811" name="Oval 7">
            <a:extLst>
              <a:ext uri="{FF2B5EF4-FFF2-40B4-BE49-F238E27FC236}">
                <a16:creationId xmlns:a16="http://schemas.microsoft.com/office/drawing/2014/main" id="{035D75F0-C9CB-4D20-AA1D-CA10C49F5ECE}"/>
              </a:ext>
            </a:extLst>
          </p:cNvPr>
          <p:cNvSpPr/>
          <p:nvPr/>
        </p:nvSpPr>
        <p:spPr>
          <a:xfrm>
            <a:off x="10928558" y="4948101"/>
            <a:ext cx="308517" cy="405255"/>
          </a:xfrm>
          <a:custGeom>
            <a:avLst/>
            <a:gdLst/>
            <a:ahLst/>
            <a:cxnLst/>
            <a:rect l="l" t="t" r="r" b="b"/>
            <a:pathLst>
              <a:path w="3025265" h="3973870">
                <a:moveTo>
                  <a:pt x="1048235" y="955278"/>
                </a:moveTo>
                <a:cubicBezTo>
                  <a:pt x="1143886" y="955278"/>
                  <a:pt x="1221426" y="1089843"/>
                  <a:pt x="1221426" y="1255837"/>
                </a:cubicBezTo>
                <a:cubicBezTo>
                  <a:pt x="1221426" y="1421831"/>
                  <a:pt x="1143886" y="1556396"/>
                  <a:pt x="1048235" y="1556396"/>
                </a:cubicBezTo>
                <a:cubicBezTo>
                  <a:pt x="952584" y="1556396"/>
                  <a:pt x="875044" y="1421831"/>
                  <a:pt x="875044" y="1255837"/>
                </a:cubicBezTo>
                <a:cubicBezTo>
                  <a:pt x="875044" y="1089843"/>
                  <a:pt x="952584" y="955278"/>
                  <a:pt x="1048235" y="955278"/>
                </a:cubicBezTo>
                <a:close/>
                <a:moveTo>
                  <a:pt x="805954" y="648071"/>
                </a:moveTo>
                <a:lnTo>
                  <a:pt x="805954" y="1853034"/>
                </a:lnTo>
                <a:cubicBezTo>
                  <a:pt x="805954" y="1947724"/>
                  <a:pt x="869395" y="2027597"/>
                  <a:pt x="956357" y="2051540"/>
                </a:cubicBezTo>
                <a:lnTo>
                  <a:pt x="956356" y="2473030"/>
                </a:lnTo>
                <a:cubicBezTo>
                  <a:pt x="956356" y="2523517"/>
                  <a:pt x="997284" y="2564445"/>
                  <a:pt x="1047771" y="2564445"/>
                </a:cubicBezTo>
                <a:cubicBezTo>
                  <a:pt x="1098258" y="2564445"/>
                  <a:pt x="1139186" y="2523517"/>
                  <a:pt x="1139186" y="2473030"/>
                </a:cubicBezTo>
                <a:lnTo>
                  <a:pt x="1139186" y="2051828"/>
                </a:lnTo>
                <a:cubicBezTo>
                  <a:pt x="1226618" y="2028173"/>
                  <a:pt x="1290517" y="1948066"/>
                  <a:pt x="1290517" y="1853034"/>
                </a:cubicBezTo>
                <a:lnTo>
                  <a:pt x="1290517" y="649328"/>
                </a:lnTo>
                <a:cubicBezTo>
                  <a:pt x="1740927" y="708507"/>
                  <a:pt x="2088232" y="1094132"/>
                  <a:pt x="2088232" y="1560875"/>
                </a:cubicBezTo>
                <a:lnTo>
                  <a:pt x="2088232" y="2137870"/>
                </a:lnTo>
                <a:lnTo>
                  <a:pt x="2088233" y="2137870"/>
                </a:lnTo>
                <a:lnTo>
                  <a:pt x="2088233" y="3055870"/>
                </a:lnTo>
                <a:cubicBezTo>
                  <a:pt x="2088233" y="3562867"/>
                  <a:pt x="1677230" y="3973870"/>
                  <a:pt x="1170233" y="3973870"/>
                </a:cubicBezTo>
                <a:lnTo>
                  <a:pt x="918001" y="3973870"/>
                </a:lnTo>
                <a:cubicBezTo>
                  <a:pt x="411004" y="3973870"/>
                  <a:pt x="1" y="3562867"/>
                  <a:pt x="1" y="3055870"/>
                </a:cubicBezTo>
                <a:lnTo>
                  <a:pt x="1" y="2152339"/>
                </a:lnTo>
                <a:lnTo>
                  <a:pt x="0" y="2152339"/>
                </a:lnTo>
                <a:lnTo>
                  <a:pt x="0" y="1560875"/>
                </a:lnTo>
                <a:cubicBezTo>
                  <a:pt x="0" y="1091278"/>
                  <a:pt x="351565" y="703794"/>
                  <a:pt x="805954" y="648071"/>
                </a:cubicBezTo>
                <a:close/>
                <a:moveTo>
                  <a:pt x="1619797" y="91"/>
                </a:moveTo>
                <a:cubicBezTo>
                  <a:pt x="1732841" y="1988"/>
                  <a:pt x="1845389" y="33430"/>
                  <a:pt x="1945434" y="94215"/>
                </a:cubicBezTo>
                <a:cubicBezTo>
                  <a:pt x="2133478" y="208468"/>
                  <a:pt x="2249869" y="409692"/>
                  <a:pt x="2255221" y="627780"/>
                </a:cubicBezTo>
                <a:lnTo>
                  <a:pt x="2257891" y="627572"/>
                </a:lnTo>
                <a:cubicBezTo>
                  <a:pt x="2272309" y="812739"/>
                  <a:pt x="2385479" y="975734"/>
                  <a:pt x="2553934" y="1053951"/>
                </a:cubicBezTo>
                <a:cubicBezTo>
                  <a:pt x="2706200" y="1124651"/>
                  <a:pt x="2882234" y="1116149"/>
                  <a:pt x="3025265" y="1032491"/>
                </a:cubicBezTo>
                <a:lnTo>
                  <a:pt x="3025265" y="1181594"/>
                </a:lnTo>
                <a:cubicBezTo>
                  <a:pt x="2858744" y="1255002"/>
                  <a:pt x="2666516" y="1253932"/>
                  <a:pt x="2497514" y="1175460"/>
                </a:cubicBezTo>
                <a:cubicBezTo>
                  <a:pt x="2293602" y="1080779"/>
                  <a:pt x="2153951" y="887555"/>
                  <a:pt x="2128339" y="665512"/>
                </a:cubicBezTo>
                <a:lnTo>
                  <a:pt x="2122734" y="665324"/>
                </a:lnTo>
                <a:cubicBezTo>
                  <a:pt x="2128967" y="479701"/>
                  <a:pt x="2034597" y="305147"/>
                  <a:pt x="1875870" y="208708"/>
                </a:cubicBezTo>
                <a:cubicBezTo>
                  <a:pt x="1717143" y="112268"/>
                  <a:pt x="1518741" y="108938"/>
                  <a:pt x="1356867" y="199997"/>
                </a:cubicBezTo>
                <a:cubicBezTo>
                  <a:pt x="1194993" y="291056"/>
                  <a:pt x="1094818" y="462344"/>
                  <a:pt x="1094818" y="648071"/>
                </a:cubicBezTo>
                <a:lnTo>
                  <a:pt x="960849" y="648071"/>
                </a:lnTo>
                <a:cubicBezTo>
                  <a:pt x="960849" y="413945"/>
                  <a:pt x="1087128" y="198021"/>
                  <a:pt x="1291185" y="83234"/>
                </a:cubicBezTo>
                <a:cubicBezTo>
                  <a:pt x="1393213" y="25840"/>
                  <a:pt x="1506753" y="-1807"/>
                  <a:pt x="1619797" y="9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2812" name="Rounded Rectangle 12">
            <a:extLst>
              <a:ext uri="{FF2B5EF4-FFF2-40B4-BE49-F238E27FC236}">
                <a16:creationId xmlns:a16="http://schemas.microsoft.com/office/drawing/2014/main" id="{4DDE5A67-D521-4EF7-97F8-143298F648E6}"/>
              </a:ext>
            </a:extLst>
          </p:cNvPr>
          <p:cNvSpPr>
            <a:spLocks noChangeAspect="1"/>
          </p:cNvSpPr>
          <p:nvPr/>
        </p:nvSpPr>
        <p:spPr>
          <a:xfrm>
            <a:off x="6403649" y="4965874"/>
            <a:ext cx="310571" cy="370101"/>
          </a:xfrm>
          <a:custGeom>
            <a:avLst/>
            <a:gdLst/>
            <a:ahLst/>
            <a:cxnLst/>
            <a:rect l="l" t="t" r="r" b="b"/>
            <a:pathLst>
              <a:path w="3312367" h="3947283">
                <a:moveTo>
                  <a:pt x="2537615" y="3705909"/>
                </a:moveTo>
                <a:cubicBezTo>
                  <a:pt x="2512344" y="3705909"/>
                  <a:pt x="2491857" y="3726396"/>
                  <a:pt x="2491857" y="3751667"/>
                </a:cubicBezTo>
                <a:cubicBezTo>
                  <a:pt x="2491857" y="3776938"/>
                  <a:pt x="2512344" y="3797425"/>
                  <a:pt x="2537615" y="3797425"/>
                </a:cubicBezTo>
                <a:lnTo>
                  <a:pt x="2762175" y="3797425"/>
                </a:lnTo>
                <a:cubicBezTo>
                  <a:pt x="2787446" y="3797425"/>
                  <a:pt x="2807933" y="3776938"/>
                  <a:pt x="2807933" y="3751667"/>
                </a:cubicBezTo>
                <a:cubicBezTo>
                  <a:pt x="2807933" y="3726396"/>
                  <a:pt x="2787446" y="3705909"/>
                  <a:pt x="2762175" y="3705909"/>
                </a:cubicBezTo>
                <a:close/>
                <a:moveTo>
                  <a:pt x="1141114" y="3408594"/>
                </a:moveTo>
                <a:cubicBezTo>
                  <a:pt x="1097903" y="3408594"/>
                  <a:pt x="1062874" y="3443623"/>
                  <a:pt x="1062874" y="3486834"/>
                </a:cubicBezTo>
                <a:cubicBezTo>
                  <a:pt x="1062874" y="3530045"/>
                  <a:pt x="1097903" y="3565073"/>
                  <a:pt x="1141114" y="3565073"/>
                </a:cubicBezTo>
                <a:lnTo>
                  <a:pt x="1525078" y="3565074"/>
                </a:lnTo>
                <a:cubicBezTo>
                  <a:pt x="1568289" y="3565074"/>
                  <a:pt x="1603318" y="3530045"/>
                  <a:pt x="1603318" y="3486834"/>
                </a:cubicBezTo>
                <a:lnTo>
                  <a:pt x="1603319" y="3486834"/>
                </a:lnTo>
                <a:cubicBezTo>
                  <a:pt x="1603319" y="3443623"/>
                  <a:pt x="1568290" y="3408594"/>
                  <a:pt x="1525079" y="3408594"/>
                </a:cubicBezTo>
                <a:close/>
                <a:moveTo>
                  <a:pt x="2129393" y="1705414"/>
                </a:moveTo>
                <a:lnTo>
                  <a:pt x="2129393" y="3580170"/>
                </a:lnTo>
                <a:lnTo>
                  <a:pt x="3126216" y="3580170"/>
                </a:lnTo>
                <a:lnTo>
                  <a:pt x="3126216" y="1705414"/>
                </a:lnTo>
                <a:close/>
                <a:moveTo>
                  <a:pt x="2481193" y="1533789"/>
                </a:moveTo>
                <a:cubicBezTo>
                  <a:pt x="2462682" y="1533789"/>
                  <a:pt x="2447676" y="1548795"/>
                  <a:pt x="2447676" y="1567306"/>
                </a:cubicBezTo>
                <a:lnTo>
                  <a:pt x="2447676" y="1572258"/>
                </a:lnTo>
                <a:cubicBezTo>
                  <a:pt x="2447676" y="1590769"/>
                  <a:pt x="2462682" y="1605775"/>
                  <a:pt x="2481193" y="1605775"/>
                </a:cubicBezTo>
                <a:lnTo>
                  <a:pt x="2774415" y="1605775"/>
                </a:lnTo>
                <a:cubicBezTo>
                  <a:pt x="2792926" y="1605775"/>
                  <a:pt x="2807932" y="1590769"/>
                  <a:pt x="2807932" y="1572258"/>
                </a:cubicBezTo>
                <a:lnTo>
                  <a:pt x="2807932" y="1567306"/>
                </a:lnTo>
                <a:cubicBezTo>
                  <a:pt x="2807932" y="1548795"/>
                  <a:pt x="2792926" y="1533789"/>
                  <a:pt x="2774415" y="1533789"/>
                </a:cubicBezTo>
                <a:close/>
                <a:moveTo>
                  <a:pt x="2113478" y="1418392"/>
                </a:moveTo>
                <a:lnTo>
                  <a:pt x="3142130" y="1418392"/>
                </a:lnTo>
                <a:cubicBezTo>
                  <a:pt x="3236149" y="1418392"/>
                  <a:pt x="3312367" y="1494610"/>
                  <a:pt x="3312367" y="1588629"/>
                </a:cubicBezTo>
                <a:lnTo>
                  <a:pt x="3312367" y="3777046"/>
                </a:lnTo>
                <a:cubicBezTo>
                  <a:pt x="3312367" y="3871065"/>
                  <a:pt x="3236149" y="3947283"/>
                  <a:pt x="3142130" y="3947283"/>
                </a:cubicBezTo>
                <a:lnTo>
                  <a:pt x="2113478" y="3947283"/>
                </a:lnTo>
                <a:cubicBezTo>
                  <a:pt x="2019459" y="3947283"/>
                  <a:pt x="1943241" y="3871065"/>
                  <a:pt x="1943241" y="3777046"/>
                </a:cubicBezTo>
                <a:lnTo>
                  <a:pt x="1943241" y="1588629"/>
                </a:lnTo>
                <a:cubicBezTo>
                  <a:pt x="1943241" y="1494610"/>
                  <a:pt x="2019459" y="1418392"/>
                  <a:pt x="2113478" y="1418392"/>
                </a:cubicBezTo>
                <a:close/>
                <a:moveTo>
                  <a:pt x="1006317" y="157391"/>
                </a:moveTo>
                <a:cubicBezTo>
                  <a:pt x="987806" y="157391"/>
                  <a:pt x="972800" y="172397"/>
                  <a:pt x="972800" y="190908"/>
                </a:cubicBezTo>
                <a:lnTo>
                  <a:pt x="972800" y="195860"/>
                </a:lnTo>
                <a:cubicBezTo>
                  <a:pt x="972800" y="214371"/>
                  <a:pt x="987806" y="229377"/>
                  <a:pt x="1006317" y="229377"/>
                </a:cubicBezTo>
                <a:lnTo>
                  <a:pt x="1659876" y="229377"/>
                </a:lnTo>
                <a:cubicBezTo>
                  <a:pt x="1678387" y="229377"/>
                  <a:pt x="1693393" y="214371"/>
                  <a:pt x="1693393" y="195860"/>
                </a:cubicBezTo>
                <a:lnTo>
                  <a:pt x="1693393" y="190908"/>
                </a:lnTo>
                <a:cubicBezTo>
                  <a:pt x="1693393" y="172397"/>
                  <a:pt x="1678387" y="157391"/>
                  <a:pt x="1659876" y="157391"/>
                </a:cubicBezTo>
                <a:close/>
                <a:moveTo>
                  <a:pt x="264780" y="0"/>
                </a:moveTo>
                <a:lnTo>
                  <a:pt x="2401413" y="0"/>
                </a:lnTo>
                <a:cubicBezTo>
                  <a:pt x="2547647" y="0"/>
                  <a:pt x="2666193" y="118546"/>
                  <a:pt x="2666193" y="264780"/>
                </a:cubicBezTo>
                <a:lnTo>
                  <a:pt x="2666193" y="1345374"/>
                </a:lnTo>
                <a:lnTo>
                  <a:pt x="2369517" y="1345374"/>
                </a:lnTo>
                <a:lnTo>
                  <a:pt x="2369517" y="366783"/>
                </a:lnTo>
                <a:lnTo>
                  <a:pt x="296676" y="366783"/>
                </a:lnTo>
                <a:lnTo>
                  <a:pt x="296676" y="3219873"/>
                </a:lnTo>
                <a:lnTo>
                  <a:pt x="1867527" y="3219873"/>
                </a:lnTo>
                <a:lnTo>
                  <a:pt x="1867527" y="3778374"/>
                </a:lnTo>
                <a:lnTo>
                  <a:pt x="264780" y="3778374"/>
                </a:lnTo>
                <a:cubicBezTo>
                  <a:pt x="118546" y="3778374"/>
                  <a:pt x="0" y="3659828"/>
                  <a:pt x="0" y="3513594"/>
                </a:cubicBezTo>
                <a:lnTo>
                  <a:pt x="0" y="264780"/>
                </a:lnTo>
                <a:cubicBezTo>
                  <a:pt x="0" y="118546"/>
                  <a:pt x="118546" y="0"/>
                  <a:pt x="26478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2813" name="Rounded Rectangle 1">
            <a:extLst>
              <a:ext uri="{FF2B5EF4-FFF2-40B4-BE49-F238E27FC236}">
                <a16:creationId xmlns:a16="http://schemas.microsoft.com/office/drawing/2014/main" id="{1BDE1A51-2955-481A-8200-F5A36884BE5B}"/>
              </a:ext>
            </a:extLst>
          </p:cNvPr>
          <p:cNvSpPr>
            <a:spLocks/>
          </p:cNvSpPr>
          <p:nvPr/>
        </p:nvSpPr>
        <p:spPr>
          <a:xfrm>
            <a:off x="9403902" y="5007530"/>
            <a:ext cx="327776" cy="327776"/>
          </a:xfrm>
          <a:custGeom>
            <a:avLst/>
            <a:gdLst/>
            <a:ahLst/>
            <a:cxnLst/>
            <a:rect l="l" t="t" r="r" b="b"/>
            <a:pathLst>
              <a:path w="3888432" h="3902714">
                <a:moveTo>
                  <a:pt x="1113894" y="3227140"/>
                </a:moveTo>
                <a:lnTo>
                  <a:pt x="2774538" y="3227140"/>
                </a:lnTo>
                <a:cubicBezTo>
                  <a:pt x="2813020" y="3227140"/>
                  <a:pt x="2844216" y="3258336"/>
                  <a:pt x="2844216" y="3296818"/>
                </a:cubicBezTo>
                <a:lnTo>
                  <a:pt x="2844216" y="3337462"/>
                </a:lnTo>
                <a:cubicBezTo>
                  <a:pt x="2844216" y="3375944"/>
                  <a:pt x="2813020" y="3407140"/>
                  <a:pt x="2774538" y="3407140"/>
                </a:cubicBezTo>
                <a:lnTo>
                  <a:pt x="1113894" y="3407140"/>
                </a:lnTo>
                <a:cubicBezTo>
                  <a:pt x="1075412" y="3407140"/>
                  <a:pt x="1044216" y="3375944"/>
                  <a:pt x="1044216" y="3337462"/>
                </a:cubicBezTo>
                <a:lnTo>
                  <a:pt x="1044216" y="3296818"/>
                </a:lnTo>
                <a:cubicBezTo>
                  <a:pt x="1044216" y="3258336"/>
                  <a:pt x="1075412" y="3227140"/>
                  <a:pt x="1113894" y="3227140"/>
                </a:cubicBezTo>
                <a:close/>
                <a:moveTo>
                  <a:pt x="1111898" y="2923315"/>
                </a:moveTo>
                <a:lnTo>
                  <a:pt x="2772542" y="2923315"/>
                </a:lnTo>
                <a:cubicBezTo>
                  <a:pt x="2811024" y="2923315"/>
                  <a:pt x="2842220" y="2954511"/>
                  <a:pt x="2842220" y="2992993"/>
                </a:cubicBezTo>
                <a:lnTo>
                  <a:pt x="2842220" y="3033637"/>
                </a:lnTo>
                <a:cubicBezTo>
                  <a:pt x="2842220" y="3072119"/>
                  <a:pt x="2811024" y="3103315"/>
                  <a:pt x="2772542" y="3103315"/>
                </a:cubicBezTo>
                <a:lnTo>
                  <a:pt x="1111898" y="3103315"/>
                </a:lnTo>
                <a:cubicBezTo>
                  <a:pt x="1073416" y="3103315"/>
                  <a:pt x="1042220" y="3072119"/>
                  <a:pt x="1042220" y="3033637"/>
                </a:cubicBezTo>
                <a:lnTo>
                  <a:pt x="1042220" y="2992993"/>
                </a:lnTo>
                <a:cubicBezTo>
                  <a:pt x="1042220" y="2954511"/>
                  <a:pt x="1073416" y="2923315"/>
                  <a:pt x="1111898" y="2923315"/>
                </a:cubicBezTo>
                <a:close/>
                <a:moveTo>
                  <a:pt x="495275" y="2664296"/>
                </a:moveTo>
                <a:lnTo>
                  <a:pt x="853982" y="2664296"/>
                </a:lnTo>
                <a:lnTo>
                  <a:pt x="853982" y="3560524"/>
                </a:lnTo>
                <a:lnTo>
                  <a:pt x="3006222" y="3560524"/>
                </a:lnTo>
                <a:lnTo>
                  <a:pt x="3006222" y="2664296"/>
                </a:lnTo>
                <a:lnTo>
                  <a:pt x="3364929" y="2664296"/>
                </a:lnTo>
                <a:lnTo>
                  <a:pt x="3364929" y="3902714"/>
                </a:lnTo>
                <a:lnTo>
                  <a:pt x="495275" y="3902714"/>
                </a:lnTo>
                <a:close/>
                <a:moveTo>
                  <a:pt x="1113894" y="2619490"/>
                </a:moveTo>
                <a:lnTo>
                  <a:pt x="2774538" y="2619490"/>
                </a:lnTo>
                <a:cubicBezTo>
                  <a:pt x="2813020" y="2619490"/>
                  <a:pt x="2844216" y="2650686"/>
                  <a:pt x="2844216" y="2689168"/>
                </a:cubicBezTo>
                <a:lnTo>
                  <a:pt x="2844216" y="2729812"/>
                </a:lnTo>
                <a:cubicBezTo>
                  <a:pt x="2844216" y="2768294"/>
                  <a:pt x="2813020" y="2799490"/>
                  <a:pt x="2774538" y="2799490"/>
                </a:cubicBezTo>
                <a:lnTo>
                  <a:pt x="1113894" y="2799490"/>
                </a:lnTo>
                <a:cubicBezTo>
                  <a:pt x="1075412" y="2799490"/>
                  <a:pt x="1044216" y="2768294"/>
                  <a:pt x="1044216" y="2729812"/>
                </a:cubicBezTo>
                <a:lnTo>
                  <a:pt x="1044216" y="2689168"/>
                </a:lnTo>
                <a:cubicBezTo>
                  <a:pt x="1044216" y="2650686"/>
                  <a:pt x="1075412" y="2619490"/>
                  <a:pt x="1113894" y="2619490"/>
                </a:cubicBezTo>
                <a:close/>
                <a:moveTo>
                  <a:pt x="3183220" y="1512740"/>
                </a:moveTo>
                <a:cubicBezTo>
                  <a:pt x="3130821" y="1512740"/>
                  <a:pt x="3088344" y="1555217"/>
                  <a:pt x="3088344" y="1607616"/>
                </a:cubicBezTo>
                <a:lnTo>
                  <a:pt x="3088344" y="1777903"/>
                </a:lnTo>
                <a:cubicBezTo>
                  <a:pt x="3088344" y="1830302"/>
                  <a:pt x="3130821" y="1872779"/>
                  <a:pt x="3183220" y="1872779"/>
                </a:cubicBezTo>
                <a:lnTo>
                  <a:pt x="3334111" y="1872779"/>
                </a:lnTo>
                <a:cubicBezTo>
                  <a:pt x="3386510" y="1872779"/>
                  <a:pt x="3428987" y="1830302"/>
                  <a:pt x="3428987" y="1777903"/>
                </a:cubicBezTo>
                <a:lnTo>
                  <a:pt x="3428987" y="1607616"/>
                </a:lnTo>
                <a:cubicBezTo>
                  <a:pt x="3428987" y="1555217"/>
                  <a:pt x="3386510" y="1512740"/>
                  <a:pt x="3334111" y="1512740"/>
                </a:cubicBezTo>
                <a:close/>
                <a:moveTo>
                  <a:pt x="317370" y="1192161"/>
                </a:moveTo>
                <a:lnTo>
                  <a:pt x="3571062" y="1192161"/>
                </a:lnTo>
                <a:cubicBezTo>
                  <a:pt x="3746341" y="1192161"/>
                  <a:pt x="3888432" y="1369515"/>
                  <a:pt x="3888432" y="1588294"/>
                </a:cubicBezTo>
                <a:lnTo>
                  <a:pt x="3888432" y="3172779"/>
                </a:lnTo>
                <a:cubicBezTo>
                  <a:pt x="3888432" y="3391558"/>
                  <a:pt x="3746341" y="3568912"/>
                  <a:pt x="3571062" y="3568912"/>
                </a:cubicBezTo>
                <a:lnTo>
                  <a:pt x="3484959" y="3568912"/>
                </a:lnTo>
                <a:lnTo>
                  <a:pt x="3484959" y="2490370"/>
                </a:lnTo>
                <a:lnTo>
                  <a:pt x="388615" y="2490370"/>
                </a:lnTo>
                <a:lnTo>
                  <a:pt x="388615" y="3568912"/>
                </a:lnTo>
                <a:lnTo>
                  <a:pt x="317370" y="3568912"/>
                </a:lnTo>
                <a:cubicBezTo>
                  <a:pt x="142091" y="3568912"/>
                  <a:pt x="0" y="3391558"/>
                  <a:pt x="0" y="3172779"/>
                </a:cubicBezTo>
                <a:lnTo>
                  <a:pt x="0" y="1588294"/>
                </a:lnTo>
                <a:cubicBezTo>
                  <a:pt x="0" y="1369515"/>
                  <a:pt x="142091" y="1192161"/>
                  <a:pt x="317370" y="1192161"/>
                </a:cubicBezTo>
                <a:close/>
                <a:moveTo>
                  <a:pt x="3010811" y="792088"/>
                </a:moveTo>
                <a:lnTo>
                  <a:pt x="3369518" y="792088"/>
                </a:lnTo>
                <a:lnTo>
                  <a:pt x="3369518" y="1080119"/>
                </a:lnTo>
                <a:lnTo>
                  <a:pt x="3010811" y="1080119"/>
                </a:lnTo>
                <a:close/>
                <a:moveTo>
                  <a:pt x="2700857" y="0"/>
                </a:moveTo>
                <a:lnTo>
                  <a:pt x="3329483" y="698376"/>
                </a:lnTo>
                <a:lnTo>
                  <a:pt x="2700857" y="698376"/>
                </a:lnTo>
                <a:close/>
                <a:moveTo>
                  <a:pt x="499864" y="0"/>
                </a:moveTo>
                <a:lnTo>
                  <a:pt x="2592288" y="0"/>
                </a:lnTo>
                <a:lnTo>
                  <a:pt x="2592288" y="298450"/>
                </a:lnTo>
                <a:lnTo>
                  <a:pt x="858571" y="298450"/>
                </a:lnTo>
                <a:lnTo>
                  <a:pt x="858571" y="1080119"/>
                </a:lnTo>
                <a:lnTo>
                  <a:pt x="499864" y="108011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2814" name="TextBox 2813">
            <a:extLst>
              <a:ext uri="{FF2B5EF4-FFF2-40B4-BE49-F238E27FC236}">
                <a16:creationId xmlns:a16="http://schemas.microsoft.com/office/drawing/2014/main" id="{0C202299-DEC2-4084-9C93-D76E839593FC}"/>
              </a:ext>
            </a:extLst>
          </p:cNvPr>
          <p:cNvSpPr txBox="1"/>
          <p:nvPr/>
        </p:nvSpPr>
        <p:spPr>
          <a:xfrm>
            <a:off x="5933568" y="5569194"/>
            <a:ext cx="12507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Easy to change colors, photos and Text.</a:t>
            </a:r>
            <a:r>
              <a: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815" name="TextBox 2814">
            <a:extLst>
              <a:ext uri="{FF2B5EF4-FFF2-40B4-BE49-F238E27FC236}">
                <a16:creationId xmlns:a16="http://schemas.microsoft.com/office/drawing/2014/main" id="{26C93D62-1639-494A-B892-8992C0EF2B48}"/>
              </a:ext>
            </a:extLst>
          </p:cNvPr>
          <p:cNvSpPr txBox="1"/>
          <p:nvPr/>
        </p:nvSpPr>
        <p:spPr>
          <a:xfrm>
            <a:off x="7438625" y="5569194"/>
            <a:ext cx="12507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Easy to change colors, photos and Text.</a:t>
            </a:r>
            <a:r>
              <a: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816" name="TextBox 2815">
            <a:extLst>
              <a:ext uri="{FF2B5EF4-FFF2-40B4-BE49-F238E27FC236}">
                <a16:creationId xmlns:a16="http://schemas.microsoft.com/office/drawing/2014/main" id="{483CA697-BFA6-40DD-8574-78A603B26612}"/>
              </a:ext>
            </a:extLst>
          </p:cNvPr>
          <p:cNvSpPr txBox="1"/>
          <p:nvPr/>
        </p:nvSpPr>
        <p:spPr>
          <a:xfrm>
            <a:off x="8943682" y="5569194"/>
            <a:ext cx="12507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Easy to change colors, photos and Text.</a:t>
            </a:r>
            <a:r>
              <a: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817" name="TextBox 2816">
            <a:extLst>
              <a:ext uri="{FF2B5EF4-FFF2-40B4-BE49-F238E27FC236}">
                <a16:creationId xmlns:a16="http://schemas.microsoft.com/office/drawing/2014/main" id="{74A1E084-9450-4CF3-BFFF-908A1D915EDE}"/>
              </a:ext>
            </a:extLst>
          </p:cNvPr>
          <p:cNvSpPr txBox="1"/>
          <p:nvPr/>
        </p:nvSpPr>
        <p:spPr>
          <a:xfrm>
            <a:off x="10448738" y="5569194"/>
            <a:ext cx="12507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Easy to change colors, photos and Text.</a:t>
            </a:r>
            <a:r>
              <a: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2818" name="Group 2817">
            <a:extLst>
              <a:ext uri="{FF2B5EF4-FFF2-40B4-BE49-F238E27FC236}">
                <a16:creationId xmlns:a16="http://schemas.microsoft.com/office/drawing/2014/main" id="{E61C2BEB-587A-438B-B072-392F3F466867}"/>
              </a:ext>
            </a:extLst>
          </p:cNvPr>
          <p:cNvGrpSpPr/>
          <p:nvPr/>
        </p:nvGrpSpPr>
        <p:grpSpPr>
          <a:xfrm>
            <a:off x="7425604" y="1837096"/>
            <a:ext cx="3987976" cy="775862"/>
            <a:chOff x="6324699" y="2356411"/>
            <a:chExt cx="2736305" cy="775862"/>
          </a:xfrm>
        </p:grpSpPr>
        <p:sp>
          <p:nvSpPr>
            <p:cNvPr id="2819" name="TextBox 2818">
              <a:extLst>
                <a:ext uri="{FF2B5EF4-FFF2-40B4-BE49-F238E27FC236}">
                  <a16:creationId xmlns:a16="http://schemas.microsoft.com/office/drawing/2014/main" id="{98DAB006-756D-45C7-9DA2-4E0043A054C2}"/>
                </a:ext>
              </a:extLst>
            </p:cNvPr>
            <p:cNvSpPr txBox="1"/>
            <p:nvPr/>
          </p:nvSpPr>
          <p:spPr>
            <a:xfrm>
              <a:off x="6324700" y="2670608"/>
              <a:ext cx="273630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2400" b="1" dirty="0">
                  <a:solidFill>
                    <a:schemeClr val="accent4"/>
                  </a:solidFill>
                  <a:cs typeface="Arial" pitchFamily="34" charset="0"/>
                </a:rPr>
                <a:t>Simple Presentation  </a:t>
              </a:r>
              <a:endParaRPr lang="ko-KR" altLang="en-US" sz="24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  <p:sp>
          <p:nvSpPr>
            <p:cNvPr id="2820" name="TextBox 2819">
              <a:extLst>
                <a:ext uri="{FF2B5EF4-FFF2-40B4-BE49-F238E27FC236}">
                  <a16:creationId xmlns:a16="http://schemas.microsoft.com/office/drawing/2014/main" id="{9E6BA102-E8AD-4DA5-B7C2-219EA650B6F6}"/>
                </a:ext>
              </a:extLst>
            </p:cNvPr>
            <p:cNvSpPr txBox="1"/>
            <p:nvPr/>
          </p:nvSpPr>
          <p:spPr>
            <a:xfrm>
              <a:off x="6324699" y="2356411"/>
              <a:ext cx="273630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2400" b="1" dirty="0">
                  <a:solidFill>
                    <a:schemeClr val="accent4"/>
                  </a:solidFill>
                  <a:cs typeface="Arial" pitchFamily="34" charset="0"/>
                </a:rPr>
                <a:t>Add Contents Title</a:t>
              </a:r>
              <a:endParaRPr lang="ko-KR" altLang="en-US" sz="24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grpSp>
        <p:nvGrpSpPr>
          <p:cNvPr id="2821" name="Group 2820">
            <a:extLst>
              <a:ext uri="{FF2B5EF4-FFF2-40B4-BE49-F238E27FC236}">
                <a16:creationId xmlns:a16="http://schemas.microsoft.com/office/drawing/2014/main" id="{2F4B13E1-F733-4E85-96CE-E1A7DCE75E2A}"/>
              </a:ext>
            </a:extLst>
          </p:cNvPr>
          <p:cNvGrpSpPr/>
          <p:nvPr/>
        </p:nvGrpSpPr>
        <p:grpSpPr>
          <a:xfrm>
            <a:off x="7526214" y="2670002"/>
            <a:ext cx="3887365" cy="1336772"/>
            <a:chOff x="4932040" y="3928857"/>
            <a:chExt cx="3456384" cy="1336772"/>
          </a:xfrm>
        </p:grpSpPr>
        <p:sp>
          <p:nvSpPr>
            <p:cNvPr id="2822" name="TextBox 2821">
              <a:extLst>
                <a:ext uri="{FF2B5EF4-FFF2-40B4-BE49-F238E27FC236}">
                  <a16:creationId xmlns:a16="http://schemas.microsoft.com/office/drawing/2014/main" id="{30FA06AF-BA1B-4D72-A9FC-0C8E1B2742F9}"/>
                </a:ext>
              </a:extLst>
            </p:cNvPr>
            <p:cNvSpPr txBox="1"/>
            <p:nvPr/>
          </p:nvSpPr>
          <p:spPr>
            <a:xfrm>
              <a:off x="4932040" y="4249966"/>
              <a:ext cx="3456384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Time, Money and Reputation. Easy to change colors, photos and Text. Get a modern PowerPoint  Presentation that is beautifully designed.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823" name="TextBox 2822">
              <a:extLst>
                <a:ext uri="{FF2B5EF4-FFF2-40B4-BE49-F238E27FC236}">
                  <a16:creationId xmlns:a16="http://schemas.microsoft.com/office/drawing/2014/main" id="{902F3FAE-D424-4738-A247-93C320DC4862}"/>
                </a:ext>
              </a:extLst>
            </p:cNvPr>
            <p:cNvSpPr txBox="1"/>
            <p:nvPr/>
          </p:nvSpPr>
          <p:spPr>
            <a:xfrm>
              <a:off x="4932040" y="3928857"/>
              <a:ext cx="3456384" cy="338554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824" name="TextBox 2823">
            <a:extLst>
              <a:ext uri="{FF2B5EF4-FFF2-40B4-BE49-F238E27FC236}">
                <a16:creationId xmlns:a16="http://schemas.microsoft.com/office/drawing/2014/main" id="{CB774F04-B31E-4803-832D-5E2E9D4FA8FC}"/>
              </a:ext>
            </a:extLst>
          </p:cNvPr>
          <p:cNvSpPr txBox="1"/>
          <p:nvPr/>
        </p:nvSpPr>
        <p:spPr>
          <a:xfrm>
            <a:off x="7387818" y="4411176"/>
            <a:ext cx="1352345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  Here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825" name="TextBox 2824">
            <a:extLst>
              <a:ext uri="{FF2B5EF4-FFF2-40B4-BE49-F238E27FC236}">
                <a16:creationId xmlns:a16="http://schemas.microsoft.com/office/drawing/2014/main" id="{D0206566-6942-4EA3-B0BF-C4CE8C611F4C}"/>
              </a:ext>
            </a:extLst>
          </p:cNvPr>
          <p:cNvSpPr txBox="1"/>
          <p:nvPr/>
        </p:nvSpPr>
        <p:spPr>
          <a:xfrm>
            <a:off x="5882762" y="4411176"/>
            <a:ext cx="1352345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  Here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826" name="TextBox 2825">
            <a:extLst>
              <a:ext uri="{FF2B5EF4-FFF2-40B4-BE49-F238E27FC236}">
                <a16:creationId xmlns:a16="http://schemas.microsoft.com/office/drawing/2014/main" id="{9039BB62-1904-403A-8D4C-BC4F6E670CA1}"/>
              </a:ext>
            </a:extLst>
          </p:cNvPr>
          <p:cNvSpPr txBox="1"/>
          <p:nvPr/>
        </p:nvSpPr>
        <p:spPr>
          <a:xfrm>
            <a:off x="8892874" y="4411176"/>
            <a:ext cx="1352345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  Here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827" name="TextBox 2826">
            <a:extLst>
              <a:ext uri="{FF2B5EF4-FFF2-40B4-BE49-F238E27FC236}">
                <a16:creationId xmlns:a16="http://schemas.microsoft.com/office/drawing/2014/main" id="{E8334D46-75D1-44DB-9EFC-87B8853451C5}"/>
              </a:ext>
            </a:extLst>
          </p:cNvPr>
          <p:cNvSpPr txBox="1"/>
          <p:nvPr/>
        </p:nvSpPr>
        <p:spPr>
          <a:xfrm>
            <a:off x="10397931" y="4411176"/>
            <a:ext cx="1352345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  Here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11277</TotalTime>
  <Words>116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99</cp:revision>
  <dcterms:created xsi:type="dcterms:W3CDTF">2018-02-18T19:39:47Z</dcterms:created>
  <dcterms:modified xsi:type="dcterms:W3CDTF">2020-08-31T07:42:54Z</dcterms:modified>
</cp:coreProperties>
</file>