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598" name="Graphic 5">
            <a:extLst>
              <a:ext uri="{FF2B5EF4-FFF2-40B4-BE49-F238E27FC236}">
                <a16:creationId xmlns:a16="http://schemas.microsoft.com/office/drawing/2014/main" id="{DAFE9F4E-D1F9-43A2-BF27-A17E827E36F9}"/>
              </a:ext>
            </a:extLst>
          </p:cNvPr>
          <p:cNvSpPr/>
          <p:nvPr/>
        </p:nvSpPr>
        <p:spPr>
          <a:xfrm>
            <a:off x="3507437" y="2583745"/>
            <a:ext cx="5177126" cy="2270812"/>
          </a:xfrm>
          <a:custGeom>
            <a:avLst/>
            <a:gdLst>
              <a:gd name="connsiteX0" fmla="*/ 12064365 w 12182475"/>
              <a:gd name="connsiteY0" fmla="*/ 15795 h 5343525"/>
              <a:gd name="connsiteX1" fmla="*/ 11901487 w 12182475"/>
              <a:gd name="connsiteY1" fmla="*/ 27225 h 5343525"/>
              <a:gd name="connsiteX2" fmla="*/ 11634787 w 12182475"/>
              <a:gd name="connsiteY2" fmla="*/ 152003 h 5343525"/>
              <a:gd name="connsiteX3" fmla="*/ 10728008 w 12182475"/>
              <a:gd name="connsiteY3" fmla="*/ 547290 h 5343525"/>
              <a:gd name="connsiteX4" fmla="*/ 9604058 w 12182475"/>
              <a:gd name="connsiteY4" fmla="*/ 1075928 h 5343525"/>
              <a:gd name="connsiteX5" fmla="*/ 8805862 w 12182475"/>
              <a:gd name="connsiteY5" fmla="*/ 1413113 h 5343525"/>
              <a:gd name="connsiteX6" fmla="*/ 8551545 w 12182475"/>
              <a:gd name="connsiteY6" fmla="*/ 1519793 h 5343525"/>
              <a:gd name="connsiteX7" fmla="*/ 8506778 w 12182475"/>
              <a:gd name="connsiteY7" fmla="*/ 1534080 h 5343525"/>
              <a:gd name="connsiteX8" fmla="*/ 8290560 w 12182475"/>
              <a:gd name="connsiteY8" fmla="*/ 1593135 h 5343525"/>
              <a:gd name="connsiteX9" fmla="*/ 8180070 w 12182475"/>
              <a:gd name="connsiteY9" fmla="*/ 1601708 h 5343525"/>
              <a:gd name="connsiteX10" fmla="*/ 7788593 w 12182475"/>
              <a:gd name="connsiteY10" fmla="*/ 1611233 h 5343525"/>
              <a:gd name="connsiteX11" fmla="*/ 7669530 w 12182475"/>
              <a:gd name="connsiteY11" fmla="*/ 1684575 h 5343525"/>
              <a:gd name="connsiteX12" fmla="*/ 7620953 w 12182475"/>
              <a:gd name="connsiteY12" fmla="*/ 1709340 h 5343525"/>
              <a:gd name="connsiteX13" fmla="*/ 7430453 w 12182475"/>
              <a:gd name="connsiteY13" fmla="*/ 1709340 h 5343525"/>
              <a:gd name="connsiteX14" fmla="*/ 7363778 w 12182475"/>
              <a:gd name="connsiteY14" fmla="*/ 1684575 h 5343525"/>
              <a:gd name="connsiteX15" fmla="*/ 7300913 w 12182475"/>
              <a:gd name="connsiteY15" fmla="*/ 1681718 h 5343525"/>
              <a:gd name="connsiteX16" fmla="*/ 7296150 w 12182475"/>
              <a:gd name="connsiteY16" fmla="*/ 1670288 h 5343525"/>
              <a:gd name="connsiteX17" fmla="*/ 7209473 w 12182475"/>
              <a:gd name="connsiteY17" fmla="*/ 1683623 h 5343525"/>
              <a:gd name="connsiteX18" fmla="*/ 7209473 w 12182475"/>
              <a:gd name="connsiteY18" fmla="*/ 1701721 h 5343525"/>
              <a:gd name="connsiteX19" fmla="*/ 7210425 w 12182475"/>
              <a:gd name="connsiteY19" fmla="*/ 1701721 h 5343525"/>
              <a:gd name="connsiteX20" fmla="*/ 7065645 w 12182475"/>
              <a:gd name="connsiteY20" fmla="*/ 1725533 h 5343525"/>
              <a:gd name="connsiteX21" fmla="*/ 6823710 w 12182475"/>
              <a:gd name="connsiteY21" fmla="*/ 1713150 h 5343525"/>
              <a:gd name="connsiteX22" fmla="*/ 6197918 w 12182475"/>
              <a:gd name="connsiteY22" fmla="*/ 1668383 h 5343525"/>
              <a:gd name="connsiteX23" fmla="*/ 5691188 w 12182475"/>
              <a:gd name="connsiteY23" fmla="*/ 1625521 h 5343525"/>
              <a:gd name="connsiteX24" fmla="*/ 5003483 w 12182475"/>
              <a:gd name="connsiteY24" fmla="*/ 1581705 h 5343525"/>
              <a:gd name="connsiteX25" fmla="*/ 4604385 w 12182475"/>
              <a:gd name="connsiteY25" fmla="*/ 1558846 h 5343525"/>
              <a:gd name="connsiteX26" fmla="*/ 4149090 w 12182475"/>
              <a:gd name="connsiteY26" fmla="*/ 1533128 h 5343525"/>
              <a:gd name="connsiteX27" fmla="*/ 3926205 w 12182475"/>
              <a:gd name="connsiteY27" fmla="*/ 1524555 h 5343525"/>
              <a:gd name="connsiteX28" fmla="*/ 3593783 w 12182475"/>
              <a:gd name="connsiteY28" fmla="*/ 1510268 h 5343525"/>
              <a:gd name="connsiteX29" fmla="*/ 2995613 w 12182475"/>
              <a:gd name="connsiteY29" fmla="*/ 1485503 h 5343525"/>
              <a:gd name="connsiteX30" fmla="*/ 2762250 w 12182475"/>
              <a:gd name="connsiteY30" fmla="*/ 1484550 h 5343525"/>
              <a:gd name="connsiteX31" fmla="*/ 2646045 w 12182475"/>
              <a:gd name="connsiteY31" fmla="*/ 1543605 h 5343525"/>
              <a:gd name="connsiteX32" fmla="*/ 2632710 w 12182475"/>
              <a:gd name="connsiteY32" fmla="*/ 1572180 h 5343525"/>
              <a:gd name="connsiteX33" fmla="*/ 2660333 w 12182475"/>
              <a:gd name="connsiteY33" fmla="*/ 1585515 h 5343525"/>
              <a:gd name="connsiteX34" fmla="*/ 2703195 w 12182475"/>
              <a:gd name="connsiteY34" fmla="*/ 1586468 h 5343525"/>
              <a:gd name="connsiteX35" fmla="*/ 3031808 w 12182475"/>
              <a:gd name="connsiteY35" fmla="*/ 1586468 h 5343525"/>
              <a:gd name="connsiteX36" fmla="*/ 3858578 w 12182475"/>
              <a:gd name="connsiteY36" fmla="*/ 1607423 h 5343525"/>
              <a:gd name="connsiteX37" fmla="*/ 4362450 w 12182475"/>
              <a:gd name="connsiteY37" fmla="*/ 1625521 h 5343525"/>
              <a:gd name="connsiteX38" fmla="*/ 5060633 w 12182475"/>
              <a:gd name="connsiteY38" fmla="*/ 1655048 h 5343525"/>
              <a:gd name="connsiteX39" fmla="*/ 5768340 w 12182475"/>
              <a:gd name="connsiteY39" fmla="*/ 1693148 h 5343525"/>
              <a:gd name="connsiteX40" fmla="*/ 6905625 w 12182475"/>
              <a:gd name="connsiteY40" fmla="*/ 1785540 h 5343525"/>
              <a:gd name="connsiteX41" fmla="*/ 7218998 w 12182475"/>
              <a:gd name="connsiteY41" fmla="*/ 1805543 h 5343525"/>
              <a:gd name="connsiteX42" fmla="*/ 7284720 w 12182475"/>
              <a:gd name="connsiteY42" fmla="*/ 1836023 h 5343525"/>
              <a:gd name="connsiteX43" fmla="*/ 7368540 w 12182475"/>
              <a:gd name="connsiteY43" fmla="*/ 1858883 h 5343525"/>
              <a:gd name="connsiteX44" fmla="*/ 7639050 w 12182475"/>
              <a:gd name="connsiteY44" fmla="*/ 1876980 h 5343525"/>
              <a:gd name="connsiteX45" fmla="*/ 7736205 w 12182475"/>
              <a:gd name="connsiteY45" fmla="*/ 1995090 h 5343525"/>
              <a:gd name="connsiteX46" fmla="*/ 7764780 w 12182475"/>
              <a:gd name="connsiteY46" fmla="*/ 2118915 h 5343525"/>
              <a:gd name="connsiteX47" fmla="*/ 7788593 w 12182475"/>
              <a:gd name="connsiteY47" fmla="*/ 2226548 h 5343525"/>
              <a:gd name="connsiteX48" fmla="*/ 7739063 w 12182475"/>
              <a:gd name="connsiteY48" fmla="*/ 2280840 h 5343525"/>
              <a:gd name="connsiteX49" fmla="*/ 7416165 w 12182475"/>
              <a:gd name="connsiteY49" fmla="*/ 2286556 h 5343525"/>
              <a:gd name="connsiteX50" fmla="*/ 7200900 w 12182475"/>
              <a:gd name="connsiteY50" fmla="*/ 2289413 h 5343525"/>
              <a:gd name="connsiteX51" fmla="*/ 6734175 w 12182475"/>
              <a:gd name="connsiteY51" fmla="*/ 2344658 h 5343525"/>
              <a:gd name="connsiteX52" fmla="*/ 6670358 w 12182475"/>
              <a:gd name="connsiteY52" fmla="*/ 2364660 h 5343525"/>
              <a:gd name="connsiteX53" fmla="*/ 6631305 w 12182475"/>
              <a:gd name="connsiteY53" fmla="*/ 2438956 h 5343525"/>
              <a:gd name="connsiteX54" fmla="*/ 6606540 w 12182475"/>
              <a:gd name="connsiteY54" fmla="*/ 2531348 h 5343525"/>
              <a:gd name="connsiteX55" fmla="*/ 6495098 w 12182475"/>
              <a:gd name="connsiteY55" fmla="*/ 2689463 h 5343525"/>
              <a:gd name="connsiteX56" fmla="*/ 6462713 w 12182475"/>
              <a:gd name="connsiteY56" fmla="*/ 2712323 h 5343525"/>
              <a:gd name="connsiteX57" fmla="*/ 6296025 w 12182475"/>
              <a:gd name="connsiteY57" fmla="*/ 2683748 h 5343525"/>
              <a:gd name="connsiteX58" fmla="*/ 5999798 w 12182475"/>
              <a:gd name="connsiteY58" fmla="*/ 2614215 h 5343525"/>
              <a:gd name="connsiteX59" fmla="*/ 5852160 w 12182475"/>
              <a:gd name="connsiteY59" fmla="*/ 2616121 h 5343525"/>
              <a:gd name="connsiteX60" fmla="*/ 5811203 w 12182475"/>
              <a:gd name="connsiteY60" fmla="*/ 2664698 h 5343525"/>
              <a:gd name="connsiteX61" fmla="*/ 5895975 w 12182475"/>
              <a:gd name="connsiteY61" fmla="*/ 2886631 h 5343525"/>
              <a:gd name="connsiteX62" fmla="*/ 5957888 w 12182475"/>
              <a:gd name="connsiteY62" fmla="*/ 2912348 h 5343525"/>
              <a:gd name="connsiteX63" fmla="*/ 6166485 w 12182475"/>
              <a:gd name="connsiteY63" fmla="*/ 2923778 h 5343525"/>
              <a:gd name="connsiteX64" fmla="*/ 6240780 w 12182475"/>
              <a:gd name="connsiteY64" fmla="*/ 2963783 h 5343525"/>
              <a:gd name="connsiteX65" fmla="*/ 6176963 w 12182475"/>
              <a:gd name="connsiteY65" fmla="*/ 3022838 h 5343525"/>
              <a:gd name="connsiteX66" fmla="*/ 5918835 w 12182475"/>
              <a:gd name="connsiteY66" fmla="*/ 3061890 h 5343525"/>
              <a:gd name="connsiteX67" fmla="*/ 5300663 w 12182475"/>
              <a:gd name="connsiteY67" fmla="*/ 3081893 h 5343525"/>
              <a:gd name="connsiteX68" fmla="*/ 4664393 w 12182475"/>
              <a:gd name="connsiteY68" fmla="*/ 3119040 h 5343525"/>
              <a:gd name="connsiteX69" fmla="*/ 4541520 w 12182475"/>
              <a:gd name="connsiteY69" fmla="*/ 3151425 h 5343525"/>
              <a:gd name="connsiteX70" fmla="*/ 4318635 w 12182475"/>
              <a:gd name="connsiteY70" fmla="*/ 3164761 h 5343525"/>
              <a:gd name="connsiteX71" fmla="*/ 3734753 w 12182475"/>
              <a:gd name="connsiteY71" fmla="*/ 3197146 h 5343525"/>
              <a:gd name="connsiteX72" fmla="*/ 3346133 w 12182475"/>
              <a:gd name="connsiteY72" fmla="*/ 3222863 h 5343525"/>
              <a:gd name="connsiteX73" fmla="*/ 3288983 w 12182475"/>
              <a:gd name="connsiteY73" fmla="*/ 3223815 h 5343525"/>
              <a:gd name="connsiteX74" fmla="*/ 3237548 w 12182475"/>
              <a:gd name="connsiteY74" fmla="*/ 3184763 h 5343525"/>
              <a:gd name="connsiteX75" fmla="*/ 3190875 w 12182475"/>
              <a:gd name="connsiteY75" fmla="*/ 3148568 h 5343525"/>
              <a:gd name="connsiteX76" fmla="*/ 2787015 w 12182475"/>
              <a:gd name="connsiteY76" fmla="*/ 3168571 h 5343525"/>
              <a:gd name="connsiteX77" fmla="*/ 2741295 w 12182475"/>
              <a:gd name="connsiteY77" fmla="*/ 3213338 h 5343525"/>
              <a:gd name="connsiteX78" fmla="*/ 2672715 w 12182475"/>
              <a:gd name="connsiteY78" fmla="*/ 3272393 h 5343525"/>
              <a:gd name="connsiteX79" fmla="*/ 2093595 w 12182475"/>
              <a:gd name="connsiteY79" fmla="*/ 3308588 h 5343525"/>
              <a:gd name="connsiteX80" fmla="*/ 1976438 w 12182475"/>
              <a:gd name="connsiteY80" fmla="*/ 3275250 h 5343525"/>
              <a:gd name="connsiteX81" fmla="*/ 1922145 w 12182475"/>
              <a:gd name="connsiteY81" fmla="*/ 3261915 h 5343525"/>
              <a:gd name="connsiteX82" fmla="*/ 1704023 w 12182475"/>
              <a:gd name="connsiteY82" fmla="*/ 3271440 h 5343525"/>
              <a:gd name="connsiteX83" fmla="*/ 1642110 w 12182475"/>
              <a:gd name="connsiteY83" fmla="*/ 3242865 h 5343525"/>
              <a:gd name="connsiteX84" fmla="*/ 1700213 w 12182475"/>
              <a:gd name="connsiteY84" fmla="*/ 3171428 h 5343525"/>
              <a:gd name="connsiteX85" fmla="*/ 1784985 w 12182475"/>
              <a:gd name="connsiteY85" fmla="*/ 3160950 h 5343525"/>
              <a:gd name="connsiteX86" fmla="*/ 1952625 w 12182475"/>
              <a:gd name="connsiteY86" fmla="*/ 3103800 h 5343525"/>
              <a:gd name="connsiteX87" fmla="*/ 2276475 w 12182475"/>
              <a:gd name="connsiteY87" fmla="*/ 2878058 h 5343525"/>
              <a:gd name="connsiteX88" fmla="*/ 2330768 w 12182475"/>
              <a:gd name="connsiteY88" fmla="*/ 2824718 h 5343525"/>
              <a:gd name="connsiteX89" fmla="*/ 2326005 w 12182475"/>
              <a:gd name="connsiteY89" fmla="*/ 2641838 h 5343525"/>
              <a:gd name="connsiteX90" fmla="*/ 2247900 w 12182475"/>
              <a:gd name="connsiteY90" fmla="*/ 2635171 h 5343525"/>
              <a:gd name="connsiteX91" fmla="*/ 2015490 w 12182475"/>
              <a:gd name="connsiteY91" fmla="*/ 2831386 h 5343525"/>
              <a:gd name="connsiteX92" fmla="*/ 1692593 w 12182475"/>
              <a:gd name="connsiteY92" fmla="*/ 3091418 h 5343525"/>
              <a:gd name="connsiteX93" fmla="*/ 1587818 w 12182475"/>
              <a:gd name="connsiteY93" fmla="*/ 3116183 h 5343525"/>
              <a:gd name="connsiteX94" fmla="*/ 1532573 w 12182475"/>
              <a:gd name="connsiteY94" fmla="*/ 3162856 h 5343525"/>
              <a:gd name="connsiteX95" fmla="*/ 1521143 w 12182475"/>
              <a:gd name="connsiteY95" fmla="*/ 3202861 h 5343525"/>
              <a:gd name="connsiteX96" fmla="*/ 1242060 w 12182475"/>
              <a:gd name="connsiteY96" fmla="*/ 3217148 h 5343525"/>
              <a:gd name="connsiteX97" fmla="*/ 1028700 w 12182475"/>
              <a:gd name="connsiteY97" fmla="*/ 2960925 h 5343525"/>
              <a:gd name="connsiteX98" fmla="*/ 364808 w 12182475"/>
              <a:gd name="connsiteY98" fmla="*/ 2143681 h 5343525"/>
              <a:gd name="connsiteX99" fmla="*/ 249555 w 12182475"/>
              <a:gd name="connsiteY99" fmla="*/ 2090340 h 5343525"/>
              <a:gd name="connsiteX100" fmla="*/ 51435 w 12182475"/>
              <a:gd name="connsiteY100" fmla="*/ 2114153 h 5343525"/>
              <a:gd name="connsiteX101" fmla="*/ 0 w 12182475"/>
              <a:gd name="connsiteY101" fmla="*/ 2115106 h 5343525"/>
              <a:gd name="connsiteX102" fmla="*/ 0 w 12182475"/>
              <a:gd name="connsiteY102" fmla="*/ 2134156 h 5343525"/>
              <a:gd name="connsiteX103" fmla="*/ 31433 w 12182475"/>
              <a:gd name="connsiteY103" fmla="*/ 2191306 h 5343525"/>
              <a:gd name="connsiteX104" fmla="*/ 760095 w 12182475"/>
              <a:gd name="connsiteY104" fmla="*/ 3408600 h 5343525"/>
              <a:gd name="connsiteX105" fmla="*/ 809625 w 12182475"/>
              <a:gd name="connsiteY105" fmla="*/ 3477181 h 5343525"/>
              <a:gd name="connsiteX106" fmla="*/ 858203 w 12182475"/>
              <a:gd name="connsiteY106" fmla="*/ 3482896 h 5343525"/>
              <a:gd name="connsiteX107" fmla="*/ 818198 w 12182475"/>
              <a:gd name="connsiteY107" fmla="*/ 3494325 h 5343525"/>
              <a:gd name="connsiteX108" fmla="*/ 590550 w 12182475"/>
              <a:gd name="connsiteY108" fmla="*/ 3505756 h 5343525"/>
              <a:gd name="connsiteX109" fmla="*/ 458153 w 12182475"/>
              <a:gd name="connsiteY109" fmla="*/ 3533378 h 5343525"/>
              <a:gd name="connsiteX110" fmla="*/ 446723 w 12182475"/>
              <a:gd name="connsiteY110" fmla="*/ 3589575 h 5343525"/>
              <a:gd name="connsiteX111" fmla="*/ 559118 w 12182475"/>
              <a:gd name="connsiteY111" fmla="*/ 3628628 h 5343525"/>
              <a:gd name="connsiteX112" fmla="*/ 782955 w 12182475"/>
              <a:gd name="connsiteY112" fmla="*/ 3634343 h 5343525"/>
              <a:gd name="connsiteX113" fmla="*/ 811530 w 12182475"/>
              <a:gd name="connsiteY113" fmla="*/ 3646725 h 5343525"/>
              <a:gd name="connsiteX114" fmla="*/ 794385 w 12182475"/>
              <a:gd name="connsiteY114" fmla="*/ 3677206 h 5343525"/>
              <a:gd name="connsiteX115" fmla="*/ 786765 w 12182475"/>
              <a:gd name="connsiteY115" fmla="*/ 3737213 h 5343525"/>
              <a:gd name="connsiteX116" fmla="*/ 828675 w 12182475"/>
              <a:gd name="connsiteY116" fmla="*/ 3869611 h 5343525"/>
              <a:gd name="connsiteX117" fmla="*/ 806768 w 12182475"/>
              <a:gd name="connsiteY117" fmla="*/ 4202033 h 5343525"/>
              <a:gd name="connsiteX118" fmla="*/ 847725 w 12182475"/>
              <a:gd name="connsiteY118" fmla="*/ 4292521 h 5343525"/>
              <a:gd name="connsiteX119" fmla="*/ 984885 w 12182475"/>
              <a:gd name="connsiteY119" fmla="*/ 4346813 h 5343525"/>
              <a:gd name="connsiteX120" fmla="*/ 1233488 w 12182475"/>
              <a:gd name="connsiteY120" fmla="*/ 4233466 h 5343525"/>
              <a:gd name="connsiteX121" fmla="*/ 1430655 w 12182475"/>
              <a:gd name="connsiteY121" fmla="*/ 3760073 h 5343525"/>
              <a:gd name="connsiteX122" fmla="*/ 1559243 w 12182475"/>
              <a:gd name="connsiteY122" fmla="*/ 3680063 h 5343525"/>
              <a:gd name="connsiteX123" fmla="*/ 2428875 w 12182475"/>
              <a:gd name="connsiteY123" fmla="*/ 3729593 h 5343525"/>
              <a:gd name="connsiteX124" fmla="*/ 2623185 w 12182475"/>
              <a:gd name="connsiteY124" fmla="*/ 3741023 h 5343525"/>
              <a:gd name="connsiteX125" fmla="*/ 2664143 w 12182475"/>
              <a:gd name="connsiteY125" fmla="*/ 3793411 h 5343525"/>
              <a:gd name="connsiteX126" fmla="*/ 2647950 w 12182475"/>
              <a:gd name="connsiteY126" fmla="*/ 3925808 h 5343525"/>
              <a:gd name="connsiteX127" fmla="*/ 2670810 w 12182475"/>
              <a:gd name="connsiteY127" fmla="*/ 3963908 h 5343525"/>
              <a:gd name="connsiteX128" fmla="*/ 3020378 w 12182475"/>
              <a:gd name="connsiteY128" fmla="*/ 3994388 h 5343525"/>
              <a:gd name="connsiteX129" fmla="*/ 3169920 w 12182475"/>
              <a:gd name="connsiteY129" fmla="*/ 3829606 h 5343525"/>
              <a:gd name="connsiteX130" fmla="*/ 3169920 w 12182475"/>
              <a:gd name="connsiteY130" fmla="*/ 3820081 h 5343525"/>
              <a:gd name="connsiteX131" fmla="*/ 3222308 w 12182475"/>
              <a:gd name="connsiteY131" fmla="*/ 3770550 h 5343525"/>
              <a:gd name="connsiteX132" fmla="*/ 3274695 w 12182475"/>
              <a:gd name="connsiteY132" fmla="*/ 3773408 h 5343525"/>
              <a:gd name="connsiteX133" fmla="*/ 3878580 w 12182475"/>
              <a:gd name="connsiteY133" fmla="*/ 3810556 h 5343525"/>
              <a:gd name="connsiteX134" fmla="*/ 5033963 w 12182475"/>
              <a:gd name="connsiteY134" fmla="*/ 3869611 h 5343525"/>
              <a:gd name="connsiteX135" fmla="*/ 5945505 w 12182475"/>
              <a:gd name="connsiteY135" fmla="*/ 3923903 h 5343525"/>
              <a:gd name="connsiteX136" fmla="*/ 6764655 w 12182475"/>
              <a:gd name="connsiteY136" fmla="*/ 4065825 h 5343525"/>
              <a:gd name="connsiteX137" fmla="*/ 7237095 w 12182475"/>
              <a:gd name="connsiteY137" fmla="*/ 4209653 h 5343525"/>
              <a:gd name="connsiteX138" fmla="*/ 7325678 w 12182475"/>
              <a:gd name="connsiteY138" fmla="*/ 4333478 h 5343525"/>
              <a:gd name="connsiteX139" fmla="*/ 7325678 w 12182475"/>
              <a:gd name="connsiteY139" fmla="*/ 4504928 h 5343525"/>
              <a:gd name="connsiteX140" fmla="*/ 7237095 w 12182475"/>
              <a:gd name="connsiteY140" fmla="*/ 4618276 h 5343525"/>
              <a:gd name="connsiteX141" fmla="*/ 6984683 w 12182475"/>
              <a:gd name="connsiteY141" fmla="*/ 4666853 h 5343525"/>
              <a:gd name="connsiteX142" fmla="*/ 6965633 w 12182475"/>
              <a:gd name="connsiteY142" fmla="*/ 4675426 h 5343525"/>
              <a:gd name="connsiteX143" fmla="*/ 6985635 w 12182475"/>
              <a:gd name="connsiteY143" fmla="*/ 4689713 h 5343525"/>
              <a:gd name="connsiteX144" fmla="*/ 7009448 w 12182475"/>
              <a:gd name="connsiteY144" fmla="*/ 4687808 h 5343525"/>
              <a:gd name="connsiteX145" fmla="*/ 7266623 w 12182475"/>
              <a:gd name="connsiteY145" fmla="*/ 4641136 h 5343525"/>
              <a:gd name="connsiteX146" fmla="*/ 7323773 w 12182475"/>
              <a:gd name="connsiteY146" fmla="*/ 4700191 h 5343525"/>
              <a:gd name="connsiteX147" fmla="*/ 7217093 w 12182475"/>
              <a:gd name="connsiteY147" fmla="*/ 4678283 h 5343525"/>
              <a:gd name="connsiteX148" fmla="*/ 7268528 w 12182475"/>
              <a:gd name="connsiteY148" fmla="*/ 4714478 h 5343525"/>
              <a:gd name="connsiteX149" fmla="*/ 7335203 w 12182475"/>
              <a:gd name="connsiteY149" fmla="*/ 4803061 h 5343525"/>
              <a:gd name="connsiteX150" fmla="*/ 7349490 w 12182475"/>
              <a:gd name="connsiteY150" fmla="*/ 5112623 h 5343525"/>
              <a:gd name="connsiteX151" fmla="*/ 7252335 w 12182475"/>
              <a:gd name="connsiteY151" fmla="*/ 5222161 h 5343525"/>
              <a:gd name="connsiteX152" fmla="*/ 7182803 w 12182475"/>
              <a:gd name="connsiteY152" fmla="*/ 5260261 h 5343525"/>
              <a:gd name="connsiteX153" fmla="*/ 7135178 w 12182475"/>
              <a:gd name="connsiteY153" fmla="*/ 5288836 h 5343525"/>
              <a:gd name="connsiteX154" fmla="*/ 6860858 w 12182475"/>
              <a:gd name="connsiteY154" fmla="*/ 5327888 h 5343525"/>
              <a:gd name="connsiteX155" fmla="*/ 6940868 w 12182475"/>
              <a:gd name="connsiteY155" fmla="*/ 5339318 h 5343525"/>
              <a:gd name="connsiteX156" fmla="*/ 7279958 w 12182475"/>
              <a:gd name="connsiteY156" fmla="*/ 5296456 h 5343525"/>
              <a:gd name="connsiteX157" fmla="*/ 9405937 w 12182475"/>
              <a:gd name="connsiteY157" fmla="*/ 5200253 h 5343525"/>
              <a:gd name="connsiteX158" fmla="*/ 9777412 w 12182475"/>
              <a:gd name="connsiteY158" fmla="*/ 5094526 h 5343525"/>
              <a:gd name="connsiteX159" fmla="*/ 10155555 w 12182475"/>
              <a:gd name="connsiteY159" fmla="*/ 4896406 h 5343525"/>
              <a:gd name="connsiteX160" fmla="*/ 10191750 w 12182475"/>
              <a:gd name="connsiteY160" fmla="*/ 4861163 h 5343525"/>
              <a:gd name="connsiteX161" fmla="*/ 10299383 w 12182475"/>
              <a:gd name="connsiteY161" fmla="*/ 4766866 h 5343525"/>
              <a:gd name="connsiteX162" fmla="*/ 10334625 w 12182475"/>
              <a:gd name="connsiteY162" fmla="*/ 4711621 h 5343525"/>
              <a:gd name="connsiteX163" fmla="*/ 10291762 w 12182475"/>
              <a:gd name="connsiteY163" fmla="*/ 4703048 h 5343525"/>
              <a:gd name="connsiteX164" fmla="*/ 10040302 w 12182475"/>
              <a:gd name="connsiteY164" fmla="*/ 4716383 h 5343525"/>
              <a:gd name="connsiteX165" fmla="*/ 8899208 w 12182475"/>
              <a:gd name="connsiteY165" fmla="*/ 4777343 h 5343525"/>
              <a:gd name="connsiteX166" fmla="*/ 8867775 w 12182475"/>
              <a:gd name="connsiteY166" fmla="*/ 4749721 h 5343525"/>
              <a:gd name="connsiteX167" fmla="*/ 8865870 w 12182475"/>
              <a:gd name="connsiteY167" fmla="*/ 4592558 h 5343525"/>
              <a:gd name="connsiteX168" fmla="*/ 8902065 w 12182475"/>
              <a:gd name="connsiteY168" fmla="*/ 4553506 h 5343525"/>
              <a:gd name="connsiteX169" fmla="*/ 9329737 w 12182475"/>
              <a:gd name="connsiteY169" fmla="*/ 4534456 h 5343525"/>
              <a:gd name="connsiteX170" fmla="*/ 9879330 w 12182475"/>
              <a:gd name="connsiteY170" fmla="*/ 4427776 h 5343525"/>
              <a:gd name="connsiteX171" fmla="*/ 10074593 w 12182475"/>
              <a:gd name="connsiteY171" fmla="*/ 4318238 h 5343525"/>
              <a:gd name="connsiteX172" fmla="*/ 10226993 w 12182475"/>
              <a:gd name="connsiteY172" fmla="*/ 4274423 h 5343525"/>
              <a:gd name="connsiteX173" fmla="*/ 10259377 w 12182475"/>
              <a:gd name="connsiteY173" fmla="*/ 4270613 h 5343525"/>
              <a:gd name="connsiteX174" fmla="*/ 10765155 w 12182475"/>
              <a:gd name="connsiteY174" fmla="*/ 4159171 h 5343525"/>
              <a:gd name="connsiteX175" fmla="*/ 11420475 w 12182475"/>
              <a:gd name="connsiteY175" fmla="*/ 3824843 h 5343525"/>
              <a:gd name="connsiteX176" fmla="*/ 11482387 w 12182475"/>
              <a:gd name="connsiteY176" fmla="*/ 3548618 h 5343525"/>
              <a:gd name="connsiteX177" fmla="*/ 11401425 w 12182475"/>
              <a:gd name="connsiteY177" fmla="*/ 3425746 h 5343525"/>
              <a:gd name="connsiteX178" fmla="*/ 11221402 w 12182475"/>
              <a:gd name="connsiteY178" fmla="*/ 3279061 h 5343525"/>
              <a:gd name="connsiteX179" fmla="*/ 11190923 w 12182475"/>
              <a:gd name="connsiteY179" fmla="*/ 3252390 h 5343525"/>
              <a:gd name="connsiteX180" fmla="*/ 11145202 w 12182475"/>
              <a:gd name="connsiteY180" fmla="*/ 3200956 h 5343525"/>
              <a:gd name="connsiteX181" fmla="*/ 11031855 w 12182475"/>
              <a:gd name="connsiteY181" fmla="*/ 3151425 h 5343525"/>
              <a:gd name="connsiteX182" fmla="*/ 10307955 w 12182475"/>
              <a:gd name="connsiteY182" fmla="*/ 2720896 h 5343525"/>
              <a:gd name="connsiteX183" fmla="*/ 10266998 w 12182475"/>
              <a:gd name="connsiteY183" fmla="*/ 2665650 h 5343525"/>
              <a:gd name="connsiteX184" fmla="*/ 10224135 w 12182475"/>
              <a:gd name="connsiteY184" fmla="*/ 2601833 h 5343525"/>
              <a:gd name="connsiteX185" fmla="*/ 10025062 w 12182475"/>
              <a:gd name="connsiteY185" fmla="*/ 2513250 h 5343525"/>
              <a:gd name="connsiteX186" fmla="*/ 9633585 w 12182475"/>
              <a:gd name="connsiteY186" fmla="*/ 2467531 h 5343525"/>
              <a:gd name="connsiteX187" fmla="*/ 8973503 w 12182475"/>
              <a:gd name="connsiteY187" fmla="*/ 2499915 h 5343525"/>
              <a:gd name="connsiteX188" fmla="*/ 8897303 w 12182475"/>
              <a:gd name="connsiteY188" fmla="*/ 2468483 h 5343525"/>
              <a:gd name="connsiteX189" fmla="*/ 8864917 w 12182475"/>
              <a:gd name="connsiteY189" fmla="*/ 2427526 h 5343525"/>
              <a:gd name="connsiteX190" fmla="*/ 8533448 w 12182475"/>
              <a:gd name="connsiteY190" fmla="*/ 2276078 h 5343525"/>
              <a:gd name="connsiteX191" fmla="*/ 8405812 w 12182475"/>
              <a:gd name="connsiteY191" fmla="*/ 2217976 h 5343525"/>
              <a:gd name="connsiteX192" fmla="*/ 8244840 w 12182475"/>
              <a:gd name="connsiteY192" fmla="*/ 2042715 h 5343525"/>
              <a:gd name="connsiteX193" fmla="*/ 8218170 w 12182475"/>
              <a:gd name="connsiteY193" fmla="*/ 1921748 h 5343525"/>
              <a:gd name="connsiteX194" fmla="*/ 8218170 w 12182475"/>
              <a:gd name="connsiteY194" fmla="*/ 1888410 h 5343525"/>
              <a:gd name="connsiteX195" fmla="*/ 8187690 w 12182475"/>
              <a:gd name="connsiteY195" fmla="*/ 1896030 h 5343525"/>
              <a:gd name="connsiteX196" fmla="*/ 8159115 w 12182475"/>
              <a:gd name="connsiteY196" fmla="*/ 1897935 h 5343525"/>
              <a:gd name="connsiteX197" fmla="*/ 8158163 w 12182475"/>
              <a:gd name="connsiteY197" fmla="*/ 1863646 h 5343525"/>
              <a:gd name="connsiteX198" fmla="*/ 8194358 w 12182475"/>
              <a:gd name="connsiteY198" fmla="*/ 1834118 h 5343525"/>
              <a:gd name="connsiteX199" fmla="*/ 8441055 w 12182475"/>
              <a:gd name="connsiteY199" fmla="*/ 1723628 h 5343525"/>
              <a:gd name="connsiteX200" fmla="*/ 8525828 w 12182475"/>
              <a:gd name="connsiteY200" fmla="*/ 1651238 h 5343525"/>
              <a:gd name="connsiteX201" fmla="*/ 8545830 w 12182475"/>
              <a:gd name="connsiteY201" fmla="*/ 1633140 h 5343525"/>
              <a:gd name="connsiteX202" fmla="*/ 9067800 w 12182475"/>
              <a:gd name="connsiteY202" fmla="*/ 1452165 h 5343525"/>
              <a:gd name="connsiteX203" fmla="*/ 9309735 w 12182475"/>
              <a:gd name="connsiteY203" fmla="*/ 1408350 h 5343525"/>
              <a:gd name="connsiteX204" fmla="*/ 9508808 w 12182475"/>
              <a:gd name="connsiteY204" fmla="*/ 1317863 h 5343525"/>
              <a:gd name="connsiteX205" fmla="*/ 11656695 w 12182475"/>
              <a:gd name="connsiteY205" fmla="*/ 324405 h 5343525"/>
              <a:gd name="connsiteX206" fmla="*/ 12190095 w 12182475"/>
              <a:gd name="connsiteY206" fmla="*/ 65325 h 5343525"/>
              <a:gd name="connsiteX207" fmla="*/ 12190095 w 12182475"/>
              <a:gd name="connsiteY207" fmla="*/ 46275 h 5343525"/>
              <a:gd name="connsiteX208" fmla="*/ 12064365 w 12182475"/>
              <a:gd name="connsiteY208" fmla="*/ 15795 h 5343525"/>
              <a:gd name="connsiteX209" fmla="*/ 7232333 w 12182475"/>
              <a:gd name="connsiteY209" fmla="*/ 1703625 h 5343525"/>
              <a:gd name="connsiteX210" fmla="*/ 7233285 w 12182475"/>
              <a:gd name="connsiteY210" fmla="*/ 1687433 h 5343525"/>
              <a:gd name="connsiteX211" fmla="*/ 7273290 w 12182475"/>
              <a:gd name="connsiteY211" fmla="*/ 1686480 h 5343525"/>
              <a:gd name="connsiteX212" fmla="*/ 7232333 w 12182475"/>
              <a:gd name="connsiteY212" fmla="*/ 1703625 h 5343525"/>
              <a:gd name="connsiteX213" fmla="*/ 7655243 w 12182475"/>
              <a:gd name="connsiteY213" fmla="*/ 1839833 h 5343525"/>
              <a:gd name="connsiteX214" fmla="*/ 7591425 w 12182475"/>
              <a:gd name="connsiteY214" fmla="*/ 1833165 h 5343525"/>
              <a:gd name="connsiteX215" fmla="*/ 7506653 w 12182475"/>
              <a:gd name="connsiteY215" fmla="*/ 1825546 h 5343525"/>
              <a:gd name="connsiteX216" fmla="*/ 7489508 w 12182475"/>
              <a:gd name="connsiteY216" fmla="*/ 1814115 h 5343525"/>
              <a:gd name="connsiteX217" fmla="*/ 7510463 w 12182475"/>
              <a:gd name="connsiteY217" fmla="*/ 1803638 h 5343525"/>
              <a:gd name="connsiteX218" fmla="*/ 7651433 w 12182475"/>
              <a:gd name="connsiteY218" fmla="*/ 1823640 h 5343525"/>
              <a:gd name="connsiteX219" fmla="*/ 7655243 w 12182475"/>
              <a:gd name="connsiteY219" fmla="*/ 1839833 h 5343525"/>
              <a:gd name="connsiteX220" fmla="*/ 10062210 w 12182475"/>
              <a:gd name="connsiteY220" fmla="*/ 4816396 h 5343525"/>
              <a:gd name="connsiteX221" fmla="*/ 10085070 w 12182475"/>
              <a:gd name="connsiteY221" fmla="*/ 4797346 h 5343525"/>
              <a:gd name="connsiteX222" fmla="*/ 10188893 w 12182475"/>
              <a:gd name="connsiteY222" fmla="*/ 4794488 h 5343525"/>
              <a:gd name="connsiteX223" fmla="*/ 10066020 w 12182475"/>
              <a:gd name="connsiteY223" fmla="*/ 4834493 h 5343525"/>
              <a:gd name="connsiteX224" fmla="*/ 10062210 w 12182475"/>
              <a:gd name="connsiteY224" fmla="*/ 4816396 h 5343525"/>
              <a:gd name="connsiteX225" fmla="*/ 8892540 w 12182475"/>
              <a:gd name="connsiteY225" fmla="*/ 4861163 h 5343525"/>
              <a:gd name="connsiteX226" fmla="*/ 8932545 w 12182475"/>
              <a:gd name="connsiteY226" fmla="*/ 4845923 h 5343525"/>
              <a:gd name="connsiteX227" fmla="*/ 9484042 w 12182475"/>
              <a:gd name="connsiteY227" fmla="*/ 4815443 h 5343525"/>
              <a:gd name="connsiteX228" fmla="*/ 9584055 w 12182475"/>
              <a:gd name="connsiteY228" fmla="*/ 4815443 h 5343525"/>
              <a:gd name="connsiteX229" fmla="*/ 9584055 w 12182475"/>
              <a:gd name="connsiteY229" fmla="*/ 4810681 h 5343525"/>
              <a:gd name="connsiteX230" fmla="*/ 9812655 w 12182475"/>
              <a:gd name="connsiteY230" fmla="*/ 4798298 h 5343525"/>
              <a:gd name="connsiteX231" fmla="*/ 9973627 w 12182475"/>
              <a:gd name="connsiteY231" fmla="*/ 4824016 h 5343525"/>
              <a:gd name="connsiteX232" fmla="*/ 10006965 w 12182475"/>
              <a:gd name="connsiteY232" fmla="*/ 4845923 h 5343525"/>
              <a:gd name="connsiteX233" fmla="*/ 9982200 w 12182475"/>
              <a:gd name="connsiteY233" fmla="*/ 4894501 h 5343525"/>
              <a:gd name="connsiteX234" fmla="*/ 9851708 w 12182475"/>
              <a:gd name="connsiteY234" fmla="*/ 4972606 h 5343525"/>
              <a:gd name="connsiteX235" fmla="*/ 9507855 w 12182475"/>
              <a:gd name="connsiteY235" fmla="*/ 5116433 h 5343525"/>
              <a:gd name="connsiteX236" fmla="*/ 9189720 w 12182475"/>
              <a:gd name="connsiteY236" fmla="*/ 5137388 h 5343525"/>
              <a:gd name="connsiteX237" fmla="*/ 8961120 w 12182475"/>
              <a:gd name="connsiteY237" fmla="*/ 5146913 h 5343525"/>
              <a:gd name="connsiteX238" fmla="*/ 8901112 w 12182475"/>
              <a:gd name="connsiteY238" fmla="*/ 5106908 h 5343525"/>
              <a:gd name="connsiteX239" fmla="*/ 8892540 w 12182475"/>
              <a:gd name="connsiteY239" fmla="*/ 4861163 h 5343525"/>
              <a:gd name="connsiteX240" fmla="*/ 10426065 w 12182475"/>
              <a:gd name="connsiteY240" fmla="*/ 2900918 h 5343525"/>
              <a:gd name="connsiteX241" fmla="*/ 10502265 w 12182475"/>
              <a:gd name="connsiteY241" fmla="*/ 2953306 h 5343525"/>
              <a:gd name="connsiteX242" fmla="*/ 10552748 w 12182475"/>
              <a:gd name="connsiteY242" fmla="*/ 2989500 h 5343525"/>
              <a:gd name="connsiteX243" fmla="*/ 10531793 w 12182475"/>
              <a:gd name="connsiteY243" fmla="*/ 3109515 h 5343525"/>
              <a:gd name="connsiteX244" fmla="*/ 10510837 w 12182475"/>
              <a:gd name="connsiteY244" fmla="*/ 3110468 h 5343525"/>
              <a:gd name="connsiteX245" fmla="*/ 10413683 w 12182475"/>
              <a:gd name="connsiteY245" fmla="*/ 2970450 h 5343525"/>
              <a:gd name="connsiteX246" fmla="*/ 10409873 w 12182475"/>
              <a:gd name="connsiteY246" fmla="*/ 2909490 h 5343525"/>
              <a:gd name="connsiteX247" fmla="*/ 10426065 w 12182475"/>
              <a:gd name="connsiteY247" fmla="*/ 2900918 h 5343525"/>
              <a:gd name="connsiteX248" fmla="*/ 10119360 w 12182475"/>
              <a:gd name="connsiteY248" fmla="*/ 2975213 h 5343525"/>
              <a:gd name="connsiteX249" fmla="*/ 10119360 w 12182475"/>
              <a:gd name="connsiteY249" fmla="*/ 2975213 h 5343525"/>
              <a:gd name="connsiteX250" fmla="*/ 10148887 w 12182475"/>
              <a:gd name="connsiteY250" fmla="*/ 2954258 h 5343525"/>
              <a:gd name="connsiteX251" fmla="*/ 10148887 w 12182475"/>
              <a:gd name="connsiteY251" fmla="*/ 2954258 h 5343525"/>
              <a:gd name="connsiteX252" fmla="*/ 10148887 w 12182475"/>
              <a:gd name="connsiteY252" fmla="*/ 2954258 h 5343525"/>
              <a:gd name="connsiteX253" fmla="*/ 10165080 w 12182475"/>
              <a:gd name="connsiteY253" fmla="*/ 2929493 h 5343525"/>
              <a:gd name="connsiteX254" fmla="*/ 10178415 w 12182475"/>
              <a:gd name="connsiteY254" fmla="*/ 2944733 h 5343525"/>
              <a:gd name="connsiteX255" fmla="*/ 10194608 w 12182475"/>
              <a:gd name="connsiteY255" fmla="*/ 2964736 h 5343525"/>
              <a:gd name="connsiteX256" fmla="*/ 10177462 w 12182475"/>
              <a:gd name="connsiteY256" fmla="*/ 3000931 h 5343525"/>
              <a:gd name="connsiteX257" fmla="*/ 10121265 w 12182475"/>
              <a:gd name="connsiteY257" fmla="*/ 2999978 h 5343525"/>
              <a:gd name="connsiteX258" fmla="*/ 10119360 w 12182475"/>
              <a:gd name="connsiteY258" fmla="*/ 2975213 h 5343525"/>
              <a:gd name="connsiteX259" fmla="*/ 10213658 w 12182475"/>
              <a:gd name="connsiteY259" fmla="*/ 3041888 h 5343525"/>
              <a:gd name="connsiteX260" fmla="*/ 10250805 w 12182475"/>
              <a:gd name="connsiteY260" fmla="*/ 3039983 h 5343525"/>
              <a:gd name="connsiteX261" fmla="*/ 10292715 w 12182475"/>
              <a:gd name="connsiteY261" fmla="*/ 3026648 h 5343525"/>
              <a:gd name="connsiteX262" fmla="*/ 10345102 w 12182475"/>
              <a:gd name="connsiteY262" fmla="*/ 3167618 h 5343525"/>
              <a:gd name="connsiteX263" fmla="*/ 10315575 w 12182475"/>
              <a:gd name="connsiteY263" fmla="*/ 3187621 h 5343525"/>
              <a:gd name="connsiteX264" fmla="*/ 10112693 w 12182475"/>
              <a:gd name="connsiteY264" fmla="*/ 3111421 h 5343525"/>
              <a:gd name="connsiteX265" fmla="*/ 10076498 w 12182475"/>
              <a:gd name="connsiteY265" fmla="*/ 3041888 h 5343525"/>
              <a:gd name="connsiteX266" fmla="*/ 10213658 w 12182475"/>
              <a:gd name="connsiteY266" fmla="*/ 3041888 h 5343525"/>
              <a:gd name="connsiteX267" fmla="*/ 9607867 w 12182475"/>
              <a:gd name="connsiteY267" fmla="*/ 4424918 h 5343525"/>
              <a:gd name="connsiteX268" fmla="*/ 9637395 w 12182475"/>
              <a:gd name="connsiteY268" fmla="*/ 4391581 h 5343525"/>
              <a:gd name="connsiteX269" fmla="*/ 9734550 w 12182475"/>
              <a:gd name="connsiteY269" fmla="*/ 4373483 h 5343525"/>
              <a:gd name="connsiteX270" fmla="*/ 9781223 w 12182475"/>
              <a:gd name="connsiteY270" fmla="*/ 4356338 h 5343525"/>
              <a:gd name="connsiteX271" fmla="*/ 9807893 w 12182475"/>
              <a:gd name="connsiteY271" fmla="*/ 4360148 h 5343525"/>
              <a:gd name="connsiteX272" fmla="*/ 9798368 w 12182475"/>
              <a:gd name="connsiteY272" fmla="*/ 4383961 h 5343525"/>
              <a:gd name="connsiteX273" fmla="*/ 9633585 w 12182475"/>
              <a:gd name="connsiteY273" fmla="*/ 4434443 h 5343525"/>
              <a:gd name="connsiteX274" fmla="*/ 9607867 w 12182475"/>
              <a:gd name="connsiteY274" fmla="*/ 4424918 h 5343525"/>
              <a:gd name="connsiteX275" fmla="*/ 9068753 w 12182475"/>
              <a:gd name="connsiteY275" fmla="*/ 4430633 h 5343525"/>
              <a:gd name="connsiteX276" fmla="*/ 9500235 w 12182475"/>
              <a:gd name="connsiteY276" fmla="*/ 4402058 h 5343525"/>
              <a:gd name="connsiteX277" fmla="*/ 9582150 w 12182475"/>
              <a:gd name="connsiteY277" fmla="*/ 4443016 h 5343525"/>
              <a:gd name="connsiteX278" fmla="*/ 9339262 w 12182475"/>
              <a:gd name="connsiteY278" fmla="*/ 4453493 h 5343525"/>
              <a:gd name="connsiteX279" fmla="*/ 9063990 w 12182475"/>
              <a:gd name="connsiteY279" fmla="*/ 4467781 h 5343525"/>
              <a:gd name="connsiteX280" fmla="*/ 9014460 w 12182475"/>
              <a:gd name="connsiteY280" fmla="*/ 4442063 h 5343525"/>
              <a:gd name="connsiteX281" fmla="*/ 9068753 w 12182475"/>
              <a:gd name="connsiteY281" fmla="*/ 4430633 h 5343525"/>
              <a:gd name="connsiteX282" fmla="*/ 8871585 w 12182475"/>
              <a:gd name="connsiteY282" fmla="*/ 4465876 h 5343525"/>
              <a:gd name="connsiteX283" fmla="*/ 8902065 w 12182475"/>
              <a:gd name="connsiteY283" fmla="*/ 4425871 h 5343525"/>
              <a:gd name="connsiteX284" fmla="*/ 8920162 w 12182475"/>
              <a:gd name="connsiteY284" fmla="*/ 4439206 h 5343525"/>
              <a:gd name="connsiteX285" fmla="*/ 8885873 w 12182475"/>
              <a:gd name="connsiteY285" fmla="*/ 4476353 h 5343525"/>
              <a:gd name="connsiteX286" fmla="*/ 8871585 w 12182475"/>
              <a:gd name="connsiteY286" fmla="*/ 4465876 h 5343525"/>
              <a:gd name="connsiteX287" fmla="*/ 8097203 w 12182475"/>
              <a:gd name="connsiteY287" fmla="*/ 2091293 h 5343525"/>
              <a:gd name="connsiteX288" fmla="*/ 8148638 w 12182475"/>
              <a:gd name="connsiteY288" fmla="*/ 2141776 h 5343525"/>
              <a:gd name="connsiteX289" fmla="*/ 8121015 w 12182475"/>
              <a:gd name="connsiteY289" fmla="*/ 2170351 h 5343525"/>
              <a:gd name="connsiteX290" fmla="*/ 8073390 w 12182475"/>
              <a:gd name="connsiteY290" fmla="*/ 2104628 h 5343525"/>
              <a:gd name="connsiteX291" fmla="*/ 8097203 w 12182475"/>
              <a:gd name="connsiteY291" fmla="*/ 2091293 h 5343525"/>
              <a:gd name="connsiteX292" fmla="*/ 7761923 w 12182475"/>
              <a:gd name="connsiteY292" fmla="*/ 2070338 h 5343525"/>
              <a:gd name="connsiteX293" fmla="*/ 7743825 w 12182475"/>
              <a:gd name="connsiteY293" fmla="*/ 1994138 h 5343525"/>
              <a:gd name="connsiteX294" fmla="*/ 7781925 w 12182475"/>
              <a:gd name="connsiteY294" fmla="*/ 1956038 h 5343525"/>
              <a:gd name="connsiteX295" fmla="*/ 7853363 w 12182475"/>
              <a:gd name="connsiteY295" fmla="*/ 1951275 h 5343525"/>
              <a:gd name="connsiteX296" fmla="*/ 7920990 w 12182475"/>
              <a:gd name="connsiteY296" fmla="*/ 1991280 h 5343525"/>
              <a:gd name="connsiteX297" fmla="*/ 7924800 w 12182475"/>
              <a:gd name="connsiteY297" fmla="*/ 1991280 h 5343525"/>
              <a:gd name="connsiteX298" fmla="*/ 7866698 w 12182475"/>
              <a:gd name="connsiteY298" fmla="*/ 1949371 h 5343525"/>
              <a:gd name="connsiteX299" fmla="*/ 7909560 w 12182475"/>
              <a:gd name="connsiteY299" fmla="*/ 1933178 h 5343525"/>
              <a:gd name="connsiteX300" fmla="*/ 7936230 w 12182475"/>
              <a:gd name="connsiteY300" fmla="*/ 1978898 h 5343525"/>
              <a:gd name="connsiteX301" fmla="*/ 7932420 w 12182475"/>
              <a:gd name="connsiteY301" fmla="*/ 2020808 h 5343525"/>
              <a:gd name="connsiteX302" fmla="*/ 7789545 w 12182475"/>
              <a:gd name="connsiteY302" fmla="*/ 2088435 h 5343525"/>
              <a:gd name="connsiteX303" fmla="*/ 7761923 w 12182475"/>
              <a:gd name="connsiteY303" fmla="*/ 2070338 h 5343525"/>
              <a:gd name="connsiteX304" fmla="*/ 7904798 w 12182475"/>
              <a:gd name="connsiteY304" fmla="*/ 2105581 h 5343525"/>
              <a:gd name="connsiteX305" fmla="*/ 7864793 w 12182475"/>
              <a:gd name="connsiteY305" fmla="*/ 2184638 h 5343525"/>
              <a:gd name="connsiteX306" fmla="*/ 7869555 w 12182475"/>
              <a:gd name="connsiteY306" fmla="*/ 2101771 h 5343525"/>
              <a:gd name="connsiteX307" fmla="*/ 7888605 w 12182475"/>
              <a:gd name="connsiteY307" fmla="*/ 2088435 h 5343525"/>
              <a:gd name="connsiteX308" fmla="*/ 7904798 w 12182475"/>
              <a:gd name="connsiteY308" fmla="*/ 2105581 h 5343525"/>
              <a:gd name="connsiteX309" fmla="*/ 7850505 w 12182475"/>
              <a:gd name="connsiteY309" fmla="*/ 2123678 h 5343525"/>
              <a:gd name="connsiteX310" fmla="*/ 7823835 w 12182475"/>
              <a:gd name="connsiteY310" fmla="*/ 2153206 h 5343525"/>
              <a:gd name="connsiteX311" fmla="*/ 7802880 w 12182475"/>
              <a:gd name="connsiteY311" fmla="*/ 2135108 h 5343525"/>
              <a:gd name="connsiteX312" fmla="*/ 7831455 w 12182475"/>
              <a:gd name="connsiteY312" fmla="*/ 2109390 h 5343525"/>
              <a:gd name="connsiteX313" fmla="*/ 7850505 w 12182475"/>
              <a:gd name="connsiteY313" fmla="*/ 2123678 h 5343525"/>
              <a:gd name="connsiteX314" fmla="*/ 7782878 w 12182475"/>
              <a:gd name="connsiteY314" fmla="*/ 2145585 h 5343525"/>
              <a:gd name="connsiteX315" fmla="*/ 7837170 w 12182475"/>
              <a:gd name="connsiteY315" fmla="*/ 2217976 h 5343525"/>
              <a:gd name="connsiteX316" fmla="*/ 7838123 w 12182475"/>
              <a:gd name="connsiteY316" fmla="*/ 2239883 h 5343525"/>
              <a:gd name="connsiteX317" fmla="*/ 7813358 w 12182475"/>
              <a:gd name="connsiteY317" fmla="*/ 2230358 h 5343525"/>
              <a:gd name="connsiteX318" fmla="*/ 7782878 w 12182475"/>
              <a:gd name="connsiteY318" fmla="*/ 2145585 h 5343525"/>
              <a:gd name="connsiteX319" fmla="*/ 7385685 w 12182475"/>
              <a:gd name="connsiteY319" fmla="*/ 4424918 h 5343525"/>
              <a:gd name="connsiteX320" fmla="*/ 7402830 w 12182475"/>
              <a:gd name="connsiteY320" fmla="*/ 4282996 h 5343525"/>
              <a:gd name="connsiteX321" fmla="*/ 7423785 w 12182475"/>
              <a:gd name="connsiteY321" fmla="*/ 4260136 h 5343525"/>
              <a:gd name="connsiteX322" fmla="*/ 7434263 w 12182475"/>
              <a:gd name="connsiteY322" fmla="*/ 4286806 h 5343525"/>
              <a:gd name="connsiteX323" fmla="*/ 7437120 w 12182475"/>
              <a:gd name="connsiteY323" fmla="*/ 4504928 h 5343525"/>
              <a:gd name="connsiteX324" fmla="*/ 7405688 w 12182475"/>
              <a:gd name="connsiteY324" fmla="*/ 4543981 h 5343525"/>
              <a:gd name="connsiteX325" fmla="*/ 7386638 w 12182475"/>
              <a:gd name="connsiteY325" fmla="*/ 4503023 h 5343525"/>
              <a:gd name="connsiteX326" fmla="*/ 7385685 w 12182475"/>
              <a:gd name="connsiteY326" fmla="*/ 4424918 h 5343525"/>
              <a:gd name="connsiteX327" fmla="*/ 8822055 w 12182475"/>
              <a:gd name="connsiteY327" fmla="*/ 4950698 h 5343525"/>
              <a:gd name="connsiteX328" fmla="*/ 8816340 w 12182475"/>
              <a:gd name="connsiteY328" fmla="*/ 5083095 h 5343525"/>
              <a:gd name="connsiteX329" fmla="*/ 8738235 w 12182475"/>
              <a:gd name="connsiteY329" fmla="*/ 5152628 h 5343525"/>
              <a:gd name="connsiteX330" fmla="*/ 8239125 w 12182475"/>
              <a:gd name="connsiteY330" fmla="*/ 5175488 h 5343525"/>
              <a:gd name="connsiteX331" fmla="*/ 7535228 w 12182475"/>
              <a:gd name="connsiteY331" fmla="*/ 5212636 h 5343525"/>
              <a:gd name="connsiteX332" fmla="*/ 7406640 w 12182475"/>
              <a:gd name="connsiteY332" fmla="*/ 5102145 h 5343525"/>
              <a:gd name="connsiteX333" fmla="*/ 7394258 w 12182475"/>
              <a:gd name="connsiteY333" fmla="*/ 4783058 h 5343525"/>
              <a:gd name="connsiteX334" fmla="*/ 7404735 w 12182475"/>
              <a:gd name="connsiteY334" fmla="*/ 4744006 h 5343525"/>
              <a:gd name="connsiteX335" fmla="*/ 7398068 w 12182475"/>
              <a:gd name="connsiteY335" fmla="*/ 4692571 h 5343525"/>
              <a:gd name="connsiteX336" fmla="*/ 7386638 w 12182475"/>
              <a:gd name="connsiteY336" fmla="*/ 4641136 h 5343525"/>
              <a:gd name="connsiteX337" fmla="*/ 7419023 w 12182475"/>
              <a:gd name="connsiteY337" fmla="*/ 4631611 h 5343525"/>
              <a:gd name="connsiteX338" fmla="*/ 8763953 w 12182475"/>
              <a:gd name="connsiteY338" fmla="*/ 4563983 h 5343525"/>
              <a:gd name="connsiteX339" fmla="*/ 8815387 w 12182475"/>
              <a:gd name="connsiteY339" fmla="*/ 4613513 h 5343525"/>
              <a:gd name="connsiteX340" fmla="*/ 8816340 w 12182475"/>
              <a:gd name="connsiteY340" fmla="*/ 4737338 h 5343525"/>
              <a:gd name="connsiteX341" fmla="*/ 8769667 w 12182475"/>
              <a:gd name="connsiteY341" fmla="*/ 4787821 h 5343525"/>
              <a:gd name="connsiteX342" fmla="*/ 8731567 w 12182475"/>
              <a:gd name="connsiteY342" fmla="*/ 4789726 h 5343525"/>
              <a:gd name="connsiteX343" fmla="*/ 8803005 w 12182475"/>
              <a:gd name="connsiteY343" fmla="*/ 4902120 h 5343525"/>
              <a:gd name="connsiteX344" fmla="*/ 8822055 w 12182475"/>
              <a:gd name="connsiteY344" fmla="*/ 4950698 h 5343525"/>
              <a:gd name="connsiteX345" fmla="*/ 8423910 w 12182475"/>
              <a:gd name="connsiteY345" fmla="*/ 4409678 h 5343525"/>
              <a:gd name="connsiteX346" fmla="*/ 8652510 w 12182475"/>
              <a:gd name="connsiteY346" fmla="*/ 4412536 h 5343525"/>
              <a:gd name="connsiteX347" fmla="*/ 8780145 w 12182475"/>
              <a:gd name="connsiteY347" fmla="*/ 4420156 h 5343525"/>
              <a:gd name="connsiteX348" fmla="*/ 8817292 w 12182475"/>
              <a:gd name="connsiteY348" fmla="*/ 4465876 h 5343525"/>
              <a:gd name="connsiteX349" fmla="*/ 8778240 w 12182475"/>
              <a:gd name="connsiteY349" fmla="*/ 4484926 h 5343525"/>
              <a:gd name="connsiteX350" fmla="*/ 7784783 w 12182475"/>
              <a:gd name="connsiteY350" fmla="*/ 4528741 h 5343525"/>
              <a:gd name="connsiteX351" fmla="*/ 7565708 w 12182475"/>
              <a:gd name="connsiteY351" fmla="*/ 4537313 h 5343525"/>
              <a:gd name="connsiteX352" fmla="*/ 7519988 w 12182475"/>
              <a:gd name="connsiteY352" fmla="*/ 4506833 h 5343525"/>
              <a:gd name="connsiteX353" fmla="*/ 7487603 w 12182475"/>
              <a:gd name="connsiteY353" fmla="*/ 4282043 h 5343525"/>
              <a:gd name="connsiteX354" fmla="*/ 8423910 w 12182475"/>
              <a:gd name="connsiteY354" fmla="*/ 4409678 h 5343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</a:cxnLst>
            <a:rect l="l" t="t" r="r" b="b"/>
            <a:pathLst>
              <a:path w="12182475" h="5343525">
                <a:moveTo>
                  <a:pt x="12064365" y="15795"/>
                </a:moveTo>
                <a:cubicBezTo>
                  <a:pt x="12006262" y="-8970"/>
                  <a:pt x="11955780" y="-4207"/>
                  <a:pt x="11901487" y="27225"/>
                </a:cubicBezTo>
                <a:cubicBezTo>
                  <a:pt x="11816715" y="76755"/>
                  <a:pt x="11727180" y="117713"/>
                  <a:pt x="11634787" y="152003"/>
                </a:cubicBezTo>
                <a:cubicBezTo>
                  <a:pt x="11325225" y="267255"/>
                  <a:pt x="11027093" y="407273"/>
                  <a:pt x="10728008" y="547290"/>
                </a:cubicBezTo>
                <a:cubicBezTo>
                  <a:pt x="10352723" y="722550"/>
                  <a:pt x="9983152" y="910193"/>
                  <a:pt x="9604058" y="1075928"/>
                </a:cubicBezTo>
                <a:cubicBezTo>
                  <a:pt x="9340215" y="1192133"/>
                  <a:pt x="9072562" y="1302623"/>
                  <a:pt x="8805862" y="1413113"/>
                </a:cubicBezTo>
                <a:cubicBezTo>
                  <a:pt x="8721090" y="1448355"/>
                  <a:pt x="8636317" y="1485503"/>
                  <a:pt x="8551545" y="1519793"/>
                </a:cubicBezTo>
                <a:cubicBezTo>
                  <a:pt x="8537258" y="1525508"/>
                  <a:pt x="8521065" y="1536938"/>
                  <a:pt x="8506778" y="1534080"/>
                </a:cubicBezTo>
                <a:cubicBezTo>
                  <a:pt x="8424862" y="1517888"/>
                  <a:pt x="8361045" y="1567418"/>
                  <a:pt x="8290560" y="1593135"/>
                </a:cubicBezTo>
                <a:cubicBezTo>
                  <a:pt x="8253413" y="1606471"/>
                  <a:pt x="8219123" y="1609328"/>
                  <a:pt x="8180070" y="1601708"/>
                </a:cubicBezTo>
                <a:cubicBezTo>
                  <a:pt x="8049578" y="1575038"/>
                  <a:pt x="7918133" y="1576943"/>
                  <a:pt x="7788593" y="1611233"/>
                </a:cubicBezTo>
                <a:cubicBezTo>
                  <a:pt x="7742873" y="1623615"/>
                  <a:pt x="7698105" y="1640760"/>
                  <a:pt x="7669530" y="1684575"/>
                </a:cubicBezTo>
                <a:cubicBezTo>
                  <a:pt x="7658100" y="1701721"/>
                  <a:pt x="7640955" y="1709340"/>
                  <a:pt x="7620953" y="1709340"/>
                </a:cubicBezTo>
                <a:cubicBezTo>
                  <a:pt x="7557135" y="1710293"/>
                  <a:pt x="7494270" y="1710293"/>
                  <a:pt x="7430453" y="1709340"/>
                </a:cubicBezTo>
                <a:cubicBezTo>
                  <a:pt x="7405688" y="1708388"/>
                  <a:pt x="7387590" y="1690290"/>
                  <a:pt x="7363778" y="1684575"/>
                </a:cubicBezTo>
                <a:cubicBezTo>
                  <a:pt x="7342823" y="1679813"/>
                  <a:pt x="7321868" y="1681718"/>
                  <a:pt x="7300913" y="1681718"/>
                </a:cubicBezTo>
                <a:cubicBezTo>
                  <a:pt x="7299008" y="1677908"/>
                  <a:pt x="7298055" y="1674098"/>
                  <a:pt x="7296150" y="1670288"/>
                </a:cubicBezTo>
                <a:cubicBezTo>
                  <a:pt x="7265670" y="1664573"/>
                  <a:pt x="7238048" y="1675050"/>
                  <a:pt x="7209473" y="1683623"/>
                </a:cubicBezTo>
                <a:cubicBezTo>
                  <a:pt x="7209473" y="1689338"/>
                  <a:pt x="7209473" y="1696005"/>
                  <a:pt x="7209473" y="1701721"/>
                </a:cubicBezTo>
                <a:cubicBezTo>
                  <a:pt x="7209473" y="1701721"/>
                  <a:pt x="7210425" y="1701721"/>
                  <a:pt x="7210425" y="1701721"/>
                </a:cubicBezTo>
                <a:cubicBezTo>
                  <a:pt x="7166610" y="1733153"/>
                  <a:pt x="7118033" y="1731248"/>
                  <a:pt x="7065645" y="1725533"/>
                </a:cubicBezTo>
                <a:cubicBezTo>
                  <a:pt x="6985635" y="1716008"/>
                  <a:pt x="6904673" y="1717913"/>
                  <a:pt x="6823710" y="1713150"/>
                </a:cubicBezTo>
                <a:cubicBezTo>
                  <a:pt x="6615113" y="1699815"/>
                  <a:pt x="6406515" y="1683623"/>
                  <a:pt x="6197918" y="1668383"/>
                </a:cubicBezTo>
                <a:cubicBezTo>
                  <a:pt x="6028373" y="1656000"/>
                  <a:pt x="5859780" y="1638855"/>
                  <a:pt x="5691188" y="1625521"/>
                </a:cubicBezTo>
                <a:cubicBezTo>
                  <a:pt x="5462588" y="1606471"/>
                  <a:pt x="5232083" y="1596946"/>
                  <a:pt x="5003483" y="1581705"/>
                </a:cubicBezTo>
                <a:cubicBezTo>
                  <a:pt x="4871085" y="1573133"/>
                  <a:pt x="4737735" y="1566465"/>
                  <a:pt x="4604385" y="1558846"/>
                </a:cubicBezTo>
                <a:cubicBezTo>
                  <a:pt x="4452938" y="1549321"/>
                  <a:pt x="4300538" y="1545510"/>
                  <a:pt x="4149090" y="1533128"/>
                </a:cubicBezTo>
                <a:cubicBezTo>
                  <a:pt x="4074795" y="1527413"/>
                  <a:pt x="4000500" y="1526460"/>
                  <a:pt x="3926205" y="1524555"/>
                </a:cubicBezTo>
                <a:cubicBezTo>
                  <a:pt x="3815715" y="1520746"/>
                  <a:pt x="3704273" y="1515030"/>
                  <a:pt x="3593783" y="1510268"/>
                </a:cubicBezTo>
                <a:cubicBezTo>
                  <a:pt x="3394710" y="1501696"/>
                  <a:pt x="3194685" y="1497885"/>
                  <a:pt x="2995613" y="1485503"/>
                </a:cubicBezTo>
                <a:cubicBezTo>
                  <a:pt x="2918460" y="1480740"/>
                  <a:pt x="2840355" y="1482646"/>
                  <a:pt x="2762250" y="1484550"/>
                </a:cubicBezTo>
                <a:cubicBezTo>
                  <a:pt x="2714625" y="1485503"/>
                  <a:pt x="2678430" y="1511221"/>
                  <a:pt x="2646045" y="1543605"/>
                </a:cubicBezTo>
                <a:cubicBezTo>
                  <a:pt x="2638425" y="1551225"/>
                  <a:pt x="2629853" y="1560750"/>
                  <a:pt x="2632710" y="1572180"/>
                </a:cubicBezTo>
                <a:cubicBezTo>
                  <a:pt x="2636520" y="1585515"/>
                  <a:pt x="2649855" y="1584563"/>
                  <a:pt x="2660333" y="1585515"/>
                </a:cubicBezTo>
                <a:cubicBezTo>
                  <a:pt x="2674620" y="1587421"/>
                  <a:pt x="2688908" y="1586468"/>
                  <a:pt x="2703195" y="1586468"/>
                </a:cubicBezTo>
                <a:cubicBezTo>
                  <a:pt x="2812733" y="1586468"/>
                  <a:pt x="2922270" y="1585515"/>
                  <a:pt x="3031808" y="1586468"/>
                </a:cubicBezTo>
                <a:cubicBezTo>
                  <a:pt x="3308033" y="1589325"/>
                  <a:pt x="3583305" y="1598850"/>
                  <a:pt x="3858578" y="1607423"/>
                </a:cubicBezTo>
                <a:cubicBezTo>
                  <a:pt x="4026218" y="1612185"/>
                  <a:pt x="4194810" y="1617900"/>
                  <a:pt x="4362450" y="1625521"/>
                </a:cubicBezTo>
                <a:cubicBezTo>
                  <a:pt x="4594860" y="1635998"/>
                  <a:pt x="4828223" y="1641713"/>
                  <a:pt x="5060633" y="1655048"/>
                </a:cubicBezTo>
                <a:cubicBezTo>
                  <a:pt x="5295900" y="1668383"/>
                  <a:pt x="5532120" y="1679813"/>
                  <a:pt x="5768340" y="1693148"/>
                </a:cubicBezTo>
                <a:cubicBezTo>
                  <a:pt x="6148388" y="1714103"/>
                  <a:pt x="6528435" y="1736963"/>
                  <a:pt x="6905625" y="1785540"/>
                </a:cubicBezTo>
                <a:cubicBezTo>
                  <a:pt x="7009448" y="1798875"/>
                  <a:pt x="7115175" y="1793160"/>
                  <a:pt x="7218998" y="1805543"/>
                </a:cubicBezTo>
                <a:cubicBezTo>
                  <a:pt x="7244715" y="1808400"/>
                  <a:pt x="7267575" y="1812210"/>
                  <a:pt x="7284720" y="1836023"/>
                </a:cubicBezTo>
                <a:cubicBezTo>
                  <a:pt x="7305675" y="1863646"/>
                  <a:pt x="7339013" y="1859835"/>
                  <a:pt x="7368540" y="1858883"/>
                </a:cubicBezTo>
                <a:cubicBezTo>
                  <a:pt x="7459028" y="1854121"/>
                  <a:pt x="7548563" y="1871265"/>
                  <a:pt x="7639050" y="1876980"/>
                </a:cubicBezTo>
                <a:cubicBezTo>
                  <a:pt x="7709535" y="1880790"/>
                  <a:pt x="7722870" y="1939846"/>
                  <a:pt x="7736205" y="1995090"/>
                </a:cubicBezTo>
                <a:cubicBezTo>
                  <a:pt x="7736205" y="1996996"/>
                  <a:pt x="7762875" y="2112248"/>
                  <a:pt x="7764780" y="2118915"/>
                </a:cubicBezTo>
                <a:cubicBezTo>
                  <a:pt x="7775258" y="2157015"/>
                  <a:pt x="7786688" y="2189401"/>
                  <a:pt x="7788593" y="2226548"/>
                </a:cubicBezTo>
                <a:cubicBezTo>
                  <a:pt x="7791450" y="2260838"/>
                  <a:pt x="7775258" y="2281793"/>
                  <a:pt x="7739063" y="2280840"/>
                </a:cubicBezTo>
                <a:cubicBezTo>
                  <a:pt x="7631430" y="2278935"/>
                  <a:pt x="7521893" y="2297033"/>
                  <a:pt x="7416165" y="2286556"/>
                </a:cubicBezTo>
                <a:cubicBezTo>
                  <a:pt x="7342823" y="2278935"/>
                  <a:pt x="7273290" y="2278935"/>
                  <a:pt x="7200900" y="2289413"/>
                </a:cubicBezTo>
                <a:cubicBezTo>
                  <a:pt x="7045643" y="2311321"/>
                  <a:pt x="6886575" y="2301796"/>
                  <a:pt x="6734175" y="2344658"/>
                </a:cubicBezTo>
                <a:cubicBezTo>
                  <a:pt x="6713220" y="2350373"/>
                  <a:pt x="6691313" y="2356088"/>
                  <a:pt x="6670358" y="2364660"/>
                </a:cubicBezTo>
                <a:cubicBezTo>
                  <a:pt x="6637973" y="2378948"/>
                  <a:pt x="6617970" y="2398951"/>
                  <a:pt x="6631305" y="2438956"/>
                </a:cubicBezTo>
                <a:cubicBezTo>
                  <a:pt x="6642735" y="2474198"/>
                  <a:pt x="6628448" y="2503725"/>
                  <a:pt x="6606540" y="2531348"/>
                </a:cubicBezTo>
                <a:cubicBezTo>
                  <a:pt x="6565583" y="2580878"/>
                  <a:pt x="6514148" y="2623740"/>
                  <a:pt x="6495098" y="2689463"/>
                </a:cubicBezTo>
                <a:cubicBezTo>
                  <a:pt x="6491288" y="2703750"/>
                  <a:pt x="6478905" y="2715181"/>
                  <a:pt x="6462713" y="2712323"/>
                </a:cubicBezTo>
                <a:cubicBezTo>
                  <a:pt x="6407468" y="2701846"/>
                  <a:pt x="6351270" y="2710418"/>
                  <a:pt x="6296025" y="2683748"/>
                </a:cubicBezTo>
                <a:cubicBezTo>
                  <a:pt x="6203633" y="2638981"/>
                  <a:pt x="6107430" y="2601833"/>
                  <a:pt x="5999798" y="2614215"/>
                </a:cubicBezTo>
                <a:cubicBezTo>
                  <a:pt x="5951220" y="2619931"/>
                  <a:pt x="5901690" y="2614215"/>
                  <a:pt x="5852160" y="2616121"/>
                </a:cubicBezTo>
                <a:cubicBezTo>
                  <a:pt x="5819775" y="2617073"/>
                  <a:pt x="5805488" y="2632313"/>
                  <a:pt x="5811203" y="2664698"/>
                </a:cubicBezTo>
                <a:cubicBezTo>
                  <a:pt x="5826443" y="2743756"/>
                  <a:pt x="5856923" y="2816146"/>
                  <a:pt x="5895975" y="2886631"/>
                </a:cubicBezTo>
                <a:cubicBezTo>
                  <a:pt x="5909310" y="2911396"/>
                  <a:pt x="5934075" y="2912348"/>
                  <a:pt x="5957888" y="2912348"/>
                </a:cubicBezTo>
                <a:cubicBezTo>
                  <a:pt x="6027420" y="2912348"/>
                  <a:pt x="6097905" y="2909490"/>
                  <a:pt x="6166485" y="2923778"/>
                </a:cubicBezTo>
                <a:cubicBezTo>
                  <a:pt x="6195060" y="2929493"/>
                  <a:pt x="6235065" y="2928540"/>
                  <a:pt x="6240780" y="2963783"/>
                </a:cubicBezTo>
                <a:cubicBezTo>
                  <a:pt x="6246495" y="3002836"/>
                  <a:pt x="6205538" y="3013313"/>
                  <a:pt x="6176963" y="3022838"/>
                </a:cubicBezTo>
                <a:cubicBezTo>
                  <a:pt x="6094095" y="3051413"/>
                  <a:pt x="6005513" y="3056175"/>
                  <a:pt x="5918835" y="3061890"/>
                </a:cubicBezTo>
                <a:cubicBezTo>
                  <a:pt x="5713095" y="3076178"/>
                  <a:pt x="5506403" y="3068558"/>
                  <a:pt x="5300663" y="3081893"/>
                </a:cubicBezTo>
                <a:cubicBezTo>
                  <a:pt x="5089208" y="3096181"/>
                  <a:pt x="4876800" y="3104753"/>
                  <a:pt x="4664393" y="3119040"/>
                </a:cubicBezTo>
                <a:cubicBezTo>
                  <a:pt x="4621530" y="3121898"/>
                  <a:pt x="4586288" y="3147615"/>
                  <a:pt x="4541520" y="3151425"/>
                </a:cubicBezTo>
                <a:cubicBezTo>
                  <a:pt x="4467225" y="3157140"/>
                  <a:pt x="4392930" y="3160950"/>
                  <a:pt x="4318635" y="3164761"/>
                </a:cubicBezTo>
                <a:cubicBezTo>
                  <a:pt x="4124325" y="3174286"/>
                  <a:pt x="3929063" y="3186668"/>
                  <a:pt x="3734753" y="3197146"/>
                </a:cubicBezTo>
                <a:cubicBezTo>
                  <a:pt x="3605213" y="3204765"/>
                  <a:pt x="3474720" y="3207623"/>
                  <a:pt x="3346133" y="3222863"/>
                </a:cubicBezTo>
                <a:cubicBezTo>
                  <a:pt x="3327083" y="3224768"/>
                  <a:pt x="3308033" y="3223815"/>
                  <a:pt x="3288983" y="3223815"/>
                </a:cubicBezTo>
                <a:cubicBezTo>
                  <a:pt x="3262313" y="3222863"/>
                  <a:pt x="3242310" y="3214290"/>
                  <a:pt x="3237548" y="3184763"/>
                </a:cubicBezTo>
                <a:cubicBezTo>
                  <a:pt x="3233738" y="3157140"/>
                  <a:pt x="3216593" y="3146663"/>
                  <a:pt x="3190875" y="3148568"/>
                </a:cubicBezTo>
                <a:cubicBezTo>
                  <a:pt x="3056573" y="3158093"/>
                  <a:pt x="2922270" y="3163808"/>
                  <a:pt x="2787015" y="3168571"/>
                </a:cubicBezTo>
                <a:cubicBezTo>
                  <a:pt x="2758440" y="3169523"/>
                  <a:pt x="2743200" y="3186668"/>
                  <a:pt x="2741295" y="3213338"/>
                </a:cubicBezTo>
                <a:cubicBezTo>
                  <a:pt x="2739390" y="3258106"/>
                  <a:pt x="2715578" y="3271440"/>
                  <a:pt x="2672715" y="3272393"/>
                </a:cubicBezTo>
                <a:cubicBezTo>
                  <a:pt x="2479358" y="3279061"/>
                  <a:pt x="2286953" y="3296206"/>
                  <a:pt x="2093595" y="3308588"/>
                </a:cubicBezTo>
                <a:cubicBezTo>
                  <a:pt x="2050733" y="3311446"/>
                  <a:pt x="2007870" y="3317161"/>
                  <a:pt x="1976438" y="3275250"/>
                </a:cubicBezTo>
                <a:cubicBezTo>
                  <a:pt x="1964055" y="3259058"/>
                  <a:pt x="1941195" y="3262868"/>
                  <a:pt x="1922145" y="3261915"/>
                </a:cubicBezTo>
                <a:cubicBezTo>
                  <a:pt x="1848803" y="3260963"/>
                  <a:pt x="1776413" y="3277156"/>
                  <a:pt x="1704023" y="3271440"/>
                </a:cubicBezTo>
                <a:cubicBezTo>
                  <a:pt x="1680210" y="3269536"/>
                  <a:pt x="1649730" y="3279061"/>
                  <a:pt x="1642110" y="3242865"/>
                </a:cubicBezTo>
                <a:cubicBezTo>
                  <a:pt x="1636395" y="3216196"/>
                  <a:pt x="1667828" y="3177143"/>
                  <a:pt x="1700213" y="3171428"/>
                </a:cubicBezTo>
                <a:cubicBezTo>
                  <a:pt x="1727835" y="3166665"/>
                  <a:pt x="1756410" y="3159998"/>
                  <a:pt x="1784985" y="3160950"/>
                </a:cubicBezTo>
                <a:cubicBezTo>
                  <a:pt x="1848803" y="3162856"/>
                  <a:pt x="1902143" y="3139043"/>
                  <a:pt x="1952625" y="3103800"/>
                </a:cubicBezTo>
                <a:cubicBezTo>
                  <a:pt x="2061210" y="3029506"/>
                  <a:pt x="2172653" y="2958068"/>
                  <a:pt x="2276475" y="2878058"/>
                </a:cubicBezTo>
                <a:cubicBezTo>
                  <a:pt x="2296478" y="2862818"/>
                  <a:pt x="2314575" y="2844721"/>
                  <a:pt x="2330768" y="2824718"/>
                </a:cubicBezTo>
                <a:cubicBezTo>
                  <a:pt x="2390775" y="2745661"/>
                  <a:pt x="2390775" y="2717086"/>
                  <a:pt x="2326005" y="2641838"/>
                </a:cubicBezTo>
                <a:cubicBezTo>
                  <a:pt x="2295525" y="2606596"/>
                  <a:pt x="2285048" y="2604690"/>
                  <a:pt x="2247900" y="2635171"/>
                </a:cubicBezTo>
                <a:cubicBezTo>
                  <a:pt x="2169795" y="2699940"/>
                  <a:pt x="2091690" y="2764711"/>
                  <a:pt x="2015490" y="2831386"/>
                </a:cubicBezTo>
                <a:cubicBezTo>
                  <a:pt x="1911668" y="2921873"/>
                  <a:pt x="1795463" y="2998073"/>
                  <a:pt x="1692593" y="3091418"/>
                </a:cubicBezTo>
                <a:cubicBezTo>
                  <a:pt x="1663065" y="3118088"/>
                  <a:pt x="1630680" y="3130471"/>
                  <a:pt x="1587818" y="3116183"/>
                </a:cubicBezTo>
                <a:cubicBezTo>
                  <a:pt x="1545908" y="3102848"/>
                  <a:pt x="1531620" y="3117136"/>
                  <a:pt x="1532573" y="3162856"/>
                </a:cubicBezTo>
                <a:cubicBezTo>
                  <a:pt x="1532573" y="3178096"/>
                  <a:pt x="1530668" y="3190478"/>
                  <a:pt x="1521143" y="3202861"/>
                </a:cubicBezTo>
                <a:cubicBezTo>
                  <a:pt x="1459230" y="3280013"/>
                  <a:pt x="1308735" y="3289538"/>
                  <a:pt x="1242060" y="3217148"/>
                </a:cubicBezTo>
                <a:cubicBezTo>
                  <a:pt x="1166813" y="3135233"/>
                  <a:pt x="1098233" y="3047603"/>
                  <a:pt x="1028700" y="2960925"/>
                </a:cubicBezTo>
                <a:cubicBezTo>
                  <a:pt x="809625" y="2687558"/>
                  <a:pt x="585788" y="2417048"/>
                  <a:pt x="364808" y="2143681"/>
                </a:cubicBezTo>
                <a:cubicBezTo>
                  <a:pt x="334328" y="2106533"/>
                  <a:pt x="299085" y="2086530"/>
                  <a:pt x="249555" y="2090340"/>
                </a:cubicBezTo>
                <a:cubicBezTo>
                  <a:pt x="182880" y="2096055"/>
                  <a:pt x="117158" y="2102723"/>
                  <a:pt x="51435" y="2114153"/>
                </a:cubicBezTo>
                <a:cubicBezTo>
                  <a:pt x="34290" y="2117010"/>
                  <a:pt x="17145" y="2123678"/>
                  <a:pt x="0" y="2115106"/>
                </a:cubicBezTo>
                <a:cubicBezTo>
                  <a:pt x="0" y="2121773"/>
                  <a:pt x="0" y="2127488"/>
                  <a:pt x="0" y="2134156"/>
                </a:cubicBezTo>
                <a:cubicBezTo>
                  <a:pt x="10478" y="2153206"/>
                  <a:pt x="20003" y="2172256"/>
                  <a:pt x="31433" y="2191306"/>
                </a:cubicBezTo>
                <a:cubicBezTo>
                  <a:pt x="274320" y="2597071"/>
                  <a:pt x="517208" y="3002836"/>
                  <a:pt x="760095" y="3408600"/>
                </a:cubicBezTo>
                <a:cubicBezTo>
                  <a:pt x="774383" y="3432413"/>
                  <a:pt x="785813" y="3459083"/>
                  <a:pt x="809625" y="3477181"/>
                </a:cubicBezTo>
                <a:cubicBezTo>
                  <a:pt x="823913" y="3489563"/>
                  <a:pt x="842010" y="3483848"/>
                  <a:pt x="858203" y="3482896"/>
                </a:cubicBezTo>
                <a:cubicBezTo>
                  <a:pt x="843915" y="3484800"/>
                  <a:pt x="830580" y="3485753"/>
                  <a:pt x="818198" y="3494325"/>
                </a:cubicBezTo>
                <a:cubicBezTo>
                  <a:pt x="742950" y="3507661"/>
                  <a:pt x="665798" y="3509565"/>
                  <a:pt x="590550" y="3505756"/>
                </a:cubicBezTo>
                <a:cubicBezTo>
                  <a:pt x="541973" y="3502898"/>
                  <a:pt x="500063" y="3514328"/>
                  <a:pt x="458153" y="3533378"/>
                </a:cubicBezTo>
                <a:cubicBezTo>
                  <a:pt x="429578" y="3546713"/>
                  <a:pt x="426720" y="3572431"/>
                  <a:pt x="446723" y="3589575"/>
                </a:cubicBezTo>
                <a:cubicBezTo>
                  <a:pt x="477203" y="3616246"/>
                  <a:pt x="516255" y="3631486"/>
                  <a:pt x="559118" y="3628628"/>
                </a:cubicBezTo>
                <a:cubicBezTo>
                  <a:pt x="633413" y="3624818"/>
                  <a:pt x="707708" y="3628628"/>
                  <a:pt x="782955" y="3634343"/>
                </a:cubicBezTo>
                <a:cubicBezTo>
                  <a:pt x="793433" y="3635296"/>
                  <a:pt x="807720" y="3634343"/>
                  <a:pt x="811530" y="3646725"/>
                </a:cubicBezTo>
                <a:cubicBezTo>
                  <a:pt x="817245" y="3661965"/>
                  <a:pt x="803910" y="3674348"/>
                  <a:pt x="794385" y="3677206"/>
                </a:cubicBezTo>
                <a:cubicBezTo>
                  <a:pt x="741045" y="3691493"/>
                  <a:pt x="768668" y="3720068"/>
                  <a:pt x="786765" y="3737213"/>
                </a:cubicBezTo>
                <a:cubicBezTo>
                  <a:pt x="826770" y="3774361"/>
                  <a:pt x="830580" y="3818175"/>
                  <a:pt x="828675" y="3869611"/>
                </a:cubicBezTo>
                <a:cubicBezTo>
                  <a:pt x="824865" y="3981053"/>
                  <a:pt x="820103" y="4091543"/>
                  <a:pt x="806768" y="4202033"/>
                </a:cubicBezTo>
                <a:cubicBezTo>
                  <a:pt x="802005" y="4240133"/>
                  <a:pt x="803910" y="4275376"/>
                  <a:pt x="847725" y="4292521"/>
                </a:cubicBezTo>
                <a:cubicBezTo>
                  <a:pt x="893445" y="4309666"/>
                  <a:pt x="938213" y="4330621"/>
                  <a:pt x="984885" y="4346813"/>
                </a:cubicBezTo>
                <a:cubicBezTo>
                  <a:pt x="1084898" y="4381103"/>
                  <a:pt x="1193483" y="4329668"/>
                  <a:pt x="1233488" y="4233466"/>
                </a:cubicBezTo>
                <a:cubicBezTo>
                  <a:pt x="1299210" y="4075350"/>
                  <a:pt x="1368743" y="3919140"/>
                  <a:pt x="1430655" y="3760073"/>
                </a:cubicBezTo>
                <a:cubicBezTo>
                  <a:pt x="1455420" y="3696256"/>
                  <a:pt x="1493520" y="3676253"/>
                  <a:pt x="1559243" y="3680063"/>
                </a:cubicBezTo>
                <a:cubicBezTo>
                  <a:pt x="1848803" y="3698161"/>
                  <a:pt x="2138363" y="3713400"/>
                  <a:pt x="2428875" y="3729593"/>
                </a:cubicBezTo>
                <a:cubicBezTo>
                  <a:pt x="2493645" y="3733403"/>
                  <a:pt x="2558415" y="3740071"/>
                  <a:pt x="2623185" y="3741023"/>
                </a:cubicBezTo>
                <a:cubicBezTo>
                  <a:pt x="2665095" y="3741023"/>
                  <a:pt x="2668905" y="3761025"/>
                  <a:pt x="2664143" y="3793411"/>
                </a:cubicBezTo>
                <a:cubicBezTo>
                  <a:pt x="2657475" y="3837225"/>
                  <a:pt x="2653665" y="3881993"/>
                  <a:pt x="2647950" y="3925808"/>
                </a:cubicBezTo>
                <a:cubicBezTo>
                  <a:pt x="2646045" y="3943906"/>
                  <a:pt x="2644140" y="3959146"/>
                  <a:pt x="2670810" y="3963908"/>
                </a:cubicBezTo>
                <a:cubicBezTo>
                  <a:pt x="2786063" y="3985815"/>
                  <a:pt x="2902268" y="4012486"/>
                  <a:pt x="3020378" y="3994388"/>
                </a:cubicBezTo>
                <a:cubicBezTo>
                  <a:pt x="3176588" y="3970575"/>
                  <a:pt x="3161348" y="3970575"/>
                  <a:pt x="3169920" y="3829606"/>
                </a:cubicBezTo>
                <a:cubicBezTo>
                  <a:pt x="3169920" y="3826748"/>
                  <a:pt x="3170873" y="3822938"/>
                  <a:pt x="3169920" y="3820081"/>
                </a:cubicBezTo>
                <a:cubicBezTo>
                  <a:pt x="3158490" y="3772456"/>
                  <a:pt x="3186113" y="3767693"/>
                  <a:pt x="3222308" y="3770550"/>
                </a:cubicBezTo>
                <a:cubicBezTo>
                  <a:pt x="3239453" y="3771503"/>
                  <a:pt x="3257550" y="3772456"/>
                  <a:pt x="3274695" y="3773408"/>
                </a:cubicBezTo>
                <a:cubicBezTo>
                  <a:pt x="3475673" y="3785790"/>
                  <a:pt x="3676650" y="3799125"/>
                  <a:pt x="3878580" y="3810556"/>
                </a:cubicBezTo>
                <a:cubicBezTo>
                  <a:pt x="4263390" y="3831511"/>
                  <a:pt x="4649153" y="3848656"/>
                  <a:pt x="5033963" y="3869611"/>
                </a:cubicBezTo>
                <a:cubicBezTo>
                  <a:pt x="5337810" y="3885803"/>
                  <a:pt x="5641658" y="3906758"/>
                  <a:pt x="5945505" y="3923903"/>
                </a:cubicBezTo>
                <a:cubicBezTo>
                  <a:pt x="6223635" y="3939143"/>
                  <a:pt x="6499860" y="3957240"/>
                  <a:pt x="6764655" y="4065825"/>
                </a:cubicBezTo>
                <a:cubicBezTo>
                  <a:pt x="6916103" y="4127738"/>
                  <a:pt x="7079933" y="4162028"/>
                  <a:pt x="7237095" y="4209653"/>
                </a:cubicBezTo>
                <a:cubicBezTo>
                  <a:pt x="7304723" y="4230608"/>
                  <a:pt x="7326630" y="4262993"/>
                  <a:pt x="7325678" y="4333478"/>
                </a:cubicBezTo>
                <a:cubicBezTo>
                  <a:pt x="7324725" y="4390628"/>
                  <a:pt x="7325678" y="4447778"/>
                  <a:pt x="7325678" y="4504928"/>
                </a:cubicBezTo>
                <a:cubicBezTo>
                  <a:pt x="7325678" y="4563031"/>
                  <a:pt x="7292340" y="4606846"/>
                  <a:pt x="7237095" y="4618276"/>
                </a:cubicBezTo>
                <a:cubicBezTo>
                  <a:pt x="7153275" y="4634468"/>
                  <a:pt x="7070408" y="4657328"/>
                  <a:pt x="6984683" y="4666853"/>
                </a:cubicBezTo>
                <a:cubicBezTo>
                  <a:pt x="6978015" y="4667806"/>
                  <a:pt x="6967538" y="4664948"/>
                  <a:pt x="6965633" y="4675426"/>
                </a:cubicBezTo>
                <a:cubicBezTo>
                  <a:pt x="6964680" y="4689713"/>
                  <a:pt x="6977063" y="4688761"/>
                  <a:pt x="6985635" y="4689713"/>
                </a:cubicBezTo>
                <a:cubicBezTo>
                  <a:pt x="6993255" y="4690666"/>
                  <a:pt x="7000875" y="4689713"/>
                  <a:pt x="7009448" y="4687808"/>
                </a:cubicBezTo>
                <a:cubicBezTo>
                  <a:pt x="7095173" y="4672568"/>
                  <a:pt x="7180898" y="4658281"/>
                  <a:pt x="7266623" y="4641136"/>
                </a:cubicBezTo>
                <a:cubicBezTo>
                  <a:pt x="7330440" y="4628753"/>
                  <a:pt x="7337108" y="4633516"/>
                  <a:pt x="7323773" y="4700191"/>
                </a:cubicBezTo>
                <a:cubicBezTo>
                  <a:pt x="7288530" y="4696381"/>
                  <a:pt x="7258050" y="4663996"/>
                  <a:pt x="7217093" y="4678283"/>
                </a:cubicBezTo>
                <a:cubicBezTo>
                  <a:pt x="7229475" y="4703048"/>
                  <a:pt x="7249478" y="4707811"/>
                  <a:pt x="7268528" y="4714478"/>
                </a:cubicBezTo>
                <a:cubicBezTo>
                  <a:pt x="7309485" y="4729718"/>
                  <a:pt x="7332345" y="4760198"/>
                  <a:pt x="7335203" y="4803061"/>
                </a:cubicBezTo>
                <a:cubicBezTo>
                  <a:pt x="7341870" y="4905931"/>
                  <a:pt x="7346633" y="5008801"/>
                  <a:pt x="7349490" y="5112623"/>
                </a:cubicBezTo>
                <a:cubicBezTo>
                  <a:pt x="7351395" y="5190728"/>
                  <a:pt x="7329488" y="5209778"/>
                  <a:pt x="7252335" y="5222161"/>
                </a:cubicBezTo>
                <a:cubicBezTo>
                  <a:pt x="7226618" y="5225970"/>
                  <a:pt x="7194233" y="5232638"/>
                  <a:pt x="7182803" y="5260261"/>
                </a:cubicBezTo>
                <a:cubicBezTo>
                  <a:pt x="7172325" y="5285026"/>
                  <a:pt x="7156133" y="5285978"/>
                  <a:pt x="7135178" y="5288836"/>
                </a:cubicBezTo>
                <a:cubicBezTo>
                  <a:pt x="7045643" y="5301218"/>
                  <a:pt x="6956108" y="5314553"/>
                  <a:pt x="6860858" y="5327888"/>
                </a:cubicBezTo>
                <a:cubicBezTo>
                  <a:pt x="6888480" y="5356463"/>
                  <a:pt x="6916103" y="5342176"/>
                  <a:pt x="6940868" y="5339318"/>
                </a:cubicBezTo>
                <a:cubicBezTo>
                  <a:pt x="7054215" y="5327888"/>
                  <a:pt x="7165658" y="5301218"/>
                  <a:pt x="7279958" y="5296456"/>
                </a:cubicBezTo>
                <a:cubicBezTo>
                  <a:pt x="7988618" y="5265023"/>
                  <a:pt x="8697278" y="5231686"/>
                  <a:pt x="9405937" y="5200253"/>
                </a:cubicBezTo>
                <a:cubicBezTo>
                  <a:pt x="9538335" y="5194538"/>
                  <a:pt x="9660255" y="5156438"/>
                  <a:pt x="9777412" y="5094526"/>
                </a:cubicBezTo>
                <a:cubicBezTo>
                  <a:pt x="9903143" y="5027851"/>
                  <a:pt x="10018395" y="4942126"/>
                  <a:pt x="10155555" y="4896406"/>
                </a:cubicBezTo>
                <a:cubicBezTo>
                  <a:pt x="10173652" y="4890691"/>
                  <a:pt x="10182225" y="4876403"/>
                  <a:pt x="10191750" y="4861163"/>
                </a:cubicBezTo>
                <a:cubicBezTo>
                  <a:pt x="10217468" y="4819253"/>
                  <a:pt x="10228898" y="4763056"/>
                  <a:pt x="10299383" y="4766866"/>
                </a:cubicBezTo>
                <a:cubicBezTo>
                  <a:pt x="10323195" y="4767818"/>
                  <a:pt x="10336530" y="4732576"/>
                  <a:pt x="10334625" y="4711621"/>
                </a:cubicBezTo>
                <a:cubicBezTo>
                  <a:pt x="10332720" y="4690666"/>
                  <a:pt x="10306050" y="4702096"/>
                  <a:pt x="10291762" y="4703048"/>
                </a:cubicBezTo>
                <a:cubicBezTo>
                  <a:pt x="10207943" y="4706858"/>
                  <a:pt x="10124123" y="4712573"/>
                  <a:pt x="10040302" y="4716383"/>
                </a:cubicBezTo>
                <a:cubicBezTo>
                  <a:pt x="9660255" y="4736386"/>
                  <a:pt x="9279255" y="4756388"/>
                  <a:pt x="8899208" y="4777343"/>
                </a:cubicBezTo>
                <a:cubicBezTo>
                  <a:pt x="8876348" y="4778296"/>
                  <a:pt x="8867775" y="4773533"/>
                  <a:pt x="8867775" y="4749721"/>
                </a:cubicBezTo>
                <a:cubicBezTo>
                  <a:pt x="8868728" y="4697333"/>
                  <a:pt x="8868728" y="4644946"/>
                  <a:pt x="8865870" y="4592558"/>
                </a:cubicBezTo>
                <a:cubicBezTo>
                  <a:pt x="8863965" y="4563983"/>
                  <a:pt x="8871585" y="4554458"/>
                  <a:pt x="8902065" y="4553506"/>
                </a:cubicBezTo>
                <a:cubicBezTo>
                  <a:pt x="9044940" y="4548743"/>
                  <a:pt x="9187815" y="4540171"/>
                  <a:pt x="9329737" y="4534456"/>
                </a:cubicBezTo>
                <a:cubicBezTo>
                  <a:pt x="9518333" y="4526836"/>
                  <a:pt x="9708833" y="4527788"/>
                  <a:pt x="9879330" y="4427776"/>
                </a:cubicBezTo>
                <a:cubicBezTo>
                  <a:pt x="9943148" y="4389676"/>
                  <a:pt x="10008870" y="4355386"/>
                  <a:pt x="10074593" y="4318238"/>
                </a:cubicBezTo>
                <a:cubicBezTo>
                  <a:pt x="10122218" y="4291568"/>
                  <a:pt x="10166033" y="4256326"/>
                  <a:pt x="10226993" y="4274423"/>
                </a:cubicBezTo>
                <a:cubicBezTo>
                  <a:pt x="10236518" y="4277281"/>
                  <a:pt x="10248900" y="4272518"/>
                  <a:pt x="10259377" y="4270613"/>
                </a:cubicBezTo>
                <a:cubicBezTo>
                  <a:pt x="10429875" y="4241086"/>
                  <a:pt x="10599420" y="4207748"/>
                  <a:pt x="10765155" y="4159171"/>
                </a:cubicBezTo>
                <a:cubicBezTo>
                  <a:pt x="11005185" y="4089638"/>
                  <a:pt x="11229975" y="3992483"/>
                  <a:pt x="11420475" y="3824843"/>
                </a:cubicBezTo>
                <a:cubicBezTo>
                  <a:pt x="11513820" y="3742928"/>
                  <a:pt x="11532870" y="3662918"/>
                  <a:pt x="11482387" y="3548618"/>
                </a:cubicBezTo>
                <a:cubicBezTo>
                  <a:pt x="11462385" y="3502898"/>
                  <a:pt x="11434762" y="3462893"/>
                  <a:pt x="11401425" y="3425746"/>
                </a:cubicBezTo>
                <a:cubicBezTo>
                  <a:pt x="11349037" y="3367643"/>
                  <a:pt x="11287125" y="3320971"/>
                  <a:pt x="11221402" y="3279061"/>
                </a:cubicBezTo>
                <a:cubicBezTo>
                  <a:pt x="11209973" y="3271440"/>
                  <a:pt x="11189018" y="3267631"/>
                  <a:pt x="11190923" y="3252390"/>
                </a:cubicBezTo>
                <a:cubicBezTo>
                  <a:pt x="11194733" y="3216196"/>
                  <a:pt x="11166158" y="3211433"/>
                  <a:pt x="11145202" y="3200956"/>
                </a:cubicBezTo>
                <a:cubicBezTo>
                  <a:pt x="11108055" y="3182858"/>
                  <a:pt x="11070908" y="3164761"/>
                  <a:pt x="11031855" y="3151425"/>
                </a:cubicBezTo>
                <a:cubicBezTo>
                  <a:pt x="10760393" y="3059033"/>
                  <a:pt x="10530840" y="2896156"/>
                  <a:pt x="10307955" y="2720896"/>
                </a:cubicBezTo>
                <a:cubicBezTo>
                  <a:pt x="10289858" y="2706608"/>
                  <a:pt x="10266998" y="2693273"/>
                  <a:pt x="10266998" y="2665650"/>
                </a:cubicBezTo>
                <a:cubicBezTo>
                  <a:pt x="10267950" y="2633265"/>
                  <a:pt x="10246995" y="2617073"/>
                  <a:pt x="10224135" y="2601833"/>
                </a:cubicBezTo>
                <a:cubicBezTo>
                  <a:pt x="10162223" y="2561828"/>
                  <a:pt x="10097452" y="2529443"/>
                  <a:pt x="10025062" y="2513250"/>
                </a:cubicBezTo>
                <a:cubicBezTo>
                  <a:pt x="9896475" y="2484675"/>
                  <a:pt x="9765030" y="2469436"/>
                  <a:pt x="9633585" y="2467531"/>
                </a:cubicBezTo>
                <a:cubicBezTo>
                  <a:pt x="9412605" y="2464673"/>
                  <a:pt x="9192578" y="2476103"/>
                  <a:pt x="8973503" y="2499915"/>
                </a:cubicBezTo>
                <a:cubicBezTo>
                  <a:pt x="8941117" y="2503725"/>
                  <a:pt x="8914448" y="2500868"/>
                  <a:pt x="8897303" y="2468483"/>
                </a:cubicBezTo>
                <a:cubicBezTo>
                  <a:pt x="8888730" y="2453243"/>
                  <a:pt x="8874442" y="2441813"/>
                  <a:pt x="8864917" y="2427526"/>
                </a:cubicBezTo>
                <a:cubicBezTo>
                  <a:pt x="8785860" y="2309415"/>
                  <a:pt x="8673465" y="2260838"/>
                  <a:pt x="8533448" y="2276078"/>
                </a:cubicBezTo>
                <a:cubicBezTo>
                  <a:pt x="8477250" y="2282746"/>
                  <a:pt x="8437245" y="2256076"/>
                  <a:pt x="8405812" y="2217976"/>
                </a:cubicBezTo>
                <a:cubicBezTo>
                  <a:pt x="8355330" y="2156063"/>
                  <a:pt x="8301038" y="2098913"/>
                  <a:pt x="8244840" y="2042715"/>
                </a:cubicBezTo>
                <a:cubicBezTo>
                  <a:pt x="8208645" y="2006521"/>
                  <a:pt x="8201978" y="1967468"/>
                  <a:pt x="8218170" y="1921748"/>
                </a:cubicBezTo>
                <a:cubicBezTo>
                  <a:pt x="8221980" y="1911271"/>
                  <a:pt x="8233410" y="1899840"/>
                  <a:pt x="8218170" y="1888410"/>
                </a:cubicBezTo>
                <a:cubicBezTo>
                  <a:pt x="8203883" y="1876980"/>
                  <a:pt x="8196263" y="1885553"/>
                  <a:pt x="8187690" y="1896030"/>
                </a:cubicBezTo>
                <a:cubicBezTo>
                  <a:pt x="8179118" y="1906508"/>
                  <a:pt x="8168640" y="1907460"/>
                  <a:pt x="8159115" y="1897935"/>
                </a:cubicBezTo>
                <a:cubicBezTo>
                  <a:pt x="8148638" y="1887458"/>
                  <a:pt x="8148638" y="1874123"/>
                  <a:pt x="8158163" y="1863646"/>
                </a:cubicBezTo>
                <a:cubicBezTo>
                  <a:pt x="8168640" y="1852215"/>
                  <a:pt x="8181023" y="1839833"/>
                  <a:pt x="8194358" y="1834118"/>
                </a:cubicBezTo>
                <a:cubicBezTo>
                  <a:pt x="8277225" y="1798875"/>
                  <a:pt x="8355330" y="1752203"/>
                  <a:pt x="8441055" y="1723628"/>
                </a:cubicBezTo>
                <a:cubicBezTo>
                  <a:pt x="8478203" y="1711246"/>
                  <a:pt x="8519160" y="1700768"/>
                  <a:pt x="8525828" y="1651238"/>
                </a:cubicBezTo>
                <a:cubicBezTo>
                  <a:pt x="8526780" y="1640760"/>
                  <a:pt x="8537258" y="1636950"/>
                  <a:pt x="8545830" y="1633140"/>
                </a:cubicBezTo>
                <a:cubicBezTo>
                  <a:pt x="8713470" y="1554083"/>
                  <a:pt x="8877300" y="1467405"/>
                  <a:pt x="9067800" y="1452165"/>
                </a:cubicBezTo>
                <a:cubicBezTo>
                  <a:pt x="9148762" y="1445498"/>
                  <a:pt x="9233535" y="1444546"/>
                  <a:pt x="9309735" y="1408350"/>
                </a:cubicBezTo>
                <a:cubicBezTo>
                  <a:pt x="9375458" y="1377871"/>
                  <a:pt x="9442133" y="1348343"/>
                  <a:pt x="9508808" y="1317863"/>
                </a:cubicBezTo>
                <a:cubicBezTo>
                  <a:pt x="10224135" y="984488"/>
                  <a:pt x="10928985" y="630158"/>
                  <a:pt x="11656695" y="324405"/>
                </a:cubicBezTo>
                <a:cubicBezTo>
                  <a:pt x="11838623" y="247253"/>
                  <a:pt x="12018645" y="165338"/>
                  <a:pt x="12190095" y="65325"/>
                </a:cubicBezTo>
                <a:cubicBezTo>
                  <a:pt x="12190095" y="58658"/>
                  <a:pt x="12190095" y="52943"/>
                  <a:pt x="12190095" y="46275"/>
                </a:cubicBezTo>
                <a:cubicBezTo>
                  <a:pt x="12147233" y="57705"/>
                  <a:pt x="12106275" y="33893"/>
                  <a:pt x="12064365" y="15795"/>
                </a:cubicBezTo>
                <a:close/>
                <a:moveTo>
                  <a:pt x="7232333" y="1703625"/>
                </a:moveTo>
                <a:cubicBezTo>
                  <a:pt x="7216140" y="1698863"/>
                  <a:pt x="7226618" y="1693148"/>
                  <a:pt x="7233285" y="1687433"/>
                </a:cubicBezTo>
                <a:cubicBezTo>
                  <a:pt x="7246620" y="1684575"/>
                  <a:pt x="7259955" y="1678860"/>
                  <a:pt x="7273290" y="1686480"/>
                </a:cubicBezTo>
                <a:cubicBezTo>
                  <a:pt x="7261860" y="1703625"/>
                  <a:pt x="7247573" y="1707435"/>
                  <a:pt x="7232333" y="1703625"/>
                </a:cubicBezTo>
                <a:close/>
                <a:moveTo>
                  <a:pt x="7655243" y="1839833"/>
                </a:moveTo>
                <a:cubicBezTo>
                  <a:pt x="7635240" y="1843643"/>
                  <a:pt x="7612380" y="1842690"/>
                  <a:pt x="7591425" y="1833165"/>
                </a:cubicBezTo>
                <a:cubicBezTo>
                  <a:pt x="7562850" y="1830308"/>
                  <a:pt x="7535228" y="1828403"/>
                  <a:pt x="7506653" y="1825546"/>
                </a:cubicBezTo>
                <a:cubicBezTo>
                  <a:pt x="7499033" y="1824593"/>
                  <a:pt x="7489508" y="1824593"/>
                  <a:pt x="7489508" y="1814115"/>
                </a:cubicBezTo>
                <a:cubicBezTo>
                  <a:pt x="7489508" y="1798875"/>
                  <a:pt x="7501890" y="1802685"/>
                  <a:pt x="7510463" y="1803638"/>
                </a:cubicBezTo>
                <a:cubicBezTo>
                  <a:pt x="7557135" y="1810305"/>
                  <a:pt x="7604760" y="1816973"/>
                  <a:pt x="7651433" y="1823640"/>
                </a:cubicBezTo>
                <a:cubicBezTo>
                  <a:pt x="7668578" y="1825546"/>
                  <a:pt x="7671435" y="1836975"/>
                  <a:pt x="7655243" y="1839833"/>
                </a:cubicBezTo>
                <a:close/>
                <a:moveTo>
                  <a:pt x="10062210" y="4816396"/>
                </a:moveTo>
                <a:cubicBezTo>
                  <a:pt x="10063162" y="4802108"/>
                  <a:pt x="10073640" y="4798298"/>
                  <a:pt x="10085070" y="4797346"/>
                </a:cubicBezTo>
                <a:cubicBezTo>
                  <a:pt x="10119360" y="4793536"/>
                  <a:pt x="10153650" y="4789726"/>
                  <a:pt x="10188893" y="4794488"/>
                </a:cubicBezTo>
                <a:cubicBezTo>
                  <a:pt x="10174605" y="4831636"/>
                  <a:pt x="10089833" y="4858306"/>
                  <a:pt x="10066020" y="4834493"/>
                </a:cubicBezTo>
                <a:cubicBezTo>
                  <a:pt x="10062210" y="4830683"/>
                  <a:pt x="10062210" y="4822111"/>
                  <a:pt x="10062210" y="4816396"/>
                </a:cubicBezTo>
                <a:close/>
                <a:moveTo>
                  <a:pt x="8892540" y="4861163"/>
                </a:moveTo>
                <a:cubicBezTo>
                  <a:pt x="8899208" y="4839256"/>
                  <a:pt x="8919210" y="4846876"/>
                  <a:pt x="8932545" y="4845923"/>
                </a:cubicBezTo>
                <a:cubicBezTo>
                  <a:pt x="9116378" y="4834493"/>
                  <a:pt x="9300210" y="4824968"/>
                  <a:pt x="9484042" y="4815443"/>
                </a:cubicBezTo>
                <a:cubicBezTo>
                  <a:pt x="9517380" y="4813538"/>
                  <a:pt x="9550717" y="4815443"/>
                  <a:pt x="9584055" y="4815443"/>
                </a:cubicBezTo>
                <a:cubicBezTo>
                  <a:pt x="9584055" y="4813538"/>
                  <a:pt x="9584055" y="4812586"/>
                  <a:pt x="9584055" y="4810681"/>
                </a:cubicBezTo>
                <a:cubicBezTo>
                  <a:pt x="9660255" y="4806871"/>
                  <a:pt x="9736455" y="4804966"/>
                  <a:pt x="9812655" y="4798298"/>
                </a:cubicBezTo>
                <a:cubicBezTo>
                  <a:pt x="9868852" y="4793536"/>
                  <a:pt x="9923145" y="4796393"/>
                  <a:pt x="9973627" y="4824016"/>
                </a:cubicBezTo>
                <a:cubicBezTo>
                  <a:pt x="9985058" y="4830683"/>
                  <a:pt x="10005060" y="4827826"/>
                  <a:pt x="10006965" y="4845923"/>
                </a:cubicBezTo>
                <a:cubicBezTo>
                  <a:pt x="10008870" y="4865926"/>
                  <a:pt x="10000298" y="4883070"/>
                  <a:pt x="9982200" y="4894501"/>
                </a:cubicBezTo>
                <a:cubicBezTo>
                  <a:pt x="9938385" y="4920218"/>
                  <a:pt x="9894570" y="4945936"/>
                  <a:pt x="9851708" y="4972606"/>
                </a:cubicBezTo>
                <a:cubicBezTo>
                  <a:pt x="9744075" y="5036423"/>
                  <a:pt x="9636442" y="5103098"/>
                  <a:pt x="9507855" y="5116433"/>
                </a:cubicBezTo>
                <a:cubicBezTo>
                  <a:pt x="9402128" y="5126911"/>
                  <a:pt x="9295448" y="5131673"/>
                  <a:pt x="9189720" y="5137388"/>
                </a:cubicBezTo>
                <a:cubicBezTo>
                  <a:pt x="9113520" y="5141198"/>
                  <a:pt x="9037320" y="5142151"/>
                  <a:pt x="8961120" y="5146913"/>
                </a:cubicBezTo>
                <a:cubicBezTo>
                  <a:pt x="8929687" y="5148818"/>
                  <a:pt x="8910637" y="5138341"/>
                  <a:pt x="8901112" y="5106908"/>
                </a:cubicBezTo>
                <a:cubicBezTo>
                  <a:pt x="8874442" y="5024041"/>
                  <a:pt x="8866823" y="4943078"/>
                  <a:pt x="8892540" y="4861163"/>
                </a:cubicBezTo>
                <a:close/>
                <a:moveTo>
                  <a:pt x="10426065" y="2900918"/>
                </a:moveTo>
                <a:cubicBezTo>
                  <a:pt x="10449877" y="2917111"/>
                  <a:pt x="10476548" y="2933303"/>
                  <a:pt x="10502265" y="2953306"/>
                </a:cubicBezTo>
                <a:cubicBezTo>
                  <a:pt x="10519410" y="2966640"/>
                  <a:pt x="10553700" y="2967593"/>
                  <a:pt x="10552748" y="2989500"/>
                </a:cubicBezTo>
                <a:cubicBezTo>
                  <a:pt x="10551795" y="3029506"/>
                  <a:pt x="10540365" y="3069511"/>
                  <a:pt x="10531793" y="3109515"/>
                </a:cubicBezTo>
                <a:cubicBezTo>
                  <a:pt x="10528935" y="3122850"/>
                  <a:pt x="10517505" y="3119040"/>
                  <a:pt x="10510837" y="3110468"/>
                </a:cubicBezTo>
                <a:cubicBezTo>
                  <a:pt x="10477500" y="3063796"/>
                  <a:pt x="10444162" y="3019028"/>
                  <a:pt x="10413683" y="2970450"/>
                </a:cubicBezTo>
                <a:cubicBezTo>
                  <a:pt x="10403205" y="2953306"/>
                  <a:pt x="10434637" y="2929493"/>
                  <a:pt x="10409873" y="2909490"/>
                </a:cubicBezTo>
                <a:cubicBezTo>
                  <a:pt x="10408920" y="2908538"/>
                  <a:pt x="10415587" y="2899013"/>
                  <a:pt x="10426065" y="2900918"/>
                </a:cubicBezTo>
                <a:close/>
                <a:moveTo>
                  <a:pt x="10119360" y="2975213"/>
                </a:moveTo>
                <a:cubicBezTo>
                  <a:pt x="10119360" y="2975213"/>
                  <a:pt x="10119360" y="2975213"/>
                  <a:pt x="10119360" y="2975213"/>
                </a:cubicBezTo>
                <a:cubicBezTo>
                  <a:pt x="10128885" y="2968546"/>
                  <a:pt x="10139362" y="2960925"/>
                  <a:pt x="10148887" y="2954258"/>
                </a:cubicBezTo>
                <a:cubicBezTo>
                  <a:pt x="10148887" y="2954258"/>
                  <a:pt x="10148887" y="2954258"/>
                  <a:pt x="10148887" y="2954258"/>
                </a:cubicBezTo>
                <a:cubicBezTo>
                  <a:pt x="10148887" y="2954258"/>
                  <a:pt x="10148887" y="2954258"/>
                  <a:pt x="10148887" y="2954258"/>
                </a:cubicBezTo>
                <a:cubicBezTo>
                  <a:pt x="10151745" y="2944733"/>
                  <a:pt x="10153650" y="2932350"/>
                  <a:pt x="10165080" y="2929493"/>
                </a:cubicBezTo>
                <a:cubicBezTo>
                  <a:pt x="10174605" y="2927588"/>
                  <a:pt x="10175558" y="2938065"/>
                  <a:pt x="10178415" y="2944733"/>
                </a:cubicBezTo>
                <a:cubicBezTo>
                  <a:pt x="10184130" y="2951400"/>
                  <a:pt x="10189845" y="2958068"/>
                  <a:pt x="10194608" y="2964736"/>
                </a:cubicBezTo>
                <a:cubicBezTo>
                  <a:pt x="10214610" y="2989500"/>
                  <a:pt x="10212705" y="3002836"/>
                  <a:pt x="10177462" y="3000931"/>
                </a:cubicBezTo>
                <a:cubicBezTo>
                  <a:pt x="10158412" y="2999978"/>
                  <a:pt x="10139362" y="3002836"/>
                  <a:pt x="10121265" y="2999978"/>
                </a:cubicBezTo>
                <a:cubicBezTo>
                  <a:pt x="10096500" y="2996168"/>
                  <a:pt x="10113645" y="2983786"/>
                  <a:pt x="10119360" y="2975213"/>
                </a:cubicBezTo>
                <a:close/>
                <a:moveTo>
                  <a:pt x="10213658" y="3041888"/>
                </a:moveTo>
                <a:cubicBezTo>
                  <a:pt x="10226040" y="3041888"/>
                  <a:pt x="10240327" y="3036173"/>
                  <a:pt x="10250805" y="3039983"/>
                </a:cubicBezTo>
                <a:cubicBezTo>
                  <a:pt x="10269855" y="3046650"/>
                  <a:pt x="10266998" y="2987596"/>
                  <a:pt x="10292715" y="3026648"/>
                </a:cubicBezTo>
                <a:cubicBezTo>
                  <a:pt x="10321290" y="3069511"/>
                  <a:pt x="10360343" y="3108563"/>
                  <a:pt x="10345102" y="3167618"/>
                </a:cubicBezTo>
                <a:cubicBezTo>
                  <a:pt x="10341293" y="3180953"/>
                  <a:pt x="10327005" y="3183811"/>
                  <a:pt x="10315575" y="3187621"/>
                </a:cubicBezTo>
                <a:cubicBezTo>
                  <a:pt x="10233660" y="3215243"/>
                  <a:pt x="10155555" y="3185715"/>
                  <a:pt x="10112693" y="3111421"/>
                </a:cubicBezTo>
                <a:cubicBezTo>
                  <a:pt x="10101262" y="3091418"/>
                  <a:pt x="10091737" y="3070463"/>
                  <a:pt x="10076498" y="3041888"/>
                </a:cubicBezTo>
                <a:cubicBezTo>
                  <a:pt x="10127933" y="3041888"/>
                  <a:pt x="10170795" y="3041888"/>
                  <a:pt x="10213658" y="3041888"/>
                </a:cubicBezTo>
                <a:close/>
                <a:moveTo>
                  <a:pt x="9607867" y="4424918"/>
                </a:moveTo>
                <a:cubicBezTo>
                  <a:pt x="9608820" y="4409678"/>
                  <a:pt x="9619298" y="4395391"/>
                  <a:pt x="9637395" y="4391581"/>
                </a:cubicBezTo>
                <a:cubicBezTo>
                  <a:pt x="9669780" y="4385866"/>
                  <a:pt x="9702165" y="4380151"/>
                  <a:pt x="9734550" y="4373483"/>
                </a:cubicBezTo>
                <a:cubicBezTo>
                  <a:pt x="9750742" y="4369673"/>
                  <a:pt x="9772650" y="4371578"/>
                  <a:pt x="9781223" y="4356338"/>
                </a:cubicBezTo>
                <a:cubicBezTo>
                  <a:pt x="9795510" y="4333478"/>
                  <a:pt x="9802177" y="4353481"/>
                  <a:pt x="9807893" y="4360148"/>
                </a:cubicBezTo>
                <a:cubicBezTo>
                  <a:pt x="9821227" y="4372531"/>
                  <a:pt x="9808845" y="4379198"/>
                  <a:pt x="9798368" y="4383961"/>
                </a:cubicBezTo>
                <a:cubicBezTo>
                  <a:pt x="9745028" y="4407773"/>
                  <a:pt x="9689783" y="4425871"/>
                  <a:pt x="9633585" y="4434443"/>
                </a:cubicBezTo>
                <a:cubicBezTo>
                  <a:pt x="9624060" y="4433491"/>
                  <a:pt x="9606915" y="4443968"/>
                  <a:pt x="9607867" y="4424918"/>
                </a:cubicBezTo>
                <a:close/>
                <a:moveTo>
                  <a:pt x="9068753" y="4430633"/>
                </a:moveTo>
                <a:cubicBezTo>
                  <a:pt x="9212580" y="4421108"/>
                  <a:pt x="9356408" y="4419203"/>
                  <a:pt x="9500235" y="4402058"/>
                </a:cubicBezTo>
                <a:cubicBezTo>
                  <a:pt x="9533573" y="4398248"/>
                  <a:pt x="9556433" y="4412536"/>
                  <a:pt x="9582150" y="4443016"/>
                </a:cubicBezTo>
                <a:cubicBezTo>
                  <a:pt x="9496425" y="4446826"/>
                  <a:pt x="9418320" y="4449683"/>
                  <a:pt x="9339262" y="4453493"/>
                </a:cubicBezTo>
                <a:cubicBezTo>
                  <a:pt x="9247823" y="4458256"/>
                  <a:pt x="9155430" y="4463018"/>
                  <a:pt x="9063990" y="4467781"/>
                </a:cubicBezTo>
                <a:cubicBezTo>
                  <a:pt x="9042083" y="4468733"/>
                  <a:pt x="9023033" y="4468733"/>
                  <a:pt x="9014460" y="4442063"/>
                </a:cubicBezTo>
                <a:cubicBezTo>
                  <a:pt x="9030653" y="4428728"/>
                  <a:pt x="9050655" y="4432538"/>
                  <a:pt x="9068753" y="4430633"/>
                </a:cubicBezTo>
                <a:close/>
                <a:moveTo>
                  <a:pt x="8871585" y="4465876"/>
                </a:moveTo>
                <a:cubicBezTo>
                  <a:pt x="8874442" y="4446826"/>
                  <a:pt x="8877300" y="4427776"/>
                  <a:pt x="8902065" y="4425871"/>
                </a:cubicBezTo>
                <a:cubicBezTo>
                  <a:pt x="8914448" y="4423013"/>
                  <a:pt x="8921115" y="4426823"/>
                  <a:pt x="8920162" y="4439206"/>
                </a:cubicBezTo>
                <a:cubicBezTo>
                  <a:pt x="8919210" y="4462066"/>
                  <a:pt x="8906828" y="4472543"/>
                  <a:pt x="8885873" y="4476353"/>
                </a:cubicBezTo>
                <a:cubicBezTo>
                  <a:pt x="8876348" y="4479211"/>
                  <a:pt x="8870633" y="4475401"/>
                  <a:pt x="8871585" y="4465876"/>
                </a:cubicBezTo>
                <a:close/>
                <a:moveTo>
                  <a:pt x="8097203" y="2091293"/>
                </a:moveTo>
                <a:cubicBezTo>
                  <a:pt x="8131493" y="2093198"/>
                  <a:pt x="8148638" y="2109390"/>
                  <a:pt x="8148638" y="2141776"/>
                </a:cubicBezTo>
                <a:cubicBezTo>
                  <a:pt x="8148638" y="2159873"/>
                  <a:pt x="8138160" y="2177018"/>
                  <a:pt x="8121015" y="2170351"/>
                </a:cubicBezTo>
                <a:cubicBezTo>
                  <a:pt x="8093393" y="2159873"/>
                  <a:pt x="8079105" y="2133203"/>
                  <a:pt x="8073390" y="2104628"/>
                </a:cubicBezTo>
                <a:cubicBezTo>
                  <a:pt x="8068628" y="2084625"/>
                  <a:pt x="8088630" y="2092246"/>
                  <a:pt x="8097203" y="2091293"/>
                </a:cubicBezTo>
                <a:close/>
                <a:moveTo>
                  <a:pt x="7761923" y="2070338"/>
                </a:moveTo>
                <a:cubicBezTo>
                  <a:pt x="7757160" y="2047478"/>
                  <a:pt x="7748588" y="2011283"/>
                  <a:pt x="7743825" y="1994138"/>
                </a:cubicBezTo>
                <a:cubicBezTo>
                  <a:pt x="7738110" y="1963658"/>
                  <a:pt x="7739063" y="1956990"/>
                  <a:pt x="7781925" y="1956038"/>
                </a:cubicBezTo>
                <a:cubicBezTo>
                  <a:pt x="7808595" y="1956038"/>
                  <a:pt x="7827645" y="1954133"/>
                  <a:pt x="7853363" y="1951275"/>
                </a:cubicBezTo>
                <a:cubicBezTo>
                  <a:pt x="7856220" y="1975088"/>
                  <a:pt x="7874318" y="1991280"/>
                  <a:pt x="7920990" y="1991280"/>
                </a:cubicBezTo>
                <a:cubicBezTo>
                  <a:pt x="7921943" y="1992233"/>
                  <a:pt x="7924800" y="1992233"/>
                  <a:pt x="7924800" y="1991280"/>
                </a:cubicBezTo>
                <a:cubicBezTo>
                  <a:pt x="7902893" y="1981755"/>
                  <a:pt x="7868603" y="1974135"/>
                  <a:pt x="7866698" y="1949371"/>
                </a:cubicBezTo>
                <a:cubicBezTo>
                  <a:pt x="7867650" y="1937940"/>
                  <a:pt x="7883843" y="1929368"/>
                  <a:pt x="7909560" y="1933178"/>
                </a:cubicBezTo>
                <a:cubicBezTo>
                  <a:pt x="7940993" y="1936988"/>
                  <a:pt x="7937183" y="1959848"/>
                  <a:pt x="7936230" y="1978898"/>
                </a:cubicBezTo>
                <a:cubicBezTo>
                  <a:pt x="7936230" y="1991280"/>
                  <a:pt x="7939088" y="2016046"/>
                  <a:pt x="7932420" y="2020808"/>
                </a:cubicBezTo>
                <a:cubicBezTo>
                  <a:pt x="7884795" y="2043668"/>
                  <a:pt x="7843838" y="2065575"/>
                  <a:pt x="7789545" y="2088435"/>
                </a:cubicBezTo>
                <a:cubicBezTo>
                  <a:pt x="7772400" y="2094150"/>
                  <a:pt x="7765733" y="2088435"/>
                  <a:pt x="7761923" y="2070338"/>
                </a:cubicBezTo>
                <a:close/>
                <a:moveTo>
                  <a:pt x="7904798" y="2105581"/>
                </a:moveTo>
                <a:cubicBezTo>
                  <a:pt x="7896225" y="2133203"/>
                  <a:pt x="7894320" y="2164635"/>
                  <a:pt x="7864793" y="2184638"/>
                </a:cubicBezTo>
                <a:cubicBezTo>
                  <a:pt x="7858125" y="2154158"/>
                  <a:pt x="7867650" y="2128440"/>
                  <a:pt x="7869555" y="2101771"/>
                </a:cubicBezTo>
                <a:cubicBezTo>
                  <a:pt x="7870508" y="2088435"/>
                  <a:pt x="7878128" y="2086530"/>
                  <a:pt x="7888605" y="2088435"/>
                </a:cubicBezTo>
                <a:cubicBezTo>
                  <a:pt x="7897178" y="2090340"/>
                  <a:pt x="7908608" y="2092246"/>
                  <a:pt x="7904798" y="2105581"/>
                </a:cubicBezTo>
                <a:close/>
                <a:moveTo>
                  <a:pt x="7850505" y="2123678"/>
                </a:moveTo>
                <a:cubicBezTo>
                  <a:pt x="7847648" y="2138918"/>
                  <a:pt x="7838123" y="2149396"/>
                  <a:pt x="7823835" y="2153206"/>
                </a:cubicBezTo>
                <a:cubicBezTo>
                  <a:pt x="7809548" y="2157015"/>
                  <a:pt x="7802880" y="2146538"/>
                  <a:pt x="7802880" y="2135108"/>
                </a:cubicBezTo>
                <a:cubicBezTo>
                  <a:pt x="7802880" y="2117010"/>
                  <a:pt x="7819073" y="2114153"/>
                  <a:pt x="7831455" y="2109390"/>
                </a:cubicBezTo>
                <a:cubicBezTo>
                  <a:pt x="7842885" y="2104628"/>
                  <a:pt x="7850505" y="2116058"/>
                  <a:pt x="7850505" y="2123678"/>
                </a:cubicBezTo>
                <a:close/>
                <a:moveTo>
                  <a:pt x="7782878" y="2145585"/>
                </a:moveTo>
                <a:cubicBezTo>
                  <a:pt x="7816215" y="2167493"/>
                  <a:pt x="7844790" y="2180828"/>
                  <a:pt x="7837170" y="2217976"/>
                </a:cubicBezTo>
                <a:cubicBezTo>
                  <a:pt x="7835265" y="2225596"/>
                  <a:pt x="7854315" y="2232263"/>
                  <a:pt x="7838123" y="2239883"/>
                </a:cubicBezTo>
                <a:cubicBezTo>
                  <a:pt x="7827645" y="2244646"/>
                  <a:pt x="7820978" y="2237978"/>
                  <a:pt x="7813358" y="2230358"/>
                </a:cubicBezTo>
                <a:cubicBezTo>
                  <a:pt x="7791450" y="2209403"/>
                  <a:pt x="7788593" y="2181781"/>
                  <a:pt x="7782878" y="2145585"/>
                </a:cubicBezTo>
                <a:close/>
                <a:moveTo>
                  <a:pt x="7385685" y="4424918"/>
                </a:moveTo>
                <a:cubicBezTo>
                  <a:pt x="7391400" y="4376341"/>
                  <a:pt x="7376160" y="4327763"/>
                  <a:pt x="7402830" y="4282996"/>
                </a:cubicBezTo>
                <a:cubicBezTo>
                  <a:pt x="7408545" y="4274423"/>
                  <a:pt x="7410450" y="4259183"/>
                  <a:pt x="7423785" y="4260136"/>
                </a:cubicBezTo>
                <a:cubicBezTo>
                  <a:pt x="7439978" y="4262041"/>
                  <a:pt x="7433310" y="4277281"/>
                  <a:pt x="7434263" y="4286806"/>
                </a:cubicBezTo>
                <a:cubicBezTo>
                  <a:pt x="7440930" y="4359196"/>
                  <a:pt x="7449503" y="4431586"/>
                  <a:pt x="7437120" y="4504928"/>
                </a:cubicBezTo>
                <a:cubicBezTo>
                  <a:pt x="7434263" y="4523978"/>
                  <a:pt x="7431405" y="4545886"/>
                  <a:pt x="7405688" y="4543981"/>
                </a:cubicBezTo>
                <a:cubicBezTo>
                  <a:pt x="7379018" y="4542076"/>
                  <a:pt x="7387590" y="4518263"/>
                  <a:pt x="7386638" y="4503023"/>
                </a:cubicBezTo>
                <a:cubicBezTo>
                  <a:pt x="7384733" y="4477306"/>
                  <a:pt x="7385685" y="4449683"/>
                  <a:pt x="7385685" y="4424918"/>
                </a:cubicBezTo>
                <a:close/>
                <a:moveTo>
                  <a:pt x="8822055" y="4950698"/>
                </a:moveTo>
                <a:cubicBezTo>
                  <a:pt x="8823960" y="4995466"/>
                  <a:pt x="8824912" y="5039281"/>
                  <a:pt x="8816340" y="5083095"/>
                </a:cubicBezTo>
                <a:cubicBezTo>
                  <a:pt x="8807767" y="5128816"/>
                  <a:pt x="8786812" y="5150723"/>
                  <a:pt x="8738235" y="5152628"/>
                </a:cubicBezTo>
                <a:cubicBezTo>
                  <a:pt x="8571548" y="5158343"/>
                  <a:pt x="8405812" y="5166916"/>
                  <a:pt x="8239125" y="5175488"/>
                </a:cubicBezTo>
                <a:cubicBezTo>
                  <a:pt x="8004810" y="5186918"/>
                  <a:pt x="7770495" y="5199301"/>
                  <a:pt x="7535228" y="5212636"/>
                </a:cubicBezTo>
                <a:cubicBezTo>
                  <a:pt x="7435215" y="5218351"/>
                  <a:pt x="7414260" y="5204063"/>
                  <a:pt x="7406640" y="5102145"/>
                </a:cubicBezTo>
                <a:cubicBezTo>
                  <a:pt x="7398068" y="4996418"/>
                  <a:pt x="7392353" y="4889738"/>
                  <a:pt x="7394258" y="4783058"/>
                </a:cubicBezTo>
                <a:cubicBezTo>
                  <a:pt x="7394258" y="4768771"/>
                  <a:pt x="7394258" y="4756388"/>
                  <a:pt x="7404735" y="4744006"/>
                </a:cubicBezTo>
                <a:cubicBezTo>
                  <a:pt x="7419975" y="4726861"/>
                  <a:pt x="7420928" y="4706858"/>
                  <a:pt x="7398068" y="4692571"/>
                </a:cubicBezTo>
                <a:cubicBezTo>
                  <a:pt x="7377113" y="4679236"/>
                  <a:pt x="7383780" y="4658281"/>
                  <a:pt x="7386638" y="4641136"/>
                </a:cubicBezTo>
                <a:cubicBezTo>
                  <a:pt x="7389495" y="4624943"/>
                  <a:pt x="7407593" y="4631611"/>
                  <a:pt x="7419023" y="4631611"/>
                </a:cubicBezTo>
                <a:cubicBezTo>
                  <a:pt x="7867650" y="4609703"/>
                  <a:pt x="8316278" y="4587796"/>
                  <a:pt x="8763953" y="4563983"/>
                </a:cubicBezTo>
                <a:cubicBezTo>
                  <a:pt x="8806815" y="4562078"/>
                  <a:pt x="8819198" y="4572556"/>
                  <a:pt x="8815387" y="4613513"/>
                </a:cubicBezTo>
                <a:cubicBezTo>
                  <a:pt x="8811578" y="4654471"/>
                  <a:pt x="8812530" y="4696381"/>
                  <a:pt x="8816340" y="4737338"/>
                </a:cubicBezTo>
                <a:cubicBezTo>
                  <a:pt x="8820150" y="4774486"/>
                  <a:pt x="8811578" y="4794488"/>
                  <a:pt x="8769667" y="4787821"/>
                </a:cubicBezTo>
                <a:cubicBezTo>
                  <a:pt x="8757285" y="4785916"/>
                  <a:pt x="8744903" y="4788773"/>
                  <a:pt x="8731567" y="4789726"/>
                </a:cubicBezTo>
                <a:cubicBezTo>
                  <a:pt x="8731567" y="4845923"/>
                  <a:pt x="8789670" y="4856401"/>
                  <a:pt x="8803005" y="4902120"/>
                </a:cubicBezTo>
                <a:cubicBezTo>
                  <a:pt x="8808720" y="4916408"/>
                  <a:pt x="8821103" y="4932601"/>
                  <a:pt x="8822055" y="4950698"/>
                </a:cubicBezTo>
                <a:close/>
                <a:moveTo>
                  <a:pt x="8423910" y="4409678"/>
                </a:moveTo>
                <a:cubicBezTo>
                  <a:pt x="8500110" y="4414441"/>
                  <a:pt x="8576310" y="4411583"/>
                  <a:pt x="8652510" y="4412536"/>
                </a:cubicBezTo>
                <a:cubicBezTo>
                  <a:pt x="8695373" y="4412536"/>
                  <a:pt x="8738235" y="4412536"/>
                  <a:pt x="8780145" y="4420156"/>
                </a:cubicBezTo>
                <a:cubicBezTo>
                  <a:pt x="8809673" y="4424918"/>
                  <a:pt x="8817292" y="4443968"/>
                  <a:pt x="8817292" y="4465876"/>
                </a:cubicBezTo>
                <a:cubicBezTo>
                  <a:pt x="8818245" y="4495403"/>
                  <a:pt x="8792528" y="4483973"/>
                  <a:pt x="8778240" y="4484926"/>
                </a:cubicBezTo>
                <a:cubicBezTo>
                  <a:pt x="8446770" y="4500166"/>
                  <a:pt x="8116253" y="4514453"/>
                  <a:pt x="7784783" y="4528741"/>
                </a:cubicBezTo>
                <a:cubicBezTo>
                  <a:pt x="7712393" y="4531598"/>
                  <a:pt x="7639050" y="4534456"/>
                  <a:pt x="7565708" y="4537313"/>
                </a:cubicBezTo>
                <a:cubicBezTo>
                  <a:pt x="7541895" y="4538266"/>
                  <a:pt x="7530465" y="4528741"/>
                  <a:pt x="7519988" y="4506833"/>
                </a:cubicBezTo>
                <a:cubicBezTo>
                  <a:pt x="7487603" y="4436348"/>
                  <a:pt x="7495223" y="4361101"/>
                  <a:pt x="7487603" y="4282043"/>
                </a:cubicBezTo>
                <a:cubicBezTo>
                  <a:pt x="7801928" y="4355386"/>
                  <a:pt x="8112443" y="4388723"/>
                  <a:pt x="8423910" y="4409678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9" name="Arrow: Up 598">
            <a:extLst>
              <a:ext uri="{FF2B5EF4-FFF2-40B4-BE49-F238E27FC236}">
                <a16:creationId xmlns:a16="http://schemas.microsoft.com/office/drawing/2014/main" id="{FCDFA133-CA9E-425A-8C82-92C031265E9C}"/>
              </a:ext>
            </a:extLst>
          </p:cNvPr>
          <p:cNvSpPr/>
          <p:nvPr/>
        </p:nvSpPr>
        <p:spPr>
          <a:xfrm>
            <a:off x="6580836" y="2488290"/>
            <a:ext cx="481301" cy="517524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0" name="Arrow: Up 599">
            <a:extLst>
              <a:ext uri="{FF2B5EF4-FFF2-40B4-BE49-F238E27FC236}">
                <a16:creationId xmlns:a16="http://schemas.microsoft.com/office/drawing/2014/main" id="{E424A28D-1A7A-4D72-9838-9212ECD0DAF3}"/>
              </a:ext>
            </a:extLst>
          </p:cNvPr>
          <p:cNvSpPr/>
          <p:nvPr/>
        </p:nvSpPr>
        <p:spPr>
          <a:xfrm rot="10800000">
            <a:off x="5009211" y="4854557"/>
            <a:ext cx="481301" cy="517524"/>
          </a:xfrm>
          <a:prstGeom prst="up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1" name="Arrow: Up 600">
            <a:extLst>
              <a:ext uri="{FF2B5EF4-FFF2-40B4-BE49-F238E27FC236}">
                <a16:creationId xmlns:a16="http://schemas.microsoft.com/office/drawing/2014/main" id="{706889DB-73DC-490E-82D0-E30786EB1DE1}"/>
              </a:ext>
            </a:extLst>
          </p:cNvPr>
          <p:cNvSpPr/>
          <p:nvPr/>
        </p:nvSpPr>
        <p:spPr>
          <a:xfrm rot="5400000">
            <a:off x="8952561" y="3670328"/>
            <a:ext cx="481301" cy="517524"/>
          </a:xfrm>
          <a:prstGeom prst="upArrow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2" name="Arrow: Up 601">
            <a:extLst>
              <a:ext uri="{FF2B5EF4-FFF2-40B4-BE49-F238E27FC236}">
                <a16:creationId xmlns:a16="http://schemas.microsoft.com/office/drawing/2014/main" id="{634F3A0C-B77F-4497-B764-2AED698A39E1}"/>
              </a:ext>
            </a:extLst>
          </p:cNvPr>
          <p:cNvSpPr/>
          <p:nvPr/>
        </p:nvSpPr>
        <p:spPr>
          <a:xfrm rot="16200000">
            <a:off x="2758136" y="3670328"/>
            <a:ext cx="481301" cy="517524"/>
          </a:xfrm>
          <a:prstGeom prst="up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03" name="Group 602">
            <a:extLst>
              <a:ext uri="{FF2B5EF4-FFF2-40B4-BE49-F238E27FC236}">
                <a16:creationId xmlns:a16="http://schemas.microsoft.com/office/drawing/2014/main" id="{DAB9F080-B2EA-465F-9CD5-59F7DF92C7BE}"/>
              </a:ext>
            </a:extLst>
          </p:cNvPr>
          <p:cNvGrpSpPr/>
          <p:nvPr/>
        </p:nvGrpSpPr>
        <p:grpSpPr>
          <a:xfrm>
            <a:off x="9701860" y="3295623"/>
            <a:ext cx="1729727" cy="1261884"/>
            <a:chOff x="8481110" y="2440898"/>
            <a:chExt cx="3144280" cy="1261884"/>
          </a:xfrm>
        </p:grpSpPr>
        <p:sp>
          <p:nvSpPr>
            <p:cNvPr id="604" name="TextBox 603">
              <a:extLst>
                <a:ext uri="{FF2B5EF4-FFF2-40B4-BE49-F238E27FC236}">
                  <a16:creationId xmlns:a16="http://schemas.microsoft.com/office/drawing/2014/main" id="{67C317D0-F515-4119-86E6-788FD53F6FC6}"/>
                </a:ext>
              </a:extLst>
            </p:cNvPr>
            <p:cNvSpPr txBox="1"/>
            <p:nvPr/>
          </p:nvSpPr>
          <p:spPr>
            <a:xfrm>
              <a:off x="8497216" y="2687119"/>
              <a:ext cx="312817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05" name="TextBox 604">
              <a:extLst>
                <a:ext uri="{FF2B5EF4-FFF2-40B4-BE49-F238E27FC236}">
                  <a16:creationId xmlns:a16="http://schemas.microsoft.com/office/drawing/2014/main" id="{06D49CAE-C1CC-4513-BDC0-E651A986437B}"/>
                </a:ext>
              </a:extLst>
            </p:cNvPr>
            <p:cNvSpPr txBox="1"/>
            <p:nvPr/>
          </p:nvSpPr>
          <p:spPr>
            <a:xfrm>
              <a:off x="8481110" y="2440898"/>
              <a:ext cx="3139396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06" name="Group 605">
            <a:extLst>
              <a:ext uri="{FF2B5EF4-FFF2-40B4-BE49-F238E27FC236}">
                <a16:creationId xmlns:a16="http://schemas.microsoft.com/office/drawing/2014/main" id="{D694F524-1959-4DE9-9B1F-C2CE56D84E17}"/>
              </a:ext>
            </a:extLst>
          </p:cNvPr>
          <p:cNvGrpSpPr/>
          <p:nvPr/>
        </p:nvGrpSpPr>
        <p:grpSpPr>
          <a:xfrm>
            <a:off x="744537" y="3295623"/>
            <a:ext cx="1729727" cy="1261884"/>
            <a:chOff x="8481110" y="2440898"/>
            <a:chExt cx="3144280" cy="1261884"/>
          </a:xfrm>
        </p:grpSpPr>
        <p:sp>
          <p:nvSpPr>
            <p:cNvPr id="607" name="TextBox 606">
              <a:extLst>
                <a:ext uri="{FF2B5EF4-FFF2-40B4-BE49-F238E27FC236}">
                  <a16:creationId xmlns:a16="http://schemas.microsoft.com/office/drawing/2014/main" id="{2F23A0AD-EC7C-4FAF-94E3-74E2F2AFF266}"/>
                </a:ext>
              </a:extLst>
            </p:cNvPr>
            <p:cNvSpPr txBox="1"/>
            <p:nvPr/>
          </p:nvSpPr>
          <p:spPr>
            <a:xfrm>
              <a:off x="8497216" y="2687119"/>
              <a:ext cx="312817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08" name="TextBox 607">
              <a:extLst>
                <a:ext uri="{FF2B5EF4-FFF2-40B4-BE49-F238E27FC236}">
                  <a16:creationId xmlns:a16="http://schemas.microsoft.com/office/drawing/2014/main" id="{046C1328-2BFD-4110-BC2E-1BF0323BDBEF}"/>
                </a:ext>
              </a:extLst>
            </p:cNvPr>
            <p:cNvSpPr txBox="1"/>
            <p:nvPr/>
          </p:nvSpPr>
          <p:spPr>
            <a:xfrm>
              <a:off x="8481110" y="2440898"/>
              <a:ext cx="3139396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09" name="Group 608">
            <a:extLst>
              <a:ext uri="{FF2B5EF4-FFF2-40B4-BE49-F238E27FC236}">
                <a16:creationId xmlns:a16="http://schemas.microsoft.com/office/drawing/2014/main" id="{A838D20C-FF6A-4684-823E-DD3E11B30815}"/>
              </a:ext>
            </a:extLst>
          </p:cNvPr>
          <p:cNvGrpSpPr/>
          <p:nvPr/>
        </p:nvGrpSpPr>
        <p:grpSpPr>
          <a:xfrm>
            <a:off x="6580836" y="5148571"/>
            <a:ext cx="3144280" cy="892552"/>
            <a:chOff x="1715369" y="1766707"/>
            <a:chExt cx="1783314" cy="892552"/>
          </a:xfrm>
        </p:grpSpPr>
        <p:sp>
          <p:nvSpPr>
            <p:cNvPr id="610" name="TextBox 609">
              <a:extLst>
                <a:ext uri="{FF2B5EF4-FFF2-40B4-BE49-F238E27FC236}">
                  <a16:creationId xmlns:a16="http://schemas.microsoft.com/office/drawing/2014/main" id="{460F3B40-243E-40CF-9FA0-0D8D9F57B416}"/>
                </a:ext>
              </a:extLst>
            </p:cNvPr>
            <p:cNvSpPr txBox="1"/>
            <p:nvPr/>
          </p:nvSpPr>
          <p:spPr>
            <a:xfrm>
              <a:off x="1724503" y="2012928"/>
              <a:ext cx="177418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11" name="TextBox 610">
              <a:extLst>
                <a:ext uri="{FF2B5EF4-FFF2-40B4-BE49-F238E27FC236}">
                  <a16:creationId xmlns:a16="http://schemas.microsoft.com/office/drawing/2014/main" id="{00CE9301-7D06-412B-9ACB-B557F254ECB4}"/>
                </a:ext>
              </a:extLst>
            </p:cNvPr>
            <p:cNvSpPr txBox="1"/>
            <p:nvPr/>
          </p:nvSpPr>
          <p:spPr>
            <a:xfrm>
              <a:off x="1715369" y="1766707"/>
              <a:ext cx="1780544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12" name="Group 611">
            <a:extLst>
              <a:ext uri="{FF2B5EF4-FFF2-40B4-BE49-F238E27FC236}">
                <a16:creationId xmlns:a16="http://schemas.microsoft.com/office/drawing/2014/main" id="{0ACEE25F-0F38-4767-9190-9BDE58E71D43}"/>
              </a:ext>
            </a:extLst>
          </p:cNvPr>
          <p:cNvGrpSpPr/>
          <p:nvPr/>
        </p:nvGrpSpPr>
        <p:grpSpPr>
          <a:xfrm>
            <a:off x="2346232" y="1983397"/>
            <a:ext cx="3144280" cy="892552"/>
            <a:chOff x="1715369" y="1766707"/>
            <a:chExt cx="1783314" cy="892552"/>
          </a:xfrm>
        </p:grpSpPr>
        <p:sp>
          <p:nvSpPr>
            <p:cNvPr id="613" name="TextBox 612">
              <a:extLst>
                <a:ext uri="{FF2B5EF4-FFF2-40B4-BE49-F238E27FC236}">
                  <a16:creationId xmlns:a16="http://schemas.microsoft.com/office/drawing/2014/main" id="{18ED3EBC-ED7B-4108-AB27-7D9282712812}"/>
                </a:ext>
              </a:extLst>
            </p:cNvPr>
            <p:cNvSpPr txBox="1"/>
            <p:nvPr/>
          </p:nvSpPr>
          <p:spPr>
            <a:xfrm>
              <a:off x="1724503" y="2012928"/>
              <a:ext cx="177418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14" name="TextBox 613">
              <a:extLst>
                <a:ext uri="{FF2B5EF4-FFF2-40B4-BE49-F238E27FC236}">
                  <a16:creationId xmlns:a16="http://schemas.microsoft.com/office/drawing/2014/main" id="{D9230AD0-D1EE-4E0E-933F-ABDB8DE67765}"/>
                </a:ext>
              </a:extLst>
            </p:cNvPr>
            <p:cNvSpPr txBox="1"/>
            <p:nvPr/>
          </p:nvSpPr>
          <p:spPr>
            <a:xfrm>
              <a:off x="1715369" y="1766707"/>
              <a:ext cx="1780544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11194</TotalTime>
  <Words>96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43</cp:revision>
  <dcterms:created xsi:type="dcterms:W3CDTF">2018-02-18T19:39:47Z</dcterms:created>
  <dcterms:modified xsi:type="dcterms:W3CDTF">2020-08-31T06:19:42Z</dcterms:modified>
</cp:coreProperties>
</file>