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121" name="Freeform: Shape 3120">
            <a:extLst>
              <a:ext uri="{FF2B5EF4-FFF2-40B4-BE49-F238E27FC236}">
                <a16:creationId xmlns:a16="http://schemas.microsoft.com/office/drawing/2014/main" id="{3EF66407-CDBF-4F8B-90F0-765E337430D6}"/>
              </a:ext>
            </a:extLst>
          </p:cNvPr>
          <p:cNvSpPr/>
          <p:nvPr/>
        </p:nvSpPr>
        <p:spPr>
          <a:xfrm>
            <a:off x="9382259" y="1854630"/>
            <a:ext cx="1826139" cy="4373795"/>
          </a:xfrm>
          <a:custGeom>
            <a:avLst/>
            <a:gdLst>
              <a:gd name="connsiteX0" fmla="*/ 160259 w 2416551"/>
              <a:gd name="connsiteY0" fmla="*/ 0 h 4118440"/>
              <a:gd name="connsiteX1" fmla="*/ 1944264 w 2416551"/>
              <a:gd name="connsiteY1" fmla="*/ 0 h 4118440"/>
              <a:gd name="connsiteX2" fmla="*/ 2104523 w 2416551"/>
              <a:gd name="connsiteY2" fmla="*/ 160259 h 4118440"/>
              <a:gd name="connsiteX3" fmla="*/ 2104523 w 2416551"/>
              <a:gd name="connsiteY3" fmla="*/ 1792521 h 4118440"/>
              <a:gd name="connsiteX4" fmla="*/ 2416551 w 2416551"/>
              <a:gd name="connsiteY4" fmla="*/ 2059220 h 4118440"/>
              <a:gd name="connsiteX5" fmla="*/ 2104523 w 2416551"/>
              <a:gd name="connsiteY5" fmla="*/ 2325919 h 4118440"/>
              <a:gd name="connsiteX6" fmla="*/ 2104523 w 2416551"/>
              <a:gd name="connsiteY6" fmla="*/ 3958181 h 4118440"/>
              <a:gd name="connsiteX7" fmla="*/ 1944264 w 2416551"/>
              <a:gd name="connsiteY7" fmla="*/ 4118440 h 4118440"/>
              <a:gd name="connsiteX8" fmla="*/ 160259 w 2416551"/>
              <a:gd name="connsiteY8" fmla="*/ 4118440 h 4118440"/>
              <a:gd name="connsiteX9" fmla="*/ 0 w 2416551"/>
              <a:gd name="connsiteY9" fmla="*/ 3958181 h 4118440"/>
              <a:gd name="connsiteX10" fmla="*/ 0 w 2416551"/>
              <a:gd name="connsiteY10" fmla="*/ 160259 h 4118440"/>
              <a:gd name="connsiteX11" fmla="*/ 160259 w 2416551"/>
              <a:gd name="connsiteY11" fmla="*/ 0 h 4118440"/>
              <a:gd name="connsiteX0" fmla="*/ 160259 w 2104523"/>
              <a:gd name="connsiteY0" fmla="*/ 0 h 4118440"/>
              <a:gd name="connsiteX1" fmla="*/ 1944264 w 2104523"/>
              <a:gd name="connsiteY1" fmla="*/ 0 h 4118440"/>
              <a:gd name="connsiteX2" fmla="*/ 2104523 w 2104523"/>
              <a:gd name="connsiteY2" fmla="*/ 160259 h 4118440"/>
              <a:gd name="connsiteX3" fmla="*/ 2104523 w 2104523"/>
              <a:gd name="connsiteY3" fmla="*/ 1792521 h 4118440"/>
              <a:gd name="connsiteX4" fmla="*/ 2104523 w 2104523"/>
              <a:gd name="connsiteY4" fmla="*/ 2325919 h 4118440"/>
              <a:gd name="connsiteX5" fmla="*/ 2104523 w 2104523"/>
              <a:gd name="connsiteY5" fmla="*/ 3958181 h 4118440"/>
              <a:gd name="connsiteX6" fmla="*/ 1944264 w 2104523"/>
              <a:gd name="connsiteY6" fmla="*/ 4118440 h 4118440"/>
              <a:gd name="connsiteX7" fmla="*/ 160259 w 2104523"/>
              <a:gd name="connsiteY7" fmla="*/ 4118440 h 4118440"/>
              <a:gd name="connsiteX8" fmla="*/ 0 w 2104523"/>
              <a:gd name="connsiteY8" fmla="*/ 3958181 h 4118440"/>
              <a:gd name="connsiteX9" fmla="*/ 0 w 2104523"/>
              <a:gd name="connsiteY9" fmla="*/ 160259 h 4118440"/>
              <a:gd name="connsiteX10" fmla="*/ 160259 w 2104523"/>
              <a:gd name="connsiteY10" fmla="*/ 0 h 4118440"/>
              <a:gd name="connsiteX0" fmla="*/ 160259 w 2104523"/>
              <a:gd name="connsiteY0" fmla="*/ 0 h 4118440"/>
              <a:gd name="connsiteX1" fmla="*/ 1944264 w 2104523"/>
              <a:gd name="connsiteY1" fmla="*/ 0 h 4118440"/>
              <a:gd name="connsiteX2" fmla="*/ 2104523 w 2104523"/>
              <a:gd name="connsiteY2" fmla="*/ 160259 h 4118440"/>
              <a:gd name="connsiteX3" fmla="*/ 2104523 w 2104523"/>
              <a:gd name="connsiteY3" fmla="*/ 2325919 h 4118440"/>
              <a:gd name="connsiteX4" fmla="*/ 2104523 w 2104523"/>
              <a:gd name="connsiteY4" fmla="*/ 3958181 h 4118440"/>
              <a:gd name="connsiteX5" fmla="*/ 1944264 w 2104523"/>
              <a:gd name="connsiteY5" fmla="*/ 4118440 h 4118440"/>
              <a:gd name="connsiteX6" fmla="*/ 160259 w 2104523"/>
              <a:gd name="connsiteY6" fmla="*/ 4118440 h 4118440"/>
              <a:gd name="connsiteX7" fmla="*/ 0 w 2104523"/>
              <a:gd name="connsiteY7" fmla="*/ 3958181 h 4118440"/>
              <a:gd name="connsiteX8" fmla="*/ 0 w 2104523"/>
              <a:gd name="connsiteY8" fmla="*/ 160259 h 4118440"/>
              <a:gd name="connsiteX9" fmla="*/ 160259 w 2104523"/>
              <a:gd name="connsiteY9" fmla="*/ 0 h 4118440"/>
              <a:gd name="connsiteX0" fmla="*/ 160259 w 2104523"/>
              <a:gd name="connsiteY0" fmla="*/ 0 h 4118440"/>
              <a:gd name="connsiteX1" fmla="*/ 1944264 w 2104523"/>
              <a:gd name="connsiteY1" fmla="*/ 0 h 4118440"/>
              <a:gd name="connsiteX2" fmla="*/ 2104523 w 2104523"/>
              <a:gd name="connsiteY2" fmla="*/ 160259 h 4118440"/>
              <a:gd name="connsiteX3" fmla="*/ 2104523 w 2104523"/>
              <a:gd name="connsiteY3" fmla="*/ 3958181 h 4118440"/>
              <a:gd name="connsiteX4" fmla="*/ 1944264 w 2104523"/>
              <a:gd name="connsiteY4" fmla="*/ 4118440 h 4118440"/>
              <a:gd name="connsiteX5" fmla="*/ 160259 w 2104523"/>
              <a:gd name="connsiteY5" fmla="*/ 4118440 h 4118440"/>
              <a:gd name="connsiteX6" fmla="*/ 0 w 2104523"/>
              <a:gd name="connsiteY6" fmla="*/ 3958181 h 4118440"/>
              <a:gd name="connsiteX7" fmla="*/ 0 w 2104523"/>
              <a:gd name="connsiteY7" fmla="*/ 160259 h 4118440"/>
              <a:gd name="connsiteX8" fmla="*/ 160259 w 2104523"/>
              <a:gd name="connsiteY8" fmla="*/ 0 h 411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04523" h="4118440">
                <a:moveTo>
                  <a:pt x="160259" y="0"/>
                </a:moveTo>
                <a:lnTo>
                  <a:pt x="1944264" y="0"/>
                </a:lnTo>
                <a:cubicBezTo>
                  <a:pt x="2032773" y="0"/>
                  <a:pt x="2104523" y="71750"/>
                  <a:pt x="2104523" y="160259"/>
                </a:cubicBezTo>
                <a:lnTo>
                  <a:pt x="2104523" y="3958181"/>
                </a:lnTo>
                <a:cubicBezTo>
                  <a:pt x="2104523" y="4046690"/>
                  <a:pt x="2032773" y="4118440"/>
                  <a:pt x="1944264" y="4118440"/>
                </a:cubicBezTo>
                <a:lnTo>
                  <a:pt x="160259" y="4118440"/>
                </a:lnTo>
                <a:cubicBezTo>
                  <a:pt x="71750" y="4118440"/>
                  <a:pt x="0" y="4046690"/>
                  <a:pt x="0" y="3958181"/>
                </a:cubicBezTo>
                <a:lnTo>
                  <a:pt x="0" y="160259"/>
                </a:lnTo>
                <a:cubicBezTo>
                  <a:pt x="0" y="71750"/>
                  <a:pt x="71750" y="0"/>
                  <a:pt x="160259" y="0"/>
                </a:cubicBezTo>
                <a:close/>
              </a:path>
            </a:pathLst>
          </a:custGeom>
          <a:solidFill>
            <a:schemeClr val="bg1"/>
          </a:solidFill>
          <a:ln w="317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122" name="Group 3121">
            <a:extLst>
              <a:ext uri="{FF2B5EF4-FFF2-40B4-BE49-F238E27FC236}">
                <a16:creationId xmlns:a16="http://schemas.microsoft.com/office/drawing/2014/main" id="{38E561A0-3B50-40B3-B587-BE1DD233F025}"/>
              </a:ext>
            </a:extLst>
          </p:cNvPr>
          <p:cNvGrpSpPr/>
          <p:nvPr/>
        </p:nvGrpSpPr>
        <p:grpSpPr>
          <a:xfrm>
            <a:off x="7282594" y="1854630"/>
            <a:ext cx="2311767" cy="4373795"/>
            <a:chOff x="1136283" y="1903180"/>
            <a:chExt cx="2664183" cy="4118440"/>
          </a:xfrm>
        </p:grpSpPr>
        <p:sp>
          <p:nvSpPr>
            <p:cNvPr id="3123" name="Isosceles Triangle 3122">
              <a:extLst>
                <a:ext uri="{FF2B5EF4-FFF2-40B4-BE49-F238E27FC236}">
                  <a16:creationId xmlns:a16="http://schemas.microsoft.com/office/drawing/2014/main" id="{7BEBA55A-8D98-4783-AC68-07AECC5628E9}"/>
                </a:ext>
              </a:extLst>
            </p:cNvPr>
            <p:cNvSpPr/>
            <p:nvPr/>
          </p:nvSpPr>
          <p:spPr>
            <a:xfrm rot="5400000">
              <a:off x="3042279" y="3682570"/>
              <a:ext cx="956714" cy="559660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24" name="Freeform: Shape 3123">
              <a:extLst>
                <a:ext uri="{FF2B5EF4-FFF2-40B4-BE49-F238E27FC236}">
                  <a16:creationId xmlns:a16="http://schemas.microsoft.com/office/drawing/2014/main" id="{CDB4FE68-17A4-4876-869E-289C5CB104FA}"/>
                </a:ext>
              </a:extLst>
            </p:cNvPr>
            <p:cNvSpPr/>
            <p:nvPr/>
          </p:nvSpPr>
          <p:spPr>
            <a:xfrm>
              <a:off x="1136283" y="1903180"/>
              <a:ext cx="2416551" cy="4118440"/>
            </a:xfrm>
            <a:custGeom>
              <a:avLst/>
              <a:gdLst>
                <a:gd name="connsiteX0" fmla="*/ 160259 w 2416551"/>
                <a:gd name="connsiteY0" fmla="*/ 0 h 4118440"/>
                <a:gd name="connsiteX1" fmla="*/ 1944264 w 2416551"/>
                <a:gd name="connsiteY1" fmla="*/ 0 h 4118440"/>
                <a:gd name="connsiteX2" fmla="*/ 2104523 w 2416551"/>
                <a:gd name="connsiteY2" fmla="*/ 160259 h 4118440"/>
                <a:gd name="connsiteX3" fmla="*/ 2104523 w 2416551"/>
                <a:gd name="connsiteY3" fmla="*/ 1792521 h 4118440"/>
                <a:gd name="connsiteX4" fmla="*/ 2416551 w 2416551"/>
                <a:gd name="connsiteY4" fmla="*/ 2059220 h 4118440"/>
                <a:gd name="connsiteX5" fmla="*/ 2104523 w 2416551"/>
                <a:gd name="connsiteY5" fmla="*/ 2325919 h 4118440"/>
                <a:gd name="connsiteX6" fmla="*/ 2104523 w 2416551"/>
                <a:gd name="connsiteY6" fmla="*/ 3958181 h 4118440"/>
                <a:gd name="connsiteX7" fmla="*/ 1944264 w 2416551"/>
                <a:gd name="connsiteY7" fmla="*/ 4118440 h 4118440"/>
                <a:gd name="connsiteX8" fmla="*/ 160259 w 2416551"/>
                <a:gd name="connsiteY8" fmla="*/ 4118440 h 4118440"/>
                <a:gd name="connsiteX9" fmla="*/ 0 w 2416551"/>
                <a:gd name="connsiteY9" fmla="*/ 3958181 h 4118440"/>
                <a:gd name="connsiteX10" fmla="*/ 0 w 2416551"/>
                <a:gd name="connsiteY10" fmla="*/ 160259 h 4118440"/>
                <a:gd name="connsiteX11" fmla="*/ 160259 w 2416551"/>
                <a:gd name="connsiteY11" fmla="*/ 0 h 4118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16551" h="4118440">
                  <a:moveTo>
                    <a:pt x="160259" y="0"/>
                  </a:moveTo>
                  <a:lnTo>
                    <a:pt x="1944264" y="0"/>
                  </a:lnTo>
                  <a:cubicBezTo>
                    <a:pt x="2032773" y="0"/>
                    <a:pt x="2104523" y="71750"/>
                    <a:pt x="2104523" y="160259"/>
                  </a:cubicBezTo>
                  <a:lnTo>
                    <a:pt x="2104523" y="1792521"/>
                  </a:lnTo>
                  <a:lnTo>
                    <a:pt x="2416551" y="2059220"/>
                  </a:lnTo>
                  <a:lnTo>
                    <a:pt x="2104523" y="2325919"/>
                  </a:lnTo>
                  <a:lnTo>
                    <a:pt x="2104523" y="3958181"/>
                  </a:lnTo>
                  <a:cubicBezTo>
                    <a:pt x="2104523" y="4046690"/>
                    <a:pt x="2032773" y="4118440"/>
                    <a:pt x="1944264" y="4118440"/>
                  </a:cubicBezTo>
                  <a:lnTo>
                    <a:pt x="160259" y="4118440"/>
                  </a:lnTo>
                  <a:cubicBezTo>
                    <a:pt x="71750" y="4118440"/>
                    <a:pt x="0" y="4046690"/>
                    <a:pt x="0" y="3958181"/>
                  </a:cubicBezTo>
                  <a:lnTo>
                    <a:pt x="0" y="160259"/>
                  </a:lnTo>
                  <a:cubicBezTo>
                    <a:pt x="0" y="71750"/>
                    <a:pt x="71750" y="0"/>
                    <a:pt x="160259" y="0"/>
                  </a:cubicBezTo>
                  <a:close/>
                </a:path>
              </a:pathLst>
            </a:custGeom>
            <a:solidFill>
              <a:schemeClr val="bg1"/>
            </a:solidFill>
            <a:ln w="317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125" name="Group 3124">
            <a:extLst>
              <a:ext uri="{FF2B5EF4-FFF2-40B4-BE49-F238E27FC236}">
                <a16:creationId xmlns:a16="http://schemas.microsoft.com/office/drawing/2014/main" id="{712CB156-3348-4C10-9A81-C27FDCB14BDA}"/>
              </a:ext>
            </a:extLst>
          </p:cNvPr>
          <p:cNvGrpSpPr/>
          <p:nvPr/>
        </p:nvGrpSpPr>
        <p:grpSpPr>
          <a:xfrm>
            <a:off x="5182930" y="1826055"/>
            <a:ext cx="2311767" cy="4373795"/>
            <a:chOff x="1136283" y="1903180"/>
            <a:chExt cx="2664183" cy="4118440"/>
          </a:xfrm>
        </p:grpSpPr>
        <p:sp>
          <p:nvSpPr>
            <p:cNvPr id="3126" name="Isosceles Triangle 3125">
              <a:extLst>
                <a:ext uri="{FF2B5EF4-FFF2-40B4-BE49-F238E27FC236}">
                  <a16:creationId xmlns:a16="http://schemas.microsoft.com/office/drawing/2014/main" id="{FC593C96-D9C4-4EEA-940A-C070591889F7}"/>
                </a:ext>
              </a:extLst>
            </p:cNvPr>
            <p:cNvSpPr/>
            <p:nvPr/>
          </p:nvSpPr>
          <p:spPr>
            <a:xfrm rot="5400000">
              <a:off x="3042279" y="3682570"/>
              <a:ext cx="956714" cy="55966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27" name="Freeform: Shape 3126">
              <a:extLst>
                <a:ext uri="{FF2B5EF4-FFF2-40B4-BE49-F238E27FC236}">
                  <a16:creationId xmlns:a16="http://schemas.microsoft.com/office/drawing/2014/main" id="{A01E4B64-F98A-459B-81F8-277A8AE2242A}"/>
                </a:ext>
              </a:extLst>
            </p:cNvPr>
            <p:cNvSpPr/>
            <p:nvPr/>
          </p:nvSpPr>
          <p:spPr>
            <a:xfrm>
              <a:off x="1136283" y="1903180"/>
              <a:ext cx="2416551" cy="4118440"/>
            </a:xfrm>
            <a:custGeom>
              <a:avLst/>
              <a:gdLst>
                <a:gd name="connsiteX0" fmla="*/ 160259 w 2416551"/>
                <a:gd name="connsiteY0" fmla="*/ 0 h 4118440"/>
                <a:gd name="connsiteX1" fmla="*/ 1944264 w 2416551"/>
                <a:gd name="connsiteY1" fmla="*/ 0 h 4118440"/>
                <a:gd name="connsiteX2" fmla="*/ 2104523 w 2416551"/>
                <a:gd name="connsiteY2" fmla="*/ 160259 h 4118440"/>
                <a:gd name="connsiteX3" fmla="*/ 2104523 w 2416551"/>
                <a:gd name="connsiteY3" fmla="*/ 1792521 h 4118440"/>
                <a:gd name="connsiteX4" fmla="*/ 2416551 w 2416551"/>
                <a:gd name="connsiteY4" fmla="*/ 2059220 h 4118440"/>
                <a:gd name="connsiteX5" fmla="*/ 2104523 w 2416551"/>
                <a:gd name="connsiteY5" fmla="*/ 2325919 h 4118440"/>
                <a:gd name="connsiteX6" fmla="*/ 2104523 w 2416551"/>
                <a:gd name="connsiteY6" fmla="*/ 3958181 h 4118440"/>
                <a:gd name="connsiteX7" fmla="*/ 1944264 w 2416551"/>
                <a:gd name="connsiteY7" fmla="*/ 4118440 h 4118440"/>
                <a:gd name="connsiteX8" fmla="*/ 160259 w 2416551"/>
                <a:gd name="connsiteY8" fmla="*/ 4118440 h 4118440"/>
                <a:gd name="connsiteX9" fmla="*/ 0 w 2416551"/>
                <a:gd name="connsiteY9" fmla="*/ 3958181 h 4118440"/>
                <a:gd name="connsiteX10" fmla="*/ 0 w 2416551"/>
                <a:gd name="connsiteY10" fmla="*/ 160259 h 4118440"/>
                <a:gd name="connsiteX11" fmla="*/ 160259 w 2416551"/>
                <a:gd name="connsiteY11" fmla="*/ 0 h 4118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16551" h="4118440">
                  <a:moveTo>
                    <a:pt x="160259" y="0"/>
                  </a:moveTo>
                  <a:lnTo>
                    <a:pt x="1944264" y="0"/>
                  </a:lnTo>
                  <a:cubicBezTo>
                    <a:pt x="2032773" y="0"/>
                    <a:pt x="2104523" y="71750"/>
                    <a:pt x="2104523" y="160259"/>
                  </a:cubicBezTo>
                  <a:lnTo>
                    <a:pt x="2104523" y="1792521"/>
                  </a:lnTo>
                  <a:lnTo>
                    <a:pt x="2416551" y="2059220"/>
                  </a:lnTo>
                  <a:lnTo>
                    <a:pt x="2104523" y="2325919"/>
                  </a:lnTo>
                  <a:lnTo>
                    <a:pt x="2104523" y="3958181"/>
                  </a:lnTo>
                  <a:cubicBezTo>
                    <a:pt x="2104523" y="4046690"/>
                    <a:pt x="2032773" y="4118440"/>
                    <a:pt x="1944264" y="4118440"/>
                  </a:cubicBezTo>
                  <a:lnTo>
                    <a:pt x="160259" y="4118440"/>
                  </a:lnTo>
                  <a:cubicBezTo>
                    <a:pt x="71750" y="4118440"/>
                    <a:pt x="0" y="4046690"/>
                    <a:pt x="0" y="3958181"/>
                  </a:cubicBezTo>
                  <a:lnTo>
                    <a:pt x="0" y="160259"/>
                  </a:lnTo>
                  <a:cubicBezTo>
                    <a:pt x="0" y="71750"/>
                    <a:pt x="71750" y="0"/>
                    <a:pt x="160259" y="0"/>
                  </a:cubicBezTo>
                  <a:close/>
                </a:path>
              </a:pathLst>
            </a:custGeom>
            <a:solidFill>
              <a:schemeClr val="bg1"/>
            </a:solidFill>
            <a:ln w="317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128" name="Group 3127">
            <a:extLst>
              <a:ext uri="{FF2B5EF4-FFF2-40B4-BE49-F238E27FC236}">
                <a16:creationId xmlns:a16="http://schemas.microsoft.com/office/drawing/2014/main" id="{F3E667FF-B065-4D8F-8928-FE777605EB2B}"/>
              </a:ext>
            </a:extLst>
          </p:cNvPr>
          <p:cNvGrpSpPr/>
          <p:nvPr/>
        </p:nvGrpSpPr>
        <p:grpSpPr>
          <a:xfrm>
            <a:off x="3083266" y="1797480"/>
            <a:ext cx="2311767" cy="4373795"/>
            <a:chOff x="1136283" y="1903180"/>
            <a:chExt cx="2664183" cy="4118440"/>
          </a:xfrm>
        </p:grpSpPr>
        <p:sp>
          <p:nvSpPr>
            <p:cNvPr id="3129" name="Isosceles Triangle 3128">
              <a:extLst>
                <a:ext uri="{FF2B5EF4-FFF2-40B4-BE49-F238E27FC236}">
                  <a16:creationId xmlns:a16="http://schemas.microsoft.com/office/drawing/2014/main" id="{32126C47-3AEB-4257-9CE0-E168E28C222F}"/>
                </a:ext>
              </a:extLst>
            </p:cNvPr>
            <p:cNvSpPr/>
            <p:nvPr/>
          </p:nvSpPr>
          <p:spPr>
            <a:xfrm rot="5400000">
              <a:off x="3042279" y="3682570"/>
              <a:ext cx="956714" cy="55966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30" name="Freeform: Shape 3129">
              <a:extLst>
                <a:ext uri="{FF2B5EF4-FFF2-40B4-BE49-F238E27FC236}">
                  <a16:creationId xmlns:a16="http://schemas.microsoft.com/office/drawing/2014/main" id="{447DD2CB-28E5-490E-9CE4-5B1D9636A430}"/>
                </a:ext>
              </a:extLst>
            </p:cNvPr>
            <p:cNvSpPr/>
            <p:nvPr/>
          </p:nvSpPr>
          <p:spPr>
            <a:xfrm>
              <a:off x="1136283" y="1903180"/>
              <a:ext cx="2416551" cy="4118440"/>
            </a:xfrm>
            <a:custGeom>
              <a:avLst/>
              <a:gdLst>
                <a:gd name="connsiteX0" fmla="*/ 160259 w 2416551"/>
                <a:gd name="connsiteY0" fmla="*/ 0 h 4118440"/>
                <a:gd name="connsiteX1" fmla="*/ 1944264 w 2416551"/>
                <a:gd name="connsiteY1" fmla="*/ 0 h 4118440"/>
                <a:gd name="connsiteX2" fmla="*/ 2104523 w 2416551"/>
                <a:gd name="connsiteY2" fmla="*/ 160259 h 4118440"/>
                <a:gd name="connsiteX3" fmla="*/ 2104523 w 2416551"/>
                <a:gd name="connsiteY3" fmla="*/ 1792521 h 4118440"/>
                <a:gd name="connsiteX4" fmla="*/ 2416551 w 2416551"/>
                <a:gd name="connsiteY4" fmla="*/ 2059220 h 4118440"/>
                <a:gd name="connsiteX5" fmla="*/ 2104523 w 2416551"/>
                <a:gd name="connsiteY5" fmla="*/ 2325919 h 4118440"/>
                <a:gd name="connsiteX6" fmla="*/ 2104523 w 2416551"/>
                <a:gd name="connsiteY6" fmla="*/ 3958181 h 4118440"/>
                <a:gd name="connsiteX7" fmla="*/ 1944264 w 2416551"/>
                <a:gd name="connsiteY7" fmla="*/ 4118440 h 4118440"/>
                <a:gd name="connsiteX8" fmla="*/ 160259 w 2416551"/>
                <a:gd name="connsiteY8" fmla="*/ 4118440 h 4118440"/>
                <a:gd name="connsiteX9" fmla="*/ 0 w 2416551"/>
                <a:gd name="connsiteY9" fmla="*/ 3958181 h 4118440"/>
                <a:gd name="connsiteX10" fmla="*/ 0 w 2416551"/>
                <a:gd name="connsiteY10" fmla="*/ 160259 h 4118440"/>
                <a:gd name="connsiteX11" fmla="*/ 160259 w 2416551"/>
                <a:gd name="connsiteY11" fmla="*/ 0 h 4118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16551" h="4118440">
                  <a:moveTo>
                    <a:pt x="160259" y="0"/>
                  </a:moveTo>
                  <a:lnTo>
                    <a:pt x="1944264" y="0"/>
                  </a:lnTo>
                  <a:cubicBezTo>
                    <a:pt x="2032773" y="0"/>
                    <a:pt x="2104523" y="71750"/>
                    <a:pt x="2104523" y="160259"/>
                  </a:cubicBezTo>
                  <a:lnTo>
                    <a:pt x="2104523" y="1792521"/>
                  </a:lnTo>
                  <a:lnTo>
                    <a:pt x="2416551" y="2059220"/>
                  </a:lnTo>
                  <a:lnTo>
                    <a:pt x="2104523" y="2325919"/>
                  </a:lnTo>
                  <a:lnTo>
                    <a:pt x="2104523" y="3958181"/>
                  </a:lnTo>
                  <a:cubicBezTo>
                    <a:pt x="2104523" y="4046690"/>
                    <a:pt x="2032773" y="4118440"/>
                    <a:pt x="1944264" y="4118440"/>
                  </a:cubicBezTo>
                  <a:lnTo>
                    <a:pt x="160259" y="4118440"/>
                  </a:lnTo>
                  <a:cubicBezTo>
                    <a:pt x="71750" y="4118440"/>
                    <a:pt x="0" y="4046690"/>
                    <a:pt x="0" y="3958181"/>
                  </a:cubicBezTo>
                  <a:lnTo>
                    <a:pt x="0" y="160259"/>
                  </a:lnTo>
                  <a:cubicBezTo>
                    <a:pt x="0" y="71750"/>
                    <a:pt x="71750" y="0"/>
                    <a:pt x="160259" y="0"/>
                  </a:cubicBezTo>
                  <a:close/>
                </a:path>
              </a:pathLst>
            </a:custGeom>
            <a:solidFill>
              <a:schemeClr val="bg1"/>
            </a:solidFill>
            <a:ln w="317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131" name="Group 3130">
            <a:extLst>
              <a:ext uri="{FF2B5EF4-FFF2-40B4-BE49-F238E27FC236}">
                <a16:creationId xmlns:a16="http://schemas.microsoft.com/office/drawing/2014/main" id="{35A0542A-AEA1-4A33-A599-CF3E1316081F}"/>
              </a:ext>
            </a:extLst>
          </p:cNvPr>
          <p:cNvGrpSpPr/>
          <p:nvPr/>
        </p:nvGrpSpPr>
        <p:grpSpPr>
          <a:xfrm>
            <a:off x="983602" y="1797479"/>
            <a:ext cx="2311767" cy="4373795"/>
            <a:chOff x="1136283" y="1903180"/>
            <a:chExt cx="2664183" cy="4118440"/>
          </a:xfrm>
        </p:grpSpPr>
        <p:sp>
          <p:nvSpPr>
            <p:cNvPr id="3132" name="Isosceles Triangle 3131">
              <a:extLst>
                <a:ext uri="{FF2B5EF4-FFF2-40B4-BE49-F238E27FC236}">
                  <a16:creationId xmlns:a16="http://schemas.microsoft.com/office/drawing/2014/main" id="{09475780-B76E-4D2C-B044-F42A2A3A8E5A}"/>
                </a:ext>
              </a:extLst>
            </p:cNvPr>
            <p:cNvSpPr/>
            <p:nvPr/>
          </p:nvSpPr>
          <p:spPr>
            <a:xfrm rot="5400000">
              <a:off x="3042279" y="3682570"/>
              <a:ext cx="956714" cy="559660"/>
            </a:xfrm>
            <a:prstGeom prst="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33" name="Freeform: Shape 3132">
              <a:extLst>
                <a:ext uri="{FF2B5EF4-FFF2-40B4-BE49-F238E27FC236}">
                  <a16:creationId xmlns:a16="http://schemas.microsoft.com/office/drawing/2014/main" id="{36415D07-B16D-4DB7-975E-C6C95CB1E56B}"/>
                </a:ext>
              </a:extLst>
            </p:cNvPr>
            <p:cNvSpPr/>
            <p:nvPr/>
          </p:nvSpPr>
          <p:spPr>
            <a:xfrm>
              <a:off x="1136283" y="1903180"/>
              <a:ext cx="2416551" cy="4118440"/>
            </a:xfrm>
            <a:custGeom>
              <a:avLst/>
              <a:gdLst>
                <a:gd name="connsiteX0" fmla="*/ 160259 w 2416551"/>
                <a:gd name="connsiteY0" fmla="*/ 0 h 4118440"/>
                <a:gd name="connsiteX1" fmla="*/ 1944264 w 2416551"/>
                <a:gd name="connsiteY1" fmla="*/ 0 h 4118440"/>
                <a:gd name="connsiteX2" fmla="*/ 2104523 w 2416551"/>
                <a:gd name="connsiteY2" fmla="*/ 160259 h 4118440"/>
                <a:gd name="connsiteX3" fmla="*/ 2104523 w 2416551"/>
                <a:gd name="connsiteY3" fmla="*/ 1792521 h 4118440"/>
                <a:gd name="connsiteX4" fmla="*/ 2416551 w 2416551"/>
                <a:gd name="connsiteY4" fmla="*/ 2059220 h 4118440"/>
                <a:gd name="connsiteX5" fmla="*/ 2104523 w 2416551"/>
                <a:gd name="connsiteY5" fmla="*/ 2325919 h 4118440"/>
                <a:gd name="connsiteX6" fmla="*/ 2104523 w 2416551"/>
                <a:gd name="connsiteY6" fmla="*/ 3958181 h 4118440"/>
                <a:gd name="connsiteX7" fmla="*/ 1944264 w 2416551"/>
                <a:gd name="connsiteY7" fmla="*/ 4118440 h 4118440"/>
                <a:gd name="connsiteX8" fmla="*/ 160259 w 2416551"/>
                <a:gd name="connsiteY8" fmla="*/ 4118440 h 4118440"/>
                <a:gd name="connsiteX9" fmla="*/ 0 w 2416551"/>
                <a:gd name="connsiteY9" fmla="*/ 3958181 h 4118440"/>
                <a:gd name="connsiteX10" fmla="*/ 0 w 2416551"/>
                <a:gd name="connsiteY10" fmla="*/ 160259 h 4118440"/>
                <a:gd name="connsiteX11" fmla="*/ 160259 w 2416551"/>
                <a:gd name="connsiteY11" fmla="*/ 0 h 4118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16551" h="4118440">
                  <a:moveTo>
                    <a:pt x="160259" y="0"/>
                  </a:moveTo>
                  <a:lnTo>
                    <a:pt x="1944264" y="0"/>
                  </a:lnTo>
                  <a:cubicBezTo>
                    <a:pt x="2032773" y="0"/>
                    <a:pt x="2104523" y="71750"/>
                    <a:pt x="2104523" y="160259"/>
                  </a:cubicBezTo>
                  <a:lnTo>
                    <a:pt x="2104523" y="1792521"/>
                  </a:lnTo>
                  <a:lnTo>
                    <a:pt x="2416551" y="2059220"/>
                  </a:lnTo>
                  <a:lnTo>
                    <a:pt x="2104523" y="2325919"/>
                  </a:lnTo>
                  <a:lnTo>
                    <a:pt x="2104523" y="3958181"/>
                  </a:lnTo>
                  <a:cubicBezTo>
                    <a:pt x="2104523" y="4046690"/>
                    <a:pt x="2032773" y="4118440"/>
                    <a:pt x="1944264" y="4118440"/>
                  </a:cubicBezTo>
                  <a:lnTo>
                    <a:pt x="160259" y="4118440"/>
                  </a:lnTo>
                  <a:cubicBezTo>
                    <a:pt x="71750" y="4118440"/>
                    <a:pt x="0" y="4046690"/>
                    <a:pt x="0" y="3958181"/>
                  </a:cubicBezTo>
                  <a:lnTo>
                    <a:pt x="0" y="160259"/>
                  </a:lnTo>
                  <a:cubicBezTo>
                    <a:pt x="0" y="71750"/>
                    <a:pt x="71750" y="0"/>
                    <a:pt x="160259" y="0"/>
                  </a:cubicBezTo>
                  <a:close/>
                </a:path>
              </a:pathLst>
            </a:custGeom>
            <a:solidFill>
              <a:schemeClr val="bg1"/>
            </a:solidFill>
            <a:ln w="317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3134" name="Group 3133">
            <a:extLst>
              <a:ext uri="{FF2B5EF4-FFF2-40B4-BE49-F238E27FC236}">
                <a16:creationId xmlns:a16="http://schemas.microsoft.com/office/drawing/2014/main" id="{4D402DC0-FDAA-43A8-B0E7-40E7E0A96747}"/>
              </a:ext>
            </a:extLst>
          </p:cNvPr>
          <p:cNvGrpSpPr/>
          <p:nvPr/>
        </p:nvGrpSpPr>
        <p:grpSpPr>
          <a:xfrm>
            <a:off x="1065976" y="1713767"/>
            <a:ext cx="1743764" cy="1107996"/>
            <a:chOff x="1065976" y="1634639"/>
            <a:chExt cx="1743764" cy="1107996"/>
          </a:xfrm>
        </p:grpSpPr>
        <p:sp>
          <p:nvSpPr>
            <p:cNvPr id="3135" name="TextBox 3134">
              <a:extLst>
                <a:ext uri="{FF2B5EF4-FFF2-40B4-BE49-F238E27FC236}">
                  <a16:creationId xmlns:a16="http://schemas.microsoft.com/office/drawing/2014/main" id="{9EF4BF12-DD6B-458C-AD82-529301F12B5C}"/>
                </a:ext>
              </a:extLst>
            </p:cNvPr>
            <p:cNvSpPr txBox="1"/>
            <p:nvPr/>
          </p:nvSpPr>
          <p:spPr>
            <a:xfrm>
              <a:off x="1065976" y="2111758"/>
              <a:ext cx="966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6"/>
                  </a:solidFill>
                  <a:cs typeface="Arial" pitchFamily="34" charset="0"/>
                </a:rPr>
                <a:t>Step</a:t>
              </a:r>
              <a:endParaRPr lang="ko-KR" altLang="en-US" sz="28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  <p:sp>
          <p:nvSpPr>
            <p:cNvPr id="3136" name="TextBox 3135">
              <a:extLst>
                <a:ext uri="{FF2B5EF4-FFF2-40B4-BE49-F238E27FC236}">
                  <a16:creationId xmlns:a16="http://schemas.microsoft.com/office/drawing/2014/main" id="{373E3274-C92D-4B9E-A821-F7F8E58DF148}"/>
                </a:ext>
              </a:extLst>
            </p:cNvPr>
            <p:cNvSpPr txBox="1"/>
            <p:nvPr/>
          </p:nvSpPr>
          <p:spPr>
            <a:xfrm>
              <a:off x="1843668" y="1634639"/>
              <a:ext cx="966072" cy="110799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6600" b="1" dirty="0">
                  <a:solidFill>
                    <a:schemeClr val="accent6"/>
                  </a:solidFill>
                  <a:cs typeface="Arial" pitchFamily="34" charset="0"/>
                </a:rPr>
                <a:t>1</a:t>
              </a:r>
              <a:endParaRPr lang="ko-KR" altLang="en-US" sz="66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grpSp>
        <p:nvGrpSpPr>
          <p:cNvPr id="3137" name="Group 3136">
            <a:extLst>
              <a:ext uri="{FF2B5EF4-FFF2-40B4-BE49-F238E27FC236}">
                <a16:creationId xmlns:a16="http://schemas.microsoft.com/office/drawing/2014/main" id="{8052CBBD-AD64-4824-A197-E88CC11FD490}"/>
              </a:ext>
            </a:extLst>
          </p:cNvPr>
          <p:cNvGrpSpPr/>
          <p:nvPr/>
        </p:nvGrpSpPr>
        <p:grpSpPr>
          <a:xfrm>
            <a:off x="3164947" y="1713767"/>
            <a:ext cx="1743764" cy="1107996"/>
            <a:chOff x="1065976" y="1634639"/>
            <a:chExt cx="1743764" cy="1107996"/>
          </a:xfrm>
        </p:grpSpPr>
        <p:sp>
          <p:nvSpPr>
            <p:cNvPr id="3138" name="TextBox 3137">
              <a:extLst>
                <a:ext uri="{FF2B5EF4-FFF2-40B4-BE49-F238E27FC236}">
                  <a16:creationId xmlns:a16="http://schemas.microsoft.com/office/drawing/2014/main" id="{94EBC67C-0994-4A86-BC1A-D2C2174865F9}"/>
                </a:ext>
              </a:extLst>
            </p:cNvPr>
            <p:cNvSpPr txBox="1"/>
            <p:nvPr/>
          </p:nvSpPr>
          <p:spPr>
            <a:xfrm>
              <a:off x="1065976" y="2111758"/>
              <a:ext cx="966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1"/>
                  </a:solidFill>
                  <a:cs typeface="Arial" pitchFamily="34" charset="0"/>
                </a:rPr>
                <a:t>Step</a:t>
              </a:r>
              <a:endParaRPr lang="ko-KR" altLang="en-US" sz="28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3139" name="TextBox 3138">
              <a:extLst>
                <a:ext uri="{FF2B5EF4-FFF2-40B4-BE49-F238E27FC236}">
                  <a16:creationId xmlns:a16="http://schemas.microsoft.com/office/drawing/2014/main" id="{B3609467-5AEA-4911-80B6-7585F63BCD37}"/>
                </a:ext>
              </a:extLst>
            </p:cNvPr>
            <p:cNvSpPr txBox="1"/>
            <p:nvPr/>
          </p:nvSpPr>
          <p:spPr>
            <a:xfrm>
              <a:off x="1843668" y="1634639"/>
              <a:ext cx="966072" cy="110799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6600" b="1" dirty="0">
                  <a:solidFill>
                    <a:schemeClr val="accent1"/>
                  </a:solidFill>
                  <a:cs typeface="Arial" pitchFamily="34" charset="0"/>
                </a:rPr>
                <a:t>2</a:t>
              </a:r>
              <a:endParaRPr lang="ko-KR" altLang="en-US" sz="6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3140" name="Group 3139">
            <a:extLst>
              <a:ext uri="{FF2B5EF4-FFF2-40B4-BE49-F238E27FC236}">
                <a16:creationId xmlns:a16="http://schemas.microsoft.com/office/drawing/2014/main" id="{948FA9BE-21D2-4297-B0E5-9FFEC6B3F9CF}"/>
              </a:ext>
            </a:extLst>
          </p:cNvPr>
          <p:cNvGrpSpPr/>
          <p:nvPr/>
        </p:nvGrpSpPr>
        <p:grpSpPr>
          <a:xfrm>
            <a:off x="9461860" y="1713767"/>
            <a:ext cx="1743764" cy="1107996"/>
            <a:chOff x="1065976" y="1634639"/>
            <a:chExt cx="1743764" cy="1107996"/>
          </a:xfrm>
        </p:grpSpPr>
        <p:sp>
          <p:nvSpPr>
            <p:cNvPr id="3141" name="TextBox 3140">
              <a:extLst>
                <a:ext uri="{FF2B5EF4-FFF2-40B4-BE49-F238E27FC236}">
                  <a16:creationId xmlns:a16="http://schemas.microsoft.com/office/drawing/2014/main" id="{8E4982A2-9851-46F3-BA16-E239BA960CD5}"/>
                </a:ext>
              </a:extLst>
            </p:cNvPr>
            <p:cNvSpPr txBox="1"/>
            <p:nvPr/>
          </p:nvSpPr>
          <p:spPr>
            <a:xfrm>
              <a:off x="1065976" y="2111758"/>
              <a:ext cx="966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4"/>
                  </a:solidFill>
                  <a:cs typeface="Arial" pitchFamily="34" charset="0"/>
                </a:rPr>
                <a:t>Step</a:t>
              </a:r>
              <a:endParaRPr lang="ko-KR" altLang="en-US" sz="28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3142" name="TextBox 3141">
              <a:extLst>
                <a:ext uri="{FF2B5EF4-FFF2-40B4-BE49-F238E27FC236}">
                  <a16:creationId xmlns:a16="http://schemas.microsoft.com/office/drawing/2014/main" id="{46F8A6CD-BA9B-412E-A8B4-9518701A136B}"/>
                </a:ext>
              </a:extLst>
            </p:cNvPr>
            <p:cNvSpPr txBox="1"/>
            <p:nvPr/>
          </p:nvSpPr>
          <p:spPr>
            <a:xfrm>
              <a:off x="1843668" y="1634639"/>
              <a:ext cx="966072" cy="110799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6600" b="1" dirty="0">
                  <a:solidFill>
                    <a:schemeClr val="accent4"/>
                  </a:solidFill>
                  <a:cs typeface="Arial" pitchFamily="34" charset="0"/>
                </a:rPr>
                <a:t>5</a:t>
              </a:r>
              <a:endParaRPr lang="ko-KR" altLang="en-US" sz="66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3143" name="Group 3142">
            <a:extLst>
              <a:ext uri="{FF2B5EF4-FFF2-40B4-BE49-F238E27FC236}">
                <a16:creationId xmlns:a16="http://schemas.microsoft.com/office/drawing/2014/main" id="{AFDAD54B-A6F4-46EF-984E-4047853FD1E2}"/>
              </a:ext>
            </a:extLst>
          </p:cNvPr>
          <p:cNvGrpSpPr/>
          <p:nvPr/>
        </p:nvGrpSpPr>
        <p:grpSpPr>
          <a:xfrm>
            <a:off x="5263918" y="1713767"/>
            <a:ext cx="1743764" cy="1107996"/>
            <a:chOff x="1065976" y="1634639"/>
            <a:chExt cx="1743764" cy="1107996"/>
          </a:xfrm>
        </p:grpSpPr>
        <p:sp>
          <p:nvSpPr>
            <p:cNvPr id="3144" name="TextBox 3143">
              <a:extLst>
                <a:ext uri="{FF2B5EF4-FFF2-40B4-BE49-F238E27FC236}">
                  <a16:creationId xmlns:a16="http://schemas.microsoft.com/office/drawing/2014/main" id="{572783BB-AE48-4DE1-96CD-CDAC107267B9}"/>
                </a:ext>
              </a:extLst>
            </p:cNvPr>
            <p:cNvSpPr txBox="1"/>
            <p:nvPr/>
          </p:nvSpPr>
          <p:spPr>
            <a:xfrm>
              <a:off x="1065976" y="2111758"/>
              <a:ext cx="966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2"/>
                  </a:solidFill>
                  <a:cs typeface="Arial" pitchFamily="34" charset="0"/>
                </a:rPr>
                <a:t>Step</a:t>
              </a:r>
              <a:endParaRPr lang="ko-KR" altLang="en-US" sz="28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3145" name="TextBox 3144">
              <a:extLst>
                <a:ext uri="{FF2B5EF4-FFF2-40B4-BE49-F238E27FC236}">
                  <a16:creationId xmlns:a16="http://schemas.microsoft.com/office/drawing/2014/main" id="{1A6A3286-5714-403D-8A09-028CF339A0F7}"/>
                </a:ext>
              </a:extLst>
            </p:cNvPr>
            <p:cNvSpPr txBox="1"/>
            <p:nvPr/>
          </p:nvSpPr>
          <p:spPr>
            <a:xfrm>
              <a:off x="1843668" y="1634639"/>
              <a:ext cx="966072" cy="110799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6600" b="1" dirty="0">
                  <a:solidFill>
                    <a:schemeClr val="accent2"/>
                  </a:solidFill>
                  <a:cs typeface="Arial" pitchFamily="34" charset="0"/>
                </a:rPr>
                <a:t>3</a:t>
              </a:r>
              <a:endParaRPr lang="ko-KR" altLang="en-US" sz="6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3146" name="Group 3145">
            <a:extLst>
              <a:ext uri="{FF2B5EF4-FFF2-40B4-BE49-F238E27FC236}">
                <a16:creationId xmlns:a16="http://schemas.microsoft.com/office/drawing/2014/main" id="{D58BC84D-2354-4385-AD1D-DA396982474C}"/>
              </a:ext>
            </a:extLst>
          </p:cNvPr>
          <p:cNvGrpSpPr/>
          <p:nvPr/>
        </p:nvGrpSpPr>
        <p:grpSpPr>
          <a:xfrm>
            <a:off x="7362889" y="1713767"/>
            <a:ext cx="1743764" cy="1107996"/>
            <a:chOff x="1065976" y="1634639"/>
            <a:chExt cx="1743764" cy="1107996"/>
          </a:xfrm>
        </p:grpSpPr>
        <p:sp>
          <p:nvSpPr>
            <p:cNvPr id="3147" name="TextBox 3146">
              <a:extLst>
                <a:ext uri="{FF2B5EF4-FFF2-40B4-BE49-F238E27FC236}">
                  <a16:creationId xmlns:a16="http://schemas.microsoft.com/office/drawing/2014/main" id="{485E2110-A8EF-4136-B29D-863D28692BCC}"/>
                </a:ext>
              </a:extLst>
            </p:cNvPr>
            <p:cNvSpPr txBox="1"/>
            <p:nvPr/>
          </p:nvSpPr>
          <p:spPr>
            <a:xfrm>
              <a:off x="1065976" y="2111758"/>
              <a:ext cx="966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3"/>
                  </a:solidFill>
                  <a:cs typeface="Arial" pitchFamily="34" charset="0"/>
                </a:rPr>
                <a:t>Step</a:t>
              </a:r>
              <a:endParaRPr lang="ko-KR" altLang="en-US" sz="28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3148" name="TextBox 3147">
              <a:extLst>
                <a:ext uri="{FF2B5EF4-FFF2-40B4-BE49-F238E27FC236}">
                  <a16:creationId xmlns:a16="http://schemas.microsoft.com/office/drawing/2014/main" id="{EDBA538C-6A0A-44E6-983F-69BB2BA27B4C}"/>
                </a:ext>
              </a:extLst>
            </p:cNvPr>
            <p:cNvSpPr txBox="1"/>
            <p:nvPr/>
          </p:nvSpPr>
          <p:spPr>
            <a:xfrm>
              <a:off x="1843668" y="1634639"/>
              <a:ext cx="966072" cy="110799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6600" b="1" dirty="0">
                  <a:solidFill>
                    <a:schemeClr val="accent3"/>
                  </a:solidFill>
                  <a:cs typeface="Arial" pitchFamily="34" charset="0"/>
                </a:rPr>
                <a:t>4</a:t>
              </a:r>
              <a:endParaRPr lang="ko-KR" altLang="en-US" sz="66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3149" name="TextBox 3148">
            <a:extLst>
              <a:ext uri="{FF2B5EF4-FFF2-40B4-BE49-F238E27FC236}">
                <a16:creationId xmlns:a16="http://schemas.microsoft.com/office/drawing/2014/main" id="{8D63B60C-CB85-44BE-8EF9-B6B40727BCF6}"/>
              </a:ext>
            </a:extLst>
          </p:cNvPr>
          <p:cNvSpPr txBox="1"/>
          <p:nvPr/>
        </p:nvSpPr>
        <p:spPr>
          <a:xfrm>
            <a:off x="3254552" y="2973025"/>
            <a:ext cx="16325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 I hope and I believe that this Template will your Time, Money and Reputation. Easy to change colors, photos and Text.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150" name="TextBox 3149">
            <a:extLst>
              <a:ext uri="{FF2B5EF4-FFF2-40B4-BE49-F238E27FC236}">
                <a16:creationId xmlns:a16="http://schemas.microsoft.com/office/drawing/2014/main" id="{0C070559-0686-4DF3-A5DE-BC35C8C020C3}"/>
              </a:ext>
            </a:extLst>
          </p:cNvPr>
          <p:cNvSpPr txBox="1"/>
          <p:nvPr/>
        </p:nvSpPr>
        <p:spPr>
          <a:xfrm>
            <a:off x="1152654" y="2973025"/>
            <a:ext cx="16325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 I hope and I believe that this Template will your Time, Money and Reputation. Easy to change colors, photos and Text.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151" name="TextBox 3150">
            <a:extLst>
              <a:ext uri="{FF2B5EF4-FFF2-40B4-BE49-F238E27FC236}">
                <a16:creationId xmlns:a16="http://schemas.microsoft.com/office/drawing/2014/main" id="{88E39B7C-D8C3-485D-909D-62BCC54D8F6C}"/>
              </a:ext>
            </a:extLst>
          </p:cNvPr>
          <p:cNvSpPr txBox="1"/>
          <p:nvPr/>
        </p:nvSpPr>
        <p:spPr>
          <a:xfrm>
            <a:off x="5356450" y="2973025"/>
            <a:ext cx="16325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 I hope and I believe that this Template will your Time, Money and Reputation. Easy to change colors, photos and Text.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152" name="TextBox 3151">
            <a:extLst>
              <a:ext uri="{FF2B5EF4-FFF2-40B4-BE49-F238E27FC236}">
                <a16:creationId xmlns:a16="http://schemas.microsoft.com/office/drawing/2014/main" id="{E8A90BFE-4D3F-4649-A5D2-D81DAD843045}"/>
              </a:ext>
            </a:extLst>
          </p:cNvPr>
          <p:cNvSpPr txBox="1"/>
          <p:nvPr/>
        </p:nvSpPr>
        <p:spPr>
          <a:xfrm>
            <a:off x="7458348" y="2973025"/>
            <a:ext cx="16325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 I hope and I believe that this Template will your Time, Money and Reputation. Easy to change colors, photos and Text.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153" name="TextBox 3152">
            <a:extLst>
              <a:ext uri="{FF2B5EF4-FFF2-40B4-BE49-F238E27FC236}">
                <a16:creationId xmlns:a16="http://schemas.microsoft.com/office/drawing/2014/main" id="{2716321F-B27B-4AA2-BD81-07F777E56540}"/>
              </a:ext>
            </a:extLst>
          </p:cNvPr>
          <p:cNvSpPr txBox="1"/>
          <p:nvPr/>
        </p:nvSpPr>
        <p:spPr>
          <a:xfrm>
            <a:off x="9560246" y="2973025"/>
            <a:ext cx="16325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 I hope and I believe that this Template will your Time, Money and Reputation. Easy to change colors, photos and Text.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5B317"/>
      </a:accent1>
      <a:accent2>
        <a:srgbClr val="A2D368"/>
      </a:accent2>
      <a:accent3>
        <a:srgbClr val="3ED4B7"/>
      </a:accent3>
      <a:accent4>
        <a:srgbClr val="0684BF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11283</TotalTime>
  <Words>290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107</cp:revision>
  <dcterms:created xsi:type="dcterms:W3CDTF">2018-02-18T19:39:47Z</dcterms:created>
  <dcterms:modified xsi:type="dcterms:W3CDTF">2020-08-31T07:49:17Z</dcterms:modified>
</cp:coreProperties>
</file>