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068" name="Freeform: Shape 3067">
            <a:extLst>
              <a:ext uri="{FF2B5EF4-FFF2-40B4-BE49-F238E27FC236}">
                <a16:creationId xmlns:a16="http://schemas.microsoft.com/office/drawing/2014/main" id="{297C2118-075D-4D66-9821-3C1E8849EF7F}"/>
              </a:ext>
            </a:extLst>
          </p:cNvPr>
          <p:cNvSpPr/>
          <p:nvPr/>
        </p:nvSpPr>
        <p:spPr>
          <a:xfrm>
            <a:off x="0" y="1372032"/>
            <a:ext cx="12192000" cy="5494765"/>
          </a:xfrm>
          <a:custGeom>
            <a:avLst/>
            <a:gdLst>
              <a:gd name="connsiteX0" fmla="*/ 9525642 w 12192000"/>
              <a:gd name="connsiteY0" fmla="*/ 4131776 h 5494765"/>
              <a:gd name="connsiteX1" fmla="*/ 9528838 w 12192000"/>
              <a:gd name="connsiteY1" fmla="*/ 4131776 h 5494765"/>
              <a:gd name="connsiteX2" fmla="*/ 9540853 w 12192000"/>
              <a:gd name="connsiteY2" fmla="*/ 4164963 h 5494765"/>
              <a:gd name="connsiteX3" fmla="*/ 9270630 w 12192000"/>
              <a:gd name="connsiteY3" fmla="*/ 4131776 h 5494765"/>
              <a:gd name="connsiteX4" fmla="*/ 9476942 w 12192000"/>
              <a:gd name="connsiteY4" fmla="*/ 4131776 h 5494765"/>
              <a:gd name="connsiteX5" fmla="*/ 9486796 w 12192000"/>
              <a:gd name="connsiteY5" fmla="*/ 4157755 h 5494765"/>
              <a:gd name="connsiteX6" fmla="*/ 9572257 w 12192000"/>
              <a:gd name="connsiteY6" fmla="*/ 4433703 h 5494765"/>
              <a:gd name="connsiteX7" fmla="*/ 9619106 w 12192000"/>
              <a:gd name="connsiteY7" fmla="*/ 4534609 h 5494765"/>
              <a:gd name="connsiteX8" fmla="*/ 9638670 w 12192000"/>
              <a:gd name="connsiteY8" fmla="*/ 4560867 h 5494765"/>
              <a:gd name="connsiteX9" fmla="*/ 9646392 w 12192000"/>
              <a:gd name="connsiteY9" fmla="*/ 4559321 h 5494765"/>
              <a:gd name="connsiteX10" fmla="*/ 9649481 w 12192000"/>
              <a:gd name="connsiteY10" fmla="*/ 4527917 h 5494765"/>
              <a:gd name="connsiteX11" fmla="*/ 9614988 w 12192000"/>
              <a:gd name="connsiteY11" fmla="*/ 4327648 h 5494765"/>
              <a:gd name="connsiteX12" fmla="*/ 9560935 w 12192000"/>
              <a:gd name="connsiteY12" fmla="*/ 4131776 h 5494765"/>
              <a:gd name="connsiteX13" fmla="*/ 9622769 w 12192000"/>
              <a:gd name="connsiteY13" fmla="*/ 4131776 h 5494765"/>
              <a:gd name="connsiteX14" fmla="*/ 9661837 w 12192000"/>
              <a:gd name="connsiteY14" fmla="*/ 4213872 h 5494765"/>
              <a:gd name="connsiteX15" fmla="*/ 9707143 w 12192000"/>
              <a:gd name="connsiteY15" fmla="*/ 4463564 h 5494765"/>
              <a:gd name="connsiteX16" fmla="*/ 9677797 w 12192000"/>
              <a:gd name="connsiteY16" fmla="*/ 4643239 h 5494765"/>
              <a:gd name="connsiteX17" fmla="*/ 9656174 w 12192000"/>
              <a:gd name="connsiteY17" fmla="*/ 4838874 h 5494765"/>
              <a:gd name="connsiteX18" fmla="*/ 9690668 w 12192000"/>
              <a:gd name="connsiteY18" fmla="*/ 5145712 h 5494765"/>
              <a:gd name="connsiteX19" fmla="*/ 9705083 w 12192000"/>
              <a:gd name="connsiteY19" fmla="*/ 5441224 h 5494765"/>
              <a:gd name="connsiteX20" fmla="*/ 9689124 w 12192000"/>
              <a:gd name="connsiteY20" fmla="*/ 5494765 h 5494765"/>
              <a:gd name="connsiteX21" fmla="*/ 9672134 w 12192000"/>
              <a:gd name="connsiteY21" fmla="*/ 5494765 h 5494765"/>
              <a:gd name="connsiteX22" fmla="*/ 9625285 w 12192000"/>
              <a:gd name="connsiteY22" fmla="*/ 5341347 h 5494765"/>
              <a:gd name="connsiteX23" fmla="*/ 9600573 w 12192000"/>
              <a:gd name="connsiteY23" fmla="*/ 5174027 h 5494765"/>
              <a:gd name="connsiteX24" fmla="*/ 9578435 w 12192000"/>
              <a:gd name="connsiteY24" fmla="*/ 5152404 h 5494765"/>
              <a:gd name="connsiteX25" fmla="*/ 9561446 w 12192000"/>
              <a:gd name="connsiteY25" fmla="*/ 5176602 h 5494765"/>
              <a:gd name="connsiteX26" fmla="*/ 9566079 w 12192000"/>
              <a:gd name="connsiteY26" fmla="*/ 5266182 h 5494765"/>
              <a:gd name="connsiteX27" fmla="*/ 9570198 w 12192000"/>
              <a:gd name="connsiteY27" fmla="*/ 5325902 h 5494765"/>
              <a:gd name="connsiteX28" fmla="*/ 9536219 w 12192000"/>
              <a:gd name="connsiteY28" fmla="*/ 5396948 h 5494765"/>
              <a:gd name="connsiteX29" fmla="*/ 9457451 w 12192000"/>
              <a:gd name="connsiteY29" fmla="*/ 5380988 h 5494765"/>
              <a:gd name="connsiteX30" fmla="*/ 9452302 w 12192000"/>
              <a:gd name="connsiteY30" fmla="*/ 5374296 h 5494765"/>
              <a:gd name="connsiteX31" fmla="*/ 9379712 w 12192000"/>
              <a:gd name="connsiteY31" fmla="*/ 5182264 h 5494765"/>
              <a:gd name="connsiteX32" fmla="*/ 9399275 w 12192000"/>
              <a:gd name="connsiteY32" fmla="*/ 5087536 h 5494765"/>
              <a:gd name="connsiteX33" fmla="*/ 9410600 w 12192000"/>
              <a:gd name="connsiteY33" fmla="*/ 5072091 h 5494765"/>
              <a:gd name="connsiteX34" fmla="*/ 9482676 w 12192000"/>
              <a:gd name="connsiteY34" fmla="*/ 4893960 h 5494765"/>
              <a:gd name="connsiteX35" fmla="*/ 9449214 w 12192000"/>
              <a:gd name="connsiteY35" fmla="*/ 4460475 h 5494765"/>
              <a:gd name="connsiteX36" fmla="*/ 9436858 w 12192000"/>
              <a:gd name="connsiteY36" fmla="*/ 4431129 h 5494765"/>
              <a:gd name="connsiteX37" fmla="*/ 9062926 w 12192000"/>
              <a:gd name="connsiteY37" fmla="*/ 4131776 h 5494765"/>
              <a:gd name="connsiteX38" fmla="*/ 9176962 w 12192000"/>
              <a:gd name="connsiteY38" fmla="*/ 4131776 h 5494765"/>
              <a:gd name="connsiteX39" fmla="*/ 9277647 w 12192000"/>
              <a:gd name="connsiteY39" fmla="*/ 4247142 h 5494765"/>
              <a:gd name="connsiteX40" fmla="*/ 9378167 w 12192000"/>
              <a:gd name="connsiteY40" fmla="*/ 4423922 h 5494765"/>
              <a:gd name="connsiteX41" fmla="*/ 9408026 w 12192000"/>
              <a:gd name="connsiteY41" fmla="*/ 4582489 h 5494765"/>
              <a:gd name="connsiteX42" fmla="*/ 9316387 w 12192000"/>
              <a:gd name="connsiteY42" fmla="*/ 4734363 h 5494765"/>
              <a:gd name="connsiteX43" fmla="*/ 9231955 w 12192000"/>
              <a:gd name="connsiteY43" fmla="*/ 4775550 h 5494765"/>
              <a:gd name="connsiteX44" fmla="*/ 9203640 w 12192000"/>
              <a:gd name="connsiteY44" fmla="*/ 4758045 h 5494765"/>
              <a:gd name="connsiteX45" fmla="*/ 9205699 w 12192000"/>
              <a:gd name="connsiteY45" fmla="*/ 4698325 h 5494765"/>
              <a:gd name="connsiteX46" fmla="*/ 9163484 w 12192000"/>
              <a:gd name="connsiteY46" fmla="*/ 4345667 h 5494765"/>
              <a:gd name="connsiteX47" fmla="*/ 9113030 w 12192000"/>
              <a:gd name="connsiteY47" fmla="*/ 4244247 h 5494765"/>
              <a:gd name="connsiteX48" fmla="*/ 9062963 w 12192000"/>
              <a:gd name="connsiteY48" fmla="*/ 4131949 h 5494765"/>
              <a:gd name="connsiteX49" fmla="*/ 8885533 w 12192000"/>
              <a:gd name="connsiteY49" fmla="*/ 4131776 h 5494765"/>
              <a:gd name="connsiteX50" fmla="*/ 9003206 w 12192000"/>
              <a:gd name="connsiteY50" fmla="*/ 4131776 h 5494765"/>
              <a:gd name="connsiteX51" fmla="*/ 9003887 w 12192000"/>
              <a:gd name="connsiteY51" fmla="*/ 4133559 h 5494765"/>
              <a:gd name="connsiteX52" fmla="*/ 9010064 w 12192000"/>
              <a:gd name="connsiteY52" fmla="*/ 4175774 h 5494765"/>
              <a:gd name="connsiteX53" fmla="*/ 9046618 w 12192000"/>
              <a:gd name="connsiteY53" fmla="*/ 4264840 h 5494765"/>
              <a:gd name="connsiteX54" fmla="*/ 9097070 w 12192000"/>
              <a:gd name="connsiteY54" fmla="*/ 4317352 h 5494765"/>
              <a:gd name="connsiteX55" fmla="*/ 9145465 w 12192000"/>
              <a:gd name="connsiteY55" fmla="*/ 4472315 h 5494765"/>
              <a:gd name="connsiteX56" fmla="*/ 9124357 w 12192000"/>
              <a:gd name="connsiteY56" fmla="*/ 4588152 h 5494765"/>
              <a:gd name="connsiteX57" fmla="*/ 9122812 w 12192000"/>
              <a:gd name="connsiteY57" fmla="*/ 4603082 h 5494765"/>
              <a:gd name="connsiteX58" fmla="*/ 9177384 w 12192000"/>
              <a:gd name="connsiteY58" fmla="*/ 4683395 h 5494765"/>
              <a:gd name="connsiteX59" fmla="*/ 9124357 w 12192000"/>
              <a:gd name="connsiteY59" fmla="*/ 4713770 h 5494765"/>
              <a:gd name="connsiteX60" fmla="*/ 8966818 w 12192000"/>
              <a:gd name="connsiteY60" fmla="*/ 4594330 h 5494765"/>
              <a:gd name="connsiteX61" fmla="*/ 8902980 w 12192000"/>
              <a:gd name="connsiteY61" fmla="*/ 4192248 h 5494765"/>
              <a:gd name="connsiteX62" fmla="*/ 8636386 w 12192000"/>
              <a:gd name="connsiteY62" fmla="*/ 4131776 h 5494765"/>
              <a:gd name="connsiteX63" fmla="*/ 8799479 w 12192000"/>
              <a:gd name="connsiteY63" fmla="*/ 4131776 h 5494765"/>
              <a:gd name="connsiteX64" fmla="*/ 8845191 w 12192000"/>
              <a:gd name="connsiteY64" fmla="*/ 4210010 h 5494765"/>
              <a:gd name="connsiteX65" fmla="*/ 8876724 w 12192000"/>
              <a:gd name="connsiteY65" fmla="*/ 4387369 h 5494765"/>
              <a:gd name="connsiteX66" fmla="*/ 8879813 w 12192000"/>
              <a:gd name="connsiteY66" fmla="*/ 4475405 h 5494765"/>
              <a:gd name="connsiteX67" fmla="*/ 8918425 w 12192000"/>
              <a:gd name="connsiteY67" fmla="*/ 4607201 h 5494765"/>
              <a:gd name="connsiteX68" fmla="*/ 9018817 w 12192000"/>
              <a:gd name="connsiteY68" fmla="*/ 4753413 h 5494765"/>
              <a:gd name="connsiteX69" fmla="*/ 8847379 w 12192000"/>
              <a:gd name="connsiteY69" fmla="*/ 4639120 h 5494765"/>
              <a:gd name="connsiteX70" fmla="*/ 8778907 w 12192000"/>
              <a:gd name="connsiteY70" fmla="*/ 4429585 h 5494765"/>
              <a:gd name="connsiteX71" fmla="*/ 8759343 w 12192000"/>
              <a:gd name="connsiteY71" fmla="*/ 4302422 h 5494765"/>
              <a:gd name="connsiteX72" fmla="*/ 8722276 w 12192000"/>
              <a:gd name="connsiteY72" fmla="*/ 4231891 h 5494765"/>
              <a:gd name="connsiteX73" fmla="*/ 8668669 w 12192000"/>
              <a:gd name="connsiteY73" fmla="*/ 3835858 h 5494765"/>
              <a:gd name="connsiteX74" fmla="*/ 8694475 w 12192000"/>
              <a:gd name="connsiteY74" fmla="*/ 3845769 h 5494765"/>
              <a:gd name="connsiteX75" fmla="*/ 8801558 w 12192000"/>
              <a:gd name="connsiteY75" fmla="*/ 3946161 h 5494765"/>
              <a:gd name="connsiteX76" fmla="*/ 8865977 w 12192000"/>
              <a:gd name="connsiteY76" fmla="*/ 4063992 h 5494765"/>
              <a:gd name="connsiteX77" fmla="*/ 8885533 w 12192000"/>
              <a:gd name="connsiteY77" fmla="*/ 4131776 h 5494765"/>
              <a:gd name="connsiteX78" fmla="*/ 8799479 w 12192000"/>
              <a:gd name="connsiteY78" fmla="*/ 4131776 h 5494765"/>
              <a:gd name="connsiteX79" fmla="*/ 8754195 w 12192000"/>
              <a:gd name="connsiteY79" fmla="*/ 4054275 h 5494765"/>
              <a:gd name="connsiteX80" fmla="*/ 8653288 w 12192000"/>
              <a:gd name="connsiteY80" fmla="*/ 3934835 h 5494765"/>
              <a:gd name="connsiteX81" fmla="*/ 8631150 w 12192000"/>
              <a:gd name="connsiteY81" fmla="*/ 3898797 h 5494765"/>
              <a:gd name="connsiteX82" fmla="*/ 8642477 w 12192000"/>
              <a:gd name="connsiteY82" fmla="*/ 3843709 h 5494765"/>
              <a:gd name="connsiteX83" fmla="*/ 8668669 w 12192000"/>
              <a:gd name="connsiteY83" fmla="*/ 3835858 h 5494765"/>
              <a:gd name="connsiteX84" fmla="*/ 9330224 w 12192000"/>
              <a:gd name="connsiteY84" fmla="*/ 3780772 h 5494765"/>
              <a:gd name="connsiteX85" fmla="*/ 9355000 w 12192000"/>
              <a:gd name="connsiteY85" fmla="*/ 3799949 h 5494765"/>
              <a:gd name="connsiteX86" fmla="*/ 9395671 w 12192000"/>
              <a:gd name="connsiteY86" fmla="*/ 3860185 h 5494765"/>
              <a:gd name="connsiteX87" fmla="*/ 9495548 w 12192000"/>
              <a:gd name="connsiteY87" fmla="*/ 4066115 h 5494765"/>
              <a:gd name="connsiteX88" fmla="*/ 9525642 w 12192000"/>
              <a:gd name="connsiteY88" fmla="*/ 4131776 h 5494765"/>
              <a:gd name="connsiteX89" fmla="*/ 9476942 w 12192000"/>
              <a:gd name="connsiteY89" fmla="*/ 4131776 h 5494765"/>
              <a:gd name="connsiteX90" fmla="*/ 9459864 w 12192000"/>
              <a:gd name="connsiteY90" fmla="*/ 4086749 h 5494765"/>
              <a:gd name="connsiteX91" fmla="*/ 9310724 w 12192000"/>
              <a:gd name="connsiteY91" fmla="*/ 3927111 h 5494765"/>
              <a:gd name="connsiteX92" fmla="*/ 9292705 w 12192000"/>
              <a:gd name="connsiteY92" fmla="*/ 3910123 h 5494765"/>
              <a:gd name="connsiteX93" fmla="*/ 9268508 w 12192000"/>
              <a:gd name="connsiteY93" fmla="*/ 3837017 h 5494765"/>
              <a:gd name="connsiteX94" fmla="*/ 9295794 w 12192000"/>
              <a:gd name="connsiteY94" fmla="*/ 3787078 h 5494765"/>
              <a:gd name="connsiteX95" fmla="*/ 9330224 w 12192000"/>
              <a:gd name="connsiteY95" fmla="*/ 3780772 h 5494765"/>
              <a:gd name="connsiteX96" fmla="*/ 9323595 w 12192000"/>
              <a:gd name="connsiteY96" fmla="*/ 3683083 h 5494765"/>
              <a:gd name="connsiteX97" fmla="*/ 9377138 w 12192000"/>
              <a:gd name="connsiteY97" fmla="*/ 3723239 h 5494765"/>
              <a:gd name="connsiteX98" fmla="*/ 9450758 w 12192000"/>
              <a:gd name="connsiteY98" fmla="*/ 3841135 h 5494765"/>
              <a:gd name="connsiteX99" fmla="*/ 9546580 w 12192000"/>
              <a:gd name="connsiteY99" fmla="*/ 4079759 h 5494765"/>
              <a:gd name="connsiteX100" fmla="*/ 9560935 w 12192000"/>
              <a:gd name="connsiteY100" fmla="*/ 4131776 h 5494765"/>
              <a:gd name="connsiteX101" fmla="*/ 9528838 w 12192000"/>
              <a:gd name="connsiteY101" fmla="*/ 4131776 h 5494765"/>
              <a:gd name="connsiteX102" fmla="*/ 9450758 w 12192000"/>
              <a:gd name="connsiteY102" fmla="*/ 3916108 h 5494765"/>
              <a:gd name="connsiteX103" fmla="*/ 9323595 w 12192000"/>
              <a:gd name="connsiteY103" fmla="*/ 3683083 h 5494765"/>
              <a:gd name="connsiteX104" fmla="*/ 8524517 w 12192000"/>
              <a:gd name="connsiteY104" fmla="*/ 3218257 h 5494765"/>
              <a:gd name="connsiteX105" fmla="*/ 8551352 w 12192000"/>
              <a:gd name="connsiteY105" fmla="*/ 3231579 h 5494765"/>
              <a:gd name="connsiteX106" fmla="*/ 8584816 w 12192000"/>
              <a:gd name="connsiteY106" fmla="*/ 3272249 h 5494765"/>
              <a:gd name="connsiteX107" fmla="*/ 8593054 w 12192000"/>
              <a:gd name="connsiteY107" fmla="*/ 3291814 h 5494765"/>
              <a:gd name="connsiteX108" fmla="*/ 8787658 w 12192000"/>
              <a:gd name="connsiteY108" fmla="*/ 3619759 h 5494765"/>
              <a:gd name="connsiteX109" fmla="*/ 8950344 w 12192000"/>
              <a:gd name="connsiteY109" fmla="*/ 3804068 h 5494765"/>
              <a:gd name="connsiteX110" fmla="*/ 9011094 w 12192000"/>
              <a:gd name="connsiteY110" fmla="*/ 3898797 h 5494765"/>
              <a:gd name="connsiteX111" fmla="*/ 9036836 w 12192000"/>
              <a:gd name="connsiteY111" fmla="*/ 4011544 h 5494765"/>
              <a:gd name="connsiteX112" fmla="*/ 9062926 w 12192000"/>
              <a:gd name="connsiteY112" fmla="*/ 4131776 h 5494765"/>
              <a:gd name="connsiteX113" fmla="*/ 9003206 w 12192000"/>
              <a:gd name="connsiteY113" fmla="*/ 4131776 h 5494765"/>
              <a:gd name="connsiteX114" fmla="*/ 8957617 w 12192000"/>
              <a:gd name="connsiteY114" fmla="*/ 4012445 h 5494765"/>
              <a:gd name="connsiteX115" fmla="*/ 8888565 w 12192000"/>
              <a:gd name="connsiteY115" fmla="*/ 3902915 h 5494765"/>
              <a:gd name="connsiteX116" fmla="*/ 8759858 w 12192000"/>
              <a:gd name="connsiteY116" fmla="*/ 3734052 h 5494765"/>
              <a:gd name="connsiteX117" fmla="*/ 8492662 w 12192000"/>
              <a:gd name="connsiteY117" fmla="*/ 3278428 h 5494765"/>
              <a:gd name="connsiteX118" fmla="*/ 8495751 w 12192000"/>
              <a:gd name="connsiteY118" fmla="*/ 3225400 h 5494765"/>
              <a:gd name="connsiteX119" fmla="*/ 8524517 w 12192000"/>
              <a:gd name="connsiteY119" fmla="*/ 3218257 h 5494765"/>
              <a:gd name="connsiteX120" fmla="*/ 8949315 w 12192000"/>
              <a:gd name="connsiteY120" fmla="*/ 3105446 h 5494765"/>
              <a:gd name="connsiteX121" fmla="*/ 8972482 w 12192000"/>
              <a:gd name="connsiteY121" fmla="*/ 3105446 h 5494765"/>
              <a:gd name="connsiteX122" fmla="*/ 9174295 w 12192000"/>
              <a:gd name="connsiteY122" fmla="*/ 3215618 h 5494765"/>
              <a:gd name="connsiteX123" fmla="*/ 9210333 w 12192000"/>
              <a:gd name="connsiteY123" fmla="*/ 3350504 h 5494765"/>
              <a:gd name="connsiteX124" fmla="*/ 9187680 w 12192000"/>
              <a:gd name="connsiteY124" fmla="*/ 3941012 h 5494765"/>
              <a:gd name="connsiteX125" fmla="*/ 9201580 w 12192000"/>
              <a:gd name="connsiteY125" fmla="*/ 4007426 h 5494765"/>
              <a:gd name="connsiteX126" fmla="*/ 9270630 w 12192000"/>
              <a:gd name="connsiteY126" fmla="*/ 4131776 h 5494765"/>
              <a:gd name="connsiteX127" fmla="*/ 9176962 w 12192000"/>
              <a:gd name="connsiteY127" fmla="*/ 4131776 h 5494765"/>
              <a:gd name="connsiteX128" fmla="*/ 9143920 w 12192000"/>
              <a:gd name="connsiteY128" fmla="*/ 4093916 h 5494765"/>
              <a:gd name="connsiteX129" fmla="*/ 9131049 w 12192000"/>
              <a:gd name="connsiteY129" fmla="*/ 4062512 h 5494765"/>
              <a:gd name="connsiteX130" fmla="*/ 9127960 w 12192000"/>
              <a:gd name="connsiteY130" fmla="*/ 3914756 h 5494765"/>
              <a:gd name="connsiteX131" fmla="*/ 9115604 w 12192000"/>
              <a:gd name="connsiteY131" fmla="*/ 3694409 h 5494765"/>
              <a:gd name="connsiteX132" fmla="*/ 9119723 w 12192000"/>
              <a:gd name="connsiteY132" fmla="*/ 3559525 h 5494765"/>
              <a:gd name="connsiteX133" fmla="*/ 8956522 w 12192000"/>
              <a:gd name="connsiteY133" fmla="*/ 3118317 h 5494765"/>
              <a:gd name="connsiteX134" fmla="*/ 8949315 w 12192000"/>
              <a:gd name="connsiteY134" fmla="*/ 3105446 h 5494765"/>
              <a:gd name="connsiteX135" fmla="*/ 10097513 w 12192000"/>
              <a:gd name="connsiteY135" fmla="*/ 3099640 h 5494765"/>
              <a:gd name="connsiteX136" fmla="*/ 10294047 w 12192000"/>
              <a:gd name="connsiteY136" fmla="*/ 3336603 h 5494765"/>
              <a:gd name="connsiteX137" fmla="*/ 10207040 w 12192000"/>
              <a:gd name="connsiteY137" fmla="*/ 3530180 h 5494765"/>
              <a:gd name="connsiteX138" fmla="*/ 10049504 w 12192000"/>
              <a:gd name="connsiteY138" fmla="*/ 3636234 h 5494765"/>
              <a:gd name="connsiteX139" fmla="*/ 9999565 w 12192000"/>
              <a:gd name="connsiteY139" fmla="*/ 3588869 h 5494765"/>
              <a:gd name="connsiteX140" fmla="*/ 10021187 w 12192000"/>
              <a:gd name="connsiteY140" fmla="*/ 3468915 h 5494765"/>
              <a:gd name="connsiteX141" fmla="*/ 9987723 w 12192000"/>
              <a:gd name="connsiteY141" fmla="*/ 3343811 h 5494765"/>
              <a:gd name="connsiteX142" fmla="*/ 10081938 w 12192000"/>
              <a:gd name="connsiteY142" fmla="*/ 3285120 h 5494765"/>
              <a:gd name="connsiteX143" fmla="*/ 10079363 w 12192000"/>
              <a:gd name="connsiteY143" fmla="*/ 3275854 h 5494765"/>
              <a:gd name="connsiteX144" fmla="*/ 10048988 w 12192000"/>
              <a:gd name="connsiteY144" fmla="*/ 3276369 h 5494765"/>
              <a:gd name="connsiteX145" fmla="*/ 9981546 w 12192000"/>
              <a:gd name="connsiteY145" fmla="*/ 3296962 h 5494765"/>
              <a:gd name="connsiteX146" fmla="*/ 9826068 w 12192000"/>
              <a:gd name="connsiteY146" fmla="*/ 3327337 h 5494765"/>
              <a:gd name="connsiteX147" fmla="*/ 9687579 w 12192000"/>
              <a:gd name="connsiteY147" fmla="*/ 3377789 h 5494765"/>
              <a:gd name="connsiteX148" fmla="*/ 9715894 w 12192000"/>
              <a:gd name="connsiteY148" fmla="*/ 3415373 h 5494765"/>
              <a:gd name="connsiteX149" fmla="*/ 9761200 w 12192000"/>
              <a:gd name="connsiteY149" fmla="*/ 3408679 h 5494765"/>
              <a:gd name="connsiteX150" fmla="*/ 9772011 w 12192000"/>
              <a:gd name="connsiteY150" fmla="*/ 3407135 h 5494765"/>
              <a:gd name="connsiteX151" fmla="*/ 9820920 w 12192000"/>
              <a:gd name="connsiteY151" fmla="*/ 3447291 h 5494765"/>
              <a:gd name="connsiteX152" fmla="*/ 9830702 w 12192000"/>
              <a:gd name="connsiteY152" fmla="*/ 3547683 h 5494765"/>
              <a:gd name="connsiteX153" fmla="*/ 9847176 w 12192000"/>
              <a:gd name="connsiteY153" fmla="*/ 3602255 h 5494765"/>
              <a:gd name="connsiteX154" fmla="*/ 9884243 w 12192000"/>
              <a:gd name="connsiteY154" fmla="*/ 3672787 h 5494765"/>
              <a:gd name="connsiteX155" fmla="*/ 9878065 w 12192000"/>
              <a:gd name="connsiteY155" fmla="*/ 3680509 h 5494765"/>
              <a:gd name="connsiteX156" fmla="*/ 9837394 w 12192000"/>
              <a:gd name="connsiteY156" fmla="*/ 3665579 h 5494765"/>
              <a:gd name="connsiteX157" fmla="*/ 9769951 w 12192000"/>
              <a:gd name="connsiteY157" fmla="*/ 3606888 h 5494765"/>
              <a:gd name="connsiteX158" fmla="*/ 9640215 w 12192000"/>
              <a:gd name="connsiteY158" fmla="*/ 3415373 h 5494765"/>
              <a:gd name="connsiteX159" fmla="*/ 9613958 w 12192000"/>
              <a:gd name="connsiteY159" fmla="*/ 3381909 h 5494765"/>
              <a:gd name="connsiteX160" fmla="*/ 9566079 w 12192000"/>
              <a:gd name="connsiteY160" fmla="*/ 3313952 h 5494765"/>
              <a:gd name="connsiteX161" fmla="*/ 9591306 w 12192000"/>
              <a:gd name="connsiteY161" fmla="*/ 3265557 h 5494765"/>
              <a:gd name="connsiteX162" fmla="*/ 9724646 w 12192000"/>
              <a:gd name="connsiteY162" fmla="*/ 3245479 h 5494765"/>
              <a:gd name="connsiteX163" fmla="*/ 9870343 w 12192000"/>
              <a:gd name="connsiteY163" fmla="*/ 3186274 h 5494765"/>
              <a:gd name="connsiteX164" fmla="*/ 10054136 w 12192000"/>
              <a:gd name="connsiteY164" fmla="*/ 3100298 h 5494765"/>
              <a:gd name="connsiteX165" fmla="*/ 10097513 w 12192000"/>
              <a:gd name="connsiteY165" fmla="*/ 3099640 h 5494765"/>
              <a:gd name="connsiteX166" fmla="*/ 8670793 w 12192000"/>
              <a:gd name="connsiteY166" fmla="*/ 2968501 h 5494765"/>
              <a:gd name="connsiteX167" fmla="*/ 8691386 w 12192000"/>
              <a:gd name="connsiteY167" fmla="*/ 2977253 h 5494765"/>
              <a:gd name="connsiteX168" fmla="*/ 8906069 w 12192000"/>
              <a:gd name="connsiteY168" fmla="*/ 3244450 h 5494765"/>
              <a:gd name="connsiteX169" fmla="*/ 9013669 w 12192000"/>
              <a:gd name="connsiteY169" fmla="*/ 3626452 h 5494765"/>
              <a:gd name="connsiteX170" fmla="*/ 9031172 w 12192000"/>
              <a:gd name="connsiteY170" fmla="*/ 3755674 h 5494765"/>
              <a:gd name="connsiteX171" fmla="*/ 9024480 w 12192000"/>
              <a:gd name="connsiteY171" fmla="*/ 3775753 h 5494765"/>
              <a:gd name="connsiteX172" fmla="*/ 9003372 w 12192000"/>
              <a:gd name="connsiteY172" fmla="*/ 3771119 h 5494765"/>
              <a:gd name="connsiteX173" fmla="*/ 8989986 w 12192000"/>
              <a:gd name="connsiteY173" fmla="*/ 3753100 h 5494765"/>
              <a:gd name="connsiteX174" fmla="*/ 8951374 w 12192000"/>
              <a:gd name="connsiteY174" fmla="*/ 3665064 h 5494765"/>
              <a:gd name="connsiteX175" fmla="*/ 8565253 w 12192000"/>
              <a:gd name="connsiteY175" fmla="*/ 3090516 h 5494765"/>
              <a:gd name="connsiteX176" fmla="*/ 8554956 w 12192000"/>
              <a:gd name="connsiteY176" fmla="*/ 3010717 h 5494765"/>
              <a:gd name="connsiteX177" fmla="*/ 8658437 w 12192000"/>
              <a:gd name="connsiteY177" fmla="*/ 3094634 h 5494765"/>
              <a:gd name="connsiteX178" fmla="*/ 8858190 w 12192000"/>
              <a:gd name="connsiteY178" fmla="*/ 3441114 h 5494765"/>
              <a:gd name="connsiteX179" fmla="*/ 8898861 w 12192000"/>
              <a:gd name="connsiteY179" fmla="*/ 3479726 h 5494765"/>
              <a:gd name="connsiteX180" fmla="*/ 8862823 w 12192000"/>
              <a:gd name="connsiteY180" fmla="*/ 3232608 h 5494765"/>
              <a:gd name="connsiteX181" fmla="*/ 8547749 w 12192000"/>
              <a:gd name="connsiteY181" fmla="*/ 2985490 h 5494765"/>
              <a:gd name="connsiteX182" fmla="*/ 8548263 w 12192000"/>
              <a:gd name="connsiteY182" fmla="*/ 2978283 h 5494765"/>
              <a:gd name="connsiteX183" fmla="*/ 8670793 w 12192000"/>
              <a:gd name="connsiteY183" fmla="*/ 2968501 h 5494765"/>
              <a:gd name="connsiteX184" fmla="*/ 9099644 w 12192000"/>
              <a:gd name="connsiteY184" fmla="*/ 2553549 h 5494765"/>
              <a:gd name="connsiteX185" fmla="*/ 9079051 w 12192000"/>
              <a:gd name="connsiteY185" fmla="*/ 2564876 h 5494765"/>
              <a:gd name="connsiteX186" fmla="*/ 8909672 w 12192000"/>
              <a:gd name="connsiteY186" fmla="*/ 2590103 h 5494765"/>
              <a:gd name="connsiteX187" fmla="*/ 8819062 w 12192000"/>
              <a:gd name="connsiteY187" fmla="*/ 2564361 h 5494765"/>
              <a:gd name="connsiteX188" fmla="*/ 9096555 w 12192000"/>
              <a:gd name="connsiteY188" fmla="*/ 2637981 h 5494765"/>
              <a:gd name="connsiteX189" fmla="*/ 9136197 w 12192000"/>
              <a:gd name="connsiteY189" fmla="*/ 2579806 h 5494765"/>
              <a:gd name="connsiteX190" fmla="*/ 9099644 w 12192000"/>
              <a:gd name="connsiteY190" fmla="*/ 2553549 h 5494765"/>
              <a:gd name="connsiteX191" fmla="*/ 10070610 w 12192000"/>
              <a:gd name="connsiteY191" fmla="*/ 2143747 h 5494765"/>
              <a:gd name="connsiteX192" fmla="*/ 9939844 w 12192000"/>
              <a:gd name="connsiteY192" fmla="*/ 2237445 h 5494765"/>
              <a:gd name="connsiteX193" fmla="*/ 9637640 w 12192000"/>
              <a:gd name="connsiteY193" fmla="*/ 2307462 h 5494765"/>
              <a:gd name="connsiteX194" fmla="*/ 9597483 w 12192000"/>
              <a:gd name="connsiteY194" fmla="*/ 2318788 h 5494765"/>
              <a:gd name="connsiteX195" fmla="*/ 9627858 w 12192000"/>
              <a:gd name="connsiteY195" fmla="*/ 2350708 h 5494765"/>
              <a:gd name="connsiteX196" fmla="*/ 9899173 w 12192000"/>
              <a:gd name="connsiteY196" fmla="*/ 2333718 h 5494765"/>
              <a:gd name="connsiteX197" fmla="*/ 10042294 w 12192000"/>
              <a:gd name="connsiteY197" fmla="*/ 2213249 h 5494765"/>
              <a:gd name="connsiteX198" fmla="*/ 10077303 w 12192000"/>
              <a:gd name="connsiteY198" fmla="*/ 2146321 h 5494765"/>
              <a:gd name="connsiteX199" fmla="*/ 10070610 w 12192000"/>
              <a:gd name="connsiteY199" fmla="*/ 2143747 h 5494765"/>
              <a:gd name="connsiteX200" fmla="*/ 10043133 w 12192000"/>
              <a:gd name="connsiteY200" fmla="*/ 1990715 h 5494765"/>
              <a:gd name="connsiteX201" fmla="*/ 9892996 w 12192000"/>
              <a:gd name="connsiteY201" fmla="*/ 2007318 h 5494765"/>
              <a:gd name="connsiteX202" fmla="*/ 9813197 w 12192000"/>
              <a:gd name="connsiteY202" fmla="*/ 2048503 h 5494765"/>
              <a:gd name="connsiteX203" fmla="*/ 9650512 w 12192000"/>
              <a:gd name="connsiteY203" fmla="*/ 2163310 h 5494765"/>
              <a:gd name="connsiteX204" fmla="*/ 9377652 w 12192000"/>
              <a:gd name="connsiteY204" fmla="*/ 2314154 h 5494765"/>
              <a:gd name="connsiteX205" fmla="*/ 9368900 w 12192000"/>
              <a:gd name="connsiteY205" fmla="*/ 2319818 h 5494765"/>
              <a:gd name="connsiteX206" fmla="*/ 9540853 w 12192000"/>
              <a:gd name="connsiteY206" fmla="*/ 2322906 h 5494765"/>
              <a:gd name="connsiteX207" fmla="*/ 9671619 w 12192000"/>
              <a:gd name="connsiteY207" fmla="*/ 2242078 h 5494765"/>
              <a:gd name="connsiteX208" fmla="*/ 10017584 w 12192000"/>
              <a:gd name="connsiteY208" fmla="*/ 2061890 h 5494765"/>
              <a:gd name="connsiteX209" fmla="*/ 10175121 w 12192000"/>
              <a:gd name="connsiteY209" fmla="*/ 2021218 h 5494765"/>
              <a:gd name="connsiteX210" fmla="*/ 10195200 w 12192000"/>
              <a:gd name="connsiteY210" fmla="*/ 2016584 h 5494765"/>
              <a:gd name="connsiteX211" fmla="*/ 10043133 w 12192000"/>
              <a:gd name="connsiteY211" fmla="*/ 1990715 h 5494765"/>
              <a:gd name="connsiteX212" fmla="*/ 8154935 w 12192000"/>
              <a:gd name="connsiteY212" fmla="*/ 1969221 h 5494765"/>
              <a:gd name="connsiteX213" fmla="*/ 8199210 w 12192000"/>
              <a:gd name="connsiteY213" fmla="*/ 1972824 h 5494765"/>
              <a:gd name="connsiteX214" fmla="*/ 8199210 w 12192000"/>
              <a:gd name="connsiteY214" fmla="*/ 2002168 h 5494765"/>
              <a:gd name="connsiteX215" fmla="*/ 8178617 w 12192000"/>
              <a:gd name="connsiteY215" fmla="*/ 2026881 h 5494765"/>
              <a:gd name="connsiteX216" fmla="*/ 8166260 w 12192000"/>
              <a:gd name="connsiteY216" fmla="*/ 2128817 h 5494765"/>
              <a:gd name="connsiteX217" fmla="*/ 8202298 w 12192000"/>
              <a:gd name="connsiteY217" fmla="*/ 2162281 h 5494765"/>
              <a:gd name="connsiteX218" fmla="*/ 8252752 w 12192000"/>
              <a:gd name="connsiteY218" fmla="*/ 2275541 h 5494765"/>
              <a:gd name="connsiteX219" fmla="*/ 8250178 w 12192000"/>
              <a:gd name="connsiteY219" fmla="*/ 2331143 h 5494765"/>
              <a:gd name="connsiteX220" fmla="*/ 8240911 w 12192000"/>
              <a:gd name="connsiteY220" fmla="*/ 2433594 h 5494765"/>
              <a:gd name="connsiteX221" fmla="*/ 8297542 w 12192000"/>
              <a:gd name="connsiteY221" fmla="*/ 2537075 h 5494765"/>
              <a:gd name="connsiteX222" fmla="*/ 8357262 w 12192000"/>
              <a:gd name="connsiteY222" fmla="*/ 2647763 h 5494765"/>
              <a:gd name="connsiteX223" fmla="*/ 8353144 w 12192000"/>
              <a:gd name="connsiteY223" fmla="*/ 2808389 h 5494765"/>
              <a:gd name="connsiteX224" fmla="*/ 8355718 w 12192000"/>
              <a:gd name="connsiteY224" fmla="*/ 3048299 h 5494765"/>
              <a:gd name="connsiteX225" fmla="*/ 8351599 w 12192000"/>
              <a:gd name="connsiteY225" fmla="*/ 3070437 h 5494765"/>
              <a:gd name="connsiteX226" fmla="*/ 8328946 w 12192000"/>
              <a:gd name="connsiteY226" fmla="*/ 3080734 h 5494765"/>
              <a:gd name="connsiteX227" fmla="*/ 8306809 w 12192000"/>
              <a:gd name="connsiteY227" fmla="*/ 3052933 h 5494765"/>
              <a:gd name="connsiteX228" fmla="*/ 8299087 w 12192000"/>
              <a:gd name="connsiteY228" fmla="*/ 2987035 h 5494765"/>
              <a:gd name="connsiteX229" fmla="*/ 8250178 w 12192000"/>
              <a:gd name="connsiteY229" fmla="*/ 2959234 h 5494765"/>
              <a:gd name="connsiteX230" fmla="*/ 8248633 w 12192000"/>
              <a:gd name="connsiteY230" fmla="*/ 2942245 h 5494765"/>
              <a:gd name="connsiteX231" fmla="*/ 8250178 w 12192000"/>
              <a:gd name="connsiteY231" fmla="*/ 2774925 h 5494765"/>
              <a:gd name="connsiteX232" fmla="*/ 8192517 w 12192000"/>
              <a:gd name="connsiteY232" fmla="*/ 2585469 h 5494765"/>
              <a:gd name="connsiteX233" fmla="*/ 8126104 w 12192000"/>
              <a:gd name="connsiteY233" fmla="*/ 2452128 h 5494765"/>
              <a:gd name="connsiteX234" fmla="*/ 8084918 w 12192000"/>
              <a:gd name="connsiteY234" fmla="*/ 2108739 h 5494765"/>
              <a:gd name="connsiteX235" fmla="*/ 8138975 w 12192000"/>
              <a:gd name="connsiteY235" fmla="*/ 1982606 h 5494765"/>
              <a:gd name="connsiteX236" fmla="*/ 8154935 w 12192000"/>
              <a:gd name="connsiteY236" fmla="*/ 1969221 h 5494765"/>
              <a:gd name="connsiteX237" fmla="*/ 8745957 w 12192000"/>
              <a:gd name="connsiteY237" fmla="*/ 1887877 h 5494765"/>
              <a:gd name="connsiteX238" fmla="*/ 8701166 w 12192000"/>
              <a:gd name="connsiteY238" fmla="*/ 1923400 h 5494765"/>
              <a:gd name="connsiteX239" fmla="*/ 8698592 w 12192000"/>
              <a:gd name="connsiteY239" fmla="*/ 1980546 h 5494765"/>
              <a:gd name="connsiteX240" fmla="*/ 8724848 w 12192000"/>
              <a:gd name="connsiteY240" fmla="*/ 2008347 h 5494765"/>
              <a:gd name="connsiteX241" fmla="*/ 8763976 w 12192000"/>
              <a:gd name="connsiteY241" fmla="*/ 1976942 h 5494765"/>
              <a:gd name="connsiteX242" fmla="*/ 8808766 w 12192000"/>
              <a:gd name="connsiteY242" fmla="*/ 1938845 h 5494765"/>
              <a:gd name="connsiteX243" fmla="*/ 8745957 w 12192000"/>
              <a:gd name="connsiteY243" fmla="*/ 1887877 h 5494765"/>
              <a:gd name="connsiteX244" fmla="*/ 9321664 w 12192000"/>
              <a:gd name="connsiteY244" fmla="*/ 1748873 h 5494765"/>
              <a:gd name="connsiteX245" fmla="*/ 9293736 w 12192000"/>
              <a:gd name="connsiteY245" fmla="*/ 1749388 h 5494765"/>
              <a:gd name="connsiteX246" fmla="*/ 9269023 w 12192000"/>
              <a:gd name="connsiteY246" fmla="*/ 1765864 h 5494765"/>
              <a:gd name="connsiteX247" fmla="*/ 9088319 w 12192000"/>
              <a:gd name="connsiteY247" fmla="*/ 1860592 h 5494765"/>
              <a:gd name="connsiteX248" fmla="*/ 9065150 w 12192000"/>
              <a:gd name="connsiteY248" fmla="*/ 1863166 h 5494765"/>
              <a:gd name="connsiteX249" fmla="*/ 9012638 w 12192000"/>
              <a:gd name="connsiteY249" fmla="*/ 1819404 h 5494765"/>
              <a:gd name="connsiteX250" fmla="*/ 9008006 w 12192000"/>
              <a:gd name="connsiteY250" fmla="*/ 1798813 h 5494765"/>
              <a:gd name="connsiteX251" fmla="*/ 8964244 w 12192000"/>
              <a:gd name="connsiteY251" fmla="*/ 1804476 h 5494765"/>
              <a:gd name="connsiteX252" fmla="*/ 8953433 w 12192000"/>
              <a:gd name="connsiteY252" fmla="*/ 1845145 h 5494765"/>
              <a:gd name="connsiteX253" fmla="*/ 8908129 w 12192000"/>
              <a:gd name="connsiteY253" fmla="*/ 1846177 h 5494765"/>
              <a:gd name="connsiteX254" fmla="*/ 8898861 w 12192000"/>
              <a:gd name="connsiteY254" fmla="*/ 1881185 h 5494765"/>
              <a:gd name="connsiteX255" fmla="*/ 8946226 w 12192000"/>
              <a:gd name="connsiteY255" fmla="*/ 1896115 h 5494765"/>
              <a:gd name="connsiteX256" fmla="*/ 8941593 w 12192000"/>
              <a:gd name="connsiteY256" fmla="*/ 1930094 h 5494765"/>
              <a:gd name="connsiteX257" fmla="*/ 8995650 w 12192000"/>
              <a:gd name="connsiteY257" fmla="*/ 1929064 h 5494765"/>
              <a:gd name="connsiteX258" fmla="*/ 9018817 w 12192000"/>
              <a:gd name="connsiteY258" fmla="*/ 1909501 h 5494765"/>
              <a:gd name="connsiteX259" fmla="*/ 9048162 w 12192000"/>
              <a:gd name="connsiteY259" fmla="*/ 1897660 h 5494765"/>
              <a:gd name="connsiteX260" fmla="*/ 9334921 w 12192000"/>
              <a:gd name="connsiteY260" fmla="*/ 1801902 h 5494765"/>
              <a:gd name="connsiteX261" fmla="*/ 9342643 w 12192000"/>
              <a:gd name="connsiteY261" fmla="*/ 1765348 h 5494765"/>
              <a:gd name="connsiteX262" fmla="*/ 9321664 w 12192000"/>
              <a:gd name="connsiteY262" fmla="*/ 1748873 h 5494765"/>
              <a:gd name="connsiteX263" fmla="*/ 8209426 w 12192000"/>
              <a:gd name="connsiteY263" fmla="*/ 1729189 h 5494765"/>
              <a:gd name="connsiteX264" fmla="*/ 8196893 w 12192000"/>
              <a:gd name="connsiteY264" fmla="*/ 1732463 h 5494765"/>
              <a:gd name="connsiteX265" fmla="*/ 8190458 w 12192000"/>
              <a:gd name="connsiteY265" fmla="*/ 1763288 h 5494765"/>
              <a:gd name="connsiteX266" fmla="*/ 8190972 w 12192000"/>
              <a:gd name="connsiteY266" fmla="*/ 1767406 h 5494765"/>
              <a:gd name="connsiteX267" fmla="*/ 8237822 w 12192000"/>
              <a:gd name="connsiteY267" fmla="*/ 1856987 h 5494765"/>
              <a:gd name="connsiteX268" fmla="*/ 8291879 w 12192000"/>
              <a:gd name="connsiteY268" fmla="*/ 1927518 h 5494765"/>
              <a:gd name="connsiteX269" fmla="*/ 8381459 w 12192000"/>
              <a:gd name="connsiteY269" fmla="*/ 1954290 h 5494765"/>
              <a:gd name="connsiteX270" fmla="*/ 8396904 w 12192000"/>
              <a:gd name="connsiteY270" fmla="*/ 1931637 h 5494765"/>
              <a:gd name="connsiteX271" fmla="*/ 8367558 w 12192000"/>
              <a:gd name="connsiteY271" fmla="*/ 1880669 h 5494765"/>
              <a:gd name="connsiteX272" fmla="*/ 8271800 w 12192000"/>
              <a:gd name="connsiteY272" fmla="*/ 1766377 h 5494765"/>
              <a:gd name="connsiteX273" fmla="*/ 8228040 w 12192000"/>
              <a:gd name="connsiteY273" fmla="*/ 1734457 h 5494765"/>
              <a:gd name="connsiteX274" fmla="*/ 8209426 w 12192000"/>
              <a:gd name="connsiteY274" fmla="*/ 1729189 h 5494765"/>
              <a:gd name="connsiteX275" fmla="*/ 9657204 w 12192000"/>
              <a:gd name="connsiteY275" fmla="*/ 1530070 h 5494765"/>
              <a:gd name="connsiteX276" fmla="*/ 9628374 w 12192000"/>
              <a:gd name="connsiteY276" fmla="*/ 1534704 h 5494765"/>
              <a:gd name="connsiteX277" fmla="*/ 9473925 w 12192000"/>
              <a:gd name="connsiteY277" fmla="*/ 1642303 h 5494765"/>
              <a:gd name="connsiteX278" fmla="*/ 9449728 w 12192000"/>
              <a:gd name="connsiteY278" fmla="*/ 1680400 h 5494765"/>
              <a:gd name="connsiteX279" fmla="*/ 9463628 w 12192000"/>
              <a:gd name="connsiteY279" fmla="*/ 1726734 h 5494765"/>
              <a:gd name="connsiteX280" fmla="*/ 9511508 w 12192000"/>
              <a:gd name="connsiteY280" fmla="*/ 1729824 h 5494765"/>
              <a:gd name="connsiteX281" fmla="*/ 9522834 w 12192000"/>
              <a:gd name="connsiteY281" fmla="*/ 1714379 h 5494765"/>
              <a:gd name="connsiteX282" fmla="*/ 9634036 w 12192000"/>
              <a:gd name="connsiteY282" fmla="*/ 1590820 h 5494765"/>
              <a:gd name="connsiteX283" fmla="*/ 9668531 w 12192000"/>
              <a:gd name="connsiteY283" fmla="*/ 1553237 h 5494765"/>
              <a:gd name="connsiteX284" fmla="*/ 9657204 w 12192000"/>
              <a:gd name="connsiteY284" fmla="*/ 1530070 h 5494765"/>
              <a:gd name="connsiteX285" fmla="*/ 8288854 w 12192000"/>
              <a:gd name="connsiteY285" fmla="*/ 1490688 h 5494765"/>
              <a:gd name="connsiteX286" fmla="*/ 8262534 w 12192000"/>
              <a:gd name="connsiteY286" fmla="*/ 1495064 h 5494765"/>
              <a:gd name="connsiteX287" fmla="*/ 8240396 w 12192000"/>
              <a:gd name="connsiteY287" fmla="*/ 1507420 h 5494765"/>
              <a:gd name="connsiteX288" fmla="*/ 8209506 w 12192000"/>
              <a:gd name="connsiteY288" fmla="*/ 1605236 h 5494765"/>
              <a:gd name="connsiteX289" fmla="*/ 8254296 w 12192000"/>
              <a:gd name="connsiteY289" fmla="*/ 1676798 h 5494765"/>
              <a:gd name="connsiteX290" fmla="*/ 8410289 w 12192000"/>
              <a:gd name="connsiteY290" fmla="*/ 1829187 h 5494765"/>
              <a:gd name="connsiteX291" fmla="*/ 8455079 w 12192000"/>
              <a:gd name="connsiteY291" fmla="*/ 1932152 h 5494765"/>
              <a:gd name="connsiteX292" fmla="*/ 8457138 w 12192000"/>
              <a:gd name="connsiteY292" fmla="*/ 1942449 h 5494765"/>
              <a:gd name="connsiteX293" fmla="*/ 8586360 w 12192000"/>
              <a:gd name="connsiteY293" fmla="*/ 1979517 h 5494765"/>
              <a:gd name="connsiteX294" fmla="*/ 8592538 w 12192000"/>
              <a:gd name="connsiteY294" fmla="*/ 1973854 h 5494765"/>
              <a:gd name="connsiteX295" fmla="*/ 8631150 w 12192000"/>
              <a:gd name="connsiteY295" fmla="*/ 1882215 h 5494765"/>
              <a:gd name="connsiteX296" fmla="*/ 8625487 w 12192000"/>
              <a:gd name="connsiteY296" fmla="*/ 1879640 h 5494765"/>
              <a:gd name="connsiteX297" fmla="*/ 8593052 w 12192000"/>
              <a:gd name="connsiteY297" fmla="*/ 1810139 h 5494765"/>
              <a:gd name="connsiteX298" fmla="*/ 8492146 w 12192000"/>
              <a:gd name="connsiteY298" fmla="*/ 1727251 h 5494765"/>
              <a:gd name="connsiteX299" fmla="*/ 8409774 w 12192000"/>
              <a:gd name="connsiteY299" fmla="*/ 1673194 h 5494765"/>
              <a:gd name="connsiteX300" fmla="*/ 8359321 w 12192000"/>
              <a:gd name="connsiteY300" fmla="*/ 1652601 h 5494765"/>
              <a:gd name="connsiteX301" fmla="*/ 8292908 w 12192000"/>
              <a:gd name="connsiteY301" fmla="*/ 1621197 h 5494765"/>
              <a:gd name="connsiteX302" fmla="*/ 8290334 w 12192000"/>
              <a:gd name="connsiteY302" fmla="*/ 1575377 h 5494765"/>
              <a:gd name="connsiteX303" fmla="*/ 8304749 w 12192000"/>
              <a:gd name="connsiteY303" fmla="*/ 1512567 h 5494765"/>
              <a:gd name="connsiteX304" fmla="*/ 8288854 w 12192000"/>
              <a:gd name="connsiteY304" fmla="*/ 1490688 h 5494765"/>
              <a:gd name="connsiteX305" fmla="*/ 9991327 w 12192000"/>
              <a:gd name="connsiteY305" fmla="*/ 1386435 h 5494765"/>
              <a:gd name="connsiteX306" fmla="*/ 9906895 w 12192000"/>
              <a:gd name="connsiteY306" fmla="*/ 1449244 h 5494765"/>
              <a:gd name="connsiteX307" fmla="*/ 9870343 w 12192000"/>
              <a:gd name="connsiteY307" fmla="*/ 1496093 h 5494765"/>
              <a:gd name="connsiteX308" fmla="*/ 9650511 w 12192000"/>
              <a:gd name="connsiteY308" fmla="*/ 1645393 h 5494765"/>
              <a:gd name="connsiteX309" fmla="*/ 9618591 w 12192000"/>
              <a:gd name="connsiteY309" fmla="*/ 1710261 h 5494765"/>
              <a:gd name="connsiteX310" fmla="*/ 9630433 w 12192000"/>
              <a:gd name="connsiteY310" fmla="*/ 1723647 h 5494765"/>
              <a:gd name="connsiteX311" fmla="*/ 9655659 w 12192000"/>
              <a:gd name="connsiteY311" fmla="*/ 1726221 h 5494765"/>
              <a:gd name="connsiteX312" fmla="*/ 9658233 w 12192000"/>
              <a:gd name="connsiteY312" fmla="*/ 1731369 h 5494765"/>
              <a:gd name="connsiteX313" fmla="*/ 9697875 w 12192000"/>
              <a:gd name="connsiteY313" fmla="*/ 1712321 h 5494765"/>
              <a:gd name="connsiteX314" fmla="*/ 9990813 w 12192000"/>
              <a:gd name="connsiteY314" fmla="*/ 1481163 h 5494765"/>
              <a:gd name="connsiteX315" fmla="*/ 10019128 w 12192000"/>
              <a:gd name="connsiteY315" fmla="*/ 1408572 h 5494765"/>
              <a:gd name="connsiteX316" fmla="*/ 9991327 w 12192000"/>
              <a:gd name="connsiteY316" fmla="*/ 1386435 h 5494765"/>
              <a:gd name="connsiteX317" fmla="*/ 8741324 w 12192000"/>
              <a:gd name="connsiteY317" fmla="*/ 1367901 h 5494765"/>
              <a:gd name="connsiteX318" fmla="*/ 8696020 w 12192000"/>
              <a:gd name="connsiteY318" fmla="*/ 1521835 h 5494765"/>
              <a:gd name="connsiteX319" fmla="*/ 8645051 w 12192000"/>
              <a:gd name="connsiteY319" fmla="*/ 1498666 h 5494765"/>
              <a:gd name="connsiteX320" fmla="*/ 8645051 w 12192000"/>
              <a:gd name="connsiteY320" fmla="*/ 1558901 h 5494765"/>
              <a:gd name="connsiteX321" fmla="*/ 8628062 w 12192000"/>
              <a:gd name="connsiteY321" fmla="*/ 1560447 h 5494765"/>
              <a:gd name="connsiteX322" fmla="*/ 8570401 w 12192000"/>
              <a:gd name="connsiteY322" fmla="*/ 1560447 h 5494765"/>
              <a:gd name="connsiteX323" fmla="*/ 8565768 w 12192000"/>
              <a:gd name="connsiteY323" fmla="*/ 1554269 h 5494765"/>
              <a:gd name="connsiteX324" fmla="*/ 8615191 w 12192000"/>
              <a:gd name="connsiteY324" fmla="*/ 1497122 h 5494765"/>
              <a:gd name="connsiteX325" fmla="*/ 8680574 w 12192000"/>
              <a:gd name="connsiteY325" fmla="*/ 1405484 h 5494765"/>
              <a:gd name="connsiteX326" fmla="*/ 8682633 w 12192000"/>
              <a:gd name="connsiteY326" fmla="*/ 1399306 h 5494765"/>
              <a:gd name="connsiteX327" fmla="*/ 8741324 w 12192000"/>
              <a:gd name="connsiteY327" fmla="*/ 1367901 h 5494765"/>
              <a:gd name="connsiteX328" fmla="*/ 9251004 w 12192000"/>
              <a:gd name="connsiteY328" fmla="*/ 1320537 h 5494765"/>
              <a:gd name="connsiteX329" fmla="*/ 9096041 w 12192000"/>
              <a:gd name="connsiteY329" fmla="*/ 1398276 h 5494765"/>
              <a:gd name="connsiteX330" fmla="*/ 9235560 w 12192000"/>
              <a:gd name="connsiteY330" fmla="*/ 1440492 h 5494765"/>
              <a:gd name="connsiteX331" fmla="*/ 9235044 w 12192000"/>
              <a:gd name="connsiteY331" fmla="*/ 1447185 h 5494765"/>
              <a:gd name="connsiteX332" fmla="*/ 9037350 w 12192000"/>
              <a:gd name="connsiteY332" fmla="*/ 1479102 h 5494765"/>
              <a:gd name="connsiteX333" fmla="*/ 9048676 w 12192000"/>
              <a:gd name="connsiteY333" fmla="*/ 1404969 h 5494765"/>
              <a:gd name="connsiteX334" fmla="*/ 9076477 w 12192000"/>
              <a:gd name="connsiteY334" fmla="*/ 1374079 h 5494765"/>
              <a:gd name="connsiteX335" fmla="*/ 9161424 w 12192000"/>
              <a:gd name="connsiteY335" fmla="*/ 1347308 h 5494765"/>
              <a:gd name="connsiteX336" fmla="*/ 9251004 w 12192000"/>
              <a:gd name="connsiteY336" fmla="*/ 1320537 h 5494765"/>
              <a:gd name="connsiteX337" fmla="*/ 10121321 w 12192000"/>
              <a:gd name="connsiteY337" fmla="*/ 1239579 h 5494765"/>
              <a:gd name="connsiteX338" fmla="*/ 10095837 w 12192000"/>
              <a:gd name="connsiteY338" fmla="*/ 1240223 h 5494765"/>
              <a:gd name="connsiteX339" fmla="*/ 10082451 w 12192000"/>
              <a:gd name="connsiteY339" fmla="*/ 1246401 h 5494765"/>
              <a:gd name="connsiteX340" fmla="*/ 10067521 w 12192000"/>
              <a:gd name="connsiteY340" fmla="*/ 1254638 h 5494765"/>
              <a:gd name="connsiteX341" fmla="*/ 9730308 w 12192000"/>
              <a:gd name="connsiteY341" fmla="*/ 1369960 h 5494765"/>
              <a:gd name="connsiteX342" fmla="*/ 9566593 w 12192000"/>
              <a:gd name="connsiteY342" fmla="*/ 1412175 h 5494765"/>
              <a:gd name="connsiteX343" fmla="*/ 9421412 w 12192000"/>
              <a:gd name="connsiteY343" fmla="*/ 1533676 h 5494765"/>
              <a:gd name="connsiteX344" fmla="*/ 9416778 w 12192000"/>
              <a:gd name="connsiteY344" fmla="*/ 1559417 h 5494765"/>
              <a:gd name="connsiteX345" fmla="*/ 9434283 w 12192000"/>
              <a:gd name="connsiteY345" fmla="*/ 1567654 h 5494765"/>
              <a:gd name="connsiteX346" fmla="*/ 9488854 w 12192000"/>
              <a:gd name="connsiteY346" fmla="*/ 1551179 h 5494765"/>
              <a:gd name="connsiteX347" fmla="*/ 9698389 w 12192000"/>
              <a:gd name="connsiteY347" fmla="*/ 1448729 h 5494765"/>
              <a:gd name="connsiteX348" fmla="*/ 9800326 w 12192000"/>
              <a:gd name="connsiteY348" fmla="*/ 1410631 h 5494765"/>
              <a:gd name="connsiteX349" fmla="*/ 10053107 w 12192000"/>
              <a:gd name="connsiteY349" fmla="*/ 1354515 h 5494765"/>
              <a:gd name="connsiteX350" fmla="*/ 10112312 w 12192000"/>
              <a:gd name="connsiteY350" fmla="*/ 1308180 h 5494765"/>
              <a:gd name="connsiteX351" fmla="*/ 10129816 w 12192000"/>
              <a:gd name="connsiteY351" fmla="*/ 1264420 h 5494765"/>
              <a:gd name="connsiteX352" fmla="*/ 10121321 w 12192000"/>
              <a:gd name="connsiteY352" fmla="*/ 1239579 h 5494765"/>
              <a:gd name="connsiteX353" fmla="*/ 9322566 w 12192000"/>
              <a:gd name="connsiteY353" fmla="*/ 1062607 h 5494765"/>
              <a:gd name="connsiteX354" fmla="*/ 9364267 w 12192000"/>
              <a:gd name="connsiteY354" fmla="*/ 1069815 h 5494765"/>
              <a:gd name="connsiteX355" fmla="*/ 9416779 w 12192000"/>
              <a:gd name="connsiteY355" fmla="*/ 1102248 h 5494765"/>
              <a:gd name="connsiteX356" fmla="*/ 9472381 w 12192000"/>
              <a:gd name="connsiteY356" fmla="*/ 1179473 h 5494765"/>
              <a:gd name="connsiteX357" fmla="*/ 9495034 w 12192000"/>
              <a:gd name="connsiteY357" fmla="*/ 1206245 h 5494765"/>
              <a:gd name="connsiteX358" fmla="*/ 9492460 w 12192000"/>
              <a:gd name="connsiteY358" fmla="*/ 1212937 h 5494765"/>
              <a:gd name="connsiteX359" fmla="*/ 9449214 w 12192000"/>
              <a:gd name="connsiteY359" fmla="*/ 1212937 h 5494765"/>
              <a:gd name="connsiteX360" fmla="*/ 9369930 w 12192000"/>
              <a:gd name="connsiteY360" fmla="*/ 1211394 h 5494765"/>
              <a:gd name="connsiteX361" fmla="*/ 9314844 w 12192000"/>
              <a:gd name="connsiteY361" fmla="*/ 1184622 h 5494765"/>
              <a:gd name="connsiteX362" fmla="*/ 9296824 w 12192000"/>
              <a:gd name="connsiteY362" fmla="*/ 1169692 h 5494765"/>
              <a:gd name="connsiteX363" fmla="*/ 9161424 w 12192000"/>
              <a:gd name="connsiteY363" fmla="*/ 1203671 h 5494765"/>
              <a:gd name="connsiteX364" fmla="*/ 9204154 w 12192000"/>
              <a:gd name="connsiteY364" fmla="*/ 1263391 h 5494765"/>
              <a:gd name="connsiteX365" fmla="*/ 9055369 w 12192000"/>
              <a:gd name="connsiteY365" fmla="*/ 1270599 h 5494765"/>
              <a:gd name="connsiteX366" fmla="*/ 9063092 w 12192000"/>
              <a:gd name="connsiteY366" fmla="*/ 1244342 h 5494765"/>
              <a:gd name="connsiteX367" fmla="*/ 9082140 w 12192000"/>
              <a:gd name="connsiteY367" fmla="*/ 1174325 h 5494765"/>
              <a:gd name="connsiteX368" fmla="*/ 9141346 w 12192000"/>
              <a:gd name="connsiteY368" fmla="*/ 1108941 h 5494765"/>
              <a:gd name="connsiteX369" fmla="*/ 9161939 w 12192000"/>
              <a:gd name="connsiteY369" fmla="*/ 1109972 h 5494765"/>
              <a:gd name="connsiteX370" fmla="*/ 9230411 w 12192000"/>
              <a:gd name="connsiteY370" fmla="*/ 1126447 h 5494765"/>
              <a:gd name="connsiteX371" fmla="*/ 9301457 w 12192000"/>
              <a:gd name="connsiteY371" fmla="*/ 1111002 h 5494765"/>
              <a:gd name="connsiteX372" fmla="*/ 9318962 w 12192000"/>
              <a:gd name="connsiteY372" fmla="*/ 1069815 h 5494765"/>
              <a:gd name="connsiteX373" fmla="*/ 9322566 w 12192000"/>
              <a:gd name="connsiteY373" fmla="*/ 1062607 h 5494765"/>
              <a:gd name="connsiteX374" fmla="*/ 9929033 w 12192000"/>
              <a:gd name="connsiteY374" fmla="*/ 983838 h 5494765"/>
              <a:gd name="connsiteX375" fmla="*/ 9798267 w 12192000"/>
              <a:gd name="connsiteY375" fmla="*/ 1028113 h 5494765"/>
              <a:gd name="connsiteX376" fmla="*/ 9751417 w 12192000"/>
              <a:gd name="connsiteY376" fmla="*/ 1071359 h 5494765"/>
              <a:gd name="connsiteX377" fmla="*/ 9715379 w 12192000"/>
              <a:gd name="connsiteY377" fmla="*/ 1085260 h 5494765"/>
              <a:gd name="connsiteX378" fmla="*/ 9679341 w 12192000"/>
              <a:gd name="connsiteY378" fmla="*/ 1081141 h 5494765"/>
              <a:gd name="connsiteX379" fmla="*/ 9666985 w 12192000"/>
              <a:gd name="connsiteY379" fmla="*/ 1105338 h 5494765"/>
              <a:gd name="connsiteX380" fmla="*/ 9727220 w 12192000"/>
              <a:gd name="connsiteY380" fmla="*/ 1148069 h 5494765"/>
              <a:gd name="connsiteX381" fmla="*/ 9715894 w 12192000"/>
              <a:gd name="connsiteY381" fmla="*/ 1252064 h 5494765"/>
              <a:gd name="connsiteX382" fmla="*/ 9725676 w 12192000"/>
              <a:gd name="connsiteY382" fmla="*/ 1276776 h 5494765"/>
              <a:gd name="connsiteX383" fmla="*/ 9786941 w 12192000"/>
              <a:gd name="connsiteY383" fmla="*/ 1285013 h 5494765"/>
              <a:gd name="connsiteX384" fmla="*/ 9794662 w 12192000"/>
              <a:gd name="connsiteY384" fmla="*/ 1281924 h 5494765"/>
              <a:gd name="connsiteX385" fmla="*/ 10028909 w 12192000"/>
              <a:gd name="connsiteY385" fmla="*/ 1195948 h 5494765"/>
              <a:gd name="connsiteX386" fmla="*/ 10103559 w 12192000"/>
              <a:gd name="connsiteY386" fmla="*/ 1115634 h 5494765"/>
              <a:gd name="connsiteX387" fmla="*/ 10099956 w 12192000"/>
              <a:gd name="connsiteY387" fmla="*/ 1096071 h 5494765"/>
              <a:gd name="connsiteX388" fmla="*/ 10027880 w 12192000"/>
              <a:gd name="connsiteY388" fmla="*/ 1011639 h 5494765"/>
              <a:gd name="connsiteX389" fmla="*/ 9929033 w 12192000"/>
              <a:gd name="connsiteY389" fmla="*/ 983838 h 5494765"/>
              <a:gd name="connsiteX390" fmla="*/ 10297651 w 12192000"/>
              <a:gd name="connsiteY390" fmla="*/ 965819 h 5494765"/>
              <a:gd name="connsiteX391" fmla="*/ 10213733 w 12192000"/>
              <a:gd name="connsiteY391" fmla="*/ 1049736 h 5494765"/>
              <a:gd name="connsiteX392" fmla="*/ 10333689 w 12192000"/>
              <a:gd name="connsiteY392" fmla="*/ 1014728 h 5494765"/>
              <a:gd name="connsiteX393" fmla="*/ 10297651 w 12192000"/>
              <a:gd name="connsiteY393" fmla="*/ 965819 h 5494765"/>
              <a:gd name="connsiteX394" fmla="*/ 9540853 w 12192000"/>
              <a:gd name="connsiteY394" fmla="*/ 721790 h 5494765"/>
              <a:gd name="connsiteX395" fmla="*/ 9568139 w 12192000"/>
              <a:gd name="connsiteY395" fmla="*/ 738779 h 5494765"/>
              <a:gd name="connsiteX396" fmla="*/ 9662352 w 12192000"/>
              <a:gd name="connsiteY396" fmla="*/ 741353 h 5494765"/>
              <a:gd name="connsiteX397" fmla="*/ 9685005 w 12192000"/>
              <a:gd name="connsiteY397" fmla="*/ 736720 h 5494765"/>
              <a:gd name="connsiteX398" fmla="*/ 9803930 w 12192000"/>
              <a:gd name="connsiteY398" fmla="*/ 790777 h 5494765"/>
              <a:gd name="connsiteX399" fmla="*/ 9692727 w 12192000"/>
              <a:gd name="connsiteY399" fmla="*/ 827845 h 5494765"/>
              <a:gd name="connsiteX400" fmla="*/ 9540853 w 12192000"/>
              <a:gd name="connsiteY400" fmla="*/ 721790 h 5494765"/>
              <a:gd name="connsiteX401" fmla="*/ 9403394 w 12192000"/>
              <a:gd name="connsiteY401" fmla="*/ 699138 h 5494765"/>
              <a:gd name="connsiteX402" fmla="*/ 9403908 w 12192000"/>
              <a:gd name="connsiteY402" fmla="*/ 706345 h 5494765"/>
              <a:gd name="connsiteX403" fmla="*/ 9420382 w 12192000"/>
              <a:gd name="connsiteY403" fmla="*/ 716641 h 5494765"/>
              <a:gd name="connsiteX404" fmla="*/ 9479073 w 12192000"/>
              <a:gd name="connsiteY404" fmla="*/ 727968 h 5494765"/>
              <a:gd name="connsiteX405" fmla="*/ 9503785 w 12192000"/>
              <a:gd name="connsiteY405" fmla="*/ 749076 h 5494765"/>
              <a:gd name="connsiteX406" fmla="*/ 9555268 w 12192000"/>
              <a:gd name="connsiteY406" fmla="*/ 828360 h 5494765"/>
              <a:gd name="connsiteX407" fmla="*/ 9586673 w 12192000"/>
              <a:gd name="connsiteY407" fmla="*/ 881902 h 5494765"/>
              <a:gd name="connsiteX408" fmla="*/ 9494003 w 12192000"/>
              <a:gd name="connsiteY408" fmla="*/ 856675 h 5494765"/>
              <a:gd name="connsiteX409" fmla="*/ 9400305 w 12192000"/>
              <a:gd name="connsiteY409" fmla="*/ 794896 h 5494765"/>
              <a:gd name="connsiteX410" fmla="*/ 9324110 w 12192000"/>
              <a:gd name="connsiteY410" fmla="*/ 761432 h 5494765"/>
              <a:gd name="connsiteX411" fmla="*/ 9305576 w 12192000"/>
              <a:gd name="connsiteY411" fmla="*/ 745987 h 5494765"/>
              <a:gd name="connsiteX412" fmla="*/ 9323595 w 12192000"/>
              <a:gd name="connsiteY412" fmla="*/ 726938 h 5494765"/>
              <a:gd name="connsiteX413" fmla="*/ 9403394 w 12192000"/>
              <a:gd name="connsiteY413" fmla="*/ 699138 h 5494765"/>
              <a:gd name="connsiteX414" fmla="*/ 10344499 w 12192000"/>
              <a:gd name="connsiteY414" fmla="*/ 575577 h 5494765"/>
              <a:gd name="connsiteX415" fmla="*/ 10343985 w 12192000"/>
              <a:gd name="connsiteY415" fmla="*/ 700681 h 5494765"/>
              <a:gd name="connsiteX416" fmla="*/ 10332658 w 12192000"/>
              <a:gd name="connsiteY416" fmla="*/ 742382 h 5494765"/>
              <a:gd name="connsiteX417" fmla="*/ 10288897 w 12192000"/>
              <a:gd name="connsiteY417" fmla="*/ 882416 h 5494765"/>
              <a:gd name="connsiteX418" fmla="*/ 10293017 w 12192000"/>
              <a:gd name="connsiteY418" fmla="*/ 900435 h 5494765"/>
              <a:gd name="connsiteX419" fmla="*/ 10300739 w 12192000"/>
              <a:gd name="connsiteY419" fmla="*/ 928750 h 5494765"/>
              <a:gd name="connsiteX420" fmla="*/ 10338836 w 12192000"/>
              <a:gd name="connsiteY420" fmla="*/ 959124 h 5494765"/>
              <a:gd name="connsiteX421" fmla="*/ 10382081 w 12192000"/>
              <a:gd name="connsiteY421" fmla="*/ 969937 h 5494765"/>
              <a:gd name="connsiteX422" fmla="*/ 10370241 w 12192000"/>
              <a:gd name="connsiteY422" fmla="*/ 852555 h 5494765"/>
              <a:gd name="connsiteX423" fmla="*/ 10393923 w 12192000"/>
              <a:gd name="connsiteY423" fmla="*/ 706344 h 5494765"/>
              <a:gd name="connsiteX424" fmla="*/ 10393408 w 12192000"/>
              <a:gd name="connsiteY424" fmla="*/ 679058 h 5494765"/>
              <a:gd name="connsiteX425" fmla="*/ 10377963 w 12192000"/>
              <a:gd name="connsiteY425" fmla="*/ 615734 h 5494765"/>
              <a:gd name="connsiteX426" fmla="*/ 10344499 w 12192000"/>
              <a:gd name="connsiteY426" fmla="*/ 575577 h 5494765"/>
              <a:gd name="connsiteX427" fmla="*/ 8802074 w 12192000"/>
              <a:gd name="connsiteY427" fmla="*/ 532848 h 5494765"/>
              <a:gd name="connsiteX428" fmla="*/ 8813915 w 12192000"/>
              <a:gd name="connsiteY428" fmla="*/ 546233 h 5494765"/>
              <a:gd name="connsiteX429" fmla="*/ 8794866 w 12192000"/>
              <a:gd name="connsiteY429" fmla="*/ 639933 h 5494765"/>
              <a:gd name="connsiteX430" fmla="*/ 8788688 w 12192000"/>
              <a:gd name="connsiteY430" fmla="*/ 646110 h 5494765"/>
              <a:gd name="connsiteX431" fmla="*/ 8775303 w 12192000"/>
              <a:gd name="connsiteY431" fmla="*/ 684722 h 5494765"/>
              <a:gd name="connsiteX432" fmla="*/ 8780966 w 12192000"/>
              <a:gd name="connsiteY432" fmla="*/ 728483 h 5494765"/>
              <a:gd name="connsiteX433" fmla="*/ 8737720 w 12192000"/>
              <a:gd name="connsiteY433" fmla="*/ 746502 h 5494765"/>
              <a:gd name="connsiteX434" fmla="*/ 8716097 w 12192000"/>
              <a:gd name="connsiteY434" fmla="*/ 785114 h 5494765"/>
              <a:gd name="connsiteX435" fmla="*/ 8723305 w 12192000"/>
              <a:gd name="connsiteY435" fmla="*/ 918969 h 5494765"/>
              <a:gd name="connsiteX436" fmla="*/ 8733087 w 12192000"/>
              <a:gd name="connsiteY436" fmla="*/ 1021935 h 5494765"/>
              <a:gd name="connsiteX437" fmla="*/ 8737720 w 12192000"/>
              <a:gd name="connsiteY437" fmla="*/ 1039440 h 5494765"/>
              <a:gd name="connsiteX438" fmla="*/ 8707345 w 12192000"/>
              <a:gd name="connsiteY438" fmla="*/ 1051280 h 5494765"/>
              <a:gd name="connsiteX439" fmla="*/ 8673882 w 12192000"/>
              <a:gd name="connsiteY439" fmla="*/ 1041500 h 5494765"/>
              <a:gd name="connsiteX440" fmla="*/ 8629606 w 12192000"/>
              <a:gd name="connsiteY440" fmla="*/ 964275 h 5494765"/>
              <a:gd name="connsiteX441" fmla="*/ 8577608 w 12192000"/>
              <a:gd name="connsiteY441" fmla="*/ 1059003 h 5494765"/>
              <a:gd name="connsiteX442" fmla="*/ 8548778 w 12192000"/>
              <a:gd name="connsiteY442" fmla="*/ 1100190 h 5494765"/>
              <a:gd name="connsiteX443" fmla="*/ 8534878 w 12192000"/>
              <a:gd name="connsiteY443" fmla="*/ 1125417 h 5494765"/>
              <a:gd name="connsiteX444" fmla="*/ 8532304 w 12192000"/>
              <a:gd name="connsiteY444" fmla="*/ 1166088 h 5494765"/>
              <a:gd name="connsiteX445" fmla="*/ 8479276 w 12192000"/>
              <a:gd name="connsiteY445" fmla="*/ 1232501 h 5494765"/>
              <a:gd name="connsiteX446" fmla="*/ 8457653 w 12192000"/>
              <a:gd name="connsiteY446" fmla="*/ 1114604 h 5494765"/>
              <a:gd name="connsiteX447" fmla="*/ 8467435 w 12192000"/>
              <a:gd name="connsiteY447" fmla="*/ 1087319 h 5494765"/>
              <a:gd name="connsiteX448" fmla="*/ 8531274 w 12192000"/>
              <a:gd name="connsiteY448" fmla="*/ 1004945 h 5494765"/>
              <a:gd name="connsiteX449" fmla="*/ 8555471 w 12192000"/>
              <a:gd name="connsiteY449" fmla="*/ 979204 h 5494765"/>
              <a:gd name="connsiteX450" fmla="*/ 8617765 w 12192000"/>
              <a:gd name="connsiteY450" fmla="*/ 874694 h 5494765"/>
              <a:gd name="connsiteX451" fmla="*/ 8639388 w 12192000"/>
              <a:gd name="connsiteY451" fmla="*/ 809826 h 5494765"/>
              <a:gd name="connsiteX452" fmla="*/ 8651229 w 12192000"/>
              <a:gd name="connsiteY452" fmla="*/ 749076 h 5494765"/>
              <a:gd name="connsiteX453" fmla="*/ 8616736 w 12192000"/>
              <a:gd name="connsiteY453" fmla="*/ 713553 h 5494765"/>
              <a:gd name="connsiteX454" fmla="*/ 8592538 w 12192000"/>
              <a:gd name="connsiteY454" fmla="*/ 703771 h 5494765"/>
              <a:gd name="connsiteX455" fmla="*/ 8651744 w 12192000"/>
              <a:gd name="connsiteY455" fmla="*/ 689871 h 5494765"/>
              <a:gd name="connsiteX456" fmla="*/ 8724334 w 12192000"/>
              <a:gd name="connsiteY456" fmla="*/ 639933 h 5494765"/>
              <a:gd name="connsiteX457" fmla="*/ 8787658 w 12192000"/>
              <a:gd name="connsiteY457" fmla="*/ 543144 h 5494765"/>
              <a:gd name="connsiteX458" fmla="*/ 8802074 w 12192000"/>
              <a:gd name="connsiteY458" fmla="*/ 532848 h 5494765"/>
              <a:gd name="connsiteX459" fmla="*/ 10214764 w 12192000"/>
              <a:gd name="connsiteY459" fmla="*/ 470553 h 5494765"/>
              <a:gd name="connsiteX460" fmla="*/ 10143717 w 12192000"/>
              <a:gd name="connsiteY460" fmla="*/ 495265 h 5494765"/>
              <a:gd name="connsiteX461" fmla="*/ 10122609 w 12192000"/>
              <a:gd name="connsiteY461" fmla="*/ 545203 h 5494765"/>
              <a:gd name="connsiteX462" fmla="*/ 10122095 w 12192000"/>
              <a:gd name="connsiteY462" fmla="*/ 626546 h 5494765"/>
              <a:gd name="connsiteX463" fmla="*/ 10127243 w 12192000"/>
              <a:gd name="connsiteY463" fmla="*/ 639932 h 5494765"/>
              <a:gd name="connsiteX464" fmla="*/ 10132906 w 12192000"/>
              <a:gd name="connsiteY464" fmla="*/ 646109 h 5494765"/>
              <a:gd name="connsiteX465" fmla="*/ 10183874 w 12192000"/>
              <a:gd name="connsiteY465" fmla="*/ 744956 h 5494765"/>
              <a:gd name="connsiteX466" fmla="*/ 10195714 w 12192000"/>
              <a:gd name="connsiteY466" fmla="*/ 788203 h 5494765"/>
              <a:gd name="connsiteX467" fmla="*/ 10137024 w 12192000"/>
              <a:gd name="connsiteY467" fmla="*/ 771212 h 5494765"/>
              <a:gd name="connsiteX468" fmla="*/ 10142172 w 12192000"/>
              <a:gd name="connsiteY468" fmla="*/ 967364 h 5494765"/>
              <a:gd name="connsiteX469" fmla="*/ 10196229 w 12192000"/>
              <a:gd name="connsiteY469" fmla="*/ 946254 h 5494765"/>
              <a:gd name="connsiteX470" fmla="*/ 10216822 w 12192000"/>
              <a:gd name="connsiteY470" fmla="*/ 929266 h 5494765"/>
              <a:gd name="connsiteX471" fmla="*/ 10233812 w 12192000"/>
              <a:gd name="connsiteY471" fmla="*/ 900435 h 5494765"/>
              <a:gd name="connsiteX472" fmla="*/ 10220941 w 12192000"/>
              <a:gd name="connsiteY472" fmla="*/ 848952 h 5494765"/>
              <a:gd name="connsiteX473" fmla="*/ 10231238 w 12192000"/>
              <a:gd name="connsiteY473" fmla="*/ 756798 h 5494765"/>
              <a:gd name="connsiteX474" fmla="*/ 10297135 w 12192000"/>
              <a:gd name="connsiteY474" fmla="*/ 649198 h 5494765"/>
              <a:gd name="connsiteX475" fmla="*/ 10298166 w 12192000"/>
              <a:gd name="connsiteY475" fmla="*/ 633753 h 5494765"/>
              <a:gd name="connsiteX476" fmla="*/ 10253376 w 12192000"/>
              <a:gd name="connsiteY476" fmla="*/ 551895 h 5494765"/>
              <a:gd name="connsiteX477" fmla="*/ 10214764 w 12192000"/>
              <a:gd name="connsiteY477" fmla="*/ 470553 h 5494765"/>
              <a:gd name="connsiteX478" fmla="*/ 10498635 w 12192000"/>
              <a:gd name="connsiteY478" fmla="*/ 417939 h 5494765"/>
              <a:gd name="connsiteX479" fmla="*/ 12192000 w 12192000"/>
              <a:gd name="connsiteY479" fmla="*/ 417939 h 5494765"/>
              <a:gd name="connsiteX480" fmla="*/ 12192000 w 12192000"/>
              <a:gd name="connsiteY480" fmla="*/ 4131776 h 5494765"/>
              <a:gd name="connsiteX481" fmla="*/ 9622769 w 12192000"/>
              <a:gd name="connsiteY481" fmla="*/ 4131776 h 5494765"/>
              <a:gd name="connsiteX482" fmla="*/ 9552629 w 12192000"/>
              <a:gd name="connsiteY482" fmla="*/ 3984387 h 5494765"/>
              <a:gd name="connsiteX483" fmla="*/ 9460025 w 12192000"/>
              <a:gd name="connsiteY483" fmla="*/ 3747952 h 5494765"/>
              <a:gd name="connsiteX484" fmla="*/ 9389494 w 12192000"/>
              <a:gd name="connsiteY484" fmla="*/ 3350504 h 5494765"/>
              <a:gd name="connsiteX485" fmla="*/ 9397731 w 12192000"/>
              <a:gd name="connsiteY485" fmla="*/ 3289239 h 5494765"/>
              <a:gd name="connsiteX486" fmla="*/ 9437887 w 12192000"/>
              <a:gd name="connsiteY486" fmla="*/ 3276369 h 5494765"/>
              <a:gd name="connsiteX487" fmla="*/ 9500182 w 12192000"/>
              <a:gd name="connsiteY487" fmla="*/ 3349474 h 5494765"/>
              <a:gd name="connsiteX488" fmla="*/ 9613443 w 12192000"/>
              <a:gd name="connsiteY488" fmla="*/ 3538931 h 5494765"/>
              <a:gd name="connsiteX489" fmla="*/ 9811138 w 12192000"/>
              <a:gd name="connsiteY489" fmla="*/ 3737140 h 5494765"/>
              <a:gd name="connsiteX490" fmla="*/ 10173062 w 12192000"/>
              <a:gd name="connsiteY490" fmla="*/ 3762367 h 5494765"/>
              <a:gd name="connsiteX491" fmla="*/ 10546313 w 12192000"/>
              <a:gd name="connsiteY491" fmla="*/ 3377789 h 5494765"/>
              <a:gd name="connsiteX492" fmla="*/ 10582351 w 12192000"/>
              <a:gd name="connsiteY492" fmla="*/ 3247538 h 5494765"/>
              <a:gd name="connsiteX493" fmla="*/ 10686861 w 12192000"/>
              <a:gd name="connsiteY493" fmla="*/ 2948423 h 5494765"/>
              <a:gd name="connsiteX494" fmla="*/ 10784679 w 12192000"/>
              <a:gd name="connsiteY494" fmla="*/ 2532441 h 5494765"/>
              <a:gd name="connsiteX495" fmla="*/ 10708484 w 12192000"/>
              <a:gd name="connsiteY495" fmla="*/ 2118005 h 5494765"/>
              <a:gd name="connsiteX496" fmla="*/ 10620448 w 12192000"/>
              <a:gd name="connsiteY496" fmla="*/ 2050048 h 5494765"/>
              <a:gd name="connsiteX497" fmla="*/ 10397012 w 12192000"/>
              <a:gd name="connsiteY497" fmla="*/ 2064463 h 5494765"/>
              <a:gd name="connsiteX498" fmla="*/ 10472693 w 12192000"/>
              <a:gd name="connsiteY498" fmla="*/ 2099988 h 5494765"/>
              <a:gd name="connsiteX499" fmla="*/ 10542709 w 12192000"/>
              <a:gd name="connsiteY499" fmla="*/ 2155588 h 5494765"/>
              <a:gd name="connsiteX500" fmla="*/ 10548887 w 12192000"/>
              <a:gd name="connsiteY500" fmla="*/ 2219941 h 5494765"/>
              <a:gd name="connsiteX501" fmla="*/ 10427387 w 12192000"/>
              <a:gd name="connsiteY501" fmla="*/ 2512363 h 5494765"/>
              <a:gd name="connsiteX502" fmla="*/ 10379508 w 12192000"/>
              <a:gd name="connsiteY502" fmla="*/ 2817142 h 5494765"/>
              <a:gd name="connsiteX503" fmla="*/ 10399072 w 12192000"/>
              <a:gd name="connsiteY503" fmla="*/ 2923196 h 5494765"/>
              <a:gd name="connsiteX504" fmla="*/ 10432021 w 12192000"/>
              <a:gd name="connsiteY504" fmla="*/ 3040062 h 5494765"/>
              <a:gd name="connsiteX505" fmla="*/ 10401646 w 12192000"/>
              <a:gd name="connsiteY505" fmla="*/ 3067863 h 5494765"/>
              <a:gd name="connsiteX506" fmla="*/ 10214764 w 12192000"/>
              <a:gd name="connsiteY506" fmla="*/ 3005054 h 5494765"/>
              <a:gd name="connsiteX507" fmla="*/ 9985665 w 12192000"/>
              <a:gd name="connsiteY507" fmla="*/ 2970560 h 5494765"/>
              <a:gd name="connsiteX508" fmla="*/ 9753992 w 12192000"/>
              <a:gd name="connsiteY508" fmla="*/ 3046755 h 5494765"/>
              <a:gd name="connsiteX509" fmla="*/ 9717954 w 12192000"/>
              <a:gd name="connsiteY509" fmla="*/ 3059626 h 5494765"/>
              <a:gd name="connsiteX510" fmla="*/ 9740607 w 12192000"/>
              <a:gd name="connsiteY510" fmla="*/ 2987550 h 5494765"/>
              <a:gd name="connsiteX511" fmla="*/ 9766348 w 12192000"/>
              <a:gd name="connsiteY511" fmla="*/ 2905692 h 5494765"/>
              <a:gd name="connsiteX512" fmla="*/ 9771496 w 12192000"/>
              <a:gd name="connsiteY512" fmla="*/ 2876347 h 5494765"/>
              <a:gd name="connsiteX513" fmla="*/ 9752447 w 12192000"/>
              <a:gd name="connsiteY513" fmla="*/ 2848546 h 5494765"/>
              <a:gd name="connsiteX514" fmla="*/ 9717439 w 12192000"/>
              <a:gd name="connsiteY514" fmla="*/ 2871199 h 5494765"/>
              <a:gd name="connsiteX515" fmla="*/ 9614988 w 12192000"/>
              <a:gd name="connsiteY515" fmla="*/ 3126039 h 5494765"/>
              <a:gd name="connsiteX516" fmla="*/ 9506874 w 12192000"/>
              <a:gd name="connsiteY516" fmla="*/ 3182670 h 5494765"/>
              <a:gd name="connsiteX517" fmla="*/ 9463114 w 12192000"/>
              <a:gd name="connsiteY517" fmla="*/ 3156929 h 5494765"/>
              <a:gd name="connsiteX518" fmla="*/ 9440976 w 12192000"/>
              <a:gd name="connsiteY518" fmla="*/ 3101841 h 5494765"/>
              <a:gd name="connsiteX519" fmla="*/ 9241737 w 12192000"/>
              <a:gd name="connsiteY519" fmla="*/ 2584953 h 5494765"/>
              <a:gd name="connsiteX520" fmla="*/ 9023450 w 12192000"/>
              <a:gd name="connsiteY520" fmla="*/ 2409911 h 5494765"/>
              <a:gd name="connsiteX521" fmla="*/ 8729998 w 12192000"/>
              <a:gd name="connsiteY521" fmla="*/ 2362033 h 5494765"/>
              <a:gd name="connsiteX522" fmla="*/ 8593568 w 12192000"/>
              <a:gd name="connsiteY522" fmla="*/ 2353281 h 5494765"/>
              <a:gd name="connsiteX523" fmla="*/ 8634240 w 12192000"/>
              <a:gd name="connsiteY523" fmla="*/ 2417635 h 5494765"/>
              <a:gd name="connsiteX524" fmla="*/ 8655348 w 12192000"/>
              <a:gd name="connsiteY524" fmla="*/ 2422267 h 5494765"/>
              <a:gd name="connsiteX525" fmla="*/ 8933870 w 12192000"/>
              <a:gd name="connsiteY525" fmla="*/ 2446980 h 5494765"/>
              <a:gd name="connsiteX526" fmla="*/ 9246885 w 12192000"/>
              <a:gd name="connsiteY526" fmla="*/ 2734769 h 5494765"/>
              <a:gd name="connsiteX527" fmla="*/ 9334921 w 12192000"/>
              <a:gd name="connsiteY527" fmla="*/ 3001450 h 5494765"/>
              <a:gd name="connsiteX528" fmla="*/ 9335951 w 12192000"/>
              <a:gd name="connsiteY528" fmla="*/ 3005569 h 5494765"/>
              <a:gd name="connsiteX529" fmla="*/ 9280349 w 12192000"/>
              <a:gd name="connsiteY529" fmla="*/ 3058596 h 5494765"/>
              <a:gd name="connsiteX530" fmla="*/ 9189225 w 12192000"/>
              <a:gd name="connsiteY530" fmla="*/ 3012777 h 5494765"/>
              <a:gd name="connsiteX531" fmla="*/ 8806192 w 12192000"/>
              <a:gd name="connsiteY531" fmla="*/ 2667327 h 5494765"/>
              <a:gd name="connsiteX532" fmla="*/ 8786629 w 12192000"/>
              <a:gd name="connsiteY532" fmla="*/ 2642100 h 5494765"/>
              <a:gd name="connsiteX533" fmla="*/ 8660496 w 12192000"/>
              <a:gd name="connsiteY533" fmla="*/ 2479929 h 5494765"/>
              <a:gd name="connsiteX534" fmla="*/ 8563708 w 12192000"/>
              <a:gd name="connsiteY534" fmla="*/ 2268334 h 5494765"/>
              <a:gd name="connsiteX535" fmla="*/ 8573490 w 12192000"/>
              <a:gd name="connsiteY535" fmla="*/ 2166914 h 5494765"/>
              <a:gd name="connsiteX536" fmla="*/ 8616220 w 12192000"/>
              <a:gd name="connsiteY536" fmla="*/ 2135509 h 5494765"/>
              <a:gd name="connsiteX537" fmla="*/ 8663070 w 12192000"/>
              <a:gd name="connsiteY537" fmla="*/ 2140657 h 5494765"/>
              <a:gd name="connsiteX538" fmla="*/ 8749561 w 12192000"/>
              <a:gd name="connsiteY538" fmla="*/ 2157133 h 5494765"/>
              <a:gd name="connsiteX539" fmla="*/ 8874665 w 12192000"/>
              <a:gd name="connsiteY539" fmla="*/ 2268849 h 5494765"/>
              <a:gd name="connsiteX540" fmla="*/ 8904010 w 12192000"/>
              <a:gd name="connsiteY540" fmla="*/ 2170003 h 5494765"/>
              <a:gd name="connsiteX541" fmla="*/ 8919969 w 12192000"/>
              <a:gd name="connsiteY541" fmla="*/ 2115946 h 5494765"/>
              <a:gd name="connsiteX542" fmla="*/ 8975571 w 12192000"/>
              <a:gd name="connsiteY542" fmla="*/ 2106680 h 5494765"/>
              <a:gd name="connsiteX543" fmla="*/ 9226808 w 12192000"/>
              <a:gd name="connsiteY543" fmla="*/ 2145292 h 5494765"/>
              <a:gd name="connsiteX544" fmla="*/ 9318447 w 12192000"/>
              <a:gd name="connsiteY544" fmla="*/ 2182874 h 5494765"/>
              <a:gd name="connsiteX545" fmla="*/ 9264390 w 12192000"/>
              <a:gd name="connsiteY545" fmla="*/ 2112342 h 5494765"/>
              <a:gd name="connsiteX546" fmla="*/ 9282409 w 12192000"/>
              <a:gd name="connsiteY546" fmla="*/ 1971795 h 5494765"/>
              <a:gd name="connsiteX547" fmla="*/ 9371989 w 12192000"/>
              <a:gd name="connsiteY547" fmla="*/ 1941419 h 5494765"/>
              <a:gd name="connsiteX548" fmla="*/ 9386920 w 12192000"/>
              <a:gd name="connsiteY548" fmla="*/ 1949142 h 5494765"/>
              <a:gd name="connsiteX549" fmla="*/ 9513052 w 12192000"/>
              <a:gd name="connsiteY549" fmla="*/ 2049020 h 5494765"/>
              <a:gd name="connsiteX550" fmla="*/ 9526438 w 12192000"/>
              <a:gd name="connsiteY550" fmla="*/ 1986209 h 5494765"/>
              <a:gd name="connsiteX551" fmla="*/ 9551149 w 12192000"/>
              <a:gd name="connsiteY551" fmla="*/ 1918253 h 5494765"/>
              <a:gd name="connsiteX552" fmla="*/ 9641759 w 12192000"/>
              <a:gd name="connsiteY552" fmla="*/ 1897660 h 5494765"/>
              <a:gd name="connsiteX553" fmla="*/ 9714865 w 12192000"/>
              <a:gd name="connsiteY553" fmla="*/ 1942963 h 5494765"/>
              <a:gd name="connsiteX554" fmla="*/ 9803930 w 12192000"/>
              <a:gd name="connsiteY554" fmla="*/ 1953775 h 5494765"/>
              <a:gd name="connsiteX555" fmla="*/ 9821949 w 12192000"/>
              <a:gd name="connsiteY555" fmla="*/ 1931638 h 5494765"/>
              <a:gd name="connsiteX556" fmla="*/ 9827612 w 12192000"/>
              <a:gd name="connsiteY556" fmla="*/ 1842057 h 5494765"/>
              <a:gd name="connsiteX557" fmla="*/ 9864680 w 12192000"/>
              <a:gd name="connsiteY557" fmla="*/ 1807565 h 5494765"/>
              <a:gd name="connsiteX558" fmla="*/ 9980002 w 12192000"/>
              <a:gd name="connsiteY558" fmla="*/ 1795208 h 5494765"/>
              <a:gd name="connsiteX559" fmla="*/ 10040751 w 12192000"/>
              <a:gd name="connsiteY559" fmla="*/ 1756596 h 5494765"/>
              <a:gd name="connsiteX560" fmla="*/ 10062889 w 12192000"/>
              <a:gd name="connsiteY560" fmla="*/ 1714896 h 5494765"/>
              <a:gd name="connsiteX561" fmla="*/ 10171002 w 12192000"/>
              <a:gd name="connsiteY561" fmla="*/ 1660323 h 5494765"/>
              <a:gd name="connsiteX562" fmla="*/ 10273453 w 12192000"/>
              <a:gd name="connsiteY562" fmla="*/ 1729826 h 5494765"/>
              <a:gd name="connsiteX563" fmla="*/ 10285809 w 12192000"/>
              <a:gd name="connsiteY563" fmla="*/ 1739091 h 5494765"/>
              <a:gd name="connsiteX564" fmla="*/ 10401131 w 12192000"/>
              <a:gd name="connsiteY564" fmla="*/ 1700479 h 5494765"/>
              <a:gd name="connsiteX565" fmla="*/ 10429962 w 12192000"/>
              <a:gd name="connsiteY565" fmla="*/ 1718498 h 5494765"/>
              <a:gd name="connsiteX566" fmla="*/ 10493801 w 12192000"/>
              <a:gd name="connsiteY566" fmla="*/ 1692243 h 5494765"/>
              <a:gd name="connsiteX567" fmla="*/ 10510789 w 12192000"/>
              <a:gd name="connsiteY567" fmla="*/ 1621196 h 5494765"/>
              <a:gd name="connsiteX568" fmla="*/ 10558154 w 12192000"/>
              <a:gd name="connsiteY568" fmla="*/ 1585158 h 5494765"/>
              <a:gd name="connsiteX569" fmla="*/ 10577202 w 12192000"/>
              <a:gd name="connsiteY569" fmla="*/ 1587733 h 5494765"/>
              <a:gd name="connsiteX570" fmla="*/ 10774897 w 12192000"/>
              <a:gd name="connsiteY570" fmla="*/ 1687608 h 5494765"/>
              <a:gd name="connsiteX571" fmla="*/ 10792916 w 12192000"/>
              <a:gd name="connsiteY571" fmla="*/ 1714896 h 5494765"/>
              <a:gd name="connsiteX572" fmla="*/ 10763570 w 12192000"/>
              <a:gd name="connsiteY572" fmla="*/ 1732399 h 5494765"/>
              <a:gd name="connsiteX573" fmla="*/ 10669872 w 12192000"/>
              <a:gd name="connsiteY573" fmla="*/ 1764832 h 5494765"/>
              <a:gd name="connsiteX574" fmla="*/ 10486078 w 12192000"/>
              <a:gd name="connsiteY574" fmla="*/ 1802930 h 5494765"/>
              <a:gd name="connsiteX575" fmla="*/ 10423268 w 12192000"/>
              <a:gd name="connsiteY575" fmla="*/ 1819404 h 5494765"/>
              <a:gd name="connsiteX576" fmla="*/ 10320304 w 12192000"/>
              <a:gd name="connsiteY576" fmla="*/ 1804476 h 5494765"/>
              <a:gd name="connsiteX577" fmla="*/ 10119005 w 12192000"/>
              <a:gd name="connsiteY577" fmla="*/ 1710262 h 5494765"/>
              <a:gd name="connsiteX578" fmla="*/ 10102016 w 12192000"/>
              <a:gd name="connsiteY578" fmla="*/ 1708718 h 5494765"/>
              <a:gd name="connsiteX579" fmla="*/ 10086056 w 12192000"/>
              <a:gd name="connsiteY579" fmla="*/ 1733429 h 5494765"/>
              <a:gd name="connsiteX580" fmla="*/ 10117461 w 12192000"/>
              <a:gd name="connsiteY580" fmla="*/ 1781823 h 5494765"/>
              <a:gd name="connsiteX581" fmla="*/ 10193140 w 12192000"/>
              <a:gd name="connsiteY581" fmla="*/ 1875007 h 5494765"/>
              <a:gd name="connsiteX582" fmla="*/ 10342955 w 12192000"/>
              <a:gd name="connsiteY582" fmla="*/ 1971281 h 5494765"/>
              <a:gd name="connsiteX583" fmla="*/ 10596252 w 12192000"/>
              <a:gd name="connsiteY583" fmla="*/ 2000110 h 5494765"/>
              <a:gd name="connsiteX584" fmla="*/ 10731136 w 12192000"/>
              <a:gd name="connsiteY584" fmla="*/ 2001655 h 5494765"/>
              <a:gd name="connsiteX585" fmla="*/ 10786223 w 12192000"/>
              <a:gd name="connsiteY585" fmla="*/ 2045414 h 5494765"/>
              <a:gd name="connsiteX586" fmla="*/ 10820201 w 12192000"/>
              <a:gd name="connsiteY586" fmla="*/ 2130876 h 5494765"/>
              <a:gd name="connsiteX587" fmla="*/ 11129099 w 12192000"/>
              <a:gd name="connsiteY587" fmla="*/ 2247226 h 5494765"/>
              <a:gd name="connsiteX588" fmla="*/ 11181096 w 12192000"/>
              <a:gd name="connsiteY588" fmla="*/ 2217367 h 5494765"/>
              <a:gd name="connsiteX589" fmla="*/ 11223827 w 12192000"/>
              <a:gd name="connsiteY589" fmla="*/ 2129846 h 5494765"/>
              <a:gd name="connsiteX590" fmla="*/ 11217650 w 12192000"/>
              <a:gd name="connsiteY590" fmla="*/ 2080939 h 5494765"/>
              <a:gd name="connsiteX591" fmla="*/ 11232579 w 12192000"/>
              <a:gd name="connsiteY591" fmla="*/ 2035634 h 5494765"/>
              <a:gd name="connsiteX592" fmla="*/ 11467341 w 12192000"/>
              <a:gd name="connsiteY592" fmla="*/ 1924946 h 5494765"/>
              <a:gd name="connsiteX593" fmla="*/ 11626423 w 12192000"/>
              <a:gd name="connsiteY593" fmla="*/ 1920826 h 5494765"/>
              <a:gd name="connsiteX594" fmla="*/ 11586266 w 12192000"/>
              <a:gd name="connsiteY594" fmla="*/ 1910015 h 5494765"/>
              <a:gd name="connsiteX595" fmla="*/ 11428214 w 12192000"/>
              <a:gd name="connsiteY595" fmla="*/ 1872433 h 5494765"/>
              <a:gd name="connsiteX596" fmla="*/ 11252657 w 12192000"/>
              <a:gd name="connsiteY596" fmla="*/ 1915678 h 5494765"/>
              <a:gd name="connsiteX597" fmla="*/ 11129613 w 12192000"/>
              <a:gd name="connsiteY597" fmla="*/ 2022247 h 5494765"/>
              <a:gd name="connsiteX598" fmla="*/ 11073498 w 12192000"/>
              <a:gd name="connsiteY598" fmla="*/ 2041812 h 5494765"/>
              <a:gd name="connsiteX599" fmla="*/ 11023559 w 12192000"/>
              <a:gd name="connsiteY599" fmla="*/ 2030484 h 5494765"/>
              <a:gd name="connsiteX600" fmla="*/ 10829983 w 12192000"/>
              <a:gd name="connsiteY600" fmla="*/ 1902807 h 5494765"/>
              <a:gd name="connsiteX601" fmla="*/ 10800124 w 12192000"/>
              <a:gd name="connsiteY601" fmla="*/ 1856472 h 5494765"/>
              <a:gd name="connsiteX602" fmla="*/ 10820201 w 12192000"/>
              <a:gd name="connsiteY602" fmla="*/ 1834334 h 5494765"/>
              <a:gd name="connsiteX603" fmla="*/ 10917504 w 12192000"/>
              <a:gd name="connsiteY603" fmla="*/ 1861106 h 5494765"/>
              <a:gd name="connsiteX604" fmla="*/ 10936038 w 12192000"/>
              <a:gd name="connsiteY604" fmla="*/ 1871403 h 5494765"/>
              <a:gd name="connsiteX605" fmla="*/ 10974135 w 12192000"/>
              <a:gd name="connsiteY605" fmla="*/ 1902807 h 5494765"/>
              <a:gd name="connsiteX606" fmla="*/ 11081735 w 12192000"/>
              <a:gd name="connsiteY606" fmla="*/ 1926490 h 5494765"/>
              <a:gd name="connsiteX607" fmla="*/ 11162562 w 12192000"/>
              <a:gd name="connsiteY607" fmla="*/ 1893026 h 5494765"/>
              <a:gd name="connsiteX608" fmla="*/ 11198086 w 12192000"/>
              <a:gd name="connsiteY608" fmla="*/ 1835365 h 5494765"/>
              <a:gd name="connsiteX609" fmla="*/ 11252657 w 12192000"/>
              <a:gd name="connsiteY609" fmla="*/ 1725707 h 5494765"/>
              <a:gd name="connsiteX610" fmla="*/ 11287666 w 12192000"/>
              <a:gd name="connsiteY610" fmla="*/ 1721072 h 5494765"/>
              <a:gd name="connsiteX611" fmla="*/ 11402987 w 12192000"/>
              <a:gd name="connsiteY611" fmla="*/ 1773072 h 5494765"/>
              <a:gd name="connsiteX612" fmla="*/ 11423580 w 12192000"/>
              <a:gd name="connsiteY612" fmla="*/ 1778219 h 5494765"/>
              <a:gd name="connsiteX613" fmla="*/ 11339664 w 12192000"/>
              <a:gd name="connsiteY613" fmla="*/ 1703054 h 5494765"/>
              <a:gd name="connsiteX614" fmla="*/ 11349446 w 12192000"/>
              <a:gd name="connsiteY614" fmla="*/ 1585674 h 5494765"/>
              <a:gd name="connsiteX615" fmla="*/ 11427185 w 12192000"/>
              <a:gd name="connsiteY615" fmla="*/ 1549635 h 5494765"/>
              <a:gd name="connsiteX616" fmla="*/ 11459104 w 12192000"/>
              <a:gd name="connsiteY616" fmla="*/ 1531101 h 5494765"/>
              <a:gd name="connsiteX617" fmla="*/ 11343782 w 12192000"/>
              <a:gd name="connsiteY617" fmla="*/ 1493518 h 5494765"/>
              <a:gd name="connsiteX618" fmla="*/ 11179038 w 12192000"/>
              <a:gd name="connsiteY618" fmla="*/ 1454392 h 5494765"/>
              <a:gd name="connsiteX619" fmla="*/ 11064230 w 12192000"/>
              <a:gd name="connsiteY619" fmla="*/ 1471897 h 5494765"/>
              <a:gd name="connsiteX620" fmla="*/ 11096149 w 12192000"/>
              <a:gd name="connsiteY620" fmla="*/ 1498152 h 5494765"/>
              <a:gd name="connsiteX621" fmla="*/ 11197057 w 12192000"/>
              <a:gd name="connsiteY621" fmla="*/ 1545516 h 5494765"/>
              <a:gd name="connsiteX622" fmla="*/ 11236183 w 12192000"/>
              <a:gd name="connsiteY622" fmla="*/ 1567655 h 5494765"/>
              <a:gd name="connsiteX623" fmla="*/ 11236698 w 12192000"/>
              <a:gd name="connsiteY623" fmla="*/ 1588761 h 5494765"/>
              <a:gd name="connsiteX624" fmla="*/ 11215590 w 12192000"/>
              <a:gd name="connsiteY624" fmla="*/ 1602661 h 5494765"/>
              <a:gd name="connsiteX625" fmla="*/ 10883526 w 12192000"/>
              <a:gd name="connsiteY625" fmla="*/ 1657750 h 5494765"/>
              <a:gd name="connsiteX626" fmla="*/ 10667297 w 12192000"/>
              <a:gd name="connsiteY626" fmla="*/ 1581040 h 5494765"/>
              <a:gd name="connsiteX627" fmla="*/ 10503583 w 12192000"/>
              <a:gd name="connsiteY627" fmla="*/ 1471897 h 5494765"/>
              <a:gd name="connsiteX628" fmla="*/ 10421724 w 12192000"/>
              <a:gd name="connsiteY628" fmla="*/ 1356060 h 5494765"/>
              <a:gd name="connsiteX629" fmla="*/ 10371271 w 12192000"/>
              <a:gd name="connsiteY629" fmla="*/ 1185652 h 5494765"/>
              <a:gd name="connsiteX630" fmla="*/ 10442318 w 12192000"/>
              <a:gd name="connsiteY630" fmla="*/ 1121812 h 5494765"/>
              <a:gd name="connsiteX631" fmla="*/ 10496375 w 12192000"/>
              <a:gd name="connsiteY631" fmla="*/ 1205215 h 5494765"/>
              <a:gd name="connsiteX632" fmla="*/ 10493286 w 12192000"/>
              <a:gd name="connsiteY632" fmla="*/ 1217571 h 5494765"/>
              <a:gd name="connsiteX633" fmla="*/ 10526234 w 12192000"/>
              <a:gd name="connsiteY633" fmla="*/ 1387979 h 5494765"/>
              <a:gd name="connsiteX634" fmla="*/ 10792400 w 12192000"/>
              <a:gd name="connsiteY634" fmla="*/ 1531617 h 5494765"/>
              <a:gd name="connsiteX635" fmla="*/ 10826380 w 12192000"/>
              <a:gd name="connsiteY635" fmla="*/ 1530585 h 5494765"/>
              <a:gd name="connsiteX636" fmla="*/ 11114168 w 12192000"/>
              <a:gd name="connsiteY636" fmla="*/ 1429166 h 5494765"/>
              <a:gd name="connsiteX637" fmla="*/ 11172859 w 12192000"/>
              <a:gd name="connsiteY637" fmla="*/ 1386435 h 5494765"/>
              <a:gd name="connsiteX638" fmla="*/ 11421522 w 12192000"/>
              <a:gd name="connsiteY638" fmla="*/ 1339071 h 5494765"/>
              <a:gd name="connsiteX639" fmla="*/ 11536328 w 12192000"/>
              <a:gd name="connsiteY639" fmla="*/ 1391584 h 5494765"/>
              <a:gd name="connsiteX640" fmla="*/ 11570306 w 12192000"/>
              <a:gd name="connsiteY640" fmla="*/ 1402909 h 5494765"/>
              <a:gd name="connsiteX641" fmla="*/ 11573395 w 12192000"/>
              <a:gd name="connsiteY641" fmla="*/ 1396732 h 5494765"/>
              <a:gd name="connsiteX642" fmla="*/ 11561555 w 12192000"/>
              <a:gd name="connsiteY642" fmla="*/ 1380257 h 5494765"/>
              <a:gd name="connsiteX643" fmla="*/ 11388058 w 12192000"/>
              <a:gd name="connsiteY643" fmla="*/ 1299944 h 5494765"/>
              <a:gd name="connsiteX644" fmla="*/ 10929860 w 12192000"/>
              <a:gd name="connsiteY644" fmla="*/ 1269054 h 5494765"/>
              <a:gd name="connsiteX645" fmla="*/ 10883011 w 12192000"/>
              <a:gd name="connsiteY645" fmla="*/ 1256183 h 5494765"/>
              <a:gd name="connsiteX646" fmla="*/ 10722384 w 12192000"/>
              <a:gd name="connsiteY646" fmla="*/ 1162485 h 5494765"/>
              <a:gd name="connsiteX647" fmla="*/ 10628685 w 12192000"/>
              <a:gd name="connsiteY647" fmla="*/ 1025024 h 5494765"/>
              <a:gd name="connsiteX648" fmla="*/ 10625597 w 12192000"/>
              <a:gd name="connsiteY648" fmla="*/ 979204 h 5494765"/>
              <a:gd name="connsiteX649" fmla="*/ 10667297 w 12192000"/>
              <a:gd name="connsiteY649" fmla="*/ 968393 h 5494765"/>
              <a:gd name="connsiteX650" fmla="*/ 10736285 w 12192000"/>
              <a:gd name="connsiteY650" fmla="*/ 1047678 h 5494765"/>
              <a:gd name="connsiteX651" fmla="*/ 10917504 w 12192000"/>
              <a:gd name="connsiteY651" fmla="*/ 1136228 h 5494765"/>
              <a:gd name="connsiteX652" fmla="*/ 11058567 w 12192000"/>
              <a:gd name="connsiteY652" fmla="*/ 1126961 h 5494765"/>
              <a:gd name="connsiteX653" fmla="*/ 11154840 w 12192000"/>
              <a:gd name="connsiteY653" fmla="*/ 1150643 h 5494765"/>
              <a:gd name="connsiteX654" fmla="*/ 11337604 w 12192000"/>
              <a:gd name="connsiteY654" fmla="*/ 1183593 h 5494765"/>
              <a:gd name="connsiteX655" fmla="*/ 11389602 w 12192000"/>
              <a:gd name="connsiteY655" fmla="*/ 1171236 h 5494765"/>
              <a:gd name="connsiteX656" fmla="*/ 11501319 w 12192000"/>
              <a:gd name="connsiteY656" fmla="*/ 1069299 h 5494765"/>
              <a:gd name="connsiteX657" fmla="*/ 11498230 w 12192000"/>
              <a:gd name="connsiteY657" fmla="*/ 1062607 h 5494765"/>
              <a:gd name="connsiteX658" fmla="*/ 11450867 w 12192000"/>
              <a:gd name="connsiteY658" fmla="*/ 1075992 h 5494765"/>
              <a:gd name="connsiteX659" fmla="*/ 11384453 w 12192000"/>
              <a:gd name="connsiteY659" fmla="*/ 1110486 h 5494765"/>
              <a:gd name="connsiteX660" fmla="*/ 11272221 w 12192000"/>
              <a:gd name="connsiteY660" fmla="*/ 1098131 h 5494765"/>
              <a:gd name="connsiteX661" fmla="*/ 11234638 w 12192000"/>
              <a:gd name="connsiteY661" fmla="*/ 1054885 h 5494765"/>
              <a:gd name="connsiteX662" fmla="*/ 11083279 w 12192000"/>
              <a:gd name="connsiteY662" fmla="*/ 969938 h 5494765"/>
              <a:gd name="connsiteX663" fmla="*/ 10862418 w 12192000"/>
              <a:gd name="connsiteY663" fmla="*/ 970452 h 5494765"/>
              <a:gd name="connsiteX664" fmla="*/ 10831012 w 12192000"/>
              <a:gd name="connsiteY664" fmla="*/ 949859 h 5494765"/>
              <a:gd name="connsiteX665" fmla="*/ 10614785 w 12192000"/>
              <a:gd name="connsiteY665" fmla="*/ 546233 h 5494765"/>
              <a:gd name="connsiteX666" fmla="*/ 10559506 w 12192000"/>
              <a:gd name="connsiteY666" fmla="*/ 474994 h 5494765"/>
              <a:gd name="connsiteX667" fmla="*/ 9896592 w 12192000"/>
              <a:gd name="connsiteY667" fmla="*/ 417939 h 5494765"/>
              <a:gd name="connsiteX668" fmla="*/ 10023209 w 12192000"/>
              <a:gd name="connsiteY668" fmla="*/ 417939 h 5494765"/>
              <a:gd name="connsiteX669" fmla="*/ 10046930 w 12192000"/>
              <a:gd name="connsiteY669" fmla="*/ 456653 h 5494765"/>
              <a:gd name="connsiteX670" fmla="*/ 10071126 w 12192000"/>
              <a:gd name="connsiteY670" fmla="*/ 470554 h 5494765"/>
              <a:gd name="connsiteX671" fmla="*/ 10077304 w 12192000"/>
              <a:gd name="connsiteY671" fmla="*/ 444298 h 5494765"/>
              <a:gd name="connsiteX672" fmla="*/ 10069749 w 12192000"/>
              <a:gd name="connsiteY672" fmla="*/ 417939 h 5494765"/>
              <a:gd name="connsiteX673" fmla="*/ 10250402 w 12192000"/>
              <a:gd name="connsiteY673" fmla="*/ 417939 h 5494765"/>
              <a:gd name="connsiteX674" fmla="*/ 10251123 w 12192000"/>
              <a:gd name="connsiteY674" fmla="*/ 424348 h 5494765"/>
              <a:gd name="connsiteX675" fmla="*/ 10276027 w 12192000"/>
              <a:gd name="connsiteY675" fmla="*/ 472098 h 5494765"/>
              <a:gd name="connsiteX676" fmla="*/ 10370242 w 12192000"/>
              <a:gd name="connsiteY676" fmla="*/ 560134 h 5494765"/>
              <a:gd name="connsiteX677" fmla="*/ 10450040 w 12192000"/>
              <a:gd name="connsiteY677" fmla="*/ 705315 h 5494765"/>
              <a:gd name="connsiteX678" fmla="*/ 10441803 w 12192000"/>
              <a:gd name="connsiteY678" fmla="*/ 957582 h 5494765"/>
              <a:gd name="connsiteX679" fmla="*/ 10432536 w 12192000"/>
              <a:gd name="connsiteY679" fmla="*/ 1050765 h 5494765"/>
              <a:gd name="connsiteX680" fmla="*/ 10374875 w 12192000"/>
              <a:gd name="connsiteY680" fmla="*/ 1081141 h 5494765"/>
              <a:gd name="connsiteX681" fmla="*/ 10349134 w 12192000"/>
              <a:gd name="connsiteY681" fmla="*/ 1088348 h 5494765"/>
              <a:gd name="connsiteX682" fmla="*/ 10220427 w 12192000"/>
              <a:gd name="connsiteY682" fmla="*/ 1231987 h 5494765"/>
              <a:gd name="connsiteX683" fmla="*/ 10214248 w 12192000"/>
              <a:gd name="connsiteY683" fmla="*/ 1258243 h 5494765"/>
              <a:gd name="connsiteX684" fmla="*/ 10220941 w 12192000"/>
              <a:gd name="connsiteY684" fmla="*/ 1381802 h 5494765"/>
              <a:gd name="connsiteX685" fmla="*/ 10210130 w 12192000"/>
              <a:gd name="connsiteY685" fmla="*/ 1524924 h 5494765"/>
              <a:gd name="connsiteX686" fmla="*/ 10224545 w 12192000"/>
              <a:gd name="connsiteY686" fmla="*/ 1552724 h 5494765"/>
              <a:gd name="connsiteX687" fmla="*/ 10397527 w 12192000"/>
              <a:gd name="connsiteY687" fmla="*/ 1664443 h 5494765"/>
              <a:gd name="connsiteX688" fmla="*/ 10411428 w 12192000"/>
              <a:gd name="connsiteY688" fmla="*/ 1675768 h 5494765"/>
              <a:gd name="connsiteX689" fmla="*/ 10343986 w 12192000"/>
              <a:gd name="connsiteY689" fmla="*/ 1685034 h 5494765"/>
              <a:gd name="connsiteX690" fmla="*/ 10280661 w 12192000"/>
              <a:gd name="connsiteY690" fmla="*/ 1661352 h 5494765"/>
              <a:gd name="connsiteX691" fmla="*/ 10261098 w 12192000"/>
              <a:gd name="connsiteY691" fmla="*/ 1641789 h 5494765"/>
              <a:gd name="connsiteX692" fmla="*/ 9975883 w 12192000"/>
              <a:gd name="connsiteY692" fmla="*/ 1591336 h 5494765"/>
              <a:gd name="connsiteX693" fmla="*/ 10054136 w 12192000"/>
              <a:gd name="connsiteY693" fmla="*/ 1660838 h 5494765"/>
              <a:gd name="connsiteX694" fmla="*/ 9967130 w 12192000"/>
              <a:gd name="connsiteY694" fmla="*/ 1700479 h 5494765"/>
              <a:gd name="connsiteX695" fmla="*/ 9839453 w 12192000"/>
              <a:gd name="connsiteY695" fmla="*/ 1715410 h 5494765"/>
              <a:gd name="connsiteX696" fmla="*/ 9794664 w 12192000"/>
              <a:gd name="connsiteY696" fmla="*/ 1813742 h 5494765"/>
              <a:gd name="connsiteX697" fmla="*/ 9810108 w 12192000"/>
              <a:gd name="connsiteY697" fmla="*/ 1928034 h 5494765"/>
              <a:gd name="connsiteX698" fmla="*/ 9725162 w 12192000"/>
              <a:gd name="connsiteY698" fmla="*/ 1921855 h 5494765"/>
              <a:gd name="connsiteX699" fmla="*/ 9649481 w 12192000"/>
              <a:gd name="connsiteY699" fmla="*/ 1873978 h 5494765"/>
              <a:gd name="connsiteX700" fmla="*/ 9616532 w 12192000"/>
              <a:gd name="connsiteY700" fmla="*/ 1816315 h 5494765"/>
              <a:gd name="connsiteX701" fmla="*/ 9562991 w 12192000"/>
              <a:gd name="connsiteY701" fmla="*/ 1790574 h 5494765"/>
              <a:gd name="connsiteX702" fmla="*/ 9483707 w 12192000"/>
              <a:gd name="connsiteY702" fmla="*/ 1894056 h 5494765"/>
              <a:gd name="connsiteX703" fmla="*/ 9497608 w 12192000"/>
              <a:gd name="connsiteY703" fmla="*/ 1967675 h 5494765"/>
              <a:gd name="connsiteX704" fmla="*/ 9503271 w 12192000"/>
              <a:gd name="connsiteY704" fmla="*/ 2011950 h 5494765"/>
              <a:gd name="connsiteX705" fmla="*/ 9472381 w 12192000"/>
              <a:gd name="connsiteY705" fmla="*/ 1984666 h 5494765"/>
              <a:gd name="connsiteX706" fmla="*/ 9309180 w 12192000"/>
              <a:gd name="connsiteY706" fmla="*/ 1930608 h 5494765"/>
              <a:gd name="connsiteX707" fmla="*/ 9248430 w 12192000"/>
              <a:gd name="connsiteY707" fmla="*/ 1981061 h 5494765"/>
              <a:gd name="connsiteX708" fmla="*/ 9234529 w 12192000"/>
              <a:gd name="connsiteY708" fmla="*/ 2033058 h 5494765"/>
              <a:gd name="connsiteX709" fmla="*/ 9264905 w 12192000"/>
              <a:gd name="connsiteY709" fmla="*/ 2138600 h 5494765"/>
              <a:gd name="connsiteX710" fmla="*/ 9148039 w 12192000"/>
              <a:gd name="connsiteY710" fmla="*/ 2082482 h 5494765"/>
              <a:gd name="connsiteX711" fmla="*/ 9108912 w 12192000"/>
              <a:gd name="connsiteY711" fmla="*/ 2038722 h 5494765"/>
              <a:gd name="connsiteX712" fmla="*/ 9044044 w 12192000"/>
              <a:gd name="connsiteY712" fmla="*/ 1983635 h 5494765"/>
              <a:gd name="connsiteX713" fmla="*/ 9010064 w 12192000"/>
              <a:gd name="connsiteY713" fmla="*/ 1983121 h 5494765"/>
              <a:gd name="connsiteX714" fmla="*/ 8924088 w 12192000"/>
              <a:gd name="connsiteY714" fmla="*/ 2048505 h 5494765"/>
              <a:gd name="connsiteX715" fmla="*/ 8905555 w 12192000"/>
              <a:gd name="connsiteY715" fmla="*/ 2103076 h 5494765"/>
              <a:gd name="connsiteX716" fmla="*/ 8883932 w 12192000"/>
              <a:gd name="connsiteY716" fmla="*/ 2163310 h 5494765"/>
              <a:gd name="connsiteX717" fmla="*/ 8827814 w 12192000"/>
              <a:gd name="connsiteY717" fmla="*/ 2174636 h 5494765"/>
              <a:gd name="connsiteX718" fmla="*/ 8783540 w 12192000"/>
              <a:gd name="connsiteY718" fmla="*/ 2131391 h 5494765"/>
              <a:gd name="connsiteX719" fmla="*/ 8688812 w 12192000"/>
              <a:gd name="connsiteY719" fmla="*/ 2104105 h 5494765"/>
              <a:gd name="connsiteX720" fmla="*/ 8492148 w 12192000"/>
              <a:gd name="connsiteY720" fmla="*/ 2091234 h 5494765"/>
              <a:gd name="connsiteX721" fmla="*/ 8462802 w 12192000"/>
              <a:gd name="connsiteY721" fmla="*/ 2057770 h 5494765"/>
              <a:gd name="connsiteX722" fmla="*/ 8437575 w 12192000"/>
              <a:gd name="connsiteY722" fmla="*/ 1979517 h 5494765"/>
              <a:gd name="connsiteX723" fmla="*/ 8376826 w 12192000"/>
              <a:gd name="connsiteY723" fmla="*/ 2026881 h 5494765"/>
              <a:gd name="connsiteX724" fmla="*/ 8302690 w 12192000"/>
              <a:gd name="connsiteY724" fmla="*/ 2022763 h 5494765"/>
              <a:gd name="connsiteX725" fmla="*/ 8142064 w 12192000"/>
              <a:gd name="connsiteY725" fmla="*/ 1877580 h 5494765"/>
              <a:gd name="connsiteX726" fmla="*/ 8131768 w 12192000"/>
              <a:gd name="connsiteY726" fmla="*/ 1852354 h 5494765"/>
              <a:gd name="connsiteX727" fmla="*/ 8141549 w 12192000"/>
              <a:gd name="connsiteY727" fmla="*/ 1685551 h 5494765"/>
              <a:gd name="connsiteX728" fmla="*/ 8138975 w 12192000"/>
              <a:gd name="connsiteY728" fmla="*/ 1667015 h 5494765"/>
              <a:gd name="connsiteX729" fmla="*/ 8051969 w 12192000"/>
              <a:gd name="connsiteY729" fmla="*/ 1616562 h 5494765"/>
              <a:gd name="connsiteX730" fmla="*/ 7992249 w 12192000"/>
              <a:gd name="connsiteY730" fmla="*/ 1632008 h 5494765"/>
              <a:gd name="connsiteX731" fmla="*/ 8127134 w 12192000"/>
              <a:gd name="connsiteY731" fmla="*/ 1554784 h 5494765"/>
              <a:gd name="connsiteX732" fmla="*/ 8100878 w 12192000"/>
              <a:gd name="connsiteY732" fmla="*/ 1505875 h 5494765"/>
              <a:gd name="connsiteX733" fmla="*/ 8082344 w 12192000"/>
              <a:gd name="connsiteY733" fmla="*/ 1420928 h 5494765"/>
              <a:gd name="connsiteX734" fmla="*/ 8161112 w 12192000"/>
              <a:gd name="connsiteY734" fmla="*/ 1150129 h 5494765"/>
              <a:gd name="connsiteX735" fmla="*/ 8173468 w 12192000"/>
              <a:gd name="connsiteY735" fmla="*/ 1127475 h 5494765"/>
              <a:gd name="connsiteX736" fmla="*/ 8193547 w 12192000"/>
              <a:gd name="connsiteY736" fmla="*/ 1090923 h 5494765"/>
              <a:gd name="connsiteX737" fmla="*/ 8175013 w 12192000"/>
              <a:gd name="connsiteY737" fmla="*/ 1170207 h 5494765"/>
              <a:gd name="connsiteX738" fmla="*/ 8155964 w 12192000"/>
              <a:gd name="connsiteY738" fmla="*/ 1253094 h 5494765"/>
              <a:gd name="connsiteX739" fmla="*/ 8155964 w 12192000"/>
              <a:gd name="connsiteY739" fmla="*/ 1366871 h 5494765"/>
              <a:gd name="connsiteX740" fmla="*/ 8171923 w 12192000"/>
              <a:gd name="connsiteY740" fmla="*/ 1391068 h 5494765"/>
              <a:gd name="connsiteX741" fmla="*/ 8296513 w 12192000"/>
              <a:gd name="connsiteY741" fmla="*/ 1448215 h 5494765"/>
              <a:gd name="connsiteX742" fmla="*/ 8318135 w 12192000"/>
              <a:gd name="connsiteY742" fmla="*/ 1479619 h 5494765"/>
              <a:gd name="connsiteX743" fmla="*/ 8433971 w 12192000"/>
              <a:gd name="connsiteY743" fmla="*/ 1655175 h 5494765"/>
              <a:gd name="connsiteX744" fmla="*/ 8450446 w 12192000"/>
              <a:gd name="connsiteY744" fmla="*/ 1660323 h 5494765"/>
              <a:gd name="connsiteX745" fmla="*/ 8551868 w 12192000"/>
              <a:gd name="connsiteY745" fmla="*/ 1678342 h 5494765"/>
              <a:gd name="connsiteX746" fmla="*/ 8610557 w 12192000"/>
              <a:gd name="connsiteY746" fmla="*/ 1712320 h 5494765"/>
              <a:gd name="connsiteX747" fmla="*/ 8670278 w 12192000"/>
              <a:gd name="connsiteY747" fmla="*/ 1782851 h 5494765"/>
              <a:gd name="connsiteX748" fmla="*/ 8685722 w 12192000"/>
              <a:gd name="connsiteY748" fmla="*/ 1797268 h 5494765"/>
              <a:gd name="connsiteX749" fmla="*/ 8794866 w 12192000"/>
              <a:gd name="connsiteY749" fmla="*/ 1834334 h 5494765"/>
              <a:gd name="connsiteX750" fmla="*/ 8877239 w 12192000"/>
              <a:gd name="connsiteY750" fmla="*/ 1781309 h 5494765"/>
              <a:gd name="connsiteX751" fmla="*/ 8889594 w 12192000"/>
              <a:gd name="connsiteY751" fmla="*/ 1718498 h 5494765"/>
              <a:gd name="connsiteX752" fmla="*/ 8959612 w 12192000"/>
              <a:gd name="connsiteY752" fmla="*/ 1693273 h 5494765"/>
              <a:gd name="connsiteX753" fmla="*/ 9035291 w 12192000"/>
              <a:gd name="connsiteY753" fmla="*/ 1759684 h 5494765"/>
              <a:gd name="connsiteX754" fmla="*/ 9069269 w 12192000"/>
              <a:gd name="connsiteY754" fmla="*/ 1766893 h 5494765"/>
              <a:gd name="connsiteX755" fmla="*/ 9293220 w 12192000"/>
              <a:gd name="connsiteY755" fmla="*/ 1700479 h 5494765"/>
              <a:gd name="connsiteX756" fmla="*/ 9332862 w 12192000"/>
              <a:gd name="connsiteY756" fmla="*/ 1648481 h 5494765"/>
              <a:gd name="connsiteX757" fmla="*/ 9304031 w 12192000"/>
              <a:gd name="connsiteY757" fmla="*/ 1572803 h 5494765"/>
              <a:gd name="connsiteX758" fmla="*/ 9224234 w 12192000"/>
              <a:gd name="connsiteY758" fmla="*/ 1485282 h 5494765"/>
              <a:gd name="connsiteX759" fmla="*/ 9269538 w 12192000"/>
              <a:gd name="connsiteY759" fmla="*/ 1487341 h 5494765"/>
              <a:gd name="connsiteX760" fmla="*/ 9365811 w 12192000"/>
              <a:gd name="connsiteY760" fmla="*/ 1494033 h 5494765"/>
              <a:gd name="connsiteX761" fmla="*/ 9393097 w 12192000"/>
              <a:gd name="connsiteY761" fmla="*/ 1483223 h 5494765"/>
              <a:gd name="connsiteX762" fmla="*/ 9586673 w 12192000"/>
              <a:gd name="connsiteY762" fmla="*/ 1279351 h 5494765"/>
              <a:gd name="connsiteX763" fmla="*/ 9593880 w 12192000"/>
              <a:gd name="connsiteY763" fmla="*/ 1253609 h 5494765"/>
              <a:gd name="connsiteX764" fmla="*/ 9577405 w 12192000"/>
              <a:gd name="connsiteY764" fmla="*/ 1173811 h 5494765"/>
              <a:gd name="connsiteX765" fmla="*/ 9548575 w 12192000"/>
              <a:gd name="connsiteY765" fmla="*/ 1035836 h 5494765"/>
              <a:gd name="connsiteX766" fmla="*/ 9682431 w 12192000"/>
              <a:gd name="connsiteY766" fmla="*/ 1035322 h 5494765"/>
              <a:gd name="connsiteX767" fmla="*/ 9709202 w 12192000"/>
              <a:gd name="connsiteY767" fmla="*/ 1026053 h 5494765"/>
              <a:gd name="connsiteX768" fmla="*/ 9953230 w 12192000"/>
              <a:gd name="connsiteY768" fmla="*/ 875209 h 5494765"/>
              <a:gd name="connsiteX769" fmla="*/ 10045385 w 12192000"/>
              <a:gd name="connsiteY769" fmla="*/ 783054 h 5494765"/>
              <a:gd name="connsiteX770" fmla="*/ 10059285 w 12192000"/>
              <a:gd name="connsiteY770" fmla="*/ 742383 h 5494765"/>
              <a:gd name="connsiteX771" fmla="*/ 10002139 w 12192000"/>
              <a:gd name="connsiteY771" fmla="*/ 525640 h 5494765"/>
              <a:gd name="connsiteX772" fmla="*/ 9592274 w 12192000"/>
              <a:gd name="connsiteY772" fmla="*/ 417939 h 5494765"/>
              <a:gd name="connsiteX773" fmla="*/ 9630943 w 12192000"/>
              <a:gd name="connsiteY773" fmla="*/ 417939 h 5494765"/>
              <a:gd name="connsiteX774" fmla="*/ 9641759 w 12192000"/>
              <a:gd name="connsiteY774" fmla="*/ 425763 h 5494765"/>
              <a:gd name="connsiteX775" fmla="*/ 9638155 w 12192000"/>
              <a:gd name="connsiteY775" fmla="*/ 433485 h 5494765"/>
              <a:gd name="connsiteX776" fmla="*/ 9092626 w 12192000"/>
              <a:gd name="connsiteY776" fmla="*/ 417939 h 5494765"/>
              <a:gd name="connsiteX777" fmla="*/ 9158726 w 12192000"/>
              <a:gd name="connsiteY777" fmla="*/ 417939 h 5494765"/>
              <a:gd name="connsiteX778" fmla="*/ 9167602 w 12192000"/>
              <a:gd name="connsiteY778" fmla="*/ 468494 h 5494765"/>
              <a:gd name="connsiteX779" fmla="*/ 9161424 w 12192000"/>
              <a:gd name="connsiteY779" fmla="*/ 490632 h 5494765"/>
              <a:gd name="connsiteX780" fmla="*/ 9096556 w 12192000"/>
              <a:gd name="connsiteY780" fmla="*/ 568886 h 5494765"/>
              <a:gd name="connsiteX781" fmla="*/ 9083171 w 12192000"/>
              <a:gd name="connsiteY781" fmla="*/ 579697 h 5494765"/>
              <a:gd name="connsiteX782" fmla="*/ 9030143 w 12192000"/>
              <a:gd name="connsiteY782" fmla="*/ 572489 h 5494765"/>
              <a:gd name="connsiteX783" fmla="*/ 9068240 w 12192000"/>
              <a:gd name="connsiteY783" fmla="*/ 515343 h 5494765"/>
              <a:gd name="connsiteX784" fmla="*/ 9083685 w 12192000"/>
              <a:gd name="connsiteY784" fmla="*/ 496810 h 5494765"/>
              <a:gd name="connsiteX785" fmla="*/ 8707567 w 12192000"/>
              <a:gd name="connsiteY785" fmla="*/ 417939 h 5494765"/>
              <a:gd name="connsiteX786" fmla="*/ 8778438 w 12192000"/>
              <a:gd name="connsiteY786" fmla="*/ 417939 h 5494765"/>
              <a:gd name="connsiteX787" fmla="*/ 8755738 w 12192000"/>
              <a:gd name="connsiteY787" fmla="*/ 487028 h 5494765"/>
              <a:gd name="connsiteX788" fmla="*/ 8711979 w 12192000"/>
              <a:gd name="connsiteY788" fmla="*/ 523580 h 5494765"/>
              <a:gd name="connsiteX789" fmla="*/ 8626518 w 12192000"/>
              <a:gd name="connsiteY789" fmla="*/ 564252 h 5494765"/>
              <a:gd name="connsiteX790" fmla="*/ 8488543 w 12192000"/>
              <a:gd name="connsiteY790" fmla="*/ 767610 h 5494765"/>
              <a:gd name="connsiteX791" fmla="*/ 8450446 w 12192000"/>
              <a:gd name="connsiteY791" fmla="*/ 770184 h 5494765"/>
              <a:gd name="connsiteX792" fmla="*/ 8441694 w 12192000"/>
              <a:gd name="connsiteY792" fmla="*/ 753195 h 5494765"/>
              <a:gd name="connsiteX793" fmla="*/ 8477732 w 12192000"/>
              <a:gd name="connsiteY793" fmla="*/ 605953 h 5494765"/>
              <a:gd name="connsiteX794" fmla="*/ 8601291 w 12192000"/>
              <a:gd name="connsiteY794" fmla="*/ 499384 h 5494765"/>
              <a:gd name="connsiteX795" fmla="*/ 0 w 12192000"/>
              <a:gd name="connsiteY795" fmla="*/ 417939 h 5494765"/>
              <a:gd name="connsiteX796" fmla="*/ 8375771 w 12192000"/>
              <a:gd name="connsiteY796" fmla="*/ 417939 h 5494765"/>
              <a:gd name="connsiteX797" fmla="*/ 8317283 w 12192000"/>
              <a:gd name="connsiteY797" fmla="*/ 480915 h 5494765"/>
              <a:gd name="connsiteX798" fmla="*/ 8265623 w 12192000"/>
              <a:gd name="connsiteY798" fmla="*/ 550867 h 5494765"/>
              <a:gd name="connsiteX799" fmla="*/ 8217743 w 12192000"/>
              <a:gd name="connsiteY799" fmla="*/ 878812 h 5494765"/>
              <a:gd name="connsiteX800" fmla="*/ 8216199 w 12192000"/>
              <a:gd name="connsiteY800" fmla="*/ 885506 h 5494765"/>
              <a:gd name="connsiteX801" fmla="*/ 7999971 w 12192000"/>
              <a:gd name="connsiteY801" fmla="*/ 784599 h 5494765"/>
              <a:gd name="connsiteX802" fmla="*/ 7999971 w 12192000"/>
              <a:gd name="connsiteY802" fmla="*/ 832992 h 5494765"/>
              <a:gd name="connsiteX803" fmla="*/ 8019534 w 12192000"/>
              <a:gd name="connsiteY803" fmla="*/ 881902 h 5494765"/>
              <a:gd name="connsiteX804" fmla="*/ 8132282 w 12192000"/>
              <a:gd name="connsiteY804" fmla="*/ 1005460 h 5494765"/>
              <a:gd name="connsiteX805" fmla="*/ 8162657 w 12192000"/>
              <a:gd name="connsiteY805" fmla="*/ 1054371 h 5494765"/>
              <a:gd name="connsiteX806" fmla="*/ 8142064 w 12192000"/>
              <a:gd name="connsiteY806" fmla="*/ 1087835 h 5494765"/>
              <a:gd name="connsiteX807" fmla="*/ 8120956 w 12192000"/>
              <a:gd name="connsiteY807" fmla="*/ 1086804 h 5494765"/>
              <a:gd name="connsiteX808" fmla="*/ 7981438 w 12192000"/>
              <a:gd name="connsiteY808" fmla="*/ 1045618 h 5494765"/>
              <a:gd name="connsiteX809" fmla="*/ 7956726 w 12192000"/>
              <a:gd name="connsiteY809" fmla="*/ 1037380 h 5494765"/>
              <a:gd name="connsiteX810" fmla="*/ 7952606 w 12192000"/>
              <a:gd name="connsiteY810" fmla="*/ 1041500 h 5494765"/>
              <a:gd name="connsiteX811" fmla="*/ 8061751 w 12192000"/>
              <a:gd name="connsiteY811" fmla="*/ 1290162 h 5494765"/>
              <a:gd name="connsiteX812" fmla="*/ 7902154 w 12192000"/>
              <a:gd name="connsiteY812" fmla="*/ 1305092 h 5494765"/>
              <a:gd name="connsiteX813" fmla="*/ 7998427 w 12192000"/>
              <a:gd name="connsiteY813" fmla="*/ 1466748 h 5494765"/>
              <a:gd name="connsiteX814" fmla="*/ 8017990 w 12192000"/>
              <a:gd name="connsiteY814" fmla="*/ 1584642 h 5494765"/>
              <a:gd name="connsiteX815" fmla="*/ 7995852 w 12192000"/>
              <a:gd name="connsiteY815" fmla="*/ 1610384 h 5494765"/>
              <a:gd name="connsiteX816" fmla="*/ 7906788 w 12192000"/>
              <a:gd name="connsiteY816" fmla="*/ 1657750 h 5494765"/>
              <a:gd name="connsiteX817" fmla="*/ 7890312 w 12192000"/>
              <a:gd name="connsiteY817" fmla="*/ 1685551 h 5494765"/>
              <a:gd name="connsiteX818" fmla="*/ 7960329 w 12192000"/>
              <a:gd name="connsiteY818" fmla="*/ 1740636 h 5494765"/>
              <a:gd name="connsiteX819" fmla="*/ 8039098 w 12192000"/>
              <a:gd name="connsiteY819" fmla="*/ 1748358 h 5494765"/>
              <a:gd name="connsiteX820" fmla="*/ 8055572 w 12192000"/>
              <a:gd name="connsiteY820" fmla="*/ 1797268 h 5494765"/>
              <a:gd name="connsiteX821" fmla="*/ 8017990 w 12192000"/>
              <a:gd name="connsiteY821" fmla="*/ 1835365 h 5494765"/>
              <a:gd name="connsiteX822" fmla="*/ 7996883 w 12192000"/>
              <a:gd name="connsiteY822" fmla="*/ 1868315 h 5494765"/>
              <a:gd name="connsiteX823" fmla="*/ 8024682 w 12192000"/>
              <a:gd name="connsiteY823" fmla="*/ 2048505 h 5494765"/>
              <a:gd name="connsiteX824" fmla="*/ 8005120 w 12192000"/>
              <a:gd name="connsiteY824" fmla="*/ 2088145 h 5494765"/>
              <a:gd name="connsiteX825" fmla="*/ 7982467 w 12192000"/>
              <a:gd name="connsiteY825" fmla="*/ 2110282 h 5494765"/>
              <a:gd name="connsiteX826" fmla="*/ 7982467 w 12192000"/>
              <a:gd name="connsiteY826" fmla="*/ 2233840 h 5494765"/>
              <a:gd name="connsiteX827" fmla="*/ 8079254 w 12192000"/>
              <a:gd name="connsiteY827" fmla="*/ 2512363 h 5494765"/>
              <a:gd name="connsiteX828" fmla="*/ 8107055 w 12192000"/>
              <a:gd name="connsiteY828" fmla="*/ 2608122 h 5494765"/>
              <a:gd name="connsiteX829" fmla="*/ 8112718 w 12192000"/>
              <a:gd name="connsiteY829" fmla="*/ 2691523 h 5494765"/>
              <a:gd name="connsiteX830" fmla="*/ 8126104 w 12192000"/>
              <a:gd name="connsiteY830" fmla="*/ 2886128 h 5494765"/>
              <a:gd name="connsiteX831" fmla="*/ 8139490 w 12192000"/>
              <a:gd name="connsiteY831" fmla="*/ 2927830 h 5494765"/>
              <a:gd name="connsiteX832" fmla="*/ 8189943 w 12192000"/>
              <a:gd name="connsiteY832" fmla="*/ 3001964 h 5494765"/>
              <a:gd name="connsiteX833" fmla="*/ 8332035 w 12192000"/>
              <a:gd name="connsiteY833" fmla="*/ 3218708 h 5494765"/>
              <a:gd name="connsiteX834" fmla="*/ 8336154 w 12192000"/>
              <a:gd name="connsiteY834" fmla="*/ 3240331 h 5494765"/>
              <a:gd name="connsiteX835" fmla="*/ 8337183 w 12192000"/>
              <a:gd name="connsiteY835" fmla="*/ 3516279 h 5494765"/>
              <a:gd name="connsiteX836" fmla="*/ 8387122 w 12192000"/>
              <a:gd name="connsiteY836" fmla="*/ 3761852 h 5494765"/>
              <a:gd name="connsiteX837" fmla="*/ 8557530 w 12192000"/>
              <a:gd name="connsiteY837" fmla="*/ 4039859 h 5494765"/>
              <a:gd name="connsiteX838" fmla="*/ 8636386 w 12192000"/>
              <a:gd name="connsiteY838" fmla="*/ 4131776 h 5494765"/>
              <a:gd name="connsiteX839" fmla="*/ 0 w 12192000"/>
              <a:gd name="connsiteY839" fmla="*/ 4131776 h 5494765"/>
              <a:gd name="connsiteX840" fmla="*/ 9472445 w 12192000"/>
              <a:gd name="connsiteY840" fmla="*/ 177874 h 5494765"/>
              <a:gd name="connsiteX841" fmla="*/ 9375078 w 12192000"/>
              <a:gd name="connsiteY841" fmla="*/ 211594 h 5494765"/>
              <a:gd name="connsiteX842" fmla="*/ 9388463 w 12192000"/>
              <a:gd name="connsiteY842" fmla="*/ 260503 h 5494765"/>
              <a:gd name="connsiteX843" fmla="*/ 9450243 w 12192000"/>
              <a:gd name="connsiteY843" fmla="*/ 247632 h 5494765"/>
              <a:gd name="connsiteX844" fmla="*/ 9488855 w 12192000"/>
              <a:gd name="connsiteY844" fmla="*/ 237851 h 5494765"/>
              <a:gd name="connsiteX845" fmla="*/ 9509963 w 12192000"/>
              <a:gd name="connsiteY845" fmla="*/ 216743 h 5494765"/>
              <a:gd name="connsiteX846" fmla="*/ 9559386 w 12192000"/>
              <a:gd name="connsiteY846" fmla="*/ 190487 h 5494765"/>
              <a:gd name="connsiteX847" fmla="*/ 9472445 w 12192000"/>
              <a:gd name="connsiteY847" fmla="*/ 177874 h 5494765"/>
              <a:gd name="connsiteX848" fmla="*/ 8745378 w 12192000"/>
              <a:gd name="connsiteY848" fmla="*/ 165646 h 5494765"/>
              <a:gd name="connsiteX849" fmla="*/ 8760372 w 12192000"/>
              <a:gd name="connsiteY849" fmla="*/ 174013 h 5494765"/>
              <a:gd name="connsiteX850" fmla="*/ 8796410 w 12192000"/>
              <a:gd name="connsiteY850" fmla="*/ 281096 h 5494765"/>
              <a:gd name="connsiteX851" fmla="*/ 8711464 w 12192000"/>
              <a:gd name="connsiteY851" fmla="*/ 414952 h 5494765"/>
              <a:gd name="connsiteX852" fmla="*/ 8707567 w 12192000"/>
              <a:gd name="connsiteY852" fmla="*/ 417939 h 5494765"/>
              <a:gd name="connsiteX853" fmla="*/ 8375771 w 12192000"/>
              <a:gd name="connsiteY853" fmla="*/ 417939 h 5494765"/>
              <a:gd name="connsiteX854" fmla="*/ 8375796 w 12192000"/>
              <a:gd name="connsiteY854" fmla="*/ 417912 h 5494765"/>
              <a:gd name="connsiteX855" fmla="*/ 8509136 w 12192000"/>
              <a:gd name="connsiteY855" fmla="*/ 308897 h 5494765"/>
              <a:gd name="connsiteX856" fmla="*/ 8728453 w 12192000"/>
              <a:gd name="connsiteY856" fmla="*/ 170408 h 5494765"/>
              <a:gd name="connsiteX857" fmla="*/ 8745378 w 12192000"/>
              <a:gd name="connsiteY857" fmla="*/ 165646 h 5494765"/>
              <a:gd name="connsiteX858" fmla="*/ 9250360 w 12192000"/>
              <a:gd name="connsiteY858" fmla="*/ 157667 h 5494765"/>
              <a:gd name="connsiteX859" fmla="*/ 9182017 w 12192000"/>
              <a:gd name="connsiteY859" fmla="*/ 170923 h 5494765"/>
              <a:gd name="connsiteX860" fmla="*/ 9108396 w 12192000"/>
              <a:gd name="connsiteY860" fmla="*/ 198209 h 5494765"/>
              <a:gd name="connsiteX861" fmla="*/ 9035291 w 12192000"/>
              <a:gd name="connsiteY861" fmla="*/ 243513 h 5494765"/>
              <a:gd name="connsiteX862" fmla="*/ 9114060 w 12192000"/>
              <a:gd name="connsiteY862" fmla="*/ 277493 h 5494765"/>
              <a:gd name="connsiteX863" fmla="*/ 9133623 w 12192000"/>
              <a:gd name="connsiteY863" fmla="*/ 272345 h 5494765"/>
              <a:gd name="connsiteX864" fmla="*/ 9196947 w 12192000"/>
              <a:gd name="connsiteY864" fmla="*/ 224980 h 5494765"/>
              <a:gd name="connsiteX865" fmla="*/ 9240192 w 12192000"/>
              <a:gd name="connsiteY865" fmla="*/ 204387 h 5494765"/>
              <a:gd name="connsiteX866" fmla="*/ 9318962 w 12192000"/>
              <a:gd name="connsiteY866" fmla="*/ 174013 h 5494765"/>
              <a:gd name="connsiteX867" fmla="*/ 9317932 w 12192000"/>
              <a:gd name="connsiteY867" fmla="*/ 166805 h 5494765"/>
              <a:gd name="connsiteX868" fmla="*/ 9250360 w 12192000"/>
              <a:gd name="connsiteY868" fmla="*/ 157667 h 5494765"/>
              <a:gd name="connsiteX869" fmla="*/ 10124669 w 12192000"/>
              <a:gd name="connsiteY869" fmla="*/ 0 h 5494765"/>
              <a:gd name="connsiteX870" fmla="*/ 10128787 w 12192000"/>
              <a:gd name="connsiteY870" fmla="*/ 0 h 5494765"/>
              <a:gd name="connsiteX871" fmla="*/ 10118490 w 12192000"/>
              <a:gd name="connsiteY871" fmla="*/ 153934 h 5494765"/>
              <a:gd name="connsiteX872" fmla="*/ 10135995 w 12192000"/>
              <a:gd name="connsiteY872" fmla="*/ 181735 h 5494765"/>
              <a:gd name="connsiteX873" fmla="*/ 10231238 w 12192000"/>
              <a:gd name="connsiteY873" fmla="*/ 274404 h 5494765"/>
              <a:gd name="connsiteX874" fmla="*/ 10464970 w 12192000"/>
              <a:gd name="connsiteY874" fmla="*/ 274404 h 5494765"/>
              <a:gd name="connsiteX875" fmla="*/ 10347589 w 12192000"/>
              <a:gd name="connsiteY875" fmla="*/ 378914 h 5494765"/>
              <a:gd name="connsiteX876" fmla="*/ 10493801 w 12192000"/>
              <a:gd name="connsiteY876" fmla="*/ 413408 h 5494765"/>
              <a:gd name="connsiteX877" fmla="*/ 10498635 w 12192000"/>
              <a:gd name="connsiteY877" fmla="*/ 417939 h 5494765"/>
              <a:gd name="connsiteX878" fmla="*/ 10250402 w 12192000"/>
              <a:gd name="connsiteY878" fmla="*/ 417939 h 5494765"/>
              <a:gd name="connsiteX879" fmla="*/ 10245138 w 12192000"/>
              <a:gd name="connsiteY879" fmla="*/ 371191 h 5494765"/>
              <a:gd name="connsiteX880" fmla="*/ 10233297 w 12192000"/>
              <a:gd name="connsiteY880" fmla="*/ 341847 h 5494765"/>
              <a:gd name="connsiteX881" fmla="*/ 10192626 w 12192000"/>
              <a:gd name="connsiteY881" fmla="*/ 291908 h 5494765"/>
              <a:gd name="connsiteX882" fmla="*/ 10184903 w 12192000"/>
              <a:gd name="connsiteY882" fmla="*/ 297056 h 5494765"/>
              <a:gd name="connsiteX883" fmla="*/ 10136509 w 12192000"/>
              <a:gd name="connsiteY883" fmla="*/ 389210 h 5494765"/>
              <a:gd name="connsiteX884" fmla="*/ 10101500 w 12192000"/>
              <a:gd name="connsiteY884" fmla="*/ 345450 h 5494765"/>
              <a:gd name="connsiteX885" fmla="*/ 10009861 w 12192000"/>
              <a:gd name="connsiteY885" fmla="*/ 240939 h 5494765"/>
              <a:gd name="connsiteX886" fmla="*/ 9953230 w 12192000"/>
              <a:gd name="connsiteY886" fmla="*/ 155994 h 5494765"/>
              <a:gd name="connsiteX887" fmla="*/ 9922855 w 12192000"/>
              <a:gd name="connsiteY887" fmla="*/ 135399 h 5494765"/>
              <a:gd name="connsiteX888" fmla="*/ 9861076 w 12192000"/>
              <a:gd name="connsiteY888" fmla="*/ 131281 h 5494765"/>
              <a:gd name="connsiteX889" fmla="*/ 9902778 w 12192000"/>
              <a:gd name="connsiteY889" fmla="*/ 215713 h 5494765"/>
              <a:gd name="connsiteX890" fmla="*/ 9963012 w 12192000"/>
              <a:gd name="connsiteY890" fmla="*/ 248663 h 5494765"/>
              <a:gd name="connsiteX891" fmla="*/ 10045063 w 12192000"/>
              <a:gd name="connsiteY891" fmla="*/ 331807 h 5494765"/>
              <a:gd name="connsiteX892" fmla="*/ 10069749 w 12192000"/>
              <a:gd name="connsiteY892" fmla="*/ 417939 h 5494765"/>
              <a:gd name="connsiteX893" fmla="*/ 10023209 w 12192000"/>
              <a:gd name="connsiteY893" fmla="*/ 417939 h 5494765"/>
              <a:gd name="connsiteX894" fmla="*/ 9992357 w 12192000"/>
              <a:gd name="connsiteY894" fmla="*/ 367588 h 5494765"/>
              <a:gd name="connsiteX895" fmla="*/ 9981031 w 12192000"/>
              <a:gd name="connsiteY895" fmla="*/ 342876 h 5494765"/>
              <a:gd name="connsiteX896" fmla="*/ 9860561 w 12192000"/>
              <a:gd name="connsiteY896" fmla="*/ 379944 h 5494765"/>
              <a:gd name="connsiteX897" fmla="*/ 9876006 w 12192000"/>
              <a:gd name="connsiteY897" fmla="*/ 396933 h 5494765"/>
              <a:gd name="connsiteX898" fmla="*/ 9896592 w 12192000"/>
              <a:gd name="connsiteY898" fmla="*/ 417939 h 5494765"/>
              <a:gd name="connsiteX899" fmla="*/ 9630943 w 12192000"/>
              <a:gd name="connsiteY899" fmla="*/ 417939 h 5494765"/>
              <a:gd name="connsiteX900" fmla="*/ 9617562 w 12192000"/>
              <a:gd name="connsiteY900" fmla="*/ 408260 h 5494765"/>
              <a:gd name="connsiteX901" fmla="*/ 9592850 w 12192000"/>
              <a:gd name="connsiteY901" fmla="*/ 391785 h 5494765"/>
              <a:gd name="connsiteX902" fmla="*/ 9564020 w 12192000"/>
              <a:gd name="connsiteY902" fmla="*/ 347509 h 5494765"/>
              <a:gd name="connsiteX903" fmla="*/ 9553209 w 12192000"/>
              <a:gd name="connsiteY903" fmla="*/ 333609 h 5494765"/>
              <a:gd name="connsiteX904" fmla="*/ 9387434 w 12192000"/>
              <a:gd name="connsiteY904" fmla="*/ 340816 h 5494765"/>
              <a:gd name="connsiteX905" fmla="*/ 9386404 w 12192000"/>
              <a:gd name="connsiteY905" fmla="*/ 346479 h 5494765"/>
              <a:gd name="connsiteX906" fmla="*/ 9453846 w 12192000"/>
              <a:gd name="connsiteY906" fmla="*/ 368103 h 5494765"/>
              <a:gd name="connsiteX907" fmla="*/ 9513566 w 12192000"/>
              <a:gd name="connsiteY907" fmla="*/ 391270 h 5494765"/>
              <a:gd name="connsiteX908" fmla="*/ 9592274 w 12192000"/>
              <a:gd name="connsiteY908" fmla="*/ 417939 h 5494765"/>
              <a:gd name="connsiteX909" fmla="*/ 9158726 w 12192000"/>
              <a:gd name="connsiteY909" fmla="*/ 417939 h 5494765"/>
              <a:gd name="connsiteX910" fmla="*/ 9155761 w 12192000"/>
              <a:gd name="connsiteY910" fmla="*/ 401052 h 5494765"/>
              <a:gd name="connsiteX911" fmla="*/ 9163998 w 12192000"/>
              <a:gd name="connsiteY911" fmla="*/ 375310 h 5494765"/>
              <a:gd name="connsiteX912" fmla="*/ 9208273 w 12192000"/>
              <a:gd name="connsiteY912" fmla="*/ 334124 h 5494765"/>
              <a:gd name="connsiteX913" fmla="*/ 9135683 w 12192000"/>
              <a:gd name="connsiteY913" fmla="*/ 314560 h 5494765"/>
              <a:gd name="connsiteX914" fmla="*/ 9098100 w 12192000"/>
              <a:gd name="connsiteY914" fmla="*/ 369646 h 5494765"/>
              <a:gd name="connsiteX915" fmla="*/ 9092626 w 12192000"/>
              <a:gd name="connsiteY915" fmla="*/ 417939 h 5494765"/>
              <a:gd name="connsiteX916" fmla="*/ 8778438 w 12192000"/>
              <a:gd name="connsiteY916" fmla="*/ 417939 h 5494765"/>
              <a:gd name="connsiteX917" fmla="*/ 8795510 w 12192000"/>
              <a:gd name="connsiteY917" fmla="*/ 365979 h 5494765"/>
              <a:gd name="connsiteX918" fmla="*/ 8849953 w 12192000"/>
              <a:gd name="connsiteY918" fmla="*/ 250721 h 5494765"/>
              <a:gd name="connsiteX919" fmla="*/ 9034262 w 12192000"/>
              <a:gd name="connsiteY919" fmla="*/ 88550 h 5494765"/>
              <a:gd name="connsiteX920" fmla="*/ 9641759 w 12192000"/>
              <a:gd name="connsiteY920" fmla="*/ 57660 h 5494765"/>
              <a:gd name="connsiteX921" fmla="*/ 9867769 w 12192000"/>
              <a:gd name="connsiteY921" fmla="*/ 117381 h 5494765"/>
              <a:gd name="connsiteX922" fmla="*/ 9949627 w 12192000"/>
              <a:gd name="connsiteY922" fmla="*/ 106569 h 5494765"/>
              <a:gd name="connsiteX923" fmla="*/ 10019643 w 12192000"/>
              <a:gd name="connsiteY923" fmla="*/ 61265 h 5494765"/>
              <a:gd name="connsiteX924" fmla="*/ 10124669 w 12192000"/>
              <a:gd name="connsiteY924" fmla="*/ 0 h 5494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</a:cxnLst>
            <a:rect l="l" t="t" r="r" b="b"/>
            <a:pathLst>
              <a:path w="12192000" h="5494765">
                <a:moveTo>
                  <a:pt x="9525642" y="4131776"/>
                </a:moveTo>
                <a:lnTo>
                  <a:pt x="9528838" y="4131776"/>
                </a:lnTo>
                <a:lnTo>
                  <a:pt x="9540853" y="4164963"/>
                </a:lnTo>
                <a:close/>
                <a:moveTo>
                  <a:pt x="9270630" y="4131776"/>
                </a:moveTo>
                <a:lnTo>
                  <a:pt x="9476942" y="4131776"/>
                </a:lnTo>
                <a:lnTo>
                  <a:pt x="9486796" y="4157755"/>
                </a:lnTo>
                <a:cubicBezTo>
                  <a:pt x="9513052" y="4250424"/>
                  <a:pt x="9541883" y="4342579"/>
                  <a:pt x="9572257" y="4433703"/>
                </a:cubicBezTo>
                <a:cubicBezTo>
                  <a:pt x="9584098" y="4468712"/>
                  <a:pt x="9602632" y="4501145"/>
                  <a:pt x="9619106" y="4534609"/>
                </a:cubicBezTo>
                <a:cubicBezTo>
                  <a:pt x="9623740" y="4544391"/>
                  <a:pt x="9631978" y="4552114"/>
                  <a:pt x="9638670" y="4560867"/>
                </a:cubicBezTo>
                <a:cubicBezTo>
                  <a:pt x="9641244" y="4560352"/>
                  <a:pt x="9643818" y="4559836"/>
                  <a:pt x="9646392" y="4559321"/>
                </a:cubicBezTo>
                <a:cubicBezTo>
                  <a:pt x="9647422" y="4549025"/>
                  <a:pt x="9651541" y="4537699"/>
                  <a:pt x="9649481" y="4527917"/>
                </a:cubicBezTo>
                <a:cubicBezTo>
                  <a:pt x="9638670" y="4460989"/>
                  <a:pt x="9629918" y="4393547"/>
                  <a:pt x="9614988" y="4327648"/>
                </a:cubicBezTo>
                <a:lnTo>
                  <a:pt x="9560935" y="4131776"/>
                </a:lnTo>
                <a:lnTo>
                  <a:pt x="9622769" y="4131776"/>
                </a:lnTo>
                <a:lnTo>
                  <a:pt x="9661837" y="4213872"/>
                </a:lnTo>
                <a:cubicBezTo>
                  <a:pt x="9702509" y="4292125"/>
                  <a:pt x="9717439" y="4376043"/>
                  <a:pt x="9707143" y="4463564"/>
                </a:cubicBezTo>
                <a:cubicBezTo>
                  <a:pt x="9699935" y="4523798"/>
                  <a:pt x="9688608" y="4583518"/>
                  <a:pt x="9677797" y="4643239"/>
                </a:cubicBezTo>
                <a:cubicBezTo>
                  <a:pt x="9665956" y="4708107"/>
                  <a:pt x="9649481" y="4772461"/>
                  <a:pt x="9656174" y="4838874"/>
                </a:cubicBezTo>
                <a:cubicBezTo>
                  <a:pt x="9666986" y="4941324"/>
                  <a:pt x="9681916" y="5043261"/>
                  <a:pt x="9690668" y="5145712"/>
                </a:cubicBezTo>
                <a:cubicBezTo>
                  <a:pt x="9698906" y="5244044"/>
                  <a:pt x="9701994" y="5342376"/>
                  <a:pt x="9705083" y="5441224"/>
                </a:cubicBezTo>
                <a:cubicBezTo>
                  <a:pt x="9705598" y="5458727"/>
                  <a:pt x="9694787" y="5476746"/>
                  <a:pt x="9689124" y="5494765"/>
                </a:cubicBezTo>
                <a:cubicBezTo>
                  <a:pt x="9683460" y="5494765"/>
                  <a:pt x="9677797" y="5494765"/>
                  <a:pt x="9672134" y="5494765"/>
                </a:cubicBezTo>
                <a:cubicBezTo>
                  <a:pt x="9637126" y="5449461"/>
                  <a:pt x="9633522" y="5394888"/>
                  <a:pt x="9625285" y="5341347"/>
                </a:cubicBezTo>
                <a:cubicBezTo>
                  <a:pt x="9616532" y="5285745"/>
                  <a:pt x="9607780" y="5229628"/>
                  <a:pt x="9600573" y="5174027"/>
                </a:cubicBezTo>
                <a:cubicBezTo>
                  <a:pt x="9598514" y="5159097"/>
                  <a:pt x="9591821" y="5148800"/>
                  <a:pt x="9578435" y="5152404"/>
                </a:cubicBezTo>
                <a:cubicBezTo>
                  <a:pt x="9570713" y="5154464"/>
                  <a:pt x="9561446" y="5167849"/>
                  <a:pt x="9561446" y="5176602"/>
                </a:cubicBezTo>
                <a:cubicBezTo>
                  <a:pt x="9560931" y="5206461"/>
                  <a:pt x="9564020" y="5236321"/>
                  <a:pt x="9566079" y="5266182"/>
                </a:cubicBezTo>
                <a:cubicBezTo>
                  <a:pt x="9567624" y="5286260"/>
                  <a:pt x="9569168" y="5306338"/>
                  <a:pt x="9570198" y="5325902"/>
                </a:cubicBezTo>
                <a:cubicBezTo>
                  <a:pt x="9572257" y="5355762"/>
                  <a:pt x="9557842" y="5386136"/>
                  <a:pt x="9536219" y="5396948"/>
                </a:cubicBezTo>
                <a:cubicBezTo>
                  <a:pt x="9517171" y="5406215"/>
                  <a:pt x="9475984" y="5397978"/>
                  <a:pt x="9457451" y="5380988"/>
                </a:cubicBezTo>
                <a:cubicBezTo>
                  <a:pt x="9455391" y="5378929"/>
                  <a:pt x="9453332" y="5376869"/>
                  <a:pt x="9452302" y="5374296"/>
                </a:cubicBezTo>
                <a:cubicBezTo>
                  <a:pt x="9427590" y="5310457"/>
                  <a:pt x="9401334" y="5247133"/>
                  <a:pt x="9379712" y="5182264"/>
                </a:cubicBezTo>
                <a:cubicBezTo>
                  <a:pt x="9368385" y="5148800"/>
                  <a:pt x="9376107" y="5115851"/>
                  <a:pt x="9399275" y="5087536"/>
                </a:cubicBezTo>
                <a:cubicBezTo>
                  <a:pt x="9403394" y="5082388"/>
                  <a:pt x="9406482" y="5076724"/>
                  <a:pt x="9410600" y="5072091"/>
                </a:cubicBezTo>
                <a:cubicBezTo>
                  <a:pt x="9456420" y="5021638"/>
                  <a:pt x="9477014" y="4962433"/>
                  <a:pt x="9482676" y="4893960"/>
                </a:cubicBezTo>
                <a:cubicBezTo>
                  <a:pt x="9494003" y="4747234"/>
                  <a:pt x="9492460" y="4602567"/>
                  <a:pt x="9449214" y="4460475"/>
                </a:cubicBezTo>
                <a:cubicBezTo>
                  <a:pt x="9446124" y="4450178"/>
                  <a:pt x="9442006" y="4440396"/>
                  <a:pt x="9436858" y="4431129"/>
                </a:cubicBezTo>
                <a:close/>
                <a:moveTo>
                  <a:pt x="9062926" y="4131776"/>
                </a:moveTo>
                <a:lnTo>
                  <a:pt x="9176962" y="4131776"/>
                </a:lnTo>
                <a:lnTo>
                  <a:pt x="9277647" y="4247142"/>
                </a:lnTo>
                <a:cubicBezTo>
                  <a:pt x="9317417" y="4301650"/>
                  <a:pt x="9351653" y="4360083"/>
                  <a:pt x="9378167" y="4423922"/>
                </a:cubicBezTo>
                <a:cubicBezTo>
                  <a:pt x="9399275" y="4474375"/>
                  <a:pt x="9412660" y="4526888"/>
                  <a:pt x="9408026" y="4582489"/>
                </a:cubicBezTo>
                <a:cubicBezTo>
                  <a:pt x="9402879" y="4648387"/>
                  <a:pt x="9371474" y="4699356"/>
                  <a:pt x="9316387" y="4734363"/>
                </a:cubicBezTo>
                <a:cubicBezTo>
                  <a:pt x="9290131" y="4751353"/>
                  <a:pt x="9260787" y="4763194"/>
                  <a:pt x="9231955" y="4775550"/>
                </a:cubicBezTo>
                <a:cubicBezTo>
                  <a:pt x="9216510" y="4782243"/>
                  <a:pt x="9204670" y="4776064"/>
                  <a:pt x="9203640" y="4758045"/>
                </a:cubicBezTo>
                <a:cubicBezTo>
                  <a:pt x="9203125" y="4737967"/>
                  <a:pt x="9201065" y="4717375"/>
                  <a:pt x="9205699" y="4698325"/>
                </a:cubicBezTo>
                <a:cubicBezTo>
                  <a:pt x="9235560" y="4575281"/>
                  <a:pt x="9217541" y="4458415"/>
                  <a:pt x="9163484" y="4345667"/>
                </a:cubicBezTo>
                <a:cubicBezTo>
                  <a:pt x="9147008" y="4311689"/>
                  <a:pt x="9132594" y="4276166"/>
                  <a:pt x="9113030" y="4244247"/>
                </a:cubicBezTo>
                <a:cubicBezTo>
                  <a:pt x="9090893" y="4208466"/>
                  <a:pt x="9074933" y="4170883"/>
                  <a:pt x="9062963" y="4131949"/>
                </a:cubicBezTo>
                <a:close/>
                <a:moveTo>
                  <a:pt x="8885533" y="4131776"/>
                </a:moveTo>
                <a:lnTo>
                  <a:pt x="9003206" y="4131776"/>
                </a:lnTo>
                <a:lnTo>
                  <a:pt x="9003887" y="4133559"/>
                </a:lnTo>
                <a:cubicBezTo>
                  <a:pt x="9007490" y="4147458"/>
                  <a:pt x="9010064" y="4161874"/>
                  <a:pt x="9010064" y="4175774"/>
                </a:cubicBezTo>
                <a:cubicBezTo>
                  <a:pt x="9010064" y="4210783"/>
                  <a:pt x="9023965" y="4239613"/>
                  <a:pt x="9046618" y="4264840"/>
                </a:cubicBezTo>
                <a:cubicBezTo>
                  <a:pt x="9063092" y="4282859"/>
                  <a:pt x="9079566" y="4300878"/>
                  <a:pt x="9097070" y="4317352"/>
                </a:cubicBezTo>
                <a:cubicBezTo>
                  <a:pt x="9143920" y="4359569"/>
                  <a:pt x="9159365" y="4411050"/>
                  <a:pt x="9145465" y="4472315"/>
                </a:cubicBezTo>
                <a:cubicBezTo>
                  <a:pt x="9136712" y="4510413"/>
                  <a:pt x="9131049" y="4549540"/>
                  <a:pt x="9124357" y="4588152"/>
                </a:cubicBezTo>
                <a:cubicBezTo>
                  <a:pt x="9123327" y="4593300"/>
                  <a:pt x="9122812" y="4597934"/>
                  <a:pt x="9122812" y="4603082"/>
                </a:cubicBezTo>
                <a:cubicBezTo>
                  <a:pt x="9119723" y="4650962"/>
                  <a:pt x="9130534" y="4666921"/>
                  <a:pt x="9177384" y="4683395"/>
                </a:cubicBezTo>
                <a:cubicBezTo>
                  <a:pt x="9164513" y="4702959"/>
                  <a:pt x="9145465" y="4711196"/>
                  <a:pt x="9124357" y="4713770"/>
                </a:cubicBezTo>
                <a:cubicBezTo>
                  <a:pt x="9046618" y="4722522"/>
                  <a:pt x="8978660" y="4670524"/>
                  <a:pt x="8966818" y="4594330"/>
                </a:cubicBezTo>
                <a:cubicBezTo>
                  <a:pt x="8945712" y="4460475"/>
                  <a:pt x="8927177" y="4326105"/>
                  <a:pt x="8902980" y="4192248"/>
                </a:cubicBezTo>
                <a:close/>
                <a:moveTo>
                  <a:pt x="8636386" y="4131776"/>
                </a:moveTo>
                <a:lnTo>
                  <a:pt x="8799479" y="4131776"/>
                </a:lnTo>
                <a:lnTo>
                  <a:pt x="8845191" y="4210010"/>
                </a:lnTo>
                <a:cubicBezTo>
                  <a:pt x="8865784" y="4265483"/>
                  <a:pt x="8876467" y="4324560"/>
                  <a:pt x="8876724" y="4387369"/>
                </a:cubicBezTo>
                <a:cubicBezTo>
                  <a:pt x="8876724" y="4416714"/>
                  <a:pt x="8880328" y="4446059"/>
                  <a:pt x="8879813" y="4475405"/>
                </a:cubicBezTo>
                <a:cubicBezTo>
                  <a:pt x="8879298" y="4523283"/>
                  <a:pt x="8892684" y="4567559"/>
                  <a:pt x="8918425" y="4607201"/>
                </a:cubicBezTo>
                <a:cubicBezTo>
                  <a:pt x="8951374" y="4658168"/>
                  <a:pt x="8986897" y="4707077"/>
                  <a:pt x="9018817" y="4753413"/>
                </a:cubicBezTo>
                <a:cubicBezTo>
                  <a:pt x="8952404" y="4736937"/>
                  <a:pt x="8890110" y="4703473"/>
                  <a:pt x="8847379" y="4639120"/>
                </a:cubicBezTo>
                <a:cubicBezTo>
                  <a:pt x="8804648" y="4575281"/>
                  <a:pt x="8787144" y="4504235"/>
                  <a:pt x="8778907" y="4429585"/>
                </a:cubicBezTo>
                <a:cubicBezTo>
                  <a:pt x="8774273" y="4386854"/>
                  <a:pt x="8769639" y="4344124"/>
                  <a:pt x="8759343" y="4302422"/>
                </a:cubicBezTo>
                <a:cubicBezTo>
                  <a:pt x="8753165" y="4277196"/>
                  <a:pt x="8739266" y="4251969"/>
                  <a:pt x="8722276" y="4231891"/>
                </a:cubicBezTo>
                <a:close/>
                <a:moveTo>
                  <a:pt x="8668669" y="3835858"/>
                </a:moveTo>
                <a:cubicBezTo>
                  <a:pt x="8677357" y="3836760"/>
                  <a:pt x="8685980" y="3840621"/>
                  <a:pt x="8694475" y="3845769"/>
                </a:cubicBezTo>
                <a:cubicBezTo>
                  <a:pt x="8737206" y="3871510"/>
                  <a:pt x="8772728" y="3905489"/>
                  <a:pt x="8801558" y="3946161"/>
                </a:cubicBezTo>
                <a:cubicBezTo>
                  <a:pt x="8827815" y="3983486"/>
                  <a:pt x="8849181" y="4022871"/>
                  <a:pt x="8865977" y="4063992"/>
                </a:cubicBezTo>
                <a:lnTo>
                  <a:pt x="8885533" y="4131776"/>
                </a:lnTo>
                <a:lnTo>
                  <a:pt x="8799479" y="4131776"/>
                </a:lnTo>
                <a:lnTo>
                  <a:pt x="8754195" y="4054275"/>
                </a:lnTo>
                <a:cubicBezTo>
                  <a:pt x="8721246" y="4014118"/>
                  <a:pt x="8686752" y="3974991"/>
                  <a:pt x="8653288" y="3934835"/>
                </a:cubicBezTo>
                <a:cubicBezTo>
                  <a:pt x="8644536" y="3924023"/>
                  <a:pt x="8636300" y="3911666"/>
                  <a:pt x="8631150" y="3898797"/>
                </a:cubicBezTo>
                <a:cubicBezTo>
                  <a:pt x="8622399" y="3877173"/>
                  <a:pt x="8627547" y="3854521"/>
                  <a:pt x="8642477" y="3843709"/>
                </a:cubicBezTo>
                <a:cubicBezTo>
                  <a:pt x="8651229" y="3837017"/>
                  <a:pt x="8659981" y="3834958"/>
                  <a:pt x="8668669" y="3835858"/>
                </a:cubicBezTo>
                <a:close/>
                <a:moveTo>
                  <a:pt x="9330224" y="3780772"/>
                </a:moveTo>
                <a:cubicBezTo>
                  <a:pt x="9339297" y="3782703"/>
                  <a:pt x="9346763" y="3788880"/>
                  <a:pt x="9355000" y="3799949"/>
                </a:cubicBezTo>
                <a:cubicBezTo>
                  <a:pt x="9369415" y="3819513"/>
                  <a:pt x="9384860" y="3838561"/>
                  <a:pt x="9395671" y="3860185"/>
                </a:cubicBezTo>
                <a:cubicBezTo>
                  <a:pt x="9430164" y="3928142"/>
                  <a:pt x="9462599" y="3997129"/>
                  <a:pt x="9495548" y="4066115"/>
                </a:cubicBezTo>
                <a:lnTo>
                  <a:pt x="9525642" y="4131776"/>
                </a:lnTo>
                <a:lnTo>
                  <a:pt x="9476942" y="4131776"/>
                </a:lnTo>
                <a:lnTo>
                  <a:pt x="9459864" y="4086749"/>
                </a:lnTo>
                <a:cubicBezTo>
                  <a:pt x="9427526" y="4020071"/>
                  <a:pt x="9378682" y="3966497"/>
                  <a:pt x="9310724" y="3927111"/>
                </a:cubicBezTo>
                <a:cubicBezTo>
                  <a:pt x="9303517" y="3922993"/>
                  <a:pt x="9295280" y="3917331"/>
                  <a:pt x="9292705" y="3910123"/>
                </a:cubicBezTo>
                <a:cubicBezTo>
                  <a:pt x="9283438" y="3885926"/>
                  <a:pt x="9274172" y="3861728"/>
                  <a:pt x="9268508" y="3837017"/>
                </a:cubicBezTo>
                <a:cubicBezTo>
                  <a:pt x="9262845" y="3811791"/>
                  <a:pt x="9273142" y="3795315"/>
                  <a:pt x="9295794" y="3787078"/>
                </a:cubicBezTo>
                <a:cubicBezTo>
                  <a:pt x="9310467" y="3781158"/>
                  <a:pt x="9321150" y="3778841"/>
                  <a:pt x="9330224" y="3780772"/>
                </a:cubicBezTo>
                <a:close/>
                <a:moveTo>
                  <a:pt x="9323595" y="3683083"/>
                </a:moveTo>
                <a:cubicBezTo>
                  <a:pt x="9343674" y="3694409"/>
                  <a:pt x="9364781" y="3705736"/>
                  <a:pt x="9377138" y="3723239"/>
                </a:cubicBezTo>
                <a:cubicBezTo>
                  <a:pt x="9404423" y="3760822"/>
                  <a:pt x="9430680" y="3799949"/>
                  <a:pt x="9450758" y="3841135"/>
                </a:cubicBezTo>
                <a:cubicBezTo>
                  <a:pt x="9488598" y="3918617"/>
                  <a:pt x="9519874" y="3998416"/>
                  <a:pt x="9546580" y="4079759"/>
                </a:cubicBezTo>
                <a:lnTo>
                  <a:pt x="9560935" y="4131776"/>
                </a:lnTo>
                <a:lnTo>
                  <a:pt x="9528838" y="4131776"/>
                </a:lnTo>
                <a:lnTo>
                  <a:pt x="9450758" y="3916108"/>
                </a:lnTo>
                <a:cubicBezTo>
                  <a:pt x="9414205" y="3835987"/>
                  <a:pt x="9371474" y="3758506"/>
                  <a:pt x="9323595" y="3683083"/>
                </a:cubicBezTo>
                <a:close/>
                <a:moveTo>
                  <a:pt x="8524517" y="3218257"/>
                </a:moveTo>
                <a:cubicBezTo>
                  <a:pt x="8534105" y="3219995"/>
                  <a:pt x="8543372" y="3225143"/>
                  <a:pt x="8551352" y="3231579"/>
                </a:cubicBezTo>
                <a:cubicBezTo>
                  <a:pt x="8564738" y="3242390"/>
                  <a:pt x="8574520" y="3257835"/>
                  <a:pt x="8584816" y="3272249"/>
                </a:cubicBezTo>
                <a:cubicBezTo>
                  <a:pt x="8588935" y="3277914"/>
                  <a:pt x="8589964" y="3285636"/>
                  <a:pt x="8593054" y="3291814"/>
                </a:cubicBezTo>
                <a:cubicBezTo>
                  <a:pt x="8651229" y="3405076"/>
                  <a:pt x="8713523" y="3515764"/>
                  <a:pt x="8787658" y="3619759"/>
                </a:cubicBezTo>
                <a:cubicBezTo>
                  <a:pt x="8835538" y="3686687"/>
                  <a:pt x="8885991" y="3751555"/>
                  <a:pt x="8950344" y="3804068"/>
                </a:cubicBezTo>
                <a:cubicBezTo>
                  <a:pt x="8980719" y="3828779"/>
                  <a:pt x="9000282" y="3861728"/>
                  <a:pt x="9011094" y="3898797"/>
                </a:cubicBezTo>
                <a:cubicBezTo>
                  <a:pt x="9021906" y="3935864"/>
                  <a:pt x="9031172" y="3973447"/>
                  <a:pt x="9036836" y="4011544"/>
                </a:cubicBezTo>
                <a:lnTo>
                  <a:pt x="9062926" y="4131776"/>
                </a:lnTo>
                <a:lnTo>
                  <a:pt x="9003206" y="4131776"/>
                </a:lnTo>
                <a:lnTo>
                  <a:pt x="8957617" y="4012445"/>
                </a:lnTo>
                <a:cubicBezTo>
                  <a:pt x="8938118" y="3974090"/>
                  <a:pt x="8914821" y="3937666"/>
                  <a:pt x="8888565" y="3902915"/>
                </a:cubicBezTo>
                <a:cubicBezTo>
                  <a:pt x="8845834" y="3846284"/>
                  <a:pt x="8802589" y="3790683"/>
                  <a:pt x="8759858" y="3734052"/>
                </a:cubicBezTo>
                <a:cubicBezTo>
                  <a:pt x="8653288" y="3592474"/>
                  <a:pt x="8559590" y="3443173"/>
                  <a:pt x="8492662" y="3278428"/>
                </a:cubicBezTo>
                <a:cubicBezTo>
                  <a:pt x="8484940" y="3260924"/>
                  <a:pt x="8476702" y="3240331"/>
                  <a:pt x="8495751" y="3225400"/>
                </a:cubicBezTo>
                <a:cubicBezTo>
                  <a:pt x="8505018" y="3218193"/>
                  <a:pt x="8514928" y="3216520"/>
                  <a:pt x="8524517" y="3218257"/>
                </a:cubicBezTo>
                <a:close/>
                <a:moveTo>
                  <a:pt x="8949315" y="3105446"/>
                </a:moveTo>
                <a:cubicBezTo>
                  <a:pt x="8958581" y="3105446"/>
                  <a:pt x="8965789" y="3103901"/>
                  <a:pt x="8972482" y="3105446"/>
                </a:cubicBezTo>
                <a:cubicBezTo>
                  <a:pt x="9050221" y="3122949"/>
                  <a:pt x="9119723" y="3155898"/>
                  <a:pt x="9174295" y="3215618"/>
                </a:cubicBezTo>
                <a:cubicBezTo>
                  <a:pt x="9209304" y="3253716"/>
                  <a:pt x="9222174" y="3298507"/>
                  <a:pt x="9210333" y="3350504"/>
                </a:cubicBezTo>
                <a:cubicBezTo>
                  <a:pt x="9166058" y="3546139"/>
                  <a:pt x="9158850" y="3742803"/>
                  <a:pt x="9187680" y="3941012"/>
                </a:cubicBezTo>
                <a:cubicBezTo>
                  <a:pt x="9191285" y="3963665"/>
                  <a:pt x="9191285" y="3988376"/>
                  <a:pt x="9201580" y="4007426"/>
                </a:cubicBezTo>
                <a:lnTo>
                  <a:pt x="9270630" y="4131776"/>
                </a:lnTo>
                <a:lnTo>
                  <a:pt x="9176962" y="4131776"/>
                </a:lnTo>
                <a:lnTo>
                  <a:pt x="9143920" y="4093916"/>
                </a:lnTo>
                <a:cubicBezTo>
                  <a:pt x="9134652" y="4084650"/>
                  <a:pt x="9131049" y="4075897"/>
                  <a:pt x="9131049" y="4062512"/>
                </a:cubicBezTo>
                <a:cubicBezTo>
                  <a:pt x="9131564" y="4013088"/>
                  <a:pt x="9130534" y="3964180"/>
                  <a:pt x="9127960" y="3914756"/>
                </a:cubicBezTo>
                <a:cubicBezTo>
                  <a:pt x="9124357" y="3841135"/>
                  <a:pt x="9117664" y="3768030"/>
                  <a:pt x="9115604" y="3694409"/>
                </a:cubicBezTo>
                <a:cubicBezTo>
                  <a:pt x="9114060" y="3649620"/>
                  <a:pt x="9119723" y="3604314"/>
                  <a:pt x="9119723" y="3559525"/>
                </a:cubicBezTo>
                <a:cubicBezTo>
                  <a:pt x="9119209" y="3392720"/>
                  <a:pt x="9073903" y="3241876"/>
                  <a:pt x="8956522" y="3118317"/>
                </a:cubicBezTo>
                <a:cubicBezTo>
                  <a:pt x="8953948" y="3115743"/>
                  <a:pt x="8952404" y="3111624"/>
                  <a:pt x="8949315" y="3105446"/>
                </a:cubicBezTo>
                <a:close/>
                <a:moveTo>
                  <a:pt x="10097513" y="3099640"/>
                </a:moveTo>
                <a:cubicBezTo>
                  <a:pt x="10201193" y="3108663"/>
                  <a:pt x="10315219" y="3191100"/>
                  <a:pt x="10294047" y="3336603"/>
                </a:cubicBezTo>
                <a:cubicBezTo>
                  <a:pt x="10283750" y="3409195"/>
                  <a:pt x="10250286" y="3472518"/>
                  <a:pt x="10207040" y="3530180"/>
                </a:cubicBezTo>
                <a:cubicBezTo>
                  <a:pt x="10167399" y="3583206"/>
                  <a:pt x="10112313" y="3616670"/>
                  <a:pt x="10049504" y="3636234"/>
                </a:cubicBezTo>
                <a:cubicBezTo>
                  <a:pt x="10008318" y="3649105"/>
                  <a:pt x="9990813" y="3631086"/>
                  <a:pt x="9999565" y="3588869"/>
                </a:cubicBezTo>
                <a:cubicBezTo>
                  <a:pt x="10007287" y="3549228"/>
                  <a:pt x="10016040" y="3509071"/>
                  <a:pt x="10021187" y="3468915"/>
                </a:cubicBezTo>
                <a:cubicBezTo>
                  <a:pt x="10026851" y="3423609"/>
                  <a:pt x="10030455" y="3378304"/>
                  <a:pt x="9987723" y="3343811"/>
                </a:cubicBezTo>
                <a:cubicBezTo>
                  <a:pt x="10020158" y="3323732"/>
                  <a:pt x="10051048" y="3304170"/>
                  <a:pt x="10081938" y="3285120"/>
                </a:cubicBezTo>
                <a:cubicBezTo>
                  <a:pt x="10081423" y="3282032"/>
                  <a:pt x="10080394" y="3278943"/>
                  <a:pt x="10079363" y="3275854"/>
                </a:cubicBezTo>
                <a:cubicBezTo>
                  <a:pt x="10069067" y="3275854"/>
                  <a:pt x="10058256" y="3273795"/>
                  <a:pt x="10048988" y="3276369"/>
                </a:cubicBezTo>
                <a:cubicBezTo>
                  <a:pt x="10026336" y="3282032"/>
                  <a:pt x="10004199" y="3291814"/>
                  <a:pt x="9981546" y="3296962"/>
                </a:cubicBezTo>
                <a:cubicBezTo>
                  <a:pt x="9930063" y="3308288"/>
                  <a:pt x="9878065" y="3317040"/>
                  <a:pt x="9826068" y="3327337"/>
                </a:cubicBezTo>
                <a:cubicBezTo>
                  <a:pt x="9777674" y="3337119"/>
                  <a:pt x="9730310" y="3349474"/>
                  <a:pt x="9687579" y="3377789"/>
                </a:cubicBezTo>
                <a:cubicBezTo>
                  <a:pt x="9697361" y="3391690"/>
                  <a:pt x="9704054" y="3410739"/>
                  <a:pt x="9715894" y="3415373"/>
                </a:cubicBezTo>
                <a:cubicBezTo>
                  <a:pt x="9728250" y="3420521"/>
                  <a:pt x="9745755" y="3411253"/>
                  <a:pt x="9761200" y="3408679"/>
                </a:cubicBezTo>
                <a:cubicBezTo>
                  <a:pt x="9764803" y="3408165"/>
                  <a:pt x="9768406" y="3407650"/>
                  <a:pt x="9772011" y="3407135"/>
                </a:cubicBezTo>
                <a:cubicBezTo>
                  <a:pt x="9804960" y="3403016"/>
                  <a:pt x="9817831" y="3413827"/>
                  <a:pt x="9820920" y="3447291"/>
                </a:cubicBezTo>
                <a:cubicBezTo>
                  <a:pt x="9824008" y="3480755"/>
                  <a:pt x="9826068" y="3514734"/>
                  <a:pt x="9830702" y="3547683"/>
                </a:cubicBezTo>
                <a:cubicBezTo>
                  <a:pt x="9833790" y="3566217"/>
                  <a:pt x="9839453" y="3584751"/>
                  <a:pt x="9847176" y="3602255"/>
                </a:cubicBezTo>
                <a:cubicBezTo>
                  <a:pt x="9857987" y="3626452"/>
                  <a:pt x="9871888" y="3649105"/>
                  <a:pt x="9884243" y="3672787"/>
                </a:cubicBezTo>
                <a:cubicBezTo>
                  <a:pt x="9882184" y="3675361"/>
                  <a:pt x="9880125" y="3677935"/>
                  <a:pt x="9878065" y="3680509"/>
                </a:cubicBezTo>
                <a:cubicBezTo>
                  <a:pt x="9864164" y="3675876"/>
                  <a:pt x="9848721" y="3673816"/>
                  <a:pt x="9837394" y="3665579"/>
                </a:cubicBezTo>
                <a:cubicBezTo>
                  <a:pt x="9813197" y="3648074"/>
                  <a:pt x="9786941" y="3630570"/>
                  <a:pt x="9769951" y="3606888"/>
                </a:cubicBezTo>
                <a:cubicBezTo>
                  <a:pt x="9724131" y="3544594"/>
                  <a:pt x="9683460" y="3479211"/>
                  <a:pt x="9640215" y="3415373"/>
                </a:cubicBezTo>
                <a:cubicBezTo>
                  <a:pt x="9631978" y="3404047"/>
                  <a:pt x="9622196" y="3393234"/>
                  <a:pt x="9613958" y="3381909"/>
                </a:cubicBezTo>
                <a:cubicBezTo>
                  <a:pt x="9597484" y="3359256"/>
                  <a:pt x="9578950" y="3338148"/>
                  <a:pt x="9566079" y="3313952"/>
                </a:cubicBezTo>
                <a:cubicBezTo>
                  <a:pt x="9552694" y="3287694"/>
                  <a:pt x="9562476" y="3270706"/>
                  <a:pt x="9591306" y="3265557"/>
                </a:cubicBezTo>
                <a:cubicBezTo>
                  <a:pt x="9635581" y="3257319"/>
                  <a:pt x="9679856" y="3250627"/>
                  <a:pt x="9724646" y="3245479"/>
                </a:cubicBezTo>
                <a:cubicBezTo>
                  <a:pt x="9778703" y="3239300"/>
                  <a:pt x="9827612" y="3224886"/>
                  <a:pt x="9870343" y="3186274"/>
                </a:cubicBezTo>
                <a:cubicBezTo>
                  <a:pt x="9921826" y="3139424"/>
                  <a:pt x="9983605" y="3109049"/>
                  <a:pt x="10054136" y="3100298"/>
                </a:cubicBezTo>
                <a:cubicBezTo>
                  <a:pt x="10068101" y="3098560"/>
                  <a:pt x="10082701" y="3098351"/>
                  <a:pt x="10097513" y="3099640"/>
                </a:cubicBezTo>
                <a:close/>
                <a:moveTo>
                  <a:pt x="8670793" y="2968501"/>
                </a:moveTo>
                <a:cubicBezTo>
                  <a:pt x="8677485" y="2967986"/>
                  <a:pt x="8685722" y="2972620"/>
                  <a:pt x="8691386" y="2977253"/>
                </a:cubicBezTo>
                <a:cubicBezTo>
                  <a:pt x="8780966" y="3051903"/>
                  <a:pt x="8854072" y="3139939"/>
                  <a:pt x="8906069" y="3244450"/>
                </a:cubicBezTo>
                <a:cubicBezTo>
                  <a:pt x="8965789" y="3365433"/>
                  <a:pt x="8997193" y="3493626"/>
                  <a:pt x="9013669" y="3626452"/>
                </a:cubicBezTo>
                <a:cubicBezTo>
                  <a:pt x="9018817" y="3669182"/>
                  <a:pt x="9026024" y="3712428"/>
                  <a:pt x="9031172" y="3755674"/>
                </a:cubicBezTo>
                <a:cubicBezTo>
                  <a:pt x="9031688" y="3762367"/>
                  <a:pt x="9029113" y="3773179"/>
                  <a:pt x="9024480" y="3775753"/>
                </a:cubicBezTo>
                <a:cubicBezTo>
                  <a:pt x="9019331" y="3778327"/>
                  <a:pt x="9009035" y="3775238"/>
                  <a:pt x="9003372" y="3771119"/>
                </a:cubicBezTo>
                <a:cubicBezTo>
                  <a:pt x="8997708" y="3767000"/>
                  <a:pt x="8993075" y="3759793"/>
                  <a:pt x="8989986" y="3753100"/>
                </a:cubicBezTo>
                <a:cubicBezTo>
                  <a:pt x="8976600" y="3724270"/>
                  <a:pt x="8965274" y="3693895"/>
                  <a:pt x="8951374" y="3665064"/>
                </a:cubicBezTo>
                <a:cubicBezTo>
                  <a:pt x="8852012" y="3453985"/>
                  <a:pt x="8717642" y="3266072"/>
                  <a:pt x="8565253" y="3090516"/>
                </a:cubicBezTo>
                <a:cubicBezTo>
                  <a:pt x="8543630" y="3065289"/>
                  <a:pt x="8540026" y="3043666"/>
                  <a:pt x="8554956" y="3010717"/>
                </a:cubicBezTo>
                <a:cubicBezTo>
                  <a:pt x="8590480" y="3039033"/>
                  <a:pt x="8626518" y="3064260"/>
                  <a:pt x="8658437" y="3094634"/>
                </a:cubicBezTo>
                <a:cubicBezTo>
                  <a:pt x="8758828" y="3189877"/>
                  <a:pt x="8819578" y="3309318"/>
                  <a:pt x="8858190" y="3441114"/>
                </a:cubicBezTo>
                <a:cubicBezTo>
                  <a:pt x="8864368" y="3463251"/>
                  <a:pt x="8880328" y="3471489"/>
                  <a:pt x="8898861" y="3479726"/>
                </a:cubicBezTo>
                <a:cubicBezTo>
                  <a:pt x="8911217" y="3438540"/>
                  <a:pt x="8890110" y="3292843"/>
                  <a:pt x="8862823" y="3232608"/>
                </a:cubicBezTo>
                <a:cubicBezTo>
                  <a:pt x="8801558" y="3095664"/>
                  <a:pt x="8683148" y="3029765"/>
                  <a:pt x="8547749" y="2985490"/>
                </a:cubicBezTo>
                <a:cubicBezTo>
                  <a:pt x="8548263" y="2982916"/>
                  <a:pt x="8548263" y="2980857"/>
                  <a:pt x="8548263" y="2978283"/>
                </a:cubicBezTo>
                <a:cubicBezTo>
                  <a:pt x="8588935" y="2974679"/>
                  <a:pt x="8630121" y="2971075"/>
                  <a:pt x="8670793" y="2968501"/>
                </a:cubicBezTo>
                <a:close/>
                <a:moveTo>
                  <a:pt x="9099644" y="2553549"/>
                </a:moveTo>
                <a:cubicBezTo>
                  <a:pt x="9092436" y="2556123"/>
                  <a:pt x="9085228" y="2560242"/>
                  <a:pt x="9079051" y="2564876"/>
                </a:cubicBezTo>
                <a:cubicBezTo>
                  <a:pt x="9027053" y="2604517"/>
                  <a:pt x="8969908" y="2606062"/>
                  <a:pt x="8909672" y="2590103"/>
                </a:cubicBezTo>
                <a:cubicBezTo>
                  <a:pt x="8880842" y="2582895"/>
                  <a:pt x="8852012" y="2574142"/>
                  <a:pt x="8819062" y="2564361"/>
                </a:cubicBezTo>
                <a:cubicBezTo>
                  <a:pt x="8885475" y="2652397"/>
                  <a:pt x="9002856" y="2681742"/>
                  <a:pt x="9096555" y="2637981"/>
                </a:cubicBezTo>
                <a:cubicBezTo>
                  <a:pt x="9122297" y="2626141"/>
                  <a:pt x="9135682" y="2607606"/>
                  <a:pt x="9136197" y="2579806"/>
                </a:cubicBezTo>
                <a:cubicBezTo>
                  <a:pt x="9136711" y="2556639"/>
                  <a:pt x="9121782" y="2545827"/>
                  <a:pt x="9099644" y="2553549"/>
                </a:cubicBezTo>
                <a:close/>
                <a:moveTo>
                  <a:pt x="10070610" y="2143747"/>
                </a:moveTo>
                <a:cubicBezTo>
                  <a:pt x="10026850" y="2175152"/>
                  <a:pt x="9982060" y="2205012"/>
                  <a:pt x="9939844" y="2237445"/>
                </a:cubicBezTo>
                <a:cubicBezTo>
                  <a:pt x="9849234" y="2306947"/>
                  <a:pt x="9747298" y="2323421"/>
                  <a:pt x="9637640" y="2307462"/>
                </a:cubicBezTo>
                <a:cubicBezTo>
                  <a:pt x="9622195" y="2305402"/>
                  <a:pt x="9602117" y="2301283"/>
                  <a:pt x="9597483" y="2318788"/>
                </a:cubicBezTo>
                <a:cubicBezTo>
                  <a:pt x="9591820" y="2338866"/>
                  <a:pt x="9612928" y="2345560"/>
                  <a:pt x="9627858" y="2350708"/>
                </a:cubicBezTo>
                <a:cubicBezTo>
                  <a:pt x="9720527" y="2382627"/>
                  <a:pt x="9811652" y="2382627"/>
                  <a:pt x="9899173" y="2333718"/>
                </a:cubicBezTo>
                <a:cubicBezTo>
                  <a:pt x="9954774" y="2302828"/>
                  <a:pt x="10005227" y="2265761"/>
                  <a:pt x="10042294" y="2213249"/>
                </a:cubicBezTo>
                <a:cubicBezTo>
                  <a:pt x="10056710" y="2192656"/>
                  <a:pt x="10065977" y="2168974"/>
                  <a:pt x="10077303" y="2146321"/>
                </a:cubicBezTo>
                <a:cubicBezTo>
                  <a:pt x="10074729" y="2145806"/>
                  <a:pt x="10072669" y="2144777"/>
                  <a:pt x="10070610" y="2143747"/>
                </a:cubicBezTo>
                <a:close/>
                <a:moveTo>
                  <a:pt x="10043133" y="1990715"/>
                </a:moveTo>
                <a:cubicBezTo>
                  <a:pt x="9986694" y="1988784"/>
                  <a:pt x="9930578" y="1993932"/>
                  <a:pt x="9892996" y="2007318"/>
                </a:cubicBezTo>
                <a:cubicBezTo>
                  <a:pt x="9864680" y="2017099"/>
                  <a:pt x="9837908" y="2032029"/>
                  <a:pt x="9813197" y="2048503"/>
                </a:cubicBezTo>
                <a:cubicBezTo>
                  <a:pt x="9758110" y="2085057"/>
                  <a:pt x="9704054" y="2124184"/>
                  <a:pt x="9650512" y="2163310"/>
                </a:cubicBezTo>
                <a:cubicBezTo>
                  <a:pt x="9566079" y="2225090"/>
                  <a:pt x="9476499" y="2278116"/>
                  <a:pt x="9377652" y="2314154"/>
                </a:cubicBezTo>
                <a:cubicBezTo>
                  <a:pt x="9375593" y="2315184"/>
                  <a:pt x="9374048" y="2316728"/>
                  <a:pt x="9368900" y="2319818"/>
                </a:cubicBezTo>
                <a:cubicBezTo>
                  <a:pt x="9427076" y="2348133"/>
                  <a:pt x="9485252" y="2350707"/>
                  <a:pt x="9540853" y="2322906"/>
                </a:cubicBezTo>
                <a:cubicBezTo>
                  <a:pt x="9586158" y="2299739"/>
                  <a:pt x="9630948" y="2272967"/>
                  <a:pt x="9671619" y="2242078"/>
                </a:cubicBezTo>
                <a:cubicBezTo>
                  <a:pt x="9777159" y="2162796"/>
                  <a:pt x="9891451" y="2101016"/>
                  <a:pt x="10017584" y="2061890"/>
                </a:cubicBezTo>
                <a:cubicBezTo>
                  <a:pt x="10069581" y="2045929"/>
                  <a:pt x="10122609" y="2034603"/>
                  <a:pt x="10175121" y="2021218"/>
                </a:cubicBezTo>
                <a:cubicBezTo>
                  <a:pt x="10181300" y="2019673"/>
                  <a:pt x="10187478" y="2018644"/>
                  <a:pt x="10195200" y="2016584"/>
                </a:cubicBezTo>
                <a:cubicBezTo>
                  <a:pt x="10156330" y="2001654"/>
                  <a:pt x="10099570" y="1992645"/>
                  <a:pt x="10043133" y="1990715"/>
                </a:cubicBezTo>
                <a:close/>
                <a:moveTo>
                  <a:pt x="8154935" y="1969221"/>
                </a:moveTo>
                <a:cubicBezTo>
                  <a:pt x="8169349" y="1968190"/>
                  <a:pt x="8185310" y="1968704"/>
                  <a:pt x="8199210" y="1972824"/>
                </a:cubicBezTo>
                <a:cubicBezTo>
                  <a:pt x="8201784" y="1973338"/>
                  <a:pt x="8202813" y="1993417"/>
                  <a:pt x="8199210" y="2002168"/>
                </a:cubicBezTo>
                <a:cubicBezTo>
                  <a:pt x="8195606" y="2011950"/>
                  <a:pt x="8187368" y="2021219"/>
                  <a:pt x="8178617" y="2026881"/>
                </a:cubicBezTo>
                <a:cubicBezTo>
                  <a:pt x="8136916" y="2054168"/>
                  <a:pt x="8131253" y="2092780"/>
                  <a:pt x="8166260" y="2128817"/>
                </a:cubicBezTo>
                <a:cubicBezTo>
                  <a:pt x="8177587" y="2140657"/>
                  <a:pt x="8189943" y="2151985"/>
                  <a:pt x="8202298" y="2162281"/>
                </a:cubicBezTo>
                <a:cubicBezTo>
                  <a:pt x="8237822" y="2192140"/>
                  <a:pt x="8254296" y="2229723"/>
                  <a:pt x="8252752" y="2275541"/>
                </a:cubicBezTo>
                <a:cubicBezTo>
                  <a:pt x="8252236" y="2294076"/>
                  <a:pt x="8251722" y="2312610"/>
                  <a:pt x="8250178" y="2331143"/>
                </a:cubicBezTo>
                <a:cubicBezTo>
                  <a:pt x="8247604" y="2365122"/>
                  <a:pt x="8244000" y="2399616"/>
                  <a:pt x="8240911" y="2433594"/>
                </a:cubicBezTo>
                <a:cubicBezTo>
                  <a:pt x="8236793" y="2480443"/>
                  <a:pt x="8249662" y="2516482"/>
                  <a:pt x="8297542" y="2537075"/>
                </a:cubicBezTo>
                <a:cubicBezTo>
                  <a:pt x="8344391" y="2557153"/>
                  <a:pt x="8360352" y="2597309"/>
                  <a:pt x="8357262" y="2647763"/>
                </a:cubicBezTo>
                <a:cubicBezTo>
                  <a:pt x="8354173" y="2701305"/>
                  <a:pt x="8353144" y="2754848"/>
                  <a:pt x="8353144" y="2808389"/>
                </a:cubicBezTo>
                <a:cubicBezTo>
                  <a:pt x="8353144" y="2888188"/>
                  <a:pt x="8354688" y="2968501"/>
                  <a:pt x="8355718" y="3048299"/>
                </a:cubicBezTo>
                <a:cubicBezTo>
                  <a:pt x="8355718" y="3056021"/>
                  <a:pt x="8355718" y="3065803"/>
                  <a:pt x="8351599" y="3070437"/>
                </a:cubicBezTo>
                <a:cubicBezTo>
                  <a:pt x="8346451" y="3076615"/>
                  <a:pt x="8333065" y="3083308"/>
                  <a:pt x="8328946" y="3080734"/>
                </a:cubicBezTo>
                <a:cubicBezTo>
                  <a:pt x="8319680" y="3074556"/>
                  <a:pt x="8309383" y="3063744"/>
                  <a:pt x="8306809" y="3052933"/>
                </a:cubicBezTo>
                <a:cubicBezTo>
                  <a:pt x="8301661" y="3031310"/>
                  <a:pt x="8303205" y="3008658"/>
                  <a:pt x="8299087" y="2987035"/>
                </a:cubicBezTo>
                <a:cubicBezTo>
                  <a:pt x="8292908" y="2952541"/>
                  <a:pt x="8282612" y="2947393"/>
                  <a:pt x="8250178" y="2959234"/>
                </a:cubicBezTo>
                <a:cubicBezTo>
                  <a:pt x="8249662" y="2953056"/>
                  <a:pt x="8248633" y="2947907"/>
                  <a:pt x="8248633" y="2942245"/>
                </a:cubicBezTo>
                <a:cubicBezTo>
                  <a:pt x="8249148" y="2886128"/>
                  <a:pt x="8249148" y="2830527"/>
                  <a:pt x="8250178" y="2774925"/>
                </a:cubicBezTo>
                <a:cubicBezTo>
                  <a:pt x="8251722" y="2705423"/>
                  <a:pt x="8230099" y="2644158"/>
                  <a:pt x="8192517" y="2585469"/>
                </a:cubicBezTo>
                <a:cubicBezTo>
                  <a:pt x="8165746" y="2544283"/>
                  <a:pt x="8142579" y="2498463"/>
                  <a:pt x="8126104" y="2452128"/>
                </a:cubicBezTo>
                <a:cubicBezTo>
                  <a:pt x="8086462" y="2341440"/>
                  <a:pt x="8083888" y="2225604"/>
                  <a:pt x="8084918" y="2108739"/>
                </a:cubicBezTo>
                <a:cubicBezTo>
                  <a:pt x="8085433" y="2057256"/>
                  <a:pt x="8109629" y="2019673"/>
                  <a:pt x="8138975" y="1982606"/>
                </a:cubicBezTo>
                <a:cubicBezTo>
                  <a:pt x="8143093" y="1976944"/>
                  <a:pt x="8149272" y="1969735"/>
                  <a:pt x="8154935" y="1969221"/>
                </a:cubicBezTo>
                <a:close/>
                <a:moveTo>
                  <a:pt x="8745957" y="1887877"/>
                </a:moveTo>
                <a:cubicBezTo>
                  <a:pt x="8722790" y="1889422"/>
                  <a:pt x="8705800" y="1901262"/>
                  <a:pt x="8701166" y="1923400"/>
                </a:cubicBezTo>
                <a:cubicBezTo>
                  <a:pt x="8697048" y="1941934"/>
                  <a:pt x="8697048" y="1961498"/>
                  <a:pt x="8698592" y="1980546"/>
                </a:cubicBezTo>
                <a:cubicBezTo>
                  <a:pt x="8699623" y="1994961"/>
                  <a:pt x="8705800" y="2009376"/>
                  <a:pt x="8724848" y="2008347"/>
                </a:cubicBezTo>
                <a:cubicBezTo>
                  <a:pt x="8739780" y="2007832"/>
                  <a:pt x="8761917" y="1989813"/>
                  <a:pt x="8763976" y="1976942"/>
                </a:cubicBezTo>
                <a:cubicBezTo>
                  <a:pt x="8769639" y="1941419"/>
                  <a:pt x="8769639" y="1941419"/>
                  <a:pt x="8808766" y="1938845"/>
                </a:cubicBezTo>
                <a:cubicBezTo>
                  <a:pt x="8799498" y="1893539"/>
                  <a:pt x="8788173" y="1884788"/>
                  <a:pt x="8745957" y="1887877"/>
                </a:cubicBezTo>
                <a:close/>
                <a:moveTo>
                  <a:pt x="9321664" y="1748873"/>
                </a:moveTo>
                <a:cubicBezTo>
                  <a:pt x="9312654" y="1745913"/>
                  <a:pt x="9302487" y="1745784"/>
                  <a:pt x="9293736" y="1749388"/>
                </a:cubicBezTo>
                <a:cubicBezTo>
                  <a:pt x="9284983" y="1752993"/>
                  <a:pt x="9276746" y="1759685"/>
                  <a:pt x="9269023" y="1765864"/>
                </a:cubicBezTo>
                <a:cubicBezTo>
                  <a:pt x="9214452" y="1808079"/>
                  <a:pt x="9157306" y="1845662"/>
                  <a:pt x="9088319" y="1860592"/>
                </a:cubicBezTo>
                <a:cubicBezTo>
                  <a:pt x="9081111" y="1862136"/>
                  <a:pt x="9072874" y="1863166"/>
                  <a:pt x="9065150" y="1863166"/>
                </a:cubicBezTo>
                <a:cubicBezTo>
                  <a:pt x="9029628" y="1863166"/>
                  <a:pt x="9018302" y="1853899"/>
                  <a:pt x="9012638" y="1819404"/>
                </a:cubicBezTo>
                <a:cubicBezTo>
                  <a:pt x="9011609" y="1813742"/>
                  <a:pt x="9010064" y="1808079"/>
                  <a:pt x="9008006" y="1798813"/>
                </a:cubicBezTo>
                <a:cubicBezTo>
                  <a:pt x="8992045" y="1800357"/>
                  <a:pt x="8973512" y="1796753"/>
                  <a:pt x="8964244" y="1804476"/>
                </a:cubicBezTo>
                <a:cubicBezTo>
                  <a:pt x="8955493" y="1811684"/>
                  <a:pt x="8956522" y="1830732"/>
                  <a:pt x="8953433" y="1845145"/>
                </a:cubicBezTo>
                <a:cubicBezTo>
                  <a:pt x="8938504" y="1845145"/>
                  <a:pt x="8924603" y="1845145"/>
                  <a:pt x="8908129" y="1846177"/>
                </a:cubicBezTo>
                <a:cubicBezTo>
                  <a:pt x="8905040" y="1857502"/>
                  <a:pt x="8901950" y="1868829"/>
                  <a:pt x="8898861" y="1881185"/>
                </a:cubicBezTo>
                <a:cubicBezTo>
                  <a:pt x="8915336" y="1886334"/>
                  <a:pt x="8929751" y="1890965"/>
                  <a:pt x="8946226" y="1896115"/>
                </a:cubicBezTo>
                <a:cubicBezTo>
                  <a:pt x="8944681" y="1906927"/>
                  <a:pt x="8943136" y="1917223"/>
                  <a:pt x="8941593" y="1930094"/>
                </a:cubicBezTo>
                <a:cubicBezTo>
                  <a:pt x="8960641" y="1930094"/>
                  <a:pt x="8978660" y="1932153"/>
                  <a:pt x="8995650" y="1929064"/>
                </a:cubicBezTo>
                <a:cubicBezTo>
                  <a:pt x="9004401" y="1927520"/>
                  <a:pt x="9012638" y="1917738"/>
                  <a:pt x="9018817" y="1909501"/>
                </a:cubicBezTo>
                <a:cubicBezTo>
                  <a:pt x="9027054" y="1898689"/>
                  <a:pt x="9035291" y="1895600"/>
                  <a:pt x="9048162" y="1897660"/>
                </a:cubicBezTo>
                <a:cubicBezTo>
                  <a:pt x="9160909" y="1917223"/>
                  <a:pt x="9251519" y="1870889"/>
                  <a:pt x="9334921" y="1801902"/>
                </a:cubicBezTo>
                <a:cubicBezTo>
                  <a:pt x="9346248" y="1792120"/>
                  <a:pt x="9350366" y="1779764"/>
                  <a:pt x="9342643" y="1765348"/>
                </a:cubicBezTo>
                <a:cubicBezTo>
                  <a:pt x="9338525" y="1757626"/>
                  <a:pt x="9330673" y="1751834"/>
                  <a:pt x="9321664" y="1748873"/>
                </a:cubicBezTo>
                <a:close/>
                <a:moveTo>
                  <a:pt x="8209426" y="1729189"/>
                </a:moveTo>
                <a:cubicBezTo>
                  <a:pt x="8204229" y="1728875"/>
                  <a:pt x="8200046" y="1729985"/>
                  <a:pt x="8196893" y="1732463"/>
                </a:cubicBezTo>
                <a:cubicBezTo>
                  <a:pt x="8190586" y="1737418"/>
                  <a:pt x="8188398" y="1747844"/>
                  <a:pt x="8190458" y="1763288"/>
                </a:cubicBezTo>
                <a:cubicBezTo>
                  <a:pt x="8190458" y="1764318"/>
                  <a:pt x="8190972" y="1765862"/>
                  <a:pt x="8190972" y="1767406"/>
                </a:cubicBezTo>
                <a:cubicBezTo>
                  <a:pt x="8194061" y="1803959"/>
                  <a:pt x="8205387" y="1833305"/>
                  <a:pt x="8237822" y="1856987"/>
                </a:cubicBezTo>
                <a:cubicBezTo>
                  <a:pt x="8260474" y="1873461"/>
                  <a:pt x="8275919" y="1902292"/>
                  <a:pt x="8291879" y="1927518"/>
                </a:cubicBezTo>
                <a:cubicBezTo>
                  <a:pt x="8311441" y="1957893"/>
                  <a:pt x="8351084" y="1971794"/>
                  <a:pt x="8381459" y="1954290"/>
                </a:cubicBezTo>
                <a:cubicBezTo>
                  <a:pt x="8387636" y="1950685"/>
                  <a:pt x="8390211" y="1941933"/>
                  <a:pt x="8396904" y="1931637"/>
                </a:cubicBezTo>
                <a:cubicBezTo>
                  <a:pt x="8387122" y="1913618"/>
                  <a:pt x="8381459" y="1891995"/>
                  <a:pt x="8367558" y="1880669"/>
                </a:cubicBezTo>
                <a:cubicBezTo>
                  <a:pt x="8327917" y="1848750"/>
                  <a:pt x="8304749" y="1803444"/>
                  <a:pt x="8271800" y="1766377"/>
                </a:cubicBezTo>
                <a:cubicBezTo>
                  <a:pt x="8259960" y="1753506"/>
                  <a:pt x="8243999" y="1741665"/>
                  <a:pt x="8228040" y="1734457"/>
                </a:cubicBezTo>
                <a:cubicBezTo>
                  <a:pt x="8220832" y="1731240"/>
                  <a:pt x="8214622" y="1729503"/>
                  <a:pt x="8209426" y="1729189"/>
                </a:cubicBezTo>
                <a:close/>
                <a:moveTo>
                  <a:pt x="9657204" y="1530070"/>
                </a:moveTo>
                <a:cubicBezTo>
                  <a:pt x="9647422" y="1529555"/>
                  <a:pt x="9635581" y="1529555"/>
                  <a:pt x="9628374" y="1534704"/>
                </a:cubicBezTo>
                <a:cubicBezTo>
                  <a:pt x="9576376" y="1569711"/>
                  <a:pt x="9524378" y="1604720"/>
                  <a:pt x="9473925" y="1642303"/>
                </a:cubicBezTo>
                <a:cubicBezTo>
                  <a:pt x="9462084" y="1651055"/>
                  <a:pt x="9456936" y="1669074"/>
                  <a:pt x="9449728" y="1680400"/>
                </a:cubicBezTo>
                <a:cubicBezTo>
                  <a:pt x="9455391" y="1699964"/>
                  <a:pt x="9456936" y="1714379"/>
                  <a:pt x="9463628" y="1726734"/>
                </a:cubicBezTo>
                <a:cubicBezTo>
                  <a:pt x="9474440" y="1746813"/>
                  <a:pt x="9496578" y="1747327"/>
                  <a:pt x="9511508" y="1729824"/>
                </a:cubicBezTo>
                <a:cubicBezTo>
                  <a:pt x="9515626" y="1725190"/>
                  <a:pt x="9519230" y="1719527"/>
                  <a:pt x="9522834" y="1714379"/>
                </a:cubicBezTo>
                <a:cubicBezTo>
                  <a:pt x="9554754" y="1668559"/>
                  <a:pt x="9587187" y="1623768"/>
                  <a:pt x="9634036" y="1590820"/>
                </a:cubicBezTo>
                <a:cubicBezTo>
                  <a:pt x="9647422" y="1581553"/>
                  <a:pt x="9658234" y="1566623"/>
                  <a:pt x="9668531" y="1553237"/>
                </a:cubicBezTo>
                <a:cubicBezTo>
                  <a:pt x="9678311" y="1540367"/>
                  <a:pt x="9672649" y="1531099"/>
                  <a:pt x="9657204" y="1530070"/>
                </a:cubicBezTo>
                <a:close/>
                <a:moveTo>
                  <a:pt x="8288854" y="1490688"/>
                </a:moveTo>
                <a:cubicBezTo>
                  <a:pt x="8282097" y="1487856"/>
                  <a:pt x="8273602" y="1489401"/>
                  <a:pt x="8262534" y="1495064"/>
                </a:cubicBezTo>
                <a:cubicBezTo>
                  <a:pt x="8255326" y="1498667"/>
                  <a:pt x="8247089" y="1502270"/>
                  <a:pt x="8240396" y="1507420"/>
                </a:cubicBezTo>
                <a:cubicBezTo>
                  <a:pt x="8205387" y="1532646"/>
                  <a:pt x="8193032" y="1565595"/>
                  <a:pt x="8209506" y="1605236"/>
                </a:cubicBezTo>
                <a:cubicBezTo>
                  <a:pt x="8220317" y="1630979"/>
                  <a:pt x="8235247" y="1656719"/>
                  <a:pt x="8254296" y="1676798"/>
                </a:cubicBezTo>
                <a:cubicBezTo>
                  <a:pt x="8305264" y="1729311"/>
                  <a:pt x="8358806" y="1778219"/>
                  <a:pt x="8410289" y="1829187"/>
                </a:cubicBezTo>
                <a:cubicBezTo>
                  <a:pt x="8439634" y="1856988"/>
                  <a:pt x="8462801" y="1887877"/>
                  <a:pt x="8455079" y="1932152"/>
                </a:cubicBezTo>
                <a:cubicBezTo>
                  <a:pt x="8454564" y="1935242"/>
                  <a:pt x="8455593" y="1939360"/>
                  <a:pt x="8457138" y="1942449"/>
                </a:cubicBezTo>
                <a:cubicBezTo>
                  <a:pt x="8477731" y="1986209"/>
                  <a:pt x="8546718" y="2005773"/>
                  <a:pt x="8586360" y="1979517"/>
                </a:cubicBezTo>
                <a:cubicBezTo>
                  <a:pt x="8588934" y="1977973"/>
                  <a:pt x="8591509" y="1976429"/>
                  <a:pt x="8592538" y="1973854"/>
                </a:cubicBezTo>
                <a:cubicBezTo>
                  <a:pt x="8605410" y="1943479"/>
                  <a:pt x="8618279" y="1912590"/>
                  <a:pt x="8631150" y="1882215"/>
                </a:cubicBezTo>
                <a:cubicBezTo>
                  <a:pt x="8629090" y="1881185"/>
                  <a:pt x="8627547" y="1880670"/>
                  <a:pt x="8625487" y="1879640"/>
                </a:cubicBezTo>
                <a:cubicBezTo>
                  <a:pt x="8625487" y="1851839"/>
                  <a:pt x="8613646" y="1828158"/>
                  <a:pt x="8593052" y="1810139"/>
                </a:cubicBezTo>
                <a:cubicBezTo>
                  <a:pt x="8560619" y="1781308"/>
                  <a:pt x="8526640" y="1753507"/>
                  <a:pt x="8492146" y="1727251"/>
                </a:cubicBezTo>
                <a:cubicBezTo>
                  <a:pt x="8465890" y="1707687"/>
                  <a:pt x="8438090" y="1689668"/>
                  <a:pt x="8409774" y="1673194"/>
                </a:cubicBezTo>
                <a:cubicBezTo>
                  <a:pt x="8394330" y="1663927"/>
                  <a:pt x="8376825" y="1657235"/>
                  <a:pt x="8359321" y="1652601"/>
                </a:cubicBezTo>
                <a:cubicBezTo>
                  <a:pt x="8335124" y="1645908"/>
                  <a:pt x="8310927" y="1641274"/>
                  <a:pt x="8292908" y="1621197"/>
                </a:cubicBezTo>
                <a:cubicBezTo>
                  <a:pt x="8280037" y="1606266"/>
                  <a:pt x="8273345" y="1592365"/>
                  <a:pt x="8290334" y="1575377"/>
                </a:cubicBezTo>
                <a:cubicBezTo>
                  <a:pt x="8307838" y="1557872"/>
                  <a:pt x="8313501" y="1536765"/>
                  <a:pt x="8304749" y="1512567"/>
                </a:cubicBezTo>
                <a:cubicBezTo>
                  <a:pt x="8300630" y="1500727"/>
                  <a:pt x="8295611" y="1493519"/>
                  <a:pt x="8288854" y="1490688"/>
                </a:cubicBezTo>
                <a:close/>
                <a:moveTo>
                  <a:pt x="9991327" y="1386435"/>
                </a:moveTo>
                <a:cubicBezTo>
                  <a:pt x="9955289" y="1387464"/>
                  <a:pt x="9917706" y="1414749"/>
                  <a:pt x="9906895" y="1449244"/>
                </a:cubicBezTo>
                <a:cubicBezTo>
                  <a:pt x="9900202" y="1469837"/>
                  <a:pt x="9888876" y="1483737"/>
                  <a:pt x="9870343" y="1496093"/>
                </a:cubicBezTo>
                <a:cubicBezTo>
                  <a:pt x="9796207" y="1545002"/>
                  <a:pt x="9724131" y="1595970"/>
                  <a:pt x="9650511" y="1645393"/>
                </a:cubicBezTo>
                <a:cubicBezTo>
                  <a:pt x="9626314" y="1661353"/>
                  <a:pt x="9624770" y="1687094"/>
                  <a:pt x="9618591" y="1710261"/>
                </a:cubicBezTo>
                <a:cubicBezTo>
                  <a:pt x="9617562" y="1713350"/>
                  <a:pt x="9625284" y="1722103"/>
                  <a:pt x="9630433" y="1723647"/>
                </a:cubicBezTo>
                <a:cubicBezTo>
                  <a:pt x="9638155" y="1726736"/>
                  <a:pt x="9646907" y="1725706"/>
                  <a:pt x="9655659" y="1726221"/>
                </a:cubicBezTo>
                <a:cubicBezTo>
                  <a:pt x="9656689" y="1727766"/>
                  <a:pt x="9657203" y="1729825"/>
                  <a:pt x="9658233" y="1731369"/>
                </a:cubicBezTo>
                <a:cubicBezTo>
                  <a:pt x="9671619" y="1725192"/>
                  <a:pt x="9686549" y="1721072"/>
                  <a:pt x="9697875" y="1712321"/>
                </a:cubicBezTo>
                <a:cubicBezTo>
                  <a:pt x="9795692" y="1635611"/>
                  <a:pt x="9892995" y="1558387"/>
                  <a:pt x="9990813" y="1481163"/>
                </a:cubicBezTo>
                <a:cubicBezTo>
                  <a:pt x="10014495" y="1462114"/>
                  <a:pt x="10019643" y="1436373"/>
                  <a:pt x="10019128" y="1408572"/>
                </a:cubicBezTo>
                <a:cubicBezTo>
                  <a:pt x="10018614" y="1391582"/>
                  <a:pt x="10007287" y="1385919"/>
                  <a:pt x="9991327" y="1386435"/>
                </a:cubicBezTo>
                <a:close/>
                <a:moveTo>
                  <a:pt x="8741324" y="1367901"/>
                </a:moveTo>
                <a:cubicBezTo>
                  <a:pt x="8743383" y="1453878"/>
                  <a:pt x="8734116" y="1485282"/>
                  <a:pt x="8696020" y="1521835"/>
                </a:cubicBezTo>
                <a:cubicBezTo>
                  <a:pt x="8680059" y="1514627"/>
                  <a:pt x="8664100" y="1507420"/>
                  <a:pt x="8645051" y="1498666"/>
                </a:cubicBezTo>
                <a:cubicBezTo>
                  <a:pt x="8645051" y="1520805"/>
                  <a:pt x="8645051" y="1539338"/>
                  <a:pt x="8645051" y="1558901"/>
                </a:cubicBezTo>
                <a:cubicBezTo>
                  <a:pt x="8637844" y="1559418"/>
                  <a:pt x="8632695" y="1560447"/>
                  <a:pt x="8628062" y="1560447"/>
                </a:cubicBezTo>
                <a:cubicBezTo>
                  <a:pt x="8608499" y="1560447"/>
                  <a:pt x="8589449" y="1560447"/>
                  <a:pt x="8570401" y="1560447"/>
                </a:cubicBezTo>
                <a:cubicBezTo>
                  <a:pt x="8568856" y="1558386"/>
                  <a:pt x="8567312" y="1556327"/>
                  <a:pt x="8565768" y="1554269"/>
                </a:cubicBezTo>
                <a:cubicBezTo>
                  <a:pt x="8581727" y="1534705"/>
                  <a:pt x="8595112" y="1509994"/>
                  <a:pt x="8615191" y="1497122"/>
                </a:cubicBezTo>
                <a:cubicBezTo>
                  <a:pt x="8650714" y="1474470"/>
                  <a:pt x="8674396" y="1447185"/>
                  <a:pt x="8680574" y="1405484"/>
                </a:cubicBezTo>
                <a:cubicBezTo>
                  <a:pt x="8681089" y="1403424"/>
                  <a:pt x="8682119" y="1401365"/>
                  <a:pt x="8682633" y="1399306"/>
                </a:cubicBezTo>
                <a:cubicBezTo>
                  <a:pt x="8691901" y="1370475"/>
                  <a:pt x="8710434" y="1360694"/>
                  <a:pt x="8741324" y="1367901"/>
                </a:cubicBezTo>
                <a:close/>
                <a:moveTo>
                  <a:pt x="9251004" y="1320537"/>
                </a:moveTo>
                <a:cubicBezTo>
                  <a:pt x="9211362" y="1369446"/>
                  <a:pt x="9151127" y="1377168"/>
                  <a:pt x="9096041" y="1398276"/>
                </a:cubicBezTo>
                <a:cubicBezTo>
                  <a:pt x="9144950" y="1413206"/>
                  <a:pt x="9190254" y="1426591"/>
                  <a:pt x="9235560" y="1440492"/>
                </a:cubicBezTo>
                <a:cubicBezTo>
                  <a:pt x="9235560" y="1442551"/>
                  <a:pt x="9235044" y="1445125"/>
                  <a:pt x="9235044" y="1447185"/>
                </a:cubicBezTo>
                <a:cubicBezTo>
                  <a:pt x="9172235" y="1471382"/>
                  <a:pt x="9107367" y="1481163"/>
                  <a:pt x="9037350" y="1479102"/>
                </a:cubicBezTo>
                <a:cubicBezTo>
                  <a:pt x="9041470" y="1452848"/>
                  <a:pt x="9046102" y="1428651"/>
                  <a:pt x="9048676" y="1404969"/>
                </a:cubicBezTo>
                <a:cubicBezTo>
                  <a:pt x="9050736" y="1386950"/>
                  <a:pt x="9057944" y="1378197"/>
                  <a:pt x="9076477" y="1374079"/>
                </a:cubicBezTo>
                <a:cubicBezTo>
                  <a:pt x="9105308" y="1367386"/>
                  <a:pt x="9136197" y="1361723"/>
                  <a:pt x="9161424" y="1347308"/>
                </a:cubicBezTo>
                <a:cubicBezTo>
                  <a:pt x="9189740" y="1331348"/>
                  <a:pt x="9218055" y="1321566"/>
                  <a:pt x="9251004" y="1320537"/>
                </a:cubicBezTo>
                <a:close/>
                <a:moveTo>
                  <a:pt x="10121321" y="1239579"/>
                </a:moveTo>
                <a:cubicBezTo>
                  <a:pt x="10115915" y="1235718"/>
                  <a:pt x="10107678" y="1236104"/>
                  <a:pt x="10095837" y="1240223"/>
                </a:cubicBezTo>
                <a:cubicBezTo>
                  <a:pt x="10091204" y="1241767"/>
                  <a:pt x="10087085" y="1244341"/>
                  <a:pt x="10082451" y="1246401"/>
                </a:cubicBezTo>
                <a:cubicBezTo>
                  <a:pt x="10077303" y="1248975"/>
                  <a:pt x="10072155" y="1251549"/>
                  <a:pt x="10067521" y="1254638"/>
                </a:cubicBezTo>
                <a:cubicBezTo>
                  <a:pt x="9966100" y="1325170"/>
                  <a:pt x="9850264" y="1351941"/>
                  <a:pt x="9730308" y="1369960"/>
                </a:cubicBezTo>
                <a:cubicBezTo>
                  <a:pt x="9674707" y="1378711"/>
                  <a:pt x="9620136" y="1395187"/>
                  <a:pt x="9566593" y="1412175"/>
                </a:cubicBezTo>
                <a:cubicBezTo>
                  <a:pt x="9502754" y="1432768"/>
                  <a:pt x="9457965" y="1478589"/>
                  <a:pt x="9421412" y="1533676"/>
                </a:cubicBezTo>
                <a:cubicBezTo>
                  <a:pt x="9417293" y="1540884"/>
                  <a:pt x="9415748" y="1551179"/>
                  <a:pt x="9416778" y="1559417"/>
                </a:cubicBezTo>
                <a:cubicBezTo>
                  <a:pt x="9417293" y="1563021"/>
                  <a:pt x="9428104" y="1565080"/>
                  <a:pt x="9434283" y="1567654"/>
                </a:cubicBezTo>
                <a:cubicBezTo>
                  <a:pt x="9453331" y="1561991"/>
                  <a:pt x="9472380" y="1558903"/>
                  <a:pt x="9488854" y="1551179"/>
                </a:cubicBezTo>
                <a:cubicBezTo>
                  <a:pt x="9558871" y="1517715"/>
                  <a:pt x="9627858" y="1481677"/>
                  <a:pt x="9698389" y="1448729"/>
                </a:cubicBezTo>
                <a:cubicBezTo>
                  <a:pt x="9731339" y="1433284"/>
                  <a:pt x="9765317" y="1419383"/>
                  <a:pt x="9800326" y="1410631"/>
                </a:cubicBezTo>
                <a:cubicBezTo>
                  <a:pt x="9883728" y="1389524"/>
                  <a:pt x="9968675" y="1372019"/>
                  <a:pt x="10053107" y="1354515"/>
                </a:cubicBezTo>
                <a:cubicBezTo>
                  <a:pt x="10081937" y="1348852"/>
                  <a:pt x="10092748" y="1323625"/>
                  <a:pt x="10112312" y="1308180"/>
                </a:cubicBezTo>
                <a:cubicBezTo>
                  <a:pt x="10126726" y="1296854"/>
                  <a:pt x="10130846" y="1281924"/>
                  <a:pt x="10129816" y="1264420"/>
                </a:cubicBezTo>
                <a:cubicBezTo>
                  <a:pt x="10129300" y="1251549"/>
                  <a:pt x="10126726" y="1243440"/>
                  <a:pt x="10121321" y="1239579"/>
                </a:cubicBezTo>
                <a:close/>
                <a:moveTo>
                  <a:pt x="9322566" y="1062607"/>
                </a:moveTo>
                <a:cubicBezTo>
                  <a:pt x="9336466" y="1064667"/>
                  <a:pt x="9351911" y="1064151"/>
                  <a:pt x="9364267" y="1069815"/>
                </a:cubicBezTo>
                <a:cubicBezTo>
                  <a:pt x="9383315" y="1078053"/>
                  <a:pt x="9410086" y="1086804"/>
                  <a:pt x="9416779" y="1102248"/>
                </a:cubicBezTo>
                <a:cubicBezTo>
                  <a:pt x="9430164" y="1133139"/>
                  <a:pt x="9450243" y="1156306"/>
                  <a:pt x="9472381" y="1179473"/>
                </a:cubicBezTo>
                <a:cubicBezTo>
                  <a:pt x="9480618" y="1188226"/>
                  <a:pt x="9487310" y="1197493"/>
                  <a:pt x="9495034" y="1206245"/>
                </a:cubicBezTo>
                <a:cubicBezTo>
                  <a:pt x="9494518" y="1208819"/>
                  <a:pt x="9493489" y="1210878"/>
                  <a:pt x="9492460" y="1212937"/>
                </a:cubicBezTo>
                <a:cubicBezTo>
                  <a:pt x="9478044" y="1212937"/>
                  <a:pt x="9463628" y="1213452"/>
                  <a:pt x="9449214" y="1212937"/>
                </a:cubicBezTo>
                <a:cubicBezTo>
                  <a:pt x="9422442" y="1212423"/>
                  <a:pt x="9395671" y="1207789"/>
                  <a:pt x="9369930" y="1211394"/>
                </a:cubicBezTo>
                <a:cubicBezTo>
                  <a:pt x="9343158" y="1214997"/>
                  <a:pt x="9327200" y="1207275"/>
                  <a:pt x="9314844" y="1184622"/>
                </a:cubicBezTo>
                <a:cubicBezTo>
                  <a:pt x="9311239" y="1177930"/>
                  <a:pt x="9301457" y="1168662"/>
                  <a:pt x="9296824" y="1169692"/>
                </a:cubicBezTo>
                <a:cubicBezTo>
                  <a:pt x="9252548" y="1179473"/>
                  <a:pt x="9207759" y="1191830"/>
                  <a:pt x="9161424" y="1203671"/>
                </a:cubicBezTo>
                <a:cubicBezTo>
                  <a:pt x="9177384" y="1225808"/>
                  <a:pt x="9190770" y="1244342"/>
                  <a:pt x="9204154" y="1263391"/>
                </a:cubicBezTo>
                <a:cubicBezTo>
                  <a:pt x="9140831" y="1284499"/>
                  <a:pt x="9093982" y="1286558"/>
                  <a:pt x="9055369" y="1270599"/>
                </a:cubicBezTo>
                <a:cubicBezTo>
                  <a:pt x="9057944" y="1261846"/>
                  <a:pt x="9060518" y="1253094"/>
                  <a:pt x="9063092" y="1244342"/>
                </a:cubicBezTo>
                <a:cubicBezTo>
                  <a:pt x="9069784" y="1221174"/>
                  <a:pt x="9079051" y="1198007"/>
                  <a:pt x="9082140" y="1174325"/>
                </a:cubicBezTo>
                <a:cubicBezTo>
                  <a:pt x="9089348" y="1120268"/>
                  <a:pt x="9088319" y="1120268"/>
                  <a:pt x="9141346" y="1108941"/>
                </a:cubicBezTo>
                <a:cubicBezTo>
                  <a:pt x="9148039" y="1107398"/>
                  <a:pt x="9155247" y="1108427"/>
                  <a:pt x="9161939" y="1109972"/>
                </a:cubicBezTo>
                <a:cubicBezTo>
                  <a:pt x="9184591" y="1115119"/>
                  <a:pt x="9207244" y="1121812"/>
                  <a:pt x="9230411" y="1126447"/>
                </a:cubicBezTo>
                <a:cubicBezTo>
                  <a:pt x="9256153" y="1131595"/>
                  <a:pt x="9281894" y="1126961"/>
                  <a:pt x="9301457" y="1111002"/>
                </a:cubicBezTo>
                <a:cubicBezTo>
                  <a:pt x="9311754" y="1102763"/>
                  <a:pt x="9313299" y="1083715"/>
                  <a:pt x="9318962" y="1069815"/>
                </a:cubicBezTo>
                <a:cubicBezTo>
                  <a:pt x="9319476" y="1068785"/>
                  <a:pt x="9319992" y="1067241"/>
                  <a:pt x="9322566" y="1062607"/>
                </a:cubicBezTo>
                <a:close/>
                <a:moveTo>
                  <a:pt x="9929033" y="983838"/>
                </a:moveTo>
                <a:cubicBezTo>
                  <a:pt x="9883213" y="992591"/>
                  <a:pt x="9837393" y="1000828"/>
                  <a:pt x="9798267" y="1028113"/>
                </a:cubicBezTo>
                <a:cubicBezTo>
                  <a:pt x="9780762" y="1039955"/>
                  <a:pt x="9764803" y="1054885"/>
                  <a:pt x="9751417" y="1071359"/>
                </a:cubicBezTo>
                <a:cubicBezTo>
                  <a:pt x="9741121" y="1084230"/>
                  <a:pt x="9731339" y="1088863"/>
                  <a:pt x="9715379" y="1085260"/>
                </a:cubicBezTo>
                <a:cubicBezTo>
                  <a:pt x="9703538" y="1082686"/>
                  <a:pt x="9691182" y="1081141"/>
                  <a:pt x="9679341" y="1081141"/>
                </a:cubicBezTo>
                <a:cubicBezTo>
                  <a:pt x="9660808" y="1081141"/>
                  <a:pt x="9654115" y="1092983"/>
                  <a:pt x="9666985" y="1105338"/>
                </a:cubicBezTo>
                <a:cubicBezTo>
                  <a:pt x="9681915" y="1119753"/>
                  <a:pt x="9701478" y="1130050"/>
                  <a:pt x="9727220" y="1148069"/>
                </a:cubicBezTo>
                <a:cubicBezTo>
                  <a:pt x="9724131" y="1177414"/>
                  <a:pt x="9721557" y="1214997"/>
                  <a:pt x="9715894" y="1252064"/>
                </a:cubicBezTo>
                <a:cubicBezTo>
                  <a:pt x="9713835" y="1263905"/>
                  <a:pt x="9715894" y="1270597"/>
                  <a:pt x="9725676" y="1276776"/>
                </a:cubicBezTo>
                <a:cubicBezTo>
                  <a:pt x="9744724" y="1289132"/>
                  <a:pt x="9765317" y="1292736"/>
                  <a:pt x="9786941" y="1285013"/>
                </a:cubicBezTo>
                <a:cubicBezTo>
                  <a:pt x="9789515" y="1283984"/>
                  <a:pt x="9792088" y="1283469"/>
                  <a:pt x="9794662" y="1281924"/>
                </a:cubicBezTo>
                <a:cubicBezTo>
                  <a:pt x="9866738" y="1237135"/>
                  <a:pt x="9948596" y="1218085"/>
                  <a:pt x="10028909" y="1195948"/>
                </a:cubicBezTo>
                <a:cubicBezTo>
                  <a:pt x="10070610" y="1184621"/>
                  <a:pt x="10098927" y="1160940"/>
                  <a:pt x="10103559" y="1115634"/>
                </a:cubicBezTo>
                <a:cubicBezTo>
                  <a:pt x="10104590" y="1109457"/>
                  <a:pt x="10103559" y="1100705"/>
                  <a:pt x="10099956" y="1096071"/>
                </a:cubicBezTo>
                <a:cubicBezTo>
                  <a:pt x="10076789" y="1067241"/>
                  <a:pt x="10054136" y="1037895"/>
                  <a:pt x="10027880" y="1011639"/>
                </a:cubicBezTo>
                <a:cubicBezTo>
                  <a:pt x="10001109" y="984353"/>
                  <a:pt x="9967130" y="976630"/>
                  <a:pt x="9929033" y="983838"/>
                </a:cubicBezTo>
                <a:close/>
                <a:moveTo>
                  <a:pt x="10297651" y="965819"/>
                </a:moveTo>
                <a:cubicBezTo>
                  <a:pt x="10268820" y="994649"/>
                  <a:pt x="10241534" y="1021936"/>
                  <a:pt x="10213733" y="1049736"/>
                </a:cubicBezTo>
                <a:cubicBezTo>
                  <a:pt x="10248742" y="1085775"/>
                  <a:pt x="10290443" y="1081142"/>
                  <a:pt x="10333689" y="1014728"/>
                </a:cubicBezTo>
                <a:cubicBezTo>
                  <a:pt x="10320818" y="997739"/>
                  <a:pt x="10308977" y="981264"/>
                  <a:pt x="10297651" y="965819"/>
                </a:cubicBezTo>
                <a:close/>
                <a:moveTo>
                  <a:pt x="9540853" y="721790"/>
                </a:moveTo>
                <a:cubicBezTo>
                  <a:pt x="9551664" y="728483"/>
                  <a:pt x="9560931" y="732086"/>
                  <a:pt x="9568139" y="738779"/>
                </a:cubicBezTo>
                <a:cubicBezTo>
                  <a:pt x="9599029" y="767095"/>
                  <a:pt x="9629918" y="768124"/>
                  <a:pt x="9662352" y="741353"/>
                </a:cubicBezTo>
                <a:cubicBezTo>
                  <a:pt x="9667500" y="736720"/>
                  <a:pt x="9678827" y="734146"/>
                  <a:pt x="9685005" y="736720"/>
                </a:cubicBezTo>
                <a:cubicBezTo>
                  <a:pt x="9725162" y="753710"/>
                  <a:pt x="9764803" y="772243"/>
                  <a:pt x="9803930" y="790777"/>
                </a:cubicBezTo>
                <a:cubicBezTo>
                  <a:pt x="9779733" y="824755"/>
                  <a:pt x="9735458" y="840200"/>
                  <a:pt x="9692727" y="827845"/>
                </a:cubicBezTo>
                <a:cubicBezTo>
                  <a:pt x="9656689" y="817549"/>
                  <a:pt x="9565565" y="754224"/>
                  <a:pt x="9540853" y="721790"/>
                </a:cubicBezTo>
                <a:close/>
                <a:moveTo>
                  <a:pt x="9403394" y="699138"/>
                </a:moveTo>
                <a:cubicBezTo>
                  <a:pt x="9403908" y="701712"/>
                  <a:pt x="9403908" y="703771"/>
                  <a:pt x="9403908" y="706345"/>
                </a:cubicBezTo>
                <a:cubicBezTo>
                  <a:pt x="9409571" y="709949"/>
                  <a:pt x="9414720" y="715097"/>
                  <a:pt x="9420382" y="716641"/>
                </a:cubicBezTo>
                <a:cubicBezTo>
                  <a:pt x="9439946" y="721275"/>
                  <a:pt x="9459510" y="725394"/>
                  <a:pt x="9479073" y="727968"/>
                </a:cubicBezTo>
                <a:cubicBezTo>
                  <a:pt x="9492974" y="729512"/>
                  <a:pt x="9499666" y="735176"/>
                  <a:pt x="9503785" y="749076"/>
                </a:cubicBezTo>
                <a:cubicBezTo>
                  <a:pt x="9513566" y="779966"/>
                  <a:pt x="9527467" y="809826"/>
                  <a:pt x="9555268" y="828360"/>
                </a:cubicBezTo>
                <a:cubicBezTo>
                  <a:pt x="9575347" y="842260"/>
                  <a:pt x="9579465" y="861824"/>
                  <a:pt x="9586673" y="881902"/>
                </a:cubicBezTo>
                <a:cubicBezTo>
                  <a:pt x="9550635" y="887049"/>
                  <a:pt x="9520259" y="885506"/>
                  <a:pt x="9494003" y="856675"/>
                </a:cubicBezTo>
                <a:cubicBezTo>
                  <a:pt x="9468262" y="828874"/>
                  <a:pt x="9436858" y="807767"/>
                  <a:pt x="9400305" y="794896"/>
                </a:cubicBezTo>
                <a:cubicBezTo>
                  <a:pt x="9374048" y="785629"/>
                  <a:pt x="9349337" y="773272"/>
                  <a:pt x="9324110" y="761432"/>
                </a:cubicBezTo>
                <a:cubicBezTo>
                  <a:pt x="9317418" y="758343"/>
                  <a:pt x="9311754" y="751135"/>
                  <a:pt x="9305576" y="745987"/>
                </a:cubicBezTo>
                <a:cubicBezTo>
                  <a:pt x="9311754" y="739294"/>
                  <a:pt x="9316387" y="730028"/>
                  <a:pt x="9323595" y="726938"/>
                </a:cubicBezTo>
                <a:cubicBezTo>
                  <a:pt x="9349851" y="716641"/>
                  <a:pt x="9377138" y="708404"/>
                  <a:pt x="9403394" y="699138"/>
                </a:cubicBezTo>
                <a:close/>
                <a:moveTo>
                  <a:pt x="10344499" y="575577"/>
                </a:moveTo>
                <a:cubicBezTo>
                  <a:pt x="10344499" y="617279"/>
                  <a:pt x="10345529" y="658980"/>
                  <a:pt x="10343985" y="700681"/>
                </a:cubicBezTo>
                <a:cubicBezTo>
                  <a:pt x="10343469" y="714581"/>
                  <a:pt x="10340380" y="731056"/>
                  <a:pt x="10332658" y="742382"/>
                </a:cubicBezTo>
                <a:cubicBezTo>
                  <a:pt x="10303313" y="785113"/>
                  <a:pt x="10300224" y="835051"/>
                  <a:pt x="10288897" y="882416"/>
                </a:cubicBezTo>
                <a:cubicBezTo>
                  <a:pt x="10287868" y="888079"/>
                  <a:pt x="10291472" y="894256"/>
                  <a:pt x="10293017" y="900435"/>
                </a:cubicBezTo>
                <a:cubicBezTo>
                  <a:pt x="10295076" y="910216"/>
                  <a:pt x="10295076" y="922057"/>
                  <a:pt x="10300739" y="928750"/>
                </a:cubicBezTo>
                <a:cubicBezTo>
                  <a:pt x="10311035" y="941105"/>
                  <a:pt x="10324421" y="951918"/>
                  <a:pt x="10338836" y="959124"/>
                </a:cubicBezTo>
                <a:cubicBezTo>
                  <a:pt x="10351706" y="965818"/>
                  <a:pt x="10367667" y="966332"/>
                  <a:pt x="10382081" y="969937"/>
                </a:cubicBezTo>
                <a:cubicBezTo>
                  <a:pt x="10388774" y="914849"/>
                  <a:pt x="10385170" y="865941"/>
                  <a:pt x="10370241" y="852555"/>
                </a:cubicBezTo>
                <a:cubicBezTo>
                  <a:pt x="10409368" y="809824"/>
                  <a:pt x="10412971" y="759886"/>
                  <a:pt x="10393923" y="706344"/>
                </a:cubicBezTo>
                <a:cubicBezTo>
                  <a:pt x="10390834" y="698107"/>
                  <a:pt x="10389804" y="686781"/>
                  <a:pt x="10393408" y="679058"/>
                </a:cubicBezTo>
                <a:cubicBezTo>
                  <a:pt x="10404734" y="653317"/>
                  <a:pt x="10393408" y="634782"/>
                  <a:pt x="10377963" y="615734"/>
                </a:cubicBezTo>
                <a:cubicBezTo>
                  <a:pt x="10367152" y="602349"/>
                  <a:pt x="10358399" y="587933"/>
                  <a:pt x="10344499" y="575577"/>
                </a:cubicBezTo>
                <a:close/>
                <a:moveTo>
                  <a:pt x="8802074" y="532848"/>
                </a:moveTo>
                <a:cubicBezTo>
                  <a:pt x="8806708" y="533362"/>
                  <a:pt x="8811856" y="541085"/>
                  <a:pt x="8813915" y="546233"/>
                </a:cubicBezTo>
                <a:cubicBezTo>
                  <a:pt x="8830904" y="586905"/>
                  <a:pt x="8825756" y="610072"/>
                  <a:pt x="8794866" y="639933"/>
                </a:cubicBezTo>
                <a:cubicBezTo>
                  <a:pt x="8792807" y="641991"/>
                  <a:pt x="8789718" y="643536"/>
                  <a:pt x="8788688" y="646110"/>
                </a:cubicBezTo>
                <a:cubicBezTo>
                  <a:pt x="8783540" y="658981"/>
                  <a:pt x="8775818" y="671852"/>
                  <a:pt x="8775303" y="684722"/>
                </a:cubicBezTo>
                <a:cubicBezTo>
                  <a:pt x="8774273" y="699653"/>
                  <a:pt x="8787144" y="719215"/>
                  <a:pt x="8780966" y="728483"/>
                </a:cubicBezTo>
                <a:cubicBezTo>
                  <a:pt x="8773758" y="739294"/>
                  <a:pt x="8753165" y="741353"/>
                  <a:pt x="8737720" y="746502"/>
                </a:cubicBezTo>
                <a:cubicBezTo>
                  <a:pt x="8718157" y="752679"/>
                  <a:pt x="8711464" y="763492"/>
                  <a:pt x="8716097" y="785114"/>
                </a:cubicBezTo>
                <a:cubicBezTo>
                  <a:pt x="8725879" y="829389"/>
                  <a:pt x="8732572" y="873664"/>
                  <a:pt x="8723305" y="918969"/>
                </a:cubicBezTo>
                <a:cubicBezTo>
                  <a:pt x="8716097" y="953977"/>
                  <a:pt x="8719186" y="988471"/>
                  <a:pt x="8733087" y="1021935"/>
                </a:cubicBezTo>
                <a:cubicBezTo>
                  <a:pt x="8735146" y="1027083"/>
                  <a:pt x="8736176" y="1032747"/>
                  <a:pt x="8737720" y="1039440"/>
                </a:cubicBezTo>
                <a:cubicBezTo>
                  <a:pt x="8726908" y="1043558"/>
                  <a:pt x="8716612" y="1046648"/>
                  <a:pt x="8707345" y="1051280"/>
                </a:cubicBezTo>
                <a:cubicBezTo>
                  <a:pt x="8692930" y="1058489"/>
                  <a:pt x="8682119" y="1056428"/>
                  <a:pt x="8673882" y="1041500"/>
                </a:cubicBezTo>
                <a:cubicBezTo>
                  <a:pt x="8660496" y="1017302"/>
                  <a:pt x="8646595" y="993620"/>
                  <a:pt x="8629606" y="964275"/>
                </a:cubicBezTo>
                <a:cubicBezTo>
                  <a:pt x="8612102" y="996194"/>
                  <a:pt x="8595628" y="1028113"/>
                  <a:pt x="8577608" y="1059003"/>
                </a:cubicBezTo>
                <a:cubicBezTo>
                  <a:pt x="8569372" y="1073419"/>
                  <a:pt x="8558045" y="1086290"/>
                  <a:pt x="8548778" y="1100190"/>
                </a:cubicBezTo>
                <a:cubicBezTo>
                  <a:pt x="8543115" y="1108427"/>
                  <a:pt x="8536937" y="1116665"/>
                  <a:pt x="8534878" y="1125417"/>
                </a:cubicBezTo>
                <a:cubicBezTo>
                  <a:pt x="8531789" y="1138802"/>
                  <a:pt x="8532304" y="1152703"/>
                  <a:pt x="8532304" y="1166088"/>
                </a:cubicBezTo>
                <a:cubicBezTo>
                  <a:pt x="8531789" y="1203671"/>
                  <a:pt x="8517373" y="1222205"/>
                  <a:pt x="8479276" y="1232501"/>
                </a:cubicBezTo>
                <a:cubicBezTo>
                  <a:pt x="8472069" y="1193375"/>
                  <a:pt x="8463316" y="1154246"/>
                  <a:pt x="8457653" y="1114604"/>
                </a:cubicBezTo>
                <a:cubicBezTo>
                  <a:pt x="8456624" y="1105854"/>
                  <a:pt x="8461258" y="1093498"/>
                  <a:pt x="8467435" y="1087319"/>
                </a:cubicBezTo>
                <a:cubicBezTo>
                  <a:pt x="8492662" y="1063121"/>
                  <a:pt x="8514799" y="1036351"/>
                  <a:pt x="8531274" y="1004945"/>
                </a:cubicBezTo>
                <a:cubicBezTo>
                  <a:pt x="8536423" y="994649"/>
                  <a:pt x="8546204" y="986412"/>
                  <a:pt x="8555471" y="979204"/>
                </a:cubicBezTo>
                <a:cubicBezTo>
                  <a:pt x="8589449" y="952433"/>
                  <a:pt x="8621368" y="925663"/>
                  <a:pt x="8617765" y="874694"/>
                </a:cubicBezTo>
                <a:cubicBezTo>
                  <a:pt x="8616220" y="852556"/>
                  <a:pt x="8619825" y="826815"/>
                  <a:pt x="8639388" y="809826"/>
                </a:cubicBezTo>
                <a:cubicBezTo>
                  <a:pt x="8659982" y="791807"/>
                  <a:pt x="8659466" y="773272"/>
                  <a:pt x="8651229" y="749076"/>
                </a:cubicBezTo>
                <a:cubicBezTo>
                  <a:pt x="8644536" y="730028"/>
                  <a:pt x="8636300" y="717672"/>
                  <a:pt x="8616736" y="713553"/>
                </a:cubicBezTo>
                <a:cubicBezTo>
                  <a:pt x="8610043" y="712009"/>
                  <a:pt x="8603865" y="708404"/>
                  <a:pt x="8592538" y="703771"/>
                </a:cubicBezTo>
                <a:cubicBezTo>
                  <a:pt x="8616220" y="698108"/>
                  <a:pt x="8633726" y="694504"/>
                  <a:pt x="8651744" y="689871"/>
                </a:cubicBezTo>
                <a:cubicBezTo>
                  <a:pt x="8682119" y="682148"/>
                  <a:pt x="8707860" y="670307"/>
                  <a:pt x="8724334" y="639933"/>
                </a:cubicBezTo>
                <a:cubicBezTo>
                  <a:pt x="8742354" y="605953"/>
                  <a:pt x="8766036" y="575063"/>
                  <a:pt x="8787658" y="543144"/>
                </a:cubicBezTo>
                <a:cubicBezTo>
                  <a:pt x="8790747" y="538511"/>
                  <a:pt x="8797441" y="532333"/>
                  <a:pt x="8802074" y="532848"/>
                </a:cubicBezTo>
                <a:close/>
                <a:moveTo>
                  <a:pt x="10214764" y="470553"/>
                </a:moveTo>
                <a:cubicBezTo>
                  <a:pt x="10188507" y="478790"/>
                  <a:pt x="10162251" y="481879"/>
                  <a:pt x="10143717" y="495265"/>
                </a:cubicBezTo>
                <a:cubicBezTo>
                  <a:pt x="10130846" y="504017"/>
                  <a:pt x="10124669" y="527184"/>
                  <a:pt x="10122609" y="545203"/>
                </a:cubicBezTo>
                <a:cubicBezTo>
                  <a:pt x="10119520" y="571974"/>
                  <a:pt x="10121579" y="599261"/>
                  <a:pt x="10122095" y="626546"/>
                </a:cubicBezTo>
                <a:cubicBezTo>
                  <a:pt x="10122095" y="631180"/>
                  <a:pt x="10125183" y="635813"/>
                  <a:pt x="10127243" y="639932"/>
                </a:cubicBezTo>
                <a:cubicBezTo>
                  <a:pt x="10128272" y="641990"/>
                  <a:pt x="10130846" y="644051"/>
                  <a:pt x="10132906" y="646109"/>
                </a:cubicBezTo>
                <a:cubicBezTo>
                  <a:pt x="10156588" y="675454"/>
                  <a:pt x="10187477" y="700166"/>
                  <a:pt x="10183874" y="744956"/>
                </a:cubicBezTo>
                <a:cubicBezTo>
                  <a:pt x="10182844" y="757312"/>
                  <a:pt x="10190566" y="770698"/>
                  <a:pt x="10195714" y="788203"/>
                </a:cubicBezTo>
                <a:cubicBezTo>
                  <a:pt x="10173062" y="782024"/>
                  <a:pt x="10155558" y="776876"/>
                  <a:pt x="10137024" y="771212"/>
                </a:cubicBezTo>
                <a:cubicBezTo>
                  <a:pt x="10120035" y="838142"/>
                  <a:pt x="10138054" y="902496"/>
                  <a:pt x="10142172" y="967364"/>
                </a:cubicBezTo>
                <a:cubicBezTo>
                  <a:pt x="10166884" y="974056"/>
                  <a:pt x="10185418" y="971481"/>
                  <a:pt x="10196229" y="946254"/>
                </a:cubicBezTo>
                <a:cubicBezTo>
                  <a:pt x="10199319" y="939047"/>
                  <a:pt x="10209100" y="931839"/>
                  <a:pt x="10216822" y="929266"/>
                </a:cubicBezTo>
                <a:cubicBezTo>
                  <a:pt x="10232267" y="924118"/>
                  <a:pt x="10236901" y="914850"/>
                  <a:pt x="10233812" y="900435"/>
                </a:cubicBezTo>
                <a:cubicBezTo>
                  <a:pt x="10230209" y="882931"/>
                  <a:pt x="10228664" y="864398"/>
                  <a:pt x="10220941" y="848952"/>
                </a:cubicBezTo>
                <a:cubicBezTo>
                  <a:pt x="10203952" y="815488"/>
                  <a:pt x="10213733" y="785628"/>
                  <a:pt x="10231238" y="756798"/>
                </a:cubicBezTo>
                <a:cubicBezTo>
                  <a:pt x="10252860" y="720760"/>
                  <a:pt x="10275513" y="685236"/>
                  <a:pt x="10297135" y="649198"/>
                </a:cubicBezTo>
                <a:cubicBezTo>
                  <a:pt x="10299195" y="645081"/>
                  <a:pt x="10300225" y="637873"/>
                  <a:pt x="10298166" y="633753"/>
                </a:cubicBezTo>
                <a:cubicBezTo>
                  <a:pt x="10286324" y="604923"/>
                  <a:pt x="10278602" y="573520"/>
                  <a:pt x="10253376" y="551895"/>
                </a:cubicBezTo>
                <a:cubicBezTo>
                  <a:pt x="10229693" y="531302"/>
                  <a:pt x="10212190" y="507106"/>
                  <a:pt x="10214764" y="470553"/>
                </a:cubicBezTo>
                <a:close/>
                <a:moveTo>
                  <a:pt x="10498635" y="417939"/>
                </a:moveTo>
                <a:lnTo>
                  <a:pt x="12192000" y="417939"/>
                </a:lnTo>
                <a:lnTo>
                  <a:pt x="12192000" y="4131776"/>
                </a:lnTo>
                <a:lnTo>
                  <a:pt x="9622769" y="4131776"/>
                </a:lnTo>
                <a:lnTo>
                  <a:pt x="9552629" y="3984387"/>
                </a:lnTo>
                <a:cubicBezTo>
                  <a:pt x="9518972" y="3906776"/>
                  <a:pt x="9488083" y="3828008"/>
                  <a:pt x="9460025" y="3747952"/>
                </a:cubicBezTo>
                <a:cubicBezTo>
                  <a:pt x="9415234" y="3619759"/>
                  <a:pt x="9392582" y="3486418"/>
                  <a:pt x="9389494" y="3350504"/>
                </a:cubicBezTo>
                <a:cubicBezTo>
                  <a:pt x="9388978" y="3329911"/>
                  <a:pt x="9392582" y="3308802"/>
                  <a:pt x="9397731" y="3289239"/>
                </a:cubicBezTo>
                <a:cubicBezTo>
                  <a:pt x="9403908" y="3266072"/>
                  <a:pt x="9420898" y="3259895"/>
                  <a:pt x="9437887" y="3276369"/>
                </a:cubicBezTo>
                <a:cubicBezTo>
                  <a:pt x="9461054" y="3298507"/>
                  <a:pt x="9483192" y="3322703"/>
                  <a:pt x="9500182" y="3349474"/>
                </a:cubicBezTo>
                <a:cubicBezTo>
                  <a:pt x="9539823" y="3411253"/>
                  <a:pt x="9574316" y="3476637"/>
                  <a:pt x="9613443" y="3538931"/>
                </a:cubicBezTo>
                <a:cubicBezTo>
                  <a:pt x="9663897" y="3619759"/>
                  <a:pt x="9726191" y="3690291"/>
                  <a:pt x="9811138" y="3737140"/>
                </a:cubicBezTo>
                <a:cubicBezTo>
                  <a:pt x="9927489" y="3801494"/>
                  <a:pt x="10049504" y="3798405"/>
                  <a:pt x="10173062" y="3762367"/>
                </a:cubicBezTo>
                <a:cubicBezTo>
                  <a:pt x="10370242" y="3705220"/>
                  <a:pt x="10489681" y="3571880"/>
                  <a:pt x="10546313" y="3377789"/>
                </a:cubicBezTo>
                <a:cubicBezTo>
                  <a:pt x="10558669" y="3334545"/>
                  <a:pt x="10572054" y="3291299"/>
                  <a:pt x="10582351" y="3247538"/>
                </a:cubicBezTo>
                <a:cubicBezTo>
                  <a:pt x="10606547" y="3144058"/>
                  <a:pt x="10651338" y="3047784"/>
                  <a:pt x="10686861" y="2948423"/>
                </a:cubicBezTo>
                <a:cubicBezTo>
                  <a:pt x="10735254" y="2813537"/>
                  <a:pt x="10773867" y="2676078"/>
                  <a:pt x="10784679" y="2532441"/>
                </a:cubicBezTo>
                <a:cubicBezTo>
                  <a:pt x="10795490" y="2387774"/>
                  <a:pt x="10773352" y="2248770"/>
                  <a:pt x="10708484" y="2118005"/>
                </a:cubicBezTo>
                <a:cubicBezTo>
                  <a:pt x="10690979" y="2082482"/>
                  <a:pt x="10655972" y="2063948"/>
                  <a:pt x="10620448" y="2050048"/>
                </a:cubicBezTo>
                <a:cubicBezTo>
                  <a:pt x="10544768" y="2020187"/>
                  <a:pt x="10472177" y="2038206"/>
                  <a:pt x="10397012" y="2064463"/>
                </a:cubicBezTo>
                <a:cubicBezTo>
                  <a:pt x="10424299" y="2076820"/>
                  <a:pt x="10450040" y="2086086"/>
                  <a:pt x="10472693" y="2099988"/>
                </a:cubicBezTo>
                <a:cubicBezTo>
                  <a:pt x="10497919" y="2115946"/>
                  <a:pt x="10522116" y="2134480"/>
                  <a:pt x="10542709" y="2155588"/>
                </a:cubicBezTo>
                <a:cubicBezTo>
                  <a:pt x="10563817" y="2176695"/>
                  <a:pt x="10564332" y="2199348"/>
                  <a:pt x="10548887" y="2219941"/>
                </a:cubicBezTo>
                <a:cubicBezTo>
                  <a:pt x="10482474" y="2306947"/>
                  <a:pt x="10447981" y="2407338"/>
                  <a:pt x="10427387" y="2512363"/>
                </a:cubicBezTo>
                <a:cubicBezTo>
                  <a:pt x="10407824" y="2613270"/>
                  <a:pt x="10394954" y="2715205"/>
                  <a:pt x="10379508" y="2817142"/>
                </a:cubicBezTo>
                <a:cubicBezTo>
                  <a:pt x="10373845" y="2854724"/>
                  <a:pt x="10384142" y="2889218"/>
                  <a:pt x="10399072" y="2923196"/>
                </a:cubicBezTo>
                <a:cubicBezTo>
                  <a:pt x="10415546" y="2960778"/>
                  <a:pt x="10432536" y="2997846"/>
                  <a:pt x="10432021" y="3040062"/>
                </a:cubicBezTo>
                <a:cubicBezTo>
                  <a:pt x="10431506" y="3070437"/>
                  <a:pt x="10430991" y="3069922"/>
                  <a:pt x="10401646" y="3067863"/>
                </a:cubicBezTo>
                <a:cubicBezTo>
                  <a:pt x="10334204" y="3062715"/>
                  <a:pt x="10269850" y="3043666"/>
                  <a:pt x="10214764" y="3005054"/>
                </a:cubicBezTo>
                <a:cubicBezTo>
                  <a:pt x="10142688" y="2954601"/>
                  <a:pt x="10065978" y="2947907"/>
                  <a:pt x="9985665" y="2970560"/>
                </a:cubicBezTo>
                <a:cubicBezTo>
                  <a:pt x="9907410" y="2992184"/>
                  <a:pt x="9831216" y="3021014"/>
                  <a:pt x="9753992" y="3046755"/>
                </a:cubicBezTo>
                <a:cubicBezTo>
                  <a:pt x="9743695" y="3050359"/>
                  <a:pt x="9732884" y="3053963"/>
                  <a:pt x="9717954" y="3059626"/>
                </a:cubicBezTo>
                <a:cubicBezTo>
                  <a:pt x="9726191" y="3032854"/>
                  <a:pt x="9733399" y="3010203"/>
                  <a:pt x="9740607" y="2987550"/>
                </a:cubicBezTo>
                <a:cubicBezTo>
                  <a:pt x="9748844" y="2960264"/>
                  <a:pt x="9758110" y="2932978"/>
                  <a:pt x="9766348" y="2905692"/>
                </a:cubicBezTo>
                <a:cubicBezTo>
                  <a:pt x="9768922" y="2896424"/>
                  <a:pt x="9770982" y="2886128"/>
                  <a:pt x="9771496" y="2876347"/>
                </a:cubicBezTo>
                <a:cubicBezTo>
                  <a:pt x="9772011" y="2862961"/>
                  <a:pt x="9769437" y="2848546"/>
                  <a:pt x="9752447" y="2848546"/>
                </a:cubicBezTo>
                <a:cubicBezTo>
                  <a:pt x="9737002" y="2848032"/>
                  <a:pt x="9721557" y="2849061"/>
                  <a:pt x="9717439" y="2871199"/>
                </a:cubicBezTo>
                <a:cubicBezTo>
                  <a:pt x="9699935" y="2962838"/>
                  <a:pt x="9666986" y="3048815"/>
                  <a:pt x="9614988" y="3126039"/>
                </a:cubicBezTo>
                <a:cubicBezTo>
                  <a:pt x="9589761" y="3163106"/>
                  <a:pt x="9550635" y="3178551"/>
                  <a:pt x="9506874" y="3182670"/>
                </a:cubicBezTo>
                <a:cubicBezTo>
                  <a:pt x="9487310" y="3184214"/>
                  <a:pt x="9471866" y="3173403"/>
                  <a:pt x="9463114" y="3156929"/>
                </a:cubicBezTo>
                <a:cubicBezTo>
                  <a:pt x="9453846" y="3139939"/>
                  <a:pt x="9445609" y="3120891"/>
                  <a:pt x="9440976" y="3101841"/>
                </a:cubicBezTo>
                <a:cubicBezTo>
                  <a:pt x="9396186" y="2921137"/>
                  <a:pt x="9323595" y="2751243"/>
                  <a:pt x="9241737" y="2584953"/>
                </a:cubicBezTo>
                <a:cubicBezTo>
                  <a:pt x="9196433" y="2492800"/>
                  <a:pt x="9117664" y="2441317"/>
                  <a:pt x="9023450" y="2409911"/>
                </a:cubicBezTo>
                <a:cubicBezTo>
                  <a:pt x="8928206" y="2377992"/>
                  <a:pt x="8829360" y="2369755"/>
                  <a:pt x="8729998" y="2362033"/>
                </a:cubicBezTo>
                <a:cubicBezTo>
                  <a:pt x="8685722" y="2358944"/>
                  <a:pt x="8641963" y="2356370"/>
                  <a:pt x="8593568" y="2353281"/>
                </a:cubicBezTo>
                <a:cubicBezTo>
                  <a:pt x="8608499" y="2376963"/>
                  <a:pt x="8620339" y="2398071"/>
                  <a:pt x="8634240" y="2417635"/>
                </a:cubicBezTo>
                <a:cubicBezTo>
                  <a:pt x="8637329" y="2422267"/>
                  <a:pt x="8648140" y="2422783"/>
                  <a:pt x="8655348" y="2422267"/>
                </a:cubicBezTo>
                <a:cubicBezTo>
                  <a:pt x="8749561" y="2417119"/>
                  <a:pt x="8842746" y="2421238"/>
                  <a:pt x="8933870" y="2446980"/>
                </a:cubicBezTo>
                <a:cubicBezTo>
                  <a:pt x="9087288" y="2490226"/>
                  <a:pt x="9194888" y="2582379"/>
                  <a:pt x="9246885" y="2734769"/>
                </a:cubicBezTo>
                <a:cubicBezTo>
                  <a:pt x="9277261" y="2823319"/>
                  <a:pt x="9305576" y="2912385"/>
                  <a:pt x="9334921" y="3001450"/>
                </a:cubicBezTo>
                <a:cubicBezTo>
                  <a:pt x="9334921" y="3002995"/>
                  <a:pt x="9335436" y="3004024"/>
                  <a:pt x="9335951" y="3005569"/>
                </a:cubicBezTo>
                <a:cubicBezTo>
                  <a:pt x="9347792" y="3053963"/>
                  <a:pt x="9326684" y="3075071"/>
                  <a:pt x="9280349" y="3058596"/>
                </a:cubicBezTo>
                <a:cubicBezTo>
                  <a:pt x="9248430" y="3047270"/>
                  <a:pt x="9214966" y="3033884"/>
                  <a:pt x="9189225" y="3012777"/>
                </a:cubicBezTo>
                <a:cubicBezTo>
                  <a:pt x="9056399" y="2903632"/>
                  <a:pt x="8916880" y="2801697"/>
                  <a:pt x="8806192" y="2667327"/>
                </a:cubicBezTo>
                <a:cubicBezTo>
                  <a:pt x="8799500" y="2659089"/>
                  <a:pt x="8793322" y="2650337"/>
                  <a:pt x="8786629" y="2642100"/>
                </a:cubicBezTo>
                <a:cubicBezTo>
                  <a:pt x="8744413" y="2588043"/>
                  <a:pt x="8702712" y="2533986"/>
                  <a:pt x="8660496" y="2479929"/>
                </a:cubicBezTo>
                <a:cubicBezTo>
                  <a:pt x="8611587" y="2417119"/>
                  <a:pt x="8570916" y="2349162"/>
                  <a:pt x="8563708" y="2268334"/>
                </a:cubicBezTo>
                <a:cubicBezTo>
                  <a:pt x="8560619" y="2234871"/>
                  <a:pt x="8567827" y="2200377"/>
                  <a:pt x="8573490" y="2166914"/>
                </a:cubicBezTo>
                <a:cubicBezTo>
                  <a:pt x="8577093" y="2145292"/>
                  <a:pt x="8594598" y="2134995"/>
                  <a:pt x="8616220" y="2135509"/>
                </a:cubicBezTo>
                <a:cubicBezTo>
                  <a:pt x="8632181" y="2136024"/>
                  <a:pt x="8647625" y="2138083"/>
                  <a:pt x="8663070" y="2140657"/>
                </a:cubicBezTo>
                <a:cubicBezTo>
                  <a:pt x="8692415" y="2145292"/>
                  <a:pt x="8721246" y="2150439"/>
                  <a:pt x="8749561" y="2157133"/>
                </a:cubicBezTo>
                <a:cubicBezTo>
                  <a:pt x="8809796" y="2172062"/>
                  <a:pt x="8855101" y="2204497"/>
                  <a:pt x="8874665" y="2268849"/>
                </a:cubicBezTo>
                <a:cubicBezTo>
                  <a:pt x="8884447" y="2235900"/>
                  <a:pt x="8894742" y="2202952"/>
                  <a:pt x="8904010" y="2170003"/>
                </a:cubicBezTo>
                <a:cubicBezTo>
                  <a:pt x="8909158" y="2151471"/>
                  <a:pt x="8908129" y="2126244"/>
                  <a:pt x="8919969" y="2115946"/>
                </a:cubicBezTo>
                <a:cubicBezTo>
                  <a:pt x="8931811" y="2105650"/>
                  <a:pt x="8956522" y="2110282"/>
                  <a:pt x="8975571" y="2106680"/>
                </a:cubicBezTo>
                <a:cubicBezTo>
                  <a:pt x="9064121" y="2090205"/>
                  <a:pt x="9147524" y="2102560"/>
                  <a:pt x="9226808" y="2145292"/>
                </a:cubicBezTo>
                <a:cubicBezTo>
                  <a:pt x="9255638" y="2160736"/>
                  <a:pt x="9286012" y="2173092"/>
                  <a:pt x="9318447" y="2182874"/>
                </a:cubicBezTo>
                <a:cubicBezTo>
                  <a:pt x="9300428" y="2159191"/>
                  <a:pt x="9281894" y="2136024"/>
                  <a:pt x="9264390" y="2112342"/>
                </a:cubicBezTo>
                <a:cubicBezTo>
                  <a:pt x="9230926" y="2067553"/>
                  <a:pt x="9238648" y="2006802"/>
                  <a:pt x="9282409" y="1971795"/>
                </a:cubicBezTo>
                <a:cubicBezTo>
                  <a:pt x="9308150" y="1951202"/>
                  <a:pt x="9339555" y="1942963"/>
                  <a:pt x="9371989" y="1941419"/>
                </a:cubicBezTo>
                <a:cubicBezTo>
                  <a:pt x="9377138" y="1940905"/>
                  <a:pt x="9385375" y="1945023"/>
                  <a:pt x="9386920" y="1949142"/>
                </a:cubicBezTo>
                <a:cubicBezTo>
                  <a:pt x="9410600" y="2004742"/>
                  <a:pt x="9459510" y="2027395"/>
                  <a:pt x="9513052" y="2049020"/>
                </a:cubicBezTo>
                <a:cubicBezTo>
                  <a:pt x="9517685" y="2027395"/>
                  <a:pt x="9520774" y="2006287"/>
                  <a:pt x="9526438" y="1986209"/>
                </a:cubicBezTo>
                <a:cubicBezTo>
                  <a:pt x="9533130" y="1963043"/>
                  <a:pt x="9539823" y="1939361"/>
                  <a:pt x="9551149" y="1918253"/>
                </a:cubicBezTo>
                <a:cubicBezTo>
                  <a:pt x="9572257" y="1879641"/>
                  <a:pt x="9605206" y="1873463"/>
                  <a:pt x="9641759" y="1897660"/>
                </a:cubicBezTo>
                <a:cubicBezTo>
                  <a:pt x="9665956" y="1913619"/>
                  <a:pt x="9690153" y="1929063"/>
                  <a:pt x="9714865" y="1942963"/>
                </a:cubicBezTo>
                <a:cubicBezTo>
                  <a:pt x="9742665" y="1958925"/>
                  <a:pt x="9772526" y="1962527"/>
                  <a:pt x="9803930" y="1953775"/>
                </a:cubicBezTo>
                <a:cubicBezTo>
                  <a:pt x="9816286" y="1950172"/>
                  <a:pt x="9821434" y="1945023"/>
                  <a:pt x="9821949" y="1931638"/>
                </a:cubicBezTo>
                <a:cubicBezTo>
                  <a:pt x="9822979" y="1901778"/>
                  <a:pt x="9825038" y="1871918"/>
                  <a:pt x="9827612" y="1842057"/>
                </a:cubicBezTo>
                <a:cubicBezTo>
                  <a:pt x="9829671" y="1820949"/>
                  <a:pt x="9839453" y="1808593"/>
                  <a:pt x="9864680" y="1807565"/>
                </a:cubicBezTo>
                <a:cubicBezTo>
                  <a:pt x="9903292" y="1805505"/>
                  <a:pt x="9941390" y="1798296"/>
                  <a:pt x="9980002" y="1795208"/>
                </a:cubicBezTo>
                <a:cubicBezTo>
                  <a:pt x="10007802" y="1792635"/>
                  <a:pt x="10026851" y="1778733"/>
                  <a:pt x="10040751" y="1756596"/>
                </a:cubicBezTo>
                <a:cubicBezTo>
                  <a:pt x="10048988" y="1743210"/>
                  <a:pt x="10055681" y="1728795"/>
                  <a:pt x="10062889" y="1714896"/>
                </a:cubicBezTo>
                <a:cubicBezTo>
                  <a:pt x="10085541" y="1671650"/>
                  <a:pt x="10122609" y="1652087"/>
                  <a:pt x="10171002" y="1660323"/>
                </a:cubicBezTo>
                <a:cubicBezTo>
                  <a:pt x="10215793" y="1667531"/>
                  <a:pt x="10251831" y="1688125"/>
                  <a:pt x="10273453" y="1729826"/>
                </a:cubicBezTo>
                <a:cubicBezTo>
                  <a:pt x="10275513" y="1733943"/>
                  <a:pt x="10281690" y="1738577"/>
                  <a:pt x="10285809" y="1739091"/>
                </a:cubicBezTo>
                <a:cubicBezTo>
                  <a:pt x="10329055" y="1742181"/>
                  <a:pt x="10371271" y="1740636"/>
                  <a:pt x="10401131" y="1700479"/>
                </a:cubicBezTo>
                <a:cubicBezTo>
                  <a:pt x="10410912" y="1706657"/>
                  <a:pt x="10420180" y="1712836"/>
                  <a:pt x="10429962" y="1718498"/>
                </a:cubicBezTo>
                <a:cubicBezTo>
                  <a:pt x="10463940" y="1737547"/>
                  <a:pt x="10484019" y="1729826"/>
                  <a:pt x="10493801" y="1692243"/>
                </a:cubicBezTo>
                <a:cubicBezTo>
                  <a:pt x="10499978" y="1668561"/>
                  <a:pt x="10505126" y="1644879"/>
                  <a:pt x="10510789" y="1621196"/>
                </a:cubicBezTo>
                <a:cubicBezTo>
                  <a:pt x="10517482" y="1593911"/>
                  <a:pt x="10530353" y="1584128"/>
                  <a:pt x="10558154" y="1585158"/>
                </a:cubicBezTo>
                <a:cubicBezTo>
                  <a:pt x="10564332" y="1585674"/>
                  <a:pt x="10571025" y="1586188"/>
                  <a:pt x="10577202" y="1587733"/>
                </a:cubicBezTo>
                <a:cubicBezTo>
                  <a:pt x="10649278" y="1608325"/>
                  <a:pt x="10714661" y="1642820"/>
                  <a:pt x="10774897" y="1687608"/>
                </a:cubicBezTo>
                <a:cubicBezTo>
                  <a:pt x="10783134" y="1693787"/>
                  <a:pt x="10786737" y="1705627"/>
                  <a:pt x="10792916" y="1714896"/>
                </a:cubicBezTo>
                <a:cubicBezTo>
                  <a:pt x="10783134" y="1721072"/>
                  <a:pt x="10773867" y="1731369"/>
                  <a:pt x="10763570" y="1732399"/>
                </a:cubicBezTo>
                <a:cubicBezTo>
                  <a:pt x="10729077" y="1735488"/>
                  <a:pt x="10700247" y="1749902"/>
                  <a:pt x="10669872" y="1764832"/>
                </a:cubicBezTo>
                <a:cubicBezTo>
                  <a:pt x="10612211" y="1793148"/>
                  <a:pt x="10548887" y="1796753"/>
                  <a:pt x="10486078" y="1802930"/>
                </a:cubicBezTo>
                <a:cubicBezTo>
                  <a:pt x="10464970" y="1804990"/>
                  <a:pt x="10442318" y="1809624"/>
                  <a:pt x="10423268" y="1819404"/>
                </a:cubicBezTo>
                <a:cubicBezTo>
                  <a:pt x="10384142" y="1838968"/>
                  <a:pt x="10351708" y="1835365"/>
                  <a:pt x="10320304" y="1804476"/>
                </a:cubicBezTo>
                <a:cubicBezTo>
                  <a:pt x="10264187" y="1749902"/>
                  <a:pt x="10191081" y="1731369"/>
                  <a:pt x="10119005" y="1710262"/>
                </a:cubicBezTo>
                <a:cubicBezTo>
                  <a:pt x="10113856" y="1708718"/>
                  <a:pt x="10107679" y="1708718"/>
                  <a:pt x="10102016" y="1708718"/>
                </a:cubicBezTo>
                <a:cubicBezTo>
                  <a:pt x="10083482" y="1709233"/>
                  <a:pt x="10077818" y="1716955"/>
                  <a:pt x="10086056" y="1733429"/>
                </a:cubicBezTo>
                <a:cubicBezTo>
                  <a:pt x="10094808" y="1750418"/>
                  <a:pt x="10105619" y="1766893"/>
                  <a:pt x="10117461" y="1781823"/>
                </a:cubicBezTo>
                <a:cubicBezTo>
                  <a:pt x="10141657" y="1813227"/>
                  <a:pt x="10167399" y="1844631"/>
                  <a:pt x="10193140" y="1875007"/>
                </a:cubicBezTo>
                <a:cubicBezTo>
                  <a:pt x="10233297" y="1921855"/>
                  <a:pt x="10286840" y="1948627"/>
                  <a:pt x="10342955" y="1971281"/>
                </a:cubicBezTo>
                <a:cubicBezTo>
                  <a:pt x="10424813" y="2004229"/>
                  <a:pt x="10509760" y="2005773"/>
                  <a:pt x="10596252" y="2000110"/>
                </a:cubicBezTo>
                <a:cubicBezTo>
                  <a:pt x="10641041" y="1997022"/>
                  <a:pt x="10686346" y="1999080"/>
                  <a:pt x="10731136" y="2001655"/>
                </a:cubicBezTo>
                <a:cubicBezTo>
                  <a:pt x="10757907" y="2003200"/>
                  <a:pt x="10776956" y="2018129"/>
                  <a:pt x="10786223" y="2045414"/>
                </a:cubicBezTo>
                <a:cubicBezTo>
                  <a:pt x="10796005" y="2074246"/>
                  <a:pt x="10808361" y="2102560"/>
                  <a:pt x="10820201" y="2130876"/>
                </a:cubicBezTo>
                <a:cubicBezTo>
                  <a:pt x="10867050" y="2247226"/>
                  <a:pt x="11017896" y="2303857"/>
                  <a:pt x="11129099" y="2247226"/>
                </a:cubicBezTo>
                <a:cubicBezTo>
                  <a:pt x="11147118" y="2237959"/>
                  <a:pt x="11164107" y="2228178"/>
                  <a:pt x="11181096" y="2217367"/>
                </a:cubicBezTo>
                <a:cubicBezTo>
                  <a:pt x="11213531" y="2197289"/>
                  <a:pt x="11227431" y="2167429"/>
                  <a:pt x="11223827" y="2129846"/>
                </a:cubicBezTo>
                <a:cubicBezTo>
                  <a:pt x="11222282" y="2113373"/>
                  <a:pt x="11222282" y="2096382"/>
                  <a:pt x="11217650" y="2080939"/>
                </a:cubicBezTo>
                <a:cubicBezTo>
                  <a:pt x="11212500" y="2061376"/>
                  <a:pt x="11220224" y="2049020"/>
                  <a:pt x="11232579" y="2035634"/>
                </a:cubicBezTo>
                <a:cubicBezTo>
                  <a:pt x="11295903" y="1967675"/>
                  <a:pt x="11375702" y="1932152"/>
                  <a:pt x="11467341" y="1924946"/>
                </a:cubicBezTo>
                <a:cubicBezTo>
                  <a:pt x="11519854" y="1920826"/>
                  <a:pt x="11572881" y="1924430"/>
                  <a:pt x="11626423" y="1920826"/>
                </a:cubicBezTo>
                <a:cubicBezTo>
                  <a:pt x="11613038" y="1917223"/>
                  <a:pt x="11599652" y="1913104"/>
                  <a:pt x="11586266" y="1910015"/>
                </a:cubicBezTo>
                <a:cubicBezTo>
                  <a:pt x="11533754" y="1897144"/>
                  <a:pt x="11481756" y="1880669"/>
                  <a:pt x="11428214" y="1872433"/>
                </a:cubicBezTo>
                <a:cubicBezTo>
                  <a:pt x="11364891" y="1862650"/>
                  <a:pt x="11303626" y="1871918"/>
                  <a:pt x="11252657" y="1915678"/>
                </a:cubicBezTo>
                <a:cubicBezTo>
                  <a:pt x="11211471" y="1951202"/>
                  <a:pt x="11169770" y="1985694"/>
                  <a:pt x="11129613" y="2022247"/>
                </a:cubicBezTo>
                <a:cubicBezTo>
                  <a:pt x="11113139" y="2037692"/>
                  <a:pt x="11095120" y="2044900"/>
                  <a:pt x="11073498" y="2041812"/>
                </a:cubicBezTo>
                <a:cubicBezTo>
                  <a:pt x="11056508" y="2039751"/>
                  <a:pt x="11039518" y="2036664"/>
                  <a:pt x="11023559" y="2030484"/>
                </a:cubicBezTo>
                <a:cubicBezTo>
                  <a:pt x="10949423" y="2002168"/>
                  <a:pt x="10884555" y="1959953"/>
                  <a:pt x="10829983" y="1902807"/>
                </a:cubicBezTo>
                <a:cubicBezTo>
                  <a:pt x="10817627" y="1889422"/>
                  <a:pt x="10807331" y="1872946"/>
                  <a:pt x="10800124" y="1856472"/>
                </a:cubicBezTo>
                <a:cubicBezTo>
                  <a:pt x="10792916" y="1839484"/>
                  <a:pt x="10802698" y="1829703"/>
                  <a:pt x="10820201" y="1834334"/>
                </a:cubicBezTo>
                <a:cubicBezTo>
                  <a:pt x="10852636" y="1842573"/>
                  <a:pt x="10885069" y="1851839"/>
                  <a:pt x="10917504" y="1861106"/>
                </a:cubicBezTo>
                <a:cubicBezTo>
                  <a:pt x="10924197" y="1863166"/>
                  <a:pt x="10930375" y="1867285"/>
                  <a:pt x="10936038" y="1871403"/>
                </a:cubicBezTo>
                <a:cubicBezTo>
                  <a:pt x="10949423" y="1881186"/>
                  <a:pt x="10963839" y="1890451"/>
                  <a:pt x="10974135" y="1902807"/>
                </a:cubicBezTo>
                <a:cubicBezTo>
                  <a:pt x="11004510" y="1938331"/>
                  <a:pt x="11041063" y="1941934"/>
                  <a:pt x="11081735" y="1926490"/>
                </a:cubicBezTo>
                <a:cubicBezTo>
                  <a:pt x="11109020" y="1916192"/>
                  <a:pt x="11136821" y="1906410"/>
                  <a:pt x="11162562" y="1893026"/>
                </a:cubicBezTo>
                <a:cubicBezTo>
                  <a:pt x="11184186" y="1881186"/>
                  <a:pt x="11195512" y="1861622"/>
                  <a:pt x="11198086" y="1835365"/>
                </a:cubicBezTo>
                <a:cubicBezTo>
                  <a:pt x="11202204" y="1792635"/>
                  <a:pt x="11215590" y="1752992"/>
                  <a:pt x="11252657" y="1725707"/>
                </a:cubicBezTo>
                <a:cubicBezTo>
                  <a:pt x="11263983" y="1716955"/>
                  <a:pt x="11273765" y="1714380"/>
                  <a:pt x="11287666" y="1721072"/>
                </a:cubicBezTo>
                <a:cubicBezTo>
                  <a:pt x="11325763" y="1739091"/>
                  <a:pt x="11364375" y="1755567"/>
                  <a:pt x="11402987" y="1773072"/>
                </a:cubicBezTo>
                <a:cubicBezTo>
                  <a:pt x="11409166" y="1775645"/>
                  <a:pt x="11415343" y="1778219"/>
                  <a:pt x="11423580" y="1778219"/>
                </a:cubicBezTo>
                <a:cubicBezTo>
                  <a:pt x="11395780" y="1753507"/>
                  <a:pt x="11367465" y="1728281"/>
                  <a:pt x="11339664" y="1703054"/>
                </a:cubicBezTo>
                <a:cubicBezTo>
                  <a:pt x="11300537" y="1668045"/>
                  <a:pt x="11304140" y="1612444"/>
                  <a:pt x="11349446" y="1585674"/>
                </a:cubicBezTo>
                <a:cubicBezTo>
                  <a:pt x="11374157" y="1571257"/>
                  <a:pt x="11400929" y="1561477"/>
                  <a:pt x="11427185" y="1549635"/>
                </a:cubicBezTo>
                <a:cubicBezTo>
                  <a:pt x="11437481" y="1545001"/>
                  <a:pt x="11447778" y="1540884"/>
                  <a:pt x="11459104" y="1531101"/>
                </a:cubicBezTo>
                <a:cubicBezTo>
                  <a:pt x="11421006" y="1518746"/>
                  <a:pt x="11382910" y="1504330"/>
                  <a:pt x="11343782" y="1493518"/>
                </a:cubicBezTo>
                <a:cubicBezTo>
                  <a:pt x="11289210" y="1478589"/>
                  <a:pt x="11234124" y="1465204"/>
                  <a:pt x="11179038" y="1454392"/>
                </a:cubicBezTo>
                <a:cubicBezTo>
                  <a:pt x="11141455" y="1447185"/>
                  <a:pt x="11103872" y="1447185"/>
                  <a:pt x="11064230" y="1471897"/>
                </a:cubicBezTo>
                <a:cubicBezTo>
                  <a:pt x="11076586" y="1482193"/>
                  <a:pt x="11084823" y="1492490"/>
                  <a:pt x="11096149" y="1498152"/>
                </a:cubicBezTo>
                <a:cubicBezTo>
                  <a:pt x="11129099" y="1514627"/>
                  <a:pt x="11163593" y="1529557"/>
                  <a:pt x="11197057" y="1545516"/>
                </a:cubicBezTo>
                <a:cubicBezTo>
                  <a:pt x="11210442" y="1551694"/>
                  <a:pt x="11223827" y="1559418"/>
                  <a:pt x="11236183" y="1567655"/>
                </a:cubicBezTo>
                <a:cubicBezTo>
                  <a:pt x="11244935" y="1573318"/>
                  <a:pt x="11245450" y="1581554"/>
                  <a:pt x="11236698" y="1588761"/>
                </a:cubicBezTo>
                <a:cubicBezTo>
                  <a:pt x="11230005" y="1593911"/>
                  <a:pt x="11223313" y="1600088"/>
                  <a:pt x="11215590" y="1602661"/>
                </a:cubicBezTo>
                <a:cubicBezTo>
                  <a:pt x="11107476" y="1638186"/>
                  <a:pt x="10998847" y="1665987"/>
                  <a:pt x="10883526" y="1657750"/>
                </a:cubicBezTo>
                <a:cubicBezTo>
                  <a:pt x="10804756" y="1652087"/>
                  <a:pt x="10734225" y="1618623"/>
                  <a:pt x="10667297" y="1581040"/>
                </a:cubicBezTo>
                <a:cubicBezTo>
                  <a:pt x="10610152" y="1549121"/>
                  <a:pt x="10556609" y="1510509"/>
                  <a:pt x="10503583" y="1471897"/>
                </a:cubicBezTo>
                <a:cubicBezTo>
                  <a:pt x="10463940" y="1443065"/>
                  <a:pt x="10437684" y="1401365"/>
                  <a:pt x="10421724" y="1356060"/>
                </a:cubicBezTo>
                <a:cubicBezTo>
                  <a:pt x="10401646" y="1299944"/>
                  <a:pt x="10386201" y="1242798"/>
                  <a:pt x="10371271" y="1185652"/>
                </a:cubicBezTo>
                <a:cubicBezTo>
                  <a:pt x="10363034" y="1153217"/>
                  <a:pt x="10408339" y="1114091"/>
                  <a:pt x="10442318" y="1121812"/>
                </a:cubicBezTo>
                <a:cubicBezTo>
                  <a:pt x="10478356" y="1130050"/>
                  <a:pt x="10503583" y="1169177"/>
                  <a:pt x="10496375" y="1205215"/>
                </a:cubicBezTo>
                <a:cubicBezTo>
                  <a:pt x="10495344" y="1209334"/>
                  <a:pt x="10494830" y="1213452"/>
                  <a:pt x="10493286" y="1217571"/>
                </a:cubicBezTo>
                <a:cubicBezTo>
                  <a:pt x="10467545" y="1281410"/>
                  <a:pt x="10486593" y="1337527"/>
                  <a:pt x="10526234" y="1387979"/>
                </a:cubicBezTo>
                <a:cubicBezTo>
                  <a:pt x="10593678" y="1473956"/>
                  <a:pt x="10684802" y="1518230"/>
                  <a:pt x="10792400" y="1531617"/>
                </a:cubicBezTo>
                <a:cubicBezTo>
                  <a:pt x="10803212" y="1532645"/>
                  <a:pt x="10815569" y="1533159"/>
                  <a:pt x="10826380" y="1530585"/>
                </a:cubicBezTo>
                <a:cubicBezTo>
                  <a:pt x="10925227" y="1505875"/>
                  <a:pt x="11025104" y="1481679"/>
                  <a:pt x="11114168" y="1429166"/>
                </a:cubicBezTo>
                <a:cubicBezTo>
                  <a:pt x="11134761" y="1416809"/>
                  <a:pt x="11155355" y="1402909"/>
                  <a:pt x="11172859" y="1386435"/>
                </a:cubicBezTo>
                <a:cubicBezTo>
                  <a:pt x="11246480" y="1318477"/>
                  <a:pt x="11329882" y="1305092"/>
                  <a:pt x="11421522" y="1339071"/>
                </a:cubicBezTo>
                <a:cubicBezTo>
                  <a:pt x="11460649" y="1353486"/>
                  <a:pt x="11497716" y="1374079"/>
                  <a:pt x="11536328" y="1391584"/>
                </a:cubicBezTo>
                <a:cubicBezTo>
                  <a:pt x="11547139" y="1396216"/>
                  <a:pt x="11558981" y="1399306"/>
                  <a:pt x="11570306" y="1402909"/>
                </a:cubicBezTo>
                <a:cubicBezTo>
                  <a:pt x="11571337" y="1400850"/>
                  <a:pt x="11572366" y="1398790"/>
                  <a:pt x="11573395" y="1396732"/>
                </a:cubicBezTo>
                <a:cubicBezTo>
                  <a:pt x="11569277" y="1391068"/>
                  <a:pt x="11566703" y="1384376"/>
                  <a:pt x="11561555" y="1380257"/>
                </a:cubicBezTo>
                <a:cubicBezTo>
                  <a:pt x="11511617" y="1336496"/>
                  <a:pt x="11457044" y="1304063"/>
                  <a:pt x="11388058" y="1299944"/>
                </a:cubicBezTo>
                <a:cubicBezTo>
                  <a:pt x="11235153" y="1290676"/>
                  <a:pt x="11082249" y="1279865"/>
                  <a:pt x="10929860" y="1269054"/>
                </a:cubicBezTo>
                <a:cubicBezTo>
                  <a:pt x="10913901" y="1268025"/>
                  <a:pt x="10896911" y="1263906"/>
                  <a:pt x="10883011" y="1256183"/>
                </a:cubicBezTo>
                <a:cubicBezTo>
                  <a:pt x="10828438" y="1226323"/>
                  <a:pt x="10773352" y="1197493"/>
                  <a:pt x="10722384" y="1162485"/>
                </a:cubicBezTo>
                <a:cubicBezTo>
                  <a:pt x="10675020" y="1130050"/>
                  <a:pt x="10645675" y="1080627"/>
                  <a:pt x="10628685" y="1025024"/>
                </a:cubicBezTo>
                <a:cubicBezTo>
                  <a:pt x="10624052" y="1010608"/>
                  <a:pt x="10622508" y="993620"/>
                  <a:pt x="10625597" y="979204"/>
                </a:cubicBezTo>
                <a:cubicBezTo>
                  <a:pt x="10629716" y="957582"/>
                  <a:pt x="10652367" y="952433"/>
                  <a:pt x="10667297" y="968393"/>
                </a:cubicBezTo>
                <a:cubicBezTo>
                  <a:pt x="10691494" y="994134"/>
                  <a:pt x="10716206" y="1019361"/>
                  <a:pt x="10736285" y="1047678"/>
                </a:cubicBezTo>
                <a:cubicBezTo>
                  <a:pt x="10781589" y="1110486"/>
                  <a:pt x="10843369" y="1137258"/>
                  <a:pt x="10917504" y="1136228"/>
                </a:cubicBezTo>
                <a:cubicBezTo>
                  <a:pt x="10964353" y="1135713"/>
                  <a:pt x="11011718" y="1131595"/>
                  <a:pt x="11058567" y="1126961"/>
                </a:cubicBezTo>
                <a:cubicBezTo>
                  <a:pt x="11094091" y="1123357"/>
                  <a:pt x="11124465" y="1127475"/>
                  <a:pt x="11154840" y="1150643"/>
                </a:cubicBezTo>
                <a:cubicBezTo>
                  <a:pt x="11208897" y="1191830"/>
                  <a:pt x="11273251" y="1193375"/>
                  <a:pt x="11337604" y="1183593"/>
                </a:cubicBezTo>
                <a:cubicBezTo>
                  <a:pt x="11355109" y="1181018"/>
                  <a:pt x="11372097" y="1175356"/>
                  <a:pt x="11389602" y="1171236"/>
                </a:cubicBezTo>
                <a:cubicBezTo>
                  <a:pt x="11445718" y="1157337"/>
                  <a:pt x="11470429" y="1109457"/>
                  <a:pt x="11501319" y="1069299"/>
                </a:cubicBezTo>
                <a:cubicBezTo>
                  <a:pt x="11500290" y="1066726"/>
                  <a:pt x="11499261" y="1064667"/>
                  <a:pt x="11498230" y="1062607"/>
                </a:cubicBezTo>
                <a:cubicBezTo>
                  <a:pt x="11482786" y="1066726"/>
                  <a:pt x="11465797" y="1069299"/>
                  <a:pt x="11450867" y="1075992"/>
                </a:cubicBezTo>
                <a:cubicBezTo>
                  <a:pt x="11428214" y="1086290"/>
                  <a:pt x="11406591" y="1099160"/>
                  <a:pt x="11384453" y="1110486"/>
                </a:cubicBezTo>
                <a:cubicBezTo>
                  <a:pt x="11339664" y="1133654"/>
                  <a:pt x="11310318" y="1131079"/>
                  <a:pt x="11272221" y="1098131"/>
                </a:cubicBezTo>
                <a:cubicBezTo>
                  <a:pt x="11257806" y="1085775"/>
                  <a:pt x="11243390" y="1071360"/>
                  <a:pt x="11234638" y="1054885"/>
                </a:cubicBezTo>
                <a:cubicBezTo>
                  <a:pt x="11201689" y="994134"/>
                  <a:pt x="11149692" y="969422"/>
                  <a:pt x="11083279" y="969938"/>
                </a:cubicBezTo>
                <a:cubicBezTo>
                  <a:pt x="11009659" y="970452"/>
                  <a:pt x="10936038" y="969422"/>
                  <a:pt x="10862418" y="970452"/>
                </a:cubicBezTo>
                <a:cubicBezTo>
                  <a:pt x="10845428" y="970452"/>
                  <a:pt x="10837706" y="965304"/>
                  <a:pt x="10831012" y="949859"/>
                </a:cubicBezTo>
                <a:cubicBezTo>
                  <a:pt x="10768718" y="810341"/>
                  <a:pt x="10702821" y="672366"/>
                  <a:pt x="10614785" y="546233"/>
                </a:cubicBezTo>
                <a:cubicBezTo>
                  <a:pt x="10597538" y="521522"/>
                  <a:pt x="10579390" y="497454"/>
                  <a:pt x="10559506" y="474994"/>
                </a:cubicBezTo>
                <a:close/>
                <a:moveTo>
                  <a:pt x="9896592" y="417939"/>
                </a:moveTo>
                <a:lnTo>
                  <a:pt x="10023209" y="417939"/>
                </a:lnTo>
                <a:lnTo>
                  <a:pt x="10046930" y="456653"/>
                </a:lnTo>
                <a:cubicBezTo>
                  <a:pt x="10051562" y="463346"/>
                  <a:pt x="10062889" y="465920"/>
                  <a:pt x="10071126" y="470554"/>
                </a:cubicBezTo>
                <a:cubicBezTo>
                  <a:pt x="10073186" y="461801"/>
                  <a:pt x="10077818" y="452535"/>
                  <a:pt x="10077304" y="444298"/>
                </a:cubicBezTo>
                <a:lnTo>
                  <a:pt x="10069749" y="417939"/>
                </a:lnTo>
                <a:lnTo>
                  <a:pt x="10250402" y="417939"/>
                </a:lnTo>
                <a:lnTo>
                  <a:pt x="10251123" y="424348"/>
                </a:lnTo>
                <a:cubicBezTo>
                  <a:pt x="10256722" y="440822"/>
                  <a:pt x="10265474" y="456396"/>
                  <a:pt x="10276027" y="472098"/>
                </a:cubicBezTo>
                <a:cubicBezTo>
                  <a:pt x="10301254" y="509166"/>
                  <a:pt x="10326481" y="541085"/>
                  <a:pt x="10370242" y="560134"/>
                </a:cubicBezTo>
                <a:cubicBezTo>
                  <a:pt x="10431506" y="586390"/>
                  <a:pt x="10457248" y="634784"/>
                  <a:pt x="10450040" y="705315"/>
                </a:cubicBezTo>
                <a:cubicBezTo>
                  <a:pt x="10441803" y="788717"/>
                  <a:pt x="10444892" y="873149"/>
                  <a:pt x="10441803" y="957582"/>
                </a:cubicBezTo>
                <a:cubicBezTo>
                  <a:pt x="10440773" y="988471"/>
                  <a:pt x="10439229" y="1020390"/>
                  <a:pt x="10432536" y="1050765"/>
                </a:cubicBezTo>
                <a:cubicBezTo>
                  <a:pt x="10425844" y="1080112"/>
                  <a:pt x="10404220" y="1089892"/>
                  <a:pt x="10374875" y="1081141"/>
                </a:cubicBezTo>
                <a:cubicBezTo>
                  <a:pt x="10363034" y="1077538"/>
                  <a:pt x="10356856" y="1079598"/>
                  <a:pt x="10349134" y="1088348"/>
                </a:cubicBezTo>
                <a:cubicBezTo>
                  <a:pt x="10306403" y="1136228"/>
                  <a:pt x="10262642" y="1183593"/>
                  <a:pt x="10220427" y="1231987"/>
                </a:cubicBezTo>
                <a:cubicBezTo>
                  <a:pt x="10215278" y="1238164"/>
                  <a:pt x="10213733" y="1249490"/>
                  <a:pt x="10214248" y="1258243"/>
                </a:cubicBezTo>
                <a:cubicBezTo>
                  <a:pt x="10215793" y="1299429"/>
                  <a:pt x="10221456" y="1340615"/>
                  <a:pt x="10220941" y="1381802"/>
                </a:cubicBezTo>
                <a:cubicBezTo>
                  <a:pt x="10220427" y="1429680"/>
                  <a:pt x="10214248" y="1477045"/>
                  <a:pt x="10210130" y="1524924"/>
                </a:cubicBezTo>
                <a:cubicBezTo>
                  <a:pt x="10209100" y="1537793"/>
                  <a:pt x="10213219" y="1545516"/>
                  <a:pt x="10224545" y="1552724"/>
                </a:cubicBezTo>
                <a:cubicBezTo>
                  <a:pt x="10282721" y="1589277"/>
                  <a:pt x="10339867" y="1626859"/>
                  <a:pt x="10397527" y="1664443"/>
                </a:cubicBezTo>
                <a:cubicBezTo>
                  <a:pt x="10401646" y="1667015"/>
                  <a:pt x="10405249" y="1670620"/>
                  <a:pt x="10411428" y="1675768"/>
                </a:cubicBezTo>
                <a:cubicBezTo>
                  <a:pt x="10386201" y="1679371"/>
                  <a:pt x="10365093" y="1681432"/>
                  <a:pt x="10343986" y="1685034"/>
                </a:cubicBezTo>
                <a:cubicBezTo>
                  <a:pt x="10317728" y="1689669"/>
                  <a:pt x="10294047" y="1692243"/>
                  <a:pt x="10280661" y="1661352"/>
                </a:cubicBezTo>
                <a:cubicBezTo>
                  <a:pt x="10277572" y="1653116"/>
                  <a:pt x="10268305" y="1646936"/>
                  <a:pt x="10261098" y="1641789"/>
                </a:cubicBezTo>
                <a:cubicBezTo>
                  <a:pt x="10175121" y="1579495"/>
                  <a:pt x="10079363" y="1573832"/>
                  <a:pt x="9975883" y="1591336"/>
                </a:cubicBezTo>
                <a:cubicBezTo>
                  <a:pt x="10003168" y="1615532"/>
                  <a:pt x="10028395" y="1637671"/>
                  <a:pt x="10054136" y="1660838"/>
                </a:cubicBezTo>
                <a:cubicBezTo>
                  <a:pt x="10026851" y="1680916"/>
                  <a:pt x="10002654" y="1699450"/>
                  <a:pt x="9967130" y="1700479"/>
                </a:cubicBezTo>
                <a:cubicBezTo>
                  <a:pt x="9924400" y="1701509"/>
                  <a:pt x="9881154" y="1706657"/>
                  <a:pt x="9839453" y="1715410"/>
                </a:cubicBezTo>
                <a:cubicBezTo>
                  <a:pt x="9781793" y="1727765"/>
                  <a:pt x="9767892" y="1761745"/>
                  <a:pt x="9794664" y="1813742"/>
                </a:cubicBezTo>
                <a:cubicBezTo>
                  <a:pt x="9813197" y="1850810"/>
                  <a:pt x="9812167" y="1889422"/>
                  <a:pt x="9810108" y="1928034"/>
                </a:cubicBezTo>
                <a:cubicBezTo>
                  <a:pt x="9780248" y="1925975"/>
                  <a:pt x="9752962" y="1923916"/>
                  <a:pt x="9725162" y="1921855"/>
                </a:cubicBezTo>
                <a:cubicBezTo>
                  <a:pt x="9691182" y="1919281"/>
                  <a:pt x="9665442" y="1905382"/>
                  <a:pt x="9649481" y="1873978"/>
                </a:cubicBezTo>
                <a:cubicBezTo>
                  <a:pt x="9639185" y="1854414"/>
                  <a:pt x="9626830" y="1835880"/>
                  <a:pt x="9616532" y="1816315"/>
                </a:cubicBezTo>
                <a:cubicBezTo>
                  <a:pt x="9605206" y="1794179"/>
                  <a:pt x="9586673" y="1787485"/>
                  <a:pt x="9562991" y="1790574"/>
                </a:cubicBezTo>
                <a:cubicBezTo>
                  <a:pt x="9505330" y="1798296"/>
                  <a:pt x="9475470" y="1836395"/>
                  <a:pt x="9483707" y="1894056"/>
                </a:cubicBezTo>
                <a:cubicBezTo>
                  <a:pt x="9486796" y="1918768"/>
                  <a:pt x="9493489" y="1942963"/>
                  <a:pt x="9497608" y="1967675"/>
                </a:cubicBezTo>
                <a:cubicBezTo>
                  <a:pt x="9500182" y="1982606"/>
                  <a:pt x="9501211" y="1997022"/>
                  <a:pt x="9503271" y="2011950"/>
                </a:cubicBezTo>
                <a:cubicBezTo>
                  <a:pt x="9489884" y="2003200"/>
                  <a:pt x="9481133" y="1993931"/>
                  <a:pt x="9472381" y="1984666"/>
                </a:cubicBezTo>
                <a:cubicBezTo>
                  <a:pt x="9427590" y="1936786"/>
                  <a:pt x="9373533" y="1918768"/>
                  <a:pt x="9309180" y="1930608"/>
                </a:cubicBezTo>
                <a:cubicBezTo>
                  <a:pt x="9279320" y="1936271"/>
                  <a:pt x="9257698" y="1951202"/>
                  <a:pt x="9248430" y="1981061"/>
                </a:cubicBezTo>
                <a:cubicBezTo>
                  <a:pt x="9242768" y="1998565"/>
                  <a:pt x="9239163" y="2015556"/>
                  <a:pt x="9234529" y="2033058"/>
                </a:cubicBezTo>
                <a:cubicBezTo>
                  <a:pt x="9223718" y="2073730"/>
                  <a:pt x="9226292" y="2111313"/>
                  <a:pt x="9264905" y="2138600"/>
                </a:cubicBezTo>
                <a:cubicBezTo>
                  <a:pt x="9225778" y="2119551"/>
                  <a:pt x="9188196" y="2098957"/>
                  <a:pt x="9148039" y="2082482"/>
                </a:cubicBezTo>
                <a:cubicBezTo>
                  <a:pt x="9125901" y="2073730"/>
                  <a:pt x="9110456" y="2062919"/>
                  <a:pt x="9108912" y="2038722"/>
                </a:cubicBezTo>
                <a:cubicBezTo>
                  <a:pt x="9106338" y="1997022"/>
                  <a:pt x="9078022" y="1986723"/>
                  <a:pt x="9044044" y="1983635"/>
                </a:cubicBezTo>
                <a:cubicBezTo>
                  <a:pt x="9032717" y="1982606"/>
                  <a:pt x="9021391" y="1981575"/>
                  <a:pt x="9010064" y="1983121"/>
                </a:cubicBezTo>
                <a:cubicBezTo>
                  <a:pt x="8969908" y="1989814"/>
                  <a:pt x="8935414" y="2003714"/>
                  <a:pt x="8924088" y="2048505"/>
                </a:cubicBezTo>
                <a:cubicBezTo>
                  <a:pt x="8919455" y="2067039"/>
                  <a:pt x="8911732" y="2085057"/>
                  <a:pt x="8905555" y="2103076"/>
                </a:cubicBezTo>
                <a:cubicBezTo>
                  <a:pt x="8898347" y="2123153"/>
                  <a:pt x="8892684" y="2143746"/>
                  <a:pt x="8883932" y="2163310"/>
                </a:cubicBezTo>
                <a:cubicBezTo>
                  <a:pt x="8869517" y="2194200"/>
                  <a:pt x="8853041" y="2197289"/>
                  <a:pt x="8827814" y="2174636"/>
                </a:cubicBezTo>
                <a:cubicBezTo>
                  <a:pt x="8812371" y="2160736"/>
                  <a:pt x="8795896" y="2147865"/>
                  <a:pt x="8783540" y="2131391"/>
                </a:cubicBezTo>
                <a:cubicBezTo>
                  <a:pt x="8758314" y="2096897"/>
                  <a:pt x="8730513" y="2091234"/>
                  <a:pt x="8688812" y="2104105"/>
                </a:cubicBezTo>
                <a:cubicBezTo>
                  <a:pt x="8623428" y="2124698"/>
                  <a:pt x="8555985" y="2121095"/>
                  <a:pt x="8492148" y="2091234"/>
                </a:cubicBezTo>
                <a:cubicBezTo>
                  <a:pt x="8477217" y="2084026"/>
                  <a:pt x="8467435" y="2074761"/>
                  <a:pt x="8462802" y="2057770"/>
                </a:cubicBezTo>
                <a:cubicBezTo>
                  <a:pt x="8456624" y="2032029"/>
                  <a:pt x="8446842" y="2007318"/>
                  <a:pt x="8437575" y="1979517"/>
                </a:cubicBezTo>
                <a:cubicBezTo>
                  <a:pt x="8415952" y="1996505"/>
                  <a:pt x="8396390" y="2011436"/>
                  <a:pt x="8376826" y="2026881"/>
                </a:cubicBezTo>
                <a:cubicBezTo>
                  <a:pt x="8338214" y="2056741"/>
                  <a:pt x="8338728" y="2056225"/>
                  <a:pt x="8302690" y="2022763"/>
                </a:cubicBezTo>
                <a:cubicBezTo>
                  <a:pt x="8249662" y="1973854"/>
                  <a:pt x="8195091" y="1926490"/>
                  <a:pt x="8142064" y="1877580"/>
                </a:cubicBezTo>
                <a:cubicBezTo>
                  <a:pt x="8135885" y="1871918"/>
                  <a:pt x="8131253" y="1860592"/>
                  <a:pt x="8131768" y="1852354"/>
                </a:cubicBezTo>
                <a:cubicBezTo>
                  <a:pt x="8134342" y="1796753"/>
                  <a:pt x="8138460" y="1741152"/>
                  <a:pt x="8141549" y="1685551"/>
                </a:cubicBezTo>
                <a:cubicBezTo>
                  <a:pt x="8142064" y="1679371"/>
                  <a:pt x="8141549" y="1672680"/>
                  <a:pt x="8138975" y="1667015"/>
                </a:cubicBezTo>
                <a:cubicBezTo>
                  <a:pt x="8124560" y="1634582"/>
                  <a:pt x="8087492" y="1611930"/>
                  <a:pt x="8051969" y="1616562"/>
                </a:cubicBezTo>
                <a:cubicBezTo>
                  <a:pt x="8030861" y="1619138"/>
                  <a:pt x="8010783" y="1626859"/>
                  <a:pt x="7992249" y="1632008"/>
                </a:cubicBezTo>
                <a:cubicBezTo>
                  <a:pt x="8027771" y="1593396"/>
                  <a:pt x="8068959" y="1560962"/>
                  <a:pt x="8127134" y="1554784"/>
                </a:cubicBezTo>
                <a:cubicBezTo>
                  <a:pt x="8116837" y="1536250"/>
                  <a:pt x="8110144" y="1520291"/>
                  <a:pt x="8100878" y="1505875"/>
                </a:cubicBezTo>
                <a:cubicBezTo>
                  <a:pt x="8083373" y="1479619"/>
                  <a:pt x="8081828" y="1451818"/>
                  <a:pt x="8082344" y="1420928"/>
                </a:cubicBezTo>
                <a:cubicBezTo>
                  <a:pt x="8084404" y="1323111"/>
                  <a:pt x="8103966" y="1231471"/>
                  <a:pt x="8161112" y="1150129"/>
                </a:cubicBezTo>
                <a:cubicBezTo>
                  <a:pt x="8166260" y="1142921"/>
                  <a:pt x="8169349" y="1135198"/>
                  <a:pt x="8173468" y="1127475"/>
                </a:cubicBezTo>
                <a:cubicBezTo>
                  <a:pt x="8180161" y="1115119"/>
                  <a:pt x="8186854" y="1103280"/>
                  <a:pt x="8193547" y="1090923"/>
                </a:cubicBezTo>
                <a:cubicBezTo>
                  <a:pt x="8189428" y="1118209"/>
                  <a:pt x="8181705" y="1143950"/>
                  <a:pt x="8175013" y="1170207"/>
                </a:cubicBezTo>
                <a:cubicBezTo>
                  <a:pt x="8167806" y="1197493"/>
                  <a:pt x="8158023" y="1225294"/>
                  <a:pt x="8155964" y="1253094"/>
                </a:cubicBezTo>
                <a:cubicBezTo>
                  <a:pt x="8152875" y="1290676"/>
                  <a:pt x="8156479" y="1328774"/>
                  <a:pt x="8155964" y="1366871"/>
                </a:cubicBezTo>
                <a:cubicBezTo>
                  <a:pt x="8155964" y="1379742"/>
                  <a:pt x="8160598" y="1385920"/>
                  <a:pt x="8171923" y="1391068"/>
                </a:cubicBezTo>
                <a:cubicBezTo>
                  <a:pt x="8213625" y="1409603"/>
                  <a:pt x="8254812" y="1429680"/>
                  <a:pt x="8296513" y="1448215"/>
                </a:cubicBezTo>
                <a:cubicBezTo>
                  <a:pt x="8310927" y="1454907"/>
                  <a:pt x="8316590" y="1462629"/>
                  <a:pt x="8318135" y="1479619"/>
                </a:cubicBezTo>
                <a:cubicBezTo>
                  <a:pt x="8325343" y="1557872"/>
                  <a:pt x="8368589" y="1613988"/>
                  <a:pt x="8433971" y="1655175"/>
                </a:cubicBezTo>
                <a:cubicBezTo>
                  <a:pt x="8438605" y="1658264"/>
                  <a:pt x="8444783" y="1659293"/>
                  <a:pt x="8450446" y="1660323"/>
                </a:cubicBezTo>
                <a:cubicBezTo>
                  <a:pt x="8484424" y="1666500"/>
                  <a:pt x="8517888" y="1673708"/>
                  <a:pt x="8551868" y="1678342"/>
                </a:cubicBezTo>
                <a:cubicBezTo>
                  <a:pt x="8577093" y="1681945"/>
                  <a:pt x="8595628" y="1691727"/>
                  <a:pt x="8610557" y="1712320"/>
                </a:cubicBezTo>
                <a:cubicBezTo>
                  <a:pt x="8629092" y="1737034"/>
                  <a:pt x="8650200" y="1759684"/>
                  <a:pt x="8670278" y="1782851"/>
                </a:cubicBezTo>
                <a:cubicBezTo>
                  <a:pt x="8674911" y="1788514"/>
                  <a:pt x="8679544" y="1795208"/>
                  <a:pt x="8685722" y="1797268"/>
                </a:cubicBezTo>
                <a:cubicBezTo>
                  <a:pt x="8721760" y="1810653"/>
                  <a:pt x="8757798" y="1826097"/>
                  <a:pt x="8794866" y="1834334"/>
                </a:cubicBezTo>
                <a:cubicBezTo>
                  <a:pt x="8836567" y="1843603"/>
                  <a:pt x="8865912" y="1822494"/>
                  <a:pt x="8877239" y="1781309"/>
                </a:cubicBezTo>
                <a:cubicBezTo>
                  <a:pt x="8882902" y="1760715"/>
                  <a:pt x="8884961" y="1739608"/>
                  <a:pt x="8889594" y="1718498"/>
                </a:cubicBezTo>
                <a:cubicBezTo>
                  <a:pt x="8900406" y="1670620"/>
                  <a:pt x="8920999" y="1662897"/>
                  <a:pt x="8959612" y="1693273"/>
                </a:cubicBezTo>
                <a:cubicBezTo>
                  <a:pt x="8985868" y="1714380"/>
                  <a:pt x="9011094" y="1736518"/>
                  <a:pt x="9035291" y="1759684"/>
                </a:cubicBezTo>
                <a:cubicBezTo>
                  <a:pt x="9046102" y="1769981"/>
                  <a:pt x="9055369" y="1771011"/>
                  <a:pt x="9069269" y="1766893"/>
                </a:cubicBezTo>
                <a:cubicBezTo>
                  <a:pt x="9143920" y="1744239"/>
                  <a:pt x="9218570" y="1722617"/>
                  <a:pt x="9293220" y="1700479"/>
                </a:cubicBezTo>
                <a:cubicBezTo>
                  <a:pt x="9332347" y="1689154"/>
                  <a:pt x="9330288" y="1688638"/>
                  <a:pt x="9332862" y="1648481"/>
                </a:cubicBezTo>
                <a:cubicBezTo>
                  <a:pt x="9334921" y="1617592"/>
                  <a:pt x="9326169" y="1594424"/>
                  <a:pt x="9304031" y="1572803"/>
                </a:cubicBezTo>
                <a:cubicBezTo>
                  <a:pt x="9277261" y="1546547"/>
                  <a:pt x="9253579" y="1517715"/>
                  <a:pt x="9224234" y="1485282"/>
                </a:cubicBezTo>
                <a:cubicBezTo>
                  <a:pt x="9243282" y="1485796"/>
                  <a:pt x="9256153" y="1486311"/>
                  <a:pt x="9269538" y="1487341"/>
                </a:cubicBezTo>
                <a:cubicBezTo>
                  <a:pt x="9301457" y="1489916"/>
                  <a:pt x="9333892" y="1493005"/>
                  <a:pt x="9365811" y="1494033"/>
                </a:cubicBezTo>
                <a:cubicBezTo>
                  <a:pt x="9375078" y="1494548"/>
                  <a:pt x="9386920" y="1489916"/>
                  <a:pt x="9393097" y="1483223"/>
                </a:cubicBezTo>
                <a:cubicBezTo>
                  <a:pt x="9458480" y="1415780"/>
                  <a:pt x="9522834" y="1347823"/>
                  <a:pt x="9586673" y="1279351"/>
                </a:cubicBezTo>
                <a:cubicBezTo>
                  <a:pt x="9592335" y="1273688"/>
                  <a:pt x="9594910" y="1261846"/>
                  <a:pt x="9593880" y="1253609"/>
                </a:cubicBezTo>
                <a:cubicBezTo>
                  <a:pt x="9589761" y="1226838"/>
                  <a:pt x="9583068" y="1200581"/>
                  <a:pt x="9577405" y="1173811"/>
                </a:cubicBezTo>
                <a:cubicBezTo>
                  <a:pt x="9568139" y="1129536"/>
                  <a:pt x="9558872" y="1084745"/>
                  <a:pt x="9548575" y="1035836"/>
                </a:cubicBezTo>
                <a:cubicBezTo>
                  <a:pt x="9595424" y="1035836"/>
                  <a:pt x="9639185" y="1036351"/>
                  <a:pt x="9682431" y="1035322"/>
                </a:cubicBezTo>
                <a:cubicBezTo>
                  <a:pt x="9691698" y="1035322"/>
                  <a:pt x="9703024" y="1032232"/>
                  <a:pt x="9709202" y="1026053"/>
                </a:cubicBezTo>
                <a:cubicBezTo>
                  <a:pt x="9779219" y="958096"/>
                  <a:pt x="9860046" y="904554"/>
                  <a:pt x="9953230" y="875209"/>
                </a:cubicBezTo>
                <a:cubicBezTo>
                  <a:pt x="10003684" y="859249"/>
                  <a:pt x="10027880" y="826300"/>
                  <a:pt x="10045385" y="783054"/>
                </a:cubicBezTo>
                <a:cubicBezTo>
                  <a:pt x="10050533" y="769669"/>
                  <a:pt x="10056196" y="756284"/>
                  <a:pt x="10059285" y="742383"/>
                </a:cubicBezTo>
                <a:cubicBezTo>
                  <a:pt x="10077304" y="660526"/>
                  <a:pt x="10064948" y="586905"/>
                  <a:pt x="10002139" y="525640"/>
                </a:cubicBezTo>
                <a:close/>
                <a:moveTo>
                  <a:pt x="9592274" y="417939"/>
                </a:moveTo>
                <a:lnTo>
                  <a:pt x="9630943" y="417939"/>
                </a:lnTo>
                <a:lnTo>
                  <a:pt x="9641759" y="425763"/>
                </a:lnTo>
                <a:cubicBezTo>
                  <a:pt x="9640730" y="428337"/>
                  <a:pt x="9639185" y="430911"/>
                  <a:pt x="9638155" y="433485"/>
                </a:cubicBezTo>
                <a:close/>
                <a:moveTo>
                  <a:pt x="9092626" y="417939"/>
                </a:moveTo>
                <a:lnTo>
                  <a:pt x="9158726" y="417939"/>
                </a:lnTo>
                <a:lnTo>
                  <a:pt x="9167602" y="468494"/>
                </a:lnTo>
                <a:cubicBezTo>
                  <a:pt x="9168632" y="475702"/>
                  <a:pt x="9166572" y="487542"/>
                  <a:pt x="9161424" y="490632"/>
                </a:cubicBezTo>
                <a:cubicBezTo>
                  <a:pt x="9131049" y="510195"/>
                  <a:pt x="9113546" y="539025"/>
                  <a:pt x="9096556" y="568886"/>
                </a:cubicBezTo>
                <a:cubicBezTo>
                  <a:pt x="9093982" y="573519"/>
                  <a:pt x="9087288" y="580212"/>
                  <a:pt x="9083171" y="579697"/>
                </a:cubicBezTo>
                <a:cubicBezTo>
                  <a:pt x="9065152" y="578668"/>
                  <a:pt x="9047133" y="575063"/>
                  <a:pt x="9030143" y="572489"/>
                </a:cubicBezTo>
                <a:cubicBezTo>
                  <a:pt x="9030657" y="542115"/>
                  <a:pt x="9037350" y="521006"/>
                  <a:pt x="9068240" y="515343"/>
                </a:cubicBezTo>
                <a:cubicBezTo>
                  <a:pt x="9074418" y="514314"/>
                  <a:pt x="9082656" y="504018"/>
                  <a:pt x="9083685" y="496810"/>
                </a:cubicBezTo>
                <a:close/>
                <a:moveTo>
                  <a:pt x="8707567" y="417939"/>
                </a:moveTo>
                <a:lnTo>
                  <a:pt x="8778438" y="417939"/>
                </a:lnTo>
                <a:lnTo>
                  <a:pt x="8755738" y="487028"/>
                </a:lnTo>
                <a:cubicBezTo>
                  <a:pt x="8746987" y="518432"/>
                  <a:pt x="8744413" y="520492"/>
                  <a:pt x="8711979" y="523580"/>
                </a:cubicBezTo>
                <a:cubicBezTo>
                  <a:pt x="8678515" y="526670"/>
                  <a:pt x="8646595" y="539541"/>
                  <a:pt x="8626518" y="564252"/>
                </a:cubicBezTo>
                <a:cubicBezTo>
                  <a:pt x="8575549" y="628091"/>
                  <a:pt x="8523552" y="692445"/>
                  <a:pt x="8488543" y="767610"/>
                </a:cubicBezTo>
                <a:cubicBezTo>
                  <a:pt x="8477732" y="791291"/>
                  <a:pt x="8465890" y="791807"/>
                  <a:pt x="8450446" y="770184"/>
                </a:cubicBezTo>
                <a:cubicBezTo>
                  <a:pt x="8446842" y="765035"/>
                  <a:pt x="8443753" y="759372"/>
                  <a:pt x="8441694" y="753195"/>
                </a:cubicBezTo>
                <a:cubicBezTo>
                  <a:pt x="8422646" y="703771"/>
                  <a:pt x="8438090" y="640962"/>
                  <a:pt x="8477732" y="605953"/>
                </a:cubicBezTo>
                <a:cubicBezTo>
                  <a:pt x="8518918" y="569915"/>
                  <a:pt x="8559074" y="533877"/>
                  <a:pt x="8601291" y="499384"/>
                </a:cubicBezTo>
                <a:close/>
                <a:moveTo>
                  <a:pt x="0" y="417939"/>
                </a:moveTo>
                <a:lnTo>
                  <a:pt x="8375771" y="417939"/>
                </a:lnTo>
                <a:lnTo>
                  <a:pt x="8317283" y="480915"/>
                </a:lnTo>
                <a:cubicBezTo>
                  <a:pt x="8298862" y="503020"/>
                  <a:pt x="8281583" y="526284"/>
                  <a:pt x="8265623" y="550867"/>
                </a:cubicBezTo>
                <a:cubicBezTo>
                  <a:pt x="8199724" y="652803"/>
                  <a:pt x="8172954" y="760402"/>
                  <a:pt x="8217743" y="878812"/>
                </a:cubicBezTo>
                <a:cubicBezTo>
                  <a:pt x="8218258" y="880357"/>
                  <a:pt x="8216714" y="882417"/>
                  <a:pt x="8216199" y="885506"/>
                </a:cubicBezTo>
                <a:cubicBezTo>
                  <a:pt x="8144123" y="852042"/>
                  <a:pt x="8072562" y="818578"/>
                  <a:pt x="7999971" y="784599"/>
                </a:cubicBezTo>
                <a:cubicBezTo>
                  <a:pt x="7999971" y="803133"/>
                  <a:pt x="8001001" y="818063"/>
                  <a:pt x="7999971" y="832992"/>
                </a:cubicBezTo>
                <a:cubicBezTo>
                  <a:pt x="7998427" y="853071"/>
                  <a:pt x="8005120" y="867487"/>
                  <a:pt x="8019534" y="881902"/>
                </a:cubicBezTo>
                <a:cubicBezTo>
                  <a:pt x="8058146" y="922058"/>
                  <a:pt x="8095729" y="963244"/>
                  <a:pt x="8132282" y="1005460"/>
                </a:cubicBezTo>
                <a:cubicBezTo>
                  <a:pt x="8144638" y="1019876"/>
                  <a:pt x="8154935" y="1036865"/>
                  <a:pt x="8162657" y="1054371"/>
                </a:cubicBezTo>
                <a:cubicBezTo>
                  <a:pt x="8171923" y="1074964"/>
                  <a:pt x="8164201" y="1085775"/>
                  <a:pt x="8142064" y="1087835"/>
                </a:cubicBezTo>
                <a:cubicBezTo>
                  <a:pt x="8135371" y="1088348"/>
                  <a:pt x="8127648" y="1088863"/>
                  <a:pt x="8120956" y="1086804"/>
                </a:cubicBezTo>
                <a:cubicBezTo>
                  <a:pt x="8074106" y="1073419"/>
                  <a:pt x="8027771" y="1059519"/>
                  <a:pt x="7981438" y="1045618"/>
                </a:cubicBezTo>
                <a:cubicBezTo>
                  <a:pt x="7973200" y="1043043"/>
                  <a:pt x="7964963" y="1039955"/>
                  <a:pt x="7956726" y="1037380"/>
                </a:cubicBezTo>
                <a:cubicBezTo>
                  <a:pt x="7955696" y="1038409"/>
                  <a:pt x="7954152" y="1039955"/>
                  <a:pt x="7952606" y="1041500"/>
                </a:cubicBezTo>
                <a:cubicBezTo>
                  <a:pt x="8023653" y="1108941"/>
                  <a:pt x="8047335" y="1196463"/>
                  <a:pt x="8061751" y="1290162"/>
                </a:cubicBezTo>
                <a:cubicBezTo>
                  <a:pt x="8009752" y="1295310"/>
                  <a:pt x="7958271" y="1299944"/>
                  <a:pt x="7902154" y="1305092"/>
                </a:cubicBezTo>
                <a:cubicBezTo>
                  <a:pt x="7935103" y="1362238"/>
                  <a:pt x="7960845" y="1419384"/>
                  <a:pt x="7998427" y="1466748"/>
                </a:cubicBezTo>
                <a:cubicBezTo>
                  <a:pt x="8029831" y="1506389"/>
                  <a:pt x="8042701" y="1540368"/>
                  <a:pt x="8017990" y="1584642"/>
                </a:cubicBezTo>
                <a:cubicBezTo>
                  <a:pt x="8012328" y="1594424"/>
                  <a:pt x="8005120" y="1604722"/>
                  <a:pt x="7995852" y="1610384"/>
                </a:cubicBezTo>
                <a:cubicBezTo>
                  <a:pt x="7967022" y="1627374"/>
                  <a:pt x="7937162" y="1642820"/>
                  <a:pt x="7906788" y="1657750"/>
                </a:cubicBezTo>
                <a:cubicBezTo>
                  <a:pt x="7894946" y="1663927"/>
                  <a:pt x="7892887" y="1671650"/>
                  <a:pt x="7890312" y="1685551"/>
                </a:cubicBezTo>
                <a:cubicBezTo>
                  <a:pt x="7897006" y="1717984"/>
                  <a:pt x="7922747" y="1738577"/>
                  <a:pt x="7960329" y="1740636"/>
                </a:cubicBezTo>
                <a:cubicBezTo>
                  <a:pt x="7986586" y="1742181"/>
                  <a:pt x="8013357" y="1743210"/>
                  <a:pt x="8039098" y="1748358"/>
                </a:cubicBezTo>
                <a:cubicBezTo>
                  <a:pt x="8068959" y="1754537"/>
                  <a:pt x="8074622" y="1773586"/>
                  <a:pt x="8055572" y="1797268"/>
                </a:cubicBezTo>
                <a:cubicBezTo>
                  <a:pt x="8044247" y="1811167"/>
                  <a:pt x="8029831" y="1821980"/>
                  <a:pt x="8017990" y="1835365"/>
                </a:cubicBezTo>
                <a:cubicBezTo>
                  <a:pt x="8009752" y="1845147"/>
                  <a:pt x="8001001" y="1856472"/>
                  <a:pt x="7996883" y="1868315"/>
                </a:cubicBezTo>
                <a:cubicBezTo>
                  <a:pt x="7975259" y="1932666"/>
                  <a:pt x="7991733" y="1991872"/>
                  <a:pt x="8024682" y="2048505"/>
                </a:cubicBezTo>
                <a:cubicBezTo>
                  <a:pt x="8040127" y="2075275"/>
                  <a:pt x="8034979" y="2085057"/>
                  <a:pt x="8005120" y="2088145"/>
                </a:cubicBezTo>
                <a:cubicBezTo>
                  <a:pt x="7989675" y="2089689"/>
                  <a:pt x="7982467" y="2095868"/>
                  <a:pt x="7982467" y="2110282"/>
                </a:cubicBezTo>
                <a:cubicBezTo>
                  <a:pt x="7981952" y="2151471"/>
                  <a:pt x="7976804" y="2193685"/>
                  <a:pt x="7982467" y="2233840"/>
                </a:cubicBezTo>
                <a:cubicBezTo>
                  <a:pt x="7996367" y="2332688"/>
                  <a:pt x="8039098" y="2422267"/>
                  <a:pt x="8079254" y="2512363"/>
                </a:cubicBezTo>
                <a:cubicBezTo>
                  <a:pt x="8092641" y="2542223"/>
                  <a:pt x="8100878" y="2575687"/>
                  <a:pt x="8107055" y="2608122"/>
                </a:cubicBezTo>
                <a:cubicBezTo>
                  <a:pt x="8112203" y="2635407"/>
                  <a:pt x="8111174" y="2663723"/>
                  <a:pt x="8112718" y="2691523"/>
                </a:cubicBezTo>
                <a:cubicBezTo>
                  <a:pt x="8117352" y="2756392"/>
                  <a:pt x="8120956" y="2821260"/>
                  <a:pt x="8126104" y="2886128"/>
                </a:cubicBezTo>
                <a:cubicBezTo>
                  <a:pt x="8127134" y="2900544"/>
                  <a:pt x="8132282" y="2915474"/>
                  <a:pt x="8139490" y="2927830"/>
                </a:cubicBezTo>
                <a:cubicBezTo>
                  <a:pt x="8154935" y="2953056"/>
                  <a:pt x="8173468" y="2976739"/>
                  <a:pt x="8189943" y="3001964"/>
                </a:cubicBezTo>
                <a:cubicBezTo>
                  <a:pt x="8237822" y="3074040"/>
                  <a:pt x="8285186" y="3146116"/>
                  <a:pt x="8332035" y="3218708"/>
                </a:cubicBezTo>
                <a:cubicBezTo>
                  <a:pt x="8335639" y="3224371"/>
                  <a:pt x="8337183" y="3233123"/>
                  <a:pt x="8336154" y="3240331"/>
                </a:cubicBezTo>
                <a:cubicBezTo>
                  <a:pt x="8323283" y="3332485"/>
                  <a:pt x="8322769" y="3424640"/>
                  <a:pt x="8337183" y="3516279"/>
                </a:cubicBezTo>
                <a:cubicBezTo>
                  <a:pt x="8350570" y="3599166"/>
                  <a:pt x="8362926" y="3682053"/>
                  <a:pt x="8387122" y="3761852"/>
                </a:cubicBezTo>
                <a:cubicBezTo>
                  <a:pt x="8419556" y="3867907"/>
                  <a:pt x="8487514" y="3955428"/>
                  <a:pt x="8557530" y="4039859"/>
                </a:cubicBezTo>
                <a:lnTo>
                  <a:pt x="8636386" y="4131776"/>
                </a:lnTo>
                <a:lnTo>
                  <a:pt x="0" y="4131776"/>
                </a:lnTo>
                <a:close/>
                <a:moveTo>
                  <a:pt x="9472445" y="177874"/>
                </a:moveTo>
                <a:cubicBezTo>
                  <a:pt x="9442778" y="181349"/>
                  <a:pt x="9411374" y="192546"/>
                  <a:pt x="9375078" y="211594"/>
                </a:cubicBezTo>
                <a:cubicBezTo>
                  <a:pt x="9379196" y="226010"/>
                  <a:pt x="9382800" y="240939"/>
                  <a:pt x="9388463" y="260503"/>
                </a:cubicBezTo>
                <a:cubicBezTo>
                  <a:pt x="9405968" y="226010"/>
                  <a:pt x="9429135" y="239910"/>
                  <a:pt x="9450243" y="247632"/>
                </a:cubicBezTo>
                <a:cubicBezTo>
                  <a:pt x="9466718" y="253811"/>
                  <a:pt x="9478558" y="251237"/>
                  <a:pt x="9488855" y="237851"/>
                </a:cubicBezTo>
                <a:cubicBezTo>
                  <a:pt x="9495034" y="230128"/>
                  <a:pt x="9502756" y="223436"/>
                  <a:pt x="9509963" y="216743"/>
                </a:cubicBezTo>
                <a:cubicBezTo>
                  <a:pt x="9523864" y="203357"/>
                  <a:pt x="9534675" y="184824"/>
                  <a:pt x="9559386" y="190487"/>
                </a:cubicBezTo>
                <a:cubicBezTo>
                  <a:pt x="9530041" y="178645"/>
                  <a:pt x="9502112" y="174398"/>
                  <a:pt x="9472445" y="177874"/>
                </a:cubicBezTo>
                <a:close/>
                <a:moveTo>
                  <a:pt x="8745378" y="165646"/>
                </a:moveTo>
                <a:cubicBezTo>
                  <a:pt x="8750462" y="166418"/>
                  <a:pt x="8755224" y="169379"/>
                  <a:pt x="8760372" y="174013"/>
                </a:cubicBezTo>
                <a:cubicBezTo>
                  <a:pt x="8792292" y="203357"/>
                  <a:pt x="8802074" y="239910"/>
                  <a:pt x="8796410" y="281096"/>
                </a:cubicBezTo>
                <a:cubicBezTo>
                  <a:pt x="8788688" y="338242"/>
                  <a:pt x="8757798" y="381488"/>
                  <a:pt x="8711464" y="414952"/>
                </a:cubicBezTo>
                <a:lnTo>
                  <a:pt x="8707567" y="417939"/>
                </a:lnTo>
                <a:lnTo>
                  <a:pt x="8375771" y="417939"/>
                </a:lnTo>
                <a:lnTo>
                  <a:pt x="8375796" y="417912"/>
                </a:lnTo>
                <a:cubicBezTo>
                  <a:pt x="8416853" y="378013"/>
                  <a:pt x="8461772" y="342103"/>
                  <a:pt x="8509136" y="308897"/>
                </a:cubicBezTo>
                <a:cubicBezTo>
                  <a:pt x="8580182" y="259474"/>
                  <a:pt x="8655348" y="216743"/>
                  <a:pt x="8728453" y="170408"/>
                </a:cubicBezTo>
                <a:cubicBezTo>
                  <a:pt x="8734889" y="166290"/>
                  <a:pt x="8740294" y="164874"/>
                  <a:pt x="8745378" y="165646"/>
                </a:cubicBezTo>
                <a:close/>
                <a:moveTo>
                  <a:pt x="9250360" y="157667"/>
                </a:moveTo>
                <a:cubicBezTo>
                  <a:pt x="9227837" y="155864"/>
                  <a:pt x="9205184" y="157795"/>
                  <a:pt x="9182017" y="170923"/>
                </a:cubicBezTo>
                <a:cubicBezTo>
                  <a:pt x="9159365" y="183793"/>
                  <a:pt x="9131564" y="186883"/>
                  <a:pt x="9108396" y="198209"/>
                </a:cubicBezTo>
                <a:cubicBezTo>
                  <a:pt x="9084200" y="210051"/>
                  <a:pt x="9062577" y="226010"/>
                  <a:pt x="9035291" y="243513"/>
                </a:cubicBezTo>
                <a:cubicBezTo>
                  <a:pt x="9065152" y="256385"/>
                  <a:pt x="9089348" y="268226"/>
                  <a:pt x="9114060" y="277493"/>
                </a:cubicBezTo>
                <a:cubicBezTo>
                  <a:pt x="9119209" y="279552"/>
                  <a:pt x="9128475" y="275948"/>
                  <a:pt x="9133623" y="272345"/>
                </a:cubicBezTo>
                <a:cubicBezTo>
                  <a:pt x="9155247" y="257414"/>
                  <a:pt x="9176354" y="241455"/>
                  <a:pt x="9196947" y="224980"/>
                </a:cubicBezTo>
                <a:cubicBezTo>
                  <a:pt x="9209818" y="215199"/>
                  <a:pt x="9221144" y="206961"/>
                  <a:pt x="9240192" y="204387"/>
                </a:cubicBezTo>
                <a:cubicBezTo>
                  <a:pt x="9267479" y="200783"/>
                  <a:pt x="9292705" y="184824"/>
                  <a:pt x="9318962" y="174013"/>
                </a:cubicBezTo>
                <a:cubicBezTo>
                  <a:pt x="9318447" y="171953"/>
                  <a:pt x="9317932" y="169379"/>
                  <a:pt x="9317932" y="166805"/>
                </a:cubicBezTo>
                <a:cubicBezTo>
                  <a:pt x="9295279" y="165003"/>
                  <a:pt x="9272884" y="159468"/>
                  <a:pt x="9250360" y="157667"/>
                </a:cubicBezTo>
                <a:close/>
                <a:moveTo>
                  <a:pt x="10124669" y="0"/>
                </a:moveTo>
                <a:cubicBezTo>
                  <a:pt x="10126212" y="0"/>
                  <a:pt x="10127757" y="0"/>
                  <a:pt x="10128787" y="0"/>
                </a:cubicBezTo>
                <a:cubicBezTo>
                  <a:pt x="10125698" y="51483"/>
                  <a:pt x="10123124" y="102966"/>
                  <a:pt x="10118490" y="153934"/>
                </a:cubicBezTo>
                <a:cubicBezTo>
                  <a:pt x="10117461" y="169379"/>
                  <a:pt x="10121579" y="176071"/>
                  <a:pt x="10135995" y="181735"/>
                </a:cubicBezTo>
                <a:cubicBezTo>
                  <a:pt x="10179755" y="199754"/>
                  <a:pt x="10220941" y="220862"/>
                  <a:pt x="10231238" y="274404"/>
                </a:cubicBezTo>
                <a:cubicBezTo>
                  <a:pt x="10308977" y="274404"/>
                  <a:pt x="10385172" y="274404"/>
                  <a:pt x="10464970" y="274404"/>
                </a:cubicBezTo>
                <a:cubicBezTo>
                  <a:pt x="10423784" y="310957"/>
                  <a:pt x="10385686" y="344935"/>
                  <a:pt x="10347589" y="378914"/>
                </a:cubicBezTo>
                <a:cubicBezTo>
                  <a:pt x="10404735" y="361925"/>
                  <a:pt x="10451069" y="380973"/>
                  <a:pt x="10493801" y="413408"/>
                </a:cubicBezTo>
                <a:lnTo>
                  <a:pt x="10498635" y="417939"/>
                </a:lnTo>
                <a:lnTo>
                  <a:pt x="10250402" y="417939"/>
                </a:lnTo>
                <a:lnTo>
                  <a:pt x="10245138" y="371191"/>
                </a:lnTo>
                <a:cubicBezTo>
                  <a:pt x="10246168" y="361925"/>
                  <a:pt x="10239475" y="350084"/>
                  <a:pt x="10233297" y="341847"/>
                </a:cubicBezTo>
                <a:cubicBezTo>
                  <a:pt x="10220941" y="324342"/>
                  <a:pt x="10206526" y="308383"/>
                  <a:pt x="10192626" y="291908"/>
                </a:cubicBezTo>
                <a:cubicBezTo>
                  <a:pt x="10190052" y="293452"/>
                  <a:pt x="10187477" y="295512"/>
                  <a:pt x="10184903" y="297056"/>
                </a:cubicBezTo>
                <a:cubicBezTo>
                  <a:pt x="10168944" y="326916"/>
                  <a:pt x="10153499" y="357291"/>
                  <a:pt x="10136509" y="389210"/>
                </a:cubicBezTo>
                <a:cubicBezTo>
                  <a:pt x="10123638" y="373251"/>
                  <a:pt x="10112827" y="358835"/>
                  <a:pt x="10101500" y="345450"/>
                </a:cubicBezTo>
                <a:cubicBezTo>
                  <a:pt x="10071126" y="310442"/>
                  <a:pt x="10038692" y="276978"/>
                  <a:pt x="10009861" y="240939"/>
                </a:cubicBezTo>
                <a:cubicBezTo>
                  <a:pt x="9988754" y="214169"/>
                  <a:pt x="9970220" y="185338"/>
                  <a:pt x="9953230" y="155994"/>
                </a:cubicBezTo>
                <a:cubicBezTo>
                  <a:pt x="9945508" y="142607"/>
                  <a:pt x="9938816" y="135399"/>
                  <a:pt x="9922855" y="135399"/>
                </a:cubicBezTo>
                <a:cubicBezTo>
                  <a:pt x="9902262" y="134885"/>
                  <a:pt x="9881669" y="132826"/>
                  <a:pt x="9861076" y="131281"/>
                </a:cubicBezTo>
                <a:cubicBezTo>
                  <a:pt x="9854898" y="179675"/>
                  <a:pt x="9862621" y="194606"/>
                  <a:pt x="9902778" y="215713"/>
                </a:cubicBezTo>
                <a:cubicBezTo>
                  <a:pt x="9922855" y="226525"/>
                  <a:pt x="9943448" y="236821"/>
                  <a:pt x="9963012" y="248663"/>
                </a:cubicBezTo>
                <a:cubicBezTo>
                  <a:pt x="9999307" y="271057"/>
                  <a:pt x="10026336" y="298987"/>
                  <a:pt x="10045063" y="331807"/>
                </a:cubicBezTo>
                <a:lnTo>
                  <a:pt x="10069749" y="417939"/>
                </a:lnTo>
                <a:lnTo>
                  <a:pt x="10023209" y="417939"/>
                </a:lnTo>
                <a:lnTo>
                  <a:pt x="9992357" y="367588"/>
                </a:lnTo>
                <a:cubicBezTo>
                  <a:pt x="9988239" y="360380"/>
                  <a:pt x="9985150" y="352143"/>
                  <a:pt x="9981031" y="342876"/>
                </a:cubicBezTo>
                <a:cubicBezTo>
                  <a:pt x="9941390" y="355232"/>
                  <a:pt x="9902778" y="367073"/>
                  <a:pt x="9860561" y="379944"/>
                </a:cubicBezTo>
                <a:cubicBezTo>
                  <a:pt x="9866740" y="387151"/>
                  <a:pt x="9871372" y="391785"/>
                  <a:pt x="9876006" y="396933"/>
                </a:cubicBezTo>
                <a:lnTo>
                  <a:pt x="9896592" y="417939"/>
                </a:lnTo>
                <a:lnTo>
                  <a:pt x="9630943" y="417939"/>
                </a:lnTo>
                <a:lnTo>
                  <a:pt x="9617562" y="408260"/>
                </a:lnTo>
                <a:cubicBezTo>
                  <a:pt x="9609325" y="402596"/>
                  <a:pt x="9601603" y="395904"/>
                  <a:pt x="9592850" y="391785"/>
                </a:cubicBezTo>
                <a:cubicBezTo>
                  <a:pt x="9573802" y="383033"/>
                  <a:pt x="9567109" y="367073"/>
                  <a:pt x="9564020" y="347509"/>
                </a:cubicBezTo>
                <a:cubicBezTo>
                  <a:pt x="9562991" y="342361"/>
                  <a:pt x="9556812" y="333609"/>
                  <a:pt x="9553209" y="333609"/>
                </a:cubicBezTo>
                <a:cubicBezTo>
                  <a:pt x="9498122" y="335153"/>
                  <a:pt x="9442520" y="338242"/>
                  <a:pt x="9387434" y="340816"/>
                </a:cubicBezTo>
                <a:cubicBezTo>
                  <a:pt x="9386920" y="342876"/>
                  <a:pt x="9386920" y="344421"/>
                  <a:pt x="9386404" y="346479"/>
                </a:cubicBezTo>
                <a:cubicBezTo>
                  <a:pt x="9409057" y="353687"/>
                  <a:pt x="9431709" y="360380"/>
                  <a:pt x="9453846" y="368103"/>
                </a:cubicBezTo>
                <a:cubicBezTo>
                  <a:pt x="9473925" y="375310"/>
                  <a:pt x="9493489" y="384062"/>
                  <a:pt x="9513566" y="391270"/>
                </a:cubicBezTo>
                <a:lnTo>
                  <a:pt x="9592274" y="417939"/>
                </a:lnTo>
                <a:lnTo>
                  <a:pt x="9158726" y="417939"/>
                </a:lnTo>
                <a:lnTo>
                  <a:pt x="9155761" y="401052"/>
                </a:lnTo>
                <a:cubicBezTo>
                  <a:pt x="9154732" y="392815"/>
                  <a:pt x="9158335" y="382003"/>
                  <a:pt x="9163998" y="375310"/>
                </a:cubicBezTo>
                <a:cubicBezTo>
                  <a:pt x="9176869" y="360895"/>
                  <a:pt x="9191799" y="349053"/>
                  <a:pt x="9208273" y="334124"/>
                </a:cubicBezTo>
                <a:cubicBezTo>
                  <a:pt x="9182532" y="316105"/>
                  <a:pt x="9159880" y="311471"/>
                  <a:pt x="9135683" y="314560"/>
                </a:cubicBezTo>
                <a:cubicBezTo>
                  <a:pt x="9112515" y="317134"/>
                  <a:pt x="9101190" y="337727"/>
                  <a:pt x="9098100" y="369646"/>
                </a:cubicBezTo>
                <a:lnTo>
                  <a:pt x="9092626" y="417939"/>
                </a:lnTo>
                <a:lnTo>
                  <a:pt x="8778438" y="417939"/>
                </a:lnTo>
                <a:lnTo>
                  <a:pt x="8795510" y="365979"/>
                </a:lnTo>
                <a:cubicBezTo>
                  <a:pt x="8810826" y="326401"/>
                  <a:pt x="8828588" y="287789"/>
                  <a:pt x="8849953" y="250721"/>
                </a:cubicBezTo>
                <a:cubicBezTo>
                  <a:pt x="8893198" y="175556"/>
                  <a:pt x="8951889" y="122014"/>
                  <a:pt x="9034262" y="88550"/>
                </a:cubicBezTo>
                <a:cubicBezTo>
                  <a:pt x="9234015" y="7208"/>
                  <a:pt x="9435828" y="3089"/>
                  <a:pt x="9641759" y="57660"/>
                </a:cubicBezTo>
                <a:cubicBezTo>
                  <a:pt x="9716924" y="77739"/>
                  <a:pt x="9792604" y="95758"/>
                  <a:pt x="9867769" y="117381"/>
                </a:cubicBezTo>
                <a:cubicBezTo>
                  <a:pt x="9898144" y="126133"/>
                  <a:pt x="9924400" y="121499"/>
                  <a:pt x="9949627" y="106569"/>
                </a:cubicBezTo>
                <a:cubicBezTo>
                  <a:pt x="9973823" y="92669"/>
                  <a:pt x="9995961" y="75679"/>
                  <a:pt x="10019643" y="61265"/>
                </a:cubicBezTo>
                <a:cubicBezTo>
                  <a:pt x="10054136" y="40157"/>
                  <a:pt x="10089660" y="20079"/>
                  <a:pt x="10124669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69" name="TextBox 3068">
            <a:extLst>
              <a:ext uri="{FF2B5EF4-FFF2-40B4-BE49-F238E27FC236}">
                <a16:creationId xmlns:a16="http://schemas.microsoft.com/office/drawing/2014/main" id="{20053A03-0392-427B-AAC5-F8878C8D966F}"/>
              </a:ext>
            </a:extLst>
          </p:cNvPr>
          <p:cNvSpPr txBox="1"/>
          <p:nvPr/>
        </p:nvSpPr>
        <p:spPr>
          <a:xfrm>
            <a:off x="728748" y="2003334"/>
            <a:ext cx="3683604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800" dirty="0">
                <a:solidFill>
                  <a:schemeClr val="bg1"/>
                </a:solidFill>
                <a:cs typeface="Arial" pitchFamily="34" charset="0"/>
              </a:rPr>
              <a:t>ALLPPT Layout</a:t>
            </a:r>
          </a:p>
          <a:p>
            <a:r>
              <a:rPr lang="en-GB" altLang="ko-KR" sz="2800" dirty="0">
                <a:solidFill>
                  <a:schemeClr val="bg1"/>
                </a:solidFill>
                <a:cs typeface="Arial" pitchFamily="34" charset="0"/>
              </a:rPr>
              <a:t>Clean Text Slide for your Presentation</a:t>
            </a:r>
            <a:endParaRPr lang="ko-KR" altLang="en-US" sz="2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70" name="TextBox 3069">
            <a:extLst>
              <a:ext uri="{FF2B5EF4-FFF2-40B4-BE49-F238E27FC236}">
                <a16:creationId xmlns:a16="http://schemas.microsoft.com/office/drawing/2014/main" id="{84AE710C-070A-46B9-9121-8C3C885B922E}"/>
              </a:ext>
            </a:extLst>
          </p:cNvPr>
          <p:cNvSpPr txBox="1"/>
          <p:nvPr/>
        </p:nvSpPr>
        <p:spPr>
          <a:xfrm>
            <a:off x="2412397" y="4625068"/>
            <a:ext cx="36836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</a:p>
        </p:txBody>
      </p:sp>
      <p:sp>
        <p:nvSpPr>
          <p:cNvPr id="3071" name="TextBox 3070">
            <a:extLst>
              <a:ext uri="{FF2B5EF4-FFF2-40B4-BE49-F238E27FC236}">
                <a16:creationId xmlns:a16="http://schemas.microsoft.com/office/drawing/2014/main" id="{3F97BF4D-FC15-435D-BEC5-0CDC9B1C7AFF}"/>
              </a:ext>
            </a:extLst>
          </p:cNvPr>
          <p:cNvSpPr txBox="1"/>
          <p:nvPr/>
        </p:nvSpPr>
        <p:spPr>
          <a:xfrm>
            <a:off x="728748" y="4555762"/>
            <a:ext cx="1482549" cy="738664"/>
          </a:xfrm>
          <a:prstGeom prst="rect">
            <a:avLst/>
          </a:prstGeom>
          <a:noFill/>
        </p:spPr>
        <p:txBody>
          <a:bodyPr wrap="square" lIns="48000" tIns="0" rIns="24000" bIns="0" rtlCol="0">
            <a:sp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  <a:cs typeface="Arial" pitchFamily="34" charset="0"/>
              </a:rPr>
              <a:t>$350</a:t>
            </a:r>
            <a:endParaRPr lang="ko-KR" altLang="en-US" sz="4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72" name="TextBox 3071">
            <a:extLst>
              <a:ext uri="{FF2B5EF4-FFF2-40B4-BE49-F238E27FC236}">
                <a16:creationId xmlns:a16="http://schemas.microsoft.com/office/drawing/2014/main" id="{5835B978-D9B8-415E-8188-46D3385C2863}"/>
              </a:ext>
            </a:extLst>
          </p:cNvPr>
          <p:cNvSpPr txBox="1"/>
          <p:nvPr/>
        </p:nvSpPr>
        <p:spPr>
          <a:xfrm>
            <a:off x="728748" y="5616634"/>
            <a:ext cx="1773489" cy="470890"/>
          </a:xfrm>
          <a:prstGeom prst="rect">
            <a:avLst/>
          </a:prstGeom>
          <a:noFill/>
        </p:spPr>
        <p:txBody>
          <a:bodyPr lIns="0" anchor="ctr"/>
          <a:lstStyle>
            <a:lvl1pPr indent="0">
              <a:spcBef>
                <a:spcPct val="20000"/>
              </a:spcBef>
              <a:buFontTx/>
              <a:buNone/>
              <a:defRPr sz="2400" b="1" baseline="0">
                <a:solidFill>
                  <a:schemeClr val="bg1"/>
                </a:solidFill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en-US" altLang="ko-KR" sz="3200" dirty="0">
                <a:solidFill>
                  <a:schemeClr val="accent1"/>
                </a:solidFill>
                <a:latin typeface="+mj-lt"/>
              </a:rPr>
              <a:t>SIMPLE</a:t>
            </a:r>
          </a:p>
        </p:txBody>
      </p:sp>
      <p:sp>
        <p:nvSpPr>
          <p:cNvPr id="3073" name="직사각형 17">
            <a:extLst>
              <a:ext uri="{FF2B5EF4-FFF2-40B4-BE49-F238E27FC236}">
                <a16:creationId xmlns:a16="http://schemas.microsoft.com/office/drawing/2014/main" id="{7D98190A-749B-4484-97AB-1EC042671F20}"/>
              </a:ext>
            </a:extLst>
          </p:cNvPr>
          <p:cNvSpPr/>
          <p:nvPr/>
        </p:nvSpPr>
        <p:spPr>
          <a:xfrm>
            <a:off x="2433632" y="5616634"/>
            <a:ext cx="3244482" cy="470890"/>
          </a:xfrm>
          <a:prstGeom prst="rect">
            <a:avLst/>
          </a:prstGeom>
          <a:noFill/>
        </p:spPr>
        <p:txBody>
          <a:bodyPr lIns="0" anchor="ctr"/>
          <a:lstStyle/>
          <a:p>
            <a:r>
              <a:rPr lang="en-US" altLang="ko-KR" sz="3200" b="1" dirty="0">
                <a:solidFill>
                  <a:schemeClr val="accent1"/>
                </a:solidFill>
                <a:latin typeface="+mj-lt"/>
              </a:rPr>
              <a:t>PRESENTATION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12714</TotalTime>
  <Words>58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79</cp:revision>
  <dcterms:created xsi:type="dcterms:W3CDTF">2018-02-18T19:39:47Z</dcterms:created>
  <dcterms:modified xsi:type="dcterms:W3CDTF">2020-09-03T02:56:40Z</dcterms:modified>
</cp:coreProperties>
</file>