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14" name="Group 3313">
            <a:extLst>
              <a:ext uri="{FF2B5EF4-FFF2-40B4-BE49-F238E27FC236}">
                <a16:creationId xmlns:a16="http://schemas.microsoft.com/office/drawing/2014/main" id="{8A03CBAA-C8BD-40C7-AE24-2086A444F57F}"/>
              </a:ext>
            </a:extLst>
          </p:cNvPr>
          <p:cNvGrpSpPr/>
          <p:nvPr/>
        </p:nvGrpSpPr>
        <p:grpSpPr>
          <a:xfrm rot="5400000">
            <a:off x="8935110" y="2776299"/>
            <a:ext cx="1566194" cy="212224"/>
            <a:chOff x="9079204" y="2120042"/>
            <a:chExt cx="1013985" cy="212224"/>
          </a:xfrm>
        </p:grpSpPr>
        <p:cxnSp>
          <p:nvCxnSpPr>
            <p:cNvPr id="3315" name="Straight Connector 3314">
              <a:extLst>
                <a:ext uri="{FF2B5EF4-FFF2-40B4-BE49-F238E27FC236}">
                  <a16:creationId xmlns:a16="http://schemas.microsoft.com/office/drawing/2014/main" id="{8F4C2B34-41D4-4987-8126-8BB0242817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4" y="2120042"/>
              <a:ext cx="101398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6" name="Straight Connector 3315">
              <a:extLst>
                <a:ext uri="{FF2B5EF4-FFF2-40B4-BE49-F238E27FC236}">
                  <a16:creationId xmlns:a16="http://schemas.microsoft.com/office/drawing/2014/main" id="{428C4274-1ABC-488E-9FCD-7F6A51FB51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7853" y="2222163"/>
              <a:ext cx="956686" cy="798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7" name="Straight Connector 3316">
              <a:extLst>
                <a:ext uri="{FF2B5EF4-FFF2-40B4-BE49-F238E27FC236}">
                  <a16:creationId xmlns:a16="http://schemas.microsoft.com/office/drawing/2014/main" id="{DE36BC7E-6B6F-4A92-99F4-281C328108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4" y="2325864"/>
              <a:ext cx="101398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18" name="Group 3317">
            <a:extLst>
              <a:ext uri="{FF2B5EF4-FFF2-40B4-BE49-F238E27FC236}">
                <a16:creationId xmlns:a16="http://schemas.microsoft.com/office/drawing/2014/main" id="{7A138705-2EAD-4883-A017-6F7E717020DB}"/>
              </a:ext>
            </a:extLst>
          </p:cNvPr>
          <p:cNvGrpSpPr/>
          <p:nvPr/>
        </p:nvGrpSpPr>
        <p:grpSpPr>
          <a:xfrm>
            <a:off x="5952125" y="1869873"/>
            <a:ext cx="3657600" cy="212224"/>
            <a:chOff x="9079203" y="2120042"/>
            <a:chExt cx="3148579" cy="212224"/>
          </a:xfrm>
        </p:grpSpPr>
        <p:cxnSp>
          <p:nvCxnSpPr>
            <p:cNvPr id="3319" name="Straight Connector 3318">
              <a:extLst>
                <a:ext uri="{FF2B5EF4-FFF2-40B4-BE49-F238E27FC236}">
                  <a16:creationId xmlns:a16="http://schemas.microsoft.com/office/drawing/2014/main" id="{BF5ED9AA-83BA-460F-8A3D-1429AABC48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3" y="2120042"/>
              <a:ext cx="3148578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0" name="Straight Connector 3319">
              <a:extLst>
                <a:ext uri="{FF2B5EF4-FFF2-40B4-BE49-F238E27FC236}">
                  <a16:creationId xmlns:a16="http://schemas.microsoft.com/office/drawing/2014/main" id="{261D9931-C923-4853-928F-FCD98A71FB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3" y="2222163"/>
              <a:ext cx="3148579" cy="798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1" name="Straight Connector 3320">
              <a:extLst>
                <a:ext uri="{FF2B5EF4-FFF2-40B4-BE49-F238E27FC236}">
                  <a16:creationId xmlns:a16="http://schemas.microsoft.com/office/drawing/2014/main" id="{9489184C-C6EF-4BE4-AFB7-722B2F25B7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3" y="2325864"/>
              <a:ext cx="3148579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2" name="Group 3321">
            <a:extLst>
              <a:ext uri="{FF2B5EF4-FFF2-40B4-BE49-F238E27FC236}">
                <a16:creationId xmlns:a16="http://schemas.microsoft.com/office/drawing/2014/main" id="{B56C316C-F271-4A1B-8C8B-61F21DD4D431}"/>
              </a:ext>
            </a:extLst>
          </p:cNvPr>
          <p:cNvGrpSpPr/>
          <p:nvPr/>
        </p:nvGrpSpPr>
        <p:grpSpPr>
          <a:xfrm rot="16200000" flipH="1">
            <a:off x="5434719" y="2893773"/>
            <a:ext cx="1354104" cy="212224"/>
            <a:chOff x="9079204" y="2120042"/>
            <a:chExt cx="1013985" cy="212224"/>
          </a:xfrm>
        </p:grpSpPr>
        <p:cxnSp>
          <p:nvCxnSpPr>
            <p:cNvPr id="3323" name="Straight Connector 3322">
              <a:extLst>
                <a:ext uri="{FF2B5EF4-FFF2-40B4-BE49-F238E27FC236}">
                  <a16:creationId xmlns:a16="http://schemas.microsoft.com/office/drawing/2014/main" id="{41507185-ECC6-478A-95B6-F94F464319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4" y="2120042"/>
              <a:ext cx="101398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4" name="Straight Connector 3323">
              <a:extLst>
                <a:ext uri="{FF2B5EF4-FFF2-40B4-BE49-F238E27FC236}">
                  <a16:creationId xmlns:a16="http://schemas.microsoft.com/office/drawing/2014/main" id="{A9E7221B-2ECE-43E6-A0A8-D625D49AE6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7853" y="2222163"/>
              <a:ext cx="956686" cy="798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5" name="Straight Connector 3324">
              <a:extLst>
                <a:ext uri="{FF2B5EF4-FFF2-40B4-BE49-F238E27FC236}">
                  <a16:creationId xmlns:a16="http://schemas.microsoft.com/office/drawing/2014/main" id="{24353995-3C06-40EC-A40F-E415A02029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4" y="2325864"/>
              <a:ext cx="101398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6" name="Group 3325">
            <a:extLst>
              <a:ext uri="{FF2B5EF4-FFF2-40B4-BE49-F238E27FC236}">
                <a16:creationId xmlns:a16="http://schemas.microsoft.com/office/drawing/2014/main" id="{69E73780-728B-4EDE-900F-C8B584188DAA}"/>
              </a:ext>
            </a:extLst>
          </p:cNvPr>
          <p:cNvGrpSpPr/>
          <p:nvPr/>
        </p:nvGrpSpPr>
        <p:grpSpPr>
          <a:xfrm rot="16200000" flipH="1">
            <a:off x="1426337" y="2653593"/>
            <a:ext cx="1354104" cy="212224"/>
            <a:chOff x="9079204" y="2120042"/>
            <a:chExt cx="1013985" cy="212224"/>
          </a:xfrm>
        </p:grpSpPr>
        <p:cxnSp>
          <p:nvCxnSpPr>
            <p:cNvPr id="3327" name="Straight Connector 3326">
              <a:extLst>
                <a:ext uri="{FF2B5EF4-FFF2-40B4-BE49-F238E27FC236}">
                  <a16:creationId xmlns:a16="http://schemas.microsoft.com/office/drawing/2014/main" id="{96524780-E33C-413C-A418-55D1EB16F1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4" y="2120042"/>
              <a:ext cx="101398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8" name="Straight Connector 3327">
              <a:extLst>
                <a:ext uri="{FF2B5EF4-FFF2-40B4-BE49-F238E27FC236}">
                  <a16:creationId xmlns:a16="http://schemas.microsoft.com/office/drawing/2014/main" id="{7CB57553-1E04-4D12-AFD0-5294F73D7F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7853" y="2222163"/>
              <a:ext cx="956686" cy="798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9" name="Straight Connector 3328">
              <a:extLst>
                <a:ext uri="{FF2B5EF4-FFF2-40B4-BE49-F238E27FC236}">
                  <a16:creationId xmlns:a16="http://schemas.microsoft.com/office/drawing/2014/main" id="{39446373-B2C3-4572-A40D-5BB33A1228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9204" y="2325864"/>
              <a:ext cx="101398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0" name="Group 3329">
            <a:extLst>
              <a:ext uri="{FF2B5EF4-FFF2-40B4-BE49-F238E27FC236}">
                <a16:creationId xmlns:a16="http://schemas.microsoft.com/office/drawing/2014/main" id="{850AC851-2BA3-494A-B5E8-952F3B9644FF}"/>
              </a:ext>
            </a:extLst>
          </p:cNvPr>
          <p:cNvGrpSpPr/>
          <p:nvPr/>
        </p:nvGrpSpPr>
        <p:grpSpPr>
          <a:xfrm flipH="1">
            <a:off x="2204729" y="1869873"/>
            <a:ext cx="3657601" cy="212224"/>
            <a:chOff x="9095594" y="2120042"/>
            <a:chExt cx="997595" cy="212224"/>
          </a:xfrm>
        </p:grpSpPr>
        <p:cxnSp>
          <p:nvCxnSpPr>
            <p:cNvPr id="3331" name="Straight Connector 3330">
              <a:extLst>
                <a:ext uri="{FF2B5EF4-FFF2-40B4-BE49-F238E27FC236}">
                  <a16:creationId xmlns:a16="http://schemas.microsoft.com/office/drawing/2014/main" id="{F8DB1944-5732-4E23-8280-AB6207A78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5594" y="2120042"/>
              <a:ext cx="99759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2" name="Straight Connector 3331">
              <a:extLst>
                <a:ext uri="{FF2B5EF4-FFF2-40B4-BE49-F238E27FC236}">
                  <a16:creationId xmlns:a16="http://schemas.microsoft.com/office/drawing/2014/main" id="{1570F12C-A99F-479D-AE85-6BD8175367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5594" y="2222163"/>
              <a:ext cx="997595" cy="798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3" name="Straight Connector 3332">
              <a:extLst>
                <a:ext uri="{FF2B5EF4-FFF2-40B4-BE49-F238E27FC236}">
                  <a16:creationId xmlns:a16="http://schemas.microsoft.com/office/drawing/2014/main" id="{C42484A7-5242-4480-8C10-712677E10E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5594" y="2325864"/>
              <a:ext cx="997595" cy="6402"/>
            </a:xfrm>
            <a:prstGeom prst="line">
              <a:avLst/>
            </a:prstGeom>
            <a:ln w="25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4" name="Group 3333">
            <a:extLst>
              <a:ext uri="{FF2B5EF4-FFF2-40B4-BE49-F238E27FC236}">
                <a16:creationId xmlns:a16="http://schemas.microsoft.com/office/drawing/2014/main" id="{47FF3314-370A-47E4-92C3-8DA1A216A710}"/>
              </a:ext>
            </a:extLst>
          </p:cNvPr>
          <p:cNvGrpSpPr/>
          <p:nvPr/>
        </p:nvGrpSpPr>
        <p:grpSpPr>
          <a:xfrm flipH="1">
            <a:off x="1948576" y="1827574"/>
            <a:ext cx="288839" cy="288839"/>
            <a:chOff x="10060500" y="2077743"/>
            <a:chExt cx="288839" cy="288839"/>
          </a:xfrm>
        </p:grpSpPr>
        <p:sp>
          <p:nvSpPr>
            <p:cNvPr id="3335" name="Oval 3334">
              <a:extLst>
                <a:ext uri="{FF2B5EF4-FFF2-40B4-BE49-F238E27FC236}">
                  <a16:creationId xmlns:a16="http://schemas.microsoft.com/office/drawing/2014/main" id="{D9F6224B-4395-496F-AAC5-C3EB553D4470}"/>
                </a:ext>
              </a:extLst>
            </p:cNvPr>
            <p:cNvSpPr/>
            <p:nvPr/>
          </p:nvSpPr>
          <p:spPr>
            <a:xfrm>
              <a:off x="10060500" y="2077743"/>
              <a:ext cx="288839" cy="288839"/>
            </a:xfrm>
            <a:prstGeom prst="ellipse">
              <a:avLst/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6" name="Oval 3335">
              <a:extLst>
                <a:ext uri="{FF2B5EF4-FFF2-40B4-BE49-F238E27FC236}">
                  <a16:creationId xmlns:a16="http://schemas.microsoft.com/office/drawing/2014/main" id="{0F31C13E-96BB-4C85-8B84-C6414E5BC426}"/>
                </a:ext>
              </a:extLst>
            </p:cNvPr>
            <p:cNvSpPr/>
            <p:nvPr/>
          </p:nvSpPr>
          <p:spPr>
            <a:xfrm>
              <a:off x="10109200" y="2126443"/>
              <a:ext cx="191438" cy="191438"/>
            </a:xfrm>
            <a:prstGeom prst="ellipse">
              <a:avLst/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7" name="Group 3336">
            <a:extLst>
              <a:ext uri="{FF2B5EF4-FFF2-40B4-BE49-F238E27FC236}">
                <a16:creationId xmlns:a16="http://schemas.microsoft.com/office/drawing/2014/main" id="{EF89390C-1566-4C2E-B48E-8F1241B8DF8A}"/>
              </a:ext>
            </a:extLst>
          </p:cNvPr>
          <p:cNvGrpSpPr/>
          <p:nvPr/>
        </p:nvGrpSpPr>
        <p:grpSpPr>
          <a:xfrm>
            <a:off x="4872923" y="1406776"/>
            <a:ext cx="2298019" cy="1137390"/>
            <a:chOff x="4853562" y="1589418"/>
            <a:chExt cx="2609520" cy="1291565"/>
          </a:xfrm>
        </p:grpSpPr>
        <p:sp>
          <p:nvSpPr>
            <p:cNvPr id="3338" name="Freeform 7">
              <a:extLst>
                <a:ext uri="{FF2B5EF4-FFF2-40B4-BE49-F238E27FC236}">
                  <a16:creationId xmlns:a16="http://schemas.microsoft.com/office/drawing/2014/main" id="{926DFA32-8F90-4802-B1EA-CF31B6BB22C2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853562" y="1589418"/>
              <a:ext cx="2232248" cy="1202698"/>
            </a:xfrm>
            <a:custGeom>
              <a:avLst/>
              <a:gdLst/>
              <a:ahLst/>
              <a:cxnLst/>
              <a:rect l="l" t="t" r="r" b="b"/>
              <a:pathLst>
                <a:path w="1872168" h="1008693">
                  <a:moveTo>
                    <a:pt x="699542" y="162"/>
                  </a:moveTo>
                  <a:cubicBezTo>
                    <a:pt x="683169" y="534"/>
                    <a:pt x="666273" y="1556"/>
                    <a:pt x="648845" y="3291"/>
                  </a:cubicBezTo>
                  <a:cubicBezTo>
                    <a:pt x="357120" y="49686"/>
                    <a:pt x="273885" y="284789"/>
                    <a:pt x="274981" y="413694"/>
                  </a:cubicBezTo>
                  <a:cubicBezTo>
                    <a:pt x="4451" y="471904"/>
                    <a:pt x="-11347" y="662854"/>
                    <a:pt x="4101" y="753457"/>
                  </a:cubicBezTo>
                  <a:cubicBezTo>
                    <a:pt x="42383" y="946818"/>
                    <a:pt x="296257" y="1004273"/>
                    <a:pt x="384912" y="1005378"/>
                  </a:cubicBezTo>
                  <a:lnTo>
                    <a:pt x="1507196" y="1008693"/>
                  </a:lnTo>
                  <a:cubicBezTo>
                    <a:pt x="1646895" y="1000406"/>
                    <a:pt x="1746295" y="947371"/>
                    <a:pt x="1825546" y="854557"/>
                  </a:cubicBezTo>
                  <a:cubicBezTo>
                    <a:pt x="1897410" y="760086"/>
                    <a:pt x="1873973" y="626012"/>
                    <a:pt x="1836613" y="558208"/>
                  </a:cubicBezTo>
                  <a:cubicBezTo>
                    <a:pt x="1808089" y="509360"/>
                    <a:pt x="1675919" y="402617"/>
                    <a:pt x="1507617" y="430504"/>
                  </a:cubicBezTo>
                  <a:cubicBezTo>
                    <a:pt x="1525469" y="335682"/>
                    <a:pt x="1477961" y="244522"/>
                    <a:pt x="1398003" y="206286"/>
                  </a:cubicBezTo>
                  <a:cubicBezTo>
                    <a:pt x="1299806" y="153261"/>
                    <a:pt x="1182195" y="177294"/>
                    <a:pt x="1108176" y="215068"/>
                  </a:cubicBezTo>
                  <a:cubicBezTo>
                    <a:pt x="1072916" y="135306"/>
                    <a:pt x="945134" y="-5422"/>
                    <a:pt x="699542" y="1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3339" name="Freeform 7">
              <a:extLst>
                <a:ext uri="{FF2B5EF4-FFF2-40B4-BE49-F238E27FC236}">
                  <a16:creationId xmlns:a16="http://schemas.microsoft.com/office/drawing/2014/main" id="{971046B3-CDB2-4C80-916C-5508383078B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230834" y="1678285"/>
              <a:ext cx="2232248" cy="1202698"/>
            </a:xfrm>
            <a:custGeom>
              <a:avLst/>
              <a:gdLst/>
              <a:ahLst/>
              <a:cxnLst/>
              <a:rect l="l" t="t" r="r" b="b"/>
              <a:pathLst>
                <a:path w="1872168" h="1008693">
                  <a:moveTo>
                    <a:pt x="699542" y="162"/>
                  </a:moveTo>
                  <a:cubicBezTo>
                    <a:pt x="683169" y="534"/>
                    <a:pt x="666273" y="1556"/>
                    <a:pt x="648845" y="3291"/>
                  </a:cubicBezTo>
                  <a:cubicBezTo>
                    <a:pt x="357120" y="49686"/>
                    <a:pt x="273885" y="284789"/>
                    <a:pt x="274981" y="413694"/>
                  </a:cubicBezTo>
                  <a:cubicBezTo>
                    <a:pt x="4451" y="471904"/>
                    <a:pt x="-11347" y="662854"/>
                    <a:pt x="4101" y="753457"/>
                  </a:cubicBezTo>
                  <a:cubicBezTo>
                    <a:pt x="42383" y="946818"/>
                    <a:pt x="296257" y="1004273"/>
                    <a:pt x="384912" y="1005378"/>
                  </a:cubicBezTo>
                  <a:lnTo>
                    <a:pt x="1507196" y="1008693"/>
                  </a:lnTo>
                  <a:cubicBezTo>
                    <a:pt x="1646895" y="1000406"/>
                    <a:pt x="1746295" y="947371"/>
                    <a:pt x="1825546" y="854557"/>
                  </a:cubicBezTo>
                  <a:cubicBezTo>
                    <a:pt x="1897410" y="760086"/>
                    <a:pt x="1873973" y="626012"/>
                    <a:pt x="1836613" y="558208"/>
                  </a:cubicBezTo>
                  <a:cubicBezTo>
                    <a:pt x="1808089" y="509360"/>
                    <a:pt x="1675919" y="402617"/>
                    <a:pt x="1507617" y="430504"/>
                  </a:cubicBezTo>
                  <a:cubicBezTo>
                    <a:pt x="1525469" y="335682"/>
                    <a:pt x="1477961" y="244522"/>
                    <a:pt x="1398003" y="206286"/>
                  </a:cubicBezTo>
                  <a:cubicBezTo>
                    <a:pt x="1299806" y="153261"/>
                    <a:pt x="1182195" y="177294"/>
                    <a:pt x="1108176" y="215068"/>
                  </a:cubicBezTo>
                  <a:cubicBezTo>
                    <a:pt x="1072916" y="135306"/>
                    <a:pt x="945134" y="-5422"/>
                    <a:pt x="699542" y="1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40" name="Group 3339">
            <a:extLst>
              <a:ext uri="{FF2B5EF4-FFF2-40B4-BE49-F238E27FC236}">
                <a16:creationId xmlns:a16="http://schemas.microsoft.com/office/drawing/2014/main" id="{8718199C-9ECA-40FC-B8FF-1295B69403E7}"/>
              </a:ext>
            </a:extLst>
          </p:cNvPr>
          <p:cNvGrpSpPr/>
          <p:nvPr/>
        </p:nvGrpSpPr>
        <p:grpSpPr>
          <a:xfrm>
            <a:off x="8432899" y="3613290"/>
            <a:ext cx="2562634" cy="1656033"/>
            <a:chOff x="9418332" y="2985792"/>
            <a:chExt cx="1377929" cy="890449"/>
          </a:xfrm>
          <a:solidFill>
            <a:schemeClr val="accent2"/>
          </a:solidFill>
        </p:grpSpPr>
        <p:grpSp>
          <p:nvGrpSpPr>
            <p:cNvPr id="3341" name="Group 3340">
              <a:extLst>
                <a:ext uri="{FF2B5EF4-FFF2-40B4-BE49-F238E27FC236}">
                  <a16:creationId xmlns:a16="http://schemas.microsoft.com/office/drawing/2014/main" id="{E35FF7A1-5C77-4698-8FD7-74192040F467}"/>
                </a:ext>
              </a:extLst>
            </p:cNvPr>
            <p:cNvGrpSpPr/>
            <p:nvPr/>
          </p:nvGrpSpPr>
          <p:grpSpPr>
            <a:xfrm>
              <a:off x="9418332" y="3429000"/>
              <a:ext cx="1377929" cy="447241"/>
              <a:chOff x="9418332" y="3429000"/>
              <a:chExt cx="1377929" cy="447241"/>
            </a:xfrm>
            <a:grpFill/>
          </p:grpSpPr>
          <p:sp>
            <p:nvSpPr>
              <p:cNvPr id="3343" name="Freeform: Shape 3342">
                <a:extLst>
                  <a:ext uri="{FF2B5EF4-FFF2-40B4-BE49-F238E27FC236}">
                    <a16:creationId xmlns:a16="http://schemas.microsoft.com/office/drawing/2014/main" id="{488753A9-1ED2-4396-899D-002E126A6C0F}"/>
                  </a:ext>
                </a:extLst>
              </p:cNvPr>
              <p:cNvSpPr/>
              <p:nvPr/>
            </p:nvSpPr>
            <p:spPr>
              <a:xfrm>
                <a:off x="9418332" y="3660420"/>
                <a:ext cx="1377929" cy="215821"/>
              </a:xfrm>
              <a:custGeom>
                <a:avLst/>
                <a:gdLst>
                  <a:gd name="connsiteX0" fmla="*/ 2123188 w 2324346"/>
                  <a:gd name="connsiteY0" fmla="*/ 127749 h 364054"/>
                  <a:gd name="connsiteX1" fmla="*/ 2067056 w 2324346"/>
                  <a:gd name="connsiteY1" fmla="*/ 183881 h 364054"/>
                  <a:gd name="connsiteX2" fmla="*/ 2123188 w 2324346"/>
                  <a:gd name="connsiteY2" fmla="*/ 240013 h 364054"/>
                  <a:gd name="connsiteX3" fmla="*/ 2179320 w 2324346"/>
                  <a:gd name="connsiteY3" fmla="*/ 183881 h 364054"/>
                  <a:gd name="connsiteX4" fmla="*/ 2123188 w 2324346"/>
                  <a:gd name="connsiteY4" fmla="*/ 127749 h 364054"/>
                  <a:gd name="connsiteX5" fmla="*/ 1803836 w 2324346"/>
                  <a:gd name="connsiteY5" fmla="*/ 127749 h 364054"/>
                  <a:gd name="connsiteX6" fmla="*/ 1747704 w 2324346"/>
                  <a:gd name="connsiteY6" fmla="*/ 183881 h 364054"/>
                  <a:gd name="connsiteX7" fmla="*/ 1803836 w 2324346"/>
                  <a:gd name="connsiteY7" fmla="*/ 240013 h 364054"/>
                  <a:gd name="connsiteX8" fmla="*/ 1859968 w 2324346"/>
                  <a:gd name="connsiteY8" fmla="*/ 183881 h 364054"/>
                  <a:gd name="connsiteX9" fmla="*/ 1803836 w 2324346"/>
                  <a:gd name="connsiteY9" fmla="*/ 127749 h 364054"/>
                  <a:gd name="connsiteX10" fmla="*/ 1484484 w 2324346"/>
                  <a:gd name="connsiteY10" fmla="*/ 127749 h 364054"/>
                  <a:gd name="connsiteX11" fmla="*/ 1428352 w 2324346"/>
                  <a:gd name="connsiteY11" fmla="*/ 183881 h 364054"/>
                  <a:gd name="connsiteX12" fmla="*/ 1484484 w 2324346"/>
                  <a:gd name="connsiteY12" fmla="*/ 240013 h 364054"/>
                  <a:gd name="connsiteX13" fmla="*/ 1540616 w 2324346"/>
                  <a:gd name="connsiteY13" fmla="*/ 183881 h 364054"/>
                  <a:gd name="connsiteX14" fmla="*/ 1484484 w 2324346"/>
                  <a:gd name="connsiteY14" fmla="*/ 127749 h 364054"/>
                  <a:gd name="connsiteX15" fmla="*/ 1165131 w 2324346"/>
                  <a:gd name="connsiteY15" fmla="*/ 127749 h 364054"/>
                  <a:gd name="connsiteX16" fmla="*/ 1108999 w 2324346"/>
                  <a:gd name="connsiteY16" fmla="*/ 183881 h 364054"/>
                  <a:gd name="connsiteX17" fmla="*/ 1165131 w 2324346"/>
                  <a:gd name="connsiteY17" fmla="*/ 240013 h 364054"/>
                  <a:gd name="connsiteX18" fmla="*/ 1221263 w 2324346"/>
                  <a:gd name="connsiteY18" fmla="*/ 183881 h 364054"/>
                  <a:gd name="connsiteX19" fmla="*/ 1165131 w 2324346"/>
                  <a:gd name="connsiteY19" fmla="*/ 127749 h 364054"/>
                  <a:gd name="connsiteX20" fmla="*/ 845779 w 2324346"/>
                  <a:gd name="connsiteY20" fmla="*/ 127749 h 364054"/>
                  <a:gd name="connsiteX21" fmla="*/ 789647 w 2324346"/>
                  <a:gd name="connsiteY21" fmla="*/ 183881 h 364054"/>
                  <a:gd name="connsiteX22" fmla="*/ 845779 w 2324346"/>
                  <a:gd name="connsiteY22" fmla="*/ 240013 h 364054"/>
                  <a:gd name="connsiteX23" fmla="*/ 901911 w 2324346"/>
                  <a:gd name="connsiteY23" fmla="*/ 183881 h 364054"/>
                  <a:gd name="connsiteX24" fmla="*/ 845779 w 2324346"/>
                  <a:gd name="connsiteY24" fmla="*/ 127749 h 364054"/>
                  <a:gd name="connsiteX25" fmla="*/ 526427 w 2324346"/>
                  <a:gd name="connsiteY25" fmla="*/ 127749 h 364054"/>
                  <a:gd name="connsiteX26" fmla="*/ 470295 w 2324346"/>
                  <a:gd name="connsiteY26" fmla="*/ 183881 h 364054"/>
                  <a:gd name="connsiteX27" fmla="*/ 526427 w 2324346"/>
                  <a:gd name="connsiteY27" fmla="*/ 240013 h 364054"/>
                  <a:gd name="connsiteX28" fmla="*/ 582559 w 2324346"/>
                  <a:gd name="connsiteY28" fmla="*/ 183881 h 364054"/>
                  <a:gd name="connsiteX29" fmla="*/ 526427 w 2324346"/>
                  <a:gd name="connsiteY29" fmla="*/ 127749 h 364054"/>
                  <a:gd name="connsiteX30" fmla="*/ 207075 w 2324346"/>
                  <a:gd name="connsiteY30" fmla="*/ 127749 h 364054"/>
                  <a:gd name="connsiteX31" fmla="*/ 150943 w 2324346"/>
                  <a:gd name="connsiteY31" fmla="*/ 183881 h 364054"/>
                  <a:gd name="connsiteX32" fmla="*/ 207075 w 2324346"/>
                  <a:gd name="connsiteY32" fmla="*/ 240013 h 364054"/>
                  <a:gd name="connsiteX33" fmla="*/ 263207 w 2324346"/>
                  <a:gd name="connsiteY33" fmla="*/ 183881 h 364054"/>
                  <a:gd name="connsiteX34" fmla="*/ 207075 w 2324346"/>
                  <a:gd name="connsiteY34" fmla="*/ 127749 h 364054"/>
                  <a:gd name="connsiteX35" fmla="*/ 2123188 w 2324346"/>
                  <a:gd name="connsiteY35" fmla="*/ 71617 h 364054"/>
                  <a:gd name="connsiteX36" fmla="*/ 2235452 w 2324346"/>
                  <a:gd name="connsiteY36" fmla="*/ 183881 h 364054"/>
                  <a:gd name="connsiteX37" fmla="*/ 2123188 w 2324346"/>
                  <a:gd name="connsiteY37" fmla="*/ 296145 h 364054"/>
                  <a:gd name="connsiteX38" fmla="*/ 2010924 w 2324346"/>
                  <a:gd name="connsiteY38" fmla="*/ 183881 h 364054"/>
                  <a:gd name="connsiteX39" fmla="*/ 2123188 w 2324346"/>
                  <a:gd name="connsiteY39" fmla="*/ 71617 h 364054"/>
                  <a:gd name="connsiteX40" fmla="*/ 1803836 w 2324346"/>
                  <a:gd name="connsiteY40" fmla="*/ 71617 h 364054"/>
                  <a:gd name="connsiteX41" fmla="*/ 1916100 w 2324346"/>
                  <a:gd name="connsiteY41" fmla="*/ 183881 h 364054"/>
                  <a:gd name="connsiteX42" fmla="*/ 1803836 w 2324346"/>
                  <a:gd name="connsiteY42" fmla="*/ 296145 h 364054"/>
                  <a:gd name="connsiteX43" fmla="*/ 1691572 w 2324346"/>
                  <a:gd name="connsiteY43" fmla="*/ 183881 h 364054"/>
                  <a:gd name="connsiteX44" fmla="*/ 1803836 w 2324346"/>
                  <a:gd name="connsiteY44" fmla="*/ 71617 h 364054"/>
                  <a:gd name="connsiteX45" fmla="*/ 1484484 w 2324346"/>
                  <a:gd name="connsiteY45" fmla="*/ 71617 h 364054"/>
                  <a:gd name="connsiteX46" fmla="*/ 1596748 w 2324346"/>
                  <a:gd name="connsiteY46" fmla="*/ 183881 h 364054"/>
                  <a:gd name="connsiteX47" fmla="*/ 1484484 w 2324346"/>
                  <a:gd name="connsiteY47" fmla="*/ 296145 h 364054"/>
                  <a:gd name="connsiteX48" fmla="*/ 1372220 w 2324346"/>
                  <a:gd name="connsiteY48" fmla="*/ 183881 h 364054"/>
                  <a:gd name="connsiteX49" fmla="*/ 1484484 w 2324346"/>
                  <a:gd name="connsiteY49" fmla="*/ 71617 h 364054"/>
                  <a:gd name="connsiteX50" fmla="*/ 1165131 w 2324346"/>
                  <a:gd name="connsiteY50" fmla="*/ 71617 h 364054"/>
                  <a:gd name="connsiteX51" fmla="*/ 1277395 w 2324346"/>
                  <a:gd name="connsiteY51" fmla="*/ 183881 h 364054"/>
                  <a:gd name="connsiteX52" fmla="*/ 1165131 w 2324346"/>
                  <a:gd name="connsiteY52" fmla="*/ 296145 h 364054"/>
                  <a:gd name="connsiteX53" fmla="*/ 1052867 w 2324346"/>
                  <a:gd name="connsiteY53" fmla="*/ 183881 h 364054"/>
                  <a:gd name="connsiteX54" fmla="*/ 1165131 w 2324346"/>
                  <a:gd name="connsiteY54" fmla="*/ 71617 h 364054"/>
                  <a:gd name="connsiteX55" fmla="*/ 845779 w 2324346"/>
                  <a:gd name="connsiteY55" fmla="*/ 71617 h 364054"/>
                  <a:gd name="connsiteX56" fmla="*/ 958043 w 2324346"/>
                  <a:gd name="connsiteY56" fmla="*/ 183881 h 364054"/>
                  <a:gd name="connsiteX57" fmla="*/ 845779 w 2324346"/>
                  <a:gd name="connsiteY57" fmla="*/ 296145 h 364054"/>
                  <a:gd name="connsiteX58" fmla="*/ 733515 w 2324346"/>
                  <a:gd name="connsiteY58" fmla="*/ 183881 h 364054"/>
                  <a:gd name="connsiteX59" fmla="*/ 845779 w 2324346"/>
                  <a:gd name="connsiteY59" fmla="*/ 71617 h 364054"/>
                  <a:gd name="connsiteX60" fmla="*/ 526427 w 2324346"/>
                  <a:gd name="connsiteY60" fmla="*/ 71617 h 364054"/>
                  <a:gd name="connsiteX61" fmla="*/ 638691 w 2324346"/>
                  <a:gd name="connsiteY61" fmla="*/ 183881 h 364054"/>
                  <a:gd name="connsiteX62" fmla="*/ 526427 w 2324346"/>
                  <a:gd name="connsiteY62" fmla="*/ 296145 h 364054"/>
                  <a:gd name="connsiteX63" fmla="*/ 414163 w 2324346"/>
                  <a:gd name="connsiteY63" fmla="*/ 183881 h 364054"/>
                  <a:gd name="connsiteX64" fmla="*/ 526427 w 2324346"/>
                  <a:gd name="connsiteY64" fmla="*/ 71617 h 364054"/>
                  <a:gd name="connsiteX65" fmla="*/ 207075 w 2324346"/>
                  <a:gd name="connsiteY65" fmla="*/ 71617 h 364054"/>
                  <a:gd name="connsiteX66" fmla="*/ 319339 w 2324346"/>
                  <a:gd name="connsiteY66" fmla="*/ 183881 h 364054"/>
                  <a:gd name="connsiteX67" fmla="*/ 207075 w 2324346"/>
                  <a:gd name="connsiteY67" fmla="*/ 296145 h 364054"/>
                  <a:gd name="connsiteX68" fmla="*/ 94811 w 2324346"/>
                  <a:gd name="connsiteY68" fmla="*/ 183881 h 364054"/>
                  <a:gd name="connsiteX69" fmla="*/ 207075 w 2324346"/>
                  <a:gd name="connsiteY69" fmla="*/ 71617 h 364054"/>
                  <a:gd name="connsiteX70" fmla="*/ 182844 w 2324346"/>
                  <a:gd name="connsiteY70" fmla="*/ 45713 h 364054"/>
                  <a:gd name="connsiteX71" fmla="*/ 46530 w 2324346"/>
                  <a:gd name="connsiteY71" fmla="*/ 182027 h 364054"/>
                  <a:gd name="connsiteX72" fmla="*/ 182844 w 2324346"/>
                  <a:gd name="connsiteY72" fmla="*/ 318341 h 364054"/>
                  <a:gd name="connsiteX73" fmla="*/ 2141502 w 2324346"/>
                  <a:gd name="connsiteY73" fmla="*/ 318341 h 364054"/>
                  <a:gd name="connsiteX74" fmla="*/ 2277816 w 2324346"/>
                  <a:gd name="connsiteY74" fmla="*/ 182027 h 364054"/>
                  <a:gd name="connsiteX75" fmla="*/ 2141502 w 2324346"/>
                  <a:gd name="connsiteY75" fmla="*/ 45713 h 364054"/>
                  <a:gd name="connsiteX76" fmla="*/ 182027 w 2324346"/>
                  <a:gd name="connsiteY76" fmla="*/ 0 h 364054"/>
                  <a:gd name="connsiteX77" fmla="*/ 2142319 w 2324346"/>
                  <a:gd name="connsiteY77" fmla="*/ 0 h 364054"/>
                  <a:gd name="connsiteX78" fmla="*/ 2324346 w 2324346"/>
                  <a:gd name="connsiteY78" fmla="*/ 182027 h 364054"/>
                  <a:gd name="connsiteX79" fmla="*/ 2142319 w 2324346"/>
                  <a:gd name="connsiteY79" fmla="*/ 364054 h 364054"/>
                  <a:gd name="connsiteX80" fmla="*/ 182027 w 2324346"/>
                  <a:gd name="connsiteY80" fmla="*/ 364054 h 364054"/>
                  <a:gd name="connsiteX81" fmla="*/ 0 w 2324346"/>
                  <a:gd name="connsiteY81" fmla="*/ 182027 h 364054"/>
                  <a:gd name="connsiteX82" fmla="*/ 182027 w 2324346"/>
                  <a:gd name="connsiteY82" fmla="*/ 0 h 364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2324346" h="364054">
                    <a:moveTo>
                      <a:pt x="2123188" y="127749"/>
                    </a:moveTo>
                    <a:cubicBezTo>
                      <a:pt x="2092187" y="127749"/>
                      <a:pt x="2067056" y="152880"/>
                      <a:pt x="2067056" y="183881"/>
                    </a:cubicBezTo>
                    <a:cubicBezTo>
                      <a:pt x="2067056" y="214882"/>
                      <a:pt x="2092187" y="240013"/>
                      <a:pt x="2123188" y="240013"/>
                    </a:cubicBezTo>
                    <a:cubicBezTo>
                      <a:pt x="2154189" y="240013"/>
                      <a:pt x="2179320" y="214882"/>
                      <a:pt x="2179320" y="183881"/>
                    </a:cubicBezTo>
                    <a:cubicBezTo>
                      <a:pt x="2179320" y="152880"/>
                      <a:pt x="2154189" y="127749"/>
                      <a:pt x="2123188" y="127749"/>
                    </a:cubicBezTo>
                    <a:close/>
                    <a:moveTo>
                      <a:pt x="1803836" y="127749"/>
                    </a:moveTo>
                    <a:cubicBezTo>
                      <a:pt x="1772835" y="127749"/>
                      <a:pt x="1747704" y="152880"/>
                      <a:pt x="1747704" y="183881"/>
                    </a:cubicBezTo>
                    <a:cubicBezTo>
                      <a:pt x="1747704" y="214882"/>
                      <a:pt x="1772835" y="240013"/>
                      <a:pt x="1803836" y="240013"/>
                    </a:cubicBezTo>
                    <a:cubicBezTo>
                      <a:pt x="1834837" y="240013"/>
                      <a:pt x="1859968" y="214882"/>
                      <a:pt x="1859968" y="183881"/>
                    </a:cubicBezTo>
                    <a:cubicBezTo>
                      <a:pt x="1859968" y="152880"/>
                      <a:pt x="1834837" y="127749"/>
                      <a:pt x="1803836" y="127749"/>
                    </a:cubicBezTo>
                    <a:close/>
                    <a:moveTo>
                      <a:pt x="1484484" y="127749"/>
                    </a:moveTo>
                    <a:cubicBezTo>
                      <a:pt x="1453483" y="127749"/>
                      <a:pt x="1428352" y="152880"/>
                      <a:pt x="1428352" y="183881"/>
                    </a:cubicBezTo>
                    <a:cubicBezTo>
                      <a:pt x="1428352" y="214882"/>
                      <a:pt x="1453483" y="240013"/>
                      <a:pt x="1484484" y="240013"/>
                    </a:cubicBezTo>
                    <a:cubicBezTo>
                      <a:pt x="1515485" y="240013"/>
                      <a:pt x="1540616" y="214882"/>
                      <a:pt x="1540616" y="183881"/>
                    </a:cubicBezTo>
                    <a:cubicBezTo>
                      <a:pt x="1540616" y="152880"/>
                      <a:pt x="1515485" y="127749"/>
                      <a:pt x="1484484" y="127749"/>
                    </a:cubicBezTo>
                    <a:close/>
                    <a:moveTo>
                      <a:pt x="1165131" y="127749"/>
                    </a:moveTo>
                    <a:cubicBezTo>
                      <a:pt x="1134130" y="127749"/>
                      <a:pt x="1108999" y="152880"/>
                      <a:pt x="1108999" y="183881"/>
                    </a:cubicBezTo>
                    <a:cubicBezTo>
                      <a:pt x="1108999" y="214882"/>
                      <a:pt x="1134130" y="240013"/>
                      <a:pt x="1165131" y="240013"/>
                    </a:cubicBezTo>
                    <a:cubicBezTo>
                      <a:pt x="1196132" y="240013"/>
                      <a:pt x="1221263" y="214882"/>
                      <a:pt x="1221263" y="183881"/>
                    </a:cubicBezTo>
                    <a:cubicBezTo>
                      <a:pt x="1221263" y="152880"/>
                      <a:pt x="1196132" y="127749"/>
                      <a:pt x="1165131" y="127749"/>
                    </a:cubicBezTo>
                    <a:close/>
                    <a:moveTo>
                      <a:pt x="845779" y="127749"/>
                    </a:moveTo>
                    <a:cubicBezTo>
                      <a:pt x="814778" y="127749"/>
                      <a:pt x="789647" y="152880"/>
                      <a:pt x="789647" y="183881"/>
                    </a:cubicBezTo>
                    <a:cubicBezTo>
                      <a:pt x="789647" y="214882"/>
                      <a:pt x="814778" y="240013"/>
                      <a:pt x="845779" y="240013"/>
                    </a:cubicBezTo>
                    <a:cubicBezTo>
                      <a:pt x="876780" y="240013"/>
                      <a:pt x="901911" y="214882"/>
                      <a:pt x="901911" y="183881"/>
                    </a:cubicBezTo>
                    <a:cubicBezTo>
                      <a:pt x="901911" y="152880"/>
                      <a:pt x="876780" y="127749"/>
                      <a:pt x="845779" y="127749"/>
                    </a:cubicBezTo>
                    <a:close/>
                    <a:moveTo>
                      <a:pt x="526427" y="127749"/>
                    </a:moveTo>
                    <a:cubicBezTo>
                      <a:pt x="495426" y="127749"/>
                      <a:pt x="470295" y="152880"/>
                      <a:pt x="470295" y="183881"/>
                    </a:cubicBezTo>
                    <a:cubicBezTo>
                      <a:pt x="470295" y="214882"/>
                      <a:pt x="495426" y="240013"/>
                      <a:pt x="526427" y="240013"/>
                    </a:cubicBezTo>
                    <a:cubicBezTo>
                      <a:pt x="557428" y="240013"/>
                      <a:pt x="582559" y="214882"/>
                      <a:pt x="582559" y="183881"/>
                    </a:cubicBezTo>
                    <a:cubicBezTo>
                      <a:pt x="582559" y="152880"/>
                      <a:pt x="557428" y="127749"/>
                      <a:pt x="526427" y="127749"/>
                    </a:cubicBezTo>
                    <a:close/>
                    <a:moveTo>
                      <a:pt x="207075" y="127749"/>
                    </a:moveTo>
                    <a:cubicBezTo>
                      <a:pt x="176074" y="127749"/>
                      <a:pt x="150943" y="152880"/>
                      <a:pt x="150943" y="183881"/>
                    </a:cubicBezTo>
                    <a:cubicBezTo>
                      <a:pt x="150943" y="214882"/>
                      <a:pt x="176074" y="240013"/>
                      <a:pt x="207075" y="240013"/>
                    </a:cubicBezTo>
                    <a:cubicBezTo>
                      <a:pt x="238076" y="240013"/>
                      <a:pt x="263207" y="214882"/>
                      <a:pt x="263207" y="183881"/>
                    </a:cubicBezTo>
                    <a:cubicBezTo>
                      <a:pt x="263207" y="152880"/>
                      <a:pt x="238076" y="127749"/>
                      <a:pt x="207075" y="127749"/>
                    </a:cubicBezTo>
                    <a:close/>
                    <a:moveTo>
                      <a:pt x="2123188" y="71617"/>
                    </a:moveTo>
                    <a:cubicBezTo>
                      <a:pt x="2185190" y="71617"/>
                      <a:pt x="2235452" y="121879"/>
                      <a:pt x="2235452" y="183881"/>
                    </a:cubicBezTo>
                    <a:cubicBezTo>
                      <a:pt x="2235452" y="245883"/>
                      <a:pt x="2185190" y="296145"/>
                      <a:pt x="2123188" y="296145"/>
                    </a:cubicBezTo>
                    <a:cubicBezTo>
                      <a:pt x="2061186" y="296145"/>
                      <a:pt x="2010924" y="245883"/>
                      <a:pt x="2010924" y="183881"/>
                    </a:cubicBezTo>
                    <a:cubicBezTo>
                      <a:pt x="2010924" y="121879"/>
                      <a:pt x="2061186" y="71617"/>
                      <a:pt x="2123188" y="71617"/>
                    </a:cubicBezTo>
                    <a:close/>
                    <a:moveTo>
                      <a:pt x="1803836" y="71617"/>
                    </a:moveTo>
                    <a:cubicBezTo>
                      <a:pt x="1865838" y="71617"/>
                      <a:pt x="1916100" y="121879"/>
                      <a:pt x="1916100" y="183881"/>
                    </a:cubicBezTo>
                    <a:cubicBezTo>
                      <a:pt x="1916100" y="245883"/>
                      <a:pt x="1865838" y="296145"/>
                      <a:pt x="1803836" y="296145"/>
                    </a:cubicBezTo>
                    <a:cubicBezTo>
                      <a:pt x="1741834" y="296145"/>
                      <a:pt x="1691572" y="245883"/>
                      <a:pt x="1691572" y="183881"/>
                    </a:cubicBezTo>
                    <a:cubicBezTo>
                      <a:pt x="1691572" y="121879"/>
                      <a:pt x="1741834" y="71617"/>
                      <a:pt x="1803836" y="71617"/>
                    </a:cubicBezTo>
                    <a:close/>
                    <a:moveTo>
                      <a:pt x="1484484" y="71617"/>
                    </a:moveTo>
                    <a:cubicBezTo>
                      <a:pt x="1546486" y="71617"/>
                      <a:pt x="1596748" y="121879"/>
                      <a:pt x="1596748" y="183881"/>
                    </a:cubicBezTo>
                    <a:cubicBezTo>
                      <a:pt x="1596748" y="245883"/>
                      <a:pt x="1546486" y="296145"/>
                      <a:pt x="1484484" y="296145"/>
                    </a:cubicBezTo>
                    <a:cubicBezTo>
                      <a:pt x="1422482" y="296145"/>
                      <a:pt x="1372220" y="245883"/>
                      <a:pt x="1372220" y="183881"/>
                    </a:cubicBezTo>
                    <a:cubicBezTo>
                      <a:pt x="1372220" y="121879"/>
                      <a:pt x="1422482" y="71617"/>
                      <a:pt x="1484484" y="71617"/>
                    </a:cubicBezTo>
                    <a:close/>
                    <a:moveTo>
                      <a:pt x="1165131" y="71617"/>
                    </a:moveTo>
                    <a:cubicBezTo>
                      <a:pt x="1227133" y="71617"/>
                      <a:pt x="1277395" y="121879"/>
                      <a:pt x="1277395" y="183881"/>
                    </a:cubicBezTo>
                    <a:cubicBezTo>
                      <a:pt x="1277395" y="245883"/>
                      <a:pt x="1227133" y="296145"/>
                      <a:pt x="1165131" y="296145"/>
                    </a:cubicBezTo>
                    <a:cubicBezTo>
                      <a:pt x="1103129" y="296145"/>
                      <a:pt x="1052867" y="245883"/>
                      <a:pt x="1052867" y="183881"/>
                    </a:cubicBezTo>
                    <a:cubicBezTo>
                      <a:pt x="1052867" y="121879"/>
                      <a:pt x="1103129" y="71617"/>
                      <a:pt x="1165131" y="71617"/>
                    </a:cubicBezTo>
                    <a:close/>
                    <a:moveTo>
                      <a:pt x="845779" y="71617"/>
                    </a:moveTo>
                    <a:cubicBezTo>
                      <a:pt x="907781" y="71617"/>
                      <a:pt x="958043" y="121879"/>
                      <a:pt x="958043" y="183881"/>
                    </a:cubicBezTo>
                    <a:cubicBezTo>
                      <a:pt x="958043" y="245883"/>
                      <a:pt x="907781" y="296145"/>
                      <a:pt x="845779" y="296145"/>
                    </a:cubicBezTo>
                    <a:cubicBezTo>
                      <a:pt x="783777" y="296145"/>
                      <a:pt x="733515" y="245883"/>
                      <a:pt x="733515" y="183881"/>
                    </a:cubicBezTo>
                    <a:cubicBezTo>
                      <a:pt x="733515" y="121879"/>
                      <a:pt x="783777" y="71617"/>
                      <a:pt x="845779" y="71617"/>
                    </a:cubicBezTo>
                    <a:close/>
                    <a:moveTo>
                      <a:pt x="526427" y="71617"/>
                    </a:moveTo>
                    <a:cubicBezTo>
                      <a:pt x="588429" y="71617"/>
                      <a:pt x="638691" y="121879"/>
                      <a:pt x="638691" y="183881"/>
                    </a:cubicBezTo>
                    <a:cubicBezTo>
                      <a:pt x="638691" y="245883"/>
                      <a:pt x="588429" y="296145"/>
                      <a:pt x="526427" y="296145"/>
                    </a:cubicBezTo>
                    <a:cubicBezTo>
                      <a:pt x="464425" y="296145"/>
                      <a:pt x="414163" y="245883"/>
                      <a:pt x="414163" y="183881"/>
                    </a:cubicBezTo>
                    <a:cubicBezTo>
                      <a:pt x="414163" y="121879"/>
                      <a:pt x="464425" y="71617"/>
                      <a:pt x="526427" y="71617"/>
                    </a:cubicBezTo>
                    <a:close/>
                    <a:moveTo>
                      <a:pt x="207075" y="71617"/>
                    </a:moveTo>
                    <a:cubicBezTo>
                      <a:pt x="269077" y="71617"/>
                      <a:pt x="319339" y="121879"/>
                      <a:pt x="319339" y="183881"/>
                    </a:cubicBezTo>
                    <a:cubicBezTo>
                      <a:pt x="319339" y="245883"/>
                      <a:pt x="269077" y="296145"/>
                      <a:pt x="207075" y="296145"/>
                    </a:cubicBezTo>
                    <a:cubicBezTo>
                      <a:pt x="145073" y="296145"/>
                      <a:pt x="94811" y="245883"/>
                      <a:pt x="94811" y="183881"/>
                    </a:cubicBezTo>
                    <a:cubicBezTo>
                      <a:pt x="94811" y="121879"/>
                      <a:pt x="145073" y="71617"/>
                      <a:pt x="207075" y="71617"/>
                    </a:cubicBezTo>
                    <a:close/>
                    <a:moveTo>
                      <a:pt x="182844" y="45713"/>
                    </a:moveTo>
                    <a:cubicBezTo>
                      <a:pt x="107560" y="45713"/>
                      <a:pt x="46530" y="106743"/>
                      <a:pt x="46530" y="182027"/>
                    </a:cubicBezTo>
                    <a:cubicBezTo>
                      <a:pt x="46530" y="257311"/>
                      <a:pt x="107560" y="318341"/>
                      <a:pt x="182844" y="318341"/>
                    </a:cubicBezTo>
                    <a:lnTo>
                      <a:pt x="2141502" y="318341"/>
                    </a:lnTo>
                    <a:cubicBezTo>
                      <a:pt x="2216786" y="318341"/>
                      <a:pt x="2277816" y="257311"/>
                      <a:pt x="2277816" y="182027"/>
                    </a:cubicBezTo>
                    <a:cubicBezTo>
                      <a:pt x="2277816" y="106743"/>
                      <a:pt x="2216786" y="45713"/>
                      <a:pt x="2141502" y="45713"/>
                    </a:cubicBezTo>
                    <a:close/>
                    <a:moveTo>
                      <a:pt x="182027" y="0"/>
                    </a:moveTo>
                    <a:lnTo>
                      <a:pt x="2142319" y="0"/>
                    </a:lnTo>
                    <a:cubicBezTo>
                      <a:pt x="2242850" y="0"/>
                      <a:pt x="2324346" y="81496"/>
                      <a:pt x="2324346" y="182027"/>
                    </a:cubicBezTo>
                    <a:cubicBezTo>
                      <a:pt x="2324346" y="282558"/>
                      <a:pt x="2242850" y="364054"/>
                      <a:pt x="2142319" y="364054"/>
                    </a:cubicBezTo>
                    <a:lnTo>
                      <a:pt x="182027" y="364054"/>
                    </a:lnTo>
                    <a:cubicBezTo>
                      <a:pt x="81496" y="364054"/>
                      <a:pt x="0" y="282558"/>
                      <a:pt x="0" y="182027"/>
                    </a:cubicBezTo>
                    <a:cubicBezTo>
                      <a:pt x="0" y="81496"/>
                      <a:pt x="81496" y="0"/>
                      <a:pt x="1820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4" name="Freeform: Shape 3343">
                <a:extLst>
                  <a:ext uri="{FF2B5EF4-FFF2-40B4-BE49-F238E27FC236}">
                    <a16:creationId xmlns:a16="http://schemas.microsoft.com/office/drawing/2014/main" id="{DDF7CD16-F48F-4E04-BC3B-295A36EC08F8}"/>
                  </a:ext>
                </a:extLst>
              </p:cNvPr>
              <p:cNvSpPr/>
              <p:nvPr/>
            </p:nvSpPr>
            <p:spPr>
              <a:xfrm>
                <a:off x="9989592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5" name="Freeform: Shape 3344">
                <a:extLst>
                  <a:ext uri="{FF2B5EF4-FFF2-40B4-BE49-F238E27FC236}">
                    <a16:creationId xmlns:a16="http://schemas.microsoft.com/office/drawing/2014/main" id="{3B64FAA9-B755-40F1-8308-53D0BE936647}"/>
                  </a:ext>
                </a:extLst>
              </p:cNvPr>
              <p:cNvSpPr/>
              <p:nvPr/>
            </p:nvSpPr>
            <p:spPr>
              <a:xfrm>
                <a:off x="10235066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46" name="Freeform: Shape 3345">
                <a:extLst>
                  <a:ext uri="{FF2B5EF4-FFF2-40B4-BE49-F238E27FC236}">
                    <a16:creationId xmlns:a16="http://schemas.microsoft.com/office/drawing/2014/main" id="{7051573B-5700-451D-9362-E24E9F4DE883}"/>
                  </a:ext>
                </a:extLst>
              </p:cNvPr>
              <p:cNvSpPr/>
              <p:nvPr/>
            </p:nvSpPr>
            <p:spPr>
              <a:xfrm>
                <a:off x="10480540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7" name="Freeform: Shape 3346">
                <a:extLst>
                  <a:ext uri="{FF2B5EF4-FFF2-40B4-BE49-F238E27FC236}">
                    <a16:creationId xmlns:a16="http://schemas.microsoft.com/office/drawing/2014/main" id="{303E1806-1A63-4730-8C6A-530E12E19D5A}"/>
                  </a:ext>
                </a:extLst>
              </p:cNvPr>
              <p:cNvSpPr/>
              <p:nvPr/>
            </p:nvSpPr>
            <p:spPr>
              <a:xfrm>
                <a:off x="9498644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8" name="Freeform: Shape 3347">
                <a:extLst>
                  <a:ext uri="{FF2B5EF4-FFF2-40B4-BE49-F238E27FC236}">
                    <a16:creationId xmlns:a16="http://schemas.microsoft.com/office/drawing/2014/main" id="{35E5B61E-89A1-4AE8-A102-A0BCC527EE0A}"/>
                  </a:ext>
                </a:extLst>
              </p:cNvPr>
              <p:cNvSpPr/>
              <p:nvPr/>
            </p:nvSpPr>
            <p:spPr>
              <a:xfrm>
                <a:off x="9744118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42" name="Freeform: Shape 3341">
              <a:extLst>
                <a:ext uri="{FF2B5EF4-FFF2-40B4-BE49-F238E27FC236}">
                  <a16:creationId xmlns:a16="http://schemas.microsoft.com/office/drawing/2014/main" id="{B1730335-C5FC-45E3-90E8-AAB2EE1F253F}"/>
                </a:ext>
              </a:extLst>
            </p:cNvPr>
            <p:cNvSpPr/>
            <p:nvPr/>
          </p:nvSpPr>
          <p:spPr>
            <a:xfrm>
              <a:off x="9838978" y="2985792"/>
              <a:ext cx="505789" cy="372334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9" name="Group 3348">
            <a:extLst>
              <a:ext uri="{FF2B5EF4-FFF2-40B4-BE49-F238E27FC236}">
                <a16:creationId xmlns:a16="http://schemas.microsoft.com/office/drawing/2014/main" id="{9CC5BA65-7646-4FD6-B9FB-C2B2D1884733}"/>
              </a:ext>
            </a:extLst>
          </p:cNvPr>
          <p:cNvGrpSpPr/>
          <p:nvPr/>
        </p:nvGrpSpPr>
        <p:grpSpPr>
          <a:xfrm>
            <a:off x="869593" y="3481753"/>
            <a:ext cx="3415480" cy="1885954"/>
            <a:chOff x="673432" y="3320684"/>
            <a:chExt cx="3807801" cy="2102587"/>
          </a:xfrm>
        </p:grpSpPr>
        <p:grpSp>
          <p:nvGrpSpPr>
            <p:cNvPr id="3350" name="Group 3349">
              <a:extLst>
                <a:ext uri="{FF2B5EF4-FFF2-40B4-BE49-F238E27FC236}">
                  <a16:creationId xmlns:a16="http://schemas.microsoft.com/office/drawing/2014/main" id="{173FA992-EACD-4A8F-875D-A8C75CB4D096}"/>
                </a:ext>
              </a:extLst>
            </p:cNvPr>
            <p:cNvGrpSpPr/>
            <p:nvPr/>
          </p:nvGrpSpPr>
          <p:grpSpPr>
            <a:xfrm>
              <a:off x="1029933" y="3320684"/>
              <a:ext cx="2110921" cy="1718271"/>
              <a:chOff x="624232" y="4555242"/>
              <a:chExt cx="1251694" cy="1018868"/>
            </a:xfrm>
          </p:grpSpPr>
          <p:sp>
            <p:nvSpPr>
              <p:cNvPr id="3359" name="Rectangle 3358">
                <a:extLst>
                  <a:ext uri="{FF2B5EF4-FFF2-40B4-BE49-F238E27FC236}">
                    <a16:creationId xmlns:a16="http://schemas.microsoft.com/office/drawing/2014/main" id="{2426A2DA-C699-4DEC-94DC-E33B10B66E34}"/>
                  </a:ext>
                </a:extLst>
              </p:cNvPr>
              <p:cNvSpPr/>
              <p:nvPr/>
            </p:nvSpPr>
            <p:spPr>
              <a:xfrm>
                <a:off x="666360" y="4595146"/>
                <a:ext cx="1209566" cy="72424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0" name="Rounded Rectangle 3">
                <a:extLst>
                  <a:ext uri="{FF2B5EF4-FFF2-40B4-BE49-F238E27FC236}">
                    <a16:creationId xmlns:a16="http://schemas.microsoft.com/office/drawing/2014/main" id="{0F6B3F0B-77D6-4BF8-B717-64DB9F4BC581}"/>
                  </a:ext>
                </a:extLst>
              </p:cNvPr>
              <p:cNvSpPr/>
              <p:nvPr/>
            </p:nvSpPr>
            <p:spPr>
              <a:xfrm>
                <a:off x="624232" y="4555242"/>
                <a:ext cx="1251694" cy="1018868"/>
              </a:xfrm>
              <a:custGeom>
                <a:avLst/>
                <a:gdLst/>
                <a:ahLst/>
                <a:cxnLst/>
                <a:rect l="l" t="t" r="r" b="b"/>
                <a:pathLst>
                  <a:path w="2481182" h="2019660">
                    <a:moveTo>
                      <a:pt x="1240591" y="1481245"/>
                    </a:moveTo>
                    <a:cubicBezTo>
                      <a:pt x="1201062" y="1481245"/>
                      <a:pt x="1169018" y="1511885"/>
                      <a:pt x="1169018" y="1549682"/>
                    </a:cubicBezTo>
                    <a:cubicBezTo>
                      <a:pt x="1169018" y="1587479"/>
                      <a:pt x="1201062" y="1618119"/>
                      <a:pt x="1240591" y="1618119"/>
                    </a:cubicBezTo>
                    <a:cubicBezTo>
                      <a:pt x="1280120" y="1618119"/>
                      <a:pt x="1312164" y="1587479"/>
                      <a:pt x="1312164" y="1549682"/>
                    </a:cubicBezTo>
                    <a:cubicBezTo>
                      <a:pt x="1312164" y="1511885"/>
                      <a:pt x="1280120" y="1481245"/>
                      <a:pt x="1240591" y="1481245"/>
                    </a:cubicBezTo>
                    <a:close/>
                    <a:moveTo>
                      <a:pt x="95430" y="81527"/>
                    </a:moveTo>
                    <a:lnTo>
                      <a:pt x="95430" y="91249"/>
                    </a:lnTo>
                    <a:lnTo>
                      <a:pt x="95430" y="1336786"/>
                    </a:lnTo>
                    <a:lnTo>
                      <a:pt x="95430" y="1414360"/>
                    </a:lnTo>
                    <a:lnTo>
                      <a:pt x="2385752" y="1414360"/>
                    </a:lnTo>
                    <a:lnTo>
                      <a:pt x="2385752" y="1336786"/>
                    </a:lnTo>
                    <a:lnTo>
                      <a:pt x="2385752" y="91249"/>
                    </a:lnTo>
                    <a:lnTo>
                      <a:pt x="2385752" y="81527"/>
                    </a:lnTo>
                    <a:close/>
                    <a:moveTo>
                      <a:pt x="82232" y="0"/>
                    </a:moveTo>
                    <a:lnTo>
                      <a:pt x="2398950" y="0"/>
                    </a:lnTo>
                    <a:cubicBezTo>
                      <a:pt x="2444366" y="0"/>
                      <a:pt x="2481182" y="33399"/>
                      <a:pt x="2481182" y="74597"/>
                    </a:cubicBezTo>
                    <a:lnTo>
                      <a:pt x="2481182" y="1613510"/>
                    </a:lnTo>
                    <a:cubicBezTo>
                      <a:pt x="2481182" y="1654709"/>
                      <a:pt x="2444366" y="1688107"/>
                      <a:pt x="2398950" y="1688107"/>
                    </a:cubicBezTo>
                    <a:lnTo>
                      <a:pt x="1569038" y="1688107"/>
                    </a:lnTo>
                    <a:lnTo>
                      <a:pt x="1643796" y="1974036"/>
                    </a:lnTo>
                    <a:lnTo>
                      <a:pt x="1876791" y="1974036"/>
                    </a:lnTo>
                    <a:cubicBezTo>
                      <a:pt x="1881184" y="1974036"/>
                      <a:pt x="1884744" y="1977440"/>
                      <a:pt x="1884744" y="1981640"/>
                    </a:cubicBezTo>
                    <a:lnTo>
                      <a:pt x="1884744" y="2012056"/>
                    </a:lnTo>
                    <a:cubicBezTo>
                      <a:pt x="1884744" y="2016256"/>
                      <a:pt x="1881184" y="2019660"/>
                      <a:pt x="1876791" y="2019660"/>
                    </a:cubicBezTo>
                    <a:lnTo>
                      <a:pt x="604391" y="2019660"/>
                    </a:lnTo>
                    <a:cubicBezTo>
                      <a:pt x="599998" y="2019660"/>
                      <a:pt x="596438" y="2016256"/>
                      <a:pt x="596438" y="2012056"/>
                    </a:cubicBezTo>
                    <a:lnTo>
                      <a:pt x="596438" y="1981640"/>
                    </a:lnTo>
                    <a:cubicBezTo>
                      <a:pt x="596438" y="1977440"/>
                      <a:pt x="599998" y="1974036"/>
                      <a:pt x="604391" y="1974036"/>
                    </a:cubicBezTo>
                    <a:lnTo>
                      <a:pt x="837388" y="1974036"/>
                    </a:lnTo>
                    <a:lnTo>
                      <a:pt x="912145" y="1688107"/>
                    </a:lnTo>
                    <a:lnTo>
                      <a:pt x="82232" y="1688107"/>
                    </a:lnTo>
                    <a:cubicBezTo>
                      <a:pt x="36817" y="1688107"/>
                      <a:pt x="0" y="1654709"/>
                      <a:pt x="0" y="1613510"/>
                    </a:cubicBezTo>
                    <a:lnTo>
                      <a:pt x="0" y="74597"/>
                    </a:lnTo>
                    <a:cubicBezTo>
                      <a:pt x="0" y="33399"/>
                      <a:pt x="36817" y="0"/>
                      <a:pt x="82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2700"/>
              </a:p>
            </p:txBody>
          </p:sp>
        </p:grpSp>
        <p:grpSp>
          <p:nvGrpSpPr>
            <p:cNvPr id="3351" name="Group 3350">
              <a:extLst>
                <a:ext uri="{FF2B5EF4-FFF2-40B4-BE49-F238E27FC236}">
                  <a16:creationId xmlns:a16="http://schemas.microsoft.com/office/drawing/2014/main" id="{07C2F4C0-EBCB-481B-BE45-AC9EF28FE335}"/>
                </a:ext>
              </a:extLst>
            </p:cNvPr>
            <p:cNvGrpSpPr/>
            <p:nvPr/>
          </p:nvGrpSpPr>
          <p:grpSpPr>
            <a:xfrm>
              <a:off x="2329083" y="4166272"/>
              <a:ext cx="2152150" cy="1190855"/>
              <a:chOff x="1390145" y="5064676"/>
              <a:chExt cx="1488856" cy="823833"/>
            </a:xfrm>
          </p:grpSpPr>
          <p:sp>
            <p:nvSpPr>
              <p:cNvPr id="3357" name="Rectangle 3356">
                <a:extLst>
                  <a:ext uri="{FF2B5EF4-FFF2-40B4-BE49-F238E27FC236}">
                    <a16:creationId xmlns:a16="http://schemas.microsoft.com/office/drawing/2014/main" id="{DDEEAF25-DC96-457F-9122-2E4AE1C1B0F9}"/>
                  </a:ext>
                </a:extLst>
              </p:cNvPr>
              <p:cNvSpPr/>
              <p:nvPr/>
            </p:nvSpPr>
            <p:spPr>
              <a:xfrm>
                <a:off x="1566250" y="5064676"/>
                <a:ext cx="1140736" cy="7242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8" name="Trapezoid 18">
                <a:extLst>
                  <a:ext uri="{FF2B5EF4-FFF2-40B4-BE49-F238E27FC236}">
                    <a16:creationId xmlns:a16="http://schemas.microsoft.com/office/drawing/2014/main" id="{A933902E-AB59-4EF0-88F8-471FD2426A2D}"/>
                  </a:ext>
                </a:extLst>
              </p:cNvPr>
              <p:cNvSpPr/>
              <p:nvPr/>
            </p:nvSpPr>
            <p:spPr>
              <a:xfrm rot="10800000">
                <a:off x="1390145" y="5064676"/>
                <a:ext cx="1488856" cy="823833"/>
              </a:xfrm>
              <a:custGeom>
                <a:avLst/>
                <a:gdLst/>
                <a:ahLst/>
                <a:cxnLst/>
                <a:rect l="l" t="t" r="r" b="b"/>
                <a:pathLst>
                  <a:path w="2513902" h="1391026">
                    <a:moveTo>
                      <a:pt x="1390337" y="97116"/>
                    </a:moveTo>
                    <a:lnTo>
                      <a:pt x="1390337" y="72919"/>
                    </a:lnTo>
                    <a:lnTo>
                      <a:pt x="1123565" y="72919"/>
                    </a:lnTo>
                    <a:lnTo>
                      <a:pt x="1123565" y="97116"/>
                    </a:lnTo>
                    <a:close/>
                    <a:moveTo>
                      <a:pt x="2178715" y="1323989"/>
                    </a:moveTo>
                    <a:lnTo>
                      <a:pt x="2178715" y="217871"/>
                    </a:lnTo>
                    <a:lnTo>
                      <a:pt x="335187" y="217871"/>
                    </a:lnTo>
                    <a:lnTo>
                      <a:pt x="335187" y="1323989"/>
                    </a:lnTo>
                    <a:close/>
                    <a:moveTo>
                      <a:pt x="2190205" y="1391026"/>
                    </a:moveTo>
                    <a:lnTo>
                      <a:pt x="323696" y="1391026"/>
                    </a:lnTo>
                    <a:cubicBezTo>
                      <a:pt x="293019" y="1391026"/>
                      <a:pt x="268149" y="1366157"/>
                      <a:pt x="268149" y="1335479"/>
                    </a:cubicBezTo>
                    <a:lnTo>
                      <a:pt x="268149" y="117315"/>
                    </a:lnTo>
                    <a:lnTo>
                      <a:pt x="0" y="117315"/>
                    </a:lnTo>
                    <a:lnTo>
                      <a:pt x="0" y="50278"/>
                    </a:lnTo>
                    <a:lnTo>
                      <a:pt x="65286" y="0"/>
                    </a:lnTo>
                    <a:lnTo>
                      <a:pt x="2448616" y="0"/>
                    </a:lnTo>
                    <a:lnTo>
                      <a:pt x="2513902" y="50278"/>
                    </a:lnTo>
                    <a:lnTo>
                      <a:pt x="2513902" y="117315"/>
                    </a:lnTo>
                    <a:lnTo>
                      <a:pt x="2245752" y="117315"/>
                    </a:lnTo>
                    <a:lnTo>
                      <a:pt x="2245752" y="1335479"/>
                    </a:lnTo>
                    <a:cubicBezTo>
                      <a:pt x="2245752" y="1366157"/>
                      <a:pt x="2220883" y="1391026"/>
                      <a:pt x="2190205" y="139102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3352" name="Group 3351">
              <a:extLst>
                <a:ext uri="{FF2B5EF4-FFF2-40B4-BE49-F238E27FC236}">
                  <a16:creationId xmlns:a16="http://schemas.microsoft.com/office/drawing/2014/main" id="{3447C84A-247B-4CE8-9182-F9AC57106ABD}"/>
                </a:ext>
              </a:extLst>
            </p:cNvPr>
            <p:cNvGrpSpPr/>
            <p:nvPr/>
          </p:nvGrpSpPr>
          <p:grpSpPr>
            <a:xfrm>
              <a:off x="673432" y="4224352"/>
              <a:ext cx="1006075" cy="1198919"/>
              <a:chOff x="1699280" y="761094"/>
              <a:chExt cx="2317220" cy="2761384"/>
            </a:xfrm>
          </p:grpSpPr>
          <p:sp>
            <p:nvSpPr>
              <p:cNvPr id="3354" name="Rectangle 3353">
                <a:extLst>
                  <a:ext uri="{FF2B5EF4-FFF2-40B4-BE49-F238E27FC236}">
                    <a16:creationId xmlns:a16="http://schemas.microsoft.com/office/drawing/2014/main" id="{CBBA4010-0914-47AB-93A7-FD6617370D4D}"/>
                  </a:ext>
                </a:extLst>
              </p:cNvPr>
              <p:cNvSpPr/>
              <p:nvPr/>
            </p:nvSpPr>
            <p:spPr>
              <a:xfrm>
                <a:off x="1899852" y="761094"/>
                <a:ext cx="1477799" cy="229169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5" name="Rounded Rectangle 12">
                <a:extLst>
                  <a:ext uri="{FF2B5EF4-FFF2-40B4-BE49-F238E27FC236}">
                    <a16:creationId xmlns:a16="http://schemas.microsoft.com/office/drawing/2014/main" id="{C0DAE54D-059D-4EE7-BEA8-24EA26F6E8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9280" y="761094"/>
                <a:ext cx="2317220" cy="2761384"/>
              </a:xfrm>
              <a:custGeom>
                <a:avLst/>
                <a:gdLst/>
                <a:ahLst/>
                <a:cxnLst/>
                <a:rect l="l" t="t" r="r" b="b"/>
                <a:pathLst>
                  <a:path w="3312367" h="3947283">
                    <a:moveTo>
                      <a:pt x="2537615" y="3705909"/>
                    </a:moveTo>
                    <a:cubicBezTo>
                      <a:pt x="2512344" y="3705909"/>
                      <a:pt x="2491857" y="3726396"/>
                      <a:pt x="2491857" y="3751667"/>
                    </a:cubicBezTo>
                    <a:cubicBezTo>
                      <a:pt x="2491857" y="3776938"/>
                      <a:pt x="2512344" y="3797425"/>
                      <a:pt x="2537615" y="3797425"/>
                    </a:cubicBezTo>
                    <a:lnTo>
                      <a:pt x="2762175" y="3797425"/>
                    </a:lnTo>
                    <a:cubicBezTo>
                      <a:pt x="2787446" y="3797425"/>
                      <a:pt x="2807933" y="3776938"/>
                      <a:pt x="2807933" y="3751667"/>
                    </a:cubicBezTo>
                    <a:cubicBezTo>
                      <a:pt x="2807933" y="3726396"/>
                      <a:pt x="2787446" y="3705909"/>
                      <a:pt x="2762175" y="3705909"/>
                    </a:cubicBezTo>
                    <a:close/>
                    <a:moveTo>
                      <a:pt x="1141114" y="3408594"/>
                    </a:moveTo>
                    <a:cubicBezTo>
                      <a:pt x="1097903" y="3408594"/>
                      <a:pt x="1062874" y="3443623"/>
                      <a:pt x="1062874" y="3486834"/>
                    </a:cubicBezTo>
                    <a:cubicBezTo>
                      <a:pt x="1062874" y="3530045"/>
                      <a:pt x="1097903" y="3565073"/>
                      <a:pt x="1141114" y="3565073"/>
                    </a:cubicBezTo>
                    <a:lnTo>
                      <a:pt x="1525078" y="3565074"/>
                    </a:lnTo>
                    <a:cubicBezTo>
                      <a:pt x="1568289" y="3565074"/>
                      <a:pt x="1603318" y="3530045"/>
                      <a:pt x="1603318" y="3486834"/>
                    </a:cubicBezTo>
                    <a:lnTo>
                      <a:pt x="1603319" y="3486834"/>
                    </a:lnTo>
                    <a:cubicBezTo>
                      <a:pt x="1603319" y="3443623"/>
                      <a:pt x="1568290" y="3408594"/>
                      <a:pt x="1525079" y="3408594"/>
                    </a:cubicBezTo>
                    <a:close/>
                    <a:moveTo>
                      <a:pt x="2129393" y="1705414"/>
                    </a:moveTo>
                    <a:lnTo>
                      <a:pt x="2129393" y="3580170"/>
                    </a:lnTo>
                    <a:lnTo>
                      <a:pt x="3126216" y="3580170"/>
                    </a:lnTo>
                    <a:lnTo>
                      <a:pt x="3126216" y="1705414"/>
                    </a:lnTo>
                    <a:close/>
                    <a:moveTo>
                      <a:pt x="2481193" y="1533789"/>
                    </a:moveTo>
                    <a:cubicBezTo>
                      <a:pt x="2462682" y="1533789"/>
                      <a:pt x="2447676" y="1548795"/>
                      <a:pt x="2447676" y="1567306"/>
                    </a:cubicBezTo>
                    <a:lnTo>
                      <a:pt x="2447676" y="1572258"/>
                    </a:lnTo>
                    <a:cubicBezTo>
                      <a:pt x="2447676" y="1590769"/>
                      <a:pt x="2462682" y="1605775"/>
                      <a:pt x="2481193" y="1605775"/>
                    </a:cubicBezTo>
                    <a:lnTo>
                      <a:pt x="2774415" y="1605775"/>
                    </a:lnTo>
                    <a:cubicBezTo>
                      <a:pt x="2792926" y="1605775"/>
                      <a:pt x="2807932" y="1590769"/>
                      <a:pt x="2807932" y="1572258"/>
                    </a:cubicBezTo>
                    <a:lnTo>
                      <a:pt x="2807932" y="1567306"/>
                    </a:lnTo>
                    <a:cubicBezTo>
                      <a:pt x="2807932" y="1548795"/>
                      <a:pt x="2792926" y="1533789"/>
                      <a:pt x="2774415" y="1533789"/>
                    </a:cubicBezTo>
                    <a:close/>
                    <a:moveTo>
                      <a:pt x="2113478" y="1418392"/>
                    </a:moveTo>
                    <a:lnTo>
                      <a:pt x="3142130" y="1418392"/>
                    </a:lnTo>
                    <a:cubicBezTo>
                      <a:pt x="3236149" y="1418392"/>
                      <a:pt x="3312367" y="1494610"/>
                      <a:pt x="3312367" y="1588629"/>
                    </a:cubicBezTo>
                    <a:lnTo>
                      <a:pt x="3312367" y="3777046"/>
                    </a:lnTo>
                    <a:cubicBezTo>
                      <a:pt x="3312367" y="3871065"/>
                      <a:pt x="3236149" y="3947283"/>
                      <a:pt x="3142130" y="3947283"/>
                    </a:cubicBezTo>
                    <a:lnTo>
                      <a:pt x="2113478" y="3947283"/>
                    </a:lnTo>
                    <a:cubicBezTo>
                      <a:pt x="2019459" y="3947283"/>
                      <a:pt x="1943241" y="3871065"/>
                      <a:pt x="1943241" y="3777046"/>
                    </a:cubicBezTo>
                    <a:lnTo>
                      <a:pt x="1943241" y="1588629"/>
                    </a:lnTo>
                    <a:cubicBezTo>
                      <a:pt x="1943241" y="1494610"/>
                      <a:pt x="2019459" y="1418392"/>
                      <a:pt x="2113478" y="1418392"/>
                    </a:cubicBezTo>
                    <a:close/>
                    <a:moveTo>
                      <a:pt x="1006317" y="157391"/>
                    </a:moveTo>
                    <a:cubicBezTo>
                      <a:pt x="987806" y="157391"/>
                      <a:pt x="972800" y="172397"/>
                      <a:pt x="972800" y="190908"/>
                    </a:cubicBezTo>
                    <a:lnTo>
                      <a:pt x="972800" y="195860"/>
                    </a:lnTo>
                    <a:cubicBezTo>
                      <a:pt x="972800" y="214371"/>
                      <a:pt x="987806" y="229377"/>
                      <a:pt x="1006317" y="229377"/>
                    </a:cubicBezTo>
                    <a:lnTo>
                      <a:pt x="1659876" y="229377"/>
                    </a:lnTo>
                    <a:cubicBezTo>
                      <a:pt x="1678387" y="229377"/>
                      <a:pt x="1693393" y="214371"/>
                      <a:pt x="1693393" y="195860"/>
                    </a:cubicBezTo>
                    <a:lnTo>
                      <a:pt x="1693393" y="190908"/>
                    </a:lnTo>
                    <a:cubicBezTo>
                      <a:pt x="1693393" y="172397"/>
                      <a:pt x="1678387" y="157391"/>
                      <a:pt x="1659876" y="157391"/>
                    </a:cubicBezTo>
                    <a:close/>
                    <a:moveTo>
                      <a:pt x="264780" y="0"/>
                    </a:moveTo>
                    <a:lnTo>
                      <a:pt x="2401413" y="0"/>
                    </a:lnTo>
                    <a:cubicBezTo>
                      <a:pt x="2547647" y="0"/>
                      <a:pt x="2666193" y="118546"/>
                      <a:pt x="2666193" y="264780"/>
                    </a:cubicBezTo>
                    <a:lnTo>
                      <a:pt x="2666193" y="1345374"/>
                    </a:lnTo>
                    <a:lnTo>
                      <a:pt x="2369517" y="1345374"/>
                    </a:lnTo>
                    <a:lnTo>
                      <a:pt x="2369517" y="366783"/>
                    </a:lnTo>
                    <a:lnTo>
                      <a:pt x="296676" y="366783"/>
                    </a:lnTo>
                    <a:lnTo>
                      <a:pt x="296676" y="3219873"/>
                    </a:lnTo>
                    <a:lnTo>
                      <a:pt x="1867527" y="3219873"/>
                    </a:lnTo>
                    <a:lnTo>
                      <a:pt x="1867527" y="3778374"/>
                    </a:lnTo>
                    <a:lnTo>
                      <a:pt x="264780" y="3778374"/>
                    </a:lnTo>
                    <a:cubicBezTo>
                      <a:pt x="118546" y="3778374"/>
                      <a:pt x="0" y="3659828"/>
                      <a:pt x="0" y="3513594"/>
                    </a:cubicBezTo>
                    <a:lnTo>
                      <a:pt x="0" y="264780"/>
                    </a:lnTo>
                    <a:cubicBezTo>
                      <a:pt x="0" y="118546"/>
                      <a:pt x="118546" y="0"/>
                      <a:pt x="2647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356" name="Rectangle 3355">
                <a:extLst>
                  <a:ext uri="{FF2B5EF4-FFF2-40B4-BE49-F238E27FC236}">
                    <a16:creationId xmlns:a16="http://schemas.microsoft.com/office/drawing/2014/main" id="{0D229B66-7B0D-4E2E-9ED6-D67A87FC4E20}"/>
                  </a:ext>
                </a:extLst>
              </p:cNvPr>
              <p:cNvSpPr/>
              <p:nvPr/>
            </p:nvSpPr>
            <p:spPr>
              <a:xfrm>
                <a:off x="3176358" y="1922377"/>
                <a:ext cx="752845" cy="141974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53" name="Freeform: Shape 3352">
              <a:extLst>
                <a:ext uri="{FF2B5EF4-FFF2-40B4-BE49-F238E27FC236}">
                  <a16:creationId xmlns:a16="http://schemas.microsoft.com/office/drawing/2014/main" id="{E8E6850E-3F83-44DB-BEAA-163F583AB66C}"/>
                </a:ext>
              </a:extLst>
            </p:cNvPr>
            <p:cNvSpPr/>
            <p:nvPr/>
          </p:nvSpPr>
          <p:spPr>
            <a:xfrm>
              <a:off x="1637274" y="3572148"/>
              <a:ext cx="921134" cy="678088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1" name="Group 3360">
            <a:extLst>
              <a:ext uri="{FF2B5EF4-FFF2-40B4-BE49-F238E27FC236}">
                <a16:creationId xmlns:a16="http://schemas.microsoft.com/office/drawing/2014/main" id="{19805E53-31F3-46DB-ADCF-B4108D293349}"/>
              </a:ext>
            </a:extLst>
          </p:cNvPr>
          <p:cNvGrpSpPr/>
          <p:nvPr/>
        </p:nvGrpSpPr>
        <p:grpSpPr>
          <a:xfrm>
            <a:off x="5501592" y="3342462"/>
            <a:ext cx="1369281" cy="1983194"/>
            <a:chOff x="5456098" y="3249895"/>
            <a:chExt cx="1473869" cy="2134674"/>
          </a:xfrm>
        </p:grpSpPr>
        <p:grpSp>
          <p:nvGrpSpPr>
            <p:cNvPr id="3362" name="Graphic 37">
              <a:extLst>
                <a:ext uri="{FF2B5EF4-FFF2-40B4-BE49-F238E27FC236}">
                  <a16:creationId xmlns:a16="http://schemas.microsoft.com/office/drawing/2014/main" id="{CE631AC5-26ED-4928-9415-AD2A6A45C705}"/>
                </a:ext>
              </a:extLst>
            </p:cNvPr>
            <p:cNvGrpSpPr/>
            <p:nvPr/>
          </p:nvGrpSpPr>
          <p:grpSpPr>
            <a:xfrm>
              <a:off x="5456098" y="3249895"/>
              <a:ext cx="1473869" cy="2134674"/>
              <a:chOff x="9804491" y="2080139"/>
              <a:chExt cx="1249528" cy="1809750"/>
            </a:xfrm>
          </p:grpSpPr>
          <p:sp>
            <p:nvSpPr>
              <p:cNvPr id="3364" name="Freeform: Shape 3363">
                <a:extLst>
                  <a:ext uri="{FF2B5EF4-FFF2-40B4-BE49-F238E27FC236}">
                    <a16:creationId xmlns:a16="http://schemas.microsoft.com/office/drawing/2014/main" id="{3F2318A4-9E0B-4B19-8C19-924E57C5888F}"/>
                  </a:ext>
                </a:extLst>
              </p:cNvPr>
              <p:cNvSpPr/>
              <p:nvPr/>
            </p:nvSpPr>
            <p:spPr>
              <a:xfrm>
                <a:off x="9857679" y="2296357"/>
                <a:ext cx="657225" cy="390525"/>
              </a:xfrm>
              <a:custGeom>
                <a:avLst/>
                <a:gdLst>
                  <a:gd name="connsiteX0" fmla="*/ 558641 w 657225"/>
                  <a:gd name="connsiteY0" fmla="*/ 7144 h 390525"/>
                  <a:gd name="connsiteX1" fmla="*/ 7144 w 657225"/>
                  <a:gd name="connsiteY1" fmla="*/ 382429 h 390525"/>
                  <a:gd name="connsiteX2" fmla="*/ 220504 w 657225"/>
                  <a:gd name="connsiteY2" fmla="*/ 390049 h 390525"/>
                  <a:gd name="connsiteX3" fmla="*/ 651986 w 657225"/>
                  <a:gd name="connsiteY3" fmla="*/ 100489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7225" h="390525">
                    <a:moveTo>
                      <a:pt x="558641" y="7144"/>
                    </a:moveTo>
                    <a:lnTo>
                      <a:pt x="7144" y="382429"/>
                    </a:lnTo>
                    <a:lnTo>
                      <a:pt x="220504" y="390049"/>
                    </a:lnTo>
                    <a:lnTo>
                      <a:pt x="651986" y="10048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5" name="Freeform: Shape 3364">
                <a:extLst>
                  <a:ext uri="{FF2B5EF4-FFF2-40B4-BE49-F238E27FC236}">
                    <a16:creationId xmlns:a16="http://schemas.microsoft.com/office/drawing/2014/main" id="{9A5CC8C9-3D32-4B7B-B340-904CEEA82021}"/>
                  </a:ext>
                </a:extLst>
              </p:cNvPr>
              <p:cNvSpPr/>
              <p:nvPr/>
            </p:nvSpPr>
            <p:spPr>
              <a:xfrm>
                <a:off x="10478709" y="2080139"/>
                <a:ext cx="371475" cy="171450"/>
              </a:xfrm>
              <a:custGeom>
                <a:avLst/>
                <a:gdLst>
                  <a:gd name="connsiteX0" fmla="*/ 7144 w 371475"/>
                  <a:gd name="connsiteY0" fmla="*/ 145256 h 171450"/>
                  <a:gd name="connsiteX1" fmla="*/ 90011 w 371475"/>
                  <a:gd name="connsiteY1" fmla="*/ 32861 h 171450"/>
                  <a:gd name="connsiteX2" fmla="*/ 250984 w 371475"/>
                  <a:gd name="connsiteY2" fmla="*/ 7144 h 171450"/>
                  <a:gd name="connsiteX3" fmla="*/ 361474 w 371475"/>
                  <a:gd name="connsiteY3" fmla="*/ 103346 h 171450"/>
                  <a:gd name="connsiteX4" fmla="*/ 367189 w 371475"/>
                  <a:gd name="connsiteY4" fmla="*/ 139541 h 171450"/>
                  <a:gd name="connsiteX5" fmla="*/ 343376 w 371475"/>
                  <a:gd name="connsiteY5" fmla="*/ 143351 h 171450"/>
                  <a:gd name="connsiteX6" fmla="*/ 234791 w 371475"/>
                  <a:gd name="connsiteY6" fmla="*/ 58579 h 171450"/>
                  <a:gd name="connsiteX7" fmla="*/ 117634 w 371475"/>
                  <a:gd name="connsiteY7" fmla="*/ 76676 h 171450"/>
                  <a:gd name="connsiteX8" fmla="*/ 58579 w 371475"/>
                  <a:gd name="connsiteY8" fmla="*/ 167164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475" h="171450">
                    <a:moveTo>
                      <a:pt x="7144" y="145256"/>
                    </a:moveTo>
                    <a:lnTo>
                      <a:pt x="90011" y="32861"/>
                    </a:lnTo>
                    <a:lnTo>
                      <a:pt x="250984" y="7144"/>
                    </a:lnTo>
                    <a:lnTo>
                      <a:pt x="361474" y="103346"/>
                    </a:lnTo>
                    <a:lnTo>
                      <a:pt x="367189" y="139541"/>
                    </a:lnTo>
                    <a:lnTo>
                      <a:pt x="343376" y="143351"/>
                    </a:lnTo>
                    <a:lnTo>
                      <a:pt x="234791" y="58579"/>
                    </a:lnTo>
                    <a:lnTo>
                      <a:pt x="117634" y="76676"/>
                    </a:lnTo>
                    <a:lnTo>
                      <a:pt x="58579" y="167164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6" name="Freeform: Shape 3365">
                <a:extLst>
                  <a:ext uri="{FF2B5EF4-FFF2-40B4-BE49-F238E27FC236}">
                    <a16:creationId xmlns:a16="http://schemas.microsoft.com/office/drawing/2014/main" id="{9477CC6C-CB18-469D-97E7-9C1848C9279E}"/>
                  </a:ext>
                </a:extLst>
              </p:cNvPr>
              <p:cNvSpPr/>
              <p:nvPr/>
            </p:nvSpPr>
            <p:spPr>
              <a:xfrm>
                <a:off x="10508237" y="2276354"/>
                <a:ext cx="361950" cy="200025"/>
              </a:xfrm>
              <a:custGeom>
                <a:avLst/>
                <a:gdLst>
                  <a:gd name="connsiteX0" fmla="*/ 7144 w 361950"/>
                  <a:gd name="connsiteY0" fmla="*/ 114776 h 200025"/>
                  <a:gd name="connsiteX1" fmla="*/ 120491 w 361950"/>
                  <a:gd name="connsiteY1" fmla="*/ 194786 h 200025"/>
                  <a:gd name="connsiteX2" fmla="*/ 281464 w 361950"/>
                  <a:gd name="connsiteY2" fmla="*/ 169069 h 200025"/>
                  <a:gd name="connsiteX3" fmla="*/ 355759 w 361950"/>
                  <a:gd name="connsiteY3" fmla="*/ 43339 h 200025"/>
                  <a:gd name="connsiteX4" fmla="*/ 350044 w 361950"/>
                  <a:gd name="connsiteY4" fmla="*/ 7144 h 200025"/>
                  <a:gd name="connsiteX5" fmla="*/ 327184 w 361950"/>
                  <a:gd name="connsiteY5" fmla="*/ 10954 h 200025"/>
                  <a:gd name="connsiteX6" fmla="*/ 250031 w 361950"/>
                  <a:gd name="connsiteY6" fmla="*/ 125254 h 200025"/>
                  <a:gd name="connsiteX7" fmla="*/ 132874 w 361950"/>
                  <a:gd name="connsiteY7" fmla="*/ 144304 h 200025"/>
                  <a:gd name="connsiteX8" fmla="*/ 48101 w 361950"/>
                  <a:gd name="connsiteY8" fmla="*/ 77629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1950" h="200025">
                    <a:moveTo>
                      <a:pt x="7144" y="114776"/>
                    </a:moveTo>
                    <a:lnTo>
                      <a:pt x="120491" y="194786"/>
                    </a:lnTo>
                    <a:lnTo>
                      <a:pt x="281464" y="169069"/>
                    </a:lnTo>
                    <a:lnTo>
                      <a:pt x="355759" y="43339"/>
                    </a:lnTo>
                    <a:lnTo>
                      <a:pt x="350044" y="7144"/>
                    </a:lnTo>
                    <a:lnTo>
                      <a:pt x="327184" y="10954"/>
                    </a:lnTo>
                    <a:lnTo>
                      <a:pt x="250031" y="125254"/>
                    </a:lnTo>
                    <a:lnTo>
                      <a:pt x="132874" y="144304"/>
                    </a:lnTo>
                    <a:lnTo>
                      <a:pt x="48101" y="77629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7" name="Freeform: Shape 3366">
                <a:extLst>
                  <a:ext uri="{FF2B5EF4-FFF2-40B4-BE49-F238E27FC236}">
                    <a16:creationId xmlns:a16="http://schemas.microsoft.com/office/drawing/2014/main" id="{175DA309-A137-454D-B37A-DF3F4B598483}"/>
                  </a:ext>
                </a:extLst>
              </p:cNvPr>
              <p:cNvSpPr/>
              <p:nvPr/>
            </p:nvSpPr>
            <p:spPr>
              <a:xfrm>
                <a:off x="9804491" y="2617867"/>
                <a:ext cx="1190625" cy="561975"/>
              </a:xfrm>
              <a:custGeom>
                <a:avLst/>
                <a:gdLst>
                  <a:gd name="connsiteX0" fmla="*/ 1037597 w 1190625"/>
                  <a:gd name="connsiteY0" fmla="*/ 429536 h 561975"/>
                  <a:gd name="connsiteX1" fmla="*/ 1146182 w 1190625"/>
                  <a:gd name="connsiteY1" fmla="*/ 340953 h 561975"/>
                  <a:gd name="connsiteX2" fmla="*/ 1179519 w 1190625"/>
                  <a:gd name="connsiteY2" fmla="*/ 350478 h 561975"/>
                  <a:gd name="connsiteX3" fmla="*/ 1187139 w 1190625"/>
                  <a:gd name="connsiteY3" fmla="*/ 328571 h 561975"/>
                  <a:gd name="connsiteX4" fmla="*/ 167012 w 1190625"/>
                  <a:gd name="connsiteY4" fmla="*/ 13293 h 561975"/>
                  <a:gd name="connsiteX5" fmla="*/ 13659 w 1190625"/>
                  <a:gd name="connsiteY5" fmla="*/ 90446 h 561975"/>
                  <a:gd name="connsiteX6" fmla="*/ 90812 w 1190625"/>
                  <a:gd name="connsiteY6" fmla="*/ 244751 h 561975"/>
                  <a:gd name="connsiteX7" fmla="*/ 1111892 w 1190625"/>
                  <a:gd name="connsiteY7" fmla="*/ 560028 h 561975"/>
                  <a:gd name="connsiteX8" fmla="*/ 1119512 w 1190625"/>
                  <a:gd name="connsiteY8" fmla="*/ 537168 h 561975"/>
                  <a:gd name="connsiteX9" fmla="*/ 1037597 w 1190625"/>
                  <a:gd name="connsiteY9" fmla="*/ 429536 h 561975"/>
                  <a:gd name="connsiteX10" fmla="*/ 153677 w 1190625"/>
                  <a:gd name="connsiteY10" fmla="*/ 163788 h 561975"/>
                  <a:gd name="connsiteX11" fmla="*/ 96527 w 1190625"/>
                  <a:gd name="connsiteY11" fmla="*/ 93303 h 561975"/>
                  <a:gd name="connsiteX12" fmla="*/ 153677 w 1190625"/>
                  <a:gd name="connsiteY12" fmla="*/ 163788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0625" h="561975">
                    <a:moveTo>
                      <a:pt x="1037597" y="429536"/>
                    </a:moveTo>
                    <a:cubicBezTo>
                      <a:pt x="1043312" y="375243"/>
                      <a:pt x="1091889" y="335238"/>
                      <a:pt x="1146182" y="340953"/>
                    </a:cubicBezTo>
                    <a:cubicBezTo>
                      <a:pt x="1158564" y="341906"/>
                      <a:pt x="1169994" y="345716"/>
                      <a:pt x="1179519" y="350478"/>
                    </a:cubicBezTo>
                    <a:lnTo>
                      <a:pt x="1187139" y="328571"/>
                    </a:lnTo>
                    <a:lnTo>
                      <a:pt x="167012" y="13293"/>
                    </a:lnTo>
                    <a:cubicBezTo>
                      <a:pt x="103194" y="-7662"/>
                      <a:pt x="34614" y="26628"/>
                      <a:pt x="13659" y="90446"/>
                    </a:cubicBezTo>
                    <a:cubicBezTo>
                      <a:pt x="-8248" y="155216"/>
                      <a:pt x="26994" y="223796"/>
                      <a:pt x="90812" y="244751"/>
                    </a:cubicBezTo>
                    <a:lnTo>
                      <a:pt x="1111892" y="560028"/>
                    </a:lnTo>
                    <a:lnTo>
                      <a:pt x="1119512" y="537168"/>
                    </a:lnTo>
                    <a:cubicBezTo>
                      <a:pt x="1068077" y="527643"/>
                      <a:pt x="1032834" y="481923"/>
                      <a:pt x="1037597" y="429536"/>
                    </a:cubicBezTo>
                    <a:close/>
                    <a:moveTo>
                      <a:pt x="153677" y="163788"/>
                    </a:moveTo>
                    <a:cubicBezTo>
                      <a:pt x="103194" y="194268"/>
                      <a:pt x="56522" y="136166"/>
                      <a:pt x="96527" y="93303"/>
                    </a:cubicBezTo>
                    <a:cubicBezTo>
                      <a:pt x="147009" y="62823"/>
                      <a:pt x="194634" y="120926"/>
                      <a:pt x="153677" y="163788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8" name="Freeform: Shape 3367">
                <a:extLst>
                  <a:ext uri="{FF2B5EF4-FFF2-40B4-BE49-F238E27FC236}">
                    <a16:creationId xmlns:a16="http://schemas.microsoft.com/office/drawing/2014/main" id="{A879A859-8F7B-4AA6-AEBD-1A381229E077}"/>
                  </a:ext>
                </a:extLst>
              </p:cNvPr>
              <p:cNvSpPr/>
              <p:nvPr/>
            </p:nvSpPr>
            <p:spPr>
              <a:xfrm>
                <a:off x="10374710" y="2194776"/>
                <a:ext cx="238125" cy="238125"/>
              </a:xfrm>
              <a:custGeom>
                <a:avLst/>
                <a:gdLst>
                  <a:gd name="connsiteX0" fmla="*/ 102790 w 238125"/>
                  <a:gd name="connsiteY0" fmla="*/ 8493 h 238125"/>
                  <a:gd name="connsiteX1" fmla="*/ 8493 w 238125"/>
                  <a:gd name="connsiteY1" fmla="*/ 138985 h 238125"/>
                  <a:gd name="connsiteX2" fmla="*/ 138985 w 238125"/>
                  <a:gd name="connsiteY2" fmla="*/ 233283 h 238125"/>
                  <a:gd name="connsiteX3" fmla="*/ 233283 w 238125"/>
                  <a:gd name="connsiteY3" fmla="*/ 102790 h 238125"/>
                  <a:gd name="connsiteX4" fmla="*/ 102790 w 238125"/>
                  <a:gd name="connsiteY4" fmla="*/ 8493 h 238125"/>
                  <a:gd name="connsiteX5" fmla="*/ 128508 w 238125"/>
                  <a:gd name="connsiteY5" fmla="*/ 164703 h 238125"/>
                  <a:gd name="connsiteX6" fmla="*/ 78025 w 238125"/>
                  <a:gd name="connsiteY6" fmla="*/ 128508 h 238125"/>
                  <a:gd name="connsiteX7" fmla="*/ 114220 w 238125"/>
                  <a:gd name="connsiteY7" fmla="*/ 78025 h 238125"/>
                  <a:gd name="connsiteX8" fmla="*/ 164703 w 238125"/>
                  <a:gd name="connsiteY8" fmla="*/ 114220 h 238125"/>
                  <a:gd name="connsiteX9" fmla="*/ 128508 w 238125"/>
                  <a:gd name="connsiteY9" fmla="*/ 164703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8125" h="238125">
                    <a:moveTo>
                      <a:pt x="102790" y="8493"/>
                    </a:moveTo>
                    <a:cubicBezTo>
                      <a:pt x="40878" y="18018"/>
                      <a:pt x="-1032" y="77073"/>
                      <a:pt x="8493" y="138985"/>
                    </a:cubicBezTo>
                    <a:cubicBezTo>
                      <a:pt x="18018" y="200898"/>
                      <a:pt x="77073" y="242808"/>
                      <a:pt x="138985" y="233283"/>
                    </a:cubicBezTo>
                    <a:cubicBezTo>
                      <a:pt x="200898" y="223758"/>
                      <a:pt x="242808" y="164703"/>
                      <a:pt x="233283" y="102790"/>
                    </a:cubicBezTo>
                    <a:cubicBezTo>
                      <a:pt x="222805" y="40878"/>
                      <a:pt x="164703" y="-1032"/>
                      <a:pt x="102790" y="8493"/>
                    </a:cubicBezTo>
                    <a:close/>
                    <a:moveTo>
                      <a:pt x="128508" y="164703"/>
                    </a:moveTo>
                    <a:cubicBezTo>
                      <a:pt x="104695" y="168513"/>
                      <a:pt x="81835" y="152320"/>
                      <a:pt x="78025" y="128508"/>
                    </a:cubicBezTo>
                    <a:cubicBezTo>
                      <a:pt x="74215" y="104695"/>
                      <a:pt x="90408" y="81835"/>
                      <a:pt x="114220" y="78025"/>
                    </a:cubicBezTo>
                    <a:cubicBezTo>
                      <a:pt x="138033" y="74215"/>
                      <a:pt x="160893" y="90408"/>
                      <a:pt x="164703" y="114220"/>
                    </a:cubicBezTo>
                    <a:cubicBezTo>
                      <a:pt x="169465" y="138033"/>
                      <a:pt x="152320" y="160893"/>
                      <a:pt x="128508" y="16470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9" name="Freeform: Shape 3368">
                <a:extLst>
                  <a:ext uri="{FF2B5EF4-FFF2-40B4-BE49-F238E27FC236}">
                    <a16:creationId xmlns:a16="http://schemas.microsoft.com/office/drawing/2014/main" id="{C4C44612-1533-467E-B2E2-378C238CB4EB}"/>
                  </a:ext>
                </a:extLst>
              </p:cNvPr>
              <p:cNvSpPr/>
              <p:nvPr/>
            </p:nvSpPr>
            <p:spPr>
              <a:xfrm>
                <a:off x="10444419" y="2915839"/>
                <a:ext cx="609600" cy="666750"/>
              </a:xfrm>
              <a:custGeom>
                <a:avLst/>
                <a:gdLst>
                  <a:gd name="connsiteX0" fmla="*/ 564356 w 609600"/>
                  <a:gd name="connsiteY0" fmla="*/ 35362 h 666750"/>
                  <a:gd name="connsiteX1" fmla="*/ 392906 w 609600"/>
                  <a:gd name="connsiteY1" fmla="*/ 50602 h 666750"/>
                  <a:gd name="connsiteX2" fmla="*/ 7144 w 609600"/>
                  <a:gd name="connsiteY2" fmla="*/ 512564 h 666750"/>
                  <a:gd name="connsiteX3" fmla="*/ 193834 w 609600"/>
                  <a:gd name="connsiteY3" fmla="*/ 668774 h 666750"/>
                  <a:gd name="connsiteX4" fmla="*/ 579596 w 609600"/>
                  <a:gd name="connsiteY4" fmla="*/ 206812 h 666750"/>
                  <a:gd name="connsiteX5" fmla="*/ 564356 w 609600"/>
                  <a:gd name="connsiteY5" fmla="*/ 35362 h 666750"/>
                  <a:gd name="connsiteX6" fmla="*/ 497681 w 609600"/>
                  <a:gd name="connsiteY6" fmla="*/ 168712 h 666750"/>
                  <a:gd name="connsiteX7" fmla="*/ 450056 w 609600"/>
                  <a:gd name="connsiteY7" fmla="*/ 128707 h 666750"/>
                  <a:gd name="connsiteX8" fmla="*/ 490061 w 609600"/>
                  <a:gd name="connsiteY8" fmla="*/ 81082 h 666750"/>
                  <a:gd name="connsiteX9" fmla="*/ 537686 w 609600"/>
                  <a:gd name="connsiteY9" fmla="*/ 121087 h 666750"/>
                  <a:gd name="connsiteX10" fmla="*/ 497681 w 609600"/>
                  <a:gd name="connsiteY10" fmla="*/ 168712 h 666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09600" h="666750">
                    <a:moveTo>
                      <a:pt x="564356" y="35362"/>
                    </a:moveTo>
                    <a:cubicBezTo>
                      <a:pt x="512921" y="-7501"/>
                      <a:pt x="436721" y="-833"/>
                      <a:pt x="392906" y="50602"/>
                    </a:cubicBezTo>
                    <a:lnTo>
                      <a:pt x="7144" y="512564"/>
                    </a:lnTo>
                    <a:lnTo>
                      <a:pt x="193834" y="668774"/>
                    </a:lnTo>
                    <a:lnTo>
                      <a:pt x="579596" y="206812"/>
                    </a:lnTo>
                    <a:cubicBezTo>
                      <a:pt x="623411" y="155377"/>
                      <a:pt x="615791" y="78224"/>
                      <a:pt x="564356" y="35362"/>
                    </a:cubicBezTo>
                    <a:close/>
                    <a:moveTo>
                      <a:pt x="497681" y="168712"/>
                    </a:moveTo>
                    <a:cubicBezTo>
                      <a:pt x="473869" y="170617"/>
                      <a:pt x="451961" y="153472"/>
                      <a:pt x="450056" y="128707"/>
                    </a:cubicBezTo>
                    <a:cubicBezTo>
                      <a:pt x="448151" y="104894"/>
                      <a:pt x="465296" y="82987"/>
                      <a:pt x="490061" y="81082"/>
                    </a:cubicBezTo>
                    <a:cubicBezTo>
                      <a:pt x="513874" y="79177"/>
                      <a:pt x="535781" y="96322"/>
                      <a:pt x="537686" y="121087"/>
                    </a:cubicBezTo>
                    <a:cubicBezTo>
                      <a:pt x="539591" y="145852"/>
                      <a:pt x="522446" y="166807"/>
                      <a:pt x="497681" y="168712"/>
                    </a:cubicBezTo>
                    <a:close/>
                  </a:path>
                </a:pathLst>
              </a:custGeom>
              <a:solidFill>
                <a:srgbClr val="575A6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0" name="Freeform: Shape 3369">
                <a:extLst>
                  <a:ext uri="{FF2B5EF4-FFF2-40B4-BE49-F238E27FC236}">
                    <a16:creationId xmlns:a16="http://schemas.microsoft.com/office/drawing/2014/main" id="{AC2C4D4F-D20D-4FF6-94FE-9F2D78AAC361}"/>
                  </a:ext>
                </a:extLst>
              </p:cNvPr>
              <p:cNvSpPr/>
              <p:nvPr/>
            </p:nvSpPr>
            <p:spPr>
              <a:xfrm>
                <a:off x="10100567" y="3350774"/>
                <a:ext cx="590550" cy="476250"/>
              </a:xfrm>
              <a:custGeom>
                <a:avLst/>
                <a:gdLst>
                  <a:gd name="connsiteX0" fmla="*/ 558641 w 590550"/>
                  <a:gd name="connsiteY0" fmla="*/ 470059 h 476250"/>
                  <a:gd name="connsiteX1" fmla="*/ 37624 w 590550"/>
                  <a:gd name="connsiteY1" fmla="*/ 470059 h 476250"/>
                  <a:gd name="connsiteX2" fmla="*/ 7144 w 590550"/>
                  <a:gd name="connsiteY2" fmla="*/ 439579 h 476250"/>
                  <a:gd name="connsiteX3" fmla="*/ 7144 w 590550"/>
                  <a:gd name="connsiteY3" fmla="*/ 98584 h 476250"/>
                  <a:gd name="connsiteX4" fmla="*/ 98584 w 590550"/>
                  <a:gd name="connsiteY4" fmla="*/ 7144 h 476250"/>
                  <a:gd name="connsiteX5" fmla="*/ 498634 w 590550"/>
                  <a:gd name="connsiteY5" fmla="*/ 7144 h 476250"/>
                  <a:gd name="connsiteX6" fmla="*/ 590074 w 590550"/>
                  <a:gd name="connsiteY6" fmla="*/ 98584 h 476250"/>
                  <a:gd name="connsiteX7" fmla="*/ 590074 w 590550"/>
                  <a:gd name="connsiteY7" fmla="*/ 440531 h 476250"/>
                  <a:gd name="connsiteX8" fmla="*/ 558641 w 590550"/>
                  <a:gd name="connsiteY8" fmla="*/ 470059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0550" h="476250">
                    <a:moveTo>
                      <a:pt x="558641" y="470059"/>
                    </a:moveTo>
                    <a:lnTo>
                      <a:pt x="37624" y="470059"/>
                    </a:lnTo>
                    <a:cubicBezTo>
                      <a:pt x="20479" y="470059"/>
                      <a:pt x="7144" y="456724"/>
                      <a:pt x="7144" y="439579"/>
                    </a:cubicBezTo>
                    <a:lnTo>
                      <a:pt x="7144" y="98584"/>
                    </a:lnTo>
                    <a:cubicBezTo>
                      <a:pt x="7144" y="48101"/>
                      <a:pt x="48101" y="7144"/>
                      <a:pt x="98584" y="7144"/>
                    </a:cubicBezTo>
                    <a:lnTo>
                      <a:pt x="498634" y="7144"/>
                    </a:lnTo>
                    <a:cubicBezTo>
                      <a:pt x="549116" y="7144"/>
                      <a:pt x="590074" y="48101"/>
                      <a:pt x="590074" y="98584"/>
                    </a:cubicBezTo>
                    <a:lnTo>
                      <a:pt x="590074" y="440531"/>
                    </a:lnTo>
                    <a:cubicBezTo>
                      <a:pt x="589121" y="456724"/>
                      <a:pt x="574834" y="470059"/>
                      <a:pt x="558641" y="47005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1" name="Freeform: Shape 3370">
                <a:extLst>
                  <a:ext uri="{FF2B5EF4-FFF2-40B4-BE49-F238E27FC236}">
                    <a16:creationId xmlns:a16="http://schemas.microsoft.com/office/drawing/2014/main" id="{4A83B2D5-97FA-4A81-AF3D-DE0BC106D3D9}"/>
                  </a:ext>
                </a:extLst>
              </p:cNvPr>
              <p:cNvSpPr/>
              <p:nvPr/>
            </p:nvSpPr>
            <p:spPr>
              <a:xfrm>
                <a:off x="10029129" y="3756539"/>
                <a:ext cx="742950" cy="133350"/>
              </a:xfrm>
              <a:custGeom>
                <a:avLst/>
                <a:gdLst>
                  <a:gd name="connsiteX0" fmla="*/ 711994 w 742950"/>
                  <a:gd name="connsiteY0" fmla="*/ 129064 h 133350"/>
                  <a:gd name="connsiteX1" fmla="*/ 37624 w 742950"/>
                  <a:gd name="connsiteY1" fmla="*/ 129064 h 133350"/>
                  <a:gd name="connsiteX2" fmla="*/ 7144 w 742950"/>
                  <a:gd name="connsiteY2" fmla="*/ 98584 h 133350"/>
                  <a:gd name="connsiteX3" fmla="*/ 7144 w 742950"/>
                  <a:gd name="connsiteY3" fmla="*/ 98584 h 133350"/>
                  <a:gd name="connsiteX4" fmla="*/ 98584 w 742950"/>
                  <a:gd name="connsiteY4" fmla="*/ 7144 h 133350"/>
                  <a:gd name="connsiteX5" fmla="*/ 651986 w 742950"/>
                  <a:gd name="connsiteY5" fmla="*/ 7144 h 133350"/>
                  <a:gd name="connsiteX6" fmla="*/ 743426 w 742950"/>
                  <a:gd name="connsiteY6" fmla="*/ 98584 h 133350"/>
                  <a:gd name="connsiteX7" fmla="*/ 743426 w 742950"/>
                  <a:gd name="connsiteY7" fmla="*/ 98584 h 133350"/>
                  <a:gd name="connsiteX8" fmla="*/ 711994 w 742950"/>
                  <a:gd name="connsiteY8" fmla="*/ 129064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2950" h="133350">
                    <a:moveTo>
                      <a:pt x="711994" y="129064"/>
                    </a:moveTo>
                    <a:lnTo>
                      <a:pt x="37624" y="129064"/>
                    </a:lnTo>
                    <a:cubicBezTo>
                      <a:pt x="20479" y="129064"/>
                      <a:pt x="7144" y="115729"/>
                      <a:pt x="7144" y="98584"/>
                    </a:cubicBezTo>
                    <a:lnTo>
                      <a:pt x="7144" y="98584"/>
                    </a:lnTo>
                    <a:cubicBezTo>
                      <a:pt x="7144" y="48101"/>
                      <a:pt x="48101" y="7144"/>
                      <a:pt x="98584" y="7144"/>
                    </a:cubicBezTo>
                    <a:lnTo>
                      <a:pt x="651986" y="7144"/>
                    </a:lnTo>
                    <a:cubicBezTo>
                      <a:pt x="702469" y="7144"/>
                      <a:pt x="743426" y="48101"/>
                      <a:pt x="743426" y="98584"/>
                    </a:cubicBezTo>
                    <a:lnTo>
                      <a:pt x="743426" y="98584"/>
                    </a:lnTo>
                    <a:cubicBezTo>
                      <a:pt x="742474" y="115729"/>
                      <a:pt x="729139" y="129064"/>
                      <a:pt x="711994" y="12906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2" name="Freeform: Shape 3371">
                <a:extLst>
                  <a:ext uri="{FF2B5EF4-FFF2-40B4-BE49-F238E27FC236}">
                    <a16:creationId xmlns:a16="http://schemas.microsoft.com/office/drawing/2014/main" id="{6C6EB835-4EF1-4AF4-AFB6-C252D2B18529}"/>
                  </a:ext>
                </a:extLst>
              </p:cNvPr>
              <p:cNvSpPr/>
              <p:nvPr/>
            </p:nvSpPr>
            <p:spPr>
              <a:xfrm>
                <a:off x="10545384" y="3403162"/>
                <a:ext cx="95250" cy="95250"/>
              </a:xfrm>
              <a:custGeom>
                <a:avLst/>
                <a:gdLst>
                  <a:gd name="connsiteX0" fmla="*/ 94774 w 95250"/>
                  <a:gd name="connsiteY0" fmla="*/ 50959 h 95250"/>
                  <a:gd name="connsiteX1" fmla="*/ 50959 w 95250"/>
                  <a:gd name="connsiteY1" fmla="*/ 94774 h 95250"/>
                  <a:gd name="connsiteX2" fmla="*/ 7144 w 95250"/>
                  <a:gd name="connsiteY2" fmla="*/ 50959 h 95250"/>
                  <a:gd name="connsiteX3" fmla="*/ 50959 w 95250"/>
                  <a:gd name="connsiteY3" fmla="*/ 7144 h 95250"/>
                  <a:gd name="connsiteX4" fmla="*/ 94774 w 95250"/>
                  <a:gd name="connsiteY4" fmla="*/ 50959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4774" y="50959"/>
                    </a:move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7146" y="7144"/>
                      <a:pt x="50959" y="7144"/>
                    </a:cubicBezTo>
                    <a:cubicBezTo>
                      <a:pt x="74771" y="7144"/>
                      <a:pt x="94774" y="27146"/>
                      <a:pt x="94774" y="5095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63" name="Freeform: Shape 3362">
              <a:extLst>
                <a:ext uri="{FF2B5EF4-FFF2-40B4-BE49-F238E27FC236}">
                  <a16:creationId xmlns:a16="http://schemas.microsoft.com/office/drawing/2014/main" id="{5C9DA82C-901D-4FDB-BB83-F3E5C356B7F7}"/>
                </a:ext>
              </a:extLst>
            </p:cNvPr>
            <p:cNvSpPr/>
            <p:nvPr/>
          </p:nvSpPr>
          <p:spPr>
            <a:xfrm>
              <a:off x="5756927" y="3906027"/>
              <a:ext cx="921134" cy="678088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3" name="Group 3372">
            <a:extLst>
              <a:ext uri="{FF2B5EF4-FFF2-40B4-BE49-F238E27FC236}">
                <a16:creationId xmlns:a16="http://schemas.microsoft.com/office/drawing/2014/main" id="{0BA31836-304F-41C9-B24C-9F3DD84A2554}"/>
              </a:ext>
            </a:extLst>
          </p:cNvPr>
          <p:cNvGrpSpPr/>
          <p:nvPr/>
        </p:nvGrpSpPr>
        <p:grpSpPr>
          <a:xfrm>
            <a:off x="9584181" y="1827143"/>
            <a:ext cx="288839" cy="288839"/>
            <a:chOff x="10060500" y="2077743"/>
            <a:chExt cx="288839" cy="288839"/>
          </a:xfrm>
        </p:grpSpPr>
        <p:sp>
          <p:nvSpPr>
            <p:cNvPr id="3374" name="Oval 3373">
              <a:extLst>
                <a:ext uri="{FF2B5EF4-FFF2-40B4-BE49-F238E27FC236}">
                  <a16:creationId xmlns:a16="http://schemas.microsoft.com/office/drawing/2014/main" id="{0DDBBF3E-09FA-437A-832B-4F1E2EB37E89}"/>
                </a:ext>
              </a:extLst>
            </p:cNvPr>
            <p:cNvSpPr/>
            <p:nvPr/>
          </p:nvSpPr>
          <p:spPr>
            <a:xfrm>
              <a:off x="10060500" y="2077743"/>
              <a:ext cx="288839" cy="288839"/>
            </a:xfrm>
            <a:prstGeom prst="ellipse">
              <a:avLst/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5" name="Oval 3374">
              <a:extLst>
                <a:ext uri="{FF2B5EF4-FFF2-40B4-BE49-F238E27FC236}">
                  <a16:creationId xmlns:a16="http://schemas.microsoft.com/office/drawing/2014/main" id="{BEA8F38B-21A1-4DF1-A2DA-40790E8BC42D}"/>
                </a:ext>
              </a:extLst>
            </p:cNvPr>
            <p:cNvSpPr/>
            <p:nvPr/>
          </p:nvSpPr>
          <p:spPr>
            <a:xfrm>
              <a:off x="10109200" y="2126443"/>
              <a:ext cx="191438" cy="191438"/>
            </a:xfrm>
            <a:prstGeom prst="ellipse">
              <a:avLst/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6" name="Group 3375">
            <a:extLst>
              <a:ext uri="{FF2B5EF4-FFF2-40B4-BE49-F238E27FC236}">
                <a16:creationId xmlns:a16="http://schemas.microsoft.com/office/drawing/2014/main" id="{0EECBDE6-D1F8-417A-B45D-3288E96A114B}"/>
              </a:ext>
            </a:extLst>
          </p:cNvPr>
          <p:cNvGrpSpPr/>
          <p:nvPr/>
        </p:nvGrpSpPr>
        <p:grpSpPr>
          <a:xfrm>
            <a:off x="5712521" y="1933899"/>
            <a:ext cx="1000609" cy="465288"/>
            <a:chOff x="7729280" y="2195997"/>
            <a:chExt cx="2143740" cy="996849"/>
          </a:xfrm>
          <a:solidFill>
            <a:schemeClr val="accent6"/>
          </a:solidFill>
        </p:grpSpPr>
        <p:sp>
          <p:nvSpPr>
            <p:cNvPr id="3377" name="Freeform: Shape 3376">
              <a:extLst>
                <a:ext uri="{FF2B5EF4-FFF2-40B4-BE49-F238E27FC236}">
                  <a16:creationId xmlns:a16="http://schemas.microsoft.com/office/drawing/2014/main" id="{EE21C05E-35C9-4F13-A06D-155E6B7DE9FC}"/>
                </a:ext>
              </a:extLst>
            </p:cNvPr>
            <p:cNvSpPr/>
            <p:nvPr/>
          </p:nvSpPr>
          <p:spPr>
            <a:xfrm>
              <a:off x="7729280" y="2195997"/>
              <a:ext cx="2143740" cy="996849"/>
            </a:xfrm>
            <a:custGeom>
              <a:avLst/>
              <a:gdLst/>
              <a:ahLst/>
              <a:cxnLst/>
              <a:rect l="l" t="t" r="r" b="b"/>
              <a:pathLst>
                <a:path w="1862733" h="866179">
                  <a:moveTo>
                    <a:pt x="794147" y="204787"/>
                  </a:moveTo>
                  <a:cubicBezTo>
                    <a:pt x="745605" y="204787"/>
                    <a:pt x="701637" y="218416"/>
                    <a:pt x="662244" y="245673"/>
                  </a:cubicBezTo>
                  <a:cubicBezTo>
                    <a:pt x="622851" y="272930"/>
                    <a:pt x="594798" y="309240"/>
                    <a:pt x="578086" y="354601"/>
                  </a:cubicBezTo>
                  <a:cubicBezTo>
                    <a:pt x="568536" y="380467"/>
                    <a:pt x="563761" y="406729"/>
                    <a:pt x="563761" y="433387"/>
                  </a:cubicBezTo>
                  <a:cubicBezTo>
                    <a:pt x="563761" y="488299"/>
                    <a:pt x="582064" y="537440"/>
                    <a:pt x="618670" y="580811"/>
                  </a:cubicBezTo>
                  <a:cubicBezTo>
                    <a:pt x="664031" y="634532"/>
                    <a:pt x="722524" y="661392"/>
                    <a:pt x="794147" y="661392"/>
                  </a:cubicBezTo>
                  <a:cubicBezTo>
                    <a:pt x="865771" y="661392"/>
                    <a:pt x="924462" y="634733"/>
                    <a:pt x="970220" y="581415"/>
                  </a:cubicBezTo>
                  <a:cubicBezTo>
                    <a:pt x="1006826" y="538838"/>
                    <a:pt x="1025128" y="489496"/>
                    <a:pt x="1025128" y="433387"/>
                  </a:cubicBezTo>
                  <a:cubicBezTo>
                    <a:pt x="1025128" y="376088"/>
                    <a:pt x="1006826" y="326547"/>
                    <a:pt x="970220" y="284764"/>
                  </a:cubicBezTo>
                  <a:cubicBezTo>
                    <a:pt x="923265" y="231446"/>
                    <a:pt x="864574" y="204787"/>
                    <a:pt x="794147" y="204787"/>
                  </a:cubicBezTo>
                  <a:close/>
                  <a:moveTo>
                    <a:pt x="1304330" y="24408"/>
                  </a:moveTo>
                  <a:lnTo>
                    <a:pt x="1862733" y="24408"/>
                  </a:lnTo>
                  <a:lnTo>
                    <a:pt x="1862733" y="200620"/>
                  </a:lnTo>
                  <a:lnTo>
                    <a:pt x="1687711" y="200620"/>
                  </a:lnTo>
                  <a:lnTo>
                    <a:pt x="1687711" y="837009"/>
                  </a:lnTo>
                  <a:lnTo>
                    <a:pt x="1476375" y="837009"/>
                  </a:lnTo>
                  <a:lnTo>
                    <a:pt x="1476375" y="200620"/>
                  </a:lnTo>
                  <a:lnTo>
                    <a:pt x="1304330" y="200620"/>
                  </a:lnTo>
                  <a:close/>
                  <a:moveTo>
                    <a:pt x="0" y="24408"/>
                  </a:moveTo>
                  <a:lnTo>
                    <a:pt x="211336" y="24408"/>
                  </a:lnTo>
                  <a:lnTo>
                    <a:pt x="211336" y="837009"/>
                  </a:lnTo>
                  <a:lnTo>
                    <a:pt x="0" y="837009"/>
                  </a:lnTo>
                  <a:close/>
                  <a:moveTo>
                    <a:pt x="794147" y="0"/>
                  </a:moveTo>
                  <a:cubicBezTo>
                    <a:pt x="937022" y="0"/>
                    <a:pt x="1050330" y="47426"/>
                    <a:pt x="1134071" y="142280"/>
                  </a:cubicBezTo>
                  <a:cubicBezTo>
                    <a:pt x="1207493" y="225623"/>
                    <a:pt x="1244204" y="322659"/>
                    <a:pt x="1244204" y="433387"/>
                  </a:cubicBezTo>
                  <a:cubicBezTo>
                    <a:pt x="1244204" y="543719"/>
                    <a:pt x="1207493" y="640556"/>
                    <a:pt x="1134071" y="723900"/>
                  </a:cubicBezTo>
                  <a:cubicBezTo>
                    <a:pt x="1050330" y="818753"/>
                    <a:pt x="937022" y="866179"/>
                    <a:pt x="794147" y="866179"/>
                  </a:cubicBezTo>
                  <a:cubicBezTo>
                    <a:pt x="651669" y="866179"/>
                    <a:pt x="538560" y="818753"/>
                    <a:pt x="454819" y="723900"/>
                  </a:cubicBezTo>
                  <a:cubicBezTo>
                    <a:pt x="381397" y="640556"/>
                    <a:pt x="344686" y="543719"/>
                    <a:pt x="344686" y="433387"/>
                  </a:cubicBezTo>
                  <a:cubicBezTo>
                    <a:pt x="344686" y="382984"/>
                    <a:pt x="354608" y="331291"/>
                    <a:pt x="374452" y="278308"/>
                  </a:cubicBezTo>
                  <a:cubicBezTo>
                    <a:pt x="394296" y="225326"/>
                    <a:pt x="420886" y="179983"/>
                    <a:pt x="454224" y="142280"/>
                  </a:cubicBezTo>
                  <a:cubicBezTo>
                    <a:pt x="537964" y="47426"/>
                    <a:pt x="651272" y="0"/>
                    <a:pt x="79414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78" name="Freeform: Shape 3377">
              <a:extLst>
                <a:ext uri="{FF2B5EF4-FFF2-40B4-BE49-F238E27FC236}">
                  <a16:creationId xmlns:a16="http://schemas.microsoft.com/office/drawing/2014/main" id="{F5C06816-218A-4FFF-AC31-5EF6FEBBD999}"/>
                </a:ext>
              </a:extLst>
            </p:cNvPr>
            <p:cNvSpPr/>
            <p:nvPr/>
          </p:nvSpPr>
          <p:spPr>
            <a:xfrm>
              <a:off x="8421007" y="2543552"/>
              <a:ext cx="443936" cy="326800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9" name="그룹 6">
            <a:extLst>
              <a:ext uri="{FF2B5EF4-FFF2-40B4-BE49-F238E27FC236}">
                <a16:creationId xmlns:a16="http://schemas.microsoft.com/office/drawing/2014/main" id="{751ED3E4-20CD-4E82-B610-F4600385DA83}"/>
              </a:ext>
            </a:extLst>
          </p:cNvPr>
          <p:cNvGrpSpPr/>
          <p:nvPr/>
        </p:nvGrpSpPr>
        <p:grpSpPr>
          <a:xfrm>
            <a:off x="966564" y="5620302"/>
            <a:ext cx="2262988" cy="766247"/>
            <a:chOff x="1730330" y="5175558"/>
            <a:chExt cx="1742087" cy="766247"/>
          </a:xfrm>
        </p:grpSpPr>
        <p:sp>
          <p:nvSpPr>
            <p:cNvPr id="3380" name="TextBox 3379">
              <a:extLst>
                <a:ext uri="{FF2B5EF4-FFF2-40B4-BE49-F238E27FC236}">
                  <a16:creationId xmlns:a16="http://schemas.microsoft.com/office/drawing/2014/main" id="{C0B8F58C-B0CC-476F-B507-27B55D06CA78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81" name="TextBox 3380">
              <a:extLst>
                <a:ext uri="{FF2B5EF4-FFF2-40B4-BE49-F238E27FC236}">
                  <a16:creationId xmlns:a16="http://schemas.microsoft.com/office/drawing/2014/main" id="{92CB1A92-D395-42AC-9AFD-4A129FA3BB7C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382" name="그룹 4">
            <a:extLst>
              <a:ext uri="{FF2B5EF4-FFF2-40B4-BE49-F238E27FC236}">
                <a16:creationId xmlns:a16="http://schemas.microsoft.com/office/drawing/2014/main" id="{C04E4A50-AB27-40A3-8205-78038AF63F67}"/>
              </a:ext>
            </a:extLst>
          </p:cNvPr>
          <p:cNvGrpSpPr/>
          <p:nvPr/>
        </p:nvGrpSpPr>
        <p:grpSpPr>
          <a:xfrm>
            <a:off x="4964506" y="5621162"/>
            <a:ext cx="2262988" cy="766247"/>
            <a:chOff x="3727326" y="5176417"/>
            <a:chExt cx="1742087" cy="766247"/>
          </a:xfrm>
        </p:grpSpPr>
        <p:sp>
          <p:nvSpPr>
            <p:cNvPr id="3383" name="TextBox 3382">
              <a:extLst>
                <a:ext uri="{FF2B5EF4-FFF2-40B4-BE49-F238E27FC236}">
                  <a16:creationId xmlns:a16="http://schemas.microsoft.com/office/drawing/2014/main" id="{6A772A97-3EDF-4FE1-B0BE-C16974493A55}"/>
                </a:ext>
              </a:extLst>
            </p:cNvPr>
            <p:cNvSpPr txBox="1"/>
            <p:nvPr/>
          </p:nvSpPr>
          <p:spPr>
            <a:xfrm>
              <a:off x="3727327" y="5388666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84" name="TextBox 3383">
              <a:extLst>
                <a:ext uri="{FF2B5EF4-FFF2-40B4-BE49-F238E27FC236}">
                  <a16:creationId xmlns:a16="http://schemas.microsoft.com/office/drawing/2014/main" id="{3F934399-A04A-408E-B307-2584D7161BCF}"/>
                </a:ext>
              </a:extLst>
            </p:cNvPr>
            <p:cNvSpPr txBox="1"/>
            <p:nvPr/>
          </p:nvSpPr>
          <p:spPr>
            <a:xfrm>
              <a:off x="3727326" y="5176417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385" name="그룹 2">
            <a:extLst>
              <a:ext uri="{FF2B5EF4-FFF2-40B4-BE49-F238E27FC236}">
                <a16:creationId xmlns:a16="http://schemas.microsoft.com/office/drawing/2014/main" id="{39C0D95A-AA56-408C-8046-4668E9A7EA26}"/>
              </a:ext>
            </a:extLst>
          </p:cNvPr>
          <p:cNvGrpSpPr/>
          <p:nvPr/>
        </p:nvGrpSpPr>
        <p:grpSpPr>
          <a:xfrm>
            <a:off x="8962448" y="5622020"/>
            <a:ext cx="2262988" cy="766247"/>
            <a:chOff x="5724322" y="5177276"/>
            <a:chExt cx="1742087" cy="766247"/>
          </a:xfrm>
        </p:grpSpPr>
        <p:sp>
          <p:nvSpPr>
            <p:cNvPr id="3386" name="TextBox 3385">
              <a:extLst>
                <a:ext uri="{FF2B5EF4-FFF2-40B4-BE49-F238E27FC236}">
                  <a16:creationId xmlns:a16="http://schemas.microsoft.com/office/drawing/2014/main" id="{4C1B3811-8B49-40A5-B395-71D34323E108}"/>
                </a:ext>
              </a:extLst>
            </p:cNvPr>
            <p:cNvSpPr txBox="1"/>
            <p:nvPr/>
          </p:nvSpPr>
          <p:spPr>
            <a:xfrm>
              <a:off x="5724323" y="5389525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87" name="TextBox 3386">
              <a:extLst>
                <a:ext uri="{FF2B5EF4-FFF2-40B4-BE49-F238E27FC236}">
                  <a16:creationId xmlns:a16="http://schemas.microsoft.com/office/drawing/2014/main" id="{5DCEC02A-3899-482D-9F80-8650A33E2948}"/>
                </a:ext>
              </a:extLst>
            </p:cNvPr>
            <p:cNvSpPr txBox="1"/>
            <p:nvPr/>
          </p:nvSpPr>
          <p:spPr>
            <a:xfrm>
              <a:off x="5724322" y="5177276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12719</TotalTime>
  <Words>74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84</cp:revision>
  <dcterms:created xsi:type="dcterms:W3CDTF">2018-02-18T19:39:47Z</dcterms:created>
  <dcterms:modified xsi:type="dcterms:W3CDTF">2020-09-03T03:01:35Z</dcterms:modified>
</cp:coreProperties>
</file>