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FE8F1C4F-D59C-4BCA-89A2-E07A81D4A111}"/>
              </a:ext>
            </a:extLst>
          </p:cNvPr>
          <p:cNvGrpSpPr/>
          <p:nvPr/>
        </p:nvGrpSpPr>
        <p:grpSpPr>
          <a:xfrm>
            <a:off x="1050895" y="5425200"/>
            <a:ext cx="2377803" cy="880254"/>
            <a:chOff x="6860364" y="1880348"/>
            <a:chExt cx="1944216" cy="880254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0D2ABA4D-CC21-4FDC-B371-7C0529D4D690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EE69EEDE-9111-450C-8DFF-9F944331A087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0" name="Group 209">
            <a:extLst>
              <a:ext uri="{FF2B5EF4-FFF2-40B4-BE49-F238E27FC236}">
                <a16:creationId xmlns:a16="http://schemas.microsoft.com/office/drawing/2014/main" id="{402B5DA0-1F8F-4F14-B7B9-1AC32606D50B}"/>
              </a:ext>
            </a:extLst>
          </p:cNvPr>
          <p:cNvGrpSpPr/>
          <p:nvPr/>
        </p:nvGrpSpPr>
        <p:grpSpPr>
          <a:xfrm>
            <a:off x="3621699" y="5425200"/>
            <a:ext cx="2377803" cy="880254"/>
            <a:chOff x="6860364" y="1880348"/>
            <a:chExt cx="1944216" cy="880254"/>
          </a:xfrm>
        </p:grpSpPr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2B44885B-ACAA-4E9B-8E73-09D79A58AF70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C0D0D905-54A1-4957-AACC-40FF707F3FD3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7ACA439A-4D79-4A5B-A15F-EF2FAE2ABF46}"/>
              </a:ext>
            </a:extLst>
          </p:cNvPr>
          <p:cNvGrpSpPr/>
          <p:nvPr/>
        </p:nvGrpSpPr>
        <p:grpSpPr>
          <a:xfrm>
            <a:off x="6192503" y="5425200"/>
            <a:ext cx="2377803" cy="880254"/>
            <a:chOff x="6860364" y="1880348"/>
            <a:chExt cx="1944216" cy="880254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C627EE95-D217-4574-B6E3-CAEA4B05F54E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031E8E79-457A-4AA7-ADE8-E033CCD09283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F530FD85-7E47-4E6B-8996-BA832132793A}"/>
              </a:ext>
            </a:extLst>
          </p:cNvPr>
          <p:cNvGrpSpPr/>
          <p:nvPr/>
        </p:nvGrpSpPr>
        <p:grpSpPr>
          <a:xfrm>
            <a:off x="8763306" y="5425200"/>
            <a:ext cx="2377803" cy="880254"/>
            <a:chOff x="6860364" y="1880348"/>
            <a:chExt cx="1944216" cy="880254"/>
          </a:xfrm>
        </p:grpSpPr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D522B2EE-9873-4130-B261-73F6CF60030C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781D9D3D-59A6-44F5-98B9-C28890486554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219" name="Elbow Connector 125">
            <a:extLst>
              <a:ext uri="{FF2B5EF4-FFF2-40B4-BE49-F238E27FC236}">
                <a16:creationId xmlns:a16="http://schemas.microsoft.com/office/drawing/2014/main" id="{3A32E23A-7AE5-4641-802F-2BC625AB864D}"/>
              </a:ext>
            </a:extLst>
          </p:cNvPr>
          <p:cNvCxnSpPr>
            <a:cxnSpLocks/>
          </p:cNvCxnSpPr>
          <p:nvPr/>
        </p:nvCxnSpPr>
        <p:spPr>
          <a:xfrm rot="5400000">
            <a:off x="4451987" y="3294331"/>
            <a:ext cx="838648" cy="582479"/>
          </a:xfrm>
          <a:prstGeom prst="bentConnector3">
            <a:avLst>
              <a:gd name="adj1" fmla="val -1109"/>
            </a:avLst>
          </a:prstGeom>
          <a:ln w="25400">
            <a:solidFill>
              <a:schemeClr val="accent2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Elbow Connector 126">
            <a:extLst>
              <a:ext uri="{FF2B5EF4-FFF2-40B4-BE49-F238E27FC236}">
                <a16:creationId xmlns:a16="http://schemas.microsoft.com/office/drawing/2014/main" id="{B79A6128-4652-45E8-82C6-1051E1EF851A}"/>
              </a:ext>
            </a:extLst>
          </p:cNvPr>
          <p:cNvCxnSpPr>
            <a:cxnSpLocks/>
          </p:cNvCxnSpPr>
          <p:nvPr/>
        </p:nvCxnSpPr>
        <p:spPr>
          <a:xfrm rot="10800000" flipV="1">
            <a:off x="2239797" y="2590816"/>
            <a:ext cx="2340274" cy="1472976"/>
          </a:xfrm>
          <a:prstGeom prst="bentConnector3">
            <a:avLst>
              <a:gd name="adj1" fmla="val 99654"/>
            </a:avLst>
          </a:prstGeom>
          <a:ln w="25400">
            <a:solidFill>
              <a:schemeClr val="accent1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Elbow Connector 128">
            <a:extLst>
              <a:ext uri="{FF2B5EF4-FFF2-40B4-BE49-F238E27FC236}">
                <a16:creationId xmlns:a16="http://schemas.microsoft.com/office/drawing/2014/main" id="{7AC110D5-DB6D-4134-A41F-B5BACEACB709}"/>
              </a:ext>
            </a:extLst>
          </p:cNvPr>
          <p:cNvCxnSpPr>
            <a:cxnSpLocks/>
          </p:cNvCxnSpPr>
          <p:nvPr/>
        </p:nvCxnSpPr>
        <p:spPr>
          <a:xfrm>
            <a:off x="7301139" y="2606544"/>
            <a:ext cx="2651069" cy="1457243"/>
          </a:xfrm>
          <a:prstGeom prst="bentConnector3">
            <a:avLst>
              <a:gd name="adj1" fmla="val 100660"/>
            </a:avLst>
          </a:prstGeom>
          <a:ln w="25400">
            <a:solidFill>
              <a:schemeClr val="accent4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Freeform: Shape 221">
            <a:extLst>
              <a:ext uri="{FF2B5EF4-FFF2-40B4-BE49-F238E27FC236}">
                <a16:creationId xmlns:a16="http://schemas.microsoft.com/office/drawing/2014/main" id="{2A6D00DA-C98C-4830-8E4A-E2DF4DD03EF5}"/>
              </a:ext>
            </a:extLst>
          </p:cNvPr>
          <p:cNvSpPr/>
          <p:nvPr/>
        </p:nvSpPr>
        <p:spPr>
          <a:xfrm>
            <a:off x="4545219" y="2367584"/>
            <a:ext cx="3101561" cy="1213251"/>
          </a:xfrm>
          <a:custGeom>
            <a:avLst/>
            <a:gdLst>
              <a:gd name="connsiteX0" fmla="*/ 2530020 w 5252326"/>
              <a:gd name="connsiteY0" fmla="*/ 1586124 h 2054575"/>
              <a:gd name="connsiteX1" fmla="*/ 2508973 w 5252326"/>
              <a:gd name="connsiteY1" fmla="*/ 1597458 h 2054575"/>
              <a:gd name="connsiteX2" fmla="*/ 2493861 w 5252326"/>
              <a:gd name="connsiteY2" fmla="*/ 1692442 h 2054575"/>
              <a:gd name="connsiteX3" fmla="*/ 2525703 w 5252326"/>
              <a:gd name="connsiteY3" fmla="*/ 1727522 h 2054575"/>
              <a:gd name="connsiteX4" fmla="*/ 2530020 w 5252326"/>
              <a:gd name="connsiteY4" fmla="*/ 1586124 h 2054575"/>
              <a:gd name="connsiteX5" fmla="*/ 2626085 w 5252326"/>
              <a:gd name="connsiteY5" fmla="*/ 1561299 h 2054575"/>
              <a:gd name="connsiteX6" fmla="*/ 2522465 w 5252326"/>
              <a:gd name="connsiteY6" fmla="*/ 1660601 h 2054575"/>
              <a:gd name="connsiteX7" fmla="*/ 2625005 w 5252326"/>
              <a:gd name="connsiteY7" fmla="*/ 1760982 h 2054575"/>
              <a:gd name="connsiteX8" fmla="*/ 2724847 w 5252326"/>
              <a:gd name="connsiteY8" fmla="*/ 1661140 h 2054575"/>
              <a:gd name="connsiteX9" fmla="*/ 2626085 w 5252326"/>
              <a:gd name="connsiteY9" fmla="*/ 1561299 h 2054575"/>
              <a:gd name="connsiteX10" fmla="*/ 2626625 w 5252326"/>
              <a:gd name="connsiteY10" fmla="*/ 1511108 h 2054575"/>
              <a:gd name="connsiteX11" fmla="*/ 2775038 w 5252326"/>
              <a:gd name="connsiteY11" fmla="*/ 1661680 h 2054575"/>
              <a:gd name="connsiteX12" fmla="*/ 2624466 w 5252326"/>
              <a:gd name="connsiteY12" fmla="*/ 1810094 h 2054575"/>
              <a:gd name="connsiteX13" fmla="*/ 2466338 w 5252326"/>
              <a:gd name="connsiteY13" fmla="*/ 1656283 h 2054575"/>
              <a:gd name="connsiteX14" fmla="*/ 2626625 w 5252326"/>
              <a:gd name="connsiteY14" fmla="*/ 1511108 h 2054575"/>
              <a:gd name="connsiteX15" fmla="*/ 2624466 w 5252326"/>
              <a:gd name="connsiteY15" fmla="*/ 1404791 h 2054575"/>
              <a:gd name="connsiteX16" fmla="*/ 2371893 w 5252326"/>
              <a:gd name="connsiteY16" fmla="*/ 1661141 h 2054575"/>
              <a:gd name="connsiteX17" fmla="*/ 2621767 w 5252326"/>
              <a:gd name="connsiteY17" fmla="*/ 1915333 h 2054575"/>
              <a:gd name="connsiteX18" fmla="*/ 2879737 w 5252326"/>
              <a:gd name="connsiteY18" fmla="*/ 1670316 h 2054575"/>
              <a:gd name="connsiteX19" fmla="*/ 2624466 w 5252326"/>
              <a:gd name="connsiteY19" fmla="*/ 1404791 h 2054575"/>
              <a:gd name="connsiteX20" fmla="*/ 2625545 w 5252326"/>
              <a:gd name="connsiteY20" fmla="*/ 1354060 h 2054575"/>
              <a:gd name="connsiteX21" fmla="*/ 2931547 w 5252326"/>
              <a:gd name="connsiteY21" fmla="*/ 1660602 h 2054575"/>
              <a:gd name="connsiteX22" fmla="*/ 2625545 w 5252326"/>
              <a:gd name="connsiteY22" fmla="*/ 1966603 h 2054575"/>
              <a:gd name="connsiteX23" fmla="*/ 2319543 w 5252326"/>
              <a:gd name="connsiteY23" fmla="*/ 1658982 h 2054575"/>
              <a:gd name="connsiteX24" fmla="*/ 2625545 w 5252326"/>
              <a:gd name="connsiteY24" fmla="*/ 1354060 h 2054575"/>
              <a:gd name="connsiteX25" fmla="*/ 2626085 w 5252326"/>
              <a:gd name="connsiteY25" fmla="*/ 1328695 h 2054575"/>
              <a:gd name="connsiteX26" fmla="*/ 2292559 w 5252326"/>
              <a:gd name="connsiteY26" fmla="*/ 1661141 h 2054575"/>
              <a:gd name="connsiteX27" fmla="*/ 2626085 w 5252326"/>
              <a:gd name="connsiteY27" fmla="*/ 1992508 h 2054575"/>
              <a:gd name="connsiteX28" fmla="*/ 2958531 w 5252326"/>
              <a:gd name="connsiteY28" fmla="*/ 1660062 h 2054575"/>
              <a:gd name="connsiteX29" fmla="*/ 2626085 w 5252326"/>
              <a:gd name="connsiteY29" fmla="*/ 1328695 h 2054575"/>
              <a:gd name="connsiteX30" fmla="*/ 2727006 w 5252326"/>
              <a:gd name="connsiteY30" fmla="*/ 1232091 h 2054575"/>
              <a:gd name="connsiteX31" fmla="*/ 2302266 w 5252326"/>
              <a:gd name="connsiteY31" fmla="*/ 1232629 h 2054575"/>
              <a:gd name="connsiteX32" fmla="*/ 2302273 w 5252326"/>
              <a:gd name="connsiteY32" fmla="*/ 1232631 h 2054575"/>
              <a:gd name="connsiteX33" fmla="*/ 2727194 w 5252326"/>
              <a:gd name="connsiteY33" fmla="*/ 1232092 h 2054575"/>
              <a:gd name="connsiteX34" fmla="*/ 2252164 w 5252326"/>
              <a:gd name="connsiteY34" fmla="*/ 1161344 h 2054575"/>
              <a:gd name="connsiteX35" fmla="*/ 2264698 w 5252326"/>
              <a:gd name="connsiteY35" fmla="*/ 1178730 h 2054575"/>
              <a:gd name="connsiteX36" fmla="*/ 2273664 w 5252326"/>
              <a:gd name="connsiteY36" fmla="*/ 1193300 h 2054575"/>
              <a:gd name="connsiteX37" fmla="*/ 2269892 w 5252326"/>
              <a:gd name="connsiteY37" fmla="*/ 1182979 h 2054575"/>
              <a:gd name="connsiteX38" fmla="*/ 2238591 w 5252326"/>
              <a:gd name="connsiteY38" fmla="*/ 1143583 h 2054575"/>
              <a:gd name="connsiteX39" fmla="*/ 2239007 w 5252326"/>
              <a:gd name="connsiteY39" fmla="*/ 1144122 h 2054575"/>
              <a:gd name="connsiteX40" fmla="*/ 3015198 w 5252326"/>
              <a:gd name="connsiteY40" fmla="*/ 1144122 h 2054575"/>
              <a:gd name="connsiteX41" fmla="*/ 2984436 w 5252326"/>
              <a:gd name="connsiteY41" fmla="*/ 1182440 h 2054575"/>
              <a:gd name="connsiteX42" fmla="*/ 2973642 w 5252326"/>
              <a:gd name="connsiteY42" fmla="*/ 1214281 h 2054575"/>
              <a:gd name="connsiteX43" fmla="*/ 2970741 w 5252326"/>
              <a:gd name="connsiteY43" fmla="*/ 1228920 h 2054575"/>
              <a:gd name="connsiteX44" fmla="*/ 2955294 w 5252326"/>
              <a:gd name="connsiteY44" fmla="*/ 1232630 h 2054575"/>
              <a:gd name="connsiteX45" fmla="*/ 2955832 w 5252326"/>
              <a:gd name="connsiteY45" fmla="*/ 1232631 h 2054575"/>
              <a:gd name="connsiteX46" fmla="*/ 2974181 w 5252326"/>
              <a:gd name="connsiteY46" fmla="*/ 1214282 h 2054575"/>
              <a:gd name="connsiteX47" fmla="*/ 2984975 w 5252326"/>
              <a:gd name="connsiteY47" fmla="*/ 1182440 h 2054575"/>
              <a:gd name="connsiteX48" fmla="*/ 3015737 w 5252326"/>
              <a:gd name="connsiteY48" fmla="*/ 1143583 h 2054575"/>
              <a:gd name="connsiteX49" fmla="*/ 2238591 w 5252326"/>
              <a:gd name="connsiteY49" fmla="*/ 1143583 h 2054575"/>
              <a:gd name="connsiteX50" fmla="*/ 3137166 w 5252326"/>
              <a:gd name="connsiteY50" fmla="*/ 1097170 h 2054575"/>
              <a:gd name="connsiteX51" fmla="*/ 3160373 w 5252326"/>
              <a:gd name="connsiteY51" fmla="*/ 1120376 h 2054575"/>
              <a:gd name="connsiteX52" fmla="*/ 3141484 w 5252326"/>
              <a:gd name="connsiteY52" fmla="*/ 1138726 h 2054575"/>
              <a:gd name="connsiteX53" fmla="*/ 3101547 w 5252326"/>
              <a:gd name="connsiteY53" fmla="*/ 1138726 h 2054575"/>
              <a:gd name="connsiteX54" fmla="*/ 3129071 w 5252326"/>
              <a:gd name="connsiteY54" fmla="*/ 1173805 h 2054575"/>
              <a:gd name="connsiteX55" fmla="*/ 3124754 w 5252326"/>
              <a:gd name="connsiteY55" fmla="*/ 1253139 h 2054575"/>
              <a:gd name="connsiteX56" fmla="*/ 3067007 w 5252326"/>
              <a:gd name="connsiteY56" fmla="*/ 1276346 h 2054575"/>
              <a:gd name="connsiteX57" fmla="*/ 3002245 w 5252326"/>
              <a:gd name="connsiteY57" fmla="*/ 1265552 h 2054575"/>
              <a:gd name="connsiteX58" fmla="*/ 2953674 w 5252326"/>
              <a:gd name="connsiteY58" fmla="*/ 1324377 h 2054575"/>
              <a:gd name="connsiteX59" fmla="*/ 2954213 w 5252326"/>
              <a:gd name="connsiteY59" fmla="*/ 1446886 h 2054575"/>
              <a:gd name="connsiteX60" fmla="*/ 2961769 w 5252326"/>
              <a:gd name="connsiteY60" fmla="*/ 1478188 h 2054575"/>
              <a:gd name="connsiteX61" fmla="*/ 2952594 w 5252326"/>
              <a:gd name="connsiteY61" fmla="*/ 1872698 h 2054575"/>
              <a:gd name="connsiteX62" fmla="*/ 2601799 w 5252326"/>
              <a:gd name="connsiteY62" fmla="*/ 2054032 h 2054575"/>
              <a:gd name="connsiteX63" fmla="*/ 2282845 w 5252326"/>
              <a:gd name="connsiteY63" fmla="*/ 1489521 h 2054575"/>
              <a:gd name="connsiteX64" fmla="*/ 2296877 w 5252326"/>
              <a:gd name="connsiteY64" fmla="*/ 1464156 h 2054575"/>
              <a:gd name="connsiteX65" fmla="*/ 2296337 w 5252326"/>
              <a:gd name="connsiteY65" fmla="*/ 1345965 h 2054575"/>
              <a:gd name="connsiteX66" fmla="*/ 2279067 w 5252326"/>
              <a:gd name="connsiteY66" fmla="*/ 1304409 h 2054575"/>
              <a:gd name="connsiteX67" fmla="*/ 2252083 w 5252326"/>
              <a:gd name="connsiteY67" fmla="*/ 1262853 h 2054575"/>
              <a:gd name="connsiteX68" fmla="*/ 2150622 w 5252326"/>
              <a:gd name="connsiteY68" fmla="*/ 1274187 h 2054575"/>
              <a:gd name="connsiteX69" fmla="*/ 2117701 w 5252326"/>
              <a:gd name="connsiteY69" fmla="*/ 1175964 h 2054575"/>
              <a:gd name="connsiteX70" fmla="*/ 2147924 w 5252326"/>
              <a:gd name="connsiteY70" fmla="*/ 1138726 h 2054575"/>
              <a:gd name="connsiteX71" fmla="*/ 2104749 w 5252326"/>
              <a:gd name="connsiteY71" fmla="*/ 1138726 h 2054575"/>
              <a:gd name="connsiteX72" fmla="*/ 2091796 w 5252326"/>
              <a:gd name="connsiteY72" fmla="*/ 1119297 h 2054575"/>
              <a:gd name="connsiteX73" fmla="*/ 2104209 w 5252326"/>
              <a:gd name="connsiteY73" fmla="*/ 1097710 h 2054575"/>
              <a:gd name="connsiteX74" fmla="*/ 2114463 w 5252326"/>
              <a:gd name="connsiteY74" fmla="*/ 1097710 h 2054575"/>
              <a:gd name="connsiteX75" fmla="*/ 3137166 w 5252326"/>
              <a:gd name="connsiteY75" fmla="*/ 1097170 h 2054575"/>
              <a:gd name="connsiteX76" fmla="*/ 3762662 w 5252326"/>
              <a:gd name="connsiteY76" fmla="*/ 796025 h 2054575"/>
              <a:gd name="connsiteX77" fmla="*/ 3874916 w 5252326"/>
              <a:gd name="connsiteY77" fmla="*/ 908819 h 2054575"/>
              <a:gd name="connsiteX78" fmla="*/ 3764281 w 5252326"/>
              <a:gd name="connsiteY78" fmla="*/ 1023233 h 2054575"/>
              <a:gd name="connsiteX79" fmla="*/ 3650947 w 5252326"/>
              <a:gd name="connsiteY79" fmla="*/ 911518 h 2054575"/>
              <a:gd name="connsiteX80" fmla="*/ 3762662 w 5252326"/>
              <a:gd name="connsiteY80" fmla="*/ 796025 h 2054575"/>
              <a:gd name="connsiteX81" fmla="*/ 1480333 w 5252326"/>
              <a:gd name="connsiteY81" fmla="*/ 796025 h 2054575"/>
              <a:gd name="connsiteX82" fmla="*/ 1591508 w 5252326"/>
              <a:gd name="connsiteY82" fmla="*/ 909899 h 2054575"/>
              <a:gd name="connsiteX83" fmla="*/ 1479794 w 5252326"/>
              <a:gd name="connsiteY83" fmla="*/ 1023233 h 2054575"/>
              <a:gd name="connsiteX84" fmla="*/ 1366999 w 5252326"/>
              <a:gd name="connsiteY84" fmla="*/ 910439 h 2054575"/>
              <a:gd name="connsiteX85" fmla="*/ 1480333 w 5252326"/>
              <a:gd name="connsiteY85" fmla="*/ 796025 h 2054575"/>
              <a:gd name="connsiteX86" fmla="*/ 3762662 w 5252326"/>
              <a:gd name="connsiteY86" fmla="*/ 750152 h 2054575"/>
              <a:gd name="connsiteX87" fmla="*/ 3601296 w 5252326"/>
              <a:gd name="connsiteY87" fmla="*/ 910439 h 2054575"/>
              <a:gd name="connsiteX88" fmla="*/ 3761583 w 5252326"/>
              <a:gd name="connsiteY88" fmla="*/ 1070185 h 2054575"/>
              <a:gd name="connsiteX89" fmla="*/ 3924028 w 5252326"/>
              <a:gd name="connsiteY89" fmla="*/ 907740 h 2054575"/>
              <a:gd name="connsiteX90" fmla="*/ 3762662 w 5252326"/>
              <a:gd name="connsiteY90" fmla="*/ 750152 h 2054575"/>
              <a:gd name="connsiteX91" fmla="*/ 1480873 w 5252326"/>
              <a:gd name="connsiteY91" fmla="*/ 750152 h 2054575"/>
              <a:gd name="connsiteX92" fmla="*/ 1317888 w 5252326"/>
              <a:gd name="connsiteY92" fmla="*/ 908819 h 2054575"/>
              <a:gd name="connsiteX93" fmla="*/ 1479254 w 5252326"/>
              <a:gd name="connsiteY93" fmla="*/ 1070185 h 2054575"/>
              <a:gd name="connsiteX94" fmla="*/ 1640620 w 5252326"/>
              <a:gd name="connsiteY94" fmla="*/ 909359 h 2054575"/>
              <a:gd name="connsiteX95" fmla="*/ 1480873 w 5252326"/>
              <a:gd name="connsiteY95" fmla="*/ 750152 h 2054575"/>
              <a:gd name="connsiteX96" fmla="*/ 4152314 w 5252326"/>
              <a:gd name="connsiteY96" fmla="*/ 658945 h 2054575"/>
              <a:gd name="connsiteX97" fmla="*/ 4236505 w 5252326"/>
              <a:gd name="connsiteY97" fmla="*/ 742597 h 2054575"/>
              <a:gd name="connsiteX98" fmla="*/ 4153393 w 5252326"/>
              <a:gd name="connsiteY98" fmla="*/ 825169 h 2054575"/>
              <a:gd name="connsiteX99" fmla="*/ 4070282 w 5252326"/>
              <a:gd name="connsiteY99" fmla="*/ 741517 h 2054575"/>
              <a:gd name="connsiteX100" fmla="*/ 4152314 w 5252326"/>
              <a:gd name="connsiteY100" fmla="*/ 658945 h 2054575"/>
              <a:gd name="connsiteX101" fmla="*/ 1090680 w 5252326"/>
              <a:gd name="connsiteY101" fmla="*/ 658406 h 2054575"/>
              <a:gd name="connsiteX102" fmla="*/ 1172173 w 5252326"/>
              <a:gd name="connsiteY102" fmla="*/ 741517 h 2054575"/>
              <a:gd name="connsiteX103" fmla="*/ 1088521 w 5252326"/>
              <a:gd name="connsiteY103" fmla="*/ 825169 h 2054575"/>
              <a:gd name="connsiteX104" fmla="*/ 1005950 w 5252326"/>
              <a:gd name="connsiteY104" fmla="*/ 739359 h 2054575"/>
              <a:gd name="connsiteX105" fmla="*/ 1090680 w 5252326"/>
              <a:gd name="connsiteY105" fmla="*/ 658406 h 2054575"/>
              <a:gd name="connsiteX106" fmla="*/ 4153933 w 5252326"/>
              <a:gd name="connsiteY106" fmla="*/ 625485 h 2054575"/>
              <a:gd name="connsiteX107" fmla="*/ 4037361 w 5252326"/>
              <a:gd name="connsiteY107" fmla="*/ 742597 h 2054575"/>
              <a:gd name="connsiteX108" fmla="*/ 4155012 w 5252326"/>
              <a:gd name="connsiteY108" fmla="*/ 858629 h 2054575"/>
              <a:gd name="connsiteX109" fmla="*/ 4270505 w 5252326"/>
              <a:gd name="connsiteY109" fmla="*/ 741517 h 2054575"/>
              <a:gd name="connsiteX110" fmla="*/ 4153933 w 5252326"/>
              <a:gd name="connsiteY110" fmla="*/ 625485 h 2054575"/>
              <a:gd name="connsiteX111" fmla="*/ 1090140 w 5252326"/>
              <a:gd name="connsiteY111" fmla="*/ 625485 h 2054575"/>
              <a:gd name="connsiteX112" fmla="*/ 972489 w 5252326"/>
              <a:gd name="connsiteY112" fmla="*/ 742597 h 2054575"/>
              <a:gd name="connsiteX113" fmla="*/ 1091220 w 5252326"/>
              <a:gd name="connsiteY113" fmla="*/ 858629 h 2054575"/>
              <a:gd name="connsiteX114" fmla="*/ 1205633 w 5252326"/>
              <a:gd name="connsiteY114" fmla="*/ 742057 h 2054575"/>
              <a:gd name="connsiteX115" fmla="*/ 1090140 w 5252326"/>
              <a:gd name="connsiteY115" fmla="*/ 625485 h 2054575"/>
              <a:gd name="connsiteX116" fmla="*/ 1086287 w 5252326"/>
              <a:gd name="connsiteY116" fmla="*/ 167 h 2054575"/>
              <a:gd name="connsiteX117" fmla="*/ 1126299 w 5252326"/>
              <a:gd name="connsiteY117" fmla="*/ 6466 h 2054575"/>
              <a:gd name="connsiteX118" fmla="*/ 1158680 w 5252326"/>
              <a:gd name="connsiteY118" fmla="*/ 24276 h 2054575"/>
              <a:gd name="connsiteX119" fmla="*/ 1182426 w 5252326"/>
              <a:gd name="connsiteY119" fmla="*/ 83641 h 2054575"/>
              <a:gd name="connsiteX120" fmla="*/ 1234776 w 5252326"/>
              <a:gd name="connsiteY120" fmla="*/ 91736 h 2054575"/>
              <a:gd name="connsiteX121" fmla="*/ 1287665 w 5252326"/>
              <a:gd name="connsiteY121" fmla="*/ 86340 h 2054575"/>
              <a:gd name="connsiteX122" fmla="*/ 1335157 w 5252326"/>
              <a:gd name="connsiteY122" fmla="*/ 77165 h 2054575"/>
              <a:gd name="connsiteX123" fmla="*/ 2008684 w 5252326"/>
              <a:gd name="connsiteY123" fmla="*/ 53419 h 2054575"/>
              <a:gd name="connsiteX124" fmla="*/ 2022177 w 5252326"/>
              <a:gd name="connsiteY124" fmla="*/ 59355 h 2054575"/>
              <a:gd name="connsiteX125" fmla="*/ 2008145 w 5252326"/>
              <a:gd name="connsiteY125" fmla="*/ 66911 h 2054575"/>
              <a:gd name="connsiteX126" fmla="*/ 1581793 w 5252326"/>
              <a:gd name="connsiteY126" fmla="*/ 132213 h 2054575"/>
              <a:gd name="connsiteX127" fmla="*/ 1423666 w 5252326"/>
              <a:gd name="connsiteY127" fmla="*/ 160816 h 2054575"/>
              <a:gd name="connsiteX128" fmla="*/ 1290903 w 5252326"/>
              <a:gd name="connsiteY128" fmla="*/ 189959 h 2054575"/>
              <a:gd name="connsiteX129" fmla="*/ 1260681 w 5252326"/>
              <a:gd name="connsiteY129" fmla="*/ 203451 h 2054575"/>
              <a:gd name="connsiteX130" fmla="*/ 1275792 w 5252326"/>
              <a:gd name="connsiteY130" fmla="*/ 242309 h 2054575"/>
              <a:gd name="connsiteX131" fmla="*/ 1275252 w 5252326"/>
              <a:gd name="connsiteY131" fmla="*/ 327039 h 2054575"/>
              <a:gd name="connsiteX132" fmla="*/ 1287125 w 5252326"/>
              <a:gd name="connsiteY132" fmla="*/ 344309 h 2054575"/>
              <a:gd name="connsiteX133" fmla="*/ 1698905 w 5252326"/>
              <a:gd name="connsiteY133" fmla="*/ 267134 h 2054575"/>
              <a:gd name="connsiteX134" fmla="*/ 2077764 w 5252326"/>
              <a:gd name="connsiteY134" fmla="*/ 193197 h 2054575"/>
              <a:gd name="connsiteX135" fmla="*/ 2288781 w 5252326"/>
              <a:gd name="connsiteY135" fmla="*/ 131134 h 2054575"/>
              <a:gd name="connsiteX136" fmla="*/ 2802022 w 5252326"/>
              <a:gd name="connsiteY136" fmla="*/ 104689 h 2054575"/>
              <a:gd name="connsiteX137" fmla="*/ 3249421 w 5252326"/>
              <a:gd name="connsiteY137" fmla="*/ 212086 h 2054575"/>
              <a:gd name="connsiteX138" fmla="*/ 3521962 w 5252326"/>
              <a:gd name="connsiteY138" fmla="*/ 266595 h 2054575"/>
              <a:gd name="connsiteX139" fmla="*/ 3863582 w 5252326"/>
              <a:gd name="connsiteY139" fmla="*/ 336754 h 2054575"/>
              <a:gd name="connsiteX140" fmla="*/ 3970440 w 5252326"/>
              <a:gd name="connsiteY140" fmla="*/ 351865 h 2054575"/>
              <a:gd name="connsiteX141" fmla="*/ 3973139 w 5252326"/>
              <a:gd name="connsiteY141" fmla="*/ 257960 h 2054575"/>
              <a:gd name="connsiteX142" fmla="*/ 3974758 w 5252326"/>
              <a:gd name="connsiteY142" fmla="*/ 214785 h 2054575"/>
              <a:gd name="connsiteX143" fmla="*/ 3987710 w 5252326"/>
              <a:gd name="connsiteY143" fmla="*/ 198594 h 2054575"/>
              <a:gd name="connsiteX144" fmla="*/ 3988250 w 5252326"/>
              <a:gd name="connsiteY144" fmla="*/ 199134 h 2054575"/>
              <a:gd name="connsiteX145" fmla="*/ 3988250 w 5252326"/>
              <a:gd name="connsiteY145" fmla="*/ 199133 h 2054575"/>
              <a:gd name="connsiteX146" fmla="*/ 3988250 w 5252326"/>
              <a:gd name="connsiteY146" fmla="*/ 198594 h 2054575"/>
              <a:gd name="connsiteX147" fmla="*/ 3987710 w 5252326"/>
              <a:gd name="connsiteY147" fmla="*/ 198594 h 2054575"/>
              <a:gd name="connsiteX148" fmla="*/ 3887868 w 5252326"/>
              <a:gd name="connsiteY148" fmla="*/ 173229 h 2054575"/>
              <a:gd name="connsiteX149" fmla="*/ 3215960 w 5252326"/>
              <a:gd name="connsiteY149" fmla="*/ 52879 h 2054575"/>
              <a:gd name="connsiteX150" fmla="*/ 3962345 w 5252326"/>
              <a:gd name="connsiteY150" fmla="*/ 86340 h 2054575"/>
              <a:gd name="connsiteX151" fmla="*/ 4039520 w 5252326"/>
              <a:gd name="connsiteY151" fmla="*/ 96054 h 2054575"/>
              <a:gd name="connsiteX152" fmla="*/ 4062187 w 5252326"/>
              <a:gd name="connsiteY152" fmla="*/ 94435 h 2054575"/>
              <a:gd name="connsiteX153" fmla="*/ 4087552 w 5252326"/>
              <a:gd name="connsiteY153" fmla="*/ 65292 h 2054575"/>
              <a:gd name="connsiteX154" fmla="*/ 4095107 w 5252326"/>
              <a:gd name="connsiteY154" fmla="*/ 23736 h 2054575"/>
              <a:gd name="connsiteX155" fmla="*/ 4124251 w 5252326"/>
              <a:gd name="connsiteY155" fmla="*/ 7006 h 2054575"/>
              <a:gd name="connsiteX156" fmla="*/ 4215997 w 5252326"/>
              <a:gd name="connsiteY156" fmla="*/ 19958 h 2054575"/>
              <a:gd name="connsiteX157" fmla="*/ 4232727 w 5252326"/>
              <a:gd name="connsiteY157" fmla="*/ 28593 h 2054575"/>
              <a:gd name="connsiteX158" fmla="*/ 4240823 w 5252326"/>
              <a:gd name="connsiteY158" fmla="*/ 62054 h 2054575"/>
              <a:gd name="connsiteX159" fmla="*/ 4258632 w 5252326"/>
              <a:gd name="connsiteY159" fmla="*/ 70149 h 2054575"/>
              <a:gd name="connsiteX160" fmla="*/ 4551681 w 5252326"/>
              <a:gd name="connsiteY160" fmla="*/ 57736 h 2054575"/>
              <a:gd name="connsiteX161" fmla="*/ 5233304 w 5252326"/>
              <a:gd name="connsiteY161" fmla="*/ 148943 h 2054575"/>
              <a:gd name="connsiteX162" fmla="*/ 5252193 w 5252326"/>
              <a:gd name="connsiteY162" fmla="*/ 158657 h 2054575"/>
              <a:gd name="connsiteX163" fmla="*/ 5231145 w 5252326"/>
              <a:gd name="connsiteY163" fmla="*/ 176467 h 2054575"/>
              <a:gd name="connsiteX164" fmla="*/ 4311521 w 5252326"/>
              <a:gd name="connsiteY164" fmla="*/ 182404 h 2054575"/>
              <a:gd name="connsiteX165" fmla="*/ 4295331 w 5252326"/>
              <a:gd name="connsiteY165" fmla="*/ 180785 h 2054575"/>
              <a:gd name="connsiteX166" fmla="*/ 4295871 w 5252326"/>
              <a:gd name="connsiteY166" fmla="*/ 185102 h 2054575"/>
              <a:gd name="connsiteX167" fmla="*/ 4317998 w 5252326"/>
              <a:gd name="connsiteY167" fmla="*/ 215864 h 2054575"/>
              <a:gd name="connsiteX168" fmla="*/ 4321236 w 5252326"/>
              <a:gd name="connsiteY168" fmla="*/ 227197 h 2054575"/>
              <a:gd name="connsiteX169" fmla="*/ 4320156 w 5252326"/>
              <a:gd name="connsiteY169" fmla="*/ 371833 h 2054575"/>
              <a:gd name="connsiteX170" fmla="*/ 4362791 w 5252326"/>
              <a:gd name="connsiteY170" fmla="*/ 395579 h 2054575"/>
              <a:gd name="connsiteX171" fmla="*/ 4399490 w 5252326"/>
              <a:gd name="connsiteY171" fmla="*/ 454945 h 2054575"/>
              <a:gd name="connsiteX172" fmla="*/ 4395712 w 5252326"/>
              <a:gd name="connsiteY172" fmla="*/ 513770 h 2054575"/>
              <a:gd name="connsiteX173" fmla="*/ 4305585 w 5252326"/>
              <a:gd name="connsiteY173" fmla="*/ 570977 h 2054575"/>
              <a:gd name="connsiteX174" fmla="*/ 4210060 w 5252326"/>
              <a:gd name="connsiteY174" fmla="*/ 569358 h 2054575"/>
              <a:gd name="connsiteX175" fmla="*/ 4178759 w 5252326"/>
              <a:gd name="connsiteY175" fmla="*/ 575295 h 2054575"/>
              <a:gd name="connsiteX176" fmla="*/ 4204664 w 5252326"/>
              <a:gd name="connsiteY176" fmla="*/ 608215 h 2054575"/>
              <a:gd name="connsiteX177" fmla="*/ 4301807 w 5252326"/>
              <a:gd name="connsiteY177" fmla="*/ 767422 h 2054575"/>
              <a:gd name="connsiteX178" fmla="*/ 4155552 w 5252326"/>
              <a:gd name="connsiteY178" fmla="*/ 891550 h 2054575"/>
              <a:gd name="connsiteX179" fmla="*/ 4013075 w 5252326"/>
              <a:gd name="connsiteY179" fmla="*/ 770121 h 2054575"/>
              <a:gd name="connsiteX180" fmla="*/ 4111838 w 5252326"/>
              <a:gd name="connsiteY180" fmla="*/ 607136 h 2054575"/>
              <a:gd name="connsiteX181" fmla="*/ 4128028 w 5252326"/>
              <a:gd name="connsiteY181" fmla="*/ 603898 h 2054575"/>
              <a:gd name="connsiteX182" fmla="*/ 4134504 w 5252326"/>
              <a:gd name="connsiteY182" fmla="*/ 595803 h 2054575"/>
              <a:gd name="connsiteX183" fmla="*/ 4135584 w 5252326"/>
              <a:gd name="connsiteY183" fmla="*/ 588787 h 2054575"/>
              <a:gd name="connsiteX184" fmla="*/ 4132885 w 5252326"/>
              <a:gd name="connsiteY184" fmla="*/ 577993 h 2054575"/>
              <a:gd name="connsiteX185" fmla="*/ 4112377 w 5252326"/>
              <a:gd name="connsiteY185" fmla="*/ 575295 h 2054575"/>
              <a:gd name="connsiteX186" fmla="*/ 4008218 w 5252326"/>
              <a:gd name="connsiteY186" fmla="*/ 600120 h 2054575"/>
              <a:gd name="connsiteX187" fmla="*/ 3976377 w 5252326"/>
              <a:gd name="connsiteY187" fmla="*/ 631422 h 2054575"/>
              <a:gd name="connsiteX188" fmla="*/ 3888408 w 5252326"/>
              <a:gd name="connsiteY188" fmla="*/ 670819 h 2054575"/>
              <a:gd name="connsiteX189" fmla="*/ 3811773 w 5252326"/>
              <a:gd name="connsiteY189" fmla="*/ 684311 h 2054575"/>
              <a:gd name="connsiteX190" fmla="*/ 3789646 w 5252326"/>
              <a:gd name="connsiteY190" fmla="*/ 687549 h 2054575"/>
              <a:gd name="connsiteX191" fmla="*/ 3814471 w 5252326"/>
              <a:gd name="connsiteY191" fmla="*/ 719391 h 2054575"/>
              <a:gd name="connsiteX192" fmla="*/ 3966662 w 5252326"/>
              <a:gd name="connsiteY192" fmla="*/ 936344 h 2054575"/>
              <a:gd name="connsiteX193" fmla="*/ 3768598 w 5252326"/>
              <a:gd name="connsiteY193" fmla="*/ 1112821 h 2054575"/>
              <a:gd name="connsiteX194" fmla="*/ 3569454 w 5252326"/>
              <a:gd name="connsiteY194" fmla="*/ 939582 h 2054575"/>
              <a:gd name="connsiteX195" fmla="*/ 3719487 w 5252326"/>
              <a:gd name="connsiteY195" fmla="*/ 718851 h 2054575"/>
              <a:gd name="connsiteX196" fmla="*/ 3742153 w 5252326"/>
              <a:gd name="connsiteY196" fmla="*/ 715613 h 2054575"/>
              <a:gd name="connsiteX197" fmla="*/ 3723264 w 5252326"/>
              <a:gd name="connsiteY197" fmla="*/ 689708 h 2054575"/>
              <a:gd name="connsiteX198" fmla="*/ 3611550 w 5252326"/>
              <a:gd name="connsiteY198" fmla="*/ 687549 h 2054575"/>
              <a:gd name="connsiteX199" fmla="*/ 3542470 w 5252326"/>
              <a:gd name="connsiteY199" fmla="*/ 699962 h 2054575"/>
              <a:gd name="connsiteX200" fmla="*/ 3515485 w 5252326"/>
              <a:gd name="connsiteY200" fmla="*/ 733422 h 2054575"/>
              <a:gd name="connsiteX201" fmla="*/ 3564597 w 5252326"/>
              <a:gd name="connsiteY201" fmla="*/ 1095551 h 2054575"/>
              <a:gd name="connsiteX202" fmla="*/ 3627740 w 5252326"/>
              <a:gd name="connsiteY202" fmla="*/ 1420981 h 2054575"/>
              <a:gd name="connsiteX203" fmla="*/ 3627740 w 5252326"/>
              <a:gd name="connsiteY203" fmla="*/ 1421521 h 2054575"/>
              <a:gd name="connsiteX204" fmla="*/ 3632058 w 5252326"/>
              <a:gd name="connsiteY204" fmla="*/ 1438251 h 2054575"/>
              <a:gd name="connsiteX205" fmla="*/ 3637994 w 5252326"/>
              <a:gd name="connsiteY205" fmla="*/ 1480886 h 2054575"/>
              <a:gd name="connsiteX206" fmla="*/ 3616947 w 5252326"/>
              <a:gd name="connsiteY206" fmla="*/ 1486283 h 2054575"/>
              <a:gd name="connsiteX207" fmla="*/ 3513327 w 5252326"/>
              <a:gd name="connsiteY207" fmla="*/ 1486823 h 2054575"/>
              <a:gd name="connsiteX208" fmla="*/ 3497136 w 5252326"/>
              <a:gd name="connsiteY208" fmla="*/ 1470093 h 2054575"/>
              <a:gd name="connsiteX209" fmla="*/ 3497136 w 5252326"/>
              <a:gd name="connsiteY209" fmla="*/ 1447426 h 2054575"/>
              <a:gd name="connsiteX210" fmla="*/ 3509549 w 5252326"/>
              <a:gd name="connsiteY210" fmla="*/ 1438251 h 2054575"/>
              <a:gd name="connsiteX211" fmla="*/ 3510628 w 5252326"/>
              <a:gd name="connsiteY211" fmla="*/ 1409648 h 2054575"/>
              <a:gd name="connsiteX212" fmla="*/ 3460438 w 5252326"/>
              <a:gd name="connsiteY212" fmla="*/ 1181361 h 2054575"/>
              <a:gd name="connsiteX213" fmla="*/ 3419961 w 5252326"/>
              <a:gd name="connsiteY213" fmla="*/ 1092853 h 2054575"/>
              <a:gd name="connsiteX214" fmla="*/ 3369231 w 5252326"/>
              <a:gd name="connsiteY214" fmla="*/ 914757 h 2054575"/>
              <a:gd name="connsiteX215" fmla="*/ 3364374 w 5252326"/>
              <a:gd name="connsiteY215" fmla="*/ 862947 h 2054575"/>
              <a:gd name="connsiteX216" fmla="*/ 3343866 w 5252326"/>
              <a:gd name="connsiteY216" fmla="*/ 844598 h 2054575"/>
              <a:gd name="connsiteX217" fmla="*/ 3235929 w 5252326"/>
              <a:gd name="connsiteY217" fmla="*/ 845137 h 2054575"/>
              <a:gd name="connsiteX218" fmla="*/ 3187357 w 5252326"/>
              <a:gd name="connsiteY218" fmla="*/ 800883 h 2054575"/>
              <a:gd name="connsiteX219" fmla="*/ 3163071 w 5252326"/>
              <a:gd name="connsiteY219" fmla="*/ 770661 h 2054575"/>
              <a:gd name="connsiteX220" fmla="*/ 3153357 w 5252326"/>
              <a:gd name="connsiteY220" fmla="*/ 780915 h 2054575"/>
              <a:gd name="connsiteX221" fmla="*/ 3111801 w 5252326"/>
              <a:gd name="connsiteY221" fmla="*/ 915836 h 2054575"/>
              <a:gd name="connsiteX222" fmla="*/ 3068087 w 5252326"/>
              <a:gd name="connsiteY222" fmla="*/ 1021075 h 2054575"/>
              <a:gd name="connsiteX223" fmla="*/ 3028150 w 5252326"/>
              <a:gd name="connsiteY223" fmla="*/ 1069646 h 2054575"/>
              <a:gd name="connsiteX224" fmla="*/ 2969324 w 5252326"/>
              <a:gd name="connsiteY224" fmla="*/ 1085837 h 2054575"/>
              <a:gd name="connsiteX225" fmla="*/ 2278527 w 5252326"/>
              <a:gd name="connsiteY225" fmla="*/ 1086916 h 2054575"/>
              <a:gd name="connsiteX226" fmla="*/ 2193257 w 5252326"/>
              <a:gd name="connsiteY226" fmla="*/ 1037805 h 2054575"/>
              <a:gd name="connsiteX227" fmla="*/ 2147923 w 5252326"/>
              <a:gd name="connsiteY227" fmla="*/ 940122 h 2054575"/>
              <a:gd name="connsiteX228" fmla="*/ 2098272 w 5252326"/>
              <a:gd name="connsiteY228" fmla="*/ 784153 h 2054575"/>
              <a:gd name="connsiteX229" fmla="*/ 2092875 w 5252326"/>
              <a:gd name="connsiteY229" fmla="*/ 767422 h 2054575"/>
              <a:gd name="connsiteX230" fmla="*/ 2062113 w 5252326"/>
              <a:gd name="connsiteY230" fmla="*/ 805200 h 2054575"/>
              <a:gd name="connsiteX231" fmla="*/ 2015161 w 5252326"/>
              <a:gd name="connsiteY231" fmla="*/ 844598 h 2054575"/>
              <a:gd name="connsiteX232" fmla="*/ 1905065 w 5252326"/>
              <a:gd name="connsiteY232" fmla="*/ 844058 h 2054575"/>
              <a:gd name="connsiteX233" fmla="*/ 1885097 w 5252326"/>
              <a:gd name="connsiteY233" fmla="*/ 862407 h 2054575"/>
              <a:gd name="connsiteX234" fmla="*/ 1860811 w 5252326"/>
              <a:gd name="connsiteY234" fmla="*/ 1015678 h 2054575"/>
              <a:gd name="connsiteX235" fmla="*/ 1824112 w 5252326"/>
              <a:gd name="connsiteY235" fmla="*/ 1100948 h 2054575"/>
              <a:gd name="connsiteX236" fmla="*/ 1752334 w 5252326"/>
              <a:gd name="connsiteY236" fmla="*/ 1322759 h 2054575"/>
              <a:gd name="connsiteX237" fmla="*/ 1736143 w 5252326"/>
              <a:gd name="connsiteY237" fmla="*/ 1433394 h 2054575"/>
              <a:gd name="connsiteX238" fmla="*/ 1740461 w 5252326"/>
              <a:gd name="connsiteY238" fmla="*/ 1437172 h 2054575"/>
              <a:gd name="connsiteX239" fmla="*/ 1753413 w 5252326"/>
              <a:gd name="connsiteY239" fmla="*/ 1447426 h 2054575"/>
              <a:gd name="connsiteX240" fmla="*/ 1753413 w 5252326"/>
              <a:gd name="connsiteY240" fmla="*/ 1472251 h 2054575"/>
              <a:gd name="connsiteX241" fmla="*/ 1739921 w 5252326"/>
              <a:gd name="connsiteY241" fmla="*/ 1485204 h 2054575"/>
              <a:gd name="connsiteX242" fmla="*/ 1624429 w 5252326"/>
              <a:gd name="connsiteY242" fmla="*/ 1485204 h 2054575"/>
              <a:gd name="connsiteX243" fmla="*/ 1611476 w 5252326"/>
              <a:gd name="connsiteY243" fmla="*/ 1471712 h 2054575"/>
              <a:gd name="connsiteX244" fmla="*/ 1617952 w 5252326"/>
              <a:gd name="connsiteY244" fmla="*/ 1436093 h 2054575"/>
              <a:gd name="connsiteX245" fmla="*/ 1622809 w 5252326"/>
              <a:gd name="connsiteY245" fmla="*/ 1406950 h 2054575"/>
              <a:gd name="connsiteX246" fmla="*/ 1657889 w 5252326"/>
              <a:gd name="connsiteY246" fmla="*/ 1163552 h 2054575"/>
              <a:gd name="connsiteX247" fmla="*/ 1706461 w 5252326"/>
              <a:gd name="connsiteY247" fmla="*/ 1035646 h 2054575"/>
              <a:gd name="connsiteX248" fmla="*/ 1735064 w 5252326"/>
              <a:gd name="connsiteY248" fmla="*/ 733962 h 2054575"/>
              <a:gd name="connsiteX249" fmla="*/ 1704302 w 5252326"/>
              <a:gd name="connsiteY249" fmla="*/ 696184 h 2054575"/>
              <a:gd name="connsiteX250" fmla="*/ 1612555 w 5252326"/>
              <a:gd name="connsiteY250" fmla="*/ 685930 h 2054575"/>
              <a:gd name="connsiteX251" fmla="*/ 1527825 w 5252326"/>
              <a:gd name="connsiteY251" fmla="*/ 687549 h 2054575"/>
              <a:gd name="connsiteX252" fmla="*/ 1508936 w 5252326"/>
              <a:gd name="connsiteY252" fmla="*/ 713994 h 2054575"/>
              <a:gd name="connsiteX253" fmla="*/ 1670302 w 5252326"/>
              <a:gd name="connsiteY253" fmla="*/ 842439 h 2054575"/>
              <a:gd name="connsiteX254" fmla="*/ 1624429 w 5252326"/>
              <a:gd name="connsiteY254" fmla="*/ 1052916 h 2054575"/>
              <a:gd name="connsiteX255" fmla="*/ 1396681 w 5252326"/>
              <a:gd name="connsiteY255" fmla="*/ 1091773 h 2054575"/>
              <a:gd name="connsiteX256" fmla="*/ 1284427 w 5252326"/>
              <a:gd name="connsiteY256" fmla="*/ 889391 h 2054575"/>
              <a:gd name="connsiteX257" fmla="*/ 1438237 w 5252326"/>
              <a:gd name="connsiteY257" fmla="*/ 717232 h 2054575"/>
              <a:gd name="connsiteX258" fmla="*/ 1461444 w 5252326"/>
              <a:gd name="connsiteY258" fmla="*/ 685930 h 2054575"/>
              <a:gd name="connsiteX259" fmla="*/ 1361602 w 5252326"/>
              <a:gd name="connsiteY259" fmla="*/ 669200 h 2054575"/>
              <a:gd name="connsiteX260" fmla="*/ 1262839 w 5252326"/>
              <a:gd name="connsiteY260" fmla="*/ 617930 h 2054575"/>
              <a:gd name="connsiteX261" fmla="*/ 1241792 w 5252326"/>
              <a:gd name="connsiteY261" fmla="*/ 598501 h 2054575"/>
              <a:gd name="connsiteX262" fmla="*/ 1137633 w 5252326"/>
              <a:gd name="connsiteY262" fmla="*/ 573136 h 2054575"/>
              <a:gd name="connsiteX263" fmla="*/ 1117124 w 5252326"/>
              <a:gd name="connsiteY263" fmla="*/ 575834 h 2054575"/>
              <a:gd name="connsiteX264" fmla="*/ 1122521 w 5252326"/>
              <a:gd name="connsiteY264" fmla="*/ 601739 h 2054575"/>
              <a:gd name="connsiteX265" fmla="*/ 1238554 w 5252326"/>
              <a:gd name="connsiteY265" fmla="*/ 732343 h 2054575"/>
              <a:gd name="connsiteX266" fmla="*/ 1133855 w 5252326"/>
              <a:gd name="connsiteY266" fmla="*/ 883455 h 2054575"/>
              <a:gd name="connsiteX267" fmla="*/ 953060 w 5252326"/>
              <a:gd name="connsiteY267" fmla="*/ 785232 h 2054575"/>
              <a:gd name="connsiteX268" fmla="*/ 1048045 w 5252326"/>
              <a:gd name="connsiteY268" fmla="*/ 604977 h 2054575"/>
              <a:gd name="connsiteX269" fmla="*/ 1071791 w 5252326"/>
              <a:gd name="connsiteY269" fmla="*/ 572596 h 2054575"/>
              <a:gd name="connsiteX270" fmla="*/ 1040489 w 5252326"/>
              <a:gd name="connsiteY270" fmla="*/ 566660 h 2054575"/>
              <a:gd name="connsiteX271" fmla="*/ 945505 w 5252326"/>
              <a:gd name="connsiteY271" fmla="*/ 568279 h 2054575"/>
              <a:gd name="connsiteX272" fmla="*/ 854837 w 5252326"/>
              <a:gd name="connsiteY272" fmla="*/ 511612 h 2054575"/>
              <a:gd name="connsiteX273" fmla="*/ 851599 w 5252326"/>
              <a:gd name="connsiteY273" fmla="*/ 448468 h 2054575"/>
              <a:gd name="connsiteX274" fmla="*/ 882361 w 5252326"/>
              <a:gd name="connsiteY274" fmla="*/ 397738 h 2054575"/>
              <a:gd name="connsiteX275" fmla="*/ 929854 w 5252326"/>
              <a:gd name="connsiteY275" fmla="*/ 369135 h 2054575"/>
              <a:gd name="connsiteX276" fmla="*/ 928774 w 5252326"/>
              <a:gd name="connsiteY276" fmla="*/ 226658 h 2054575"/>
              <a:gd name="connsiteX277" fmla="*/ 936330 w 5252326"/>
              <a:gd name="connsiteY277" fmla="*/ 211547 h 2054575"/>
              <a:gd name="connsiteX278" fmla="*/ 955219 w 5252326"/>
              <a:gd name="connsiteY278" fmla="*/ 182943 h 2054575"/>
              <a:gd name="connsiteX279" fmla="*/ 926076 w 5252326"/>
              <a:gd name="connsiteY279" fmla="*/ 174308 h 2054575"/>
              <a:gd name="connsiteX280" fmla="*/ 705884 w 5252326"/>
              <a:gd name="connsiteY280" fmla="*/ 174848 h 2054575"/>
              <a:gd name="connsiteX281" fmla="*/ 208295 w 5252326"/>
              <a:gd name="connsiteY281" fmla="*/ 170531 h 2054575"/>
              <a:gd name="connsiteX282" fmla="*/ 24802 w 5252326"/>
              <a:gd name="connsiteY282" fmla="*/ 174308 h 2054575"/>
              <a:gd name="connsiteX283" fmla="*/ 8071 w 5252326"/>
              <a:gd name="connsiteY283" fmla="*/ 167292 h 2054575"/>
              <a:gd name="connsiteX284" fmla="*/ 1055 w 5252326"/>
              <a:gd name="connsiteY284" fmla="*/ 154340 h 2054575"/>
              <a:gd name="connsiteX285" fmla="*/ 14548 w 5252326"/>
              <a:gd name="connsiteY285" fmla="*/ 151102 h 2054575"/>
              <a:gd name="connsiteX286" fmla="*/ 116548 w 5252326"/>
              <a:gd name="connsiteY286" fmla="*/ 132753 h 2054575"/>
              <a:gd name="connsiteX287" fmla="*/ 519153 w 5252326"/>
              <a:gd name="connsiteY287" fmla="*/ 75006 h 2054575"/>
              <a:gd name="connsiteX288" fmla="*/ 692932 w 5252326"/>
              <a:gd name="connsiteY288" fmla="*/ 58276 h 2054575"/>
              <a:gd name="connsiteX289" fmla="*/ 884520 w 5252326"/>
              <a:gd name="connsiteY289" fmla="*/ 66371 h 2054575"/>
              <a:gd name="connsiteX290" fmla="*/ 938489 w 5252326"/>
              <a:gd name="connsiteY290" fmla="*/ 70149 h 2054575"/>
              <a:gd name="connsiteX291" fmla="*/ 987060 w 5252326"/>
              <a:gd name="connsiteY291" fmla="*/ 73387 h 2054575"/>
              <a:gd name="connsiteX292" fmla="*/ 1008648 w 5252326"/>
              <a:gd name="connsiteY292" fmla="*/ 69609 h 2054575"/>
              <a:gd name="connsiteX293" fmla="*/ 1086287 w 5252326"/>
              <a:gd name="connsiteY293" fmla="*/ 167 h 2054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</a:cxnLst>
            <a:rect l="l" t="t" r="r" b="b"/>
            <a:pathLst>
              <a:path w="5252326" h="2054575">
                <a:moveTo>
                  <a:pt x="2530020" y="1586124"/>
                </a:moveTo>
                <a:cubicBezTo>
                  <a:pt x="2520306" y="1585584"/>
                  <a:pt x="2514369" y="1591521"/>
                  <a:pt x="2508973" y="1597458"/>
                </a:cubicBezTo>
                <a:cubicBezTo>
                  <a:pt x="2483607" y="1625521"/>
                  <a:pt x="2483068" y="1658442"/>
                  <a:pt x="2493861" y="1692442"/>
                </a:cubicBezTo>
                <a:cubicBezTo>
                  <a:pt x="2498719" y="1708633"/>
                  <a:pt x="2503576" y="1726442"/>
                  <a:pt x="2525703" y="1727522"/>
                </a:cubicBezTo>
                <a:cubicBezTo>
                  <a:pt x="2510052" y="1680029"/>
                  <a:pt x="2508973" y="1632537"/>
                  <a:pt x="2530020" y="1586124"/>
                </a:cubicBezTo>
                <a:close/>
                <a:moveTo>
                  <a:pt x="2626085" y="1561299"/>
                </a:moveTo>
                <a:cubicBezTo>
                  <a:pt x="2562941" y="1560759"/>
                  <a:pt x="2524084" y="1607712"/>
                  <a:pt x="2522465" y="1660601"/>
                </a:cubicBezTo>
                <a:cubicBezTo>
                  <a:pt x="2520846" y="1709173"/>
                  <a:pt x="2564021" y="1762062"/>
                  <a:pt x="2625005" y="1760982"/>
                </a:cubicBezTo>
                <a:cubicBezTo>
                  <a:pt x="2682212" y="1759903"/>
                  <a:pt x="2724847" y="1717807"/>
                  <a:pt x="2724847" y="1661140"/>
                </a:cubicBezTo>
                <a:cubicBezTo>
                  <a:pt x="2725387" y="1603394"/>
                  <a:pt x="2683831" y="1561838"/>
                  <a:pt x="2626085" y="1561299"/>
                </a:cubicBezTo>
                <a:close/>
                <a:moveTo>
                  <a:pt x="2626625" y="1511108"/>
                </a:moveTo>
                <a:cubicBezTo>
                  <a:pt x="2711895" y="1512187"/>
                  <a:pt x="2775038" y="1575870"/>
                  <a:pt x="2775038" y="1661680"/>
                </a:cubicBezTo>
                <a:cubicBezTo>
                  <a:pt x="2775038" y="1746411"/>
                  <a:pt x="2709736" y="1810633"/>
                  <a:pt x="2624466" y="1810094"/>
                </a:cubicBezTo>
                <a:cubicBezTo>
                  <a:pt x="2551069" y="1810094"/>
                  <a:pt x="2467417" y="1749109"/>
                  <a:pt x="2466338" y="1656283"/>
                </a:cubicBezTo>
                <a:cubicBezTo>
                  <a:pt x="2465259" y="1563997"/>
                  <a:pt x="2559164" y="1510028"/>
                  <a:pt x="2626625" y="1511108"/>
                </a:cubicBezTo>
                <a:close/>
                <a:moveTo>
                  <a:pt x="2624466" y="1404791"/>
                </a:moveTo>
                <a:cubicBezTo>
                  <a:pt x="2473894" y="1405330"/>
                  <a:pt x="2365417" y="1533776"/>
                  <a:pt x="2371893" y="1661141"/>
                </a:cubicBezTo>
                <a:cubicBezTo>
                  <a:pt x="2367036" y="1797682"/>
                  <a:pt x="2488465" y="1913714"/>
                  <a:pt x="2621767" y="1915333"/>
                </a:cubicBezTo>
                <a:cubicBezTo>
                  <a:pt x="2762625" y="1916952"/>
                  <a:pt x="2875420" y="1798761"/>
                  <a:pt x="2879737" y="1670316"/>
                </a:cubicBezTo>
                <a:cubicBezTo>
                  <a:pt x="2884054" y="1531077"/>
                  <a:pt x="2772879" y="1404251"/>
                  <a:pt x="2624466" y="1404791"/>
                </a:cubicBezTo>
                <a:close/>
                <a:moveTo>
                  <a:pt x="2625545" y="1354060"/>
                </a:moveTo>
                <a:cubicBezTo>
                  <a:pt x="2797165" y="1358917"/>
                  <a:pt x="2931547" y="1485743"/>
                  <a:pt x="2931547" y="1660602"/>
                </a:cubicBezTo>
                <a:cubicBezTo>
                  <a:pt x="2931547" y="1833840"/>
                  <a:pt x="2799324" y="1966603"/>
                  <a:pt x="2625545" y="1966603"/>
                </a:cubicBezTo>
                <a:cubicBezTo>
                  <a:pt x="2452306" y="1966603"/>
                  <a:pt x="2318464" y="1834380"/>
                  <a:pt x="2319543" y="1658982"/>
                </a:cubicBezTo>
                <a:cubicBezTo>
                  <a:pt x="2320083" y="1486823"/>
                  <a:pt x="2452306" y="1358917"/>
                  <a:pt x="2625545" y="1354060"/>
                </a:cubicBezTo>
                <a:close/>
                <a:moveTo>
                  <a:pt x="2626085" y="1328695"/>
                </a:moveTo>
                <a:cubicBezTo>
                  <a:pt x="2432877" y="1330314"/>
                  <a:pt x="2291480" y="1479267"/>
                  <a:pt x="2292559" y="1661141"/>
                </a:cubicBezTo>
                <a:cubicBezTo>
                  <a:pt x="2293639" y="1844095"/>
                  <a:pt x="2436655" y="1993048"/>
                  <a:pt x="2626085" y="1992508"/>
                </a:cubicBezTo>
                <a:cubicBezTo>
                  <a:pt x="2817133" y="1991968"/>
                  <a:pt x="2957991" y="1842475"/>
                  <a:pt x="2958531" y="1660062"/>
                </a:cubicBezTo>
                <a:cubicBezTo>
                  <a:pt x="2959070" y="1478188"/>
                  <a:pt x="2815514" y="1330314"/>
                  <a:pt x="2626085" y="1328695"/>
                </a:cubicBezTo>
                <a:close/>
                <a:moveTo>
                  <a:pt x="2727006" y="1232091"/>
                </a:moveTo>
                <a:lnTo>
                  <a:pt x="2302266" y="1232629"/>
                </a:lnTo>
                <a:lnTo>
                  <a:pt x="2302273" y="1232631"/>
                </a:lnTo>
                <a:lnTo>
                  <a:pt x="2727194" y="1232092"/>
                </a:lnTo>
                <a:close/>
                <a:moveTo>
                  <a:pt x="2252164" y="1161344"/>
                </a:moveTo>
                <a:lnTo>
                  <a:pt x="2264698" y="1178730"/>
                </a:lnTo>
                <a:lnTo>
                  <a:pt x="2273664" y="1193300"/>
                </a:lnTo>
                <a:lnTo>
                  <a:pt x="2269892" y="1182979"/>
                </a:lnTo>
                <a:close/>
                <a:moveTo>
                  <a:pt x="2238591" y="1143583"/>
                </a:moveTo>
                <a:lnTo>
                  <a:pt x="2239007" y="1144122"/>
                </a:lnTo>
                <a:lnTo>
                  <a:pt x="3015198" y="1144122"/>
                </a:lnTo>
                <a:cubicBezTo>
                  <a:pt x="3003325" y="1158693"/>
                  <a:pt x="2994690" y="1171106"/>
                  <a:pt x="2984436" y="1182440"/>
                </a:cubicBezTo>
                <a:cubicBezTo>
                  <a:pt x="2976340" y="1191614"/>
                  <a:pt x="2971483" y="1201868"/>
                  <a:pt x="2973642" y="1214281"/>
                </a:cubicBezTo>
                <a:cubicBezTo>
                  <a:pt x="2974721" y="1221567"/>
                  <a:pt x="2973777" y="1226154"/>
                  <a:pt x="2970741" y="1228920"/>
                </a:cubicBezTo>
                <a:lnTo>
                  <a:pt x="2955294" y="1232630"/>
                </a:lnTo>
                <a:lnTo>
                  <a:pt x="2955832" y="1232631"/>
                </a:lnTo>
                <a:cubicBezTo>
                  <a:pt x="2970404" y="1233171"/>
                  <a:pt x="2976340" y="1228853"/>
                  <a:pt x="2974181" y="1214282"/>
                </a:cubicBezTo>
                <a:cubicBezTo>
                  <a:pt x="2972023" y="1201869"/>
                  <a:pt x="2976880" y="1191615"/>
                  <a:pt x="2984975" y="1182440"/>
                </a:cubicBezTo>
                <a:cubicBezTo>
                  <a:pt x="2994689" y="1171107"/>
                  <a:pt x="3003864" y="1158694"/>
                  <a:pt x="3015737" y="1143583"/>
                </a:cubicBezTo>
                <a:cubicBezTo>
                  <a:pt x="2755609" y="1143583"/>
                  <a:pt x="2498719" y="1143583"/>
                  <a:pt x="2238591" y="1143583"/>
                </a:cubicBezTo>
                <a:close/>
                <a:moveTo>
                  <a:pt x="3137166" y="1097170"/>
                </a:moveTo>
                <a:cubicBezTo>
                  <a:pt x="3155516" y="1097170"/>
                  <a:pt x="3160913" y="1102027"/>
                  <a:pt x="3160373" y="1120376"/>
                </a:cubicBezTo>
                <a:cubicBezTo>
                  <a:pt x="3159833" y="1134408"/>
                  <a:pt x="3156056" y="1140345"/>
                  <a:pt x="3141484" y="1138726"/>
                </a:cubicBezTo>
                <a:cubicBezTo>
                  <a:pt x="3130151" y="1137646"/>
                  <a:pt x="3118278" y="1138726"/>
                  <a:pt x="3101547" y="1138726"/>
                </a:cubicBezTo>
                <a:cubicBezTo>
                  <a:pt x="3112341" y="1152758"/>
                  <a:pt x="3120976" y="1163012"/>
                  <a:pt x="3129071" y="1173805"/>
                </a:cubicBezTo>
                <a:cubicBezTo>
                  <a:pt x="3152278" y="1203488"/>
                  <a:pt x="3150119" y="1224536"/>
                  <a:pt x="3124754" y="1253139"/>
                </a:cubicBezTo>
                <a:cubicBezTo>
                  <a:pt x="3108563" y="1271488"/>
                  <a:pt x="3090754" y="1280123"/>
                  <a:pt x="3067007" y="1276346"/>
                </a:cubicBezTo>
                <a:cubicBezTo>
                  <a:pt x="3045420" y="1273107"/>
                  <a:pt x="3021674" y="1284441"/>
                  <a:pt x="3002245" y="1265552"/>
                </a:cubicBezTo>
                <a:cubicBezTo>
                  <a:pt x="2994689" y="1292536"/>
                  <a:pt x="2968785" y="1303869"/>
                  <a:pt x="2953674" y="1324377"/>
                </a:cubicBezTo>
                <a:cubicBezTo>
                  <a:pt x="2954213" y="1365394"/>
                  <a:pt x="2954213" y="1405870"/>
                  <a:pt x="2954213" y="1446886"/>
                </a:cubicBezTo>
                <a:cubicBezTo>
                  <a:pt x="2953674" y="1458220"/>
                  <a:pt x="2956372" y="1467934"/>
                  <a:pt x="2961769" y="1478188"/>
                </a:cubicBezTo>
                <a:cubicBezTo>
                  <a:pt x="3032467" y="1611490"/>
                  <a:pt x="3032467" y="1744792"/>
                  <a:pt x="2952594" y="1872698"/>
                </a:cubicBezTo>
                <a:cubicBezTo>
                  <a:pt x="2872721" y="2000064"/>
                  <a:pt x="2752371" y="2061048"/>
                  <a:pt x="2601799" y="2054032"/>
                </a:cubicBezTo>
                <a:cubicBezTo>
                  <a:pt x="2324401" y="2041080"/>
                  <a:pt x="2153860" y="1737776"/>
                  <a:pt x="2282845" y="1489521"/>
                </a:cubicBezTo>
                <a:cubicBezTo>
                  <a:pt x="2287702" y="1480886"/>
                  <a:pt x="2292019" y="1472791"/>
                  <a:pt x="2296877" y="1464156"/>
                </a:cubicBezTo>
                <a:cubicBezTo>
                  <a:pt x="2296877" y="1424759"/>
                  <a:pt x="2295258" y="1385362"/>
                  <a:pt x="2296337" y="1345965"/>
                </a:cubicBezTo>
                <a:cubicBezTo>
                  <a:pt x="2296877" y="1328695"/>
                  <a:pt x="2291480" y="1316282"/>
                  <a:pt x="2279067" y="1304409"/>
                </a:cubicBezTo>
                <a:cubicBezTo>
                  <a:pt x="2267194" y="1293076"/>
                  <a:pt x="2248845" y="1284981"/>
                  <a:pt x="2252083" y="1262853"/>
                </a:cubicBezTo>
                <a:cubicBezTo>
                  <a:pt x="2219702" y="1286599"/>
                  <a:pt x="2183003" y="1279044"/>
                  <a:pt x="2150622" y="1274187"/>
                </a:cubicBezTo>
                <a:cubicBezTo>
                  <a:pt x="2106368" y="1267711"/>
                  <a:pt x="2089637" y="1210504"/>
                  <a:pt x="2117701" y="1175964"/>
                </a:cubicBezTo>
                <a:cubicBezTo>
                  <a:pt x="2126876" y="1165170"/>
                  <a:pt x="2135511" y="1153837"/>
                  <a:pt x="2147924" y="1138726"/>
                </a:cubicBezTo>
                <a:cubicBezTo>
                  <a:pt x="2130654" y="1138726"/>
                  <a:pt x="2117701" y="1137646"/>
                  <a:pt x="2104749" y="1138726"/>
                </a:cubicBezTo>
                <a:cubicBezTo>
                  <a:pt x="2088558" y="1139805"/>
                  <a:pt x="2091257" y="1128472"/>
                  <a:pt x="2091796" y="1119297"/>
                </a:cubicBezTo>
                <a:cubicBezTo>
                  <a:pt x="2092336" y="1110662"/>
                  <a:pt x="2085860" y="1096630"/>
                  <a:pt x="2104209" y="1097710"/>
                </a:cubicBezTo>
                <a:cubicBezTo>
                  <a:pt x="2107447" y="1097710"/>
                  <a:pt x="2111225" y="1097710"/>
                  <a:pt x="2114463" y="1097710"/>
                </a:cubicBezTo>
                <a:cubicBezTo>
                  <a:pt x="2455004" y="1097710"/>
                  <a:pt x="2796085" y="1097710"/>
                  <a:pt x="3137166" y="1097170"/>
                </a:cubicBezTo>
                <a:close/>
                <a:moveTo>
                  <a:pt x="3762662" y="796025"/>
                </a:moveTo>
                <a:cubicBezTo>
                  <a:pt x="3823106" y="796025"/>
                  <a:pt x="3874916" y="847835"/>
                  <a:pt x="3874916" y="908819"/>
                </a:cubicBezTo>
                <a:cubicBezTo>
                  <a:pt x="3875996" y="970883"/>
                  <a:pt x="3825805" y="1022153"/>
                  <a:pt x="3764281" y="1023233"/>
                </a:cubicBezTo>
                <a:cubicBezTo>
                  <a:pt x="3703836" y="1024312"/>
                  <a:pt x="3651487" y="972502"/>
                  <a:pt x="3650947" y="911518"/>
                </a:cubicBezTo>
                <a:cubicBezTo>
                  <a:pt x="3650407" y="848914"/>
                  <a:pt x="3701138" y="796565"/>
                  <a:pt x="3762662" y="796025"/>
                </a:cubicBezTo>
                <a:close/>
                <a:moveTo>
                  <a:pt x="1480333" y="796025"/>
                </a:moveTo>
                <a:cubicBezTo>
                  <a:pt x="1541318" y="796565"/>
                  <a:pt x="1591508" y="848375"/>
                  <a:pt x="1591508" y="909899"/>
                </a:cubicBezTo>
                <a:cubicBezTo>
                  <a:pt x="1591508" y="971423"/>
                  <a:pt x="1540778" y="1022693"/>
                  <a:pt x="1479794" y="1023233"/>
                </a:cubicBezTo>
                <a:cubicBezTo>
                  <a:pt x="1419349" y="1023772"/>
                  <a:pt x="1367539" y="971963"/>
                  <a:pt x="1366999" y="910439"/>
                </a:cubicBezTo>
                <a:cubicBezTo>
                  <a:pt x="1366999" y="847835"/>
                  <a:pt x="1418809" y="795486"/>
                  <a:pt x="1480333" y="796025"/>
                </a:cubicBezTo>
                <a:close/>
                <a:moveTo>
                  <a:pt x="3762662" y="750152"/>
                </a:moveTo>
                <a:cubicBezTo>
                  <a:pt x="3673074" y="750152"/>
                  <a:pt x="3601296" y="821390"/>
                  <a:pt x="3601296" y="910439"/>
                </a:cubicBezTo>
                <a:cubicBezTo>
                  <a:pt x="3601296" y="997328"/>
                  <a:pt x="3674693" y="1070185"/>
                  <a:pt x="3761583" y="1070185"/>
                </a:cubicBezTo>
                <a:cubicBezTo>
                  <a:pt x="3851170" y="1070185"/>
                  <a:pt x="3924568" y="996788"/>
                  <a:pt x="3924028" y="907740"/>
                </a:cubicBezTo>
                <a:cubicBezTo>
                  <a:pt x="3924028" y="820311"/>
                  <a:pt x="3852250" y="750152"/>
                  <a:pt x="3762662" y="750152"/>
                </a:cubicBezTo>
                <a:close/>
                <a:moveTo>
                  <a:pt x="1480873" y="750152"/>
                </a:moveTo>
                <a:cubicBezTo>
                  <a:pt x="1390206" y="750152"/>
                  <a:pt x="1317348" y="820851"/>
                  <a:pt x="1317888" y="908819"/>
                </a:cubicBezTo>
                <a:cubicBezTo>
                  <a:pt x="1318428" y="997328"/>
                  <a:pt x="1390745" y="1069646"/>
                  <a:pt x="1479254" y="1070185"/>
                </a:cubicBezTo>
                <a:cubicBezTo>
                  <a:pt x="1567223" y="1070725"/>
                  <a:pt x="1641699" y="996788"/>
                  <a:pt x="1640620" y="909359"/>
                </a:cubicBezTo>
                <a:cubicBezTo>
                  <a:pt x="1640620" y="820851"/>
                  <a:pt x="1569381" y="750152"/>
                  <a:pt x="1480873" y="750152"/>
                </a:cubicBezTo>
                <a:close/>
                <a:moveTo>
                  <a:pt x="4152314" y="658945"/>
                </a:moveTo>
                <a:cubicBezTo>
                  <a:pt x="4200886" y="658945"/>
                  <a:pt x="4236505" y="695104"/>
                  <a:pt x="4236505" y="742597"/>
                </a:cubicBezTo>
                <a:cubicBezTo>
                  <a:pt x="4236505" y="788470"/>
                  <a:pt x="4199806" y="825169"/>
                  <a:pt x="4153393" y="825169"/>
                </a:cubicBezTo>
                <a:cubicBezTo>
                  <a:pt x="4105901" y="825169"/>
                  <a:pt x="4069742" y="789010"/>
                  <a:pt x="4070282" y="741517"/>
                </a:cubicBezTo>
                <a:cubicBezTo>
                  <a:pt x="4070282" y="694025"/>
                  <a:pt x="4105362" y="658945"/>
                  <a:pt x="4152314" y="658945"/>
                </a:cubicBezTo>
                <a:close/>
                <a:moveTo>
                  <a:pt x="1090680" y="658406"/>
                </a:moveTo>
                <a:cubicBezTo>
                  <a:pt x="1137633" y="658406"/>
                  <a:pt x="1172173" y="693485"/>
                  <a:pt x="1172173" y="741517"/>
                </a:cubicBezTo>
                <a:cubicBezTo>
                  <a:pt x="1172173" y="789549"/>
                  <a:pt x="1136014" y="825708"/>
                  <a:pt x="1088521" y="825169"/>
                </a:cubicBezTo>
                <a:cubicBezTo>
                  <a:pt x="1041569" y="824629"/>
                  <a:pt x="1005410" y="787391"/>
                  <a:pt x="1005950" y="739359"/>
                </a:cubicBezTo>
                <a:cubicBezTo>
                  <a:pt x="1006489" y="694025"/>
                  <a:pt x="1043188" y="658406"/>
                  <a:pt x="1090680" y="658406"/>
                </a:cubicBezTo>
                <a:close/>
                <a:moveTo>
                  <a:pt x="4153933" y="625485"/>
                </a:moveTo>
                <a:cubicBezTo>
                  <a:pt x="4087552" y="625485"/>
                  <a:pt x="4037361" y="675676"/>
                  <a:pt x="4037361" y="742597"/>
                </a:cubicBezTo>
                <a:cubicBezTo>
                  <a:pt x="4037361" y="808978"/>
                  <a:pt x="4088092" y="859169"/>
                  <a:pt x="4155012" y="858629"/>
                </a:cubicBezTo>
                <a:cubicBezTo>
                  <a:pt x="4219235" y="858089"/>
                  <a:pt x="4270505" y="806280"/>
                  <a:pt x="4270505" y="741517"/>
                </a:cubicBezTo>
                <a:cubicBezTo>
                  <a:pt x="4269966" y="677295"/>
                  <a:pt x="4218156" y="626025"/>
                  <a:pt x="4153933" y="625485"/>
                </a:cubicBezTo>
                <a:close/>
                <a:moveTo>
                  <a:pt x="1090140" y="625485"/>
                </a:moveTo>
                <a:cubicBezTo>
                  <a:pt x="1024839" y="625485"/>
                  <a:pt x="972489" y="677295"/>
                  <a:pt x="972489" y="742597"/>
                </a:cubicBezTo>
                <a:cubicBezTo>
                  <a:pt x="972489" y="807899"/>
                  <a:pt x="1024839" y="858629"/>
                  <a:pt x="1091220" y="858629"/>
                </a:cubicBezTo>
                <a:cubicBezTo>
                  <a:pt x="1155982" y="858629"/>
                  <a:pt x="1205633" y="807359"/>
                  <a:pt x="1205633" y="742057"/>
                </a:cubicBezTo>
                <a:cubicBezTo>
                  <a:pt x="1205633" y="676215"/>
                  <a:pt x="1155442" y="626025"/>
                  <a:pt x="1090140" y="625485"/>
                </a:cubicBezTo>
                <a:close/>
                <a:moveTo>
                  <a:pt x="1086287" y="167"/>
                </a:moveTo>
                <a:cubicBezTo>
                  <a:pt x="1099214" y="-617"/>
                  <a:pt x="1112807" y="1339"/>
                  <a:pt x="1126299" y="6466"/>
                </a:cubicBezTo>
                <a:cubicBezTo>
                  <a:pt x="1138172" y="10784"/>
                  <a:pt x="1148966" y="16720"/>
                  <a:pt x="1158680" y="24276"/>
                </a:cubicBezTo>
                <a:cubicBezTo>
                  <a:pt x="1179728" y="38847"/>
                  <a:pt x="1176490" y="72848"/>
                  <a:pt x="1182426" y="83641"/>
                </a:cubicBezTo>
                <a:cubicBezTo>
                  <a:pt x="1195919" y="106848"/>
                  <a:pt x="1217506" y="93895"/>
                  <a:pt x="1234776" y="91736"/>
                </a:cubicBezTo>
                <a:cubicBezTo>
                  <a:pt x="1252585" y="89038"/>
                  <a:pt x="1269855" y="87959"/>
                  <a:pt x="1287665" y="86340"/>
                </a:cubicBezTo>
                <a:cubicBezTo>
                  <a:pt x="1301697" y="75546"/>
                  <a:pt x="1319506" y="79863"/>
                  <a:pt x="1335157" y="77165"/>
                </a:cubicBezTo>
                <a:cubicBezTo>
                  <a:pt x="1427983" y="62593"/>
                  <a:pt x="1979002" y="55038"/>
                  <a:pt x="2008684" y="53419"/>
                </a:cubicBezTo>
                <a:cubicBezTo>
                  <a:pt x="2014081" y="53419"/>
                  <a:pt x="2022177" y="51800"/>
                  <a:pt x="2022177" y="59355"/>
                </a:cubicBezTo>
                <a:cubicBezTo>
                  <a:pt x="2022177" y="67990"/>
                  <a:pt x="2014621" y="66371"/>
                  <a:pt x="2008145" y="66911"/>
                </a:cubicBezTo>
                <a:cubicBezTo>
                  <a:pt x="1968208" y="71228"/>
                  <a:pt x="1600682" y="128975"/>
                  <a:pt x="1581793" y="132213"/>
                </a:cubicBezTo>
                <a:cubicBezTo>
                  <a:pt x="1581793" y="132213"/>
                  <a:pt x="1476555" y="151102"/>
                  <a:pt x="1423666" y="160816"/>
                </a:cubicBezTo>
                <a:cubicBezTo>
                  <a:pt x="1378872" y="167292"/>
                  <a:pt x="1335157" y="180785"/>
                  <a:pt x="1290903" y="189959"/>
                </a:cubicBezTo>
                <a:cubicBezTo>
                  <a:pt x="1280649" y="194277"/>
                  <a:pt x="1268776" y="194277"/>
                  <a:pt x="1260681" y="203451"/>
                </a:cubicBezTo>
                <a:cubicBezTo>
                  <a:pt x="1274713" y="213166"/>
                  <a:pt x="1276332" y="226658"/>
                  <a:pt x="1275792" y="242309"/>
                </a:cubicBezTo>
                <a:cubicBezTo>
                  <a:pt x="1274713" y="270372"/>
                  <a:pt x="1275252" y="298976"/>
                  <a:pt x="1275252" y="327039"/>
                </a:cubicBezTo>
                <a:cubicBezTo>
                  <a:pt x="1275252" y="335674"/>
                  <a:pt x="1275252" y="343770"/>
                  <a:pt x="1287125" y="344309"/>
                </a:cubicBezTo>
                <a:cubicBezTo>
                  <a:pt x="1424745" y="322182"/>
                  <a:pt x="1561825" y="293039"/>
                  <a:pt x="1698905" y="267134"/>
                </a:cubicBezTo>
                <a:cubicBezTo>
                  <a:pt x="1825731" y="243388"/>
                  <a:pt x="1952017" y="221261"/>
                  <a:pt x="2077764" y="193197"/>
                </a:cubicBezTo>
                <a:cubicBezTo>
                  <a:pt x="2149542" y="177546"/>
                  <a:pt x="2218082" y="149483"/>
                  <a:pt x="2288781" y="131134"/>
                </a:cubicBezTo>
                <a:cubicBezTo>
                  <a:pt x="2457703" y="87419"/>
                  <a:pt x="2629322" y="83102"/>
                  <a:pt x="2802022" y="104689"/>
                </a:cubicBezTo>
                <a:cubicBezTo>
                  <a:pt x="2955292" y="123578"/>
                  <a:pt x="3102087" y="168911"/>
                  <a:pt x="3249421" y="212086"/>
                </a:cubicBezTo>
                <a:cubicBezTo>
                  <a:pt x="3338469" y="237991"/>
                  <a:pt x="3431295" y="248785"/>
                  <a:pt x="3521962" y="266595"/>
                </a:cubicBezTo>
                <a:cubicBezTo>
                  <a:pt x="3636375" y="288722"/>
                  <a:pt x="3749169" y="317865"/>
                  <a:pt x="3863582" y="336754"/>
                </a:cubicBezTo>
                <a:cubicBezTo>
                  <a:pt x="3899202" y="342690"/>
                  <a:pt x="3934821" y="347008"/>
                  <a:pt x="3970440" y="351865"/>
                </a:cubicBezTo>
                <a:cubicBezTo>
                  <a:pt x="3976377" y="320563"/>
                  <a:pt x="3971519" y="289261"/>
                  <a:pt x="3973139" y="257960"/>
                </a:cubicBezTo>
                <a:cubicBezTo>
                  <a:pt x="3974218" y="243388"/>
                  <a:pt x="3974218" y="229356"/>
                  <a:pt x="3974758" y="214785"/>
                </a:cubicBezTo>
                <a:cubicBezTo>
                  <a:pt x="3979615" y="209928"/>
                  <a:pt x="3989329" y="208848"/>
                  <a:pt x="3987710" y="198594"/>
                </a:cubicBezTo>
                <a:cubicBezTo>
                  <a:pt x="3987710" y="198594"/>
                  <a:pt x="3988250" y="199134"/>
                  <a:pt x="3988250" y="199134"/>
                </a:cubicBezTo>
                <a:lnTo>
                  <a:pt x="3988250" y="199133"/>
                </a:lnTo>
                <a:lnTo>
                  <a:pt x="3988250" y="198594"/>
                </a:lnTo>
                <a:cubicBezTo>
                  <a:pt x="3988250" y="198594"/>
                  <a:pt x="3987710" y="198594"/>
                  <a:pt x="3987710" y="198594"/>
                </a:cubicBezTo>
                <a:cubicBezTo>
                  <a:pt x="3954250" y="190499"/>
                  <a:pt x="3921329" y="181864"/>
                  <a:pt x="3887868" y="173229"/>
                </a:cubicBezTo>
                <a:cubicBezTo>
                  <a:pt x="3853329" y="166213"/>
                  <a:pt x="3226754" y="64213"/>
                  <a:pt x="3215960" y="52879"/>
                </a:cubicBezTo>
                <a:cubicBezTo>
                  <a:pt x="3359517" y="58276"/>
                  <a:pt x="3928884" y="73387"/>
                  <a:pt x="3962345" y="86340"/>
                </a:cubicBezTo>
                <a:cubicBezTo>
                  <a:pt x="3988250" y="89578"/>
                  <a:pt x="4014155" y="92276"/>
                  <a:pt x="4039520" y="96054"/>
                </a:cubicBezTo>
                <a:cubicBezTo>
                  <a:pt x="4047615" y="97133"/>
                  <a:pt x="4054631" y="94435"/>
                  <a:pt x="4062187" y="94435"/>
                </a:cubicBezTo>
                <a:cubicBezTo>
                  <a:pt x="4068123" y="82562"/>
                  <a:pt x="4072980" y="69609"/>
                  <a:pt x="4087552" y="65292"/>
                </a:cubicBezTo>
                <a:cubicBezTo>
                  <a:pt x="4070822" y="46403"/>
                  <a:pt x="4073520" y="32371"/>
                  <a:pt x="4095107" y="23736"/>
                </a:cubicBezTo>
                <a:cubicBezTo>
                  <a:pt x="4102663" y="14561"/>
                  <a:pt x="4112917" y="10244"/>
                  <a:pt x="4124251" y="7006"/>
                </a:cubicBezTo>
                <a:cubicBezTo>
                  <a:pt x="4156092" y="530"/>
                  <a:pt x="4187933" y="-1089"/>
                  <a:pt x="4215997" y="19958"/>
                </a:cubicBezTo>
                <a:cubicBezTo>
                  <a:pt x="4221934" y="23196"/>
                  <a:pt x="4227330" y="25895"/>
                  <a:pt x="4232727" y="28593"/>
                </a:cubicBezTo>
                <a:cubicBezTo>
                  <a:pt x="4235426" y="39927"/>
                  <a:pt x="4238124" y="50720"/>
                  <a:pt x="4240823" y="62054"/>
                </a:cubicBezTo>
                <a:cubicBezTo>
                  <a:pt x="4242442" y="73927"/>
                  <a:pt x="4252156" y="70149"/>
                  <a:pt x="4258632" y="70149"/>
                </a:cubicBezTo>
                <a:cubicBezTo>
                  <a:pt x="4356315" y="66371"/>
                  <a:pt x="4453998" y="63133"/>
                  <a:pt x="4551681" y="57736"/>
                </a:cubicBezTo>
                <a:cubicBezTo>
                  <a:pt x="4605650" y="55038"/>
                  <a:pt x="5226288" y="147864"/>
                  <a:pt x="5233304" y="148943"/>
                </a:cubicBezTo>
                <a:cubicBezTo>
                  <a:pt x="5240320" y="150023"/>
                  <a:pt x="5253812" y="149483"/>
                  <a:pt x="5252193" y="158657"/>
                </a:cubicBezTo>
                <a:cubicBezTo>
                  <a:pt x="5250034" y="164594"/>
                  <a:pt x="5243558" y="176467"/>
                  <a:pt x="5231145" y="176467"/>
                </a:cubicBezTo>
                <a:cubicBezTo>
                  <a:pt x="5225209" y="176467"/>
                  <a:pt x="4375204" y="178086"/>
                  <a:pt x="4311521" y="182404"/>
                </a:cubicBezTo>
                <a:cubicBezTo>
                  <a:pt x="4306124" y="182943"/>
                  <a:pt x="4300728" y="181324"/>
                  <a:pt x="4295331" y="180785"/>
                </a:cubicBezTo>
                <a:cubicBezTo>
                  <a:pt x="4295331" y="182404"/>
                  <a:pt x="4295871" y="183483"/>
                  <a:pt x="4295871" y="185102"/>
                </a:cubicBezTo>
                <a:cubicBezTo>
                  <a:pt x="4302347" y="195896"/>
                  <a:pt x="4303966" y="209928"/>
                  <a:pt x="4317998" y="215864"/>
                </a:cubicBezTo>
                <a:cubicBezTo>
                  <a:pt x="4321775" y="217483"/>
                  <a:pt x="4321236" y="223420"/>
                  <a:pt x="4321236" y="227197"/>
                </a:cubicBezTo>
                <a:cubicBezTo>
                  <a:pt x="4320696" y="275230"/>
                  <a:pt x="4320696" y="323801"/>
                  <a:pt x="4320156" y="371833"/>
                </a:cubicBezTo>
                <a:cubicBezTo>
                  <a:pt x="4334188" y="379928"/>
                  <a:pt x="4351998" y="381547"/>
                  <a:pt x="4362791" y="395579"/>
                </a:cubicBezTo>
                <a:cubicBezTo>
                  <a:pt x="4382760" y="410691"/>
                  <a:pt x="4394093" y="431199"/>
                  <a:pt x="4399490" y="454945"/>
                </a:cubicBezTo>
                <a:cubicBezTo>
                  <a:pt x="4406506" y="475453"/>
                  <a:pt x="4406506" y="494881"/>
                  <a:pt x="4395712" y="513770"/>
                </a:cubicBezTo>
                <a:cubicBezTo>
                  <a:pt x="4378982" y="553707"/>
                  <a:pt x="4346601" y="569898"/>
                  <a:pt x="4305585" y="570977"/>
                </a:cubicBezTo>
                <a:cubicBezTo>
                  <a:pt x="4273743" y="571517"/>
                  <a:pt x="4241902" y="569358"/>
                  <a:pt x="4210060" y="569358"/>
                </a:cubicBezTo>
                <a:cubicBezTo>
                  <a:pt x="4199807" y="569358"/>
                  <a:pt x="4187933" y="566120"/>
                  <a:pt x="4178759" y="575295"/>
                </a:cubicBezTo>
                <a:cubicBezTo>
                  <a:pt x="4176060" y="595803"/>
                  <a:pt x="4186314" y="602279"/>
                  <a:pt x="4204664" y="608215"/>
                </a:cubicBezTo>
                <a:cubicBezTo>
                  <a:pt x="4272124" y="629263"/>
                  <a:pt x="4313141" y="698882"/>
                  <a:pt x="4301807" y="767422"/>
                </a:cubicBezTo>
                <a:cubicBezTo>
                  <a:pt x="4289394" y="840820"/>
                  <a:pt x="4228949" y="892090"/>
                  <a:pt x="4155552" y="891550"/>
                </a:cubicBezTo>
                <a:cubicBezTo>
                  <a:pt x="4084853" y="891010"/>
                  <a:pt x="4023869" y="838661"/>
                  <a:pt x="4013075" y="770121"/>
                </a:cubicBezTo>
                <a:cubicBezTo>
                  <a:pt x="4001742" y="697803"/>
                  <a:pt x="4043837" y="628723"/>
                  <a:pt x="4111838" y="607136"/>
                </a:cubicBezTo>
                <a:cubicBezTo>
                  <a:pt x="4117234" y="605517"/>
                  <a:pt x="4122631" y="604977"/>
                  <a:pt x="4128028" y="603898"/>
                </a:cubicBezTo>
                <a:cubicBezTo>
                  <a:pt x="4131266" y="601199"/>
                  <a:pt x="4133425" y="598501"/>
                  <a:pt x="4134504" y="595803"/>
                </a:cubicBezTo>
                <a:cubicBezTo>
                  <a:pt x="4134504" y="593104"/>
                  <a:pt x="4135044" y="590945"/>
                  <a:pt x="4135584" y="588787"/>
                </a:cubicBezTo>
                <a:cubicBezTo>
                  <a:pt x="4135044" y="585009"/>
                  <a:pt x="4134504" y="581231"/>
                  <a:pt x="4132885" y="577993"/>
                </a:cubicBezTo>
                <a:cubicBezTo>
                  <a:pt x="4129108" y="569358"/>
                  <a:pt x="4119393" y="574755"/>
                  <a:pt x="4112377" y="575295"/>
                </a:cubicBezTo>
                <a:cubicBezTo>
                  <a:pt x="4076758" y="578533"/>
                  <a:pt x="4041678" y="586088"/>
                  <a:pt x="4008218" y="600120"/>
                </a:cubicBezTo>
                <a:cubicBezTo>
                  <a:pt x="3996345" y="609295"/>
                  <a:pt x="3986631" y="620628"/>
                  <a:pt x="3976377" y="631422"/>
                </a:cubicBezTo>
                <a:cubicBezTo>
                  <a:pt x="3953170" y="656247"/>
                  <a:pt x="3921329" y="665962"/>
                  <a:pt x="3888408" y="670819"/>
                </a:cubicBezTo>
                <a:cubicBezTo>
                  <a:pt x="3863582" y="679993"/>
                  <a:pt x="3837678" y="681073"/>
                  <a:pt x="3811773" y="684311"/>
                </a:cubicBezTo>
                <a:cubicBezTo>
                  <a:pt x="3804757" y="685390"/>
                  <a:pt x="3797201" y="686470"/>
                  <a:pt x="3789646" y="687549"/>
                </a:cubicBezTo>
                <a:cubicBezTo>
                  <a:pt x="3785868" y="707517"/>
                  <a:pt x="3793963" y="714533"/>
                  <a:pt x="3814471" y="719391"/>
                </a:cubicBezTo>
                <a:cubicBezTo>
                  <a:pt x="3914313" y="742057"/>
                  <a:pt x="3978536" y="835963"/>
                  <a:pt x="3966662" y="936344"/>
                </a:cubicBezTo>
                <a:cubicBezTo>
                  <a:pt x="3955329" y="1036186"/>
                  <a:pt x="3869519" y="1112281"/>
                  <a:pt x="3768598" y="1112821"/>
                </a:cubicBezTo>
                <a:cubicBezTo>
                  <a:pt x="3668756" y="1113361"/>
                  <a:pt x="3581327" y="1037805"/>
                  <a:pt x="3569454" y="939582"/>
                </a:cubicBezTo>
                <a:cubicBezTo>
                  <a:pt x="3556502" y="837042"/>
                  <a:pt x="3619645" y="744216"/>
                  <a:pt x="3719487" y="718851"/>
                </a:cubicBezTo>
                <a:cubicBezTo>
                  <a:pt x="3727042" y="717232"/>
                  <a:pt x="3734598" y="716692"/>
                  <a:pt x="3742153" y="715613"/>
                </a:cubicBezTo>
                <a:cubicBezTo>
                  <a:pt x="3748629" y="689708"/>
                  <a:pt x="3747550" y="688089"/>
                  <a:pt x="3723264" y="689708"/>
                </a:cubicBezTo>
                <a:cubicBezTo>
                  <a:pt x="3686026" y="691867"/>
                  <a:pt x="3648788" y="687549"/>
                  <a:pt x="3611550" y="687549"/>
                </a:cubicBezTo>
                <a:cubicBezTo>
                  <a:pt x="3587803" y="687549"/>
                  <a:pt x="3564597" y="690248"/>
                  <a:pt x="3542470" y="699962"/>
                </a:cubicBezTo>
                <a:cubicBezTo>
                  <a:pt x="3527898" y="706438"/>
                  <a:pt x="3516025" y="716152"/>
                  <a:pt x="3515485" y="733422"/>
                </a:cubicBezTo>
                <a:cubicBezTo>
                  <a:pt x="3510089" y="857010"/>
                  <a:pt x="3513866" y="980059"/>
                  <a:pt x="3564597" y="1095551"/>
                </a:cubicBezTo>
                <a:cubicBezTo>
                  <a:pt x="3610470" y="1199710"/>
                  <a:pt x="3617486" y="1310346"/>
                  <a:pt x="3627740" y="1420981"/>
                </a:cubicBezTo>
                <a:cubicBezTo>
                  <a:pt x="3627740" y="1421521"/>
                  <a:pt x="3627740" y="1421521"/>
                  <a:pt x="3627740" y="1421521"/>
                </a:cubicBezTo>
                <a:cubicBezTo>
                  <a:pt x="3629359" y="1426918"/>
                  <a:pt x="3630439" y="1432855"/>
                  <a:pt x="3632058" y="1438251"/>
                </a:cubicBezTo>
                <a:cubicBezTo>
                  <a:pt x="3647708" y="1450125"/>
                  <a:pt x="3637994" y="1466855"/>
                  <a:pt x="3637994" y="1480886"/>
                </a:cubicBezTo>
                <a:cubicBezTo>
                  <a:pt x="3637994" y="1490601"/>
                  <a:pt x="3624502" y="1486283"/>
                  <a:pt x="3616947" y="1486283"/>
                </a:cubicBezTo>
                <a:cubicBezTo>
                  <a:pt x="3582407" y="1486823"/>
                  <a:pt x="3547867" y="1486283"/>
                  <a:pt x="3513327" y="1486823"/>
                </a:cubicBezTo>
                <a:cubicBezTo>
                  <a:pt x="3500374" y="1487363"/>
                  <a:pt x="3495517" y="1482506"/>
                  <a:pt x="3497136" y="1470093"/>
                </a:cubicBezTo>
                <a:cubicBezTo>
                  <a:pt x="3497676" y="1462537"/>
                  <a:pt x="3497676" y="1454982"/>
                  <a:pt x="3497136" y="1447426"/>
                </a:cubicBezTo>
                <a:cubicBezTo>
                  <a:pt x="3497136" y="1438251"/>
                  <a:pt x="3503073" y="1437712"/>
                  <a:pt x="3509549" y="1438251"/>
                </a:cubicBezTo>
                <a:cubicBezTo>
                  <a:pt x="3509549" y="1428537"/>
                  <a:pt x="3510089" y="1419362"/>
                  <a:pt x="3510628" y="1409648"/>
                </a:cubicBezTo>
                <a:cubicBezTo>
                  <a:pt x="3500374" y="1332473"/>
                  <a:pt x="3484724" y="1255838"/>
                  <a:pt x="3460438" y="1181361"/>
                </a:cubicBezTo>
                <a:cubicBezTo>
                  <a:pt x="3450184" y="1150059"/>
                  <a:pt x="3436692" y="1120916"/>
                  <a:pt x="3419961" y="1092853"/>
                </a:cubicBezTo>
                <a:cubicBezTo>
                  <a:pt x="3387580" y="1038345"/>
                  <a:pt x="3377866" y="976820"/>
                  <a:pt x="3369231" y="914757"/>
                </a:cubicBezTo>
                <a:cubicBezTo>
                  <a:pt x="3367072" y="897487"/>
                  <a:pt x="3364913" y="880217"/>
                  <a:pt x="3364374" y="862947"/>
                </a:cubicBezTo>
                <a:cubicBezTo>
                  <a:pt x="3363834" y="847836"/>
                  <a:pt x="3357898" y="844058"/>
                  <a:pt x="3343866" y="844598"/>
                </a:cubicBezTo>
                <a:cubicBezTo>
                  <a:pt x="3307707" y="845677"/>
                  <a:pt x="3272088" y="845137"/>
                  <a:pt x="3235929" y="845137"/>
                </a:cubicBezTo>
                <a:cubicBezTo>
                  <a:pt x="3207865" y="845137"/>
                  <a:pt x="3187897" y="828947"/>
                  <a:pt x="3187357" y="800883"/>
                </a:cubicBezTo>
                <a:cubicBezTo>
                  <a:pt x="3186817" y="782534"/>
                  <a:pt x="3173865" y="777137"/>
                  <a:pt x="3163071" y="770661"/>
                </a:cubicBezTo>
                <a:cubicBezTo>
                  <a:pt x="3153357" y="764724"/>
                  <a:pt x="3154976" y="776597"/>
                  <a:pt x="3153357" y="780915"/>
                </a:cubicBezTo>
                <a:cubicBezTo>
                  <a:pt x="3139325" y="825709"/>
                  <a:pt x="3126373" y="871042"/>
                  <a:pt x="3111801" y="915836"/>
                </a:cubicBezTo>
                <a:cubicBezTo>
                  <a:pt x="3099928" y="951995"/>
                  <a:pt x="3085896" y="987614"/>
                  <a:pt x="3068087" y="1021075"/>
                </a:cubicBezTo>
                <a:cubicBezTo>
                  <a:pt x="3057832" y="1039424"/>
                  <a:pt x="3042721" y="1053995"/>
                  <a:pt x="3028150" y="1069646"/>
                </a:cubicBezTo>
                <a:cubicBezTo>
                  <a:pt x="3009261" y="1090154"/>
                  <a:pt x="2989832" y="1085297"/>
                  <a:pt x="2969324" y="1085837"/>
                </a:cubicBezTo>
                <a:cubicBezTo>
                  <a:pt x="2739418" y="1091234"/>
                  <a:pt x="2508973" y="1089615"/>
                  <a:pt x="2278527" y="1086916"/>
                </a:cubicBezTo>
                <a:cubicBezTo>
                  <a:pt x="2237511" y="1086377"/>
                  <a:pt x="2213225" y="1066948"/>
                  <a:pt x="2193257" y="1037805"/>
                </a:cubicBezTo>
                <a:cubicBezTo>
                  <a:pt x="2172749" y="1008122"/>
                  <a:pt x="2160336" y="973582"/>
                  <a:pt x="2147923" y="940122"/>
                </a:cubicBezTo>
                <a:cubicBezTo>
                  <a:pt x="2128495" y="888852"/>
                  <a:pt x="2112844" y="836502"/>
                  <a:pt x="2098272" y="784153"/>
                </a:cubicBezTo>
                <a:cubicBezTo>
                  <a:pt x="2096653" y="778756"/>
                  <a:pt x="2095034" y="773899"/>
                  <a:pt x="2092875" y="767422"/>
                </a:cubicBezTo>
                <a:cubicBezTo>
                  <a:pt x="2076685" y="776597"/>
                  <a:pt x="2063193" y="783073"/>
                  <a:pt x="2062113" y="805200"/>
                </a:cubicBezTo>
                <a:cubicBezTo>
                  <a:pt x="2060494" y="829486"/>
                  <a:pt x="2039986" y="844598"/>
                  <a:pt x="2015161" y="844598"/>
                </a:cubicBezTo>
                <a:cubicBezTo>
                  <a:pt x="1978462" y="844598"/>
                  <a:pt x="1941763" y="845137"/>
                  <a:pt x="1905065" y="844058"/>
                </a:cubicBezTo>
                <a:cubicBezTo>
                  <a:pt x="1891033" y="844058"/>
                  <a:pt x="1886176" y="847836"/>
                  <a:pt x="1885097" y="862407"/>
                </a:cubicBezTo>
                <a:cubicBezTo>
                  <a:pt x="1881858" y="914217"/>
                  <a:pt x="1874843" y="965487"/>
                  <a:pt x="1860811" y="1015678"/>
                </a:cubicBezTo>
                <a:cubicBezTo>
                  <a:pt x="1852176" y="1045360"/>
                  <a:pt x="1839763" y="1073964"/>
                  <a:pt x="1824112" y="1100948"/>
                </a:cubicBezTo>
                <a:cubicBezTo>
                  <a:pt x="1784175" y="1169488"/>
                  <a:pt x="1768524" y="1246123"/>
                  <a:pt x="1752334" y="1322759"/>
                </a:cubicBezTo>
                <a:cubicBezTo>
                  <a:pt x="1744778" y="1359457"/>
                  <a:pt x="1741000" y="1396696"/>
                  <a:pt x="1736143" y="1433394"/>
                </a:cubicBezTo>
                <a:cubicBezTo>
                  <a:pt x="1737223" y="1434474"/>
                  <a:pt x="1738842" y="1436093"/>
                  <a:pt x="1740461" y="1437172"/>
                </a:cubicBezTo>
                <a:cubicBezTo>
                  <a:pt x="1748016" y="1436093"/>
                  <a:pt x="1753953" y="1437172"/>
                  <a:pt x="1753413" y="1447426"/>
                </a:cubicBezTo>
                <a:cubicBezTo>
                  <a:pt x="1752874" y="1455521"/>
                  <a:pt x="1752874" y="1464156"/>
                  <a:pt x="1753413" y="1472251"/>
                </a:cubicBezTo>
                <a:cubicBezTo>
                  <a:pt x="1753953" y="1481966"/>
                  <a:pt x="1749635" y="1485204"/>
                  <a:pt x="1739921" y="1485204"/>
                </a:cubicBezTo>
                <a:cubicBezTo>
                  <a:pt x="1701604" y="1484664"/>
                  <a:pt x="1662746" y="1484664"/>
                  <a:pt x="1624429" y="1485204"/>
                </a:cubicBezTo>
                <a:cubicBezTo>
                  <a:pt x="1614714" y="1485204"/>
                  <a:pt x="1609317" y="1481426"/>
                  <a:pt x="1611476" y="1471712"/>
                </a:cubicBezTo>
                <a:cubicBezTo>
                  <a:pt x="1613635" y="1459839"/>
                  <a:pt x="1604460" y="1445807"/>
                  <a:pt x="1617952" y="1436093"/>
                </a:cubicBezTo>
                <a:cubicBezTo>
                  <a:pt x="1619571" y="1426378"/>
                  <a:pt x="1621190" y="1416664"/>
                  <a:pt x="1622809" y="1406950"/>
                </a:cubicBezTo>
                <a:cubicBezTo>
                  <a:pt x="1627667" y="1324917"/>
                  <a:pt x="1636841" y="1243425"/>
                  <a:pt x="1657889" y="1163552"/>
                </a:cubicBezTo>
                <a:cubicBezTo>
                  <a:pt x="1669762" y="1119297"/>
                  <a:pt x="1692969" y="1079361"/>
                  <a:pt x="1706461" y="1035646"/>
                </a:cubicBezTo>
                <a:cubicBezTo>
                  <a:pt x="1736683" y="936884"/>
                  <a:pt x="1737223" y="835423"/>
                  <a:pt x="1735064" y="733962"/>
                </a:cubicBezTo>
                <a:cubicBezTo>
                  <a:pt x="1734524" y="713454"/>
                  <a:pt x="1721572" y="702660"/>
                  <a:pt x="1704302" y="696184"/>
                </a:cubicBezTo>
                <a:cubicBezTo>
                  <a:pt x="1674619" y="684311"/>
                  <a:pt x="1643857" y="684851"/>
                  <a:pt x="1612555" y="685930"/>
                </a:cubicBezTo>
                <a:cubicBezTo>
                  <a:pt x="1584492" y="687009"/>
                  <a:pt x="1555889" y="687549"/>
                  <a:pt x="1527825" y="687549"/>
                </a:cubicBezTo>
                <a:cubicBezTo>
                  <a:pt x="1503539" y="687549"/>
                  <a:pt x="1502460" y="688628"/>
                  <a:pt x="1508936" y="713994"/>
                </a:cubicBezTo>
                <a:cubicBezTo>
                  <a:pt x="1588270" y="724787"/>
                  <a:pt x="1643318" y="768502"/>
                  <a:pt x="1670302" y="842439"/>
                </a:cubicBezTo>
                <a:cubicBezTo>
                  <a:pt x="1699445" y="921233"/>
                  <a:pt x="1682715" y="993011"/>
                  <a:pt x="1624429" y="1052916"/>
                </a:cubicBezTo>
                <a:cubicBezTo>
                  <a:pt x="1564524" y="1113900"/>
                  <a:pt x="1472777" y="1128472"/>
                  <a:pt x="1396681" y="1091773"/>
                </a:cubicBezTo>
                <a:cubicBezTo>
                  <a:pt x="1320046" y="1054535"/>
                  <a:pt x="1275252" y="974122"/>
                  <a:pt x="1284427" y="889391"/>
                </a:cubicBezTo>
                <a:cubicBezTo>
                  <a:pt x="1293062" y="805740"/>
                  <a:pt x="1354586" y="735041"/>
                  <a:pt x="1438237" y="717232"/>
                </a:cubicBezTo>
                <a:cubicBezTo>
                  <a:pt x="1459285" y="712914"/>
                  <a:pt x="1464142" y="703740"/>
                  <a:pt x="1461444" y="685930"/>
                </a:cubicBezTo>
                <a:cubicBezTo>
                  <a:pt x="1427983" y="679454"/>
                  <a:pt x="1393983" y="680533"/>
                  <a:pt x="1361602" y="669200"/>
                </a:cubicBezTo>
                <a:cubicBezTo>
                  <a:pt x="1323284" y="662724"/>
                  <a:pt x="1287125" y="651930"/>
                  <a:pt x="1262839" y="617930"/>
                </a:cubicBezTo>
                <a:cubicBezTo>
                  <a:pt x="1257443" y="610374"/>
                  <a:pt x="1248808" y="604977"/>
                  <a:pt x="1241792" y="598501"/>
                </a:cubicBezTo>
                <a:cubicBezTo>
                  <a:pt x="1208331" y="583929"/>
                  <a:pt x="1173791" y="575834"/>
                  <a:pt x="1137633" y="573136"/>
                </a:cubicBezTo>
                <a:cubicBezTo>
                  <a:pt x="1130617" y="572596"/>
                  <a:pt x="1120363" y="567199"/>
                  <a:pt x="1117124" y="575834"/>
                </a:cubicBezTo>
                <a:cubicBezTo>
                  <a:pt x="1113886" y="583929"/>
                  <a:pt x="1111728" y="594723"/>
                  <a:pt x="1122521" y="601739"/>
                </a:cubicBezTo>
                <a:cubicBezTo>
                  <a:pt x="1184045" y="610914"/>
                  <a:pt x="1234236" y="667041"/>
                  <a:pt x="1238554" y="732343"/>
                </a:cubicBezTo>
                <a:cubicBezTo>
                  <a:pt x="1242871" y="801962"/>
                  <a:pt x="1199696" y="864566"/>
                  <a:pt x="1133855" y="883455"/>
                </a:cubicBezTo>
                <a:cubicBezTo>
                  <a:pt x="1057219" y="905582"/>
                  <a:pt x="976267" y="861867"/>
                  <a:pt x="953060" y="785232"/>
                </a:cubicBezTo>
                <a:cubicBezTo>
                  <a:pt x="930393" y="709136"/>
                  <a:pt x="971949" y="627644"/>
                  <a:pt x="1048045" y="604977"/>
                </a:cubicBezTo>
                <a:cubicBezTo>
                  <a:pt x="1066934" y="599041"/>
                  <a:pt x="1073410" y="590945"/>
                  <a:pt x="1071791" y="572596"/>
                </a:cubicBezTo>
                <a:cubicBezTo>
                  <a:pt x="1062616" y="563421"/>
                  <a:pt x="1050743" y="566660"/>
                  <a:pt x="1040489" y="566660"/>
                </a:cubicBezTo>
                <a:cubicBezTo>
                  <a:pt x="1009187" y="566660"/>
                  <a:pt x="977346" y="569358"/>
                  <a:pt x="945505" y="568279"/>
                </a:cubicBezTo>
                <a:cubicBezTo>
                  <a:pt x="904488" y="567199"/>
                  <a:pt x="871568" y="551548"/>
                  <a:pt x="854837" y="511612"/>
                </a:cubicBezTo>
                <a:cubicBezTo>
                  <a:pt x="843504" y="491104"/>
                  <a:pt x="843504" y="470056"/>
                  <a:pt x="851599" y="448468"/>
                </a:cubicBezTo>
                <a:cubicBezTo>
                  <a:pt x="855917" y="427960"/>
                  <a:pt x="866711" y="411230"/>
                  <a:pt x="882361" y="397738"/>
                </a:cubicBezTo>
                <a:cubicBezTo>
                  <a:pt x="894234" y="381547"/>
                  <a:pt x="913663" y="377770"/>
                  <a:pt x="929854" y="369135"/>
                </a:cubicBezTo>
                <a:cubicBezTo>
                  <a:pt x="929314" y="321642"/>
                  <a:pt x="928774" y="274150"/>
                  <a:pt x="928774" y="226658"/>
                </a:cubicBezTo>
                <a:cubicBezTo>
                  <a:pt x="928774" y="220721"/>
                  <a:pt x="928774" y="215324"/>
                  <a:pt x="936330" y="211547"/>
                </a:cubicBezTo>
                <a:cubicBezTo>
                  <a:pt x="948203" y="206150"/>
                  <a:pt x="949822" y="193197"/>
                  <a:pt x="955219" y="182943"/>
                </a:cubicBezTo>
                <a:cubicBezTo>
                  <a:pt x="947124" y="174848"/>
                  <a:pt x="936870" y="174308"/>
                  <a:pt x="926076" y="174308"/>
                </a:cubicBezTo>
                <a:cubicBezTo>
                  <a:pt x="852679" y="174308"/>
                  <a:pt x="779282" y="173769"/>
                  <a:pt x="705884" y="174848"/>
                </a:cubicBezTo>
                <a:cubicBezTo>
                  <a:pt x="679979" y="174848"/>
                  <a:pt x="269279" y="165134"/>
                  <a:pt x="208295" y="170531"/>
                </a:cubicBezTo>
                <a:cubicBezTo>
                  <a:pt x="147310" y="175927"/>
                  <a:pt x="85786" y="173229"/>
                  <a:pt x="24802" y="174308"/>
                </a:cubicBezTo>
                <a:cubicBezTo>
                  <a:pt x="18325" y="174308"/>
                  <a:pt x="10770" y="177007"/>
                  <a:pt x="8071" y="167292"/>
                </a:cubicBezTo>
                <a:cubicBezTo>
                  <a:pt x="6992" y="162435"/>
                  <a:pt x="-3262" y="161896"/>
                  <a:pt x="1055" y="154340"/>
                </a:cubicBezTo>
                <a:cubicBezTo>
                  <a:pt x="4294" y="149483"/>
                  <a:pt x="10230" y="151642"/>
                  <a:pt x="14548" y="151102"/>
                </a:cubicBezTo>
                <a:cubicBezTo>
                  <a:pt x="48548" y="145165"/>
                  <a:pt x="82548" y="138689"/>
                  <a:pt x="116548" y="132753"/>
                </a:cubicBezTo>
                <a:cubicBezTo>
                  <a:pt x="116548" y="132753"/>
                  <a:pt x="477058" y="81482"/>
                  <a:pt x="519153" y="75006"/>
                </a:cubicBezTo>
                <a:cubicBezTo>
                  <a:pt x="519153" y="75006"/>
                  <a:pt x="665948" y="57197"/>
                  <a:pt x="692932" y="58276"/>
                </a:cubicBezTo>
                <a:cubicBezTo>
                  <a:pt x="756615" y="60435"/>
                  <a:pt x="820837" y="63673"/>
                  <a:pt x="884520" y="66371"/>
                </a:cubicBezTo>
                <a:cubicBezTo>
                  <a:pt x="902869" y="64752"/>
                  <a:pt x="920679" y="67990"/>
                  <a:pt x="938489" y="70149"/>
                </a:cubicBezTo>
                <a:cubicBezTo>
                  <a:pt x="954679" y="69609"/>
                  <a:pt x="970870" y="69070"/>
                  <a:pt x="987060" y="73387"/>
                </a:cubicBezTo>
                <a:cubicBezTo>
                  <a:pt x="994616" y="75546"/>
                  <a:pt x="1002171" y="73927"/>
                  <a:pt x="1008648" y="69609"/>
                </a:cubicBezTo>
                <a:cubicBezTo>
                  <a:pt x="1014720" y="29538"/>
                  <a:pt x="1047506" y="2520"/>
                  <a:pt x="1086287" y="167"/>
                </a:cubicBezTo>
                <a:close/>
              </a:path>
            </a:pathLst>
          </a:custGeom>
          <a:solidFill>
            <a:schemeClr val="accent5"/>
          </a:solidFill>
          <a:ln w="5394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23" name="Elbow Connector 125">
            <a:extLst>
              <a:ext uri="{FF2B5EF4-FFF2-40B4-BE49-F238E27FC236}">
                <a16:creationId xmlns:a16="http://schemas.microsoft.com/office/drawing/2014/main" id="{5C790645-0484-4ADF-9253-2BEB038B3BDE}"/>
              </a:ext>
            </a:extLst>
          </p:cNvPr>
          <p:cNvCxnSpPr>
            <a:cxnSpLocks/>
          </p:cNvCxnSpPr>
          <p:nvPr/>
        </p:nvCxnSpPr>
        <p:spPr>
          <a:xfrm rot="16200000" flipH="1">
            <a:off x="6881815" y="3289596"/>
            <a:ext cx="838648" cy="582479"/>
          </a:xfrm>
          <a:prstGeom prst="bentConnector3">
            <a:avLst>
              <a:gd name="adj1" fmla="val -1109"/>
            </a:avLst>
          </a:prstGeom>
          <a:ln w="25400">
            <a:solidFill>
              <a:schemeClr val="accent3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rapezoid 13">
            <a:extLst>
              <a:ext uri="{FF2B5EF4-FFF2-40B4-BE49-F238E27FC236}">
                <a16:creationId xmlns:a16="http://schemas.microsoft.com/office/drawing/2014/main" id="{D0710517-3981-4050-BABC-25196A214530}"/>
              </a:ext>
            </a:extLst>
          </p:cNvPr>
          <p:cNvSpPr/>
          <p:nvPr/>
        </p:nvSpPr>
        <p:spPr>
          <a:xfrm>
            <a:off x="1778202" y="4432274"/>
            <a:ext cx="953545" cy="806281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25" name="Rounded Rectangle 7">
            <a:extLst>
              <a:ext uri="{FF2B5EF4-FFF2-40B4-BE49-F238E27FC236}">
                <a16:creationId xmlns:a16="http://schemas.microsoft.com/office/drawing/2014/main" id="{9DCAA614-26D8-4096-814E-831C9BAF6C07}"/>
              </a:ext>
            </a:extLst>
          </p:cNvPr>
          <p:cNvSpPr/>
          <p:nvPr/>
        </p:nvSpPr>
        <p:spPr>
          <a:xfrm>
            <a:off x="7130716" y="4370883"/>
            <a:ext cx="501377" cy="867672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26" name="Rectangle 18">
            <a:extLst>
              <a:ext uri="{FF2B5EF4-FFF2-40B4-BE49-F238E27FC236}">
                <a16:creationId xmlns:a16="http://schemas.microsoft.com/office/drawing/2014/main" id="{44F36303-7592-4886-B5E4-E8B3637447AC}"/>
              </a:ext>
            </a:extLst>
          </p:cNvPr>
          <p:cNvSpPr/>
          <p:nvPr/>
        </p:nvSpPr>
        <p:spPr>
          <a:xfrm>
            <a:off x="9415538" y="4587200"/>
            <a:ext cx="907514" cy="721038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27" name="Rounded Rectangle 25">
            <a:extLst>
              <a:ext uri="{FF2B5EF4-FFF2-40B4-BE49-F238E27FC236}">
                <a16:creationId xmlns:a16="http://schemas.microsoft.com/office/drawing/2014/main" id="{6C29DAA7-0A5C-4A29-9C14-640EDDAB6981}"/>
              </a:ext>
            </a:extLst>
          </p:cNvPr>
          <p:cNvSpPr/>
          <p:nvPr/>
        </p:nvSpPr>
        <p:spPr>
          <a:xfrm>
            <a:off x="4534286" y="4461510"/>
            <a:ext cx="552628" cy="777045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28" name="Trapezoid 1">
            <a:extLst>
              <a:ext uri="{FF2B5EF4-FFF2-40B4-BE49-F238E27FC236}">
                <a16:creationId xmlns:a16="http://schemas.microsoft.com/office/drawing/2014/main" id="{4CC29B54-DB80-45E3-B147-0297CCEFD41E}"/>
              </a:ext>
            </a:extLst>
          </p:cNvPr>
          <p:cNvSpPr>
            <a:spLocks noChangeAspect="1"/>
          </p:cNvSpPr>
          <p:nvPr/>
        </p:nvSpPr>
        <p:spPr>
          <a:xfrm rot="10800000">
            <a:off x="5717877" y="1654198"/>
            <a:ext cx="756245" cy="578652"/>
          </a:xfrm>
          <a:custGeom>
            <a:avLst/>
            <a:gdLst/>
            <a:ahLst/>
            <a:cxnLst/>
            <a:rect l="l" t="t" r="r" b="b"/>
            <a:pathLst>
              <a:path w="4032450" h="3085493">
                <a:moveTo>
                  <a:pt x="2031235" y="914400"/>
                </a:moveTo>
                <a:cubicBezTo>
                  <a:pt x="1778730" y="914400"/>
                  <a:pt x="1574035" y="709705"/>
                  <a:pt x="1574035" y="457200"/>
                </a:cubicBezTo>
                <a:cubicBezTo>
                  <a:pt x="1574035" y="204695"/>
                  <a:pt x="1778730" y="0"/>
                  <a:pt x="2031235" y="0"/>
                </a:cubicBezTo>
                <a:cubicBezTo>
                  <a:pt x="2283740" y="0"/>
                  <a:pt x="2488435" y="204695"/>
                  <a:pt x="2488435" y="457200"/>
                </a:cubicBezTo>
                <a:cubicBezTo>
                  <a:pt x="2488435" y="709705"/>
                  <a:pt x="2283740" y="914400"/>
                  <a:pt x="2031235" y="914400"/>
                </a:cubicBezTo>
                <a:close/>
                <a:moveTo>
                  <a:pt x="2027221" y="1676379"/>
                </a:moveTo>
                <a:cubicBezTo>
                  <a:pt x="1695962" y="1681222"/>
                  <a:pt x="1438124" y="1575543"/>
                  <a:pt x="1178491" y="1462818"/>
                </a:cubicBezTo>
                <a:cubicBezTo>
                  <a:pt x="997473" y="1361700"/>
                  <a:pt x="986071" y="1274491"/>
                  <a:pt x="1016728" y="1189772"/>
                </a:cubicBezTo>
                <a:cubicBezTo>
                  <a:pt x="1053516" y="1098266"/>
                  <a:pt x="1135752" y="1026643"/>
                  <a:pt x="1293451" y="1098789"/>
                </a:cubicBezTo>
                <a:cubicBezTo>
                  <a:pt x="1500404" y="1268629"/>
                  <a:pt x="2162600" y="1406904"/>
                  <a:pt x="2571881" y="1166424"/>
                </a:cubicBezTo>
                <a:cubicBezTo>
                  <a:pt x="2683927" y="1084177"/>
                  <a:pt x="2912979" y="1019582"/>
                  <a:pt x="2972758" y="1164419"/>
                </a:cubicBezTo>
                <a:cubicBezTo>
                  <a:pt x="2987704" y="1212096"/>
                  <a:pt x="2993198" y="1252048"/>
                  <a:pt x="2989563" y="1286778"/>
                </a:cubicBezTo>
                <a:cubicBezTo>
                  <a:pt x="2978656" y="1390968"/>
                  <a:pt x="2885587" y="1448164"/>
                  <a:pt x="2719030" y="1525944"/>
                </a:cubicBezTo>
                <a:cubicBezTo>
                  <a:pt x="2451164" y="1630778"/>
                  <a:pt x="2225977" y="1673472"/>
                  <a:pt x="2027221" y="1676379"/>
                </a:cubicBezTo>
                <a:close/>
                <a:moveTo>
                  <a:pt x="2060359" y="2384240"/>
                </a:moveTo>
                <a:cubicBezTo>
                  <a:pt x="1394097" y="2387719"/>
                  <a:pt x="863452" y="2121053"/>
                  <a:pt x="679484" y="1997056"/>
                </a:cubicBezTo>
                <a:cubicBezTo>
                  <a:pt x="549375" y="1924911"/>
                  <a:pt x="425752" y="1821728"/>
                  <a:pt x="517720" y="1662586"/>
                </a:cubicBezTo>
                <a:cubicBezTo>
                  <a:pt x="651347" y="1537002"/>
                  <a:pt x="734391" y="1582761"/>
                  <a:pt x="863420" y="1678116"/>
                </a:cubicBezTo>
                <a:cubicBezTo>
                  <a:pt x="1176163" y="1799857"/>
                  <a:pt x="1865977" y="2417593"/>
                  <a:pt x="3208759" y="1655572"/>
                </a:cubicBezTo>
                <a:cubicBezTo>
                  <a:pt x="3361860" y="1547355"/>
                  <a:pt x="3480881" y="1600941"/>
                  <a:pt x="3531465" y="1705974"/>
                </a:cubicBezTo>
                <a:cubicBezTo>
                  <a:pt x="3544425" y="1734364"/>
                  <a:pt x="3549052" y="1761627"/>
                  <a:pt x="3546492" y="1787833"/>
                </a:cubicBezTo>
                <a:cubicBezTo>
                  <a:pt x="3538815" y="1866453"/>
                  <a:pt x="3466473" y="1935559"/>
                  <a:pt x="3360505" y="1997057"/>
                </a:cubicBezTo>
                <a:cubicBezTo>
                  <a:pt x="2908694" y="2282815"/>
                  <a:pt x="2460115" y="2382153"/>
                  <a:pt x="2060359" y="2384240"/>
                </a:cubicBezTo>
                <a:close/>
                <a:moveTo>
                  <a:pt x="2129199" y="3084855"/>
                </a:moveTo>
                <a:cubicBezTo>
                  <a:pt x="1410135" y="3099816"/>
                  <a:pt x="735083" y="2850306"/>
                  <a:pt x="192432" y="2495222"/>
                </a:cubicBezTo>
                <a:cubicBezTo>
                  <a:pt x="71522" y="2441114"/>
                  <a:pt x="-61299" y="2265791"/>
                  <a:pt x="30671" y="2133701"/>
                </a:cubicBezTo>
                <a:cubicBezTo>
                  <a:pt x="155100" y="2023149"/>
                  <a:pt x="311719" y="2106476"/>
                  <a:pt x="399360" y="2185301"/>
                </a:cubicBezTo>
                <a:cubicBezTo>
                  <a:pt x="586943" y="2302537"/>
                  <a:pt x="1960913" y="3339604"/>
                  <a:pt x="3688958" y="2131192"/>
                </a:cubicBezTo>
                <a:cubicBezTo>
                  <a:pt x="3828264" y="2013959"/>
                  <a:pt x="3956485" y="2090087"/>
                  <a:pt x="4011664" y="2172576"/>
                </a:cubicBezTo>
                <a:cubicBezTo>
                  <a:pt x="4027692" y="2203596"/>
                  <a:pt x="4033946" y="2234898"/>
                  <a:pt x="4032153" y="2265496"/>
                </a:cubicBezTo>
                <a:cubicBezTo>
                  <a:pt x="4026775" y="2357288"/>
                  <a:pt x="3948972" y="2442742"/>
                  <a:pt x="3845304" y="2495222"/>
                </a:cubicBezTo>
                <a:cubicBezTo>
                  <a:pt x="3274368" y="2901596"/>
                  <a:pt x="2688471" y="3073220"/>
                  <a:pt x="2129199" y="308485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BE367AA-8223-4184-8927-7AD0B1DAFD2A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68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21</cp:revision>
  <dcterms:created xsi:type="dcterms:W3CDTF">2018-02-18T19:39:47Z</dcterms:created>
  <dcterms:modified xsi:type="dcterms:W3CDTF">2020-08-31T05:40:09Z</dcterms:modified>
</cp:coreProperties>
</file>