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465" name="Freeform: Shape 3464">
            <a:extLst>
              <a:ext uri="{FF2B5EF4-FFF2-40B4-BE49-F238E27FC236}">
                <a16:creationId xmlns:a16="http://schemas.microsoft.com/office/drawing/2014/main" id="{05F9316A-9FF1-4A40-A0F6-1F35C896B0E3}"/>
              </a:ext>
            </a:extLst>
          </p:cNvPr>
          <p:cNvSpPr>
            <a:spLocks/>
          </p:cNvSpPr>
          <p:nvPr/>
        </p:nvSpPr>
        <p:spPr bwMode="auto">
          <a:xfrm>
            <a:off x="-35684" y="5510763"/>
            <a:ext cx="6085418" cy="1121663"/>
          </a:xfrm>
          <a:custGeom>
            <a:avLst/>
            <a:gdLst>
              <a:gd name="connsiteX0" fmla="*/ 1649375 w 8882887"/>
              <a:gd name="connsiteY0" fmla="*/ 0 h 1682495"/>
              <a:gd name="connsiteX1" fmla="*/ 1652414 w 8882887"/>
              <a:gd name="connsiteY1" fmla="*/ 369665 h 1682495"/>
              <a:gd name="connsiteX2" fmla="*/ 1710174 w 8882887"/>
              <a:gd name="connsiteY2" fmla="*/ 489644 h 1682495"/>
              <a:gd name="connsiteX3" fmla="*/ 1713215 w 8882887"/>
              <a:gd name="connsiteY3" fmla="*/ 489644 h 1682495"/>
              <a:gd name="connsiteX4" fmla="*/ 1734495 w 8882887"/>
              <a:gd name="connsiteY4" fmla="*/ 489644 h 1682495"/>
              <a:gd name="connsiteX5" fmla="*/ 1734495 w 8882887"/>
              <a:gd name="connsiteY5" fmla="*/ 525312 h 1682495"/>
              <a:gd name="connsiteX6" fmla="*/ 1735256 w 8882887"/>
              <a:gd name="connsiteY6" fmla="*/ 526529 h 1682495"/>
              <a:gd name="connsiteX7" fmla="*/ 1740575 w 8882887"/>
              <a:gd name="connsiteY7" fmla="*/ 535041 h 1682495"/>
              <a:gd name="connsiteX8" fmla="*/ 1740575 w 8882887"/>
              <a:gd name="connsiteY8" fmla="*/ 706902 h 1682495"/>
              <a:gd name="connsiteX9" fmla="*/ 1743995 w 8882887"/>
              <a:gd name="connsiteY9" fmla="*/ 706902 h 1682495"/>
              <a:gd name="connsiteX10" fmla="*/ 1767936 w 8882887"/>
              <a:gd name="connsiteY10" fmla="*/ 706902 h 1682495"/>
              <a:gd name="connsiteX11" fmla="*/ 1767936 w 8882887"/>
              <a:gd name="connsiteY11" fmla="*/ 917675 h 1682495"/>
              <a:gd name="connsiteX12" fmla="*/ 1770216 w 8882887"/>
              <a:gd name="connsiteY12" fmla="*/ 917270 h 1682495"/>
              <a:gd name="connsiteX13" fmla="*/ 1786176 w 8882887"/>
              <a:gd name="connsiteY13" fmla="*/ 914433 h 1682495"/>
              <a:gd name="connsiteX14" fmla="*/ 1783136 w 8882887"/>
              <a:gd name="connsiteY14" fmla="*/ 1047381 h 1682495"/>
              <a:gd name="connsiteX15" fmla="*/ 1785416 w 8882887"/>
              <a:gd name="connsiteY15" fmla="*/ 1047788 h 1682495"/>
              <a:gd name="connsiteX16" fmla="*/ 1801376 w 8882887"/>
              <a:gd name="connsiteY16" fmla="*/ 1050624 h 1682495"/>
              <a:gd name="connsiteX17" fmla="*/ 1801755 w 8882887"/>
              <a:gd name="connsiteY17" fmla="*/ 1051841 h 1682495"/>
              <a:gd name="connsiteX18" fmla="*/ 1804416 w 8882887"/>
              <a:gd name="connsiteY18" fmla="*/ 1060353 h 1682495"/>
              <a:gd name="connsiteX19" fmla="*/ 1805556 w 8882887"/>
              <a:gd name="connsiteY19" fmla="*/ 1056705 h 1682495"/>
              <a:gd name="connsiteX20" fmla="*/ 1813536 w 8882887"/>
              <a:gd name="connsiteY20" fmla="*/ 1031169 h 1682495"/>
              <a:gd name="connsiteX21" fmla="*/ 1816196 w 8882887"/>
              <a:gd name="connsiteY21" fmla="*/ 1031169 h 1682495"/>
              <a:gd name="connsiteX22" fmla="*/ 1834817 w 8882887"/>
              <a:gd name="connsiteY22" fmla="*/ 1031169 h 1682495"/>
              <a:gd name="connsiteX23" fmla="*/ 1834817 w 8882887"/>
              <a:gd name="connsiteY23" fmla="*/ 1079808 h 1682495"/>
              <a:gd name="connsiteX24" fmla="*/ 1836336 w 8882887"/>
              <a:gd name="connsiteY24" fmla="*/ 1080620 h 1682495"/>
              <a:gd name="connsiteX25" fmla="*/ 1846977 w 8882887"/>
              <a:gd name="connsiteY25" fmla="*/ 1086294 h 1682495"/>
              <a:gd name="connsiteX26" fmla="*/ 1846977 w 8882887"/>
              <a:gd name="connsiteY26" fmla="*/ 1088321 h 1682495"/>
              <a:gd name="connsiteX27" fmla="*/ 1846977 w 8882887"/>
              <a:gd name="connsiteY27" fmla="*/ 1102508 h 1682495"/>
              <a:gd name="connsiteX28" fmla="*/ 1913858 w 8882887"/>
              <a:gd name="connsiteY28" fmla="*/ 1102508 h 1682495"/>
              <a:gd name="connsiteX29" fmla="*/ 1913858 w 8882887"/>
              <a:gd name="connsiteY29" fmla="*/ 1104129 h 1682495"/>
              <a:gd name="connsiteX30" fmla="*/ 1913858 w 8882887"/>
              <a:gd name="connsiteY30" fmla="*/ 1115478 h 1682495"/>
              <a:gd name="connsiteX31" fmla="*/ 1916897 w 8882887"/>
              <a:gd name="connsiteY31" fmla="*/ 1115478 h 1682495"/>
              <a:gd name="connsiteX32" fmla="*/ 1938177 w 8882887"/>
              <a:gd name="connsiteY32" fmla="*/ 1115478 h 1682495"/>
              <a:gd name="connsiteX33" fmla="*/ 1938177 w 8882887"/>
              <a:gd name="connsiteY33" fmla="*/ 1070081 h 1682495"/>
              <a:gd name="connsiteX34" fmla="*/ 2005058 w 8882887"/>
              <a:gd name="connsiteY34" fmla="*/ 1070081 h 1682495"/>
              <a:gd name="connsiteX35" fmla="*/ 2005058 w 8882887"/>
              <a:gd name="connsiteY35" fmla="*/ 1068054 h 1682495"/>
              <a:gd name="connsiteX36" fmla="*/ 2005058 w 8882887"/>
              <a:gd name="connsiteY36" fmla="*/ 1053867 h 1682495"/>
              <a:gd name="connsiteX37" fmla="*/ 2006579 w 8882887"/>
              <a:gd name="connsiteY37" fmla="*/ 1053867 h 1682495"/>
              <a:gd name="connsiteX38" fmla="*/ 2017218 w 8882887"/>
              <a:gd name="connsiteY38" fmla="*/ 1053867 h 1682495"/>
              <a:gd name="connsiteX39" fmla="*/ 2017218 w 8882887"/>
              <a:gd name="connsiteY39" fmla="*/ 1051031 h 1682495"/>
              <a:gd name="connsiteX40" fmla="*/ 2017218 w 8882887"/>
              <a:gd name="connsiteY40" fmla="*/ 1031169 h 1682495"/>
              <a:gd name="connsiteX41" fmla="*/ 2018358 w 8882887"/>
              <a:gd name="connsiteY41" fmla="*/ 1031169 h 1682495"/>
              <a:gd name="connsiteX42" fmla="*/ 2026338 w 8882887"/>
              <a:gd name="connsiteY42" fmla="*/ 1031169 h 1682495"/>
              <a:gd name="connsiteX43" fmla="*/ 2026338 w 8882887"/>
              <a:gd name="connsiteY43" fmla="*/ 1029548 h 1682495"/>
              <a:gd name="connsiteX44" fmla="*/ 2026338 w 8882887"/>
              <a:gd name="connsiteY44" fmla="*/ 1018197 h 1682495"/>
              <a:gd name="connsiteX45" fmla="*/ 2029379 w 8882887"/>
              <a:gd name="connsiteY45" fmla="*/ 1018197 h 1682495"/>
              <a:gd name="connsiteX46" fmla="*/ 2050659 w 8882887"/>
              <a:gd name="connsiteY46" fmla="*/ 1018197 h 1682495"/>
              <a:gd name="connsiteX47" fmla="*/ 2050659 w 8882887"/>
              <a:gd name="connsiteY47" fmla="*/ 1019819 h 1682495"/>
              <a:gd name="connsiteX48" fmla="*/ 2050659 w 8882887"/>
              <a:gd name="connsiteY48" fmla="*/ 1031169 h 1682495"/>
              <a:gd name="connsiteX49" fmla="*/ 2084099 w 8882887"/>
              <a:gd name="connsiteY49" fmla="*/ 1031169 h 1682495"/>
              <a:gd name="connsiteX50" fmla="*/ 2084099 w 8882887"/>
              <a:gd name="connsiteY50" fmla="*/ 1028331 h 1682495"/>
              <a:gd name="connsiteX51" fmla="*/ 2084099 w 8882887"/>
              <a:gd name="connsiteY51" fmla="*/ 1008470 h 1682495"/>
              <a:gd name="connsiteX52" fmla="*/ 2086760 w 8882887"/>
              <a:gd name="connsiteY52" fmla="*/ 1008470 h 1682495"/>
              <a:gd name="connsiteX53" fmla="*/ 2105379 w 8882887"/>
              <a:gd name="connsiteY53" fmla="*/ 1008470 h 1682495"/>
              <a:gd name="connsiteX54" fmla="*/ 2105379 w 8882887"/>
              <a:gd name="connsiteY54" fmla="*/ 1044140 h 1682495"/>
              <a:gd name="connsiteX55" fmla="*/ 2106900 w 8882887"/>
              <a:gd name="connsiteY55" fmla="*/ 1044140 h 1682495"/>
              <a:gd name="connsiteX56" fmla="*/ 2117540 w 8882887"/>
              <a:gd name="connsiteY56" fmla="*/ 1044140 h 1682495"/>
              <a:gd name="connsiteX57" fmla="*/ 2117540 w 8882887"/>
              <a:gd name="connsiteY57" fmla="*/ 1042518 h 1682495"/>
              <a:gd name="connsiteX58" fmla="*/ 2117540 w 8882887"/>
              <a:gd name="connsiteY58" fmla="*/ 1031169 h 1682495"/>
              <a:gd name="connsiteX59" fmla="*/ 2120199 w 8882887"/>
              <a:gd name="connsiteY59" fmla="*/ 1031169 h 1682495"/>
              <a:gd name="connsiteX60" fmla="*/ 2138820 w 8882887"/>
              <a:gd name="connsiteY60" fmla="*/ 1031169 h 1682495"/>
              <a:gd name="connsiteX61" fmla="*/ 2138820 w 8882887"/>
              <a:gd name="connsiteY61" fmla="*/ 1070081 h 1682495"/>
              <a:gd name="connsiteX62" fmla="*/ 2141861 w 8882887"/>
              <a:gd name="connsiteY62" fmla="*/ 1070081 h 1682495"/>
              <a:gd name="connsiteX63" fmla="*/ 2163140 w 8882887"/>
              <a:gd name="connsiteY63" fmla="*/ 1070081 h 1682495"/>
              <a:gd name="connsiteX64" fmla="*/ 2163140 w 8882887"/>
              <a:gd name="connsiteY64" fmla="*/ 1072512 h 1682495"/>
              <a:gd name="connsiteX65" fmla="*/ 2163140 w 8882887"/>
              <a:gd name="connsiteY65" fmla="*/ 1089537 h 1682495"/>
              <a:gd name="connsiteX66" fmla="*/ 2164280 w 8882887"/>
              <a:gd name="connsiteY66" fmla="*/ 1089537 h 1682495"/>
              <a:gd name="connsiteX67" fmla="*/ 2172261 w 8882887"/>
              <a:gd name="connsiteY67" fmla="*/ 1089537 h 1682495"/>
              <a:gd name="connsiteX68" fmla="*/ 2172261 w 8882887"/>
              <a:gd name="connsiteY68" fmla="*/ 1088321 h 1682495"/>
              <a:gd name="connsiteX69" fmla="*/ 2172261 w 8882887"/>
              <a:gd name="connsiteY69" fmla="*/ 1079808 h 1682495"/>
              <a:gd name="connsiteX70" fmla="*/ 2217861 w 8882887"/>
              <a:gd name="connsiteY70" fmla="*/ 1079808 h 1682495"/>
              <a:gd name="connsiteX71" fmla="*/ 2217861 w 8882887"/>
              <a:gd name="connsiteY71" fmla="*/ 1115478 h 1682495"/>
              <a:gd name="connsiteX72" fmla="*/ 2219381 w 8882887"/>
              <a:gd name="connsiteY72" fmla="*/ 1115478 h 1682495"/>
              <a:gd name="connsiteX73" fmla="*/ 2230022 w 8882887"/>
              <a:gd name="connsiteY73" fmla="*/ 1115478 h 1682495"/>
              <a:gd name="connsiteX74" fmla="*/ 2230022 w 8882887"/>
              <a:gd name="connsiteY74" fmla="*/ 1117100 h 1682495"/>
              <a:gd name="connsiteX75" fmla="*/ 2230022 w 8882887"/>
              <a:gd name="connsiteY75" fmla="*/ 1128449 h 1682495"/>
              <a:gd name="connsiteX76" fmla="*/ 2231162 w 8882887"/>
              <a:gd name="connsiteY76" fmla="*/ 1128449 h 1682495"/>
              <a:gd name="connsiteX77" fmla="*/ 2239142 w 8882887"/>
              <a:gd name="connsiteY77" fmla="*/ 1128449 h 1682495"/>
              <a:gd name="connsiteX78" fmla="*/ 2239142 w 8882887"/>
              <a:gd name="connsiteY78" fmla="*/ 1125206 h 1682495"/>
              <a:gd name="connsiteX79" fmla="*/ 2239142 w 8882887"/>
              <a:gd name="connsiteY79" fmla="*/ 1102508 h 1682495"/>
              <a:gd name="connsiteX80" fmla="*/ 2240661 w 8882887"/>
              <a:gd name="connsiteY80" fmla="*/ 1102508 h 1682495"/>
              <a:gd name="connsiteX81" fmla="*/ 2251302 w 8882887"/>
              <a:gd name="connsiteY81" fmla="*/ 1102508 h 1682495"/>
              <a:gd name="connsiteX82" fmla="*/ 2251302 w 8882887"/>
              <a:gd name="connsiteY82" fmla="*/ 1104129 h 1682495"/>
              <a:gd name="connsiteX83" fmla="*/ 2251302 w 8882887"/>
              <a:gd name="connsiteY83" fmla="*/ 1115478 h 1682495"/>
              <a:gd name="connsiteX84" fmla="*/ 2259282 w 8882887"/>
              <a:gd name="connsiteY84" fmla="*/ 1112489 h 1682495"/>
              <a:gd name="connsiteX85" fmla="*/ 2260422 w 8882887"/>
              <a:gd name="connsiteY85" fmla="*/ 1111019 h 1682495"/>
              <a:gd name="connsiteX86" fmla="*/ 2260422 w 8882887"/>
              <a:gd name="connsiteY86" fmla="*/ 1102508 h 1682495"/>
              <a:gd name="connsiteX87" fmla="*/ 2318183 w 8882887"/>
              <a:gd name="connsiteY87" fmla="*/ 1102508 h 1682495"/>
              <a:gd name="connsiteX88" fmla="*/ 2318183 w 8882887"/>
              <a:gd name="connsiteY88" fmla="*/ 1138176 h 1682495"/>
              <a:gd name="connsiteX89" fmla="*/ 2321222 w 8882887"/>
              <a:gd name="connsiteY89" fmla="*/ 1138176 h 1682495"/>
              <a:gd name="connsiteX90" fmla="*/ 2342502 w 8882887"/>
              <a:gd name="connsiteY90" fmla="*/ 1138176 h 1682495"/>
              <a:gd name="connsiteX91" fmla="*/ 2342502 w 8882887"/>
              <a:gd name="connsiteY91" fmla="*/ 1139798 h 1682495"/>
              <a:gd name="connsiteX92" fmla="*/ 2342502 w 8882887"/>
              <a:gd name="connsiteY92" fmla="*/ 1151147 h 1682495"/>
              <a:gd name="connsiteX93" fmla="*/ 2345163 w 8882887"/>
              <a:gd name="connsiteY93" fmla="*/ 1151147 h 1682495"/>
              <a:gd name="connsiteX94" fmla="*/ 2363783 w 8882887"/>
              <a:gd name="connsiteY94" fmla="*/ 1151147 h 1682495"/>
              <a:gd name="connsiteX95" fmla="*/ 2363783 w 8882887"/>
              <a:gd name="connsiteY95" fmla="*/ 1115478 h 1682495"/>
              <a:gd name="connsiteX96" fmla="*/ 2365302 w 8882887"/>
              <a:gd name="connsiteY96" fmla="*/ 1115478 h 1682495"/>
              <a:gd name="connsiteX97" fmla="*/ 2375943 w 8882887"/>
              <a:gd name="connsiteY97" fmla="*/ 1115478 h 1682495"/>
              <a:gd name="connsiteX98" fmla="*/ 2375943 w 8882887"/>
              <a:gd name="connsiteY98" fmla="*/ 1066838 h 1682495"/>
              <a:gd name="connsiteX99" fmla="*/ 2377463 w 8882887"/>
              <a:gd name="connsiteY99" fmla="*/ 1066838 h 1682495"/>
              <a:gd name="connsiteX100" fmla="*/ 2388104 w 8882887"/>
              <a:gd name="connsiteY100" fmla="*/ 1066838 h 1682495"/>
              <a:gd name="connsiteX101" fmla="*/ 2388104 w 8882887"/>
              <a:gd name="connsiteY101" fmla="*/ 1064001 h 1682495"/>
              <a:gd name="connsiteX102" fmla="*/ 2388104 w 8882887"/>
              <a:gd name="connsiteY102" fmla="*/ 1044140 h 1682495"/>
              <a:gd name="connsiteX103" fmla="*/ 2386203 w 8882887"/>
              <a:gd name="connsiteY103" fmla="*/ 1041707 h 1682495"/>
              <a:gd name="connsiteX104" fmla="*/ 2394183 w 8882887"/>
              <a:gd name="connsiteY104" fmla="*/ 1024683 h 1682495"/>
              <a:gd name="connsiteX105" fmla="*/ 2406344 w 8882887"/>
              <a:gd name="connsiteY105" fmla="*/ 1066838 h 1682495"/>
              <a:gd name="connsiteX106" fmla="*/ 2407484 w 8882887"/>
              <a:gd name="connsiteY106" fmla="*/ 1066838 h 1682495"/>
              <a:gd name="connsiteX107" fmla="*/ 2415464 w 8882887"/>
              <a:gd name="connsiteY107" fmla="*/ 1066838 h 1682495"/>
              <a:gd name="connsiteX108" fmla="*/ 2415464 w 8882887"/>
              <a:gd name="connsiteY108" fmla="*/ 907947 h 1682495"/>
              <a:gd name="connsiteX109" fmla="*/ 2417744 w 8882887"/>
              <a:gd name="connsiteY109" fmla="*/ 907947 h 1682495"/>
              <a:gd name="connsiteX110" fmla="*/ 2433704 w 8882887"/>
              <a:gd name="connsiteY110" fmla="*/ 907947 h 1682495"/>
              <a:gd name="connsiteX111" fmla="*/ 2433704 w 8882887"/>
              <a:gd name="connsiteY111" fmla="*/ 836609 h 1682495"/>
              <a:gd name="connsiteX112" fmla="*/ 2473224 w 8882887"/>
              <a:gd name="connsiteY112" fmla="*/ 836609 h 1682495"/>
              <a:gd name="connsiteX113" fmla="*/ 2473224 w 8882887"/>
              <a:gd name="connsiteY113" fmla="*/ 804182 h 1682495"/>
              <a:gd name="connsiteX114" fmla="*/ 2524905 w 8882887"/>
              <a:gd name="connsiteY114" fmla="*/ 804182 h 1682495"/>
              <a:gd name="connsiteX115" fmla="*/ 2524905 w 8882887"/>
              <a:gd name="connsiteY115" fmla="*/ 807830 h 1682495"/>
              <a:gd name="connsiteX116" fmla="*/ 2524905 w 8882887"/>
              <a:gd name="connsiteY116" fmla="*/ 833366 h 1682495"/>
              <a:gd name="connsiteX117" fmla="*/ 2528325 w 8882887"/>
              <a:gd name="connsiteY117" fmla="*/ 833366 h 1682495"/>
              <a:gd name="connsiteX118" fmla="*/ 2552265 w 8882887"/>
              <a:gd name="connsiteY118" fmla="*/ 833366 h 1682495"/>
              <a:gd name="connsiteX119" fmla="*/ 2552265 w 8882887"/>
              <a:gd name="connsiteY119" fmla="*/ 904704 h 1682495"/>
              <a:gd name="connsiteX120" fmla="*/ 2553785 w 8882887"/>
              <a:gd name="connsiteY120" fmla="*/ 904704 h 1682495"/>
              <a:gd name="connsiteX121" fmla="*/ 2564426 w 8882887"/>
              <a:gd name="connsiteY121" fmla="*/ 904704 h 1682495"/>
              <a:gd name="connsiteX122" fmla="*/ 2585706 w 8882887"/>
              <a:gd name="connsiteY122" fmla="*/ 911190 h 1682495"/>
              <a:gd name="connsiteX123" fmla="*/ 2585706 w 8882887"/>
              <a:gd name="connsiteY123" fmla="*/ 969558 h 1682495"/>
              <a:gd name="connsiteX124" fmla="*/ 2587226 w 8882887"/>
              <a:gd name="connsiteY124" fmla="*/ 969558 h 1682495"/>
              <a:gd name="connsiteX125" fmla="*/ 2597865 w 8882887"/>
              <a:gd name="connsiteY125" fmla="*/ 969558 h 1682495"/>
              <a:gd name="connsiteX126" fmla="*/ 2597865 w 8882887"/>
              <a:gd name="connsiteY126" fmla="*/ 971990 h 1682495"/>
              <a:gd name="connsiteX127" fmla="*/ 2597865 w 8882887"/>
              <a:gd name="connsiteY127" fmla="*/ 989013 h 1682495"/>
              <a:gd name="connsiteX128" fmla="*/ 2600906 w 8882887"/>
              <a:gd name="connsiteY128" fmla="*/ 989013 h 1682495"/>
              <a:gd name="connsiteX129" fmla="*/ 2622186 w 8882887"/>
              <a:gd name="connsiteY129" fmla="*/ 989013 h 1682495"/>
              <a:gd name="connsiteX130" fmla="*/ 2631306 w 8882887"/>
              <a:gd name="connsiteY130" fmla="*/ 998742 h 1682495"/>
              <a:gd name="connsiteX131" fmla="*/ 2631306 w 8882887"/>
              <a:gd name="connsiteY131" fmla="*/ 1031169 h 1682495"/>
              <a:gd name="connsiteX132" fmla="*/ 2634726 w 8882887"/>
              <a:gd name="connsiteY132" fmla="*/ 1031169 h 1682495"/>
              <a:gd name="connsiteX133" fmla="*/ 2658666 w 8882887"/>
              <a:gd name="connsiteY133" fmla="*/ 1031169 h 1682495"/>
              <a:gd name="connsiteX134" fmla="*/ 2658666 w 8882887"/>
              <a:gd name="connsiteY134" fmla="*/ 1032789 h 1682495"/>
              <a:gd name="connsiteX135" fmla="*/ 2658666 w 8882887"/>
              <a:gd name="connsiteY135" fmla="*/ 1044140 h 1682495"/>
              <a:gd name="connsiteX136" fmla="*/ 2660567 w 8882887"/>
              <a:gd name="connsiteY136" fmla="*/ 1044140 h 1682495"/>
              <a:gd name="connsiteX137" fmla="*/ 2673867 w 8882887"/>
              <a:gd name="connsiteY137" fmla="*/ 1044140 h 1682495"/>
              <a:gd name="connsiteX138" fmla="*/ 2673867 w 8882887"/>
              <a:gd name="connsiteY138" fmla="*/ 1047381 h 1682495"/>
              <a:gd name="connsiteX139" fmla="*/ 2673867 w 8882887"/>
              <a:gd name="connsiteY139" fmla="*/ 1070081 h 1682495"/>
              <a:gd name="connsiteX140" fmla="*/ 2679947 w 8882887"/>
              <a:gd name="connsiteY140" fmla="*/ 1067243 h 1682495"/>
              <a:gd name="connsiteX141" fmla="*/ 2679947 w 8882887"/>
              <a:gd name="connsiteY141" fmla="*/ 1047381 h 1682495"/>
              <a:gd name="connsiteX142" fmla="*/ 2681466 w 8882887"/>
              <a:gd name="connsiteY142" fmla="*/ 1047381 h 1682495"/>
              <a:gd name="connsiteX143" fmla="*/ 2692107 w 8882887"/>
              <a:gd name="connsiteY143" fmla="*/ 1047381 h 1682495"/>
              <a:gd name="connsiteX144" fmla="*/ 2692107 w 8882887"/>
              <a:gd name="connsiteY144" fmla="*/ 1049814 h 1682495"/>
              <a:gd name="connsiteX145" fmla="*/ 2692107 w 8882887"/>
              <a:gd name="connsiteY145" fmla="*/ 1066838 h 1682495"/>
              <a:gd name="connsiteX146" fmla="*/ 2693247 w 8882887"/>
              <a:gd name="connsiteY146" fmla="*/ 1066838 h 1682495"/>
              <a:gd name="connsiteX147" fmla="*/ 2701227 w 8882887"/>
              <a:gd name="connsiteY147" fmla="*/ 1066838 h 1682495"/>
              <a:gd name="connsiteX148" fmla="*/ 2774187 w 8882887"/>
              <a:gd name="connsiteY148" fmla="*/ 1060353 h 1682495"/>
              <a:gd name="connsiteX149" fmla="*/ 2774187 w 8882887"/>
              <a:gd name="connsiteY149" fmla="*/ 1062380 h 1682495"/>
              <a:gd name="connsiteX150" fmla="*/ 2774187 w 8882887"/>
              <a:gd name="connsiteY150" fmla="*/ 1076565 h 1682495"/>
              <a:gd name="connsiteX151" fmla="*/ 2775327 w 8882887"/>
              <a:gd name="connsiteY151" fmla="*/ 1076565 h 1682495"/>
              <a:gd name="connsiteX152" fmla="*/ 2783309 w 8882887"/>
              <a:gd name="connsiteY152" fmla="*/ 1076565 h 1682495"/>
              <a:gd name="connsiteX153" fmla="*/ 2783309 w 8882887"/>
              <a:gd name="connsiteY153" fmla="*/ 1079808 h 1682495"/>
              <a:gd name="connsiteX154" fmla="*/ 2783309 w 8882887"/>
              <a:gd name="connsiteY154" fmla="*/ 1102508 h 1682495"/>
              <a:gd name="connsiteX155" fmla="*/ 2786348 w 8882887"/>
              <a:gd name="connsiteY155" fmla="*/ 1100481 h 1682495"/>
              <a:gd name="connsiteX156" fmla="*/ 2807628 w 8882887"/>
              <a:gd name="connsiteY156" fmla="*/ 1086294 h 1682495"/>
              <a:gd name="connsiteX157" fmla="*/ 2816748 w 8882887"/>
              <a:gd name="connsiteY157" fmla="*/ 1024683 h 1682495"/>
              <a:gd name="connsiteX158" fmla="*/ 2817888 w 8882887"/>
              <a:gd name="connsiteY158" fmla="*/ 1024278 h 1682495"/>
              <a:gd name="connsiteX159" fmla="*/ 2825868 w 8882887"/>
              <a:gd name="connsiteY159" fmla="*/ 1021440 h 1682495"/>
              <a:gd name="connsiteX160" fmla="*/ 2828909 w 8882887"/>
              <a:gd name="connsiteY160" fmla="*/ 917675 h 1682495"/>
              <a:gd name="connsiteX161" fmla="*/ 2831949 w 8882887"/>
              <a:gd name="connsiteY161" fmla="*/ 1021440 h 1682495"/>
              <a:gd name="connsiteX162" fmla="*/ 2833089 w 8882887"/>
              <a:gd name="connsiteY162" fmla="*/ 1021845 h 1682495"/>
              <a:gd name="connsiteX163" fmla="*/ 2841069 w 8882887"/>
              <a:gd name="connsiteY163" fmla="*/ 1024683 h 1682495"/>
              <a:gd name="connsiteX164" fmla="*/ 2841069 w 8882887"/>
              <a:gd name="connsiteY164" fmla="*/ 894977 h 1682495"/>
              <a:gd name="connsiteX165" fmla="*/ 2847149 w 8882887"/>
              <a:gd name="connsiteY165" fmla="*/ 846336 h 1682495"/>
              <a:gd name="connsiteX166" fmla="*/ 2904909 w 8882887"/>
              <a:gd name="connsiteY166" fmla="*/ 846336 h 1682495"/>
              <a:gd name="connsiteX167" fmla="*/ 2904909 w 8882887"/>
              <a:gd name="connsiteY167" fmla="*/ 894977 h 1682495"/>
              <a:gd name="connsiteX168" fmla="*/ 2906049 w 8882887"/>
              <a:gd name="connsiteY168" fmla="*/ 894977 h 1682495"/>
              <a:gd name="connsiteX169" fmla="*/ 2914029 w 8882887"/>
              <a:gd name="connsiteY169" fmla="*/ 894977 h 1682495"/>
              <a:gd name="connsiteX170" fmla="*/ 2914029 w 8882887"/>
              <a:gd name="connsiteY170" fmla="*/ 771755 h 1682495"/>
              <a:gd name="connsiteX171" fmla="*/ 2916690 w 8882887"/>
              <a:gd name="connsiteY171" fmla="*/ 771755 h 1682495"/>
              <a:gd name="connsiteX172" fmla="*/ 2935310 w 8882887"/>
              <a:gd name="connsiteY172" fmla="*/ 771755 h 1682495"/>
              <a:gd name="connsiteX173" fmla="*/ 2935310 w 8882887"/>
              <a:gd name="connsiteY173" fmla="*/ 768918 h 1682495"/>
              <a:gd name="connsiteX174" fmla="*/ 2935310 w 8882887"/>
              <a:gd name="connsiteY174" fmla="*/ 749057 h 1682495"/>
              <a:gd name="connsiteX175" fmla="*/ 2968751 w 8882887"/>
              <a:gd name="connsiteY175" fmla="*/ 749057 h 1682495"/>
              <a:gd name="connsiteX176" fmla="*/ 2968751 w 8882887"/>
              <a:gd name="connsiteY176" fmla="*/ 747435 h 1682495"/>
              <a:gd name="connsiteX177" fmla="*/ 2968751 w 8882887"/>
              <a:gd name="connsiteY177" fmla="*/ 736086 h 1682495"/>
              <a:gd name="connsiteX178" fmla="*/ 2971410 w 8882887"/>
              <a:gd name="connsiteY178" fmla="*/ 736086 h 1682495"/>
              <a:gd name="connsiteX179" fmla="*/ 2990031 w 8882887"/>
              <a:gd name="connsiteY179" fmla="*/ 736086 h 1682495"/>
              <a:gd name="connsiteX180" fmla="*/ 2990031 w 8882887"/>
              <a:gd name="connsiteY180" fmla="*/ 737708 h 1682495"/>
              <a:gd name="connsiteX181" fmla="*/ 2990031 w 8882887"/>
              <a:gd name="connsiteY181" fmla="*/ 749057 h 1682495"/>
              <a:gd name="connsiteX182" fmla="*/ 2991171 w 8882887"/>
              <a:gd name="connsiteY182" fmla="*/ 749057 h 1682495"/>
              <a:gd name="connsiteX183" fmla="*/ 2999151 w 8882887"/>
              <a:gd name="connsiteY183" fmla="*/ 749057 h 1682495"/>
              <a:gd name="connsiteX184" fmla="*/ 3014351 w 8882887"/>
              <a:gd name="connsiteY184" fmla="*/ 742571 h 1682495"/>
              <a:gd name="connsiteX185" fmla="*/ 3020430 w 8882887"/>
              <a:gd name="connsiteY185" fmla="*/ 747435 h 1682495"/>
              <a:gd name="connsiteX186" fmla="*/ 3020430 w 8882887"/>
              <a:gd name="connsiteY186" fmla="*/ 736086 h 1682495"/>
              <a:gd name="connsiteX187" fmla="*/ 3023850 w 8882887"/>
              <a:gd name="connsiteY187" fmla="*/ 736086 h 1682495"/>
              <a:gd name="connsiteX188" fmla="*/ 3047792 w 8882887"/>
              <a:gd name="connsiteY188" fmla="*/ 736086 h 1682495"/>
              <a:gd name="connsiteX189" fmla="*/ 3047792 w 8882887"/>
              <a:gd name="connsiteY189" fmla="*/ 737708 h 1682495"/>
              <a:gd name="connsiteX190" fmla="*/ 3047792 w 8882887"/>
              <a:gd name="connsiteY190" fmla="*/ 749057 h 1682495"/>
              <a:gd name="connsiteX191" fmla="*/ 3093392 w 8882887"/>
              <a:gd name="connsiteY191" fmla="*/ 749057 h 1682495"/>
              <a:gd name="connsiteX192" fmla="*/ 3093392 w 8882887"/>
              <a:gd name="connsiteY192" fmla="*/ 751488 h 1682495"/>
              <a:gd name="connsiteX193" fmla="*/ 3093392 w 8882887"/>
              <a:gd name="connsiteY193" fmla="*/ 768513 h 1682495"/>
              <a:gd name="connsiteX194" fmla="*/ 3132912 w 8882887"/>
              <a:gd name="connsiteY194" fmla="*/ 768513 h 1682495"/>
              <a:gd name="connsiteX195" fmla="*/ 3132912 w 8882887"/>
              <a:gd name="connsiteY195" fmla="*/ 813909 h 1682495"/>
              <a:gd name="connsiteX196" fmla="*/ 3134052 w 8882887"/>
              <a:gd name="connsiteY196" fmla="*/ 813909 h 1682495"/>
              <a:gd name="connsiteX197" fmla="*/ 3142032 w 8882887"/>
              <a:gd name="connsiteY197" fmla="*/ 813909 h 1682495"/>
              <a:gd name="connsiteX198" fmla="*/ 3142032 w 8882887"/>
              <a:gd name="connsiteY198" fmla="*/ 815531 h 1682495"/>
              <a:gd name="connsiteX199" fmla="*/ 3142032 w 8882887"/>
              <a:gd name="connsiteY199" fmla="*/ 826881 h 1682495"/>
              <a:gd name="connsiteX200" fmla="*/ 3148113 w 8882887"/>
              <a:gd name="connsiteY200" fmla="*/ 872277 h 1682495"/>
              <a:gd name="connsiteX201" fmla="*/ 3149253 w 8882887"/>
              <a:gd name="connsiteY201" fmla="*/ 872277 h 1682495"/>
              <a:gd name="connsiteX202" fmla="*/ 3157233 w 8882887"/>
              <a:gd name="connsiteY202" fmla="*/ 872277 h 1682495"/>
              <a:gd name="connsiteX203" fmla="*/ 3157233 w 8882887"/>
              <a:gd name="connsiteY203" fmla="*/ 873494 h 1682495"/>
              <a:gd name="connsiteX204" fmla="*/ 3157233 w 8882887"/>
              <a:gd name="connsiteY204" fmla="*/ 882006 h 1682495"/>
              <a:gd name="connsiteX205" fmla="*/ 3158753 w 8882887"/>
              <a:gd name="connsiteY205" fmla="*/ 882006 h 1682495"/>
              <a:gd name="connsiteX206" fmla="*/ 3169392 w 8882887"/>
              <a:gd name="connsiteY206" fmla="*/ 882006 h 1682495"/>
              <a:gd name="connsiteX207" fmla="*/ 3169392 w 8882887"/>
              <a:gd name="connsiteY207" fmla="*/ 927404 h 1682495"/>
              <a:gd name="connsiteX208" fmla="*/ 3172433 w 8882887"/>
              <a:gd name="connsiteY208" fmla="*/ 927404 h 1682495"/>
              <a:gd name="connsiteX209" fmla="*/ 3193713 w 8882887"/>
              <a:gd name="connsiteY209" fmla="*/ 927404 h 1682495"/>
              <a:gd name="connsiteX210" fmla="*/ 3193713 w 8882887"/>
              <a:gd name="connsiteY210" fmla="*/ 963072 h 1682495"/>
              <a:gd name="connsiteX211" fmla="*/ 3196754 w 8882887"/>
              <a:gd name="connsiteY211" fmla="*/ 965504 h 1682495"/>
              <a:gd name="connsiteX212" fmla="*/ 3196754 w 8882887"/>
              <a:gd name="connsiteY212" fmla="*/ 982529 h 1682495"/>
              <a:gd name="connsiteX213" fmla="*/ 3197894 w 8882887"/>
              <a:gd name="connsiteY213" fmla="*/ 982529 h 1682495"/>
              <a:gd name="connsiteX214" fmla="*/ 3205874 w 8882887"/>
              <a:gd name="connsiteY214" fmla="*/ 982529 h 1682495"/>
              <a:gd name="connsiteX215" fmla="*/ 3205874 w 8882887"/>
              <a:gd name="connsiteY215" fmla="*/ 1018197 h 1682495"/>
              <a:gd name="connsiteX216" fmla="*/ 3207773 w 8882887"/>
              <a:gd name="connsiteY216" fmla="*/ 1018197 h 1682495"/>
              <a:gd name="connsiteX217" fmla="*/ 3221073 w 8882887"/>
              <a:gd name="connsiteY217" fmla="*/ 1018197 h 1682495"/>
              <a:gd name="connsiteX218" fmla="*/ 3224114 w 8882887"/>
              <a:gd name="connsiteY218" fmla="*/ 1024278 h 1682495"/>
              <a:gd name="connsiteX219" fmla="*/ 3224114 w 8882887"/>
              <a:gd name="connsiteY219" fmla="*/ 1044140 h 1682495"/>
              <a:gd name="connsiteX220" fmla="*/ 3226394 w 8882887"/>
              <a:gd name="connsiteY220" fmla="*/ 1041302 h 1682495"/>
              <a:gd name="connsiteX221" fmla="*/ 3242354 w 8882887"/>
              <a:gd name="connsiteY221" fmla="*/ 1021440 h 1682495"/>
              <a:gd name="connsiteX222" fmla="*/ 3284915 w 8882887"/>
              <a:gd name="connsiteY222" fmla="*/ 1021440 h 1682495"/>
              <a:gd name="connsiteX223" fmla="*/ 3284915 w 8882887"/>
              <a:gd name="connsiteY223" fmla="*/ 1151147 h 1682495"/>
              <a:gd name="connsiteX224" fmla="*/ 3286055 w 8882887"/>
              <a:gd name="connsiteY224" fmla="*/ 1151147 h 1682495"/>
              <a:gd name="connsiteX225" fmla="*/ 3294035 w 8882887"/>
              <a:gd name="connsiteY225" fmla="*/ 1151147 h 1682495"/>
              <a:gd name="connsiteX226" fmla="*/ 3295175 w 8882887"/>
              <a:gd name="connsiteY226" fmla="*/ 1149120 h 1682495"/>
              <a:gd name="connsiteX227" fmla="*/ 3303155 w 8882887"/>
              <a:gd name="connsiteY227" fmla="*/ 1134933 h 1682495"/>
              <a:gd name="connsiteX228" fmla="*/ 3303155 w 8882887"/>
              <a:gd name="connsiteY228" fmla="*/ 1137771 h 1682495"/>
              <a:gd name="connsiteX229" fmla="*/ 3303155 w 8882887"/>
              <a:gd name="connsiteY229" fmla="*/ 1157633 h 1682495"/>
              <a:gd name="connsiteX230" fmla="*/ 3309234 w 8882887"/>
              <a:gd name="connsiteY230" fmla="*/ 1089537 h 1682495"/>
              <a:gd name="connsiteX231" fmla="*/ 3310374 w 8882887"/>
              <a:gd name="connsiteY231" fmla="*/ 1089537 h 1682495"/>
              <a:gd name="connsiteX232" fmla="*/ 3318354 w 8882887"/>
              <a:gd name="connsiteY232" fmla="*/ 1089537 h 1682495"/>
              <a:gd name="connsiteX233" fmla="*/ 3318354 w 8882887"/>
              <a:gd name="connsiteY233" fmla="*/ 992256 h 1682495"/>
              <a:gd name="connsiteX234" fmla="*/ 3319875 w 8882887"/>
              <a:gd name="connsiteY234" fmla="*/ 992256 h 1682495"/>
              <a:gd name="connsiteX235" fmla="*/ 3330515 w 8882887"/>
              <a:gd name="connsiteY235" fmla="*/ 992256 h 1682495"/>
              <a:gd name="connsiteX236" fmla="*/ 3348755 w 8882887"/>
              <a:gd name="connsiteY236" fmla="*/ 927404 h 1682495"/>
              <a:gd name="connsiteX237" fmla="*/ 3350655 w 8882887"/>
              <a:gd name="connsiteY237" fmla="*/ 927404 h 1682495"/>
              <a:gd name="connsiteX238" fmla="*/ 3363956 w 8882887"/>
              <a:gd name="connsiteY238" fmla="*/ 927404 h 1682495"/>
              <a:gd name="connsiteX239" fmla="*/ 3379155 w 8882887"/>
              <a:gd name="connsiteY239" fmla="*/ 992256 h 1682495"/>
              <a:gd name="connsiteX240" fmla="*/ 3380675 w 8882887"/>
              <a:gd name="connsiteY240" fmla="*/ 992256 h 1682495"/>
              <a:gd name="connsiteX241" fmla="*/ 3391316 w 8882887"/>
              <a:gd name="connsiteY241" fmla="*/ 992256 h 1682495"/>
              <a:gd name="connsiteX242" fmla="*/ 3391316 w 8882887"/>
              <a:gd name="connsiteY242" fmla="*/ 1050624 h 1682495"/>
              <a:gd name="connsiteX243" fmla="*/ 3393975 w 8882887"/>
              <a:gd name="connsiteY243" fmla="*/ 1050624 h 1682495"/>
              <a:gd name="connsiteX244" fmla="*/ 3412596 w 8882887"/>
              <a:gd name="connsiteY244" fmla="*/ 1050624 h 1682495"/>
              <a:gd name="connsiteX245" fmla="*/ 3412596 w 8882887"/>
              <a:gd name="connsiteY245" fmla="*/ 1053867 h 1682495"/>
              <a:gd name="connsiteX246" fmla="*/ 3412596 w 8882887"/>
              <a:gd name="connsiteY246" fmla="*/ 1076565 h 1682495"/>
              <a:gd name="connsiteX247" fmla="*/ 3418676 w 8882887"/>
              <a:gd name="connsiteY247" fmla="*/ 1073324 h 1682495"/>
              <a:gd name="connsiteX248" fmla="*/ 3418676 w 8882887"/>
              <a:gd name="connsiteY248" fmla="*/ 1050624 h 1682495"/>
              <a:gd name="connsiteX249" fmla="*/ 3420956 w 8882887"/>
              <a:gd name="connsiteY249" fmla="*/ 1050624 h 1682495"/>
              <a:gd name="connsiteX250" fmla="*/ 3436916 w 8882887"/>
              <a:gd name="connsiteY250" fmla="*/ 1050624 h 1682495"/>
              <a:gd name="connsiteX251" fmla="*/ 3436916 w 8882887"/>
              <a:gd name="connsiteY251" fmla="*/ 1053056 h 1682495"/>
              <a:gd name="connsiteX252" fmla="*/ 3436916 w 8882887"/>
              <a:gd name="connsiteY252" fmla="*/ 1070081 h 1682495"/>
              <a:gd name="connsiteX253" fmla="*/ 3482517 w 8882887"/>
              <a:gd name="connsiteY253" fmla="*/ 1070081 h 1682495"/>
              <a:gd name="connsiteX254" fmla="*/ 3482517 w 8882887"/>
              <a:gd name="connsiteY254" fmla="*/ 1014956 h 1682495"/>
              <a:gd name="connsiteX255" fmla="*/ 3484416 w 8882887"/>
              <a:gd name="connsiteY255" fmla="*/ 1014956 h 1682495"/>
              <a:gd name="connsiteX256" fmla="*/ 3497717 w 8882887"/>
              <a:gd name="connsiteY256" fmla="*/ 1014956 h 1682495"/>
              <a:gd name="connsiteX257" fmla="*/ 3497717 w 8882887"/>
              <a:gd name="connsiteY257" fmla="*/ 1047381 h 1682495"/>
              <a:gd name="connsiteX258" fmla="*/ 3500757 w 8882887"/>
              <a:gd name="connsiteY258" fmla="*/ 998742 h 1682495"/>
              <a:gd name="connsiteX259" fmla="*/ 3534197 w 8882887"/>
              <a:gd name="connsiteY259" fmla="*/ 998742 h 1682495"/>
              <a:gd name="connsiteX260" fmla="*/ 3534197 w 8882887"/>
              <a:gd name="connsiteY260" fmla="*/ 996309 h 1682495"/>
              <a:gd name="connsiteX261" fmla="*/ 3534197 w 8882887"/>
              <a:gd name="connsiteY261" fmla="*/ 979286 h 1682495"/>
              <a:gd name="connsiteX262" fmla="*/ 3535337 w 8882887"/>
              <a:gd name="connsiteY262" fmla="*/ 979286 h 1682495"/>
              <a:gd name="connsiteX263" fmla="*/ 3543317 w 8882887"/>
              <a:gd name="connsiteY263" fmla="*/ 979286 h 1682495"/>
              <a:gd name="connsiteX264" fmla="*/ 3543317 w 8882887"/>
              <a:gd name="connsiteY264" fmla="*/ 976449 h 1682495"/>
              <a:gd name="connsiteX265" fmla="*/ 3543317 w 8882887"/>
              <a:gd name="connsiteY265" fmla="*/ 956588 h 1682495"/>
              <a:gd name="connsiteX266" fmla="*/ 3549398 w 8882887"/>
              <a:gd name="connsiteY266" fmla="*/ 966315 h 1682495"/>
              <a:gd name="connsiteX267" fmla="*/ 3552818 w 8882887"/>
              <a:gd name="connsiteY267" fmla="*/ 966315 h 1682495"/>
              <a:gd name="connsiteX268" fmla="*/ 3576758 w 8882887"/>
              <a:gd name="connsiteY268" fmla="*/ 966315 h 1682495"/>
              <a:gd name="connsiteX269" fmla="*/ 3576758 w 8882887"/>
              <a:gd name="connsiteY269" fmla="*/ 965099 h 1682495"/>
              <a:gd name="connsiteX270" fmla="*/ 3576758 w 8882887"/>
              <a:gd name="connsiteY270" fmla="*/ 956588 h 1682495"/>
              <a:gd name="connsiteX271" fmla="*/ 3577898 w 8882887"/>
              <a:gd name="connsiteY271" fmla="*/ 956588 h 1682495"/>
              <a:gd name="connsiteX272" fmla="*/ 3585878 w 8882887"/>
              <a:gd name="connsiteY272" fmla="*/ 956588 h 1682495"/>
              <a:gd name="connsiteX273" fmla="*/ 3585878 w 8882887"/>
              <a:gd name="connsiteY273" fmla="*/ 958614 h 1682495"/>
              <a:gd name="connsiteX274" fmla="*/ 3585878 w 8882887"/>
              <a:gd name="connsiteY274" fmla="*/ 972801 h 1682495"/>
              <a:gd name="connsiteX275" fmla="*/ 3643638 w 8882887"/>
              <a:gd name="connsiteY275" fmla="*/ 972801 h 1682495"/>
              <a:gd name="connsiteX276" fmla="*/ 3643638 w 8882887"/>
              <a:gd name="connsiteY276" fmla="*/ 1180331 h 1682495"/>
              <a:gd name="connsiteX277" fmla="*/ 3645918 w 8882887"/>
              <a:gd name="connsiteY277" fmla="*/ 1180331 h 1682495"/>
              <a:gd name="connsiteX278" fmla="*/ 3661878 w 8882887"/>
              <a:gd name="connsiteY278" fmla="*/ 1180331 h 1682495"/>
              <a:gd name="connsiteX279" fmla="*/ 3661878 w 8882887"/>
              <a:gd name="connsiteY279" fmla="*/ 1160876 h 1682495"/>
              <a:gd name="connsiteX280" fmla="*/ 3667959 w 8882887"/>
              <a:gd name="connsiteY280" fmla="*/ 1160876 h 1682495"/>
              <a:gd name="connsiteX281" fmla="*/ 3667959 w 8882887"/>
              <a:gd name="connsiteY281" fmla="*/ 1180331 h 1682495"/>
              <a:gd name="connsiteX282" fmla="*/ 3713559 w 8882887"/>
              <a:gd name="connsiteY282" fmla="*/ 1180331 h 1682495"/>
              <a:gd name="connsiteX283" fmla="*/ 3713559 w 8882887"/>
              <a:gd name="connsiteY283" fmla="*/ 1134933 h 1682495"/>
              <a:gd name="connsiteX284" fmla="*/ 3731799 w 8882887"/>
              <a:gd name="connsiteY284" fmla="*/ 1134933 h 1682495"/>
              <a:gd name="connsiteX285" fmla="*/ 3750039 w 8882887"/>
              <a:gd name="connsiteY285" fmla="*/ 1131692 h 1682495"/>
              <a:gd name="connsiteX286" fmla="*/ 3756120 w 8882887"/>
              <a:gd name="connsiteY286" fmla="*/ 1134933 h 1682495"/>
              <a:gd name="connsiteX287" fmla="*/ 3771320 w 8882887"/>
              <a:gd name="connsiteY287" fmla="*/ 1134933 h 1682495"/>
              <a:gd name="connsiteX288" fmla="*/ 3771320 w 8882887"/>
              <a:gd name="connsiteY288" fmla="*/ 1180331 h 1682495"/>
              <a:gd name="connsiteX289" fmla="*/ 3783480 w 8882887"/>
              <a:gd name="connsiteY289" fmla="*/ 1180331 h 1682495"/>
              <a:gd name="connsiteX290" fmla="*/ 3783480 w 8882887"/>
              <a:gd name="connsiteY290" fmla="*/ 1206273 h 1682495"/>
              <a:gd name="connsiteX291" fmla="*/ 3797484 w 8882887"/>
              <a:gd name="connsiteY291" fmla="*/ 1207631 h 1682495"/>
              <a:gd name="connsiteX292" fmla="*/ 3816921 w 8882887"/>
              <a:gd name="connsiteY292" fmla="*/ 1207631 h 1682495"/>
              <a:gd name="connsiteX293" fmla="*/ 3816921 w 8882887"/>
              <a:gd name="connsiteY293" fmla="*/ 1183574 h 1682495"/>
              <a:gd name="connsiteX294" fmla="*/ 3918855 w 8882887"/>
              <a:gd name="connsiteY294" fmla="*/ 1183574 h 1682495"/>
              <a:gd name="connsiteX295" fmla="*/ 3918855 w 8882887"/>
              <a:gd name="connsiteY295" fmla="*/ 1055694 h 1682495"/>
              <a:gd name="connsiteX296" fmla="*/ 4026867 w 8882887"/>
              <a:gd name="connsiteY296" fmla="*/ 1055694 h 1682495"/>
              <a:gd name="connsiteX297" fmla="*/ 4026867 w 8882887"/>
              <a:gd name="connsiteY297" fmla="*/ 1173846 h 1682495"/>
              <a:gd name="connsiteX298" fmla="*/ 4029723 w 8882887"/>
              <a:gd name="connsiteY298" fmla="*/ 1173846 h 1682495"/>
              <a:gd name="connsiteX299" fmla="*/ 4031586 w 8882887"/>
              <a:gd name="connsiteY299" fmla="*/ 1207631 h 1682495"/>
              <a:gd name="connsiteX300" fmla="*/ 4046100 w 8882887"/>
              <a:gd name="connsiteY300" fmla="*/ 1207631 h 1682495"/>
              <a:gd name="connsiteX301" fmla="*/ 4047963 w 8882887"/>
              <a:gd name="connsiteY301" fmla="*/ 1173846 h 1682495"/>
              <a:gd name="connsiteX302" fmla="*/ 4057083 w 8882887"/>
              <a:gd name="connsiteY302" fmla="*/ 1173846 h 1682495"/>
              <a:gd name="connsiteX303" fmla="*/ 4058946 w 8882887"/>
              <a:gd name="connsiteY303" fmla="*/ 1207631 h 1682495"/>
              <a:gd name="connsiteX304" fmla="*/ 4134879 w 8882887"/>
              <a:gd name="connsiteY304" fmla="*/ 1207631 h 1682495"/>
              <a:gd name="connsiteX305" fmla="*/ 4134879 w 8882887"/>
              <a:gd name="connsiteY305" fmla="*/ 963089 h 1682495"/>
              <a:gd name="connsiteX306" fmla="*/ 4430870 w 8882887"/>
              <a:gd name="connsiteY306" fmla="*/ 963089 h 1682495"/>
              <a:gd name="connsiteX307" fmla="*/ 4430870 w 8882887"/>
              <a:gd name="connsiteY307" fmla="*/ 1207631 h 1682495"/>
              <a:gd name="connsiteX308" fmla="*/ 4458915 w 8882887"/>
              <a:gd name="connsiteY308" fmla="*/ 1207631 h 1682495"/>
              <a:gd name="connsiteX309" fmla="*/ 4458915 w 8882887"/>
              <a:gd name="connsiteY309" fmla="*/ 1083591 h 1682495"/>
              <a:gd name="connsiteX310" fmla="*/ 4601595 w 8882887"/>
              <a:gd name="connsiteY310" fmla="*/ 1083591 h 1682495"/>
              <a:gd name="connsiteX311" fmla="*/ 4619491 w 8882887"/>
              <a:gd name="connsiteY311" fmla="*/ 606380 h 1682495"/>
              <a:gd name="connsiteX312" fmla="*/ 4601251 w 8882887"/>
              <a:gd name="connsiteY312" fmla="*/ 573953 h 1682495"/>
              <a:gd name="connsiteX313" fmla="*/ 4592131 w 8882887"/>
              <a:gd name="connsiteY313" fmla="*/ 567467 h 1682495"/>
              <a:gd name="connsiteX314" fmla="*/ 4604291 w 8882887"/>
              <a:gd name="connsiteY314" fmla="*/ 531798 h 1682495"/>
              <a:gd name="connsiteX315" fmla="*/ 4604291 w 8882887"/>
              <a:gd name="connsiteY315" fmla="*/ 505857 h 1682495"/>
              <a:gd name="connsiteX316" fmla="*/ 4625571 w 8882887"/>
              <a:gd name="connsiteY316" fmla="*/ 505857 h 1682495"/>
              <a:gd name="connsiteX317" fmla="*/ 4625571 w 8882887"/>
              <a:gd name="connsiteY317" fmla="*/ 473430 h 1682495"/>
              <a:gd name="connsiteX318" fmla="*/ 4628611 w 8882887"/>
              <a:gd name="connsiteY318" fmla="*/ 466944 h 1682495"/>
              <a:gd name="connsiteX319" fmla="*/ 4628611 w 8882887"/>
              <a:gd name="connsiteY319" fmla="*/ 350208 h 1682495"/>
              <a:gd name="connsiteX320" fmla="*/ 4625571 w 8882887"/>
              <a:gd name="connsiteY320" fmla="*/ 340481 h 1682495"/>
              <a:gd name="connsiteX321" fmla="*/ 4634691 w 8882887"/>
              <a:gd name="connsiteY321" fmla="*/ 330752 h 1682495"/>
              <a:gd name="connsiteX322" fmla="*/ 4634691 w 8882887"/>
              <a:gd name="connsiteY322" fmla="*/ 243200 h 1682495"/>
              <a:gd name="connsiteX323" fmla="*/ 4637731 w 8882887"/>
              <a:gd name="connsiteY323" fmla="*/ 236715 h 1682495"/>
              <a:gd name="connsiteX324" fmla="*/ 4637731 w 8882887"/>
              <a:gd name="connsiteY324" fmla="*/ 152406 h 1682495"/>
              <a:gd name="connsiteX325" fmla="*/ 4640771 w 8882887"/>
              <a:gd name="connsiteY325" fmla="*/ 123222 h 1682495"/>
              <a:gd name="connsiteX326" fmla="*/ 4646851 w 8882887"/>
              <a:gd name="connsiteY326" fmla="*/ 149163 h 1682495"/>
              <a:gd name="connsiteX327" fmla="*/ 4649891 w 8882887"/>
              <a:gd name="connsiteY327" fmla="*/ 236715 h 1682495"/>
              <a:gd name="connsiteX328" fmla="*/ 4652931 w 8882887"/>
              <a:gd name="connsiteY328" fmla="*/ 330752 h 1682495"/>
              <a:gd name="connsiteX329" fmla="*/ 4662051 w 8882887"/>
              <a:gd name="connsiteY329" fmla="*/ 340481 h 1682495"/>
              <a:gd name="connsiteX330" fmla="*/ 4659011 w 8882887"/>
              <a:gd name="connsiteY330" fmla="*/ 350208 h 1682495"/>
              <a:gd name="connsiteX331" fmla="*/ 4659011 w 8882887"/>
              <a:gd name="connsiteY331" fmla="*/ 466944 h 1682495"/>
              <a:gd name="connsiteX332" fmla="*/ 4662051 w 8882887"/>
              <a:gd name="connsiteY332" fmla="*/ 473430 h 1682495"/>
              <a:gd name="connsiteX333" fmla="*/ 4662051 w 8882887"/>
              <a:gd name="connsiteY333" fmla="*/ 505857 h 1682495"/>
              <a:gd name="connsiteX334" fmla="*/ 4683331 w 8882887"/>
              <a:gd name="connsiteY334" fmla="*/ 505857 h 1682495"/>
              <a:gd name="connsiteX335" fmla="*/ 4683331 w 8882887"/>
              <a:gd name="connsiteY335" fmla="*/ 531798 h 1682495"/>
              <a:gd name="connsiteX336" fmla="*/ 4695493 w 8882887"/>
              <a:gd name="connsiteY336" fmla="*/ 567467 h 1682495"/>
              <a:gd name="connsiteX337" fmla="*/ 4686373 w 8882887"/>
              <a:gd name="connsiteY337" fmla="*/ 573953 h 1682495"/>
              <a:gd name="connsiteX338" fmla="*/ 4668131 w 8882887"/>
              <a:gd name="connsiteY338" fmla="*/ 606380 h 1682495"/>
              <a:gd name="connsiteX339" fmla="*/ 4680291 w 8882887"/>
              <a:gd name="connsiteY339" fmla="*/ 985772 h 1682495"/>
              <a:gd name="connsiteX340" fmla="*/ 4777573 w 8882887"/>
              <a:gd name="connsiteY340" fmla="*/ 985772 h 1682495"/>
              <a:gd name="connsiteX341" fmla="*/ 4777573 w 8882887"/>
              <a:gd name="connsiteY341" fmla="*/ 1099265 h 1682495"/>
              <a:gd name="connsiteX342" fmla="*/ 4789733 w 8882887"/>
              <a:gd name="connsiteY342" fmla="*/ 1099265 h 1682495"/>
              <a:gd name="connsiteX343" fmla="*/ 4792773 w 8882887"/>
              <a:gd name="connsiteY343" fmla="*/ 1089537 h 1682495"/>
              <a:gd name="connsiteX344" fmla="*/ 4801893 w 8882887"/>
              <a:gd name="connsiteY344" fmla="*/ 1089537 h 1682495"/>
              <a:gd name="connsiteX345" fmla="*/ 4804935 w 8882887"/>
              <a:gd name="connsiteY345" fmla="*/ 1102508 h 1682495"/>
              <a:gd name="connsiteX346" fmla="*/ 4823175 w 8882887"/>
              <a:gd name="connsiteY346" fmla="*/ 1102508 h 1682495"/>
              <a:gd name="connsiteX347" fmla="*/ 4823175 w 8882887"/>
              <a:gd name="connsiteY347" fmla="*/ 1092779 h 1682495"/>
              <a:gd name="connsiteX348" fmla="*/ 4856613 w 8882887"/>
              <a:gd name="connsiteY348" fmla="*/ 1092779 h 1682495"/>
              <a:gd name="connsiteX349" fmla="*/ 4856613 w 8882887"/>
              <a:gd name="connsiteY349" fmla="*/ 1102508 h 1682495"/>
              <a:gd name="connsiteX350" fmla="*/ 4887015 w 8882887"/>
              <a:gd name="connsiteY350" fmla="*/ 1102508 h 1682495"/>
              <a:gd name="connsiteX351" fmla="*/ 4887015 w 8882887"/>
              <a:gd name="connsiteY351" fmla="*/ 1170603 h 1682495"/>
              <a:gd name="connsiteX352" fmla="*/ 4908295 w 8882887"/>
              <a:gd name="connsiteY352" fmla="*/ 1170603 h 1682495"/>
              <a:gd name="connsiteX353" fmla="*/ 4908295 w 8882887"/>
              <a:gd name="connsiteY353" fmla="*/ 1151147 h 1682495"/>
              <a:gd name="connsiteX354" fmla="*/ 4932615 w 8882887"/>
              <a:gd name="connsiteY354" fmla="*/ 1151147 h 1682495"/>
              <a:gd name="connsiteX355" fmla="*/ 4932615 w 8882887"/>
              <a:gd name="connsiteY355" fmla="*/ 882006 h 1682495"/>
              <a:gd name="connsiteX356" fmla="*/ 4941735 w 8882887"/>
              <a:gd name="connsiteY356" fmla="*/ 872277 h 1682495"/>
              <a:gd name="connsiteX357" fmla="*/ 5051177 w 8882887"/>
              <a:gd name="connsiteY357" fmla="*/ 872277 h 1682495"/>
              <a:gd name="connsiteX358" fmla="*/ 5051177 w 8882887"/>
              <a:gd name="connsiteY358" fmla="*/ 885249 h 1682495"/>
              <a:gd name="connsiteX359" fmla="*/ 5066377 w 8882887"/>
              <a:gd name="connsiteY359" fmla="*/ 885249 h 1682495"/>
              <a:gd name="connsiteX360" fmla="*/ 5066377 w 8882887"/>
              <a:gd name="connsiteY360" fmla="*/ 1057110 h 1682495"/>
              <a:gd name="connsiteX361" fmla="*/ 5099817 w 8882887"/>
              <a:gd name="connsiteY361" fmla="*/ 1057110 h 1682495"/>
              <a:gd name="connsiteX362" fmla="*/ 5099817 w 8882887"/>
              <a:gd name="connsiteY362" fmla="*/ 956588 h 1682495"/>
              <a:gd name="connsiteX363" fmla="*/ 5139339 w 8882887"/>
              <a:gd name="connsiteY363" fmla="*/ 956588 h 1682495"/>
              <a:gd name="connsiteX364" fmla="*/ 5145417 w 8882887"/>
              <a:gd name="connsiteY364" fmla="*/ 950102 h 1682495"/>
              <a:gd name="connsiteX365" fmla="*/ 5157579 w 8882887"/>
              <a:gd name="connsiteY365" fmla="*/ 950102 h 1682495"/>
              <a:gd name="connsiteX366" fmla="*/ 5163657 w 8882887"/>
              <a:gd name="connsiteY366" fmla="*/ 956588 h 1682495"/>
              <a:gd name="connsiteX367" fmla="*/ 5197099 w 8882887"/>
              <a:gd name="connsiteY367" fmla="*/ 956588 h 1682495"/>
              <a:gd name="connsiteX368" fmla="*/ 5197099 w 8882887"/>
              <a:gd name="connsiteY368" fmla="*/ 781484 h 1682495"/>
              <a:gd name="connsiteX369" fmla="*/ 5282219 w 8882887"/>
              <a:gd name="connsiteY369" fmla="*/ 765270 h 1682495"/>
              <a:gd name="connsiteX370" fmla="*/ 5282219 w 8882887"/>
              <a:gd name="connsiteY370" fmla="*/ 766892 h 1682495"/>
              <a:gd name="connsiteX371" fmla="*/ 5282219 w 8882887"/>
              <a:gd name="connsiteY371" fmla="*/ 778241 h 1682495"/>
              <a:gd name="connsiteX372" fmla="*/ 5321739 w 8882887"/>
              <a:gd name="connsiteY372" fmla="*/ 778241 h 1682495"/>
              <a:gd name="connsiteX373" fmla="*/ 5321739 w 8882887"/>
              <a:gd name="connsiteY373" fmla="*/ 1160876 h 1682495"/>
              <a:gd name="connsiteX374" fmla="*/ 5355181 w 8882887"/>
              <a:gd name="connsiteY374" fmla="*/ 1160876 h 1682495"/>
              <a:gd name="connsiteX375" fmla="*/ 5355181 w 8882887"/>
              <a:gd name="connsiteY375" fmla="*/ 1154390 h 1682495"/>
              <a:gd name="connsiteX376" fmla="*/ 5373421 w 8882887"/>
              <a:gd name="connsiteY376" fmla="*/ 1154390 h 1682495"/>
              <a:gd name="connsiteX377" fmla="*/ 5373421 w 8882887"/>
              <a:gd name="connsiteY377" fmla="*/ 1160876 h 1682495"/>
              <a:gd name="connsiteX378" fmla="*/ 5409901 w 8882887"/>
              <a:gd name="connsiteY378" fmla="*/ 1160876 h 1682495"/>
              <a:gd name="connsiteX379" fmla="*/ 5409901 w 8882887"/>
              <a:gd name="connsiteY379" fmla="*/ 1141419 h 1682495"/>
              <a:gd name="connsiteX380" fmla="*/ 5452461 w 8882887"/>
              <a:gd name="connsiteY380" fmla="*/ 1141419 h 1682495"/>
              <a:gd name="connsiteX381" fmla="*/ 5470701 w 8882887"/>
              <a:gd name="connsiteY381" fmla="*/ 1134933 h 1682495"/>
              <a:gd name="connsiteX382" fmla="*/ 5501103 w 8882887"/>
              <a:gd name="connsiteY382" fmla="*/ 1141419 h 1682495"/>
              <a:gd name="connsiteX383" fmla="*/ 5501103 w 8882887"/>
              <a:gd name="connsiteY383" fmla="*/ 1115478 h 1682495"/>
              <a:gd name="connsiteX384" fmla="*/ 5513263 w 8882887"/>
              <a:gd name="connsiteY384" fmla="*/ 1115478 h 1682495"/>
              <a:gd name="connsiteX385" fmla="*/ 5513263 w 8882887"/>
              <a:gd name="connsiteY385" fmla="*/ 1096022 h 1682495"/>
              <a:gd name="connsiteX386" fmla="*/ 5598383 w 8882887"/>
              <a:gd name="connsiteY386" fmla="*/ 1096022 h 1682495"/>
              <a:gd name="connsiteX387" fmla="*/ 5598383 w 8882887"/>
              <a:gd name="connsiteY387" fmla="*/ 1050624 h 1682495"/>
              <a:gd name="connsiteX388" fmla="*/ 5625743 w 8882887"/>
              <a:gd name="connsiteY388" fmla="*/ 1050624 h 1682495"/>
              <a:gd name="connsiteX389" fmla="*/ 5625743 w 8882887"/>
              <a:gd name="connsiteY389" fmla="*/ 1040897 h 1682495"/>
              <a:gd name="connsiteX390" fmla="*/ 5643983 w 8882887"/>
              <a:gd name="connsiteY390" fmla="*/ 1040897 h 1682495"/>
              <a:gd name="connsiteX391" fmla="*/ 5643983 w 8882887"/>
              <a:gd name="connsiteY391" fmla="*/ 1050624 h 1682495"/>
              <a:gd name="connsiteX392" fmla="*/ 5668303 w 8882887"/>
              <a:gd name="connsiteY392" fmla="*/ 1050624 h 1682495"/>
              <a:gd name="connsiteX393" fmla="*/ 5668303 w 8882887"/>
              <a:gd name="connsiteY393" fmla="*/ 1125206 h 1682495"/>
              <a:gd name="connsiteX394" fmla="*/ 5716945 w 8882887"/>
              <a:gd name="connsiteY394" fmla="*/ 1125206 h 1682495"/>
              <a:gd name="connsiteX395" fmla="*/ 5716945 w 8882887"/>
              <a:gd name="connsiteY395" fmla="*/ 1086294 h 1682495"/>
              <a:gd name="connsiteX396" fmla="*/ 5774705 w 8882887"/>
              <a:gd name="connsiteY396" fmla="*/ 1086294 h 1682495"/>
              <a:gd name="connsiteX397" fmla="*/ 5774705 w 8882887"/>
              <a:gd name="connsiteY397" fmla="*/ 1040897 h 1682495"/>
              <a:gd name="connsiteX398" fmla="*/ 5847667 w 8882887"/>
              <a:gd name="connsiteY398" fmla="*/ 1040897 h 1682495"/>
              <a:gd name="connsiteX399" fmla="*/ 5847667 w 8882887"/>
              <a:gd name="connsiteY399" fmla="*/ 1207631 h 1682495"/>
              <a:gd name="connsiteX400" fmla="*/ 5847667 w 8882887"/>
              <a:gd name="connsiteY400" fmla="*/ 1228299 h 1682495"/>
              <a:gd name="connsiteX401" fmla="*/ 5946479 w 8882887"/>
              <a:gd name="connsiteY401" fmla="*/ 1228299 h 1682495"/>
              <a:gd name="connsiteX402" fmla="*/ 5946479 w 8882887"/>
              <a:gd name="connsiteY402" fmla="*/ 1386957 h 1682495"/>
              <a:gd name="connsiteX403" fmla="*/ 5946479 w 8882887"/>
              <a:gd name="connsiteY403" fmla="*/ 1421828 h 1682495"/>
              <a:gd name="connsiteX404" fmla="*/ 5968919 w 8882887"/>
              <a:gd name="connsiteY404" fmla="*/ 1421828 h 1682495"/>
              <a:gd name="connsiteX405" fmla="*/ 5968919 w 8882887"/>
              <a:gd name="connsiteY405" fmla="*/ 1420085 h 1682495"/>
              <a:gd name="connsiteX406" fmla="*/ 5968919 w 8882887"/>
              <a:gd name="connsiteY406" fmla="*/ 1407881 h 1682495"/>
              <a:gd name="connsiteX407" fmla="*/ 6035789 w 8882887"/>
              <a:gd name="connsiteY407" fmla="*/ 1407881 h 1682495"/>
              <a:gd name="connsiteX408" fmla="*/ 6035789 w 8882887"/>
              <a:gd name="connsiteY408" fmla="*/ 1439262 h 1682495"/>
              <a:gd name="connsiteX409" fmla="*/ 6039131 w 8882887"/>
              <a:gd name="connsiteY409" fmla="*/ 1441007 h 1682495"/>
              <a:gd name="connsiteX410" fmla="*/ 6062537 w 8882887"/>
              <a:gd name="connsiteY410" fmla="*/ 1453211 h 1682495"/>
              <a:gd name="connsiteX411" fmla="*/ 6062537 w 8882887"/>
              <a:gd name="connsiteY411" fmla="*/ 1498541 h 1682495"/>
              <a:gd name="connsiteX412" fmla="*/ 6064627 w 8882887"/>
              <a:gd name="connsiteY412" fmla="*/ 1499414 h 1682495"/>
              <a:gd name="connsiteX413" fmla="*/ 6079255 w 8882887"/>
              <a:gd name="connsiteY413" fmla="*/ 1505516 h 1682495"/>
              <a:gd name="connsiteX414" fmla="*/ 6079255 w 8882887"/>
              <a:gd name="connsiteY414" fmla="*/ 1503773 h 1682495"/>
              <a:gd name="connsiteX415" fmla="*/ 6079255 w 8882887"/>
              <a:gd name="connsiteY415" fmla="*/ 1491567 h 1682495"/>
              <a:gd name="connsiteX416" fmla="*/ 6080927 w 8882887"/>
              <a:gd name="connsiteY416" fmla="*/ 1491567 h 1682495"/>
              <a:gd name="connsiteX417" fmla="*/ 6092629 w 8882887"/>
              <a:gd name="connsiteY417" fmla="*/ 1491567 h 1682495"/>
              <a:gd name="connsiteX418" fmla="*/ 6092629 w 8882887"/>
              <a:gd name="connsiteY418" fmla="*/ 1490259 h 1682495"/>
              <a:gd name="connsiteX419" fmla="*/ 6092629 w 8882887"/>
              <a:gd name="connsiteY419" fmla="*/ 1481106 h 1682495"/>
              <a:gd name="connsiteX420" fmla="*/ 6090957 w 8882887"/>
              <a:gd name="connsiteY420" fmla="*/ 1481106 h 1682495"/>
              <a:gd name="connsiteX421" fmla="*/ 6079255 w 8882887"/>
              <a:gd name="connsiteY421" fmla="*/ 1481106 h 1682495"/>
              <a:gd name="connsiteX422" fmla="*/ 6079255 w 8882887"/>
              <a:gd name="connsiteY422" fmla="*/ 1479363 h 1682495"/>
              <a:gd name="connsiteX423" fmla="*/ 6079255 w 8882887"/>
              <a:gd name="connsiteY423" fmla="*/ 1467159 h 1682495"/>
              <a:gd name="connsiteX424" fmla="*/ 6080927 w 8882887"/>
              <a:gd name="connsiteY424" fmla="*/ 1467159 h 1682495"/>
              <a:gd name="connsiteX425" fmla="*/ 6092629 w 8882887"/>
              <a:gd name="connsiteY425" fmla="*/ 1467159 h 1682495"/>
              <a:gd name="connsiteX426" fmla="*/ 6092629 w 8882887"/>
              <a:gd name="connsiteY426" fmla="*/ 1465415 h 1682495"/>
              <a:gd name="connsiteX427" fmla="*/ 6092629 w 8882887"/>
              <a:gd name="connsiteY427" fmla="*/ 1453211 h 1682495"/>
              <a:gd name="connsiteX428" fmla="*/ 6090957 w 8882887"/>
              <a:gd name="connsiteY428" fmla="*/ 1453211 h 1682495"/>
              <a:gd name="connsiteX429" fmla="*/ 6079255 w 8882887"/>
              <a:gd name="connsiteY429" fmla="*/ 1453211 h 1682495"/>
              <a:gd name="connsiteX430" fmla="*/ 6079255 w 8882887"/>
              <a:gd name="connsiteY430" fmla="*/ 1451468 h 1682495"/>
              <a:gd name="connsiteX431" fmla="*/ 6079255 w 8882887"/>
              <a:gd name="connsiteY431" fmla="*/ 1439262 h 1682495"/>
              <a:gd name="connsiteX432" fmla="*/ 6080927 w 8882887"/>
              <a:gd name="connsiteY432" fmla="*/ 1439262 h 1682495"/>
              <a:gd name="connsiteX433" fmla="*/ 6092629 w 8882887"/>
              <a:gd name="connsiteY433" fmla="*/ 1439262 h 1682495"/>
              <a:gd name="connsiteX434" fmla="*/ 6092629 w 8882887"/>
              <a:gd name="connsiteY434" fmla="*/ 1437956 h 1682495"/>
              <a:gd name="connsiteX435" fmla="*/ 6092629 w 8882887"/>
              <a:gd name="connsiteY435" fmla="*/ 1428803 h 1682495"/>
              <a:gd name="connsiteX436" fmla="*/ 6090957 w 8882887"/>
              <a:gd name="connsiteY436" fmla="*/ 1428803 h 1682495"/>
              <a:gd name="connsiteX437" fmla="*/ 6079255 w 8882887"/>
              <a:gd name="connsiteY437" fmla="*/ 1428803 h 1682495"/>
              <a:gd name="connsiteX438" fmla="*/ 6079255 w 8882887"/>
              <a:gd name="connsiteY438" fmla="*/ 1427058 h 1682495"/>
              <a:gd name="connsiteX439" fmla="*/ 6079255 w 8882887"/>
              <a:gd name="connsiteY439" fmla="*/ 1414854 h 1682495"/>
              <a:gd name="connsiteX440" fmla="*/ 6080927 w 8882887"/>
              <a:gd name="connsiteY440" fmla="*/ 1414854 h 1682495"/>
              <a:gd name="connsiteX441" fmla="*/ 6092629 w 8882887"/>
              <a:gd name="connsiteY441" fmla="*/ 1414854 h 1682495"/>
              <a:gd name="connsiteX442" fmla="*/ 6092629 w 8882887"/>
              <a:gd name="connsiteY442" fmla="*/ 1413111 h 1682495"/>
              <a:gd name="connsiteX443" fmla="*/ 6092629 w 8882887"/>
              <a:gd name="connsiteY443" fmla="*/ 1400906 h 1682495"/>
              <a:gd name="connsiteX444" fmla="*/ 6090957 w 8882887"/>
              <a:gd name="connsiteY444" fmla="*/ 1400906 h 1682495"/>
              <a:gd name="connsiteX445" fmla="*/ 6079255 w 8882887"/>
              <a:gd name="connsiteY445" fmla="*/ 1400906 h 1682495"/>
              <a:gd name="connsiteX446" fmla="*/ 6079255 w 8882887"/>
              <a:gd name="connsiteY446" fmla="*/ 1399599 h 1682495"/>
              <a:gd name="connsiteX447" fmla="*/ 6079255 w 8882887"/>
              <a:gd name="connsiteY447" fmla="*/ 1390445 h 1682495"/>
              <a:gd name="connsiteX448" fmla="*/ 6080927 w 8882887"/>
              <a:gd name="connsiteY448" fmla="*/ 1390445 h 1682495"/>
              <a:gd name="connsiteX449" fmla="*/ 6092629 w 8882887"/>
              <a:gd name="connsiteY449" fmla="*/ 1390445 h 1682495"/>
              <a:gd name="connsiteX450" fmla="*/ 6092629 w 8882887"/>
              <a:gd name="connsiteY450" fmla="*/ 1388702 h 1682495"/>
              <a:gd name="connsiteX451" fmla="*/ 6092629 w 8882887"/>
              <a:gd name="connsiteY451" fmla="*/ 1376498 h 1682495"/>
              <a:gd name="connsiteX452" fmla="*/ 6090957 w 8882887"/>
              <a:gd name="connsiteY452" fmla="*/ 1376498 h 1682495"/>
              <a:gd name="connsiteX453" fmla="*/ 6079255 w 8882887"/>
              <a:gd name="connsiteY453" fmla="*/ 1376498 h 1682495"/>
              <a:gd name="connsiteX454" fmla="*/ 6079255 w 8882887"/>
              <a:gd name="connsiteY454" fmla="*/ 1374755 h 1682495"/>
              <a:gd name="connsiteX455" fmla="*/ 6079255 w 8882887"/>
              <a:gd name="connsiteY455" fmla="*/ 1362549 h 1682495"/>
              <a:gd name="connsiteX456" fmla="*/ 6080927 w 8882887"/>
              <a:gd name="connsiteY456" fmla="*/ 1362549 h 1682495"/>
              <a:gd name="connsiteX457" fmla="*/ 6092629 w 8882887"/>
              <a:gd name="connsiteY457" fmla="*/ 1362549 h 1682495"/>
              <a:gd name="connsiteX458" fmla="*/ 6092629 w 8882887"/>
              <a:gd name="connsiteY458" fmla="*/ 1360806 h 1682495"/>
              <a:gd name="connsiteX459" fmla="*/ 6092629 w 8882887"/>
              <a:gd name="connsiteY459" fmla="*/ 1348602 h 1682495"/>
              <a:gd name="connsiteX460" fmla="*/ 6090957 w 8882887"/>
              <a:gd name="connsiteY460" fmla="*/ 1348602 h 1682495"/>
              <a:gd name="connsiteX461" fmla="*/ 6079255 w 8882887"/>
              <a:gd name="connsiteY461" fmla="*/ 1348602 h 1682495"/>
              <a:gd name="connsiteX462" fmla="*/ 6079255 w 8882887"/>
              <a:gd name="connsiteY462" fmla="*/ 1347294 h 1682495"/>
              <a:gd name="connsiteX463" fmla="*/ 6079255 w 8882887"/>
              <a:gd name="connsiteY463" fmla="*/ 1338141 h 1682495"/>
              <a:gd name="connsiteX464" fmla="*/ 6080927 w 8882887"/>
              <a:gd name="connsiteY464" fmla="*/ 1338141 h 1682495"/>
              <a:gd name="connsiteX465" fmla="*/ 6092629 w 8882887"/>
              <a:gd name="connsiteY465" fmla="*/ 1338141 h 1682495"/>
              <a:gd name="connsiteX466" fmla="*/ 6092629 w 8882887"/>
              <a:gd name="connsiteY466" fmla="*/ 1336397 h 1682495"/>
              <a:gd name="connsiteX467" fmla="*/ 6092629 w 8882887"/>
              <a:gd name="connsiteY467" fmla="*/ 1324193 h 1682495"/>
              <a:gd name="connsiteX468" fmla="*/ 6090957 w 8882887"/>
              <a:gd name="connsiteY468" fmla="*/ 1324193 h 1682495"/>
              <a:gd name="connsiteX469" fmla="*/ 6079255 w 8882887"/>
              <a:gd name="connsiteY469" fmla="*/ 1324193 h 1682495"/>
              <a:gd name="connsiteX470" fmla="*/ 6079255 w 8882887"/>
              <a:gd name="connsiteY470" fmla="*/ 1322450 h 1682495"/>
              <a:gd name="connsiteX471" fmla="*/ 6079255 w 8882887"/>
              <a:gd name="connsiteY471" fmla="*/ 1310244 h 1682495"/>
              <a:gd name="connsiteX472" fmla="*/ 6080927 w 8882887"/>
              <a:gd name="connsiteY472" fmla="*/ 1310244 h 1682495"/>
              <a:gd name="connsiteX473" fmla="*/ 6092629 w 8882887"/>
              <a:gd name="connsiteY473" fmla="*/ 1310244 h 1682495"/>
              <a:gd name="connsiteX474" fmla="*/ 6092629 w 8882887"/>
              <a:gd name="connsiteY474" fmla="*/ 1308938 h 1682495"/>
              <a:gd name="connsiteX475" fmla="*/ 6092629 w 8882887"/>
              <a:gd name="connsiteY475" fmla="*/ 1299785 h 1682495"/>
              <a:gd name="connsiteX476" fmla="*/ 6090957 w 8882887"/>
              <a:gd name="connsiteY476" fmla="*/ 1299785 h 1682495"/>
              <a:gd name="connsiteX477" fmla="*/ 6079255 w 8882887"/>
              <a:gd name="connsiteY477" fmla="*/ 1299785 h 1682495"/>
              <a:gd name="connsiteX478" fmla="*/ 6079255 w 8882887"/>
              <a:gd name="connsiteY478" fmla="*/ 1298040 h 1682495"/>
              <a:gd name="connsiteX479" fmla="*/ 6079255 w 8882887"/>
              <a:gd name="connsiteY479" fmla="*/ 1285836 h 1682495"/>
              <a:gd name="connsiteX480" fmla="*/ 6080927 w 8882887"/>
              <a:gd name="connsiteY480" fmla="*/ 1285836 h 1682495"/>
              <a:gd name="connsiteX481" fmla="*/ 6092629 w 8882887"/>
              <a:gd name="connsiteY481" fmla="*/ 1285836 h 1682495"/>
              <a:gd name="connsiteX482" fmla="*/ 6092629 w 8882887"/>
              <a:gd name="connsiteY482" fmla="*/ 1284093 h 1682495"/>
              <a:gd name="connsiteX483" fmla="*/ 6092629 w 8882887"/>
              <a:gd name="connsiteY483" fmla="*/ 1271888 h 1682495"/>
              <a:gd name="connsiteX484" fmla="*/ 6090957 w 8882887"/>
              <a:gd name="connsiteY484" fmla="*/ 1271888 h 1682495"/>
              <a:gd name="connsiteX485" fmla="*/ 6079255 w 8882887"/>
              <a:gd name="connsiteY485" fmla="*/ 1271888 h 1682495"/>
              <a:gd name="connsiteX486" fmla="*/ 6079255 w 8882887"/>
              <a:gd name="connsiteY486" fmla="*/ 1270145 h 1682495"/>
              <a:gd name="connsiteX487" fmla="*/ 6079255 w 8882887"/>
              <a:gd name="connsiteY487" fmla="*/ 1257941 h 1682495"/>
              <a:gd name="connsiteX488" fmla="*/ 6080927 w 8882887"/>
              <a:gd name="connsiteY488" fmla="*/ 1257941 h 1682495"/>
              <a:gd name="connsiteX489" fmla="*/ 6092629 w 8882887"/>
              <a:gd name="connsiteY489" fmla="*/ 1257941 h 1682495"/>
              <a:gd name="connsiteX490" fmla="*/ 6092629 w 8882887"/>
              <a:gd name="connsiteY490" fmla="*/ 1256633 h 1682495"/>
              <a:gd name="connsiteX491" fmla="*/ 6092629 w 8882887"/>
              <a:gd name="connsiteY491" fmla="*/ 1247480 h 1682495"/>
              <a:gd name="connsiteX492" fmla="*/ 6090957 w 8882887"/>
              <a:gd name="connsiteY492" fmla="*/ 1247480 h 1682495"/>
              <a:gd name="connsiteX493" fmla="*/ 6079255 w 8882887"/>
              <a:gd name="connsiteY493" fmla="*/ 1247480 h 1682495"/>
              <a:gd name="connsiteX494" fmla="*/ 6079255 w 8882887"/>
              <a:gd name="connsiteY494" fmla="*/ 1245737 h 1682495"/>
              <a:gd name="connsiteX495" fmla="*/ 6079255 w 8882887"/>
              <a:gd name="connsiteY495" fmla="*/ 1233531 h 1682495"/>
              <a:gd name="connsiteX496" fmla="*/ 6080927 w 8882887"/>
              <a:gd name="connsiteY496" fmla="*/ 1233531 h 1682495"/>
              <a:gd name="connsiteX497" fmla="*/ 6092629 w 8882887"/>
              <a:gd name="connsiteY497" fmla="*/ 1233531 h 1682495"/>
              <a:gd name="connsiteX498" fmla="*/ 6092629 w 8882887"/>
              <a:gd name="connsiteY498" fmla="*/ 1231788 h 1682495"/>
              <a:gd name="connsiteX499" fmla="*/ 6092629 w 8882887"/>
              <a:gd name="connsiteY499" fmla="*/ 1219584 h 1682495"/>
              <a:gd name="connsiteX500" fmla="*/ 6090957 w 8882887"/>
              <a:gd name="connsiteY500" fmla="*/ 1219584 h 1682495"/>
              <a:gd name="connsiteX501" fmla="*/ 6079255 w 8882887"/>
              <a:gd name="connsiteY501" fmla="*/ 1219584 h 1682495"/>
              <a:gd name="connsiteX502" fmla="*/ 6079255 w 8882887"/>
              <a:gd name="connsiteY502" fmla="*/ 1217840 h 1682495"/>
              <a:gd name="connsiteX503" fmla="*/ 6079255 w 8882887"/>
              <a:gd name="connsiteY503" fmla="*/ 1205636 h 1682495"/>
              <a:gd name="connsiteX504" fmla="*/ 6080927 w 8882887"/>
              <a:gd name="connsiteY504" fmla="*/ 1205636 h 1682495"/>
              <a:gd name="connsiteX505" fmla="*/ 6092629 w 8882887"/>
              <a:gd name="connsiteY505" fmla="*/ 1205636 h 1682495"/>
              <a:gd name="connsiteX506" fmla="*/ 6092629 w 8882887"/>
              <a:gd name="connsiteY506" fmla="*/ 1204328 h 1682495"/>
              <a:gd name="connsiteX507" fmla="*/ 6092629 w 8882887"/>
              <a:gd name="connsiteY507" fmla="*/ 1195175 h 1682495"/>
              <a:gd name="connsiteX508" fmla="*/ 6090957 w 8882887"/>
              <a:gd name="connsiteY508" fmla="*/ 1195175 h 1682495"/>
              <a:gd name="connsiteX509" fmla="*/ 6079255 w 8882887"/>
              <a:gd name="connsiteY509" fmla="*/ 1195175 h 1682495"/>
              <a:gd name="connsiteX510" fmla="*/ 6079255 w 8882887"/>
              <a:gd name="connsiteY510" fmla="*/ 1193432 h 1682495"/>
              <a:gd name="connsiteX511" fmla="*/ 6079255 w 8882887"/>
              <a:gd name="connsiteY511" fmla="*/ 1181226 h 1682495"/>
              <a:gd name="connsiteX512" fmla="*/ 6080927 w 8882887"/>
              <a:gd name="connsiteY512" fmla="*/ 1181226 h 1682495"/>
              <a:gd name="connsiteX513" fmla="*/ 6092629 w 8882887"/>
              <a:gd name="connsiteY513" fmla="*/ 1181226 h 1682495"/>
              <a:gd name="connsiteX514" fmla="*/ 6090957 w 8882887"/>
              <a:gd name="connsiteY514" fmla="*/ 1178612 h 1682495"/>
              <a:gd name="connsiteX515" fmla="*/ 6079255 w 8882887"/>
              <a:gd name="connsiteY515" fmla="*/ 1160306 h 1682495"/>
              <a:gd name="connsiteX516" fmla="*/ 6079255 w 8882887"/>
              <a:gd name="connsiteY516" fmla="*/ 1104513 h 1682495"/>
              <a:gd name="connsiteX517" fmla="*/ 6303271 w 8882887"/>
              <a:gd name="connsiteY517" fmla="*/ 1104513 h 1682495"/>
              <a:gd name="connsiteX518" fmla="*/ 6323331 w 8882887"/>
              <a:gd name="connsiteY518" fmla="*/ 1135896 h 1682495"/>
              <a:gd name="connsiteX519" fmla="*/ 6323331 w 8882887"/>
              <a:gd name="connsiteY519" fmla="*/ 1205636 h 1682495"/>
              <a:gd name="connsiteX520" fmla="*/ 6321659 w 8882887"/>
              <a:gd name="connsiteY520" fmla="*/ 1205636 h 1682495"/>
              <a:gd name="connsiteX521" fmla="*/ 6309957 w 8882887"/>
              <a:gd name="connsiteY521" fmla="*/ 1205636 h 1682495"/>
              <a:gd name="connsiteX522" fmla="*/ 6309957 w 8882887"/>
              <a:gd name="connsiteY522" fmla="*/ 1207379 h 1682495"/>
              <a:gd name="connsiteX523" fmla="*/ 6309957 w 8882887"/>
              <a:gd name="connsiteY523" fmla="*/ 1219584 h 1682495"/>
              <a:gd name="connsiteX524" fmla="*/ 6311629 w 8882887"/>
              <a:gd name="connsiteY524" fmla="*/ 1219584 h 1682495"/>
              <a:gd name="connsiteX525" fmla="*/ 6323331 w 8882887"/>
              <a:gd name="connsiteY525" fmla="*/ 1219584 h 1682495"/>
              <a:gd name="connsiteX526" fmla="*/ 6323331 w 8882887"/>
              <a:gd name="connsiteY526" fmla="*/ 1221327 h 1682495"/>
              <a:gd name="connsiteX527" fmla="*/ 6323331 w 8882887"/>
              <a:gd name="connsiteY527" fmla="*/ 1233531 h 1682495"/>
              <a:gd name="connsiteX528" fmla="*/ 6321659 w 8882887"/>
              <a:gd name="connsiteY528" fmla="*/ 1233531 h 1682495"/>
              <a:gd name="connsiteX529" fmla="*/ 6309957 w 8882887"/>
              <a:gd name="connsiteY529" fmla="*/ 1233531 h 1682495"/>
              <a:gd name="connsiteX530" fmla="*/ 6309957 w 8882887"/>
              <a:gd name="connsiteY530" fmla="*/ 1235274 h 1682495"/>
              <a:gd name="connsiteX531" fmla="*/ 6309957 w 8882887"/>
              <a:gd name="connsiteY531" fmla="*/ 1247480 h 1682495"/>
              <a:gd name="connsiteX532" fmla="*/ 6311629 w 8882887"/>
              <a:gd name="connsiteY532" fmla="*/ 1247480 h 1682495"/>
              <a:gd name="connsiteX533" fmla="*/ 6323331 w 8882887"/>
              <a:gd name="connsiteY533" fmla="*/ 1247480 h 1682495"/>
              <a:gd name="connsiteX534" fmla="*/ 6323331 w 8882887"/>
              <a:gd name="connsiteY534" fmla="*/ 1248788 h 1682495"/>
              <a:gd name="connsiteX535" fmla="*/ 6323331 w 8882887"/>
              <a:gd name="connsiteY535" fmla="*/ 1257941 h 1682495"/>
              <a:gd name="connsiteX536" fmla="*/ 6321659 w 8882887"/>
              <a:gd name="connsiteY536" fmla="*/ 1257941 h 1682495"/>
              <a:gd name="connsiteX537" fmla="*/ 6309957 w 8882887"/>
              <a:gd name="connsiteY537" fmla="*/ 1257941 h 1682495"/>
              <a:gd name="connsiteX538" fmla="*/ 6309957 w 8882887"/>
              <a:gd name="connsiteY538" fmla="*/ 1259684 h 1682495"/>
              <a:gd name="connsiteX539" fmla="*/ 6309957 w 8882887"/>
              <a:gd name="connsiteY539" fmla="*/ 1271888 h 1682495"/>
              <a:gd name="connsiteX540" fmla="*/ 6311629 w 8882887"/>
              <a:gd name="connsiteY540" fmla="*/ 1271888 h 1682495"/>
              <a:gd name="connsiteX541" fmla="*/ 6323331 w 8882887"/>
              <a:gd name="connsiteY541" fmla="*/ 1271888 h 1682495"/>
              <a:gd name="connsiteX542" fmla="*/ 6323331 w 8882887"/>
              <a:gd name="connsiteY542" fmla="*/ 1273632 h 1682495"/>
              <a:gd name="connsiteX543" fmla="*/ 6323331 w 8882887"/>
              <a:gd name="connsiteY543" fmla="*/ 1285836 h 1682495"/>
              <a:gd name="connsiteX544" fmla="*/ 6321659 w 8882887"/>
              <a:gd name="connsiteY544" fmla="*/ 1285836 h 1682495"/>
              <a:gd name="connsiteX545" fmla="*/ 6309957 w 8882887"/>
              <a:gd name="connsiteY545" fmla="*/ 1285836 h 1682495"/>
              <a:gd name="connsiteX546" fmla="*/ 6309957 w 8882887"/>
              <a:gd name="connsiteY546" fmla="*/ 1287579 h 1682495"/>
              <a:gd name="connsiteX547" fmla="*/ 6309957 w 8882887"/>
              <a:gd name="connsiteY547" fmla="*/ 1299785 h 1682495"/>
              <a:gd name="connsiteX548" fmla="*/ 6311629 w 8882887"/>
              <a:gd name="connsiteY548" fmla="*/ 1299785 h 1682495"/>
              <a:gd name="connsiteX549" fmla="*/ 6323331 w 8882887"/>
              <a:gd name="connsiteY549" fmla="*/ 1299785 h 1682495"/>
              <a:gd name="connsiteX550" fmla="*/ 6323331 w 8882887"/>
              <a:gd name="connsiteY550" fmla="*/ 1301091 h 1682495"/>
              <a:gd name="connsiteX551" fmla="*/ 6323331 w 8882887"/>
              <a:gd name="connsiteY551" fmla="*/ 1310244 h 1682495"/>
              <a:gd name="connsiteX552" fmla="*/ 6321659 w 8882887"/>
              <a:gd name="connsiteY552" fmla="*/ 1310244 h 1682495"/>
              <a:gd name="connsiteX553" fmla="*/ 6309957 w 8882887"/>
              <a:gd name="connsiteY553" fmla="*/ 1310244 h 1682495"/>
              <a:gd name="connsiteX554" fmla="*/ 6309957 w 8882887"/>
              <a:gd name="connsiteY554" fmla="*/ 1311989 h 1682495"/>
              <a:gd name="connsiteX555" fmla="*/ 6309957 w 8882887"/>
              <a:gd name="connsiteY555" fmla="*/ 1324193 h 1682495"/>
              <a:gd name="connsiteX556" fmla="*/ 6311629 w 8882887"/>
              <a:gd name="connsiteY556" fmla="*/ 1324193 h 1682495"/>
              <a:gd name="connsiteX557" fmla="*/ 6323331 w 8882887"/>
              <a:gd name="connsiteY557" fmla="*/ 1324193 h 1682495"/>
              <a:gd name="connsiteX558" fmla="*/ 6323331 w 8882887"/>
              <a:gd name="connsiteY558" fmla="*/ 1325936 h 1682495"/>
              <a:gd name="connsiteX559" fmla="*/ 6323331 w 8882887"/>
              <a:gd name="connsiteY559" fmla="*/ 1338141 h 1682495"/>
              <a:gd name="connsiteX560" fmla="*/ 6321659 w 8882887"/>
              <a:gd name="connsiteY560" fmla="*/ 1338141 h 1682495"/>
              <a:gd name="connsiteX561" fmla="*/ 6309957 w 8882887"/>
              <a:gd name="connsiteY561" fmla="*/ 1338141 h 1682495"/>
              <a:gd name="connsiteX562" fmla="*/ 6309957 w 8882887"/>
              <a:gd name="connsiteY562" fmla="*/ 1339448 h 1682495"/>
              <a:gd name="connsiteX563" fmla="*/ 6309957 w 8882887"/>
              <a:gd name="connsiteY563" fmla="*/ 1348602 h 1682495"/>
              <a:gd name="connsiteX564" fmla="*/ 6311629 w 8882887"/>
              <a:gd name="connsiteY564" fmla="*/ 1348602 h 1682495"/>
              <a:gd name="connsiteX565" fmla="*/ 6323331 w 8882887"/>
              <a:gd name="connsiteY565" fmla="*/ 1348602 h 1682495"/>
              <a:gd name="connsiteX566" fmla="*/ 6323331 w 8882887"/>
              <a:gd name="connsiteY566" fmla="*/ 1350345 h 1682495"/>
              <a:gd name="connsiteX567" fmla="*/ 6323331 w 8882887"/>
              <a:gd name="connsiteY567" fmla="*/ 1362549 h 1682495"/>
              <a:gd name="connsiteX568" fmla="*/ 6321659 w 8882887"/>
              <a:gd name="connsiteY568" fmla="*/ 1362549 h 1682495"/>
              <a:gd name="connsiteX569" fmla="*/ 6309957 w 8882887"/>
              <a:gd name="connsiteY569" fmla="*/ 1362549 h 1682495"/>
              <a:gd name="connsiteX570" fmla="*/ 6309957 w 8882887"/>
              <a:gd name="connsiteY570" fmla="*/ 1364292 h 1682495"/>
              <a:gd name="connsiteX571" fmla="*/ 6309957 w 8882887"/>
              <a:gd name="connsiteY571" fmla="*/ 1376498 h 1682495"/>
              <a:gd name="connsiteX572" fmla="*/ 6311629 w 8882887"/>
              <a:gd name="connsiteY572" fmla="*/ 1376498 h 1682495"/>
              <a:gd name="connsiteX573" fmla="*/ 6323331 w 8882887"/>
              <a:gd name="connsiteY573" fmla="*/ 1376498 h 1682495"/>
              <a:gd name="connsiteX574" fmla="*/ 6323331 w 8882887"/>
              <a:gd name="connsiteY574" fmla="*/ 1378241 h 1682495"/>
              <a:gd name="connsiteX575" fmla="*/ 6323331 w 8882887"/>
              <a:gd name="connsiteY575" fmla="*/ 1390445 h 1682495"/>
              <a:gd name="connsiteX576" fmla="*/ 6321659 w 8882887"/>
              <a:gd name="connsiteY576" fmla="*/ 1390445 h 1682495"/>
              <a:gd name="connsiteX577" fmla="*/ 6309957 w 8882887"/>
              <a:gd name="connsiteY577" fmla="*/ 1390445 h 1682495"/>
              <a:gd name="connsiteX578" fmla="*/ 6309957 w 8882887"/>
              <a:gd name="connsiteY578" fmla="*/ 1391753 h 1682495"/>
              <a:gd name="connsiteX579" fmla="*/ 6309957 w 8882887"/>
              <a:gd name="connsiteY579" fmla="*/ 1400906 h 1682495"/>
              <a:gd name="connsiteX580" fmla="*/ 6311629 w 8882887"/>
              <a:gd name="connsiteY580" fmla="*/ 1400906 h 1682495"/>
              <a:gd name="connsiteX581" fmla="*/ 6323331 w 8882887"/>
              <a:gd name="connsiteY581" fmla="*/ 1400906 h 1682495"/>
              <a:gd name="connsiteX582" fmla="*/ 6323331 w 8882887"/>
              <a:gd name="connsiteY582" fmla="*/ 1402650 h 1682495"/>
              <a:gd name="connsiteX583" fmla="*/ 6323331 w 8882887"/>
              <a:gd name="connsiteY583" fmla="*/ 1414854 h 1682495"/>
              <a:gd name="connsiteX584" fmla="*/ 6321659 w 8882887"/>
              <a:gd name="connsiteY584" fmla="*/ 1414854 h 1682495"/>
              <a:gd name="connsiteX585" fmla="*/ 6309957 w 8882887"/>
              <a:gd name="connsiteY585" fmla="*/ 1414854 h 1682495"/>
              <a:gd name="connsiteX586" fmla="*/ 6309957 w 8882887"/>
              <a:gd name="connsiteY586" fmla="*/ 1416597 h 1682495"/>
              <a:gd name="connsiteX587" fmla="*/ 6309957 w 8882887"/>
              <a:gd name="connsiteY587" fmla="*/ 1428803 h 1682495"/>
              <a:gd name="connsiteX588" fmla="*/ 6311629 w 8882887"/>
              <a:gd name="connsiteY588" fmla="*/ 1428803 h 1682495"/>
              <a:gd name="connsiteX589" fmla="*/ 6323331 w 8882887"/>
              <a:gd name="connsiteY589" fmla="*/ 1428803 h 1682495"/>
              <a:gd name="connsiteX590" fmla="*/ 6323331 w 8882887"/>
              <a:gd name="connsiteY590" fmla="*/ 1430109 h 1682495"/>
              <a:gd name="connsiteX591" fmla="*/ 6323331 w 8882887"/>
              <a:gd name="connsiteY591" fmla="*/ 1439262 h 1682495"/>
              <a:gd name="connsiteX592" fmla="*/ 6321659 w 8882887"/>
              <a:gd name="connsiteY592" fmla="*/ 1439262 h 1682495"/>
              <a:gd name="connsiteX593" fmla="*/ 6309957 w 8882887"/>
              <a:gd name="connsiteY593" fmla="*/ 1439262 h 1682495"/>
              <a:gd name="connsiteX594" fmla="*/ 6309957 w 8882887"/>
              <a:gd name="connsiteY594" fmla="*/ 1441007 h 1682495"/>
              <a:gd name="connsiteX595" fmla="*/ 6309957 w 8882887"/>
              <a:gd name="connsiteY595" fmla="*/ 1453211 h 1682495"/>
              <a:gd name="connsiteX596" fmla="*/ 6311629 w 8882887"/>
              <a:gd name="connsiteY596" fmla="*/ 1453211 h 1682495"/>
              <a:gd name="connsiteX597" fmla="*/ 6323331 w 8882887"/>
              <a:gd name="connsiteY597" fmla="*/ 1453211 h 1682495"/>
              <a:gd name="connsiteX598" fmla="*/ 6323331 w 8882887"/>
              <a:gd name="connsiteY598" fmla="*/ 1454954 h 1682495"/>
              <a:gd name="connsiteX599" fmla="*/ 6323331 w 8882887"/>
              <a:gd name="connsiteY599" fmla="*/ 1467159 h 1682495"/>
              <a:gd name="connsiteX600" fmla="*/ 6321659 w 8882887"/>
              <a:gd name="connsiteY600" fmla="*/ 1467159 h 1682495"/>
              <a:gd name="connsiteX601" fmla="*/ 6309957 w 8882887"/>
              <a:gd name="connsiteY601" fmla="*/ 1467159 h 1682495"/>
              <a:gd name="connsiteX602" fmla="*/ 6309957 w 8882887"/>
              <a:gd name="connsiteY602" fmla="*/ 1468902 h 1682495"/>
              <a:gd name="connsiteX603" fmla="*/ 6309957 w 8882887"/>
              <a:gd name="connsiteY603" fmla="*/ 1481106 h 1682495"/>
              <a:gd name="connsiteX604" fmla="*/ 6311629 w 8882887"/>
              <a:gd name="connsiteY604" fmla="*/ 1481106 h 1682495"/>
              <a:gd name="connsiteX605" fmla="*/ 6323331 w 8882887"/>
              <a:gd name="connsiteY605" fmla="*/ 1481106 h 1682495"/>
              <a:gd name="connsiteX606" fmla="*/ 6323331 w 8882887"/>
              <a:gd name="connsiteY606" fmla="*/ 1482414 h 1682495"/>
              <a:gd name="connsiteX607" fmla="*/ 6323331 w 8882887"/>
              <a:gd name="connsiteY607" fmla="*/ 1491567 h 1682495"/>
              <a:gd name="connsiteX608" fmla="*/ 6321659 w 8882887"/>
              <a:gd name="connsiteY608" fmla="*/ 1491567 h 1682495"/>
              <a:gd name="connsiteX609" fmla="*/ 6309957 w 8882887"/>
              <a:gd name="connsiteY609" fmla="*/ 1491567 h 1682495"/>
              <a:gd name="connsiteX610" fmla="*/ 6309957 w 8882887"/>
              <a:gd name="connsiteY610" fmla="*/ 1493310 h 1682495"/>
              <a:gd name="connsiteX611" fmla="*/ 6309957 w 8882887"/>
              <a:gd name="connsiteY611" fmla="*/ 1505516 h 1682495"/>
              <a:gd name="connsiteX612" fmla="*/ 6346735 w 8882887"/>
              <a:gd name="connsiteY612" fmla="*/ 1536899 h 1682495"/>
              <a:gd name="connsiteX613" fmla="*/ 6345065 w 8882887"/>
              <a:gd name="connsiteY613" fmla="*/ 1543872 h 1682495"/>
              <a:gd name="connsiteX614" fmla="*/ 6333361 w 8882887"/>
              <a:gd name="connsiteY614" fmla="*/ 1543872 h 1682495"/>
              <a:gd name="connsiteX615" fmla="*/ 6333361 w 8882887"/>
              <a:gd name="connsiteY615" fmla="*/ 1582229 h 1682495"/>
              <a:gd name="connsiteX616" fmla="*/ 6335035 w 8882887"/>
              <a:gd name="connsiteY616" fmla="*/ 1582229 h 1682495"/>
              <a:gd name="connsiteX617" fmla="*/ 6346735 w 8882887"/>
              <a:gd name="connsiteY617" fmla="*/ 1582229 h 1682495"/>
              <a:gd name="connsiteX618" fmla="*/ 6346735 w 8882887"/>
              <a:gd name="connsiteY618" fmla="*/ 1580049 h 1682495"/>
              <a:gd name="connsiteX619" fmla="*/ 6346735 w 8882887"/>
              <a:gd name="connsiteY619" fmla="*/ 1564794 h 1682495"/>
              <a:gd name="connsiteX620" fmla="*/ 6348407 w 8882887"/>
              <a:gd name="connsiteY620" fmla="*/ 1563923 h 1682495"/>
              <a:gd name="connsiteX621" fmla="*/ 6360109 w 8882887"/>
              <a:gd name="connsiteY621" fmla="*/ 1557821 h 1682495"/>
              <a:gd name="connsiteX622" fmla="*/ 6363035 w 8882887"/>
              <a:gd name="connsiteY622" fmla="*/ 1557821 h 1682495"/>
              <a:gd name="connsiteX623" fmla="*/ 6383515 w 8882887"/>
              <a:gd name="connsiteY623" fmla="*/ 1557821 h 1682495"/>
              <a:gd name="connsiteX624" fmla="*/ 6383515 w 8882887"/>
              <a:gd name="connsiteY624" fmla="*/ 1559564 h 1682495"/>
              <a:gd name="connsiteX625" fmla="*/ 6383515 w 8882887"/>
              <a:gd name="connsiteY625" fmla="*/ 1571768 h 1682495"/>
              <a:gd name="connsiteX626" fmla="*/ 6386023 w 8882887"/>
              <a:gd name="connsiteY626" fmla="*/ 1571768 h 1682495"/>
              <a:gd name="connsiteX627" fmla="*/ 6403577 w 8882887"/>
              <a:gd name="connsiteY627" fmla="*/ 1571768 h 1682495"/>
              <a:gd name="connsiteX628" fmla="*/ 6405247 w 8882887"/>
              <a:gd name="connsiteY628" fmla="*/ 1578741 h 1682495"/>
              <a:gd name="connsiteX629" fmla="*/ 6416951 w 8882887"/>
              <a:gd name="connsiteY629" fmla="*/ 1578741 h 1682495"/>
              <a:gd name="connsiteX630" fmla="*/ 6453729 w 8882887"/>
              <a:gd name="connsiteY630" fmla="*/ 1627559 h 1682495"/>
              <a:gd name="connsiteX631" fmla="*/ 6453729 w 8882887"/>
              <a:gd name="connsiteY631" fmla="*/ 1679864 h 1682495"/>
              <a:gd name="connsiteX632" fmla="*/ 6455399 w 8882887"/>
              <a:gd name="connsiteY632" fmla="*/ 1679864 h 1682495"/>
              <a:gd name="connsiteX633" fmla="*/ 6467103 w 8882887"/>
              <a:gd name="connsiteY633" fmla="*/ 1679864 h 1682495"/>
              <a:gd name="connsiteX634" fmla="*/ 6467103 w 8882887"/>
              <a:gd name="connsiteY634" fmla="*/ 1676813 h 1682495"/>
              <a:gd name="connsiteX635" fmla="*/ 6467103 w 8882887"/>
              <a:gd name="connsiteY635" fmla="*/ 1655456 h 1682495"/>
              <a:gd name="connsiteX636" fmla="*/ 6468357 w 8882887"/>
              <a:gd name="connsiteY636" fmla="*/ 1655456 h 1682495"/>
              <a:gd name="connsiteX637" fmla="*/ 6477133 w 8882887"/>
              <a:gd name="connsiteY637" fmla="*/ 1655456 h 1682495"/>
              <a:gd name="connsiteX638" fmla="*/ 6477133 w 8882887"/>
              <a:gd name="connsiteY638" fmla="*/ 1657199 h 1682495"/>
              <a:gd name="connsiteX639" fmla="*/ 6477133 w 8882887"/>
              <a:gd name="connsiteY639" fmla="*/ 1669403 h 1682495"/>
              <a:gd name="connsiteX640" fmla="*/ 6490507 w 8882887"/>
              <a:gd name="connsiteY640" fmla="*/ 1596177 h 1682495"/>
              <a:gd name="connsiteX641" fmla="*/ 6547347 w 8882887"/>
              <a:gd name="connsiteY641" fmla="*/ 1596177 h 1682495"/>
              <a:gd name="connsiteX642" fmla="*/ 6547347 w 8882887"/>
              <a:gd name="connsiteY642" fmla="*/ 1484594 h 1682495"/>
              <a:gd name="connsiteX643" fmla="*/ 6600843 w 8882887"/>
              <a:gd name="connsiteY643" fmla="*/ 1484594 h 1682495"/>
              <a:gd name="connsiteX644" fmla="*/ 6600843 w 8882887"/>
              <a:gd name="connsiteY644" fmla="*/ 1483286 h 1682495"/>
              <a:gd name="connsiteX645" fmla="*/ 6600843 w 8882887"/>
              <a:gd name="connsiteY645" fmla="*/ 1474133 h 1682495"/>
              <a:gd name="connsiteX646" fmla="*/ 6634279 w 8882887"/>
              <a:gd name="connsiteY646" fmla="*/ 1474133 h 1682495"/>
              <a:gd name="connsiteX647" fmla="*/ 6634279 w 8882887"/>
              <a:gd name="connsiteY647" fmla="*/ 1414854 h 1682495"/>
              <a:gd name="connsiteX648" fmla="*/ 6627591 w 8882887"/>
              <a:gd name="connsiteY648" fmla="*/ 1412238 h 1682495"/>
              <a:gd name="connsiteX649" fmla="*/ 6627591 w 8882887"/>
              <a:gd name="connsiteY649" fmla="*/ 1393932 h 1682495"/>
              <a:gd name="connsiteX650" fmla="*/ 6634279 w 8882887"/>
              <a:gd name="connsiteY650" fmla="*/ 1397420 h 1682495"/>
              <a:gd name="connsiteX651" fmla="*/ 6640967 w 8882887"/>
              <a:gd name="connsiteY651" fmla="*/ 1362549 h 1682495"/>
              <a:gd name="connsiteX652" fmla="*/ 6647653 w 8882887"/>
              <a:gd name="connsiteY652" fmla="*/ 1397420 h 1682495"/>
              <a:gd name="connsiteX653" fmla="*/ 6651415 w 8882887"/>
              <a:gd name="connsiteY653" fmla="*/ 1392624 h 1682495"/>
              <a:gd name="connsiteX654" fmla="*/ 6654341 w 8882887"/>
              <a:gd name="connsiteY654" fmla="*/ 1383471 h 1682495"/>
              <a:gd name="connsiteX655" fmla="*/ 6655175 w 8882887"/>
              <a:gd name="connsiteY655" fmla="*/ 1381728 h 1682495"/>
              <a:gd name="connsiteX656" fmla="*/ 6661027 w 8882887"/>
              <a:gd name="connsiteY656" fmla="*/ 1369523 h 1682495"/>
              <a:gd name="connsiteX657" fmla="*/ 6661863 w 8882887"/>
              <a:gd name="connsiteY657" fmla="*/ 1367780 h 1682495"/>
              <a:gd name="connsiteX658" fmla="*/ 6667715 w 8882887"/>
              <a:gd name="connsiteY658" fmla="*/ 1355576 h 1682495"/>
              <a:gd name="connsiteX659" fmla="*/ 6669803 w 8882887"/>
              <a:gd name="connsiteY659" fmla="*/ 1354268 h 1682495"/>
              <a:gd name="connsiteX660" fmla="*/ 6684431 w 8882887"/>
              <a:gd name="connsiteY660" fmla="*/ 1345115 h 1682495"/>
              <a:gd name="connsiteX661" fmla="*/ 6686939 w 8882887"/>
              <a:gd name="connsiteY661" fmla="*/ 1343372 h 1682495"/>
              <a:gd name="connsiteX662" fmla="*/ 6704493 w 8882887"/>
              <a:gd name="connsiteY662" fmla="*/ 1331166 h 1682495"/>
              <a:gd name="connsiteX663" fmla="*/ 6705747 w 8882887"/>
              <a:gd name="connsiteY663" fmla="*/ 1329423 h 1682495"/>
              <a:gd name="connsiteX664" fmla="*/ 6714523 w 8882887"/>
              <a:gd name="connsiteY664" fmla="*/ 1317219 h 1682495"/>
              <a:gd name="connsiteX665" fmla="*/ 6715359 w 8882887"/>
              <a:gd name="connsiteY665" fmla="*/ 1314168 h 1682495"/>
              <a:gd name="connsiteX666" fmla="*/ 6721211 w 8882887"/>
              <a:gd name="connsiteY666" fmla="*/ 1292810 h 1682495"/>
              <a:gd name="connsiteX667" fmla="*/ 6722047 w 8882887"/>
              <a:gd name="connsiteY667" fmla="*/ 1295861 h 1682495"/>
              <a:gd name="connsiteX668" fmla="*/ 6727897 w 8882887"/>
              <a:gd name="connsiteY668" fmla="*/ 1317219 h 1682495"/>
              <a:gd name="connsiteX669" fmla="*/ 6728733 w 8882887"/>
              <a:gd name="connsiteY669" fmla="*/ 1318526 h 1682495"/>
              <a:gd name="connsiteX670" fmla="*/ 6734585 w 8882887"/>
              <a:gd name="connsiteY670" fmla="*/ 1327680 h 1682495"/>
              <a:gd name="connsiteX671" fmla="*/ 6736675 w 8882887"/>
              <a:gd name="connsiteY671" fmla="*/ 1329423 h 1682495"/>
              <a:gd name="connsiteX672" fmla="*/ 6751303 w 8882887"/>
              <a:gd name="connsiteY672" fmla="*/ 1341627 h 1682495"/>
              <a:gd name="connsiteX673" fmla="*/ 6752975 w 8882887"/>
              <a:gd name="connsiteY673" fmla="*/ 1343372 h 1682495"/>
              <a:gd name="connsiteX674" fmla="*/ 6764675 w 8882887"/>
              <a:gd name="connsiteY674" fmla="*/ 1355576 h 1682495"/>
              <a:gd name="connsiteX675" fmla="*/ 6766349 w 8882887"/>
              <a:gd name="connsiteY675" fmla="*/ 1357319 h 1682495"/>
              <a:gd name="connsiteX676" fmla="*/ 6778051 w 8882887"/>
              <a:gd name="connsiteY676" fmla="*/ 1369523 h 1682495"/>
              <a:gd name="connsiteX677" fmla="*/ 6778469 w 8882887"/>
              <a:gd name="connsiteY677" fmla="*/ 1371267 h 1682495"/>
              <a:gd name="connsiteX678" fmla="*/ 6781393 w 8882887"/>
              <a:gd name="connsiteY678" fmla="*/ 1383471 h 1682495"/>
              <a:gd name="connsiteX679" fmla="*/ 6781811 w 8882887"/>
              <a:gd name="connsiteY679" fmla="*/ 1385214 h 1682495"/>
              <a:gd name="connsiteX680" fmla="*/ 6784737 w 8882887"/>
              <a:gd name="connsiteY680" fmla="*/ 1397420 h 1682495"/>
              <a:gd name="connsiteX681" fmla="*/ 6794767 w 8882887"/>
              <a:gd name="connsiteY681" fmla="*/ 1362549 h 1682495"/>
              <a:gd name="connsiteX682" fmla="*/ 6801455 w 8882887"/>
              <a:gd name="connsiteY682" fmla="*/ 1397420 h 1682495"/>
              <a:gd name="connsiteX683" fmla="*/ 6808141 w 8882887"/>
              <a:gd name="connsiteY683" fmla="*/ 1400034 h 1682495"/>
              <a:gd name="connsiteX684" fmla="*/ 6808141 w 8882887"/>
              <a:gd name="connsiteY684" fmla="*/ 1418342 h 1682495"/>
              <a:gd name="connsiteX685" fmla="*/ 6801455 w 8882887"/>
              <a:gd name="connsiteY685" fmla="*/ 1467159 h 1682495"/>
              <a:gd name="connsiteX686" fmla="*/ 6803127 w 8882887"/>
              <a:gd name="connsiteY686" fmla="*/ 1467159 h 1682495"/>
              <a:gd name="connsiteX687" fmla="*/ 6814829 w 8882887"/>
              <a:gd name="connsiteY687" fmla="*/ 1467159 h 1682495"/>
              <a:gd name="connsiteX688" fmla="*/ 6816083 w 8882887"/>
              <a:gd name="connsiteY688" fmla="*/ 1474133 h 1682495"/>
              <a:gd name="connsiteX689" fmla="*/ 6824859 w 8882887"/>
              <a:gd name="connsiteY689" fmla="*/ 1474133 h 1682495"/>
              <a:gd name="connsiteX690" fmla="*/ 6824859 w 8882887"/>
              <a:gd name="connsiteY690" fmla="*/ 1472390 h 1682495"/>
              <a:gd name="connsiteX691" fmla="*/ 6824859 w 8882887"/>
              <a:gd name="connsiteY691" fmla="*/ 1460184 h 1682495"/>
              <a:gd name="connsiteX692" fmla="*/ 6828203 w 8882887"/>
              <a:gd name="connsiteY692" fmla="*/ 1460184 h 1682495"/>
              <a:gd name="connsiteX693" fmla="*/ 6851607 w 8882887"/>
              <a:gd name="connsiteY693" fmla="*/ 1460184 h 1682495"/>
              <a:gd name="connsiteX694" fmla="*/ 6851607 w 8882887"/>
              <a:gd name="connsiteY694" fmla="*/ 1457133 h 1682495"/>
              <a:gd name="connsiteX695" fmla="*/ 6851607 w 8882887"/>
              <a:gd name="connsiteY695" fmla="*/ 1435776 h 1682495"/>
              <a:gd name="connsiteX696" fmla="*/ 6908447 w 8882887"/>
              <a:gd name="connsiteY696" fmla="*/ 1435776 h 1682495"/>
              <a:gd name="connsiteX697" fmla="*/ 6908447 w 8882887"/>
              <a:gd name="connsiteY697" fmla="*/ 1437956 h 1682495"/>
              <a:gd name="connsiteX698" fmla="*/ 6908447 w 8882887"/>
              <a:gd name="connsiteY698" fmla="*/ 1453211 h 1682495"/>
              <a:gd name="connsiteX699" fmla="*/ 6938539 w 8882887"/>
              <a:gd name="connsiteY699" fmla="*/ 1453211 h 1682495"/>
              <a:gd name="connsiteX700" fmla="*/ 6938539 w 8882887"/>
              <a:gd name="connsiteY700" fmla="*/ 1456698 h 1682495"/>
              <a:gd name="connsiteX701" fmla="*/ 6938539 w 8882887"/>
              <a:gd name="connsiteY701" fmla="*/ 1481106 h 1682495"/>
              <a:gd name="connsiteX702" fmla="*/ 6931853 w 8882887"/>
              <a:gd name="connsiteY702" fmla="*/ 1482414 h 1682495"/>
              <a:gd name="connsiteX703" fmla="*/ 6931853 w 8882887"/>
              <a:gd name="connsiteY703" fmla="*/ 1491567 h 1682495"/>
              <a:gd name="connsiteX704" fmla="*/ 6938539 w 8882887"/>
              <a:gd name="connsiteY704" fmla="*/ 1494183 h 1682495"/>
              <a:gd name="connsiteX705" fmla="*/ 6938539 w 8882887"/>
              <a:gd name="connsiteY705" fmla="*/ 1512489 h 1682495"/>
              <a:gd name="connsiteX706" fmla="*/ 6931853 w 8882887"/>
              <a:gd name="connsiteY706" fmla="*/ 1519463 h 1682495"/>
              <a:gd name="connsiteX707" fmla="*/ 6931853 w 8882887"/>
              <a:gd name="connsiteY707" fmla="*/ 1603151 h 1682495"/>
              <a:gd name="connsiteX708" fmla="*/ 6934777 w 8882887"/>
              <a:gd name="connsiteY708" fmla="*/ 1603151 h 1682495"/>
              <a:gd name="connsiteX709" fmla="*/ 6955257 w 8882887"/>
              <a:gd name="connsiteY709" fmla="*/ 1603151 h 1682495"/>
              <a:gd name="connsiteX710" fmla="*/ 6957763 w 8882887"/>
              <a:gd name="connsiteY710" fmla="*/ 1610124 h 1682495"/>
              <a:gd name="connsiteX711" fmla="*/ 6975319 w 8882887"/>
              <a:gd name="connsiteY711" fmla="*/ 1610124 h 1682495"/>
              <a:gd name="connsiteX712" fmla="*/ 6975319 w 8882887"/>
              <a:gd name="connsiteY712" fmla="*/ 1613175 h 1682495"/>
              <a:gd name="connsiteX713" fmla="*/ 6975319 w 8882887"/>
              <a:gd name="connsiteY713" fmla="*/ 1634534 h 1682495"/>
              <a:gd name="connsiteX714" fmla="*/ 6977827 w 8882887"/>
              <a:gd name="connsiteY714" fmla="*/ 1634534 h 1682495"/>
              <a:gd name="connsiteX715" fmla="*/ 6995379 w 8882887"/>
              <a:gd name="connsiteY715" fmla="*/ 1634534 h 1682495"/>
              <a:gd name="connsiteX716" fmla="*/ 6995379 w 8882887"/>
              <a:gd name="connsiteY716" fmla="*/ 1631483 h 1682495"/>
              <a:gd name="connsiteX717" fmla="*/ 6995379 w 8882887"/>
              <a:gd name="connsiteY717" fmla="*/ 1610124 h 1682495"/>
              <a:gd name="connsiteX718" fmla="*/ 6998303 w 8882887"/>
              <a:gd name="connsiteY718" fmla="*/ 1608381 h 1682495"/>
              <a:gd name="connsiteX719" fmla="*/ 7018783 w 8882887"/>
              <a:gd name="connsiteY719" fmla="*/ 1596177 h 1682495"/>
              <a:gd name="connsiteX720" fmla="*/ 7018783 w 8882887"/>
              <a:gd name="connsiteY720" fmla="*/ 1564794 h 1682495"/>
              <a:gd name="connsiteX721" fmla="*/ 7012097 w 8882887"/>
              <a:gd name="connsiteY721" fmla="*/ 1529924 h 1682495"/>
              <a:gd name="connsiteX722" fmla="*/ 7013767 w 8882887"/>
              <a:gd name="connsiteY722" fmla="*/ 1529924 h 1682495"/>
              <a:gd name="connsiteX723" fmla="*/ 7025471 w 8882887"/>
              <a:gd name="connsiteY723" fmla="*/ 1529924 h 1682495"/>
              <a:gd name="connsiteX724" fmla="*/ 7055563 w 8882887"/>
              <a:gd name="connsiteY724" fmla="*/ 1526438 h 1682495"/>
              <a:gd name="connsiteX725" fmla="*/ 7055563 w 8882887"/>
              <a:gd name="connsiteY725" fmla="*/ 1524693 h 1682495"/>
              <a:gd name="connsiteX726" fmla="*/ 7055563 w 8882887"/>
              <a:gd name="connsiteY726" fmla="*/ 1512489 h 1682495"/>
              <a:gd name="connsiteX727" fmla="*/ 7058071 w 8882887"/>
              <a:gd name="connsiteY727" fmla="*/ 1512489 h 1682495"/>
              <a:gd name="connsiteX728" fmla="*/ 7075623 w 8882887"/>
              <a:gd name="connsiteY728" fmla="*/ 1512489 h 1682495"/>
              <a:gd name="connsiteX729" fmla="*/ 7075623 w 8882887"/>
              <a:gd name="connsiteY729" fmla="*/ 1338141 h 1682495"/>
              <a:gd name="connsiteX730" fmla="*/ 7077295 w 8882887"/>
              <a:gd name="connsiteY730" fmla="*/ 1338141 h 1682495"/>
              <a:gd name="connsiteX731" fmla="*/ 7088997 w 8882887"/>
              <a:gd name="connsiteY731" fmla="*/ 1338141 h 1682495"/>
              <a:gd name="connsiteX732" fmla="*/ 7088997 w 8882887"/>
              <a:gd name="connsiteY732" fmla="*/ 1334654 h 1682495"/>
              <a:gd name="connsiteX733" fmla="*/ 7088997 w 8882887"/>
              <a:gd name="connsiteY733" fmla="*/ 1310244 h 1682495"/>
              <a:gd name="connsiteX734" fmla="*/ 7092341 w 8882887"/>
              <a:gd name="connsiteY734" fmla="*/ 1240505 h 1682495"/>
              <a:gd name="connsiteX735" fmla="*/ 7094013 w 8882887"/>
              <a:gd name="connsiteY735" fmla="*/ 1240505 h 1682495"/>
              <a:gd name="connsiteX736" fmla="*/ 7105715 w 8882887"/>
              <a:gd name="connsiteY736" fmla="*/ 1240505 h 1682495"/>
              <a:gd name="connsiteX737" fmla="*/ 7105715 w 8882887"/>
              <a:gd name="connsiteY737" fmla="*/ 1242249 h 1682495"/>
              <a:gd name="connsiteX738" fmla="*/ 7105715 w 8882887"/>
              <a:gd name="connsiteY738" fmla="*/ 1254453 h 1682495"/>
              <a:gd name="connsiteX739" fmla="*/ 7112401 w 8882887"/>
              <a:gd name="connsiteY739" fmla="*/ 1250966 h 1682495"/>
              <a:gd name="connsiteX740" fmla="*/ 7112401 w 8882887"/>
              <a:gd name="connsiteY740" fmla="*/ 1226558 h 1682495"/>
              <a:gd name="connsiteX741" fmla="*/ 7114491 w 8882887"/>
              <a:gd name="connsiteY741" fmla="*/ 1225686 h 1682495"/>
              <a:gd name="connsiteX742" fmla="*/ 7129119 w 8882887"/>
              <a:gd name="connsiteY742" fmla="*/ 1219584 h 1682495"/>
              <a:gd name="connsiteX743" fmla="*/ 7130791 w 8882887"/>
              <a:gd name="connsiteY743" fmla="*/ 1220456 h 1682495"/>
              <a:gd name="connsiteX744" fmla="*/ 7142493 w 8882887"/>
              <a:gd name="connsiteY744" fmla="*/ 1226558 h 1682495"/>
              <a:gd name="connsiteX745" fmla="*/ 7145001 w 8882887"/>
              <a:gd name="connsiteY745" fmla="*/ 1226558 h 1682495"/>
              <a:gd name="connsiteX746" fmla="*/ 7162555 w 8882887"/>
              <a:gd name="connsiteY746" fmla="*/ 1226558 h 1682495"/>
              <a:gd name="connsiteX747" fmla="*/ 7162555 w 8882887"/>
              <a:gd name="connsiteY747" fmla="*/ 1181226 h 1682495"/>
              <a:gd name="connsiteX748" fmla="*/ 7164227 w 8882887"/>
              <a:gd name="connsiteY748" fmla="*/ 1181226 h 1682495"/>
              <a:gd name="connsiteX749" fmla="*/ 7175927 w 8882887"/>
              <a:gd name="connsiteY749" fmla="*/ 1181226 h 1682495"/>
              <a:gd name="connsiteX750" fmla="*/ 7178017 w 8882887"/>
              <a:gd name="connsiteY750" fmla="*/ 1188201 h 1682495"/>
              <a:gd name="connsiteX751" fmla="*/ 7192647 w 8882887"/>
              <a:gd name="connsiteY751" fmla="*/ 1188201 h 1682495"/>
              <a:gd name="connsiteX752" fmla="*/ 7194319 w 8882887"/>
              <a:gd name="connsiteY752" fmla="*/ 1181226 h 1682495"/>
              <a:gd name="connsiteX753" fmla="*/ 7206021 w 8882887"/>
              <a:gd name="connsiteY753" fmla="*/ 1181226 h 1682495"/>
              <a:gd name="connsiteX754" fmla="*/ 7206021 w 8882887"/>
              <a:gd name="connsiteY754" fmla="*/ 1233531 h 1682495"/>
              <a:gd name="connsiteX755" fmla="*/ 7208111 w 8882887"/>
              <a:gd name="connsiteY755" fmla="*/ 1235274 h 1682495"/>
              <a:gd name="connsiteX756" fmla="*/ 7222739 w 8882887"/>
              <a:gd name="connsiteY756" fmla="*/ 1247480 h 1682495"/>
              <a:gd name="connsiteX757" fmla="*/ 7256173 w 8882887"/>
              <a:gd name="connsiteY757" fmla="*/ 1257941 h 1682495"/>
              <a:gd name="connsiteX758" fmla="*/ 7256173 w 8882887"/>
              <a:gd name="connsiteY758" fmla="*/ 1255761 h 1682495"/>
              <a:gd name="connsiteX759" fmla="*/ 7256173 w 8882887"/>
              <a:gd name="connsiteY759" fmla="*/ 1240505 h 1682495"/>
              <a:gd name="connsiteX760" fmla="*/ 7299639 w 8882887"/>
              <a:gd name="connsiteY760" fmla="*/ 1226558 h 1682495"/>
              <a:gd name="connsiteX761" fmla="*/ 7299639 w 8882887"/>
              <a:gd name="connsiteY761" fmla="*/ 1224815 h 1682495"/>
              <a:gd name="connsiteX762" fmla="*/ 7299639 w 8882887"/>
              <a:gd name="connsiteY762" fmla="*/ 1212609 h 1682495"/>
              <a:gd name="connsiteX763" fmla="*/ 7300893 w 8882887"/>
              <a:gd name="connsiteY763" fmla="*/ 1212609 h 1682495"/>
              <a:gd name="connsiteX764" fmla="*/ 7309669 w 8882887"/>
              <a:gd name="connsiteY764" fmla="*/ 1212609 h 1682495"/>
              <a:gd name="connsiteX765" fmla="*/ 7309669 w 8882887"/>
              <a:gd name="connsiteY765" fmla="*/ 1211303 h 1682495"/>
              <a:gd name="connsiteX766" fmla="*/ 7309669 w 8882887"/>
              <a:gd name="connsiteY766" fmla="*/ 1202148 h 1682495"/>
              <a:gd name="connsiteX767" fmla="*/ 7313013 w 8882887"/>
              <a:gd name="connsiteY767" fmla="*/ 1202148 h 1682495"/>
              <a:gd name="connsiteX768" fmla="*/ 7336417 w 8882887"/>
              <a:gd name="connsiteY768" fmla="*/ 1202148 h 1682495"/>
              <a:gd name="connsiteX769" fmla="*/ 7336417 w 8882887"/>
              <a:gd name="connsiteY769" fmla="*/ 1203456 h 1682495"/>
              <a:gd name="connsiteX770" fmla="*/ 7336417 w 8882887"/>
              <a:gd name="connsiteY770" fmla="*/ 1212609 h 1682495"/>
              <a:gd name="connsiteX771" fmla="*/ 7338925 w 8882887"/>
              <a:gd name="connsiteY771" fmla="*/ 1212609 h 1682495"/>
              <a:gd name="connsiteX772" fmla="*/ 7356479 w 8882887"/>
              <a:gd name="connsiteY772" fmla="*/ 1212609 h 1682495"/>
              <a:gd name="connsiteX773" fmla="*/ 7356479 w 8882887"/>
              <a:gd name="connsiteY773" fmla="*/ 1215225 h 1682495"/>
              <a:gd name="connsiteX774" fmla="*/ 7356479 w 8882887"/>
              <a:gd name="connsiteY774" fmla="*/ 1233531 h 1682495"/>
              <a:gd name="connsiteX775" fmla="*/ 7393257 w 8882887"/>
              <a:gd name="connsiteY775" fmla="*/ 1233531 h 1682495"/>
              <a:gd name="connsiteX776" fmla="*/ 7393257 w 8882887"/>
              <a:gd name="connsiteY776" fmla="*/ 1231788 h 1682495"/>
              <a:gd name="connsiteX777" fmla="*/ 7393257 w 8882887"/>
              <a:gd name="connsiteY777" fmla="*/ 1219584 h 1682495"/>
              <a:gd name="connsiteX778" fmla="*/ 7395347 w 8882887"/>
              <a:gd name="connsiteY778" fmla="*/ 1219584 h 1682495"/>
              <a:gd name="connsiteX779" fmla="*/ 7409975 w 8882887"/>
              <a:gd name="connsiteY779" fmla="*/ 1219584 h 1682495"/>
              <a:gd name="connsiteX780" fmla="*/ 7409975 w 8882887"/>
              <a:gd name="connsiteY780" fmla="*/ 1217840 h 1682495"/>
              <a:gd name="connsiteX781" fmla="*/ 7409975 w 8882887"/>
              <a:gd name="connsiteY781" fmla="*/ 1205636 h 1682495"/>
              <a:gd name="connsiteX782" fmla="*/ 7412483 w 8882887"/>
              <a:gd name="connsiteY782" fmla="*/ 1205636 h 1682495"/>
              <a:gd name="connsiteX783" fmla="*/ 7430035 w 8882887"/>
              <a:gd name="connsiteY783" fmla="*/ 1205636 h 1682495"/>
              <a:gd name="connsiteX784" fmla="*/ 7430035 w 8882887"/>
              <a:gd name="connsiteY784" fmla="*/ 1207379 h 1682495"/>
              <a:gd name="connsiteX785" fmla="*/ 7430035 w 8882887"/>
              <a:gd name="connsiteY785" fmla="*/ 1219584 h 1682495"/>
              <a:gd name="connsiteX786" fmla="*/ 7436723 w 8882887"/>
              <a:gd name="connsiteY786" fmla="*/ 1135896 h 1682495"/>
              <a:gd name="connsiteX787" fmla="*/ 7587181 w 8882887"/>
              <a:gd name="connsiteY787" fmla="*/ 1135896 h 1682495"/>
              <a:gd name="connsiteX788" fmla="*/ 7587181 w 8882887"/>
              <a:gd name="connsiteY788" fmla="*/ 1247480 h 1682495"/>
              <a:gd name="connsiteX789" fmla="*/ 7590525 w 8882887"/>
              <a:gd name="connsiteY789" fmla="*/ 1247480 h 1682495"/>
              <a:gd name="connsiteX790" fmla="*/ 7613929 w 8882887"/>
              <a:gd name="connsiteY790" fmla="*/ 1247480 h 1682495"/>
              <a:gd name="connsiteX791" fmla="*/ 7613929 w 8882887"/>
              <a:gd name="connsiteY791" fmla="*/ 1121948 h 1682495"/>
              <a:gd name="connsiteX792" fmla="*/ 7647365 w 8882887"/>
              <a:gd name="connsiteY792" fmla="*/ 1104513 h 1682495"/>
              <a:gd name="connsiteX793" fmla="*/ 7690831 w 8882887"/>
              <a:gd name="connsiteY793" fmla="*/ 1104513 h 1682495"/>
              <a:gd name="connsiteX794" fmla="*/ 7693757 w 8882887"/>
              <a:gd name="connsiteY794" fmla="*/ 1101899 h 1682495"/>
              <a:gd name="connsiteX795" fmla="*/ 7714235 w 8882887"/>
              <a:gd name="connsiteY795" fmla="*/ 1083591 h 1682495"/>
              <a:gd name="connsiteX796" fmla="*/ 7771075 w 8882887"/>
              <a:gd name="connsiteY796" fmla="*/ 1083591 h 1682495"/>
              <a:gd name="connsiteX797" fmla="*/ 7771075 w 8882887"/>
              <a:gd name="connsiteY797" fmla="*/ 1086207 h 1682495"/>
              <a:gd name="connsiteX798" fmla="*/ 7771075 w 8882887"/>
              <a:gd name="connsiteY798" fmla="*/ 1104513 h 1682495"/>
              <a:gd name="connsiteX799" fmla="*/ 7827915 w 8882887"/>
              <a:gd name="connsiteY799" fmla="*/ 1104513 h 1682495"/>
              <a:gd name="connsiteX800" fmla="*/ 7827915 w 8882887"/>
              <a:gd name="connsiteY800" fmla="*/ 1240505 h 1682495"/>
              <a:gd name="connsiteX801" fmla="*/ 7830005 w 8882887"/>
              <a:gd name="connsiteY801" fmla="*/ 1240505 h 1682495"/>
              <a:gd name="connsiteX802" fmla="*/ 7844633 w 8882887"/>
              <a:gd name="connsiteY802" fmla="*/ 1240505 h 1682495"/>
              <a:gd name="connsiteX803" fmla="*/ 7844633 w 8882887"/>
              <a:gd name="connsiteY803" fmla="*/ 1439262 h 1682495"/>
              <a:gd name="connsiteX804" fmla="*/ 7847975 w 8882887"/>
              <a:gd name="connsiteY804" fmla="*/ 1439262 h 1682495"/>
              <a:gd name="connsiteX805" fmla="*/ 7871381 w 8882887"/>
              <a:gd name="connsiteY805" fmla="*/ 1439262 h 1682495"/>
              <a:gd name="connsiteX806" fmla="*/ 7871381 w 8882887"/>
              <a:gd name="connsiteY806" fmla="*/ 1310244 h 1682495"/>
              <a:gd name="connsiteX807" fmla="*/ 7872635 w 8882887"/>
              <a:gd name="connsiteY807" fmla="*/ 1309373 h 1682495"/>
              <a:gd name="connsiteX808" fmla="*/ 7881411 w 8882887"/>
              <a:gd name="connsiteY808" fmla="*/ 1303271 h 1682495"/>
              <a:gd name="connsiteX809" fmla="*/ 7888099 w 8882887"/>
              <a:gd name="connsiteY809" fmla="*/ 1305014 h 1682495"/>
              <a:gd name="connsiteX810" fmla="*/ 7888099 w 8882887"/>
              <a:gd name="connsiteY810" fmla="*/ 1317219 h 1682495"/>
              <a:gd name="connsiteX811" fmla="*/ 7891441 w 8882887"/>
              <a:gd name="connsiteY811" fmla="*/ 1315475 h 1682495"/>
              <a:gd name="connsiteX812" fmla="*/ 7914847 w 8882887"/>
              <a:gd name="connsiteY812" fmla="*/ 1303271 h 1682495"/>
              <a:gd name="connsiteX813" fmla="*/ 7917773 w 8882887"/>
              <a:gd name="connsiteY813" fmla="*/ 1303271 h 1682495"/>
              <a:gd name="connsiteX814" fmla="*/ 7938251 w 8882887"/>
              <a:gd name="connsiteY814" fmla="*/ 1303271 h 1682495"/>
              <a:gd name="connsiteX815" fmla="*/ 7938251 w 8882887"/>
              <a:gd name="connsiteY815" fmla="*/ 1540385 h 1682495"/>
              <a:gd name="connsiteX816" fmla="*/ 7985061 w 8882887"/>
              <a:gd name="connsiteY816" fmla="*/ 1547360 h 1682495"/>
              <a:gd name="connsiteX817" fmla="*/ 7985061 w 8882887"/>
              <a:gd name="connsiteY817" fmla="*/ 1536899 h 1682495"/>
              <a:gd name="connsiteX818" fmla="*/ 8035213 w 8882887"/>
              <a:gd name="connsiteY818" fmla="*/ 1536899 h 1682495"/>
              <a:gd name="connsiteX819" fmla="*/ 8035213 w 8882887"/>
              <a:gd name="connsiteY819" fmla="*/ 1491567 h 1682495"/>
              <a:gd name="connsiteX820" fmla="*/ 8048587 w 8882887"/>
              <a:gd name="connsiteY820" fmla="*/ 1491567 h 1682495"/>
              <a:gd name="connsiteX821" fmla="*/ 8048587 w 8882887"/>
              <a:gd name="connsiteY821" fmla="*/ 1432289 h 1682495"/>
              <a:gd name="connsiteX822" fmla="*/ 8058619 w 8882887"/>
              <a:gd name="connsiteY822" fmla="*/ 1432289 h 1682495"/>
              <a:gd name="connsiteX823" fmla="*/ 8058619 w 8882887"/>
              <a:gd name="connsiteY823" fmla="*/ 1373010 h 1682495"/>
              <a:gd name="connsiteX824" fmla="*/ 8082023 w 8882887"/>
              <a:gd name="connsiteY824" fmla="*/ 1373010 h 1682495"/>
              <a:gd name="connsiteX825" fmla="*/ 8155579 w 8882887"/>
              <a:gd name="connsiteY825" fmla="*/ 1341627 h 1682495"/>
              <a:gd name="connsiteX826" fmla="*/ 8158923 w 8882887"/>
              <a:gd name="connsiteY826" fmla="*/ 1310244 h 1682495"/>
              <a:gd name="connsiteX827" fmla="*/ 8165611 w 8882887"/>
              <a:gd name="connsiteY827" fmla="*/ 1341627 h 1682495"/>
              <a:gd name="connsiteX828" fmla="*/ 8242511 w 8882887"/>
              <a:gd name="connsiteY828" fmla="*/ 1383471 h 1682495"/>
              <a:gd name="connsiteX829" fmla="*/ 8242511 w 8882887"/>
              <a:gd name="connsiteY829" fmla="*/ 1376498 h 1682495"/>
              <a:gd name="connsiteX830" fmla="*/ 8262573 w 8882887"/>
              <a:gd name="connsiteY830" fmla="*/ 1376498 h 1682495"/>
              <a:gd name="connsiteX831" fmla="*/ 8262573 w 8882887"/>
              <a:gd name="connsiteY831" fmla="*/ 1432289 h 1682495"/>
              <a:gd name="connsiteX832" fmla="*/ 8272603 w 8882887"/>
              <a:gd name="connsiteY832" fmla="*/ 1432289 h 1682495"/>
              <a:gd name="connsiteX833" fmla="*/ 8272603 w 8882887"/>
              <a:gd name="connsiteY833" fmla="*/ 1498541 h 1682495"/>
              <a:gd name="connsiteX834" fmla="*/ 8282635 w 8882887"/>
              <a:gd name="connsiteY834" fmla="*/ 1498541 h 1682495"/>
              <a:gd name="connsiteX835" fmla="*/ 8282635 w 8882887"/>
              <a:gd name="connsiteY835" fmla="*/ 1529924 h 1682495"/>
              <a:gd name="connsiteX836" fmla="*/ 8302695 w 8882887"/>
              <a:gd name="connsiteY836" fmla="*/ 1529924 h 1682495"/>
              <a:gd name="connsiteX837" fmla="*/ 8302695 w 8882887"/>
              <a:gd name="connsiteY837" fmla="*/ 1578741 h 1682495"/>
              <a:gd name="connsiteX838" fmla="*/ 8429747 w 8882887"/>
              <a:gd name="connsiteY838" fmla="*/ 1568280 h 1682495"/>
              <a:gd name="connsiteX839" fmla="*/ 8429747 w 8882887"/>
              <a:gd name="connsiteY839" fmla="*/ 1519463 h 1682495"/>
              <a:gd name="connsiteX840" fmla="*/ 8496619 w 8882887"/>
              <a:gd name="connsiteY840" fmla="*/ 1519463 h 1682495"/>
              <a:gd name="connsiteX841" fmla="*/ 8496619 w 8882887"/>
              <a:gd name="connsiteY841" fmla="*/ 1491567 h 1682495"/>
              <a:gd name="connsiteX842" fmla="*/ 8637047 w 8882887"/>
              <a:gd name="connsiteY842" fmla="*/ 1491567 h 1682495"/>
              <a:gd name="connsiteX843" fmla="*/ 8637047 w 8882887"/>
              <a:gd name="connsiteY843" fmla="*/ 1509002 h 1682495"/>
              <a:gd name="connsiteX844" fmla="*/ 8727321 w 8882887"/>
              <a:gd name="connsiteY844" fmla="*/ 1509002 h 1682495"/>
              <a:gd name="connsiteX845" fmla="*/ 8727321 w 8882887"/>
              <a:gd name="connsiteY845" fmla="*/ 1519463 h 1682495"/>
              <a:gd name="connsiteX846" fmla="*/ 8754069 w 8882887"/>
              <a:gd name="connsiteY846" fmla="*/ 1519463 h 1682495"/>
              <a:gd name="connsiteX847" fmla="*/ 8754069 w 8882887"/>
              <a:gd name="connsiteY847" fmla="*/ 1529924 h 1682495"/>
              <a:gd name="connsiteX848" fmla="*/ 8777473 w 8882887"/>
              <a:gd name="connsiteY848" fmla="*/ 1529924 h 1682495"/>
              <a:gd name="connsiteX849" fmla="*/ 8777473 w 8882887"/>
              <a:gd name="connsiteY849" fmla="*/ 1499913 h 1682495"/>
              <a:gd name="connsiteX850" fmla="*/ 8882887 w 8882887"/>
              <a:gd name="connsiteY850" fmla="*/ 1682495 h 1682495"/>
              <a:gd name="connsiteX851" fmla="*/ 0 w 8882887"/>
              <a:gd name="connsiteY851" fmla="*/ 1682495 h 1682495"/>
              <a:gd name="connsiteX852" fmla="*/ 63077 w 8882887"/>
              <a:gd name="connsiteY852" fmla="*/ 1573241 h 1682495"/>
              <a:gd name="connsiteX853" fmla="*/ 123345 w 8882887"/>
              <a:gd name="connsiteY853" fmla="*/ 1568279 h 1682495"/>
              <a:gd name="connsiteX854" fmla="*/ 123345 w 8882887"/>
              <a:gd name="connsiteY854" fmla="*/ 1519461 h 1682495"/>
              <a:gd name="connsiteX855" fmla="*/ 190215 w 8882887"/>
              <a:gd name="connsiteY855" fmla="*/ 1519461 h 1682495"/>
              <a:gd name="connsiteX856" fmla="*/ 190215 w 8882887"/>
              <a:gd name="connsiteY856" fmla="*/ 1491566 h 1682495"/>
              <a:gd name="connsiteX857" fmla="*/ 330643 w 8882887"/>
              <a:gd name="connsiteY857" fmla="*/ 1491566 h 1682495"/>
              <a:gd name="connsiteX858" fmla="*/ 330643 w 8882887"/>
              <a:gd name="connsiteY858" fmla="*/ 1509000 h 1682495"/>
              <a:gd name="connsiteX859" fmla="*/ 420917 w 8882887"/>
              <a:gd name="connsiteY859" fmla="*/ 1509000 h 1682495"/>
              <a:gd name="connsiteX860" fmla="*/ 420917 w 8882887"/>
              <a:gd name="connsiteY860" fmla="*/ 1519461 h 1682495"/>
              <a:gd name="connsiteX861" fmla="*/ 447665 w 8882887"/>
              <a:gd name="connsiteY861" fmla="*/ 1519461 h 1682495"/>
              <a:gd name="connsiteX862" fmla="*/ 447665 w 8882887"/>
              <a:gd name="connsiteY862" fmla="*/ 1529922 h 1682495"/>
              <a:gd name="connsiteX863" fmla="*/ 471070 w 8882887"/>
              <a:gd name="connsiteY863" fmla="*/ 1529922 h 1682495"/>
              <a:gd name="connsiteX864" fmla="*/ 471070 w 8882887"/>
              <a:gd name="connsiteY864" fmla="*/ 1373009 h 1682495"/>
              <a:gd name="connsiteX865" fmla="*/ 541285 w 8882887"/>
              <a:gd name="connsiteY865" fmla="*/ 1352087 h 1682495"/>
              <a:gd name="connsiteX866" fmla="*/ 671681 w 8882887"/>
              <a:gd name="connsiteY866" fmla="*/ 1352087 h 1682495"/>
              <a:gd name="connsiteX867" fmla="*/ 671681 w 8882887"/>
              <a:gd name="connsiteY867" fmla="*/ 1101026 h 1682495"/>
              <a:gd name="connsiteX868" fmla="*/ 708460 w 8882887"/>
              <a:gd name="connsiteY868" fmla="*/ 1083590 h 1682495"/>
              <a:gd name="connsiteX869" fmla="*/ 868949 w 8882887"/>
              <a:gd name="connsiteY869" fmla="*/ 1055694 h 1682495"/>
              <a:gd name="connsiteX870" fmla="*/ 925789 w 8882887"/>
              <a:gd name="connsiteY870" fmla="*/ 1073129 h 1682495"/>
              <a:gd name="connsiteX871" fmla="*/ 935819 w 8882887"/>
              <a:gd name="connsiteY871" fmla="*/ 1083590 h 1682495"/>
              <a:gd name="connsiteX872" fmla="*/ 935819 w 8882887"/>
              <a:gd name="connsiteY872" fmla="*/ 1550844 h 1682495"/>
              <a:gd name="connsiteX873" fmla="*/ 959224 w 8882887"/>
              <a:gd name="connsiteY873" fmla="*/ 1550844 h 1682495"/>
              <a:gd name="connsiteX874" fmla="*/ 959224 w 8882887"/>
              <a:gd name="connsiteY874" fmla="*/ 1362548 h 1682495"/>
              <a:gd name="connsiteX875" fmla="*/ 979285 w 8882887"/>
              <a:gd name="connsiteY875" fmla="*/ 1362548 h 1682495"/>
              <a:gd name="connsiteX876" fmla="*/ 979285 w 8882887"/>
              <a:gd name="connsiteY876" fmla="*/ 1345113 h 1682495"/>
              <a:gd name="connsiteX877" fmla="*/ 999346 w 8882887"/>
              <a:gd name="connsiteY877" fmla="*/ 1334652 h 1682495"/>
              <a:gd name="connsiteX878" fmla="*/ 1016063 w 8882887"/>
              <a:gd name="connsiteY878" fmla="*/ 1334652 h 1682495"/>
              <a:gd name="connsiteX879" fmla="*/ 1016063 w 8882887"/>
              <a:gd name="connsiteY879" fmla="*/ 1317218 h 1682495"/>
              <a:gd name="connsiteX880" fmla="*/ 1029437 w 8882887"/>
              <a:gd name="connsiteY880" fmla="*/ 1306757 h 1682495"/>
              <a:gd name="connsiteX881" fmla="*/ 1062874 w 8882887"/>
              <a:gd name="connsiteY881" fmla="*/ 1306757 h 1682495"/>
              <a:gd name="connsiteX882" fmla="*/ 1062874 w 8882887"/>
              <a:gd name="connsiteY882" fmla="*/ 1362548 h 1682495"/>
              <a:gd name="connsiteX883" fmla="*/ 1133087 w 8882887"/>
              <a:gd name="connsiteY883" fmla="*/ 1362548 h 1682495"/>
              <a:gd name="connsiteX884" fmla="*/ 1133087 w 8882887"/>
              <a:gd name="connsiteY884" fmla="*/ 1557819 h 1682495"/>
              <a:gd name="connsiteX885" fmla="*/ 1159835 w 8882887"/>
              <a:gd name="connsiteY885" fmla="*/ 1557819 h 1682495"/>
              <a:gd name="connsiteX886" fmla="*/ 1186583 w 8882887"/>
              <a:gd name="connsiteY886" fmla="*/ 1547358 h 1682495"/>
              <a:gd name="connsiteX887" fmla="*/ 1186583 w 8882887"/>
              <a:gd name="connsiteY887" fmla="*/ 1533410 h 1682495"/>
              <a:gd name="connsiteX888" fmla="*/ 1176553 w 8882887"/>
              <a:gd name="connsiteY888" fmla="*/ 1529922 h 1682495"/>
              <a:gd name="connsiteX889" fmla="*/ 1176553 w 8882887"/>
              <a:gd name="connsiteY889" fmla="*/ 1519461 h 1682495"/>
              <a:gd name="connsiteX890" fmla="*/ 1186583 w 8882887"/>
              <a:gd name="connsiteY890" fmla="*/ 1512488 h 1682495"/>
              <a:gd name="connsiteX891" fmla="*/ 1186583 w 8882887"/>
              <a:gd name="connsiteY891" fmla="*/ 1435775 h 1682495"/>
              <a:gd name="connsiteX892" fmla="*/ 1176553 w 8882887"/>
              <a:gd name="connsiteY892" fmla="*/ 1432287 h 1682495"/>
              <a:gd name="connsiteX893" fmla="*/ 1176553 w 8882887"/>
              <a:gd name="connsiteY893" fmla="*/ 1421826 h 1682495"/>
              <a:gd name="connsiteX894" fmla="*/ 1186583 w 8882887"/>
              <a:gd name="connsiteY894" fmla="*/ 1414853 h 1682495"/>
              <a:gd name="connsiteX895" fmla="*/ 1193271 w 8882887"/>
              <a:gd name="connsiteY895" fmla="*/ 1407879 h 1682495"/>
              <a:gd name="connsiteX896" fmla="*/ 1193271 w 8882887"/>
              <a:gd name="connsiteY896" fmla="*/ 1393931 h 1682495"/>
              <a:gd name="connsiteX897" fmla="*/ 1186583 w 8882887"/>
              <a:gd name="connsiteY897" fmla="*/ 1393931 h 1682495"/>
              <a:gd name="connsiteX898" fmla="*/ 1186583 w 8882887"/>
              <a:gd name="connsiteY898" fmla="*/ 1383470 h 1682495"/>
              <a:gd name="connsiteX899" fmla="*/ 1196614 w 8882887"/>
              <a:gd name="connsiteY899" fmla="*/ 1376496 h 1682495"/>
              <a:gd name="connsiteX900" fmla="*/ 1250110 w 8882887"/>
              <a:gd name="connsiteY900" fmla="*/ 1278861 h 1682495"/>
              <a:gd name="connsiteX901" fmla="*/ 1243423 w 8882887"/>
              <a:gd name="connsiteY901" fmla="*/ 1275374 h 1682495"/>
              <a:gd name="connsiteX902" fmla="*/ 1243423 w 8882887"/>
              <a:gd name="connsiteY902" fmla="*/ 1264913 h 1682495"/>
              <a:gd name="connsiteX903" fmla="*/ 1253453 w 8882887"/>
              <a:gd name="connsiteY903" fmla="*/ 1261425 h 1682495"/>
              <a:gd name="connsiteX904" fmla="*/ 1253453 w 8882887"/>
              <a:gd name="connsiteY904" fmla="*/ 1247478 h 1682495"/>
              <a:gd name="connsiteX905" fmla="*/ 1260141 w 8882887"/>
              <a:gd name="connsiteY905" fmla="*/ 1247478 h 1682495"/>
              <a:gd name="connsiteX906" fmla="*/ 1260141 w 8882887"/>
              <a:gd name="connsiteY906" fmla="*/ 1216095 h 1682495"/>
              <a:gd name="connsiteX907" fmla="*/ 1253453 w 8882887"/>
              <a:gd name="connsiteY907" fmla="*/ 1216095 h 1682495"/>
              <a:gd name="connsiteX908" fmla="*/ 1253453 w 8882887"/>
              <a:gd name="connsiteY908" fmla="*/ 1209122 h 1682495"/>
              <a:gd name="connsiteX909" fmla="*/ 1260141 w 8882887"/>
              <a:gd name="connsiteY909" fmla="*/ 1205634 h 1682495"/>
              <a:gd name="connsiteX910" fmla="*/ 1276858 w 8882887"/>
              <a:gd name="connsiteY910" fmla="*/ 1181225 h 1682495"/>
              <a:gd name="connsiteX911" fmla="*/ 1280201 w 8882887"/>
              <a:gd name="connsiteY911" fmla="*/ 1167278 h 1682495"/>
              <a:gd name="connsiteX912" fmla="*/ 1280201 w 8882887"/>
              <a:gd name="connsiteY912" fmla="*/ 1128921 h 1682495"/>
              <a:gd name="connsiteX913" fmla="*/ 1280620 w 8882887"/>
              <a:gd name="connsiteY913" fmla="*/ 1127613 h 1682495"/>
              <a:gd name="connsiteX914" fmla="*/ 1283545 w 8882887"/>
              <a:gd name="connsiteY914" fmla="*/ 1118460 h 1682495"/>
              <a:gd name="connsiteX915" fmla="*/ 1283963 w 8882887"/>
              <a:gd name="connsiteY915" fmla="*/ 1119768 h 1682495"/>
              <a:gd name="connsiteX916" fmla="*/ 1286889 w 8882887"/>
              <a:gd name="connsiteY916" fmla="*/ 1128921 h 1682495"/>
              <a:gd name="connsiteX917" fmla="*/ 1290232 w 8882887"/>
              <a:gd name="connsiteY917" fmla="*/ 1167278 h 1682495"/>
              <a:gd name="connsiteX918" fmla="*/ 1290232 w 8882887"/>
              <a:gd name="connsiteY918" fmla="*/ 1177739 h 1682495"/>
              <a:gd name="connsiteX919" fmla="*/ 1306951 w 8882887"/>
              <a:gd name="connsiteY919" fmla="*/ 1205634 h 1682495"/>
              <a:gd name="connsiteX920" fmla="*/ 1313638 w 8882887"/>
              <a:gd name="connsiteY920" fmla="*/ 1209122 h 1682495"/>
              <a:gd name="connsiteX921" fmla="*/ 1313638 w 8882887"/>
              <a:gd name="connsiteY921" fmla="*/ 1216095 h 1682495"/>
              <a:gd name="connsiteX922" fmla="*/ 1310295 w 8882887"/>
              <a:gd name="connsiteY922" fmla="*/ 1247478 h 1682495"/>
              <a:gd name="connsiteX923" fmla="*/ 1316981 w 8882887"/>
              <a:gd name="connsiteY923" fmla="*/ 1261425 h 1682495"/>
              <a:gd name="connsiteX924" fmla="*/ 1323669 w 8882887"/>
              <a:gd name="connsiteY924" fmla="*/ 1264913 h 1682495"/>
              <a:gd name="connsiteX925" fmla="*/ 1323669 w 8882887"/>
              <a:gd name="connsiteY925" fmla="*/ 1275374 h 1682495"/>
              <a:gd name="connsiteX926" fmla="*/ 1316981 w 8882887"/>
              <a:gd name="connsiteY926" fmla="*/ 1278861 h 1682495"/>
              <a:gd name="connsiteX927" fmla="*/ 1356268 w 8882887"/>
              <a:gd name="connsiteY927" fmla="*/ 1319833 h 1682495"/>
              <a:gd name="connsiteX928" fmla="*/ 1369603 w 8882887"/>
              <a:gd name="connsiteY928" fmla="*/ 1373009 h 1682495"/>
              <a:gd name="connsiteX929" fmla="*/ 1417287 w 8882887"/>
              <a:gd name="connsiteY929" fmla="*/ 1373009 h 1682495"/>
              <a:gd name="connsiteX930" fmla="*/ 1417287 w 8882887"/>
              <a:gd name="connsiteY930" fmla="*/ 1329494 h 1682495"/>
              <a:gd name="connsiteX931" fmla="*/ 1409211 w 8882887"/>
              <a:gd name="connsiteY931" fmla="*/ 1329494 h 1682495"/>
              <a:gd name="connsiteX932" fmla="*/ 1409211 w 8882887"/>
              <a:gd name="connsiteY932" fmla="*/ 1086294 h 1682495"/>
              <a:gd name="connsiteX933" fmla="*/ 1439612 w 8882887"/>
              <a:gd name="connsiteY933" fmla="*/ 1086294 h 1682495"/>
              <a:gd name="connsiteX934" fmla="*/ 1440372 w 8882887"/>
              <a:gd name="connsiteY934" fmla="*/ 1084673 h 1682495"/>
              <a:gd name="connsiteX935" fmla="*/ 1445691 w 8882887"/>
              <a:gd name="connsiteY935" fmla="*/ 1073324 h 1682495"/>
              <a:gd name="connsiteX936" fmla="*/ 1448352 w 8882887"/>
              <a:gd name="connsiteY936" fmla="*/ 1073729 h 1682495"/>
              <a:gd name="connsiteX937" fmla="*/ 1466972 w 8882887"/>
              <a:gd name="connsiteY937" fmla="*/ 1076565 h 1682495"/>
              <a:gd name="connsiteX938" fmla="*/ 1467732 w 8882887"/>
              <a:gd name="connsiteY938" fmla="*/ 1078593 h 1682495"/>
              <a:gd name="connsiteX939" fmla="*/ 1473051 w 8882887"/>
              <a:gd name="connsiteY939" fmla="*/ 1092779 h 1682495"/>
              <a:gd name="connsiteX940" fmla="*/ 1512572 w 8882887"/>
              <a:gd name="connsiteY940" fmla="*/ 1096022 h 1682495"/>
              <a:gd name="connsiteX941" fmla="*/ 1512572 w 8882887"/>
              <a:gd name="connsiteY941" fmla="*/ 911190 h 1682495"/>
              <a:gd name="connsiteX942" fmla="*/ 1515612 w 8882887"/>
              <a:gd name="connsiteY942" fmla="*/ 911190 h 1682495"/>
              <a:gd name="connsiteX943" fmla="*/ 1536893 w 8882887"/>
              <a:gd name="connsiteY943" fmla="*/ 911190 h 1682495"/>
              <a:gd name="connsiteX944" fmla="*/ 1536893 w 8882887"/>
              <a:gd name="connsiteY944" fmla="*/ 706902 h 1682495"/>
              <a:gd name="connsiteX945" fmla="*/ 1539552 w 8882887"/>
              <a:gd name="connsiteY945" fmla="*/ 706902 h 1682495"/>
              <a:gd name="connsiteX946" fmla="*/ 1558173 w 8882887"/>
              <a:gd name="connsiteY946" fmla="*/ 706902 h 1682495"/>
              <a:gd name="connsiteX947" fmla="*/ 1558173 w 8882887"/>
              <a:gd name="connsiteY947" fmla="*/ 535041 h 1682495"/>
              <a:gd name="connsiteX948" fmla="*/ 1564253 w 8882887"/>
              <a:gd name="connsiteY948" fmla="*/ 492885 h 1682495"/>
              <a:gd name="connsiteX949" fmla="*/ 1567293 w 8882887"/>
              <a:gd name="connsiteY949" fmla="*/ 492885 h 1682495"/>
              <a:gd name="connsiteX950" fmla="*/ 1588574 w 8882887"/>
              <a:gd name="connsiteY950" fmla="*/ 492885 h 1682495"/>
              <a:gd name="connsiteX951" fmla="*/ 1643294 w 8882887"/>
              <a:gd name="connsiteY951" fmla="*/ 369665 h 1682495"/>
              <a:gd name="connsiteX952" fmla="*/ 1649375 w 8882887"/>
              <a:gd name="connsiteY952" fmla="*/ 0 h 168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</a:cxnLst>
            <a:rect l="l" t="t" r="r" b="b"/>
            <a:pathLst>
              <a:path w="8882887" h="1682495">
                <a:moveTo>
                  <a:pt x="1649375" y="0"/>
                </a:moveTo>
                <a:cubicBezTo>
                  <a:pt x="1649375" y="27"/>
                  <a:pt x="1649399" y="3060"/>
                  <a:pt x="1652414" y="369665"/>
                </a:cubicBezTo>
                <a:cubicBezTo>
                  <a:pt x="1652432" y="369701"/>
                  <a:pt x="1653399" y="371712"/>
                  <a:pt x="1710174" y="489644"/>
                </a:cubicBezTo>
                <a:cubicBezTo>
                  <a:pt x="1710186" y="489644"/>
                  <a:pt x="1710353" y="489644"/>
                  <a:pt x="1713215" y="489644"/>
                </a:cubicBezTo>
                <a:lnTo>
                  <a:pt x="1734495" y="489644"/>
                </a:lnTo>
                <a:cubicBezTo>
                  <a:pt x="1734495" y="489665"/>
                  <a:pt x="1734495" y="490508"/>
                  <a:pt x="1734495" y="525312"/>
                </a:cubicBezTo>
                <a:cubicBezTo>
                  <a:pt x="1734498" y="525321"/>
                  <a:pt x="1734555" y="525408"/>
                  <a:pt x="1735256" y="526529"/>
                </a:cubicBezTo>
                <a:lnTo>
                  <a:pt x="1740575" y="535041"/>
                </a:lnTo>
                <a:cubicBezTo>
                  <a:pt x="1740575" y="535071"/>
                  <a:pt x="1740575" y="537344"/>
                  <a:pt x="1740575" y="706902"/>
                </a:cubicBezTo>
                <a:cubicBezTo>
                  <a:pt x="1740588" y="706902"/>
                  <a:pt x="1740798" y="706902"/>
                  <a:pt x="1743995" y="706902"/>
                </a:cubicBezTo>
                <a:lnTo>
                  <a:pt x="1767936" y="706902"/>
                </a:lnTo>
                <a:cubicBezTo>
                  <a:pt x="1767936" y="706932"/>
                  <a:pt x="1767936" y="709385"/>
                  <a:pt x="1767936" y="917675"/>
                </a:cubicBezTo>
                <a:cubicBezTo>
                  <a:pt x="1767951" y="917673"/>
                  <a:pt x="1768119" y="917642"/>
                  <a:pt x="1770216" y="917270"/>
                </a:cubicBezTo>
                <a:lnTo>
                  <a:pt x="1786176" y="914433"/>
                </a:lnTo>
                <a:cubicBezTo>
                  <a:pt x="1786176" y="914466"/>
                  <a:pt x="1786131" y="916467"/>
                  <a:pt x="1783136" y="1047381"/>
                </a:cubicBezTo>
                <a:cubicBezTo>
                  <a:pt x="1783151" y="1047384"/>
                  <a:pt x="1783317" y="1047414"/>
                  <a:pt x="1785416" y="1047788"/>
                </a:cubicBezTo>
                <a:lnTo>
                  <a:pt x="1801376" y="1050624"/>
                </a:lnTo>
                <a:cubicBezTo>
                  <a:pt x="1801379" y="1050635"/>
                  <a:pt x="1801409" y="1050731"/>
                  <a:pt x="1801755" y="1051841"/>
                </a:cubicBezTo>
                <a:lnTo>
                  <a:pt x="1804416" y="1060353"/>
                </a:lnTo>
                <a:cubicBezTo>
                  <a:pt x="1804419" y="1060340"/>
                  <a:pt x="1804487" y="1060125"/>
                  <a:pt x="1805556" y="1056705"/>
                </a:cubicBezTo>
                <a:lnTo>
                  <a:pt x="1813536" y="1031169"/>
                </a:lnTo>
                <a:cubicBezTo>
                  <a:pt x="1813547" y="1031169"/>
                  <a:pt x="1813697" y="1031169"/>
                  <a:pt x="1816196" y="1031169"/>
                </a:cubicBezTo>
                <a:lnTo>
                  <a:pt x="1834817" y="1031169"/>
                </a:lnTo>
                <a:cubicBezTo>
                  <a:pt x="1834817" y="1031195"/>
                  <a:pt x="1834817" y="1032234"/>
                  <a:pt x="1834817" y="1079808"/>
                </a:cubicBezTo>
                <a:cubicBezTo>
                  <a:pt x="1834826" y="1079816"/>
                  <a:pt x="1834941" y="1079876"/>
                  <a:pt x="1836336" y="1080620"/>
                </a:cubicBezTo>
                <a:lnTo>
                  <a:pt x="1846977" y="1086294"/>
                </a:lnTo>
                <a:cubicBezTo>
                  <a:pt x="1846977" y="1086308"/>
                  <a:pt x="1846977" y="1086459"/>
                  <a:pt x="1846977" y="1088321"/>
                </a:cubicBezTo>
                <a:lnTo>
                  <a:pt x="1846977" y="1102508"/>
                </a:lnTo>
                <a:cubicBezTo>
                  <a:pt x="1847007" y="1102508"/>
                  <a:pt x="1848369" y="1102508"/>
                  <a:pt x="1913858" y="1102508"/>
                </a:cubicBezTo>
                <a:cubicBezTo>
                  <a:pt x="1913858" y="1102520"/>
                  <a:pt x="1913858" y="1102644"/>
                  <a:pt x="1913858" y="1104129"/>
                </a:cubicBezTo>
                <a:lnTo>
                  <a:pt x="1913858" y="1115478"/>
                </a:lnTo>
                <a:cubicBezTo>
                  <a:pt x="1913871" y="1115478"/>
                  <a:pt x="1914053" y="1115478"/>
                  <a:pt x="1916897" y="1115478"/>
                </a:cubicBezTo>
                <a:lnTo>
                  <a:pt x="1938177" y="1115478"/>
                </a:lnTo>
                <a:cubicBezTo>
                  <a:pt x="1938177" y="1115451"/>
                  <a:pt x="1938177" y="1114358"/>
                  <a:pt x="1938177" y="1070081"/>
                </a:cubicBezTo>
                <a:cubicBezTo>
                  <a:pt x="1938209" y="1070081"/>
                  <a:pt x="1939604" y="1070081"/>
                  <a:pt x="2005058" y="1070081"/>
                </a:cubicBezTo>
                <a:cubicBezTo>
                  <a:pt x="2005058" y="1070069"/>
                  <a:pt x="2005058" y="1069923"/>
                  <a:pt x="2005058" y="1068054"/>
                </a:cubicBezTo>
                <a:lnTo>
                  <a:pt x="2005058" y="1053867"/>
                </a:lnTo>
                <a:cubicBezTo>
                  <a:pt x="2005067" y="1053867"/>
                  <a:pt x="2005178" y="1053867"/>
                  <a:pt x="2006579" y="1053867"/>
                </a:cubicBezTo>
                <a:lnTo>
                  <a:pt x="2017218" y="1053867"/>
                </a:lnTo>
                <a:cubicBezTo>
                  <a:pt x="2017218" y="1053857"/>
                  <a:pt x="2017218" y="1053687"/>
                  <a:pt x="2017218" y="1051031"/>
                </a:cubicBezTo>
                <a:lnTo>
                  <a:pt x="2017218" y="1031169"/>
                </a:lnTo>
                <a:cubicBezTo>
                  <a:pt x="2017232" y="1031169"/>
                  <a:pt x="2017340" y="1031169"/>
                  <a:pt x="2018358" y="1031169"/>
                </a:cubicBezTo>
                <a:lnTo>
                  <a:pt x="2026338" y="1031169"/>
                </a:lnTo>
                <a:cubicBezTo>
                  <a:pt x="2026338" y="1031159"/>
                  <a:pt x="2026338" y="1031031"/>
                  <a:pt x="2026338" y="1029548"/>
                </a:cubicBezTo>
                <a:lnTo>
                  <a:pt x="2026338" y="1018197"/>
                </a:lnTo>
                <a:cubicBezTo>
                  <a:pt x="2026350" y="1018197"/>
                  <a:pt x="2026536" y="1018197"/>
                  <a:pt x="2029379" y="1018197"/>
                </a:cubicBezTo>
                <a:lnTo>
                  <a:pt x="2050659" y="1018197"/>
                </a:lnTo>
                <a:cubicBezTo>
                  <a:pt x="2050659" y="1018208"/>
                  <a:pt x="2050659" y="1018323"/>
                  <a:pt x="2050659" y="1019819"/>
                </a:cubicBezTo>
                <a:lnTo>
                  <a:pt x="2050659" y="1031169"/>
                </a:lnTo>
                <a:cubicBezTo>
                  <a:pt x="2050676" y="1031169"/>
                  <a:pt x="2051427" y="1031169"/>
                  <a:pt x="2084099" y="1031169"/>
                </a:cubicBezTo>
                <a:cubicBezTo>
                  <a:pt x="2084099" y="1031157"/>
                  <a:pt x="2084099" y="1030986"/>
                  <a:pt x="2084099" y="1028331"/>
                </a:cubicBezTo>
                <a:lnTo>
                  <a:pt x="2084099" y="1008470"/>
                </a:lnTo>
                <a:cubicBezTo>
                  <a:pt x="2084108" y="1008470"/>
                  <a:pt x="2084253" y="1008470"/>
                  <a:pt x="2086760" y="1008470"/>
                </a:cubicBezTo>
                <a:lnTo>
                  <a:pt x="2105379" y="1008470"/>
                </a:lnTo>
                <a:cubicBezTo>
                  <a:pt x="2105379" y="1008488"/>
                  <a:pt x="2105379" y="1009259"/>
                  <a:pt x="2105379" y="1044140"/>
                </a:cubicBezTo>
                <a:cubicBezTo>
                  <a:pt x="2105390" y="1044140"/>
                  <a:pt x="2105510" y="1044140"/>
                  <a:pt x="2106900" y="1044140"/>
                </a:cubicBezTo>
                <a:lnTo>
                  <a:pt x="2117540" y="1044140"/>
                </a:lnTo>
                <a:cubicBezTo>
                  <a:pt x="2117540" y="1044131"/>
                  <a:pt x="2117540" y="1044009"/>
                  <a:pt x="2117540" y="1042518"/>
                </a:cubicBezTo>
                <a:lnTo>
                  <a:pt x="2117540" y="1031169"/>
                </a:lnTo>
                <a:cubicBezTo>
                  <a:pt x="2117553" y="1031169"/>
                  <a:pt x="2117730" y="1031169"/>
                  <a:pt x="2120199" y="1031169"/>
                </a:cubicBezTo>
                <a:lnTo>
                  <a:pt x="2138820" y="1031169"/>
                </a:lnTo>
                <a:cubicBezTo>
                  <a:pt x="2138820" y="1031189"/>
                  <a:pt x="2138820" y="1032027"/>
                  <a:pt x="2138820" y="1070081"/>
                </a:cubicBezTo>
                <a:cubicBezTo>
                  <a:pt x="2138832" y="1070081"/>
                  <a:pt x="2139009" y="1070081"/>
                  <a:pt x="2141861" y="1070081"/>
                </a:cubicBezTo>
                <a:lnTo>
                  <a:pt x="2163140" y="1070081"/>
                </a:lnTo>
                <a:cubicBezTo>
                  <a:pt x="2163140" y="1070097"/>
                  <a:pt x="2163140" y="1070270"/>
                  <a:pt x="2163140" y="1072512"/>
                </a:cubicBezTo>
                <a:lnTo>
                  <a:pt x="2163140" y="1089537"/>
                </a:lnTo>
                <a:cubicBezTo>
                  <a:pt x="2163152" y="1089537"/>
                  <a:pt x="2163258" y="1089537"/>
                  <a:pt x="2164280" y="1089537"/>
                </a:cubicBezTo>
                <a:lnTo>
                  <a:pt x="2172261" y="1089537"/>
                </a:lnTo>
                <a:cubicBezTo>
                  <a:pt x="2172261" y="1089525"/>
                  <a:pt x="2172261" y="1089411"/>
                  <a:pt x="2172261" y="1088321"/>
                </a:cubicBezTo>
                <a:lnTo>
                  <a:pt x="2172261" y="1079808"/>
                </a:lnTo>
                <a:cubicBezTo>
                  <a:pt x="2172287" y="1079808"/>
                  <a:pt x="2173365" y="1079808"/>
                  <a:pt x="2217861" y="1079808"/>
                </a:cubicBezTo>
                <a:cubicBezTo>
                  <a:pt x="2217861" y="1079829"/>
                  <a:pt x="2217861" y="1080674"/>
                  <a:pt x="2217861" y="1115478"/>
                </a:cubicBezTo>
                <a:cubicBezTo>
                  <a:pt x="2217872" y="1115478"/>
                  <a:pt x="2217990" y="1115478"/>
                  <a:pt x="2219381" y="1115478"/>
                </a:cubicBezTo>
                <a:lnTo>
                  <a:pt x="2230022" y="1115478"/>
                </a:lnTo>
                <a:cubicBezTo>
                  <a:pt x="2230022" y="1115489"/>
                  <a:pt x="2230022" y="1115598"/>
                  <a:pt x="2230022" y="1117100"/>
                </a:cubicBezTo>
                <a:lnTo>
                  <a:pt x="2230022" y="1128449"/>
                </a:lnTo>
                <a:cubicBezTo>
                  <a:pt x="2230035" y="1128449"/>
                  <a:pt x="2230145" y="1128449"/>
                  <a:pt x="2231162" y="1128449"/>
                </a:cubicBezTo>
                <a:lnTo>
                  <a:pt x="2239142" y="1128449"/>
                </a:lnTo>
                <a:cubicBezTo>
                  <a:pt x="2239142" y="1128438"/>
                  <a:pt x="2239142" y="1128258"/>
                  <a:pt x="2239142" y="1125206"/>
                </a:cubicBezTo>
                <a:lnTo>
                  <a:pt x="2239142" y="1102508"/>
                </a:lnTo>
                <a:cubicBezTo>
                  <a:pt x="2239152" y="1102508"/>
                  <a:pt x="2239269" y="1102508"/>
                  <a:pt x="2240661" y="1102508"/>
                </a:cubicBezTo>
                <a:lnTo>
                  <a:pt x="2251302" y="1102508"/>
                </a:lnTo>
                <a:cubicBezTo>
                  <a:pt x="2251302" y="1102520"/>
                  <a:pt x="2251302" y="1102644"/>
                  <a:pt x="2251302" y="1104129"/>
                </a:cubicBezTo>
                <a:lnTo>
                  <a:pt x="2251302" y="1115478"/>
                </a:lnTo>
                <a:lnTo>
                  <a:pt x="2259282" y="1112489"/>
                </a:lnTo>
                <a:cubicBezTo>
                  <a:pt x="2260422" y="1111931"/>
                  <a:pt x="2260422" y="1111628"/>
                  <a:pt x="2260422" y="1111019"/>
                </a:cubicBezTo>
                <a:lnTo>
                  <a:pt x="2260422" y="1102508"/>
                </a:lnTo>
                <a:cubicBezTo>
                  <a:pt x="2260448" y="1102508"/>
                  <a:pt x="2261649" y="1102508"/>
                  <a:pt x="2318183" y="1102508"/>
                </a:cubicBezTo>
                <a:cubicBezTo>
                  <a:pt x="2318183" y="1102529"/>
                  <a:pt x="2318183" y="1103349"/>
                  <a:pt x="2318183" y="1138176"/>
                </a:cubicBezTo>
                <a:cubicBezTo>
                  <a:pt x="2318195" y="1138176"/>
                  <a:pt x="2318372" y="1138176"/>
                  <a:pt x="2321222" y="1138176"/>
                </a:cubicBezTo>
                <a:lnTo>
                  <a:pt x="2342502" y="1138176"/>
                </a:lnTo>
                <a:cubicBezTo>
                  <a:pt x="2342502" y="1138188"/>
                  <a:pt x="2342502" y="1138311"/>
                  <a:pt x="2342502" y="1139798"/>
                </a:cubicBezTo>
                <a:lnTo>
                  <a:pt x="2342502" y="1151147"/>
                </a:lnTo>
                <a:cubicBezTo>
                  <a:pt x="2342516" y="1151147"/>
                  <a:pt x="2342700" y="1151147"/>
                  <a:pt x="2345163" y="1151147"/>
                </a:cubicBezTo>
                <a:lnTo>
                  <a:pt x="2363783" y="1151147"/>
                </a:lnTo>
                <a:cubicBezTo>
                  <a:pt x="2363783" y="1151129"/>
                  <a:pt x="2363783" y="1150362"/>
                  <a:pt x="2363783" y="1115478"/>
                </a:cubicBezTo>
                <a:cubicBezTo>
                  <a:pt x="2363793" y="1115478"/>
                  <a:pt x="2363910" y="1115478"/>
                  <a:pt x="2365302" y="1115478"/>
                </a:cubicBezTo>
                <a:lnTo>
                  <a:pt x="2375943" y="1115478"/>
                </a:lnTo>
                <a:cubicBezTo>
                  <a:pt x="2375943" y="1115450"/>
                  <a:pt x="2375943" y="1114293"/>
                  <a:pt x="2375943" y="1066838"/>
                </a:cubicBezTo>
                <a:cubicBezTo>
                  <a:pt x="2375954" y="1066838"/>
                  <a:pt x="2376069" y="1066838"/>
                  <a:pt x="2377463" y="1066838"/>
                </a:cubicBezTo>
                <a:lnTo>
                  <a:pt x="2388104" y="1066838"/>
                </a:lnTo>
                <a:cubicBezTo>
                  <a:pt x="2388104" y="1066829"/>
                  <a:pt x="2388104" y="1066665"/>
                  <a:pt x="2388104" y="1064001"/>
                </a:cubicBezTo>
                <a:lnTo>
                  <a:pt x="2388104" y="1044140"/>
                </a:lnTo>
                <a:cubicBezTo>
                  <a:pt x="2385063" y="1044140"/>
                  <a:pt x="2385063" y="1044140"/>
                  <a:pt x="2386203" y="1041707"/>
                </a:cubicBezTo>
                <a:lnTo>
                  <a:pt x="2394183" y="1024683"/>
                </a:lnTo>
                <a:cubicBezTo>
                  <a:pt x="2394191" y="1024709"/>
                  <a:pt x="2394483" y="1025720"/>
                  <a:pt x="2406344" y="1066838"/>
                </a:cubicBezTo>
                <a:cubicBezTo>
                  <a:pt x="2406356" y="1066838"/>
                  <a:pt x="2406465" y="1066838"/>
                  <a:pt x="2407484" y="1066838"/>
                </a:cubicBezTo>
                <a:lnTo>
                  <a:pt x="2415464" y="1066838"/>
                </a:lnTo>
                <a:cubicBezTo>
                  <a:pt x="2415464" y="1066818"/>
                  <a:pt x="2415464" y="1065050"/>
                  <a:pt x="2415464" y="907947"/>
                </a:cubicBezTo>
                <a:cubicBezTo>
                  <a:pt x="2415479" y="907947"/>
                  <a:pt x="2415650" y="907947"/>
                  <a:pt x="2417744" y="907947"/>
                </a:cubicBezTo>
                <a:lnTo>
                  <a:pt x="2433704" y="907947"/>
                </a:lnTo>
                <a:cubicBezTo>
                  <a:pt x="2433704" y="907914"/>
                  <a:pt x="2433704" y="906399"/>
                  <a:pt x="2433704" y="836609"/>
                </a:cubicBezTo>
                <a:cubicBezTo>
                  <a:pt x="2433729" y="836609"/>
                  <a:pt x="2434667" y="836609"/>
                  <a:pt x="2473224" y="836609"/>
                </a:cubicBezTo>
                <a:cubicBezTo>
                  <a:pt x="2473224" y="836591"/>
                  <a:pt x="2473224" y="835826"/>
                  <a:pt x="2473224" y="804182"/>
                </a:cubicBezTo>
                <a:cubicBezTo>
                  <a:pt x="2473253" y="804182"/>
                  <a:pt x="2474436" y="804182"/>
                  <a:pt x="2524905" y="804182"/>
                </a:cubicBezTo>
                <a:cubicBezTo>
                  <a:pt x="2524905" y="804194"/>
                  <a:pt x="2524905" y="804389"/>
                  <a:pt x="2524905" y="807830"/>
                </a:cubicBezTo>
                <a:lnTo>
                  <a:pt x="2524905" y="833366"/>
                </a:lnTo>
                <a:cubicBezTo>
                  <a:pt x="2524919" y="833366"/>
                  <a:pt x="2525115" y="833366"/>
                  <a:pt x="2528325" y="833366"/>
                </a:cubicBezTo>
                <a:lnTo>
                  <a:pt x="2552265" y="833366"/>
                </a:lnTo>
                <a:cubicBezTo>
                  <a:pt x="2552265" y="833393"/>
                  <a:pt x="2552265" y="834734"/>
                  <a:pt x="2552265" y="904704"/>
                </a:cubicBezTo>
                <a:cubicBezTo>
                  <a:pt x="2552274" y="904704"/>
                  <a:pt x="2552388" y="904704"/>
                  <a:pt x="2553785" y="904704"/>
                </a:cubicBezTo>
                <a:lnTo>
                  <a:pt x="2564426" y="904704"/>
                </a:lnTo>
                <a:lnTo>
                  <a:pt x="2585706" y="911190"/>
                </a:lnTo>
                <a:cubicBezTo>
                  <a:pt x="2585706" y="911205"/>
                  <a:pt x="2585706" y="912180"/>
                  <a:pt x="2585706" y="969558"/>
                </a:cubicBezTo>
                <a:cubicBezTo>
                  <a:pt x="2585715" y="969558"/>
                  <a:pt x="2585828" y="969558"/>
                  <a:pt x="2587226" y="969558"/>
                </a:cubicBezTo>
                <a:lnTo>
                  <a:pt x="2597865" y="969558"/>
                </a:lnTo>
                <a:cubicBezTo>
                  <a:pt x="2597865" y="969573"/>
                  <a:pt x="2597865" y="969732"/>
                  <a:pt x="2597865" y="971990"/>
                </a:cubicBezTo>
                <a:lnTo>
                  <a:pt x="2597865" y="989013"/>
                </a:lnTo>
                <a:cubicBezTo>
                  <a:pt x="2597877" y="989013"/>
                  <a:pt x="2598063" y="989013"/>
                  <a:pt x="2600906" y="989013"/>
                </a:cubicBezTo>
                <a:lnTo>
                  <a:pt x="2622186" y="989013"/>
                </a:lnTo>
                <a:lnTo>
                  <a:pt x="2631306" y="998742"/>
                </a:lnTo>
                <a:cubicBezTo>
                  <a:pt x="2631306" y="998760"/>
                  <a:pt x="2631306" y="999489"/>
                  <a:pt x="2631306" y="1031169"/>
                </a:cubicBezTo>
                <a:cubicBezTo>
                  <a:pt x="2631320" y="1031169"/>
                  <a:pt x="2631516" y="1031169"/>
                  <a:pt x="2634726" y="1031169"/>
                </a:cubicBezTo>
                <a:lnTo>
                  <a:pt x="2658666" y="1031169"/>
                </a:lnTo>
                <a:cubicBezTo>
                  <a:pt x="2658666" y="1031180"/>
                  <a:pt x="2658666" y="1031300"/>
                  <a:pt x="2658666" y="1032789"/>
                </a:cubicBezTo>
                <a:lnTo>
                  <a:pt x="2658666" y="1044140"/>
                </a:lnTo>
                <a:cubicBezTo>
                  <a:pt x="2658680" y="1044140"/>
                  <a:pt x="2658828" y="1044140"/>
                  <a:pt x="2660567" y="1044140"/>
                </a:cubicBezTo>
                <a:lnTo>
                  <a:pt x="2673867" y="1044140"/>
                </a:lnTo>
                <a:cubicBezTo>
                  <a:pt x="2673867" y="1044153"/>
                  <a:pt x="2673867" y="1044347"/>
                  <a:pt x="2673867" y="1047381"/>
                </a:cubicBezTo>
                <a:lnTo>
                  <a:pt x="2673867" y="1070081"/>
                </a:lnTo>
                <a:cubicBezTo>
                  <a:pt x="2679947" y="1070081"/>
                  <a:pt x="2679947" y="1070081"/>
                  <a:pt x="2679947" y="1067243"/>
                </a:cubicBezTo>
                <a:lnTo>
                  <a:pt x="2679947" y="1047381"/>
                </a:lnTo>
                <a:cubicBezTo>
                  <a:pt x="2679956" y="1047381"/>
                  <a:pt x="2680073" y="1047381"/>
                  <a:pt x="2681466" y="1047381"/>
                </a:cubicBezTo>
                <a:lnTo>
                  <a:pt x="2692107" y="1047381"/>
                </a:lnTo>
                <a:cubicBezTo>
                  <a:pt x="2692107" y="1047398"/>
                  <a:pt x="2692107" y="1047576"/>
                  <a:pt x="2692107" y="1049814"/>
                </a:cubicBezTo>
                <a:lnTo>
                  <a:pt x="2692107" y="1066838"/>
                </a:lnTo>
                <a:cubicBezTo>
                  <a:pt x="2692121" y="1066838"/>
                  <a:pt x="2692230" y="1066838"/>
                  <a:pt x="2693247" y="1066838"/>
                </a:cubicBezTo>
                <a:lnTo>
                  <a:pt x="2701227" y="1066838"/>
                </a:lnTo>
                <a:cubicBezTo>
                  <a:pt x="2701227" y="1060353"/>
                  <a:pt x="2701227" y="1060353"/>
                  <a:pt x="2774187" y="1060353"/>
                </a:cubicBezTo>
                <a:cubicBezTo>
                  <a:pt x="2774187" y="1060367"/>
                  <a:pt x="2774187" y="1060518"/>
                  <a:pt x="2774187" y="1062380"/>
                </a:cubicBezTo>
                <a:lnTo>
                  <a:pt x="2774187" y="1076565"/>
                </a:lnTo>
                <a:cubicBezTo>
                  <a:pt x="2774199" y="1076565"/>
                  <a:pt x="2774312" y="1076565"/>
                  <a:pt x="2775327" y="1076565"/>
                </a:cubicBezTo>
                <a:lnTo>
                  <a:pt x="2783309" y="1076565"/>
                </a:lnTo>
                <a:cubicBezTo>
                  <a:pt x="2783309" y="1076579"/>
                  <a:pt x="2783309" y="1076762"/>
                  <a:pt x="2783309" y="1079808"/>
                </a:cubicBezTo>
                <a:lnTo>
                  <a:pt x="2783309" y="1102508"/>
                </a:lnTo>
                <a:cubicBezTo>
                  <a:pt x="2783321" y="1102502"/>
                  <a:pt x="2783495" y="1102385"/>
                  <a:pt x="2786348" y="1100481"/>
                </a:cubicBezTo>
                <a:lnTo>
                  <a:pt x="2807628" y="1086294"/>
                </a:lnTo>
                <a:cubicBezTo>
                  <a:pt x="2807631" y="1086266"/>
                  <a:pt x="2807828" y="1084953"/>
                  <a:pt x="2816748" y="1024683"/>
                </a:cubicBezTo>
                <a:cubicBezTo>
                  <a:pt x="2816762" y="1024680"/>
                  <a:pt x="2816865" y="1024641"/>
                  <a:pt x="2817888" y="1024278"/>
                </a:cubicBezTo>
                <a:lnTo>
                  <a:pt x="2825868" y="1021440"/>
                </a:lnTo>
                <a:cubicBezTo>
                  <a:pt x="2825868" y="1021416"/>
                  <a:pt x="2825918" y="1019825"/>
                  <a:pt x="2828909" y="917675"/>
                </a:cubicBezTo>
                <a:cubicBezTo>
                  <a:pt x="2828909" y="917702"/>
                  <a:pt x="2828958" y="919338"/>
                  <a:pt x="2831949" y="1021440"/>
                </a:cubicBezTo>
                <a:cubicBezTo>
                  <a:pt x="2831963" y="1021445"/>
                  <a:pt x="2832069" y="1021482"/>
                  <a:pt x="2833089" y="1021845"/>
                </a:cubicBezTo>
                <a:lnTo>
                  <a:pt x="2841069" y="1024683"/>
                </a:lnTo>
                <a:cubicBezTo>
                  <a:pt x="2841069" y="1024653"/>
                  <a:pt x="2841069" y="1022654"/>
                  <a:pt x="2841069" y="894977"/>
                </a:cubicBezTo>
                <a:cubicBezTo>
                  <a:pt x="2847149" y="894977"/>
                  <a:pt x="2847149" y="894977"/>
                  <a:pt x="2847149" y="846336"/>
                </a:cubicBezTo>
                <a:cubicBezTo>
                  <a:pt x="2847167" y="846336"/>
                  <a:pt x="2848196" y="846336"/>
                  <a:pt x="2904909" y="846336"/>
                </a:cubicBezTo>
                <a:cubicBezTo>
                  <a:pt x="2904909" y="846362"/>
                  <a:pt x="2904909" y="847439"/>
                  <a:pt x="2904909" y="894977"/>
                </a:cubicBezTo>
                <a:cubicBezTo>
                  <a:pt x="2904923" y="894977"/>
                  <a:pt x="2905031" y="894977"/>
                  <a:pt x="2906049" y="894977"/>
                </a:cubicBezTo>
                <a:lnTo>
                  <a:pt x="2914029" y="894977"/>
                </a:lnTo>
                <a:cubicBezTo>
                  <a:pt x="2914029" y="894945"/>
                  <a:pt x="2914029" y="892986"/>
                  <a:pt x="2914029" y="771755"/>
                </a:cubicBezTo>
                <a:cubicBezTo>
                  <a:pt x="2914038" y="771755"/>
                  <a:pt x="2914187" y="771755"/>
                  <a:pt x="2916690" y="771755"/>
                </a:cubicBezTo>
                <a:lnTo>
                  <a:pt x="2935310" y="771755"/>
                </a:lnTo>
                <a:cubicBezTo>
                  <a:pt x="2935310" y="771744"/>
                  <a:pt x="2935310" y="771578"/>
                  <a:pt x="2935310" y="768918"/>
                </a:cubicBezTo>
                <a:lnTo>
                  <a:pt x="2935310" y="749057"/>
                </a:lnTo>
                <a:cubicBezTo>
                  <a:pt x="2935326" y="749057"/>
                  <a:pt x="2936073" y="749057"/>
                  <a:pt x="2968751" y="749057"/>
                </a:cubicBezTo>
                <a:cubicBezTo>
                  <a:pt x="2968751" y="749046"/>
                  <a:pt x="2968751" y="748925"/>
                  <a:pt x="2968751" y="747435"/>
                </a:cubicBezTo>
                <a:lnTo>
                  <a:pt x="2968751" y="736086"/>
                </a:lnTo>
                <a:cubicBezTo>
                  <a:pt x="2968761" y="736086"/>
                  <a:pt x="2968926" y="736086"/>
                  <a:pt x="2971410" y="736086"/>
                </a:cubicBezTo>
                <a:lnTo>
                  <a:pt x="2990031" y="736086"/>
                </a:lnTo>
                <a:cubicBezTo>
                  <a:pt x="2990031" y="736098"/>
                  <a:pt x="2990031" y="736217"/>
                  <a:pt x="2990031" y="737708"/>
                </a:cubicBezTo>
                <a:lnTo>
                  <a:pt x="2990031" y="749057"/>
                </a:lnTo>
                <a:cubicBezTo>
                  <a:pt x="2990045" y="749057"/>
                  <a:pt x="2990154" y="749057"/>
                  <a:pt x="2991171" y="749057"/>
                </a:cubicBezTo>
                <a:lnTo>
                  <a:pt x="2999151" y="749057"/>
                </a:lnTo>
                <a:lnTo>
                  <a:pt x="3014351" y="742571"/>
                </a:lnTo>
                <a:lnTo>
                  <a:pt x="3020430" y="747435"/>
                </a:lnTo>
                <a:lnTo>
                  <a:pt x="3020430" y="736086"/>
                </a:lnTo>
                <a:cubicBezTo>
                  <a:pt x="3020444" y="736086"/>
                  <a:pt x="3020649" y="736086"/>
                  <a:pt x="3023850" y="736086"/>
                </a:cubicBezTo>
                <a:lnTo>
                  <a:pt x="3047792" y="736086"/>
                </a:lnTo>
                <a:cubicBezTo>
                  <a:pt x="3047792" y="736098"/>
                  <a:pt x="3047792" y="736217"/>
                  <a:pt x="3047792" y="737708"/>
                </a:cubicBezTo>
                <a:lnTo>
                  <a:pt x="3047792" y="749057"/>
                </a:lnTo>
                <a:cubicBezTo>
                  <a:pt x="3047820" y="749057"/>
                  <a:pt x="3048924" y="749057"/>
                  <a:pt x="3093392" y="749057"/>
                </a:cubicBezTo>
                <a:cubicBezTo>
                  <a:pt x="3093392" y="749072"/>
                  <a:pt x="3093392" y="749235"/>
                  <a:pt x="3093392" y="751488"/>
                </a:cubicBezTo>
                <a:lnTo>
                  <a:pt x="3093392" y="768513"/>
                </a:lnTo>
                <a:cubicBezTo>
                  <a:pt x="3093417" y="768513"/>
                  <a:pt x="3094377" y="768513"/>
                  <a:pt x="3132912" y="768513"/>
                </a:cubicBezTo>
                <a:cubicBezTo>
                  <a:pt x="3132912" y="768537"/>
                  <a:pt x="3132912" y="769557"/>
                  <a:pt x="3132912" y="813909"/>
                </a:cubicBezTo>
                <a:cubicBezTo>
                  <a:pt x="3132926" y="813909"/>
                  <a:pt x="3133035" y="813909"/>
                  <a:pt x="3134052" y="813909"/>
                </a:cubicBezTo>
                <a:lnTo>
                  <a:pt x="3142032" y="813909"/>
                </a:lnTo>
                <a:cubicBezTo>
                  <a:pt x="3142032" y="813920"/>
                  <a:pt x="3142032" y="814049"/>
                  <a:pt x="3142032" y="815531"/>
                </a:cubicBezTo>
                <a:lnTo>
                  <a:pt x="3142032" y="826881"/>
                </a:lnTo>
                <a:cubicBezTo>
                  <a:pt x="3148113" y="826881"/>
                  <a:pt x="3148113" y="826881"/>
                  <a:pt x="3148113" y="872277"/>
                </a:cubicBezTo>
                <a:cubicBezTo>
                  <a:pt x="3148127" y="872277"/>
                  <a:pt x="3148238" y="872277"/>
                  <a:pt x="3149253" y="872277"/>
                </a:cubicBezTo>
                <a:lnTo>
                  <a:pt x="3157233" y="872277"/>
                </a:lnTo>
                <a:cubicBezTo>
                  <a:pt x="3157233" y="872291"/>
                  <a:pt x="3157233" y="872391"/>
                  <a:pt x="3157233" y="873494"/>
                </a:cubicBezTo>
                <a:lnTo>
                  <a:pt x="3157233" y="882006"/>
                </a:lnTo>
                <a:cubicBezTo>
                  <a:pt x="3157242" y="882006"/>
                  <a:pt x="3157359" y="882006"/>
                  <a:pt x="3158753" y="882006"/>
                </a:cubicBezTo>
                <a:lnTo>
                  <a:pt x="3169392" y="882006"/>
                </a:lnTo>
                <a:cubicBezTo>
                  <a:pt x="3169392" y="882032"/>
                  <a:pt x="3169392" y="883101"/>
                  <a:pt x="3169392" y="927404"/>
                </a:cubicBezTo>
                <a:cubicBezTo>
                  <a:pt x="3169404" y="927404"/>
                  <a:pt x="3169584" y="927404"/>
                  <a:pt x="3172433" y="927404"/>
                </a:cubicBezTo>
                <a:lnTo>
                  <a:pt x="3193713" y="927404"/>
                </a:lnTo>
                <a:cubicBezTo>
                  <a:pt x="3193713" y="927428"/>
                  <a:pt x="3193713" y="928298"/>
                  <a:pt x="3193713" y="963072"/>
                </a:cubicBezTo>
                <a:cubicBezTo>
                  <a:pt x="3196754" y="963072"/>
                  <a:pt x="3196754" y="963072"/>
                  <a:pt x="3196754" y="965504"/>
                </a:cubicBezTo>
                <a:lnTo>
                  <a:pt x="3196754" y="982529"/>
                </a:lnTo>
                <a:cubicBezTo>
                  <a:pt x="3196767" y="982529"/>
                  <a:pt x="3196872" y="982529"/>
                  <a:pt x="3197894" y="982529"/>
                </a:cubicBezTo>
                <a:lnTo>
                  <a:pt x="3205874" y="982529"/>
                </a:lnTo>
                <a:cubicBezTo>
                  <a:pt x="3205874" y="982550"/>
                  <a:pt x="3205874" y="983394"/>
                  <a:pt x="3205874" y="1018197"/>
                </a:cubicBezTo>
                <a:cubicBezTo>
                  <a:pt x="3205886" y="1018197"/>
                  <a:pt x="3206034" y="1018197"/>
                  <a:pt x="3207773" y="1018197"/>
                </a:cubicBezTo>
                <a:lnTo>
                  <a:pt x="3221073" y="1018197"/>
                </a:lnTo>
                <a:cubicBezTo>
                  <a:pt x="3224114" y="1021440"/>
                  <a:pt x="3224114" y="1021440"/>
                  <a:pt x="3224114" y="1024278"/>
                </a:cubicBezTo>
                <a:lnTo>
                  <a:pt x="3224114" y="1044140"/>
                </a:lnTo>
                <a:cubicBezTo>
                  <a:pt x="3224121" y="1044129"/>
                  <a:pt x="3224252" y="1043969"/>
                  <a:pt x="3226394" y="1041302"/>
                </a:cubicBezTo>
                <a:lnTo>
                  <a:pt x="3242354" y="1021440"/>
                </a:lnTo>
                <a:cubicBezTo>
                  <a:pt x="3242376" y="1021440"/>
                  <a:pt x="3243335" y="1021440"/>
                  <a:pt x="3284915" y="1021440"/>
                </a:cubicBezTo>
                <a:cubicBezTo>
                  <a:pt x="3284915" y="1021478"/>
                  <a:pt x="3284915" y="1023579"/>
                  <a:pt x="3284915" y="1151147"/>
                </a:cubicBezTo>
                <a:cubicBezTo>
                  <a:pt x="3284927" y="1151147"/>
                  <a:pt x="3285041" y="1151147"/>
                  <a:pt x="3286055" y="1151147"/>
                </a:cubicBezTo>
                <a:lnTo>
                  <a:pt x="3294035" y="1151147"/>
                </a:lnTo>
                <a:cubicBezTo>
                  <a:pt x="3294041" y="1151135"/>
                  <a:pt x="3294129" y="1150985"/>
                  <a:pt x="3295175" y="1149120"/>
                </a:cubicBezTo>
                <a:lnTo>
                  <a:pt x="3303155" y="1134933"/>
                </a:lnTo>
                <a:cubicBezTo>
                  <a:pt x="3303155" y="1134944"/>
                  <a:pt x="3303155" y="1135092"/>
                  <a:pt x="3303155" y="1137771"/>
                </a:cubicBezTo>
                <a:lnTo>
                  <a:pt x="3303155" y="1157633"/>
                </a:lnTo>
                <a:cubicBezTo>
                  <a:pt x="3309234" y="1157633"/>
                  <a:pt x="3309234" y="1157633"/>
                  <a:pt x="3309234" y="1089537"/>
                </a:cubicBezTo>
                <a:cubicBezTo>
                  <a:pt x="3309248" y="1089537"/>
                  <a:pt x="3309353" y="1089537"/>
                  <a:pt x="3310374" y="1089537"/>
                </a:cubicBezTo>
                <a:lnTo>
                  <a:pt x="3318354" y="1089537"/>
                </a:lnTo>
                <a:cubicBezTo>
                  <a:pt x="3318354" y="1089515"/>
                  <a:pt x="3318354" y="1088015"/>
                  <a:pt x="3318354" y="992256"/>
                </a:cubicBezTo>
                <a:cubicBezTo>
                  <a:pt x="3318365" y="992256"/>
                  <a:pt x="3318486" y="992256"/>
                  <a:pt x="3319875" y="992256"/>
                </a:cubicBezTo>
                <a:lnTo>
                  <a:pt x="3330515" y="992256"/>
                </a:lnTo>
                <a:cubicBezTo>
                  <a:pt x="3330524" y="992225"/>
                  <a:pt x="3330920" y="990815"/>
                  <a:pt x="3348755" y="927404"/>
                </a:cubicBezTo>
                <a:cubicBezTo>
                  <a:pt x="3348768" y="927404"/>
                  <a:pt x="3348914" y="927404"/>
                  <a:pt x="3350655" y="927404"/>
                </a:cubicBezTo>
                <a:lnTo>
                  <a:pt x="3363956" y="927404"/>
                </a:lnTo>
                <a:cubicBezTo>
                  <a:pt x="3363963" y="927438"/>
                  <a:pt x="3364302" y="928887"/>
                  <a:pt x="3379155" y="992256"/>
                </a:cubicBezTo>
                <a:cubicBezTo>
                  <a:pt x="3379164" y="992256"/>
                  <a:pt x="3379275" y="992256"/>
                  <a:pt x="3380675" y="992256"/>
                </a:cubicBezTo>
                <a:lnTo>
                  <a:pt x="3391316" y="992256"/>
                </a:lnTo>
                <a:cubicBezTo>
                  <a:pt x="3391316" y="992273"/>
                  <a:pt x="3391316" y="993273"/>
                  <a:pt x="3391316" y="1050624"/>
                </a:cubicBezTo>
                <a:cubicBezTo>
                  <a:pt x="3391326" y="1050624"/>
                  <a:pt x="3391475" y="1050624"/>
                  <a:pt x="3393975" y="1050624"/>
                </a:cubicBezTo>
                <a:lnTo>
                  <a:pt x="3412596" y="1050624"/>
                </a:lnTo>
                <a:cubicBezTo>
                  <a:pt x="3412596" y="1050636"/>
                  <a:pt x="3412596" y="1050819"/>
                  <a:pt x="3412596" y="1053867"/>
                </a:cubicBezTo>
                <a:lnTo>
                  <a:pt x="3412596" y="1076565"/>
                </a:lnTo>
                <a:cubicBezTo>
                  <a:pt x="3418676" y="1076565"/>
                  <a:pt x="3418676" y="1076565"/>
                  <a:pt x="3418676" y="1073324"/>
                </a:cubicBezTo>
                <a:lnTo>
                  <a:pt x="3418676" y="1050624"/>
                </a:lnTo>
                <a:cubicBezTo>
                  <a:pt x="3418691" y="1050624"/>
                  <a:pt x="3418859" y="1050624"/>
                  <a:pt x="3420956" y="1050624"/>
                </a:cubicBezTo>
                <a:lnTo>
                  <a:pt x="3436916" y="1050624"/>
                </a:lnTo>
                <a:cubicBezTo>
                  <a:pt x="3436916" y="1050639"/>
                  <a:pt x="3436916" y="1050815"/>
                  <a:pt x="3436916" y="1053056"/>
                </a:cubicBezTo>
                <a:lnTo>
                  <a:pt x="3436916" y="1070081"/>
                </a:lnTo>
                <a:cubicBezTo>
                  <a:pt x="3436940" y="1070081"/>
                  <a:pt x="3438003" y="1070081"/>
                  <a:pt x="3482517" y="1070081"/>
                </a:cubicBezTo>
                <a:cubicBezTo>
                  <a:pt x="3482517" y="1070055"/>
                  <a:pt x="3482517" y="1068899"/>
                  <a:pt x="3482517" y="1014956"/>
                </a:cubicBezTo>
                <a:cubicBezTo>
                  <a:pt x="3482529" y="1014956"/>
                  <a:pt x="3482669" y="1014956"/>
                  <a:pt x="3484416" y="1014956"/>
                </a:cubicBezTo>
                <a:lnTo>
                  <a:pt x="3497717" y="1014956"/>
                </a:lnTo>
                <a:cubicBezTo>
                  <a:pt x="3497717" y="1014972"/>
                  <a:pt x="3497717" y="1015713"/>
                  <a:pt x="3497717" y="1047381"/>
                </a:cubicBezTo>
                <a:cubicBezTo>
                  <a:pt x="3500757" y="1047381"/>
                  <a:pt x="3500757" y="1047381"/>
                  <a:pt x="3500757" y="998742"/>
                </a:cubicBezTo>
                <a:cubicBezTo>
                  <a:pt x="3500778" y="998742"/>
                  <a:pt x="3501590" y="998742"/>
                  <a:pt x="3534197" y="998742"/>
                </a:cubicBezTo>
                <a:cubicBezTo>
                  <a:pt x="3534197" y="998727"/>
                  <a:pt x="3534197" y="998547"/>
                  <a:pt x="3534197" y="996309"/>
                </a:cubicBezTo>
                <a:lnTo>
                  <a:pt x="3534197" y="979286"/>
                </a:lnTo>
                <a:cubicBezTo>
                  <a:pt x="3534209" y="979286"/>
                  <a:pt x="3534321" y="979286"/>
                  <a:pt x="3535337" y="979286"/>
                </a:cubicBezTo>
                <a:lnTo>
                  <a:pt x="3543317" y="979286"/>
                </a:lnTo>
                <a:cubicBezTo>
                  <a:pt x="3543317" y="979277"/>
                  <a:pt x="3543317" y="979107"/>
                  <a:pt x="3543317" y="976449"/>
                </a:cubicBezTo>
                <a:lnTo>
                  <a:pt x="3543317" y="956588"/>
                </a:lnTo>
                <a:lnTo>
                  <a:pt x="3549398" y="966315"/>
                </a:lnTo>
                <a:cubicBezTo>
                  <a:pt x="3549410" y="966315"/>
                  <a:pt x="3549603" y="966315"/>
                  <a:pt x="3552818" y="966315"/>
                </a:cubicBezTo>
                <a:lnTo>
                  <a:pt x="3576758" y="966315"/>
                </a:lnTo>
                <a:cubicBezTo>
                  <a:pt x="3576758" y="966303"/>
                  <a:pt x="3576758" y="966201"/>
                  <a:pt x="3576758" y="965099"/>
                </a:cubicBezTo>
                <a:lnTo>
                  <a:pt x="3576758" y="956588"/>
                </a:lnTo>
                <a:cubicBezTo>
                  <a:pt x="3576771" y="956588"/>
                  <a:pt x="3576882" y="956588"/>
                  <a:pt x="3577898" y="956588"/>
                </a:cubicBezTo>
                <a:lnTo>
                  <a:pt x="3585878" y="956588"/>
                </a:lnTo>
                <a:cubicBezTo>
                  <a:pt x="3585878" y="956601"/>
                  <a:pt x="3585878" y="956751"/>
                  <a:pt x="3585878" y="958614"/>
                </a:cubicBezTo>
                <a:lnTo>
                  <a:pt x="3585878" y="972801"/>
                </a:lnTo>
                <a:cubicBezTo>
                  <a:pt x="3585900" y="972801"/>
                  <a:pt x="3587000" y="972801"/>
                  <a:pt x="3643638" y="972801"/>
                </a:cubicBezTo>
                <a:cubicBezTo>
                  <a:pt x="3643638" y="972828"/>
                  <a:pt x="3643638" y="975093"/>
                  <a:pt x="3643638" y="1180331"/>
                </a:cubicBezTo>
                <a:cubicBezTo>
                  <a:pt x="3643653" y="1180331"/>
                  <a:pt x="3643826" y="1180331"/>
                  <a:pt x="3645918" y="1180331"/>
                </a:cubicBezTo>
                <a:lnTo>
                  <a:pt x="3661878" y="1180331"/>
                </a:lnTo>
                <a:cubicBezTo>
                  <a:pt x="3661878" y="1173846"/>
                  <a:pt x="3661878" y="1167360"/>
                  <a:pt x="3661878" y="1160876"/>
                </a:cubicBezTo>
                <a:cubicBezTo>
                  <a:pt x="3664919" y="1160876"/>
                  <a:pt x="3664919" y="1160876"/>
                  <a:pt x="3667959" y="1160876"/>
                </a:cubicBezTo>
                <a:cubicBezTo>
                  <a:pt x="3667959" y="1167360"/>
                  <a:pt x="3667959" y="1173846"/>
                  <a:pt x="3667959" y="1180331"/>
                </a:cubicBezTo>
                <a:cubicBezTo>
                  <a:pt x="3683159" y="1180331"/>
                  <a:pt x="3698360" y="1180331"/>
                  <a:pt x="3713559" y="1180331"/>
                </a:cubicBezTo>
                <a:cubicBezTo>
                  <a:pt x="3713559" y="1164117"/>
                  <a:pt x="3713559" y="1151147"/>
                  <a:pt x="3713559" y="1134933"/>
                </a:cubicBezTo>
                <a:cubicBezTo>
                  <a:pt x="3719640" y="1134933"/>
                  <a:pt x="3725720" y="1134933"/>
                  <a:pt x="3731799" y="1134933"/>
                </a:cubicBezTo>
                <a:lnTo>
                  <a:pt x="3750039" y="1131692"/>
                </a:lnTo>
                <a:cubicBezTo>
                  <a:pt x="3753080" y="1131692"/>
                  <a:pt x="3753080" y="1134933"/>
                  <a:pt x="3756120" y="1134933"/>
                </a:cubicBezTo>
                <a:lnTo>
                  <a:pt x="3771320" y="1134933"/>
                </a:lnTo>
                <a:cubicBezTo>
                  <a:pt x="3771320" y="1151147"/>
                  <a:pt x="3771320" y="1167360"/>
                  <a:pt x="3771320" y="1180331"/>
                </a:cubicBezTo>
                <a:cubicBezTo>
                  <a:pt x="3774360" y="1180331"/>
                  <a:pt x="3777401" y="1180331"/>
                  <a:pt x="3783480" y="1180331"/>
                </a:cubicBezTo>
                <a:cubicBezTo>
                  <a:pt x="3783480" y="1190060"/>
                  <a:pt x="3783480" y="1199787"/>
                  <a:pt x="3783480" y="1206273"/>
                </a:cubicBezTo>
                <a:lnTo>
                  <a:pt x="3797484" y="1207631"/>
                </a:lnTo>
                <a:lnTo>
                  <a:pt x="3816921" y="1207631"/>
                </a:lnTo>
                <a:cubicBezTo>
                  <a:pt x="3816921" y="1198917"/>
                  <a:pt x="3816921" y="1192659"/>
                  <a:pt x="3816921" y="1183574"/>
                </a:cubicBezTo>
                <a:lnTo>
                  <a:pt x="3918855" y="1183574"/>
                </a:lnTo>
                <a:lnTo>
                  <a:pt x="3918855" y="1055694"/>
                </a:lnTo>
                <a:lnTo>
                  <a:pt x="4026867" y="1055694"/>
                </a:lnTo>
                <a:lnTo>
                  <a:pt x="4026867" y="1173846"/>
                </a:lnTo>
                <a:cubicBezTo>
                  <a:pt x="4027820" y="1173846"/>
                  <a:pt x="4028772" y="1173846"/>
                  <a:pt x="4029723" y="1173846"/>
                </a:cubicBezTo>
                <a:lnTo>
                  <a:pt x="4031586" y="1207631"/>
                </a:lnTo>
                <a:lnTo>
                  <a:pt x="4046100" y="1207631"/>
                </a:lnTo>
                <a:cubicBezTo>
                  <a:pt x="4046904" y="1196810"/>
                  <a:pt x="4047963" y="1185329"/>
                  <a:pt x="4047963" y="1173846"/>
                </a:cubicBezTo>
                <a:cubicBezTo>
                  <a:pt x="4051004" y="1173846"/>
                  <a:pt x="4054044" y="1173846"/>
                  <a:pt x="4057083" y="1173846"/>
                </a:cubicBezTo>
                <a:lnTo>
                  <a:pt x="4058946" y="1207631"/>
                </a:lnTo>
                <a:lnTo>
                  <a:pt x="4134879" y="1207631"/>
                </a:lnTo>
                <a:lnTo>
                  <a:pt x="4134879" y="963089"/>
                </a:lnTo>
                <a:lnTo>
                  <a:pt x="4430870" y="963089"/>
                </a:lnTo>
                <a:lnTo>
                  <a:pt x="4430870" y="1207631"/>
                </a:lnTo>
                <a:lnTo>
                  <a:pt x="4458915" y="1207631"/>
                </a:lnTo>
                <a:lnTo>
                  <a:pt x="4458915" y="1083591"/>
                </a:lnTo>
                <a:lnTo>
                  <a:pt x="4601595" y="1083591"/>
                </a:lnTo>
                <a:cubicBezTo>
                  <a:pt x="4607707" y="924560"/>
                  <a:pt x="4612775" y="766349"/>
                  <a:pt x="4619491" y="606380"/>
                </a:cubicBezTo>
                <a:cubicBezTo>
                  <a:pt x="4604291" y="606380"/>
                  <a:pt x="4567811" y="586923"/>
                  <a:pt x="4601251" y="573953"/>
                </a:cubicBezTo>
                <a:cubicBezTo>
                  <a:pt x="4598209" y="570710"/>
                  <a:pt x="4595171" y="567467"/>
                  <a:pt x="4592131" y="567467"/>
                </a:cubicBezTo>
                <a:cubicBezTo>
                  <a:pt x="4592131" y="548012"/>
                  <a:pt x="4589089" y="544769"/>
                  <a:pt x="4604291" y="531798"/>
                </a:cubicBezTo>
                <a:cubicBezTo>
                  <a:pt x="4604291" y="525312"/>
                  <a:pt x="4604291" y="515585"/>
                  <a:pt x="4604291" y="505857"/>
                </a:cubicBezTo>
                <a:cubicBezTo>
                  <a:pt x="4610371" y="505857"/>
                  <a:pt x="4616451" y="505857"/>
                  <a:pt x="4625571" y="505857"/>
                </a:cubicBezTo>
                <a:cubicBezTo>
                  <a:pt x="4625571" y="492885"/>
                  <a:pt x="4625571" y="483158"/>
                  <a:pt x="4625571" y="473430"/>
                </a:cubicBezTo>
                <a:cubicBezTo>
                  <a:pt x="4625571" y="470187"/>
                  <a:pt x="4628611" y="470187"/>
                  <a:pt x="4628611" y="466944"/>
                </a:cubicBezTo>
                <a:cubicBezTo>
                  <a:pt x="4628611" y="428033"/>
                  <a:pt x="4628611" y="389121"/>
                  <a:pt x="4628611" y="350208"/>
                </a:cubicBezTo>
                <a:cubicBezTo>
                  <a:pt x="4628611" y="346965"/>
                  <a:pt x="4625571" y="343724"/>
                  <a:pt x="4625571" y="340481"/>
                </a:cubicBezTo>
                <a:cubicBezTo>
                  <a:pt x="4628611" y="337238"/>
                  <a:pt x="4631651" y="333995"/>
                  <a:pt x="4634691" y="330752"/>
                </a:cubicBezTo>
                <a:cubicBezTo>
                  <a:pt x="4634691" y="301568"/>
                  <a:pt x="4634691" y="272384"/>
                  <a:pt x="4634691" y="243200"/>
                </a:cubicBezTo>
                <a:cubicBezTo>
                  <a:pt x="4634691" y="239958"/>
                  <a:pt x="4634691" y="239958"/>
                  <a:pt x="4637731" y="236715"/>
                </a:cubicBezTo>
                <a:cubicBezTo>
                  <a:pt x="4637731" y="210774"/>
                  <a:pt x="4637731" y="181590"/>
                  <a:pt x="4637731" y="152406"/>
                </a:cubicBezTo>
                <a:cubicBezTo>
                  <a:pt x="4640771" y="139436"/>
                  <a:pt x="4640771" y="132950"/>
                  <a:pt x="4640771" y="123222"/>
                </a:cubicBezTo>
                <a:cubicBezTo>
                  <a:pt x="4646851" y="132950"/>
                  <a:pt x="4646851" y="139436"/>
                  <a:pt x="4646851" y="149163"/>
                </a:cubicBezTo>
                <a:cubicBezTo>
                  <a:pt x="4649891" y="181590"/>
                  <a:pt x="4649891" y="210774"/>
                  <a:pt x="4649891" y="236715"/>
                </a:cubicBezTo>
                <a:cubicBezTo>
                  <a:pt x="4652931" y="272384"/>
                  <a:pt x="4652931" y="301568"/>
                  <a:pt x="4652931" y="330752"/>
                </a:cubicBezTo>
                <a:cubicBezTo>
                  <a:pt x="4655971" y="333995"/>
                  <a:pt x="4659011" y="337238"/>
                  <a:pt x="4662051" y="340481"/>
                </a:cubicBezTo>
                <a:cubicBezTo>
                  <a:pt x="4662051" y="343724"/>
                  <a:pt x="4659011" y="346965"/>
                  <a:pt x="4659011" y="350208"/>
                </a:cubicBezTo>
                <a:cubicBezTo>
                  <a:pt x="4659011" y="389121"/>
                  <a:pt x="4659011" y="428033"/>
                  <a:pt x="4659011" y="466944"/>
                </a:cubicBezTo>
                <a:cubicBezTo>
                  <a:pt x="4659011" y="470187"/>
                  <a:pt x="4662051" y="470187"/>
                  <a:pt x="4662051" y="473430"/>
                </a:cubicBezTo>
                <a:cubicBezTo>
                  <a:pt x="4662051" y="483158"/>
                  <a:pt x="4662051" y="492885"/>
                  <a:pt x="4662051" y="505857"/>
                </a:cubicBezTo>
                <a:cubicBezTo>
                  <a:pt x="4668131" y="505857"/>
                  <a:pt x="4677251" y="505857"/>
                  <a:pt x="4683331" y="505857"/>
                </a:cubicBezTo>
                <a:cubicBezTo>
                  <a:pt x="4683331" y="515585"/>
                  <a:pt x="4683331" y="525312"/>
                  <a:pt x="4683331" y="531798"/>
                </a:cubicBezTo>
                <a:cubicBezTo>
                  <a:pt x="4695493" y="544769"/>
                  <a:pt x="4695493" y="544769"/>
                  <a:pt x="4695493" y="567467"/>
                </a:cubicBezTo>
                <a:cubicBezTo>
                  <a:pt x="4692451" y="567467"/>
                  <a:pt x="4689411" y="570710"/>
                  <a:pt x="4686373" y="573953"/>
                </a:cubicBezTo>
                <a:cubicBezTo>
                  <a:pt x="4716771" y="590166"/>
                  <a:pt x="4680291" y="603137"/>
                  <a:pt x="4668131" y="606380"/>
                </a:cubicBezTo>
                <a:cubicBezTo>
                  <a:pt x="4671171" y="732843"/>
                  <a:pt x="4677251" y="859307"/>
                  <a:pt x="4680291" y="985772"/>
                </a:cubicBezTo>
                <a:cubicBezTo>
                  <a:pt x="4713733" y="985772"/>
                  <a:pt x="4747171" y="985772"/>
                  <a:pt x="4777573" y="985772"/>
                </a:cubicBezTo>
                <a:cubicBezTo>
                  <a:pt x="4777573" y="1024683"/>
                  <a:pt x="4777573" y="1063595"/>
                  <a:pt x="4777573" y="1099265"/>
                </a:cubicBezTo>
                <a:cubicBezTo>
                  <a:pt x="4783653" y="1099265"/>
                  <a:pt x="4786693" y="1099265"/>
                  <a:pt x="4789733" y="1099265"/>
                </a:cubicBezTo>
                <a:cubicBezTo>
                  <a:pt x="4789733" y="1096022"/>
                  <a:pt x="4792773" y="1092779"/>
                  <a:pt x="4792773" y="1089537"/>
                </a:cubicBezTo>
                <a:cubicBezTo>
                  <a:pt x="4795813" y="1089537"/>
                  <a:pt x="4798853" y="1089537"/>
                  <a:pt x="4801893" y="1089537"/>
                </a:cubicBezTo>
                <a:cubicBezTo>
                  <a:pt x="4801893" y="1092779"/>
                  <a:pt x="4801893" y="1096022"/>
                  <a:pt x="4804935" y="1102508"/>
                </a:cubicBezTo>
                <a:cubicBezTo>
                  <a:pt x="4811013" y="1102508"/>
                  <a:pt x="4817093" y="1102508"/>
                  <a:pt x="4823175" y="1102508"/>
                </a:cubicBezTo>
                <a:cubicBezTo>
                  <a:pt x="4823175" y="1099265"/>
                  <a:pt x="4823175" y="1096022"/>
                  <a:pt x="4823175" y="1092779"/>
                </a:cubicBezTo>
                <a:cubicBezTo>
                  <a:pt x="4835333" y="1092779"/>
                  <a:pt x="4844453" y="1092779"/>
                  <a:pt x="4856613" y="1092779"/>
                </a:cubicBezTo>
                <a:cubicBezTo>
                  <a:pt x="4856613" y="1096022"/>
                  <a:pt x="4856613" y="1099265"/>
                  <a:pt x="4856613" y="1102508"/>
                </a:cubicBezTo>
                <a:cubicBezTo>
                  <a:pt x="4865733" y="1102508"/>
                  <a:pt x="4877895" y="1102508"/>
                  <a:pt x="4887015" y="1102508"/>
                </a:cubicBezTo>
                <a:cubicBezTo>
                  <a:pt x="4887015" y="1125206"/>
                  <a:pt x="4887015" y="1147905"/>
                  <a:pt x="4887015" y="1170603"/>
                </a:cubicBezTo>
                <a:cubicBezTo>
                  <a:pt x="4893095" y="1170603"/>
                  <a:pt x="4902215" y="1170603"/>
                  <a:pt x="4908295" y="1170603"/>
                </a:cubicBezTo>
                <a:cubicBezTo>
                  <a:pt x="4908295" y="1164117"/>
                  <a:pt x="4908295" y="1157633"/>
                  <a:pt x="4908295" y="1151147"/>
                </a:cubicBezTo>
                <a:cubicBezTo>
                  <a:pt x="4917415" y="1151147"/>
                  <a:pt x="4926535" y="1151147"/>
                  <a:pt x="4932615" y="1151147"/>
                </a:cubicBezTo>
                <a:cubicBezTo>
                  <a:pt x="4932615" y="1060353"/>
                  <a:pt x="4932615" y="972801"/>
                  <a:pt x="4932615" y="882006"/>
                </a:cubicBezTo>
                <a:cubicBezTo>
                  <a:pt x="4935655" y="878763"/>
                  <a:pt x="4938695" y="875520"/>
                  <a:pt x="4941735" y="872277"/>
                </a:cubicBezTo>
                <a:cubicBezTo>
                  <a:pt x="4978215" y="872277"/>
                  <a:pt x="5014695" y="872277"/>
                  <a:pt x="5051177" y="872277"/>
                </a:cubicBezTo>
                <a:lnTo>
                  <a:pt x="5051177" y="885249"/>
                </a:lnTo>
                <a:lnTo>
                  <a:pt x="5066377" y="885249"/>
                </a:lnTo>
                <a:cubicBezTo>
                  <a:pt x="5066377" y="943617"/>
                  <a:pt x="5066377" y="1001985"/>
                  <a:pt x="5066377" y="1057110"/>
                </a:cubicBezTo>
                <a:cubicBezTo>
                  <a:pt x="5078537" y="1057110"/>
                  <a:pt x="5087657" y="1057110"/>
                  <a:pt x="5099817" y="1057110"/>
                </a:cubicBezTo>
                <a:cubicBezTo>
                  <a:pt x="5099817" y="1024683"/>
                  <a:pt x="5099817" y="992256"/>
                  <a:pt x="5099817" y="956588"/>
                </a:cubicBezTo>
                <a:cubicBezTo>
                  <a:pt x="5111977" y="956588"/>
                  <a:pt x="5127177" y="956588"/>
                  <a:pt x="5139339" y="956588"/>
                </a:cubicBezTo>
                <a:cubicBezTo>
                  <a:pt x="5142377" y="956588"/>
                  <a:pt x="5142377" y="953345"/>
                  <a:pt x="5145417" y="950102"/>
                </a:cubicBezTo>
                <a:lnTo>
                  <a:pt x="5157579" y="950102"/>
                </a:lnTo>
                <a:cubicBezTo>
                  <a:pt x="5160617" y="953345"/>
                  <a:pt x="5160617" y="956588"/>
                  <a:pt x="5163657" y="956588"/>
                </a:cubicBezTo>
                <a:cubicBezTo>
                  <a:pt x="5172777" y="956588"/>
                  <a:pt x="5184939" y="956588"/>
                  <a:pt x="5197099" y="956588"/>
                </a:cubicBezTo>
                <a:cubicBezTo>
                  <a:pt x="5197099" y="898220"/>
                  <a:pt x="5197099" y="839852"/>
                  <a:pt x="5197099" y="781484"/>
                </a:cubicBezTo>
                <a:cubicBezTo>
                  <a:pt x="5197119" y="781479"/>
                  <a:pt x="5198419" y="781233"/>
                  <a:pt x="5282219" y="765270"/>
                </a:cubicBezTo>
                <a:cubicBezTo>
                  <a:pt x="5282219" y="765281"/>
                  <a:pt x="5282219" y="765392"/>
                  <a:pt x="5282219" y="766892"/>
                </a:cubicBezTo>
                <a:lnTo>
                  <a:pt x="5282219" y="778241"/>
                </a:lnTo>
                <a:cubicBezTo>
                  <a:pt x="5282245" y="778241"/>
                  <a:pt x="5283211" y="778241"/>
                  <a:pt x="5321739" y="778241"/>
                </a:cubicBezTo>
                <a:cubicBezTo>
                  <a:pt x="5321739" y="778274"/>
                  <a:pt x="5321739" y="781830"/>
                  <a:pt x="5321739" y="1160876"/>
                </a:cubicBezTo>
                <a:cubicBezTo>
                  <a:pt x="5330859" y="1160876"/>
                  <a:pt x="5343019" y="1160876"/>
                  <a:pt x="5355181" y="1160876"/>
                </a:cubicBezTo>
                <a:cubicBezTo>
                  <a:pt x="5355181" y="1157633"/>
                  <a:pt x="5355181" y="1157633"/>
                  <a:pt x="5355181" y="1154390"/>
                </a:cubicBezTo>
                <a:cubicBezTo>
                  <a:pt x="5361259" y="1154390"/>
                  <a:pt x="5367339" y="1154390"/>
                  <a:pt x="5373421" y="1154390"/>
                </a:cubicBezTo>
                <a:cubicBezTo>
                  <a:pt x="5373421" y="1157633"/>
                  <a:pt x="5373421" y="1157633"/>
                  <a:pt x="5373421" y="1160876"/>
                </a:cubicBezTo>
                <a:cubicBezTo>
                  <a:pt x="5385581" y="1160876"/>
                  <a:pt x="5397739" y="1160876"/>
                  <a:pt x="5409901" y="1160876"/>
                </a:cubicBezTo>
                <a:cubicBezTo>
                  <a:pt x="5409901" y="1154390"/>
                  <a:pt x="5409901" y="1147905"/>
                  <a:pt x="5409901" y="1141419"/>
                </a:cubicBezTo>
                <a:cubicBezTo>
                  <a:pt x="5425101" y="1141419"/>
                  <a:pt x="5440301" y="1141419"/>
                  <a:pt x="5452461" y="1141419"/>
                </a:cubicBezTo>
                <a:cubicBezTo>
                  <a:pt x="5458541" y="1134933"/>
                  <a:pt x="5464623" y="1134933"/>
                  <a:pt x="5470701" y="1134933"/>
                </a:cubicBezTo>
                <a:cubicBezTo>
                  <a:pt x="5479821" y="1141419"/>
                  <a:pt x="5491983" y="1141419"/>
                  <a:pt x="5501103" y="1141419"/>
                </a:cubicBezTo>
                <a:cubicBezTo>
                  <a:pt x="5501103" y="1131692"/>
                  <a:pt x="5501103" y="1125206"/>
                  <a:pt x="5501103" y="1115478"/>
                </a:cubicBezTo>
                <a:lnTo>
                  <a:pt x="5513263" y="1115478"/>
                </a:lnTo>
                <a:cubicBezTo>
                  <a:pt x="5513263" y="1108992"/>
                  <a:pt x="5513263" y="1102508"/>
                  <a:pt x="5513263" y="1096022"/>
                </a:cubicBezTo>
                <a:cubicBezTo>
                  <a:pt x="5540623" y="1096022"/>
                  <a:pt x="5571023" y="1096022"/>
                  <a:pt x="5598383" y="1096022"/>
                </a:cubicBezTo>
                <a:cubicBezTo>
                  <a:pt x="5598383" y="1079808"/>
                  <a:pt x="5598383" y="1066838"/>
                  <a:pt x="5598383" y="1050624"/>
                </a:cubicBezTo>
                <a:cubicBezTo>
                  <a:pt x="5607503" y="1050624"/>
                  <a:pt x="5616623" y="1050624"/>
                  <a:pt x="5625743" y="1050624"/>
                </a:cubicBezTo>
                <a:cubicBezTo>
                  <a:pt x="5625743" y="1047381"/>
                  <a:pt x="5625743" y="1044140"/>
                  <a:pt x="5625743" y="1040897"/>
                </a:cubicBezTo>
                <a:cubicBezTo>
                  <a:pt x="5631823" y="1040897"/>
                  <a:pt x="5637903" y="1040897"/>
                  <a:pt x="5643983" y="1040897"/>
                </a:cubicBezTo>
                <a:cubicBezTo>
                  <a:pt x="5643983" y="1044140"/>
                  <a:pt x="5643983" y="1047381"/>
                  <a:pt x="5643983" y="1050624"/>
                </a:cubicBezTo>
                <a:cubicBezTo>
                  <a:pt x="5653103" y="1050624"/>
                  <a:pt x="5659183" y="1050624"/>
                  <a:pt x="5668303" y="1050624"/>
                </a:cubicBezTo>
                <a:cubicBezTo>
                  <a:pt x="5668303" y="1073324"/>
                  <a:pt x="5668303" y="1099265"/>
                  <a:pt x="5668303" y="1125206"/>
                </a:cubicBezTo>
                <a:cubicBezTo>
                  <a:pt x="5683503" y="1125206"/>
                  <a:pt x="5701745" y="1125206"/>
                  <a:pt x="5716945" y="1125206"/>
                </a:cubicBezTo>
                <a:cubicBezTo>
                  <a:pt x="5716945" y="1112235"/>
                  <a:pt x="5716945" y="1099265"/>
                  <a:pt x="5716945" y="1086294"/>
                </a:cubicBezTo>
                <a:cubicBezTo>
                  <a:pt x="5735185" y="1086294"/>
                  <a:pt x="5756465" y="1086294"/>
                  <a:pt x="5774705" y="1086294"/>
                </a:cubicBezTo>
                <a:cubicBezTo>
                  <a:pt x="5774705" y="1070081"/>
                  <a:pt x="5774705" y="1057110"/>
                  <a:pt x="5774705" y="1040897"/>
                </a:cubicBezTo>
                <a:cubicBezTo>
                  <a:pt x="5799027" y="1040897"/>
                  <a:pt x="5823345" y="1040897"/>
                  <a:pt x="5847667" y="1040897"/>
                </a:cubicBezTo>
                <a:cubicBezTo>
                  <a:pt x="5847667" y="1040940"/>
                  <a:pt x="5847667" y="1043603"/>
                  <a:pt x="5847667" y="1207631"/>
                </a:cubicBezTo>
                <a:lnTo>
                  <a:pt x="5847667" y="1228299"/>
                </a:lnTo>
                <a:lnTo>
                  <a:pt x="5946479" y="1228299"/>
                </a:lnTo>
                <a:lnTo>
                  <a:pt x="5946479" y="1386957"/>
                </a:lnTo>
                <a:lnTo>
                  <a:pt x="5946479" y="1421828"/>
                </a:lnTo>
                <a:lnTo>
                  <a:pt x="5968919" y="1421828"/>
                </a:lnTo>
                <a:cubicBezTo>
                  <a:pt x="5968919" y="1421828"/>
                  <a:pt x="5968919" y="1421828"/>
                  <a:pt x="5968919" y="1420085"/>
                </a:cubicBezTo>
                <a:lnTo>
                  <a:pt x="5968919" y="1407881"/>
                </a:lnTo>
                <a:cubicBezTo>
                  <a:pt x="5968919" y="1407881"/>
                  <a:pt x="5968919" y="1407881"/>
                  <a:pt x="6035789" y="1407881"/>
                </a:cubicBezTo>
                <a:cubicBezTo>
                  <a:pt x="6035789" y="1407881"/>
                  <a:pt x="6035789" y="1407881"/>
                  <a:pt x="6035789" y="1439262"/>
                </a:cubicBezTo>
                <a:cubicBezTo>
                  <a:pt x="6035789" y="1439262"/>
                  <a:pt x="6035789" y="1439262"/>
                  <a:pt x="6039131" y="1441007"/>
                </a:cubicBezTo>
                <a:lnTo>
                  <a:pt x="6062537" y="1453211"/>
                </a:lnTo>
                <a:cubicBezTo>
                  <a:pt x="6062537" y="1453211"/>
                  <a:pt x="6062537" y="1453211"/>
                  <a:pt x="6062537" y="1498541"/>
                </a:cubicBezTo>
                <a:cubicBezTo>
                  <a:pt x="6062537" y="1498541"/>
                  <a:pt x="6062537" y="1498541"/>
                  <a:pt x="6064627" y="1499414"/>
                </a:cubicBezTo>
                <a:lnTo>
                  <a:pt x="6079255" y="1505516"/>
                </a:lnTo>
                <a:cubicBezTo>
                  <a:pt x="6079255" y="1505516"/>
                  <a:pt x="6079255" y="1505516"/>
                  <a:pt x="6079255" y="1503773"/>
                </a:cubicBezTo>
                <a:lnTo>
                  <a:pt x="6079255" y="1491567"/>
                </a:lnTo>
                <a:cubicBezTo>
                  <a:pt x="6079255" y="1491567"/>
                  <a:pt x="6079255" y="1491567"/>
                  <a:pt x="6080927" y="1491567"/>
                </a:cubicBezTo>
                <a:lnTo>
                  <a:pt x="6092629" y="1491567"/>
                </a:lnTo>
                <a:cubicBezTo>
                  <a:pt x="6092629" y="1491567"/>
                  <a:pt x="6092629" y="1491567"/>
                  <a:pt x="6092629" y="1490259"/>
                </a:cubicBezTo>
                <a:lnTo>
                  <a:pt x="6092629" y="1481106"/>
                </a:lnTo>
                <a:cubicBezTo>
                  <a:pt x="6092629" y="1481106"/>
                  <a:pt x="6092629" y="1481106"/>
                  <a:pt x="6090957" y="1481106"/>
                </a:cubicBezTo>
                <a:lnTo>
                  <a:pt x="6079255" y="1481106"/>
                </a:lnTo>
                <a:cubicBezTo>
                  <a:pt x="6079255" y="1481106"/>
                  <a:pt x="6079255" y="1481106"/>
                  <a:pt x="6079255" y="1479363"/>
                </a:cubicBezTo>
                <a:lnTo>
                  <a:pt x="6079255" y="1467159"/>
                </a:lnTo>
                <a:cubicBezTo>
                  <a:pt x="6079255" y="1467159"/>
                  <a:pt x="6079255" y="1467159"/>
                  <a:pt x="6080927" y="1467159"/>
                </a:cubicBezTo>
                <a:lnTo>
                  <a:pt x="6092629" y="1467159"/>
                </a:lnTo>
                <a:cubicBezTo>
                  <a:pt x="6092629" y="1467159"/>
                  <a:pt x="6092629" y="1467159"/>
                  <a:pt x="6092629" y="1465415"/>
                </a:cubicBezTo>
                <a:lnTo>
                  <a:pt x="6092629" y="1453211"/>
                </a:lnTo>
                <a:cubicBezTo>
                  <a:pt x="6092629" y="1453211"/>
                  <a:pt x="6092629" y="1453211"/>
                  <a:pt x="6090957" y="1453211"/>
                </a:cubicBezTo>
                <a:lnTo>
                  <a:pt x="6079255" y="1453211"/>
                </a:lnTo>
                <a:cubicBezTo>
                  <a:pt x="6079255" y="1453211"/>
                  <a:pt x="6079255" y="1453211"/>
                  <a:pt x="6079255" y="1451468"/>
                </a:cubicBezTo>
                <a:lnTo>
                  <a:pt x="6079255" y="1439262"/>
                </a:lnTo>
                <a:cubicBezTo>
                  <a:pt x="6079255" y="1439262"/>
                  <a:pt x="6079255" y="1439262"/>
                  <a:pt x="6080927" y="1439262"/>
                </a:cubicBezTo>
                <a:lnTo>
                  <a:pt x="6092629" y="1439262"/>
                </a:lnTo>
                <a:cubicBezTo>
                  <a:pt x="6092629" y="1439262"/>
                  <a:pt x="6092629" y="1439262"/>
                  <a:pt x="6092629" y="1437956"/>
                </a:cubicBezTo>
                <a:lnTo>
                  <a:pt x="6092629" y="1428803"/>
                </a:lnTo>
                <a:cubicBezTo>
                  <a:pt x="6092629" y="1428803"/>
                  <a:pt x="6092629" y="1428803"/>
                  <a:pt x="6090957" y="1428803"/>
                </a:cubicBezTo>
                <a:lnTo>
                  <a:pt x="6079255" y="1428803"/>
                </a:lnTo>
                <a:cubicBezTo>
                  <a:pt x="6079255" y="1428803"/>
                  <a:pt x="6079255" y="1428803"/>
                  <a:pt x="6079255" y="1427058"/>
                </a:cubicBezTo>
                <a:lnTo>
                  <a:pt x="6079255" y="1414854"/>
                </a:lnTo>
                <a:cubicBezTo>
                  <a:pt x="6079255" y="1414854"/>
                  <a:pt x="6079255" y="1414854"/>
                  <a:pt x="6080927" y="1414854"/>
                </a:cubicBezTo>
                <a:lnTo>
                  <a:pt x="6092629" y="1414854"/>
                </a:lnTo>
                <a:cubicBezTo>
                  <a:pt x="6092629" y="1414854"/>
                  <a:pt x="6092629" y="1414854"/>
                  <a:pt x="6092629" y="1413111"/>
                </a:cubicBezTo>
                <a:lnTo>
                  <a:pt x="6092629" y="1400906"/>
                </a:lnTo>
                <a:cubicBezTo>
                  <a:pt x="6092629" y="1400906"/>
                  <a:pt x="6092629" y="1400906"/>
                  <a:pt x="6090957" y="1400906"/>
                </a:cubicBezTo>
                <a:lnTo>
                  <a:pt x="6079255" y="1400906"/>
                </a:lnTo>
                <a:cubicBezTo>
                  <a:pt x="6079255" y="1400906"/>
                  <a:pt x="6079255" y="1400906"/>
                  <a:pt x="6079255" y="1399599"/>
                </a:cubicBezTo>
                <a:lnTo>
                  <a:pt x="6079255" y="1390445"/>
                </a:lnTo>
                <a:cubicBezTo>
                  <a:pt x="6079255" y="1390445"/>
                  <a:pt x="6079255" y="1390445"/>
                  <a:pt x="6080927" y="1390445"/>
                </a:cubicBezTo>
                <a:lnTo>
                  <a:pt x="6092629" y="1390445"/>
                </a:lnTo>
                <a:cubicBezTo>
                  <a:pt x="6092629" y="1390445"/>
                  <a:pt x="6092629" y="1390445"/>
                  <a:pt x="6092629" y="1388702"/>
                </a:cubicBezTo>
                <a:lnTo>
                  <a:pt x="6092629" y="1376498"/>
                </a:lnTo>
                <a:cubicBezTo>
                  <a:pt x="6092629" y="1376498"/>
                  <a:pt x="6092629" y="1376498"/>
                  <a:pt x="6090957" y="1376498"/>
                </a:cubicBezTo>
                <a:lnTo>
                  <a:pt x="6079255" y="1376498"/>
                </a:lnTo>
                <a:cubicBezTo>
                  <a:pt x="6079255" y="1376498"/>
                  <a:pt x="6079255" y="1376498"/>
                  <a:pt x="6079255" y="1374755"/>
                </a:cubicBezTo>
                <a:lnTo>
                  <a:pt x="6079255" y="1362549"/>
                </a:lnTo>
                <a:cubicBezTo>
                  <a:pt x="6079255" y="1362549"/>
                  <a:pt x="6079255" y="1362549"/>
                  <a:pt x="6080927" y="1362549"/>
                </a:cubicBezTo>
                <a:lnTo>
                  <a:pt x="6092629" y="1362549"/>
                </a:lnTo>
                <a:cubicBezTo>
                  <a:pt x="6092629" y="1362549"/>
                  <a:pt x="6092629" y="1362549"/>
                  <a:pt x="6092629" y="1360806"/>
                </a:cubicBezTo>
                <a:lnTo>
                  <a:pt x="6092629" y="1348602"/>
                </a:lnTo>
                <a:cubicBezTo>
                  <a:pt x="6092629" y="1348602"/>
                  <a:pt x="6092629" y="1348602"/>
                  <a:pt x="6090957" y="1348602"/>
                </a:cubicBezTo>
                <a:lnTo>
                  <a:pt x="6079255" y="1348602"/>
                </a:lnTo>
                <a:cubicBezTo>
                  <a:pt x="6079255" y="1348602"/>
                  <a:pt x="6079255" y="1348602"/>
                  <a:pt x="6079255" y="1347294"/>
                </a:cubicBezTo>
                <a:lnTo>
                  <a:pt x="6079255" y="1338141"/>
                </a:lnTo>
                <a:cubicBezTo>
                  <a:pt x="6079255" y="1338141"/>
                  <a:pt x="6079255" y="1338141"/>
                  <a:pt x="6080927" y="1338141"/>
                </a:cubicBezTo>
                <a:lnTo>
                  <a:pt x="6092629" y="1338141"/>
                </a:lnTo>
                <a:cubicBezTo>
                  <a:pt x="6092629" y="1338141"/>
                  <a:pt x="6092629" y="1338141"/>
                  <a:pt x="6092629" y="1336397"/>
                </a:cubicBezTo>
                <a:lnTo>
                  <a:pt x="6092629" y="1324193"/>
                </a:lnTo>
                <a:cubicBezTo>
                  <a:pt x="6092629" y="1324193"/>
                  <a:pt x="6092629" y="1324193"/>
                  <a:pt x="6090957" y="1324193"/>
                </a:cubicBezTo>
                <a:lnTo>
                  <a:pt x="6079255" y="1324193"/>
                </a:lnTo>
                <a:cubicBezTo>
                  <a:pt x="6079255" y="1324193"/>
                  <a:pt x="6079255" y="1324193"/>
                  <a:pt x="6079255" y="1322450"/>
                </a:cubicBezTo>
                <a:lnTo>
                  <a:pt x="6079255" y="1310244"/>
                </a:lnTo>
                <a:cubicBezTo>
                  <a:pt x="6079255" y="1310244"/>
                  <a:pt x="6079255" y="1310244"/>
                  <a:pt x="6080927" y="1310244"/>
                </a:cubicBezTo>
                <a:lnTo>
                  <a:pt x="6092629" y="1310244"/>
                </a:lnTo>
                <a:cubicBezTo>
                  <a:pt x="6092629" y="1310244"/>
                  <a:pt x="6092629" y="1310244"/>
                  <a:pt x="6092629" y="1308938"/>
                </a:cubicBezTo>
                <a:lnTo>
                  <a:pt x="6092629" y="1299785"/>
                </a:lnTo>
                <a:cubicBezTo>
                  <a:pt x="6092629" y="1299785"/>
                  <a:pt x="6092629" y="1299785"/>
                  <a:pt x="6090957" y="1299785"/>
                </a:cubicBezTo>
                <a:lnTo>
                  <a:pt x="6079255" y="1299785"/>
                </a:lnTo>
                <a:cubicBezTo>
                  <a:pt x="6079255" y="1299785"/>
                  <a:pt x="6079255" y="1299785"/>
                  <a:pt x="6079255" y="1298040"/>
                </a:cubicBezTo>
                <a:lnTo>
                  <a:pt x="6079255" y="1285836"/>
                </a:lnTo>
                <a:cubicBezTo>
                  <a:pt x="6079255" y="1285836"/>
                  <a:pt x="6079255" y="1285836"/>
                  <a:pt x="6080927" y="1285836"/>
                </a:cubicBezTo>
                <a:lnTo>
                  <a:pt x="6092629" y="1285836"/>
                </a:lnTo>
                <a:cubicBezTo>
                  <a:pt x="6092629" y="1285836"/>
                  <a:pt x="6092629" y="1285836"/>
                  <a:pt x="6092629" y="1284093"/>
                </a:cubicBezTo>
                <a:lnTo>
                  <a:pt x="6092629" y="1271888"/>
                </a:lnTo>
                <a:cubicBezTo>
                  <a:pt x="6092629" y="1271888"/>
                  <a:pt x="6092629" y="1271888"/>
                  <a:pt x="6090957" y="1271888"/>
                </a:cubicBezTo>
                <a:lnTo>
                  <a:pt x="6079255" y="1271888"/>
                </a:lnTo>
                <a:cubicBezTo>
                  <a:pt x="6079255" y="1271888"/>
                  <a:pt x="6079255" y="1271888"/>
                  <a:pt x="6079255" y="1270145"/>
                </a:cubicBezTo>
                <a:lnTo>
                  <a:pt x="6079255" y="1257941"/>
                </a:lnTo>
                <a:cubicBezTo>
                  <a:pt x="6079255" y="1257941"/>
                  <a:pt x="6079255" y="1257941"/>
                  <a:pt x="6080927" y="1257941"/>
                </a:cubicBezTo>
                <a:lnTo>
                  <a:pt x="6092629" y="1257941"/>
                </a:lnTo>
                <a:cubicBezTo>
                  <a:pt x="6092629" y="1257941"/>
                  <a:pt x="6092629" y="1257941"/>
                  <a:pt x="6092629" y="1256633"/>
                </a:cubicBezTo>
                <a:lnTo>
                  <a:pt x="6092629" y="1247480"/>
                </a:lnTo>
                <a:cubicBezTo>
                  <a:pt x="6092629" y="1247480"/>
                  <a:pt x="6092629" y="1247480"/>
                  <a:pt x="6090957" y="1247480"/>
                </a:cubicBezTo>
                <a:lnTo>
                  <a:pt x="6079255" y="1247480"/>
                </a:lnTo>
                <a:cubicBezTo>
                  <a:pt x="6079255" y="1247480"/>
                  <a:pt x="6079255" y="1247480"/>
                  <a:pt x="6079255" y="1245737"/>
                </a:cubicBezTo>
                <a:lnTo>
                  <a:pt x="6079255" y="1233531"/>
                </a:lnTo>
                <a:cubicBezTo>
                  <a:pt x="6079255" y="1233531"/>
                  <a:pt x="6079255" y="1233531"/>
                  <a:pt x="6080927" y="1233531"/>
                </a:cubicBezTo>
                <a:lnTo>
                  <a:pt x="6092629" y="1233531"/>
                </a:lnTo>
                <a:cubicBezTo>
                  <a:pt x="6092629" y="1233531"/>
                  <a:pt x="6092629" y="1233531"/>
                  <a:pt x="6092629" y="1231788"/>
                </a:cubicBezTo>
                <a:lnTo>
                  <a:pt x="6092629" y="1219584"/>
                </a:lnTo>
                <a:cubicBezTo>
                  <a:pt x="6092629" y="1219584"/>
                  <a:pt x="6092629" y="1219584"/>
                  <a:pt x="6090957" y="1219584"/>
                </a:cubicBezTo>
                <a:lnTo>
                  <a:pt x="6079255" y="1219584"/>
                </a:lnTo>
                <a:cubicBezTo>
                  <a:pt x="6079255" y="1219584"/>
                  <a:pt x="6079255" y="1219584"/>
                  <a:pt x="6079255" y="1217840"/>
                </a:cubicBezTo>
                <a:lnTo>
                  <a:pt x="6079255" y="1205636"/>
                </a:lnTo>
                <a:cubicBezTo>
                  <a:pt x="6079255" y="1205636"/>
                  <a:pt x="6079255" y="1205636"/>
                  <a:pt x="6080927" y="1205636"/>
                </a:cubicBezTo>
                <a:lnTo>
                  <a:pt x="6092629" y="1205636"/>
                </a:lnTo>
                <a:cubicBezTo>
                  <a:pt x="6092629" y="1205636"/>
                  <a:pt x="6092629" y="1205636"/>
                  <a:pt x="6092629" y="1204328"/>
                </a:cubicBezTo>
                <a:lnTo>
                  <a:pt x="6092629" y="1195175"/>
                </a:lnTo>
                <a:cubicBezTo>
                  <a:pt x="6092629" y="1195175"/>
                  <a:pt x="6092629" y="1195175"/>
                  <a:pt x="6090957" y="1195175"/>
                </a:cubicBezTo>
                <a:lnTo>
                  <a:pt x="6079255" y="1195175"/>
                </a:lnTo>
                <a:cubicBezTo>
                  <a:pt x="6079255" y="1195175"/>
                  <a:pt x="6079255" y="1195175"/>
                  <a:pt x="6079255" y="1193432"/>
                </a:cubicBezTo>
                <a:lnTo>
                  <a:pt x="6079255" y="1181226"/>
                </a:lnTo>
                <a:cubicBezTo>
                  <a:pt x="6079255" y="1181226"/>
                  <a:pt x="6079255" y="1181226"/>
                  <a:pt x="6080927" y="1181226"/>
                </a:cubicBezTo>
                <a:lnTo>
                  <a:pt x="6092629" y="1181226"/>
                </a:lnTo>
                <a:cubicBezTo>
                  <a:pt x="6092629" y="1181226"/>
                  <a:pt x="6092629" y="1181226"/>
                  <a:pt x="6090957" y="1178612"/>
                </a:cubicBezTo>
                <a:lnTo>
                  <a:pt x="6079255" y="1160306"/>
                </a:lnTo>
                <a:cubicBezTo>
                  <a:pt x="6079255" y="1160306"/>
                  <a:pt x="6079255" y="1160306"/>
                  <a:pt x="6079255" y="1104513"/>
                </a:cubicBezTo>
                <a:cubicBezTo>
                  <a:pt x="6079255" y="1104513"/>
                  <a:pt x="6079255" y="1104513"/>
                  <a:pt x="6303271" y="1104513"/>
                </a:cubicBezTo>
                <a:cubicBezTo>
                  <a:pt x="6303271" y="1104513"/>
                  <a:pt x="6303271" y="1104513"/>
                  <a:pt x="6323331" y="1135896"/>
                </a:cubicBezTo>
                <a:cubicBezTo>
                  <a:pt x="6323331" y="1135896"/>
                  <a:pt x="6323331" y="1135896"/>
                  <a:pt x="6323331" y="1205636"/>
                </a:cubicBezTo>
                <a:cubicBezTo>
                  <a:pt x="6323331" y="1205636"/>
                  <a:pt x="6323331" y="1205636"/>
                  <a:pt x="6321659" y="1205636"/>
                </a:cubicBezTo>
                <a:lnTo>
                  <a:pt x="6309957" y="1205636"/>
                </a:lnTo>
                <a:cubicBezTo>
                  <a:pt x="6309957" y="1205636"/>
                  <a:pt x="6309957" y="1205636"/>
                  <a:pt x="6309957" y="1207379"/>
                </a:cubicBezTo>
                <a:lnTo>
                  <a:pt x="6309957" y="1219584"/>
                </a:lnTo>
                <a:cubicBezTo>
                  <a:pt x="6309957" y="1219584"/>
                  <a:pt x="6309957" y="1219584"/>
                  <a:pt x="6311629" y="1219584"/>
                </a:cubicBezTo>
                <a:lnTo>
                  <a:pt x="6323331" y="1219584"/>
                </a:lnTo>
                <a:cubicBezTo>
                  <a:pt x="6323331" y="1219584"/>
                  <a:pt x="6323331" y="1219584"/>
                  <a:pt x="6323331" y="1221327"/>
                </a:cubicBezTo>
                <a:lnTo>
                  <a:pt x="6323331" y="1233531"/>
                </a:lnTo>
                <a:cubicBezTo>
                  <a:pt x="6323331" y="1233531"/>
                  <a:pt x="6323331" y="1233531"/>
                  <a:pt x="6321659" y="1233531"/>
                </a:cubicBezTo>
                <a:lnTo>
                  <a:pt x="6309957" y="1233531"/>
                </a:lnTo>
                <a:cubicBezTo>
                  <a:pt x="6309957" y="1233531"/>
                  <a:pt x="6309957" y="1233531"/>
                  <a:pt x="6309957" y="1235274"/>
                </a:cubicBezTo>
                <a:lnTo>
                  <a:pt x="6309957" y="1247480"/>
                </a:lnTo>
                <a:cubicBezTo>
                  <a:pt x="6309957" y="1247480"/>
                  <a:pt x="6309957" y="1247480"/>
                  <a:pt x="6311629" y="1247480"/>
                </a:cubicBezTo>
                <a:lnTo>
                  <a:pt x="6323331" y="1247480"/>
                </a:lnTo>
                <a:cubicBezTo>
                  <a:pt x="6323331" y="1247480"/>
                  <a:pt x="6323331" y="1247480"/>
                  <a:pt x="6323331" y="1248788"/>
                </a:cubicBezTo>
                <a:lnTo>
                  <a:pt x="6323331" y="1257941"/>
                </a:lnTo>
                <a:cubicBezTo>
                  <a:pt x="6323331" y="1257941"/>
                  <a:pt x="6323331" y="1257941"/>
                  <a:pt x="6321659" y="1257941"/>
                </a:cubicBezTo>
                <a:lnTo>
                  <a:pt x="6309957" y="1257941"/>
                </a:lnTo>
                <a:cubicBezTo>
                  <a:pt x="6309957" y="1257941"/>
                  <a:pt x="6309957" y="1257941"/>
                  <a:pt x="6309957" y="1259684"/>
                </a:cubicBezTo>
                <a:lnTo>
                  <a:pt x="6309957" y="1271888"/>
                </a:lnTo>
                <a:cubicBezTo>
                  <a:pt x="6309957" y="1271888"/>
                  <a:pt x="6309957" y="1271888"/>
                  <a:pt x="6311629" y="1271888"/>
                </a:cubicBezTo>
                <a:lnTo>
                  <a:pt x="6323331" y="1271888"/>
                </a:lnTo>
                <a:cubicBezTo>
                  <a:pt x="6323331" y="1271888"/>
                  <a:pt x="6323331" y="1271888"/>
                  <a:pt x="6323331" y="1273632"/>
                </a:cubicBezTo>
                <a:lnTo>
                  <a:pt x="6323331" y="1285836"/>
                </a:lnTo>
                <a:cubicBezTo>
                  <a:pt x="6323331" y="1285836"/>
                  <a:pt x="6323331" y="1285836"/>
                  <a:pt x="6321659" y="1285836"/>
                </a:cubicBezTo>
                <a:lnTo>
                  <a:pt x="6309957" y="1285836"/>
                </a:lnTo>
                <a:cubicBezTo>
                  <a:pt x="6309957" y="1285836"/>
                  <a:pt x="6309957" y="1285836"/>
                  <a:pt x="6309957" y="1287579"/>
                </a:cubicBezTo>
                <a:lnTo>
                  <a:pt x="6309957" y="1299785"/>
                </a:lnTo>
                <a:cubicBezTo>
                  <a:pt x="6309957" y="1299785"/>
                  <a:pt x="6309957" y="1299785"/>
                  <a:pt x="6311629" y="1299785"/>
                </a:cubicBezTo>
                <a:lnTo>
                  <a:pt x="6323331" y="1299785"/>
                </a:lnTo>
                <a:cubicBezTo>
                  <a:pt x="6323331" y="1299785"/>
                  <a:pt x="6323331" y="1299785"/>
                  <a:pt x="6323331" y="1301091"/>
                </a:cubicBezTo>
                <a:lnTo>
                  <a:pt x="6323331" y="1310244"/>
                </a:lnTo>
                <a:cubicBezTo>
                  <a:pt x="6323331" y="1310244"/>
                  <a:pt x="6323331" y="1310244"/>
                  <a:pt x="6321659" y="1310244"/>
                </a:cubicBezTo>
                <a:lnTo>
                  <a:pt x="6309957" y="1310244"/>
                </a:lnTo>
                <a:cubicBezTo>
                  <a:pt x="6309957" y="1310244"/>
                  <a:pt x="6309957" y="1310244"/>
                  <a:pt x="6309957" y="1311989"/>
                </a:cubicBezTo>
                <a:lnTo>
                  <a:pt x="6309957" y="1324193"/>
                </a:lnTo>
                <a:cubicBezTo>
                  <a:pt x="6309957" y="1324193"/>
                  <a:pt x="6309957" y="1324193"/>
                  <a:pt x="6311629" y="1324193"/>
                </a:cubicBezTo>
                <a:lnTo>
                  <a:pt x="6323331" y="1324193"/>
                </a:lnTo>
                <a:cubicBezTo>
                  <a:pt x="6323331" y="1324193"/>
                  <a:pt x="6323331" y="1324193"/>
                  <a:pt x="6323331" y="1325936"/>
                </a:cubicBezTo>
                <a:lnTo>
                  <a:pt x="6323331" y="1338141"/>
                </a:lnTo>
                <a:cubicBezTo>
                  <a:pt x="6323331" y="1338141"/>
                  <a:pt x="6323331" y="1338141"/>
                  <a:pt x="6321659" y="1338141"/>
                </a:cubicBezTo>
                <a:lnTo>
                  <a:pt x="6309957" y="1338141"/>
                </a:lnTo>
                <a:cubicBezTo>
                  <a:pt x="6309957" y="1338141"/>
                  <a:pt x="6309957" y="1338141"/>
                  <a:pt x="6309957" y="1339448"/>
                </a:cubicBezTo>
                <a:lnTo>
                  <a:pt x="6309957" y="1348602"/>
                </a:lnTo>
                <a:cubicBezTo>
                  <a:pt x="6309957" y="1348602"/>
                  <a:pt x="6309957" y="1348602"/>
                  <a:pt x="6311629" y="1348602"/>
                </a:cubicBezTo>
                <a:lnTo>
                  <a:pt x="6323331" y="1348602"/>
                </a:lnTo>
                <a:cubicBezTo>
                  <a:pt x="6323331" y="1348602"/>
                  <a:pt x="6323331" y="1348602"/>
                  <a:pt x="6323331" y="1350345"/>
                </a:cubicBezTo>
                <a:lnTo>
                  <a:pt x="6323331" y="1362549"/>
                </a:lnTo>
                <a:cubicBezTo>
                  <a:pt x="6323331" y="1362549"/>
                  <a:pt x="6323331" y="1362549"/>
                  <a:pt x="6321659" y="1362549"/>
                </a:cubicBezTo>
                <a:lnTo>
                  <a:pt x="6309957" y="1362549"/>
                </a:lnTo>
                <a:cubicBezTo>
                  <a:pt x="6309957" y="1362549"/>
                  <a:pt x="6309957" y="1362549"/>
                  <a:pt x="6309957" y="1364292"/>
                </a:cubicBezTo>
                <a:lnTo>
                  <a:pt x="6309957" y="1376498"/>
                </a:lnTo>
                <a:cubicBezTo>
                  <a:pt x="6309957" y="1376498"/>
                  <a:pt x="6309957" y="1376498"/>
                  <a:pt x="6311629" y="1376498"/>
                </a:cubicBezTo>
                <a:lnTo>
                  <a:pt x="6323331" y="1376498"/>
                </a:lnTo>
                <a:cubicBezTo>
                  <a:pt x="6323331" y="1376498"/>
                  <a:pt x="6323331" y="1376498"/>
                  <a:pt x="6323331" y="1378241"/>
                </a:cubicBezTo>
                <a:lnTo>
                  <a:pt x="6323331" y="1390445"/>
                </a:lnTo>
                <a:cubicBezTo>
                  <a:pt x="6323331" y="1390445"/>
                  <a:pt x="6323331" y="1390445"/>
                  <a:pt x="6321659" y="1390445"/>
                </a:cubicBezTo>
                <a:lnTo>
                  <a:pt x="6309957" y="1390445"/>
                </a:lnTo>
                <a:cubicBezTo>
                  <a:pt x="6309957" y="1390445"/>
                  <a:pt x="6309957" y="1390445"/>
                  <a:pt x="6309957" y="1391753"/>
                </a:cubicBezTo>
                <a:lnTo>
                  <a:pt x="6309957" y="1400906"/>
                </a:lnTo>
                <a:cubicBezTo>
                  <a:pt x="6309957" y="1400906"/>
                  <a:pt x="6309957" y="1400906"/>
                  <a:pt x="6311629" y="1400906"/>
                </a:cubicBezTo>
                <a:lnTo>
                  <a:pt x="6323331" y="1400906"/>
                </a:lnTo>
                <a:cubicBezTo>
                  <a:pt x="6323331" y="1400906"/>
                  <a:pt x="6323331" y="1400906"/>
                  <a:pt x="6323331" y="1402650"/>
                </a:cubicBezTo>
                <a:lnTo>
                  <a:pt x="6323331" y="1414854"/>
                </a:lnTo>
                <a:cubicBezTo>
                  <a:pt x="6323331" y="1414854"/>
                  <a:pt x="6323331" y="1414854"/>
                  <a:pt x="6321659" y="1414854"/>
                </a:cubicBezTo>
                <a:lnTo>
                  <a:pt x="6309957" y="1414854"/>
                </a:lnTo>
                <a:cubicBezTo>
                  <a:pt x="6309957" y="1414854"/>
                  <a:pt x="6309957" y="1414854"/>
                  <a:pt x="6309957" y="1416597"/>
                </a:cubicBezTo>
                <a:lnTo>
                  <a:pt x="6309957" y="1428803"/>
                </a:lnTo>
                <a:cubicBezTo>
                  <a:pt x="6309957" y="1428803"/>
                  <a:pt x="6309957" y="1428803"/>
                  <a:pt x="6311629" y="1428803"/>
                </a:cubicBezTo>
                <a:lnTo>
                  <a:pt x="6323331" y="1428803"/>
                </a:lnTo>
                <a:cubicBezTo>
                  <a:pt x="6323331" y="1428803"/>
                  <a:pt x="6323331" y="1428803"/>
                  <a:pt x="6323331" y="1430109"/>
                </a:cubicBezTo>
                <a:lnTo>
                  <a:pt x="6323331" y="1439262"/>
                </a:lnTo>
                <a:cubicBezTo>
                  <a:pt x="6323331" y="1439262"/>
                  <a:pt x="6323331" y="1439262"/>
                  <a:pt x="6321659" y="1439262"/>
                </a:cubicBezTo>
                <a:lnTo>
                  <a:pt x="6309957" y="1439262"/>
                </a:lnTo>
                <a:cubicBezTo>
                  <a:pt x="6309957" y="1439262"/>
                  <a:pt x="6309957" y="1439262"/>
                  <a:pt x="6309957" y="1441007"/>
                </a:cubicBezTo>
                <a:lnTo>
                  <a:pt x="6309957" y="1453211"/>
                </a:lnTo>
                <a:cubicBezTo>
                  <a:pt x="6309957" y="1453211"/>
                  <a:pt x="6309957" y="1453211"/>
                  <a:pt x="6311629" y="1453211"/>
                </a:cubicBezTo>
                <a:lnTo>
                  <a:pt x="6323331" y="1453211"/>
                </a:lnTo>
                <a:cubicBezTo>
                  <a:pt x="6323331" y="1453211"/>
                  <a:pt x="6323331" y="1453211"/>
                  <a:pt x="6323331" y="1454954"/>
                </a:cubicBezTo>
                <a:lnTo>
                  <a:pt x="6323331" y="1467159"/>
                </a:lnTo>
                <a:cubicBezTo>
                  <a:pt x="6323331" y="1467159"/>
                  <a:pt x="6323331" y="1467159"/>
                  <a:pt x="6321659" y="1467159"/>
                </a:cubicBezTo>
                <a:lnTo>
                  <a:pt x="6309957" y="1467159"/>
                </a:lnTo>
                <a:cubicBezTo>
                  <a:pt x="6309957" y="1467159"/>
                  <a:pt x="6309957" y="1467159"/>
                  <a:pt x="6309957" y="1468902"/>
                </a:cubicBezTo>
                <a:lnTo>
                  <a:pt x="6309957" y="1481106"/>
                </a:lnTo>
                <a:cubicBezTo>
                  <a:pt x="6309957" y="1481106"/>
                  <a:pt x="6309957" y="1481106"/>
                  <a:pt x="6311629" y="1481106"/>
                </a:cubicBezTo>
                <a:lnTo>
                  <a:pt x="6323331" y="1481106"/>
                </a:lnTo>
                <a:cubicBezTo>
                  <a:pt x="6323331" y="1481106"/>
                  <a:pt x="6323331" y="1481106"/>
                  <a:pt x="6323331" y="1482414"/>
                </a:cubicBezTo>
                <a:lnTo>
                  <a:pt x="6323331" y="1491567"/>
                </a:lnTo>
                <a:cubicBezTo>
                  <a:pt x="6323331" y="1491567"/>
                  <a:pt x="6323331" y="1491567"/>
                  <a:pt x="6321659" y="1491567"/>
                </a:cubicBezTo>
                <a:lnTo>
                  <a:pt x="6309957" y="1491567"/>
                </a:lnTo>
                <a:cubicBezTo>
                  <a:pt x="6309957" y="1491567"/>
                  <a:pt x="6309957" y="1491567"/>
                  <a:pt x="6309957" y="1493310"/>
                </a:cubicBezTo>
                <a:lnTo>
                  <a:pt x="6309957" y="1505516"/>
                </a:lnTo>
                <a:cubicBezTo>
                  <a:pt x="6309957" y="1505516"/>
                  <a:pt x="6309957" y="1505516"/>
                  <a:pt x="6346735" y="1536899"/>
                </a:cubicBezTo>
                <a:cubicBezTo>
                  <a:pt x="6346735" y="1543872"/>
                  <a:pt x="6346735" y="1543872"/>
                  <a:pt x="6345065" y="1543872"/>
                </a:cubicBezTo>
                <a:lnTo>
                  <a:pt x="6333361" y="1543872"/>
                </a:lnTo>
                <a:cubicBezTo>
                  <a:pt x="6333361" y="1543872"/>
                  <a:pt x="6333361" y="1543872"/>
                  <a:pt x="6333361" y="1582229"/>
                </a:cubicBezTo>
                <a:cubicBezTo>
                  <a:pt x="6333361" y="1582229"/>
                  <a:pt x="6333361" y="1582229"/>
                  <a:pt x="6335035" y="1582229"/>
                </a:cubicBezTo>
                <a:lnTo>
                  <a:pt x="6346735" y="1582229"/>
                </a:lnTo>
                <a:cubicBezTo>
                  <a:pt x="6346735" y="1582229"/>
                  <a:pt x="6346735" y="1582229"/>
                  <a:pt x="6346735" y="1580049"/>
                </a:cubicBezTo>
                <a:lnTo>
                  <a:pt x="6346735" y="1564794"/>
                </a:lnTo>
                <a:cubicBezTo>
                  <a:pt x="6346735" y="1564794"/>
                  <a:pt x="6346735" y="1564794"/>
                  <a:pt x="6348407" y="1563923"/>
                </a:cubicBezTo>
                <a:lnTo>
                  <a:pt x="6360109" y="1557821"/>
                </a:lnTo>
                <a:cubicBezTo>
                  <a:pt x="6360109" y="1557821"/>
                  <a:pt x="6360109" y="1557821"/>
                  <a:pt x="6363035" y="1557821"/>
                </a:cubicBezTo>
                <a:lnTo>
                  <a:pt x="6383515" y="1557821"/>
                </a:lnTo>
                <a:cubicBezTo>
                  <a:pt x="6383515" y="1557821"/>
                  <a:pt x="6383515" y="1557821"/>
                  <a:pt x="6383515" y="1559564"/>
                </a:cubicBezTo>
                <a:lnTo>
                  <a:pt x="6383515" y="1571768"/>
                </a:lnTo>
                <a:cubicBezTo>
                  <a:pt x="6383515" y="1571768"/>
                  <a:pt x="6383515" y="1571768"/>
                  <a:pt x="6386023" y="1571768"/>
                </a:cubicBezTo>
                <a:lnTo>
                  <a:pt x="6403577" y="1571768"/>
                </a:lnTo>
                <a:cubicBezTo>
                  <a:pt x="6403577" y="1578741"/>
                  <a:pt x="6403577" y="1578741"/>
                  <a:pt x="6405247" y="1578741"/>
                </a:cubicBezTo>
                <a:lnTo>
                  <a:pt x="6416951" y="1578741"/>
                </a:lnTo>
                <a:cubicBezTo>
                  <a:pt x="6416951" y="1578741"/>
                  <a:pt x="6416951" y="1578741"/>
                  <a:pt x="6453729" y="1627559"/>
                </a:cubicBezTo>
                <a:cubicBezTo>
                  <a:pt x="6453729" y="1627559"/>
                  <a:pt x="6453729" y="1627559"/>
                  <a:pt x="6453729" y="1679864"/>
                </a:cubicBezTo>
                <a:cubicBezTo>
                  <a:pt x="6453729" y="1679864"/>
                  <a:pt x="6453729" y="1679864"/>
                  <a:pt x="6455399" y="1679864"/>
                </a:cubicBezTo>
                <a:lnTo>
                  <a:pt x="6467103" y="1679864"/>
                </a:lnTo>
                <a:cubicBezTo>
                  <a:pt x="6467103" y="1679864"/>
                  <a:pt x="6467103" y="1679864"/>
                  <a:pt x="6467103" y="1676813"/>
                </a:cubicBezTo>
                <a:lnTo>
                  <a:pt x="6467103" y="1655456"/>
                </a:lnTo>
                <a:cubicBezTo>
                  <a:pt x="6467103" y="1655456"/>
                  <a:pt x="6467103" y="1655456"/>
                  <a:pt x="6468357" y="1655456"/>
                </a:cubicBezTo>
                <a:lnTo>
                  <a:pt x="6477133" y="1655456"/>
                </a:lnTo>
                <a:cubicBezTo>
                  <a:pt x="6477133" y="1655456"/>
                  <a:pt x="6477133" y="1655456"/>
                  <a:pt x="6477133" y="1657199"/>
                </a:cubicBezTo>
                <a:lnTo>
                  <a:pt x="6477133" y="1669403"/>
                </a:lnTo>
                <a:cubicBezTo>
                  <a:pt x="6490507" y="1672891"/>
                  <a:pt x="6490507" y="1672891"/>
                  <a:pt x="6490507" y="1596177"/>
                </a:cubicBezTo>
                <a:cubicBezTo>
                  <a:pt x="6490507" y="1596177"/>
                  <a:pt x="6490507" y="1596177"/>
                  <a:pt x="6547347" y="1596177"/>
                </a:cubicBezTo>
                <a:cubicBezTo>
                  <a:pt x="6547347" y="1596177"/>
                  <a:pt x="6547347" y="1596177"/>
                  <a:pt x="6547347" y="1484594"/>
                </a:cubicBezTo>
                <a:cubicBezTo>
                  <a:pt x="6547347" y="1484594"/>
                  <a:pt x="6547347" y="1484594"/>
                  <a:pt x="6600843" y="1484594"/>
                </a:cubicBezTo>
                <a:cubicBezTo>
                  <a:pt x="6600843" y="1484594"/>
                  <a:pt x="6600843" y="1484594"/>
                  <a:pt x="6600843" y="1483286"/>
                </a:cubicBezTo>
                <a:lnTo>
                  <a:pt x="6600843" y="1474133"/>
                </a:lnTo>
                <a:cubicBezTo>
                  <a:pt x="6600843" y="1474133"/>
                  <a:pt x="6600843" y="1474133"/>
                  <a:pt x="6634279" y="1474133"/>
                </a:cubicBezTo>
                <a:cubicBezTo>
                  <a:pt x="6634279" y="1474133"/>
                  <a:pt x="6634279" y="1474133"/>
                  <a:pt x="6634279" y="1414854"/>
                </a:cubicBezTo>
                <a:cubicBezTo>
                  <a:pt x="6627591" y="1414854"/>
                  <a:pt x="6627591" y="1414854"/>
                  <a:pt x="6627591" y="1412238"/>
                </a:cubicBezTo>
                <a:lnTo>
                  <a:pt x="6627591" y="1393932"/>
                </a:lnTo>
                <a:lnTo>
                  <a:pt x="6634279" y="1397420"/>
                </a:lnTo>
                <a:cubicBezTo>
                  <a:pt x="6634279" y="1397420"/>
                  <a:pt x="6634279" y="1397420"/>
                  <a:pt x="6640967" y="1362549"/>
                </a:cubicBezTo>
                <a:cubicBezTo>
                  <a:pt x="6640967" y="1362549"/>
                  <a:pt x="6640967" y="1362549"/>
                  <a:pt x="6647653" y="1397420"/>
                </a:cubicBezTo>
                <a:cubicBezTo>
                  <a:pt x="6650997" y="1393932"/>
                  <a:pt x="6650997" y="1393932"/>
                  <a:pt x="6651415" y="1392624"/>
                </a:cubicBezTo>
                <a:lnTo>
                  <a:pt x="6654341" y="1383471"/>
                </a:lnTo>
                <a:cubicBezTo>
                  <a:pt x="6654341" y="1383471"/>
                  <a:pt x="6654341" y="1383471"/>
                  <a:pt x="6655175" y="1381728"/>
                </a:cubicBezTo>
                <a:lnTo>
                  <a:pt x="6661027" y="1369523"/>
                </a:lnTo>
                <a:cubicBezTo>
                  <a:pt x="6661027" y="1369523"/>
                  <a:pt x="6661027" y="1369523"/>
                  <a:pt x="6661863" y="1367780"/>
                </a:cubicBezTo>
                <a:lnTo>
                  <a:pt x="6667715" y="1355576"/>
                </a:lnTo>
                <a:cubicBezTo>
                  <a:pt x="6667715" y="1355576"/>
                  <a:pt x="6667715" y="1355576"/>
                  <a:pt x="6669803" y="1354268"/>
                </a:cubicBezTo>
                <a:lnTo>
                  <a:pt x="6684431" y="1345115"/>
                </a:lnTo>
                <a:cubicBezTo>
                  <a:pt x="6684431" y="1345115"/>
                  <a:pt x="6684431" y="1345115"/>
                  <a:pt x="6686939" y="1343372"/>
                </a:cubicBezTo>
                <a:lnTo>
                  <a:pt x="6704493" y="1331166"/>
                </a:lnTo>
                <a:cubicBezTo>
                  <a:pt x="6704493" y="1331166"/>
                  <a:pt x="6704493" y="1331166"/>
                  <a:pt x="6705747" y="1329423"/>
                </a:cubicBezTo>
                <a:lnTo>
                  <a:pt x="6714523" y="1317219"/>
                </a:lnTo>
                <a:cubicBezTo>
                  <a:pt x="6714523" y="1317219"/>
                  <a:pt x="6714523" y="1317219"/>
                  <a:pt x="6715359" y="1314168"/>
                </a:cubicBezTo>
                <a:lnTo>
                  <a:pt x="6721211" y="1292810"/>
                </a:lnTo>
                <a:cubicBezTo>
                  <a:pt x="6721211" y="1292810"/>
                  <a:pt x="6721211" y="1292810"/>
                  <a:pt x="6722047" y="1295861"/>
                </a:cubicBezTo>
                <a:lnTo>
                  <a:pt x="6727897" y="1317219"/>
                </a:lnTo>
                <a:cubicBezTo>
                  <a:pt x="6727897" y="1317219"/>
                  <a:pt x="6727897" y="1317219"/>
                  <a:pt x="6728733" y="1318526"/>
                </a:cubicBezTo>
                <a:lnTo>
                  <a:pt x="6734585" y="1327680"/>
                </a:lnTo>
                <a:cubicBezTo>
                  <a:pt x="6734585" y="1327680"/>
                  <a:pt x="6734585" y="1327680"/>
                  <a:pt x="6736675" y="1329423"/>
                </a:cubicBezTo>
                <a:lnTo>
                  <a:pt x="6751303" y="1341627"/>
                </a:lnTo>
                <a:cubicBezTo>
                  <a:pt x="6751303" y="1341627"/>
                  <a:pt x="6751303" y="1341627"/>
                  <a:pt x="6752975" y="1343372"/>
                </a:cubicBezTo>
                <a:lnTo>
                  <a:pt x="6764675" y="1355576"/>
                </a:lnTo>
                <a:cubicBezTo>
                  <a:pt x="6764675" y="1355576"/>
                  <a:pt x="6764675" y="1355576"/>
                  <a:pt x="6766349" y="1357319"/>
                </a:cubicBezTo>
                <a:lnTo>
                  <a:pt x="6778051" y="1369523"/>
                </a:lnTo>
                <a:cubicBezTo>
                  <a:pt x="6778051" y="1369523"/>
                  <a:pt x="6778051" y="1369523"/>
                  <a:pt x="6778469" y="1371267"/>
                </a:cubicBezTo>
                <a:lnTo>
                  <a:pt x="6781393" y="1383471"/>
                </a:lnTo>
                <a:cubicBezTo>
                  <a:pt x="6781393" y="1383471"/>
                  <a:pt x="6781393" y="1383471"/>
                  <a:pt x="6781811" y="1385214"/>
                </a:cubicBezTo>
                <a:lnTo>
                  <a:pt x="6784737" y="1397420"/>
                </a:lnTo>
                <a:cubicBezTo>
                  <a:pt x="6791423" y="1397420"/>
                  <a:pt x="6791423" y="1397420"/>
                  <a:pt x="6794767" y="1362549"/>
                </a:cubicBezTo>
                <a:cubicBezTo>
                  <a:pt x="6794767" y="1362549"/>
                  <a:pt x="6794767" y="1362549"/>
                  <a:pt x="6801455" y="1397420"/>
                </a:cubicBezTo>
                <a:cubicBezTo>
                  <a:pt x="6808141" y="1397420"/>
                  <a:pt x="6808141" y="1397420"/>
                  <a:pt x="6808141" y="1400034"/>
                </a:cubicBezTo>
                <a:lnTo>
                  <a:pt x="6808141" y="1418342"/>
                </a:lnTo>
                <a:cubicBezTo>
                  <a:pt x="6801455" y="1418342"/>
                  <a:pt x="6801455" y="1418342"/>
                  <a:pt x="6801455" y="1467159"/>
                </a:cubicBezTo>
                <a:cubicBezTo>
                  <a:pt x="6801455" y="1467159"/>
                  <a:pt x="6801455" y="1467159"/>
                  <a:pt x="6803127" y="1467159"/>
                </a:cubicBezTo>
                <a:lnTo>
                  <a:pt x="6814829" y="1467159"/>
                </a:lnTo>
                <a:cubicBezTo>
                  <a:pt x="6814829" y="1474133"/>
                  <a:pt x="6814829" y="1474133"/>
                  <a:pt x="6816083" y="1474133"/>
                </a:cubicBezTo>
                <a:lnTo>
                  <a:pt x="6824859" y="1474133"/>
                </a:lnTo>
                <a:cubicBezTo>
                  <a:pt x="6824859" y="1474133"/>
                  <a:pt x="6824859" y="1474133"/>
                  <a:pt x="6824859" y="1472390"/>
                </a:cubicBezTo>
                <a:lnTo>
                  <a:pt x="6824859" y="1460184"/>
                </a:lnTo>
                <a:cubicBezTo>
                  <a:pt x="6824859" y="1460184"/>
                  <a:pt x="6824859" y="1460184"/>
                  <a:pt x="6828203" y="1460184"/>
                </a:cubicBezTo>
                <a:lnTo>
                  <a:pt x="6851607" y="1460184"/>
                </a:lnTo>
                <a:cubicBezTo>
                  <a:pt x="6851607" y="1460184"/>
                  <a:pt x="6851607" y="1460184"/>
                  <a:pt x="6851607" y="1457133"/>
                </a:cubicBezTo>
                <a:lnTo>
                  <a:pt x="6851607" y="1435776"/>
                </a:lnTo>
                <a:cubicBezTo>
                  <a:pt x="6851607" y="1435776"/>
                  <a:pt x="6851607" y="1435776"/>
                  <a:pt x="6908447" y="1435776"/>
                </a:cubicBezTo>
                <a:cubicBezTo>
                  <a:pt x="6908447" y="1435776"/>
                  <a:pt x="6908447" y="1435776"/>
                  <a:pt x="6908447" y="1437956"/>
                </a:cubicBezTo>
                <a:lnTo>
                  <a:pt x="6908447" y="1453211"/>
                </a:lnTo>
                <a:cubicBezTo>
                  <a:pt x="6908447" y="1453211"/>
                  <a:pt x="6908447" y="1453211"/>
                  <a:pt x="6938539" y="1453211"/>
                </a:cubicBezTo>
                <a:cubicBezTo>
                  <a:pt x="6938539" y="1453211"/>
                  <a:pt x="6938539" y="1453211"/>
                  <a:pt x="6938539" y="1456698"/>
                </a:cubicBezTo>
                <a:lnTo>
                  <a:pt x="6938539" y="1481106"/>
                </a:lnTo>
                <a:cubicBezTo>
                  <a:pt x="6931853" y="1481106"/>
                  <a:pt x="6931853" y="1481106"/>
                  <a:pt x="6931853" y="1482414"/>
                </a:cubicBezTo>
                <a:lnTo>
                  <a:pt x="6931853" y="1491567"/>
                </a:lnTo>
                <a:cubicBezTo>
                  <a:pt x="6938539" y="1491567"/>
                  <a:pt x="6938539" y="1491567"/>
                  <a:pt x="6938539" y="1494183"/>
                </a:cubicBezTo>
                <a:lnTo>
                  <a:pt x="6938539" y="1512489"/>
                </a:lnTo>
                <a:lnTo>
                  <a:pt x="6931853" y="1519463"/>
                </a:lnTo>
                <a:cubicBezTo>
                  <a:pt x="6931853" y="1519463"/>
                  <a:pt x="6931853" y="1519463"/>
                  <a:pt x="6931853" y="1603151"/>
                </a:cubicBezTo>
                <a:cubicBezTo>
                  <a:pt x="6931853" y="1603151"/>
                  <a:pt x="6931853" y="1603151"/>
                  <a:pt x="6934777" y="1603151"/>
                </a:cubicBezTo>
                <a:lnTo>
                  <a:pt x="6955257" y="1603151"/>
                </a:lnTo>
                <a:cubicBezTo>
                  <a:pt x="6955257" y="1610124"/>
                  <a:pt x="6955257" y="1610124"/>
                  <a:pt x="6957763" y="1610124"/>
                </a:cubicBezTo>
                <a:lnTo>
                  <a:pt x="6975319" y="1610124"/>
                </a:lnTo>
                <a:cubicBezTo>
                  <a:pt x="6975319" y="1610124"/>
                  <a:pt x="6975319" y="1610124"/>
                  <a:pt x="6975319" y="1613175"/>
                </a:cubicBezTo>
                <a:lnTo>
                  <a:pt x="6975319" y="1634534"/>
                </a:lnTo>
                <a:cubicBezTo>
                  <a:pt x="6975319" y="1634534"/>
                  <a:pt x="6975319" y="1634534"/>
                  <a:pt x="6977827" y="1634534"/>
                </a:cubicBezTo>
                <a:lnTo>
                  <a:pt x="6995379" y="1634534"/>
                </a:lnTo>
                <a:cubicBezTo>
                  <a:pt x="6995379" y="1634534"/>
                  <a:pt x="6995379" y="1634534"/>
                  <a:pt x="6995379" y="1631483"/>
                </a:cubicBezTo>
                <a:lnTo>
                  <a:pt x="6995379" y="1610124"/>
                </a:lnTo>
                <a:cubicBezTo>
                  <a:pt x="6995379" y="1610124"/>
                  <a:pt x="6995379" y="1610124"/>
                  <a:pt x="6998303" y="1608381"/>
                </a:cubicBezTo>
                <a:lnTo>
                  <a:pt x="7018783" y="1596177"/>
                </a:lnTo>
                <a:cubicBezTo>
                  <a:pt x="7018783" y="1596177"/>
                  <a:pt x="7018783" y="1596177"/>
                  <a:pt x="7018783" y="1564794"/>
                </a:cubicBezTo>
                <a:cubicBezTo>
                  <a:pt x="7012097" y="1564794"/>
                  <a:pt x="7012097" y="1564794"/>
                  <a:pt x="7012097" y="1529924"/>
                </a:cubicBezTo>
                <a:cubicBezTo>
                  <a:pt x="7012097" y="1529924"/>
                  <a:pt x="7012097" y="1529924"/>
                  <a:pt x="7013767" y="1529924"/>
                </a:cubicBezTo>
                <a:lnTo>
                  <a:pt x="7025471" y="1529924"/>
                </a:lnTo>
                <a:cubicBezTo>
                  <a:pt x="7025471" y="1526438"/>
                  <a:pt x="7025471" y="1526438"/>
                  <a:pt x="7055563" y="1526438"/>
                </a:cubicBezTo>
                <a:cubicBezTo>
                  <a:pt x="7055563" y="1526438"/>
                  <a:pt x="7055563" y="1526438"/>
                  <a:pt x="7055563" y="1524693"/>
                </a:cubicBezTo>
                <a:lnTo>
                  <a:pt x="7055563" y="1512489"/>
                </a:lnTo>
                <a:cubicBezTo>
                  <a:pt x="7055563" y="1512489"/>
                  <a:pt x="7055563" y="1512489"/>
                  <a:pt x="7058071" y="1512489"/>
                </a:cubicBezTo>
                <a:lnTo>
                  <a:pt x="7075623" y="1512489"/>
                </a:lnTo>
                <a:cubicBezTo>
                  <a:pt x="7075623" y="1512489"/>
                  <a:pt x="7075623" y="1512489"/>
                  <a:pt x="7075623" y="1338141"/>
                </a:cubicBezTo>
                <a:cubicBezTo>
                  <a:pt x="7075623" y="1338141"/>
                  <a:pt x="7075623" y="1338141"/>
                  <a:pt x="7077295" y="1338141"/>
                </a:cubicBezTo>
                <a:lnTo>
                  <a:pt x="7088997" y="1338141"/>
                </a:lnTo>
                <a:cubicBezTo>
                  <a:pt x="7088997" y="1338141"/>
                  <a:pt x="7088997" y="1338141"/>
                  <a:pt x="7088997" y="1334654"/>
                </a:cubicBezTo>
                <a:lnTo>
                  <a:pt x="7088997" y="1310244"/>
                </a:lnTo>
                <a:cubicBezTo>
                  <a:pt x="7092341" y="1310244"/>
                  <a:pt x="7092341" y="1310244"/>
                  <a:pt x="7092341" y="1240505"/>
                </a:cubicBezTo>
                <a:cubicBezTo>
                  <a:pt x="7092341" y="1240505"/>
                  <a:pt x="7092341" y="1240505"/>
                  <a:pt x="7094013" y="1240505"/>
                </a:cubicBezTo>
                <a:lnTo>
                  <a:pt x="7105715" y="1240505"/>
                </a:lnTo>
                <a:cubicBezTo>
                  <a:pt x="7105715" y="1240505"/>
                  <a:pt x="7105715" y="1240505"/>
                  <a:pt x="7105715" y="1242249"/>
                </a:cubicBezTo>
                <a:lnTo>
                  <a:pt x="7105715" y="1254453"/>
                </a:lnTo>
                <a:cubicBezTo>
                  <a:pt x="7112401" y="1254453"/>
                  <a:pt x="7112401" y="1254453"/>
                  <a:pt x="7112401" y="1250966"/>
                </a:cubicBezTo>
                <a:lnTo>
                  <a:pt x="7112401" y="1226558"/>
                </a:lnTo>
                <a:cubicBezTo>
                  <a:pt x="7112401" y="1226558"/>
                  <a:pt x="7112401" y="1226558"/>
                  <a:pt x="7114491" y="1225686"/>
                </a:cubicBezTo>
                <a:lnTo>
                  <a:pt x="7129119" y="1219584"/>
                </a:lnTo>
                <a:cubicBezTo>
                  <a:pt x="7129119" y="1219584"/>
                  <a:pt x="7129119" y="1219584"/>
                  <a:pt x="7130791" y="1220456"/>
                </a:cubicBezTo>
                <a:lnTo>
                  <a:pt x="7142493" y="1226558"/>
                </a:lnTo>
                <a:cubicBezTo>
                  <a:pt x="7142493" y="1226558"/>
                  <a:pt x="7142493" y="1226558"/>
                  <a:pt x="7145001" y="1226558"/>
                </a:cubicBezTo>
                <a:lnTo>
                  <a:pt x="7162555" y="1226558"/>
                </a:lnTo>
                <a:cubicBezTo>
                  <a:pt x="7162555" y="1226558"/>
                  <a:pt x="7162555" y="1226558"/>
                  <a:pt x="7162555" y="1181226"/>
                </a:cubicBezTo>
                <a:cubicBezTo>
                  <a:pt x="7162555" y="1181226"/>
                  <a:pt x="7162555" y="1181226"/>
                  <a:pt x="7164227" y="1181226"/>
                </a:cubicBezTo>
                <a:lnTo>
                  <a:pt x="7175927" y="1181226"/>
                </a:lnTo>
                <a:cubicBezTo>
                  <a:pt x="7175927" y="1188201"/>
                  <a:pt x="7175927" y="1188201"/>
                  <a:pt x="7178017" y="1188201"/>
                </a:cubicBezTo>
                <a:lnTo>
                  <a:pt x="7192647" y="1188201"/>
                </a:lnTo>
                <a:cubicBezTo>
                  <a:pt x="7192647" y="1181226"/>
                  <a:pt x="7192647" y="1181226"/>
                  <a:pt x="7194319" y="1181226"/>
                </a:cubicBezTo>
                <a:lnTo>
                  <a:pt x="7206021" y="1181226"/>
                </a:lnTo>
                <a:cubicBezTo>
                  <a:pt x="7206021" y="1181226"/>
                  <a:pt x="7206021" y="1181226"/>
                  <a:pt x="7206021" y="1233531"/>
                </a:cubicBezTo>
                <a:cubicBezTo>
                  <a:pt x="7206021" y="1233531"/>
                  <a:pt x="7206021" y="1233531"/>
                  <a:pt x="7208111" y="1235274"/>
                </a:cubicBezTo>
                <a:lnTo>
                  <a:pt x="7222739" y="1247480"/>
                </a:lnTo>
                <a:cubicBezTo>
                  <a:pt x="7219395" y="1257941"/>
                  <a:pt x="7219395" y="1257941"/>
                  <a:pt x="7256173" y="1257941"/>
                </a:cubicBezTo>
                <a:cubicBezTo>
                  <a:pt x="7256173" y="1257941"/>
                  <a:pt x="7256173" y="1257941"/>
                  <a:pt x="7256173" y="1255761"/>
                </a:cubicBezTo>
                <a:lnTo>
                  <a:pt x="7256173" y="1240505"/>
                </a:lnTo>
                <a:cubicBezTo>
                  <a:pt x="7256173" y="1240505"/>
                  <a:pt x="7256173" y="1240505"/>
                  <a:pt x="7299639" y="1226558"/>
                </a:cubicBezTo>
                <a:cubicBezTo>
                  <a:pt x="7299639" y="1226558"/>
                  <a:pt x="7299639" y="1226558"/>
                  <a:pt x="7299639" y="1224815"/>
                </a:cubicBezTo>
                <a:lnTo>
                  <a:pt x="7299639" y="1212609"/>
                </a:lnTo>
                <a:cubicBezTo>
                  <a:pt x="7299639" y="1212609"/>
                  <a:pt x="7299639" y="1212609"/>
                  <a:pt x="7300893" y="1212609"/>
                </a:cubicBezTo>
                <a:lnTo>
                  <a:pt x="7309669" y="1212609"/>
                </a:lnTo>
                <a:cubicBezTo>
                  <a:pt x="7309669" y="1212609"/>
                  <a:pt x="7309669" y="1212609"/>
                  <a:pt x="7309669" y="1211303"/>
                </a:cubicBezTo>
                <a:lnTo>
                  <a:pt x="7309669" y="1202148"/>
                </a:lnTo>
                <a:cubicBezTo>
                  <a:pt x="7309669" y="1202148"/>
                  <a:pt x="7309669" y="1202148"/>
                  <a:pt x="7313013" y="1202148"/>
                </a:cubicBezTo>
                <a:lnTo>
                  <a:pt x="7336417" y="1202148"/>
                </a:lnTo>
                <a:cubicBezTo>
                  <a:pt x="7336417" y="1202148"/>
                  <a:pt x="7336417" y="1202148"/>
                  <a:pt x="7336417" y="1203456"/>
                </a:cubicBezTo>
                <a:lnTo>
                  <a:pt x="7336417" y="1212609"/>
                </a:lnTo>
                <a:cubicBezTo>
                  <a:pt x="7336417" y="1212609"/>
                  <a:pt x="7336417" y="1212609"/>
                  <a:pt x="7338925" y="1212609"/>
                </a:cubicBezTo>
                <a:lnTo>
                  <a:pt x="7356479" y="1212609"/>
                </a:lnTo>
                <a:cubicBezTo>
                  <a:pt x="7356479" y="1212609"/>
                  <a:pt x="7356479" y="1212609"/>
                  <a:pt x="7356479" y="1215225"/>
                </a:cubicBezTo>
                <a:lnTo>
                  <a:pt x="7356479" y="1233531"/>
                </a:lnTo>
                <a:cubicBezTo>
                  <a:pt x="7356479" y="1233531"/>
                  <a:pt x="7356479" y="1233531"/>
                  <a:pt x="7393257" y="1233531"/>
                </a:cubicBezTo>
                <a:cubicBezTo>
                  <a:pt x="7393257" y="1233531"/>
                  <a:pt x="7393257" y="1233531"/>
                  <a:pt x="7393257" y="1231788"/>
                </a:cubicBezTo>
                <a:lnTo>
                  <a:pt x="7393257" y="1219584"/>
                </a:lnTo>
                <a:cubicBezTo>
                  <a:pt x="7393257" y="1219584"/>
                  <a:pt x="7393257" y="1219584"/>
                  <a:pt x="7395347" y="1219584"/>
                </a:cubicBezTo>
                <a:lnTo>
                  <a:pt x="7409975" y="1219584"/>
                </a:lnTo>
                <a:cubicBezTo>
                  <a:pt x="7409975" y="1219584"/>
                  <a:pt x="7409975" y="1219584"/>
                  <a:pt x="7409975" y="1217840"/>
                </a:cubicBezTo>
                <a:lnTo>
                  <a:pt x="7409975" y="1205636"/>
                </a:lnTo>
                <a:cubicBezTo>
                  <a:pt x="7409975" y="1205636"/>
                  <a:pt x="7409975" y="1205636"/>
                  <a:pt x="7412483" y="1205636"/>
                </a:cubicBezTo>
                <a:lnTo>
                  <a:pt x="7430035" y="1205636"/>
                </a:lnTo>
                <a:cubicBezTo>
                  <a:pt x="7430035" y="1205636"/>
                  <a:pt x="7430035" y="1205636"/>
                  <a:pt x="7430035" y="1207379"/>
                </a:cubicBezTo>
                <a:lnTo>
                  <a:pt x="7430035" y="1219584"/>
                </a:lnTo>
                <a:cubicBezTo>
                  <a:pt x="7436723" y="1219584"/>
                  <a:pt x="7436723" y="1219584"/>
                  <a:pt x="7436723" y="1135896"/>
                </a:cubicBezTo>
                <a:cubicBezTo>
                  <a:pt x="7436723" y="1135896"/>
                  <a:pt x="7436723" y="1135896"/>
                  <a:pt x="7587181" y="1135896"/>
                </a:cubicBezTo>
                <a:cubicBezTo>
                  <a:pt x="7587181" y="1135896"/>
                  <a:pt x="7587181" y="1135896"/>
                  <a:pt x="7587181" y="1247480"/>
                </a:cubicBezTo>
                <a:cubicBezTo>
                  <a:pt x="7587181" y="1247480"/>
                  <a:pt x="7587181" y="1247480"/>
                  <a:pt x="7590525" y="1247480"/>
                </a:cubicBezTo>
                <a:lnTo>
                  <a:pt x="7613929" y="1247480"/>
                </a:lnTo>
                <a:cubicBezTo>
                  <a:pt x="7613929" y="1247480"/>
                  <a:pt x="7613929" y="1247480"/>
                  <a:pt x="7613929" y="1121948"/>
                </a:cubicBezTo>
                <a:cubicBezTo>
                  <a:pt x="7613929" y="1121948"/>
                  <a:pt x="7613929" y="1121948"/>
                  <a:pt x="7647365" y="1104513"/>
                </a:cubicBezTo>
                <a:cubicBezTo>
                  <a:pt x="7647365" y="1104513"/>
                  <a:pt x="7647365" y="1104513"/>
                  <a:pt x="7690831" y="1104513"/>
                </a:cubicBezTo>
                <a:cubicBezTo>
                  <a:pt x="7690831" y="1104513"/>
                  <a:pt x="7690831" y="1104513"/>
                  <a:pt x="7693757" y="1101899"/>
                </a:cubicBezTo>
                <a:lnTo>
                  <a:pt x="7714235" y="1083591"/>
                </a:lnTo>
                <a:cubicBezTo>
                  <a:pt x="7714235" y="1083591"/>
                  <a:pt x="7714235" y="1083591"/>
                  <a:pt x="7771075" y="1083591"/>
                </a:cubicBezTo>
                <a:cubicBezTo>
                  <a:pt x="7771075" y="1083591"/>
                  <a:pt x="7771075" y="1083591"/>
                  <a:pt x="7771075" y="1086207"/>
                </a:cubicBezTo>
                <a:lnTo>
                  <a:pt x="7771075" y="1104513"/>
                </a:lnTo>
                <a:cubicBezTo>
                  <a:pt x="7771075" y="1104513"/>
                  <a:pt x="7771075" y="1104513"/>
                  <a:pt x="7827915" y="1104513"/>
                </a:cubicBezTo>
                <a:cubicBezTo>
                  <a:pt x="7827915" y="1104513"/>
                  <a:pt x="7827915" y="1104513"/>
                  <a:pt x="7827915" y="1240505"/>
                </a:cubicBezTo>
                <a:cubicBezTo>
                  <a:pt x="7827915" y="1240505"/>
                  <a:pt x="7827915" y="1240505"/>
                  <a:pt x="7830005" y="1240505"/>
                </a:cubicBezTo>
                <a:lnTo>
                  <a:pt x="7844633" y="1240505"/>
                </a:lnTo>
                <a:cubicBezTo>
                  <a:pt x="7844633" y="1240505"/>
                  <a:pt x="7844633" y="1240505"/>
                  <a:pt x="7844633" y="1439262"/>
                </a:cubicBezTo>
                <a:cubicBezTo>
                  <a:pt x="7844633" y="1439262"/>
                  <a:pt x="7844633" y="1439262"/>
                  <a:pt x="7847975" y="1439262"/>
                </a:cubicBezTo>
                <a:lnTo>
                  <a:pt x="7871381" y="1439262"/>
                </a:lnTo>
                <a:cubicBezTo>
                  <a:pt x="7871381" y="1439262"/>
                  <a:pt x="7871381" y="1439262"/>
                  <a:pt x="7871381" y="1310244"/>
                </a:cubicBezTo>
                <a:cubicBezTo>
                  <a:pt x="7871381" y="1310244"/>
                  <a:pt x="7871381" y="1310244"/>
                  <a:pt x="7872635" y="1309373"/>
                </a:cubicBezTo>
                <a:lnTo>
                  <a:pt x="7881411" y="1303271"/>
                </a:lnTo>
                <a:cubicBezTo>
                  <a:pt x="7888099" y="1303271"/>
                  <a:pt x="7888099" y="1303271"/>
                  <a:pt x="7888099" y="1305014"/>
                </a:cubicBezTo>
                <a:lnTo>
                  <a:pt x="7888099" y="1317219"/>
                </a:lnTo>
                <a:cubicBezTo>
                  <a:pt x="7888099" y="1317219"/>
                  <a:pt x="7888099" y="1317219"/>
                  <a:pt x="7891441" y="1315475"/>
                </a:cubicBezTo>
                <a:lnTo>
                  <a:pt x="7914847" y="1303271"/>
                </a:lnTo>
                <a:cubicBezTo>
                  <a:pt x="7914847" y="1303271"/>
                  <a:pt x="7914847" y="1303271"/>
                  <a:pt x="7917773" y="1303271"/>
                </a:cubicBezTo>
                <a:lnTo>
                  <a:pt x="7938251" y="1303271"/>
                </a:lnTo>
                <a:cubicBezTo>
                  <a:pt x="7938251" y="1303271"/>
                  <a:pt x="7938251" y="1303271"/>
                  <a:pt x="7938251" y="1540385"/>
                </a:cubicBezTo>
                <a:cubicBezTo>
                  <a:pt x="7938251" y="1540385"/>
                  <a:pt x="7938251" y="1540385"/>
                  <a:pt x="7985061" y="1547360"/>
                </a:cubicBezTo>
                <a:cubicBezTo>
                  <a:pt x="7985061" y="1543872"/>
                  <a:pt x="7985061" y="1540385"/>
                  <a:pt x="7985061" y="1536899"/>
                </a:cubicBezTo>
                <a:cubicBezTo>
                  <a:pt x="8001779" y="1536899"/>
                  <a:pt x="8018495" y="1536899"/>
                  <a:pt x="8035213" y="1536899"/>
                </a:cubicBezTo>
                <a:cubicBezTo>
                  <a:pt x="8035213" y="1519463"/>
                  <a:pt x="8035213" y="1505516"/>
                  <a:pt x="8035213" y="1491567"/>
                </a:cubicBezTo>
                <a:lnTo>
                  <a:pt x="8048587" y="1491567"/>
                </a:lnTo>
                <a:cubicBezTo>
                  <a:pt x="8048587" y="1470645"/>
                  <a:pt x="8048587" y="1453211"/>
                  <a:pt x="8048587" y="1432289"/>
                </a:cubicBezTo>
                <a:cubicBezTo>
                  <a:pt x="8051931" y="1432289"/>
                  <a:pt x="8055275" y="1432289"/>
                  <a:pt x="8058619" y="1432289"/>
                </a:cubicBezTo>
                <a:cubicBezTo>
                  <a:pt x="8058619" y="1411367"/>
                  <a:pt x="8058619" y="1393932"/>
                  <a:pt x="8058619" y="1373010"/>
                </a:cubicBezTo>
                <a:cubicBezTo>
                  <a:pt x="8065305" y="1373010"/>
                  <a:pt x="8071991" y="1373010"/>
                  <a:pt x="8082023" y="1373010"/>
                </a:cubicBezTo>
                <a:cubicBezTo>
                  <a:pt x="8105427" y="1366037"/>
                  <a:pt x="8132175" y="1352088"/>
                  <a:pt x="8155579" y="1341627"/>
                </a:cubicBezTo>
                <a:cubicBezTo>
                  <a:pt x="8158923" y="1331166"/>
                  <a:pt x="8158923" y="1320705"/>
                  <a:pt x="8158923" y="1310244"/>
                </a:cubicBezTo>
                <a:cubicBezTo>
                  <a:pt x="8162267" y="1320705"/>
                  <a:pt x="8162267" y="1331166"/>
                  <a:pt x="8165611" y="1341627"/>
                </a:cubicBezTo>
                <a:cubicBezTo>
                  <a:pt x="8192359" y="1355576"/>
                  <a:pt x="8215763" y="1369523"/>
                  <a:pt x="8242511" y="1383471"/>
                </a:cubicBezTo>
                <a:cubicBezTo>
                  <a:pt x="8242511" y="1379993"/>
                  <a:pt x="8242511" y="1376516"/>
                  <a:pt x="8242511" y="1376498"/>
                </a:cubicBezTo>
                <a:cubicBezTo>
                  <a:pt x="8249197" y="1376498"/>
                  <a:pt x="8255887" y="1376498"/>
                  <a:pt x="8262573" y="1376498"/>
                </a:cubicBezTo>
                <a:cubicBezTo>
                  <a:pt x="8262573" y="1393932"/>
                  <a:pt x="8262573" y="1414854"/>
                  <a:pt x="8262573" y="1432289"/>
                </a:cubicBezTo>
                <a:cubicBezTo>
                  <a:pt x="8265917" y="1432289"/>
                  <a:pt x="8269259" y="1432289"/>
                  <a:pt x="8272603" y="1432289"/>
                </a:cubicBezTo>
                <a:cubicBezTo>
                  <a:pt x="8272603" y="1453211"/>
                  <a:pt x="8272603" y="1474133"/>
                  <a:pt x="8272603" y="1498541"/>
                </a:cubicBezTo>
                <a:cubicBezTo>
                  <a:pt x="8275947" y="1498541"/>
                  <a:pt x="8279291" y="1498541"/>
                  <a:pt x="8282635" y="1498541"/>
                </a:cubicBezTo>
                <a:cubicBezTo>
                  <a:pt x="8282635" y="1509002"/>
                  <a:pt x="8282635" y="1519463"/>
                  <a:pt x="8282635" y="1529924"/>
                </a:cubicBezTo>
                <a:cubicBezTo>
                  <a:pt x="8289321" y="1529924"/>
                  <a:pt x="8296007" y="1529924"/>
                  <a:pt x="8302695" y="1529924"/>
                </a:cubicBezTo>
                <a:cubicBezTo>
                  <a:pt x="8302695" y="1547360"/>
                  <a:pt x="8302695" y="1561307"/>
                  <a:pt x="8302695" y="1578741"/>
                </a:cubicBezTo>
                <a:cubicBezTo>
                  <a:pt x="8346161" y="1575255"/>
                  <a:pt x="8386283" y="1571768"/>
                  <a:pt x="8429747" y="1568280"/>
                </a:cubicBezTo>
                <a:cubicBezTo>
                  <a:pt x="8429747" y="1550846"/>
                  <a:pt x="8429747" y="1536899"/>
                  <a:pt x="8429747" y="1519463"/>
                </a:cubicBezTo>
                <a:cubicBezTo>
                  <a:pt x="8453153" y="1519463"/>
                  <a:pt x="8476557" y="1519463"/>
                  <a:pt x="8496619" y="1519463"/>
                </a:cubicBezTo>
                <a:cubicBezTo>
                  <a:pt x="8496619" y="1509002"/>
                  <a:pt x="8496619" y="1502028"/>
                  <a:pt x="8496619" y="1491567"/>
                </a:cubicBezTo>
                <a:cubicBezTo>
                  <a:pt x="8543429" y="1491567"/>
                  <a:pt x="8590237" y="1491567"/>
                  <a:pt x="8637047" y="1491567"/>
                </a:cubicBezTo>
                <a:cubicBezTo>
                  <a:pt x="8637047" y="1498541"/>
                  <a:pt x="8637047" y="1502028"/>
                  <a:pt x="8637047" y="1509002"/>
                </a:cubicBezTo>
                <a:cubicBezTo>
                  <a:pt x="8667139" y="1509002"/>
                  <a:pt x="8697229" y="1509002"/>
                  <a:pt x="8727321" y="1509002"/>
                </a:cubicBezTo>
                <a:cubicBezTo>
                  <a:pt x="8727321" y="1512489"/>
                  <a:pt x="8727321" y="1515977"/>
                  <a:pt x="8727321" y="1519463"/>
                </a:cubicBezTo>
                <a:cubicBezTo>
                  <a:pt x="8734007" y="1519463"/>
                  <a:pt x="8744039" y="1519463"/>
                  <a:pt x="8754069" y="1519463"/>
                </a:cubicBezTo>
                <a:cubicBezTo>
                  <a:pt x="8754069" y="1522950"/>
                  <a:pt x="8754069" y="1526438"/>
                  <a:pt x="8754069" y="1529924"/>
                </a:cubicBezTo>
                <a:cubicBezTo>
                  <a:pt x="8760755" y="1529924"/>
                  <a:pt x="8770787" y="1529924"/>
                  <a:pt x="8777473" y="1529924"/>
                </a:cubicBezTo>
                <a:cubicBezTo>
                  <a:pt x="8777473" y="1519920"/>
                  <a:pt x="8777473" y="1509917"/>
                  <a:pt x="8777473" y="1499913"/>
                </a:cubicBezTo>
                <a:lnTo>
                  <a:pt x="8882887" y="1682495"/>
                </a:lnTo>
                <a:lnTo>
                  <a:pt x="0" y="1682495"/>
                </a:lnTo>
                <a:lnTo>
                  <a:pt x="63077" y="1573241"/>
                </a:lnTo>
                <a:cubicBezTo>
                  <a:pt x="82889" y="1571585"/>
                  <a:pt x="102742" y="1569932"/>
                  <a:pt x="123345" y="1568279"/>
                </a:cubicBezTo>
                <a:cubicBezTo>
                  <a:pt x="123345" y="1550844"/>
                  <a:pt x="123345" y="1536897"/>
                  <a:pt x="123345" y="1519461"/>
                </a:cubicBezTo>
                <a:cubicBezTo>
                  <a:pt x="146749" y="1519461"/>
                  <a:pt x="170153" y="1519461"/>
                  <a:pt x="190215" y="1519461"/>
                </a:cubicBezTo>
                <a:cubicBezTo>
                  <a:pt x="190215" y="1509000"/>
                  <a:pt x="190215" y="1502027"/>
                  <a:pt x="190215" y="1491566"/>
                </a:cubicBezTo>
                <a:cubicBezTo>
                  <a:pt x="237025" y="1491566"/>
                  <a:pt x="283834" y="1491566"/>
                  <a:pt x="330643" y="1491566"/>
                </a:cubicBezTo>
                <a:cubicBezTo>
                  <a:pt x="330643" y="1498539"/>
                  <a:pt x="330643" y="1502027"/>
                  <a:pt x="330643" y="1509000"/>
                </a:cubicBezTo>
                <a:cubicBezTo>
                  <a:pt x="360735" y="1509000"/>
                  <a:pt x="390826" y="1509000"/>
                  <a:pt x="420917" y="1509000"/>
                </a:cubicBezTo>
                <a:cubicBezTo>
                  <a:pt x="420917" y="1512488"/>
                  <a:pt x="420917" y="1515975"/>
                  <a:pt x="420917" y="1519461"/>
                </a:cubicBezTo>
                <a:cubicBezTo>
                  <a:pt x="427605" y="1519461"/>
                  <a:pt x="437635" y="1519461"/>
                  <a:pt x="447665" y="1519461"/>
                </a:cubicBezTo>
                <a:cubicBezTo>
                  <a:pt x="447665" y="1522949"/>
                  <a:pt x="447665" y="1526436"/>
                  <a:pt x="447665" y="1529922"/>
                </a:cubicBezTo>
                <a:cubicBezTo>
                  <a:pt x="454353" y="1529922"/>
                  <a:pt x="464383" y="1529922"/>
                  <a:pt x="471070" y="1529922"/>
                </a:cubicBezTo>
                <a:cubicBezTo>
                  <a:pt x="471070" y="1477619"/>
                  <a:pt x="471070" y="1425314"/>
                  <a:pt x="471070" y="1373009"/>
                </a:cubicBezTo>
                <a:cubicBezTo>
                  <a:pt x="494475" y="1366035"/>
                  <a:pt x="517881" y="1359062"/>
                  <a:pt x="541285" y="1352087"/>
                </a:cubicBezTo>
                <a:cubicBezTo>
                  <a:pt x="584751" y="1352087"/>
                  <a:pt x="628216" y="1352087"/>
                  <a:pt x="671681" y="1352087"/>
                </a:cubicBezTo>
                <a:cubicBezTo>
                  <a:pt x="671681" y="1268400"/>
                  <a:pt x="671681" y="1184712"/>
                  <a:pt x="671681" y="1101026"/>
                </a:cubicBezTo>
                <a:cubicBezTo>
                  <a:pt x="681712" y="1094051"/>
                  <a:pt x="695086" y="1090565"/>
                  <a:pt x="708460" y="1083590"/>
                </a:cubicBezTo>
                <a:cubicBezTo>
                  <a:pt x="761956" y="1076616"/>
                  <a:pt x="815453" y="1066155"/>
                  <a:pt x="868949" y="1055694"/>
                </a:cubicBezTo>
                <a:cubicBezTo>
                  <a:pt x="889011" y="1062668"/>
                  <a:pt x="905728" y="1069643"/>
                  <a:pt x="925789" y="1073129"/>
                </a:cubicBezTo>
                <a:cubicBezTo>
                  <a:pt x="929133" y="1076616"/>
                  <a:pt x="932476" y="1080104"/>
                  <a:pt x="935819" y="1083590"/>
                </a:cubicBezTo>
                <a:cubicBezTo>
                  <a:pt x="935819" y="1240503"/>
                  <a:pt x="935819" y="1397418"/>
                  <a:pt x="935819" y="1550844"/>
                </a:cubicBezTo>
                <a:cubicBezTo>
                  <a:pt x="942507" y="1550844"/>
                  <a:pt x="949193" y="1550844"/>
                  <a:pt x="959224" y="1550844"/>
                </a:cubicBezTo>
                <a:cubicBezTo>
                  <a:pt x="959224" y="1488080"/>
                  <a:pt x="959224" y="1425314"/>
                  <a:pt x="959224" y="1362548"/>
                </a:cubicBezTo>
                <a:cubicBezTo>
                  <a:pt x="965911" y="1362548"/>
                  <a:pt x="972598" y="1362548"/>
                  <a:pt x="979285" y="1362548"/>
                </a:cubicBezTo>
                <a:cubicBezTo>
                  <a:pt x="979285" y="1355574"/>
                  <a:pt x="979285" y="1352087"/>
                  <a:pt x="979285" y="1345113"/>
                </a:cubicBezTo>
                <a:cubicBezTo>
                  <a:pt x="985972" y="1341626"/>
                  <a:pt x="992659" y="1338140"/>
                  <a:pt x="999346" y="1334652"/>
                </a:cubicBezTo>
                <a:lnTo>
                  <a:pt x="1016063" y="1334652"/>
                </a:lnTo>
                <a:cubicBezTo>
                  <a:pt x="1016063" y="1327679"/>
                  <a:pt x="1016063" y="1324191"/>
                  <a:pt x="1016063" y="1317218"/>
                </a:cubicBezTo>
                <a:cubicBezTo>
                  <a:pt x="1019407" y="1313730"/>
                  <a:pt x="1026094" y="1310243"/>
                  <a:pt x="1029437" y="1306757"/>
                </a:cubicBezTo>
                <a:cubicBezTo>
                  <a:pt x="1039469" y="1306757"/>
                  <a:pt x="1052843" y="1306757"/>
                  <a:pt x="1062874" y="1306757"/>
                </a:cubicBezTo>
                <a:cubicBezTo>
                  <a:pt x="1062874" y="1324191"/>
                  <a:pt x="1062874" y="1345113"/>
                  <a:pt x="1062874" y="1362548"/>
                </a:cubicBezTo>
                <a:cubicBezTo>
                  <a:pt x="1086279" y="1362548"/>
                  <a:pt x="1109683" y="1362548"/>
                  <a:pt x="1133087" y="1362548"/>
                </a:cubicBezTo>
                <a:cubicBezTo>
                  <a:pt x="1133087" y="1428801"/>
                  <a:pt x="1133087" y="1491566"/>
                  <a:pt x="1133087" y="1557819"/>
                </a:cubicBezTo>
                <a:cubicBezTo>
                  <a:pt x="1143118" y="1557819"/>
                  <a:pt x="1153149" y="1557819"/>
                  <a:pt x="1159835" y="1557819"/>
                </a:cubicBezTo>
                <a:cubicBezTo>
                  <a:pt x="1169866" y="1554332"/>
                  <a:pt x="1176553" y="1550844"/>
                  <a:pt x="1186583" y="1547358"/>
                </a:cubicBezTo>
                <a:cubicBezTo>
                  <a:pt x="1186583" y="1540383"/>
                  <a:pt x="1186583" y="1536897"/>
                  <a:pt x="1186583" y="1533410"/>
                </a:cubicBezTo>
                <a:cubicBezTo>
                  <a:pt x="1183240" y="1533410"/>
                  <a:pt x="1179897" y="1529922"/>
                  <a:pt x="1176553" y="1529922"/>
                </a:cubicBezTo>
                <a:cubicBezTo>
                  <a:pt x="1176553" y="1526436"/>
                  <a:pt x="1176553" y="1522949"/>
                  <a:pt x="1176553" y="1519461"/>
                </a:cubicBezTo>
                <a:cubicBezTo>
                  <a:pt x="1179897" y="1515975"/>
                  <a:pt x="1183240" y="1515975"/>
                  <a:pt x="1186583" y="1512488"/>
                </a:cubicBezTo>
                <a:cubicBezTo>
                  <a:pt x="1186583" y="1488080"/>
                  <a:pt x="1186583" y="1460183"/>
                  <a:pt x="1186583" y="1435775"/>
                </a:cubicBezTo>
                <a:cubicBezTo>
                  <a:pt x="1183240" y="1435775"/>
                  <a:pt x="1179897" y="1432287"/>
                  <a:pt x="1176553" y="1432287"/>
                </a:cubicBezTo>
                <a:cubicBezTo>
                  <a:pt x="1176553" y="1428801"/>
                  <a:pt x="1176553" y="1425314"/>
                  <a:pt x="1176553" y="1421826"/>
                </a:cubicBezTo>
                <a:cubicBezTo>
                  <a:pt x="1179897" y="1418340"/>
                  <a:pt x="1183240" y="1418340"/>
                  <a:pt x="1186583" y="1414853"/>
                </a:cubicBezTo>
                <a:lnTo>
                  <a:pt x="1193271" y="1407879"/>
                </a:lnTo>
                <a:lnTo>
                  <a:pt x="1193271" y="1393931"/>
                </a:lnTo>
                <a:cubicBezTo>
                  <a:pt x="1189927" y="1393931"/>
                  <a:pt x="1189927" y="1393931"/>
                  <a:pt x="1186583" y="1393931"/>
                </a:cubicBezTo>
                <a:cubicBezTo>
                  <a:pt x="1186583" y="1390443"/>
                  <a:pt x="1186583" y="1386957"/>
                  <a:pt x="1186583" y="1383470"/>
                </a:cubicBezTo>
                <a:cubicBezTo>
                  <a:pt x="1189927" y="1383470"/>
                  <a:pt x="1193271" y="1379982"/>
                  <a:pt x="1196614" y="1376496"/>
                </a:cubicBezTo>
                <a:cubicBezTo>
                  <a:pt x="1199957" y="1334652"/>
                  <a:pt x="1209988" y="1299783"/>
                  <a:pt x="1250110" y="1278861"/>
                </a:cubicBezTo>
                <a:cubicBezTo>
                  <a:pt x="1246767" y="1278861"/>
                  <a:pt x="1246767" y="1275374"/>
                  <a:pt x="1243423" y="1275374"/>
                </a:cubicBezTo>
                <a:cubicBezTo>
                  <a:pt x="1243423" y="1271886"/>
                  <a:pt x="1243423" y="1268400"/>
                  <a:pt x="1243423" y="1264913"/>
                </a:cubicBezTo>
                <a:cubicBezTo>
                  <a:pt x="1246767" y="1264913"/>
                  <a:pt x="1250110" y="1261425"/>
                  <a:pt x="1253453" y="1261425"/>
                </a:cubicBezTo>
                <a:cubicBezTo>
                  <a:pt x="1253453" y="1254452"/>
                  <a:pt x="1253453" y="1250964"/>
                  <a:pt x="1253453" y="1247478"/>
                </a:cubicBezTo>
                <a:cubicBezTo>
                  <a:pt x="1256797" y="1247478"/>
                  <a:pt x="1256797" y="1247478"/>
                  <a:pt x="1260141" y="1247478"/>
                </a:cubicBezTo>
                <a:cubicBezTo>
                  <a:pt x="1260141" y="1237017"/>
                  <a:pt x="1260141" y="1226556"/>
                  <a:pt x="1260141" y="1216095"/>
                </a:cubicBezTo>
                <a:cubicBezTo>
                  <a:pt x="1256797" y="1216095"/>
                  <a:pt x="1256797" y="1216095"/>
                  <a:pt x="1253453" y="1216095"/>
                </a:cubicBezTo>
                <a:cubicBezTo>
                  <a:pt x="1253453" y="1212608"/>
                  <a:pt x="1253453" y="1212608"/>
                  <a:pt x="1253453" y="1209122"/>
                </a:cubicBezTo>
                <a:lnTo>
                  <a:pt x="1260141" y="1205634"/>
                </a:lnTo>
                <a:cubicBezTo>
                  <a:pt x="1266827" y="1198661"/>
                  <a:pt x="1270171" y="1191686"/>
                  <a:pt x="1276858" y="1181225"/>
                </a:cubicBezTo>
                <a:cubicBezTo>
                  <a:pt x="1280201" y="1174251"/>
                  <a:pt x="1280201" y="1170765"/>
                  <a:pt x="1280201" y="1167278"/>
                </a:cubicBezTo>
                <a:cubicBezTo>
                  <a:pt x="1273515" y="1156817"/>
                  <a:pt x="1273515" y="1139382"/>
                  <a:pt x="1280201" y="1128921"/>
                </a:cubicBezTo>
                <a:cubicBezTo>
                  <a:pt x="1280203" y="1128917"/>
                  <a:pt x="1280225" y="1128848"/>
                  <a:pt x="1280620" y="1127613"/>
                </a:cubicBezTo>
                <a:lnTo>
                  <a:pt x="1283545" y="1118460"/>
                </a:lnTo>
                <a:cubicBezTo>
                  <a:pt x="1283547" y="1118465"/>
                  <a:pt x="1283569" y="1118534"/>
                  <a:pt x="1283963" y="1119768"/>
                </a:cubicBezTo>
                <a:lnTo>
                  <a:pt x="1286889" y="1128921"/>
                </a:lnTo>
                <a:cubicBezTo>
                  <a:pt x="1293575" y="1139382"/>
                  <a:pt x="1296919" y="1156817"/>
                  <a:pt x="1290232" y="1167278"/>
                </a:cubicBezTo>
                <a:cubicBezTo>
                  <a:pt x="1290232" y="1170765"/>
                  <a:pt x="1290232" y="1174251"/>
                  <a:pt x="1290232" y="1177739"/>
                </a:cubicBezTo>
                <a:cubicBezTo>
                  <a:pt x="1296919" y="1188200"/>
                  <a:pt x="1303606" y="1198661"/>
                  <a:pt x="1306951" y="1205634"/>
                </a:cubicBezTo>
                <a:cubicBezTo>
                  <a:pt x="1310295" y="1205634"/>
                  <a:pt x="1310295" y="1209122"/>
                  <a:pt x="1313638" y="1209122"/>
                </a:cubicBezTo>
                <a:cubicBezTo>
                  <a:pt x="1313638" y="1212608"/>
                  <a:pt x="1313638" y="1212608"/>
                  <a:pt x="1313638" y="1216095"/>
                </a:cubicBezTo>
                <a:cubicBezTo>
                  <a:pt x="1310295" y="1226556"/>
                  <a:pt x="1310295" y="1237017"/>
                  <a:pt x="1310295" y="1247478"/>
                </a:cubicBezTo>
                <a:cubicBezTo>
                  <a:pt x="1316981" y="1250964"/>
                  <a:pt x="1316981" y="1254452"/>
                  <a:pt x="1316981" y="1261425"/>
                </a:cubicBezTo>
                <a:lnTo>
                  <a:pt x="1323669" y="1264913"/>
                </a:lnTo>
                <a:cubicBezTo>
                  <a:pt x="1323669" y="1268400"/>
                  <a:pt x="1323669" y="1271886"/>
                  <a:pt x="1323669" y="1275374"/>
                </a:cubicBezTo>
                <a:cubicBezTo>
                  <a:pt x="1320325" y="1278861"/>
                  <a:pt x="1320325" y="1278861"/>
                  <a:pt x="1316981" y="1278861"/>
                </a:cubicBezTo>
                <a:cubicBezTo>
                  <a:pt x="1337042" y="1289322"/>
                  <a:pt x="1348745" y="1303270"/>
                  <a:pt x="1356268" y="1319833"/>
                </a:cubicBezTo>
                <a:lnTo>
                  <a:pt x="1369603" y="1373009"/>
                </a:lnTo>
                <a:lnTo>
                  <a:pt x="1417287" y="1373009"/>
                </a:lnTo>
                <a:lnTo>
                  <a:pt x="1417287" y="1329494"/>
                </a:lnTo>
                <a:lnTo>
                  <a:pt x="1409211" y="1329494"/>
                </a:lnTo>
                <a:cubicBezTo>
                  <a:pt x="1409211" y="1329459"/>
                  <a:pt x="1409211" y="1326621"/>
                  <a:pt x="1409211" y="1086294"/>
                </a:cubicBezTo>
                <a:cubicBezTo>
                  <a:pt x="1409228" y="1086294"/>
                  <a:pt x="1409934" y="1086294"/>
                  <a:pt x="1439612" y="1086294"/>
                </a:cubicBezTo>
                <a:cubicBezTo>
                  <a:pt x="1439618" y="1086285"/>
                  <a:pt x="1439673" y="1086162"/>
                  <a:pt x="1440372" y="1084673"/>
                </a:cubicBezTo>
                <a:lnTo>
                  <a:pt x="1445691" y="1073324"/>
                </a:lnTo>
                <a:cubicBezTo>
                  <a:pt x="1445705" y="1073325"/>
                  <a:pt x="1445874" y="1073352"/>
                  <a:pt x="1448352" y="1073729"/>
                </a:cubicBezTo>
                <a:lnTo>
                  <a:pt x="1466972" y="1076565"/>
                </a:lnTo>
                <a:cubicBezTo>
                  <a:pt x="1466976" y="1076580"/>
                  <a:pt x="1467033" y="1076732"/>
                  <a:pt x="1467732" y="1078593"/>
                </a:cubicBezTo>
                <a:lnTo>
                  <a:pt x="1473051" y="1092779"/>
                </a:lnTo>
                <a:cubicBezTo>
                  <a:pt x="1473072" y="1092780"/>
                  <a:pt x="1473966" y="1092855"/>
                  <a:pt x="1512572" y="1096022"/>
                </a:cubicBezTo>
                <a:cubicBezTo>
                  <a:pt x="1512572" y="1095992"/>
                  <a:pt x="1512572" y="1093697"/>
                  <a:pt x="1512572" y="911190"/>
                </a:cubicBezTo>
                <a:cubicBezTo>
                  <a:pt x="1512585" y="911190"/>
                  <a:pt x="1512764" y="911190"/>
                  <a:pt x="1515612" y="911190"/>
                </a:cubicBezTo>
                <a:lnTo>
                  <a:pt x="1536893" y="911190"/>
                </a:lnTo>
                <a:cubicBezTo>
                  <a:pt x="1536893" y="911157"/>
                  <a:pt x="1536893" y="908586"/>
                  <a:pt x="1536893" y="706902"/>
                </a:cubicBezTo>
                <a:cubicBezTo>
                  <a:pt x="1536905" y="706902"/>
                  <a:pt x="1537067" y="706902"/>
                  <a:pt x="1539552" y="706902"/>
                </a:cubicBezTo>
                <a:lnTo>
                  <a:pt x="1558173" y="706902"/>
                </a:lnTo>
                <a:cubicBezTo>
                  <a:pt x="1558173" y="706877"/>
                  <a:pt x="1558173" y="704768"/>
                  <a:pt x="1558173" y="535041"/>
                </a:cubicBezTo>
                <a:cubicBezTo>
                  <a:pt x="1564253" y="531798"/>
                  <a:pt x="1564253" y="531798"/>
                  <a:pt x="1564253" y="492885"/>
                </a:cubicBezTo>
                <a:cubicBezTo>
                  <a:pt x="1564263" y="492885"/>
                  <a:pt x="1564443" y="492885"/>
                  <a:pt x="1567293" y="492885"/>
                </a:cubicBezTo>
                <a:lnTo>
                  <a:pt x="1588574" y="492885"/>
                </a:lnTo>
                <a:cubicBezTo>
                  <a:pt x="1588590" y="492851"/>
                  <a:pt x="1589499" y="490800"/>
                  <a:pt x="1643294" y="369665"/>
                </a:cubicBezTo>
                <a:cubicBezTo>
                  <a:pt x="1643294" y="369644"/>
                  <a:pt x="1643345" y="366717"/>
                  <a:pt x="164937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2700"/>
          </a:p>
        </p:txBody>
      </p:sp>
      <p:sp>
        <p:nvSpPr>
          <p:cNvPr id="3466" name="Freeform: Shape 3465">
            <a:extLst>
              <a:ext uri="{FF2B5EF4-FFF2-40B4-BE49-F238E27FC236}">
                <a16:creationId xmlns:a16="http://schemas.microsoft.com/office/drawing/2014/main" id="{1153AC8D-C066-40BF-8568-B443364A7BF5}"/>
              </a:ext>
            </a:extLst>
          </p:cNvPr>
          <p:cNvSpPr>
            <a:spLocks/>
          </p:cNvSpPr>
          <p:nvPr/>
        </p:nvSpPr>
        <p:spPr bwMode="auto">
          <a:xfrm>
            <a:off x="6106582" y="5494430"/>
            <a:ext cx="6085418" cy="1121663"/>
          </a:xfrm>
          <a:custGeom>
            <a:avLst/>
            <a:gdLst>
              <a:gd name="connsiteX0" fmla="*/ 1649375 w 8882887"/>
              <a:gd name="connsiteY0" fmla="*/ 0 h 1682495"/>
              <a:gd name="connsiteX1" fmla="*/ 1652414 w 8882887"/>
              <a:gd name="connsiteY1" fmla="*/ 369665 h 1682495"/>
              <a:gd name="connsiteX2" fmla="*/ 1710174 w 8882887"/>
              <a:gd name="connsiteY2" fmla="*/ 489644 h 1682495"/>
              <a:gd name="connsiteX3" fmla="*/ 1713215 w 8882887"/>
              <a:gd name="connsiteY3" fmla="*/ 489644 h 1682495"/>
              <a:gd name="connsiteX4" fmla="*/ 1734495 w 8882887"/>
              <a:gd name="connsiteY4" fmla="*/ 489644 h 1682495"/>
              <a:gd name="connsiteX5" fmla="*/ 1734495 w 8882887"/>
              <a:gd name="connsiteY5" fmla="*/ 525312 h 1682495"/>
              <a:gd name="connsiteX6" fmla="*/ 1735256 w 8882887"/>
              <a:gd name="connsiteY6" fmla="*/ 526529 h 1682495"/>
              <a:gd name="connsiteX7" fmla="*/ 1740575 w 8882887"/>
              <a:gd name="connsiteY7" fmla="*/ 535041 h 1682495"/>
              <a:gd name="connsiteX8" fmla="*/ 1740575 w 8882887"/>
              <a:gd name="connsiteY8" fmla="*/ 706902 h 1682495"/>
              <a:gd name="connsiteX9" fmla="*/ 1743995 w 8882887"/>
              <a:gd name="connsiteY9" fmla="*/ 706902 h 1682495"/>
              <a:gd name="connsiteX10" fmla="*/ 1767936 w 8882887"/>
              <a:gd name="connsiteY10" fmla="*/ 706902 h 1682495"/>
              <a:gd name="connsiteX11" fmla="*/ 1767936 w 8882887"/>
              <a:gd name="connsiteY11" fmla="*/ 917675 h 1682495"/>
              <a:gd name="connsiteX12" fmla="*/ 1770216 w 8882887"/>
              <a:gd name="connsiteY12" fmla="*/ 917270 h 1682495"/>
              <a:gd name="connsiteX13" fmla="*/ 1786176 w 8882887"/>
              <a:gd name="connsiteY13" fmla="*/ 914433 h 1682495"/>
              <a:gd name="connsiteX14" fmla="*/ 1783136 w 8882887"/>
              <a:gd name="connsiteY14" fmla="*/ 1047381 h 1682495"/>
              <a:gd name="connsiteX15" fmla="*/ 1785416 w 8882887"/>
              <a:gd name="connsiteY15" fmla="*/ 1047788 h 1682495"/>
              <a:gd name="connsiteX16" fmla="*/ 1801376 w 8882887"/>
              <a:gd name="connsiteY16" fmla="*/ 1050624 h 1682495"/>
              <a:gd name="connsiteX17" fmla="*/ 1801755 w 8882887"/>
              <a:gd name="connsiteY17" fmla="*/ 1051841 h 1682495"/>
              <a:gd name="connsiteX18" fmla="*/ 1804416 w 8882887"/>
              <a:gd name="connsiteY18" fmla="*/ 1060353 h 1682495"/>
              <a:gd name="connsiteX19" fmla="*/ 1805556 w 8882887"/>
              <a:gd name="connsiteY19" fmla="*/ 1056705 h 1682495"/>
              <a:gd name="connsiteX20" fmla="*/ 1813536 w 8882887"/>
              <a:gd name="connsiteY20" fmla="*/ 1031169 h 1682495"/>
              <a:gd name="connsiteX21" fmla="*/ 1816196 w 8882887"/>
              <a:gd name="connsiteY21" fmla="*/ 1031169 h 1682495"/>
              <a:gd name="connsiteX22" fmla="*/ 1834817 w 8882887"/>
              <a:gd name="connsiteY22" fmla="*/ 1031169 h 1682495"/>
              <a:gd name="connsiteX23" fmla="*/ 1834817 w 8882887"/>
              <a:gd name="connsiteY23" fmla="*/ 1079808 h 1682495"/>
              <a:gd name="connsiteX24" fmla="*/ 1836336 w 8882887"/>
              <a:gd name="connsiteY24" fmla="*/ 1080620 h 1682495"/>
              <a:gd name="connsiteX25" fmla="*/ 1846977 w 8882887"/>
              <a:gd name="connsiteY25" fmla="*/ 1086294 h 1682495"/>
              <a:gd name="connsiteX26" fmla="*/ 1846977 w 8882887"/>
              <a:gd name="connsiteY26" fmla="*/ 1088321 h 1682495"/>
              <a:gd name="connsiteX27" fmla="*/ 1846977 w 8882887"/>
              <a:gd name="connsiteY27" fmla="*/ 1102508 h 1682495"/>
              <a:gd name="connsiteX28" fmla="*/ 1913858 w 8882887"/>
              <a:gd name="connsiteY28" fmla="*/ 1102508 h 1682495"/>
              <a:gd name="connsiteX29" fmla="*/ 1913858 w 8882887"/>
              <a:gd name="connsiteY29" fmla="*/ 1104129 h 1682495"/>
              <a:gd name="connsiteX30" fmla="*/ 1913858 w 8882887"/>
              <a:gd name="connsiteY30" fmla="*/ 1115478 h 1682495"/>
              <a:gd name="connsiteX31" fmla="*/ 1916897 w 8882887"/>
              <a:gd name="connsiteY31" fmla="*/ 1115478 h 1682495"/>
              <a:gd name="connsiteX32" fmla="*/ 1938177 w 8882887"/>
              <a:gd name="connsiteY32" fmla="*/ 1115478 h 1682495"/>
              <a:gd name="connsiteX33" fmla="*/ 1938177 w 8882887"/>
              <a:gd name="connsiteY33" fmla="*/ 1070081 h 1682495"/>
              <a:gd name="connsiteX34" fmla="*/ 2005058 w 8882887"/>
              <a:gd name="connsiteY34" fmla="*/ 1070081 h 1682495"/>
              <a:gd name="connsiteX35" fmla="*/ 2005058 w 8882887"/>
              <a:gd name="connsiteY35" fmla="*/ 1068054 h 1682495"/>
              <a:gd name="connsiteX36" fmla="*/ 2005058 w 8882887"/>
              <a:gd name="connsiteY36" fmla="*/ 1053867 h 1682495"/>
              <a:gd name="connsiteX37" fmla="*/ 2006579 w 8882887"/>
              <a:gd name="connsiteY37" fmla="*/ 1053867 h 1682495"/>
              <a:gd name="connsiteX38" fmla="*/ 2017218 w 8882887"/>
              <a:gd name="connsiteY38" fmla="*/ 1053867 h 1682495"/>
              <a:gd name="connsiteX39" fmla="*/ 2017218 w 8882887"/>
              <a:gd name="connsiteY39" fmla="*/ 1051031 h 1682495"/>
              <a:gd name="connsiteX40" fmla="*/ 2017218 w 8882887"/>
              <a:gd name="connsiteY40" fmla="*/ 1031169 h 1682495"/>
              <a:gd name="connsiteX41" fmla="*/ 2018358 w 8882887"/>
              <a:gd name="connsiteY41" fmla="*/ 1031169 h 1682495"/>
              <a:gd name="connsiteX42" fmla="*/ 2026338 w 8882887"/>
              <a:gd name="connsiteY42" fmla="*/ 1031169 h 1682495"/>
              <a:gd name="connsiteX43" fmla="*/ 2026338 w 8882887"/>
              <a:gd name="connsiteY43" fmla="*/ 1029548 h 1682495"/>
              <a:gd name="connsiteX44" fmla="*/ 2026338 w 8882887"/>
              <a:gd name="connsiteY44" fmla="*/ 1018197 h 1682495"/>
              <a:gd name="connsiteX45" fmla="*/ 2029379 w 8882887"/>
              <a:gd name="connsiteY45" fmla="*/ 1018197 h 1682495"/>
              <a:gd name="connsiteX46" fmla="*/ 2050659 w 8882887"/>
              <a:gd name="connsiteY46" fmla="*/ 1018197 h 1682495"/>
              <a:gd name="connsiteX47" fmla="*/ 2050659 w 8882887"/>
              <a:gd name="connsiteY47" fmla="*/ 1019819 h 1682495"/>
              <a:gd name="connsiteX48" fmla="*/ 2050659 w 8882887"/>
              <a:gd name="connsiteY48" fmla="*/ 1031169 h 1682495"/>
              <a:gd name="connsiteX49" fmla="*/ 2084099 w 8882887"/>
              <a:gd name="connsiteY49" fmla="*/ 1031169 h 1682495"/>
              <a:gd name="connsiteX50" fmla="*/ 2084099 w 8882887"/>
              <a:gd name="connsiteY50" fmla="*/ 1028331 h 1682495"/>
              <a:gd name="connsiteX51" fmla="*/ 2084099 w 8882887"/>
              <a:gd name="connsiteY51" fmla="*/ 1008470 h 1682495"/>
              <a:gd name="connsiteX52" fmla="*/ 2086760 w 8882887"/>
              <a:gd name="connsiteY52" fmla="*/ 1008470 h 1682495"/>
              <a:gd name="connsiteX53" fmla="*/ 2105379 w 8882887"/>
              <a:gd name="connsiteY53" fmla="*/ 1008470 h 1682495"/>
              <a:gd name="connsiteX54" fmla="*/ 2105379 w 8882887"/>
              <a:gd name="connsiteY54" fmla="*/ 1044140 h 1682495"/>
              <a:gd name="connsiteX55" fmla="*/ 2106900 w 8882887"/>
              <a:gd name="connsiteY55" fmla="*/ 1044140 h 1682495"/>
              <a:gd name="connsiteX56" fmla="*/ 2117540 w 8882887"/>
              <a:gd name="connsiteY56" fmla="*/ 1044140 h 1682495"/>
              <a:gd name="connsiteX57" fmla="*/ 2117540 w 8882887"/>
              <a:gd name="connsiteY57" fmla="*/ 1042518 h 1682495"/>
              <a:gd name="connsiteX58" fmla="*/ 2117540 w 8882887"/>
              <a:gd name="connsiteY58" fmla="*/ 1031169 h 1682495"/>
              <a:gd name="connsiteX59" fmla="*/ 2120199 w 8882887"/>
              <a:gd name="connsiteY59" fmla="*/ 1031169 h 1682495"/>
              <a:gd name="connsiteX60" fmla="*/ 2138820 w 8882887"/>
              <a:gd name="connsiteY60" fmla="*/ 1031169 h 1682495"/>
              <a:gd name="connsiteX61" fmla="*/ 2138820 w 8882887"/>
              <a:gd name="connsiteY61" fmla="*/ 1070081 h 1682495"/>
              <a:gd name="connsiteX62" fmla="*/ 2141861 w 8882887"/>
              <a:gd name="connsiteY62" fmla="*/ 1070081 h 1682495"/>
              <a:gd name="connsiteX63" fmla="*/ 2163140 w 8882887"/>
              <a:gd name="connsiteY63" fmla="*/ 1070081 h 1682495"/>
              <a:gd name="connsiteX64" fmla="*/ 2163140 w 8882887"/>
              <a:gd name="connsiteY64" fmla="*/ 1072512 h 1682495"/>
              <a:gd name="connsiteX65" fmla="*/ 2163140 w 8882887"/>
              <a:gd name="connsiteY65" fmla="*/ 1089537 h 1682495"/>
              <a:gd name="connsiteX66" fmla="*/ 2164280 w 8882887"/>
              <a:gd name="connsiteY66" fmla="*/ 1089537 h 1682495"/>
              <a:gd name="connsiteX67" fmla="*/ 2172261 w 8882887"/>
              <a:gd name="connsiteY67" fmla="*/ 1089537 h 1682495"/>
              <a:gd name="connsiteX68" fmla="*/ 2172261 w 8882887"/>
              <a:gd name="connsiteY68" fmla="*/ 1088321 h 1682495"/>
              <a:gd name="connsiteX69" fmla="*/ 2172261 w 8882887"/>
              <a:gd name="connsiteY69" fmla="*/ 1079808 h 1682495"/>
              <a:gd name="connsiteX70" fmla="*/ 2217861 w 8882887"/>
              <a:gd name="connsiteY70" fmla="*/ 1079808 h 1682495"/>
              <a:gd name="connsiteX71" fmla="*/ 2217861 w 8882887"/>
              <a:gd name="connsiteY71" fmla="*/ 1115478 h 1682495"/>
              <a:gd name="connsiteX72" fmla="*/ 2219381 w 8882887"/>
              <a:gd name="connsiteY72" fmla="*/ 1115478 h 1682495"/>
              <a:gd name="connsiteX73" fmla="*/ 2230022 w 8882887"/>
              <a:gd name="connsiteY73" fmla="*/ 1115478 h 1682495"/>
              <a:gd name="connsiteX74" fmla="*/ 2230022 w 8882887"/>
              <a:gd name="connsiteY74" fmla="*/ 1117100 h 1682495"/>
              <a:gd name="connsiteX75" fmla="*/ 2230022 w 8882887"/>
              <a:gd name="connsiteY75" fmla="*/ 1128449 h 1682495"/>
              <a:gd name="connsiteX76" fmla="*/ 2231162 w 8882887"/>
              <a:gd name="connsiteY76" fmla="*/ 1128449 h 1682495"/>
              <a:gd name="connsiteX77" fmla="*/ 2239142 w 8882887"/>
              <a:gd name="connsiteY77" fmla="*/ 1128449 h 1682495"/>
              <a:gd name="connsiteX78" fmla="*/ 2239142 w 8882887"/>
              <a:gd name="connsiteY78" fmla="*/ 1125206 h 1682495"/>
              <a:gd name="connsiteX79" fmla="*/ 2239142 w 8882887"/>
              <a:gd name="connsiteY79" fmla="*/ 1102508 h 1682495"/>
              <a:gd name="connsiteX80" fmla="*/ 2240661 w 8882887"/>
              <a:gd name="connsiteY80" fmla="*/ 1102508 h 1682495"/>
              <a:gd name="connsiteX81" fmla="*/ 2251302 w 8882887"/>
              <a:gd name="connsiteY81" fmla="*/ 1102508 h 1682495"/>
              <a:gd name="connsiteX82" fmla="*/ 2251302 w 8882887"/>
              <a:gd name="connsiteY82" fmla="*/ 1104129 h 1682495"/>
              <a:gd name="connsiteX83" fmla="*/ 2251302 w 8882887"/>
              <a:gd name="connsiteY83" fmla="*/ 1115478 h 1682495"/>
              <a:gd name="connsiteX84" fmla="*/ 2259282 w 8882887"/>
              <a:gd name="connsiteY84" fmla="*/ 1112489 h 1682495"/>
              <a:gd name="connsiteX85" fmla="*/ 2260422 w 8882887"/>
              <a:gd name="connsiteY85" fmla="*/ 1111019 h 1682495"/>
              <a:gd name="connsiteX86" fmla="*/ 2260422 w 8882887"/>
              <a:gd name="connsiteY86" fmla="*/ 1102508 h 1682495"/>
              <a:gd name="connsiteX87" fmla="*/ 2318183 w 8882887"/>
              <a:gd name="connsiteY87" fmla="*/ 1102508 h 1682495"/>
              <a:gd name="connsiteX88" fmla="*/ 2318183 w 8882887"/>
              <a:gd name="connsiteY88" fmla="*/ 1138176 h 1682495"/>
              <a:gd name="connsiteX89" fmla="*/ 2321222 w 8882887"/>
              <a:gd name="connsiteY89" fmla="*/ 1138176 h 1682495"/>
              <a:gd name="connsiteX90" fmla="*/ 2342502 w 8882887"/>
              <a:gd name="connsiteY90" fmla="*/ 1138176 h 1682495"/>
              <a:gd name="connsiteX91" fmla="*/ 2342502 w 8882887"/>
              <a:gd name="connsiteY91" fmla="*/ 1139798 h 1682495"/>
              <a:gd name="connsiteX92" fmla="*/ 2342502 w 8882887"/>
              <a:gd name="connsiteY92" fmla="*/ 1151147 h 1682495"/>
              <a:gd name="connsiteX93" fmla="*/ 2345163 w 8882887"/>
              <a:gd name="connsiteY93" fmla="*/ 1151147 h 1682495"/>
              <a:gd name="connsiteX94" fmla="*/ 2363783 w 8882887"/>
              <a:gd name="connsiteY94" fmla="*/ 1151147 h 1682495"/>
              <a:gd name="connsiteX95" fmla="*/ 2363783 w 8882887"/>
              <a:gd name="connsiteY95" fmla="*/ 1115478 h 1682495"/>
              <a:gd name="connsiteX96" fmla="*/ 2365302 w 8882887"/>
              <a:gd name="connsiteY96" fmla="*/ 1115478 h 1682495"/>
              <a:gd name="connsiteX97" fmla="*/ 2375943 w 8882887"/>
              <a:gd name="connsiteY97" fmla="*/ 1115478 h 1682495"/>
              <a:gd name="connsiteX98" fmla="*/ 2375943 w 8882887"/>
              <a:gd name="connsiteY98" fmla="*/ 1066838 h 1682495"/>
              <a:gd name="connsiteX99" fmla="*/ 2377463 w 8882887"/>
              <a:gd name="connsiteY99" fmla="*/ 1066838 h 1682495"/>
              <a:gd name="connsiteX100" fmla="*/ 2388104 w 8882887"/>
              <a:gd name="connsiteY100" fmla="*/ 1066838 h 1682495"/>
              <a:gd name="connsiteX101" fmla="*/ 2388104 w 8882887"/>
              <a:gd name="connsiteY101" fmla="*/ 1064001 h 1682495"/>
              <a:gd name="connsiteX102" fmla="*/ 2388104 w 8882887"/>
              <a:gd name="connsiteY102" fmla="*/ 1044140 h 1682495"/>
              <a:gd name="connsiteX103" fmla="*/ 2386203 w 8882887"/>
              <a:gd name="connsiteY103" fmla="*/ 1041707 h 1682495"/>
              <a:gd name="connsiteX104" fmla="*/ 2394183 w 8882887"/>
              <a:gd name="connsiteY104" fmla="*/ 1024683 h 1682495"/>
              <a:gd name="connsiteX105" fmla="*/ 2406344 w 8882887"/>
              <a:gd name="connsiteY105" fmla="*/ 1066838 h 1682495"/>
              <a:gd name="connsiteX106" fmla="*/ 2407484 w 8882887"/>
              <a:gd name="connsiteY106" fmla="*/ 1066838 h 1682495"/>
              <a:gd name="connsiteX107" fmla="*/ 2415464 w 8882887"/>
              <a:gd name="connsiteY107" fmla="*/ 1066838 h 1682495"/>
              <a:gd name="connsiteX108" fmla="*/ 2415464 w 8882887"/>
              <a:gd name="connsiteY108" fmla="*/ 907947 h 1682495"/>
              <a:gd name="connsiteX109" fmla="*/ 2417744 w 8882887"/>
              <a:gd name="connsiteY109" fmla="*/ 907947 h 1682495"/>
              <a:gd name="connsiteX110" fmla="*/ 2433704 w 8882887"/>
              <a:gd name="connsiteY110" fmla="*/ 907947 h 1682495"/>
              <a:gd name="connsiteX111" fmla="*/ 2433704 w 8882887"/>
              <a:gd name="connsiteY111" fmla="*/ 836609 h 1682495"/>
              <a:gd name="connsiteX112" fmla="*/ 2473224 w 8882887"/>
              <a:gd name="connsiteY112" fmla="*/ 836609 h 1682495"/>
              <a:gd name="connsiteX113" fmla="*/ 2473224 w 8882887"/>
              <a:gd name="connsiteY113" fmla="*/ 804182 h 1682495"/>
              <a:gd name="connsiteX114" fmla="*/ 2524905 w 8882887"/>
              <a:gd name="connsiteY114" fmla="*/ 804182 h 1682495"/>
              <a:gd name="connsiteX115" fmla="*/ 2524905 w 8882887"/>
              <a:gd name="connsiteY115" fmla="*/ 807830 h 1682495"/>
              <a:gd name="connsiteX116" fmla="*/ 2524905 w 8882887"/>
              <a:gd name="connsiteY116" fmla="*/ 833366 h 1682495"/>
              <a:gd name="connsiteX117" fmla="*/ 2528325 w 8882887"/>
              <a:gd name="connsiteY117" fmla="*/ 833366 h 1682495"/>
              <a:gd name="connsiteX118" fmla="*/ 2552265 w 8882887"/>
              <a:gd name="connsiteY118" fmla="*/ 833366 h 1682495"/>
              <a:gd name="connsiteX119" fmla="*/ 2552265 w 8882887"/>
              <a:gd name="connsiteY119" fmla="*/ 904704 h 1682495"/>
              <a:gd name="connsiteX120" fmla="*/ 2553785 w 8882887"/>
              <a:gd name="connsiteY120" fmla="*/ 904704 h 1682495"/>
              <a:gd name="connsiteX121" fmla="*/ 2564426 w 8882887"/>
              <a:gd name="connsiteY121" fmla="*/ 904704 h 1682495"/>
              <a:gd name="connsiteX122" fmla="*/ 2585706 w 8882887"/>
              <a:gd name="connsiteY122" fmla="*/ 911190 h 1682495"/>
              <a:gd name="connsiteX123" fmla="*/ 2585706 w 8882887"/>
              <a:gd name="connsiteY123" fmla="*/ 969558 h 1682495"/>
              <a:gd name="connsiteX124" fmla="*/ 2587226 w 8882887"/>
              <a:gd name="connsiteY124" fmla="*/ 969558 h 1682495"/>
              <a:gd name="connsiteX125" fmla="*/ 2597865 w 8882887"/>
              <a:gd name="connsiteY125" fmla="*/ 969558 h 1682495"/>
              <a:gd name="connsiteX126" fmla="*/ 2597865 w 8882887"/>
              <a:gd name="connsiteY126" fmla="*/ 971990 h 1682495"/>
              <a:gd name="connsiteX127" fmla="*/ 2597865 w 8882887"/>
              <a:gd name="connsiteY127" fmla="*/ 989013 h 1682495"/>
              <a:gd name="connsiteX128" fmla="*/ 2600906 w 8882887"/>
              <a:gd name="connsiteY128" fmla="*/ 989013 h 1682495"/>
              <a:gd name="connsiteX129" fmla="*/ 2622186 w 8882887"/>
              <a:gd name="connsiteY129" fmla="*/ 989013 h 1682495"/>
              <a:gd name="connsiteX130" fmla="*/ 2631306 w 8882887"/>
              <a:gd name="connsiteY130" fmla="*/ 998742 h 1682495"/>
              <a:gd name="connsiteX131" fmla="*/ 2631306 w 8882887"/>
              <a:gd name="connsiteY131" fmla="*/ 1031169 h 1682495"/>
              <a:gd name="connsiteX132" fmla="*/ 2634726 w 8882887"/>
              <a:gd name="connsiteY132" fmla="*/ 1031169 h 1682495"/>
              <a:gd name="connsiteX133" fmla="*/ 2658666 w 8882887"/>
              <a:gd name="connsiteY133" fmla="*/ 1031169 h 1682495"/>
              <a:gd name="connsiteX134" fmla="*/ 2658666 w 8882887"/>
              <a:gd name="connsiteY134" fmla="*/ 1032789 h 1682495"/>
              <a:gd name="connsiteX135" fmla="*/ 2658666 w 8882887"/>
              <a:gd name="connsiteY135" fmla="*/ 1044140 h 1682495"/>
              <a:gd name="connsiteX136" fmla="*/ 2660567 w 8882887"/>
              <a:gd name="connsiteY136" fmla="*/ 1044140 h 1682495"/>
              <a:gd name="connsiteX137" fmla="*/ 2673867 w 8882887"/>
              <a:gd name="connsiteY137" fmla="*/ 1044140 h 1682495"/>
              <a:gd name="connsiteX138" fmla="*/ 2673867 w 8882887"/>
              <a:gd name="connsiteY138" fmla="*/ 1047381 h 1682495"/>
              <a:gd name="connsiteX139" fmla="*/ 2673867 w 8882887"/>
              <a:gd name="connsiteY139" fmla="*/ 1070081 h 1682495"/>
              <a:gd name="connsiteX140" fmla="*/ 2679947 w 8882887"/>
              <a:gd name="connsiteY140" fmla="*/ 1067243 h 1682495"/>
              <a:gd name="connsiteX141" fmla="*/ 2679947 w 8882887"/>
              <a:gd name="connsiteY141" fmla="*/ 1047381 h 1682495"/>
              <a:gd name="connsiteX142" fmla="*/ 2681466 w 8882887"/>
              <a:gd name="connsiteY142" fmla="*/ 1047381 h 1682495"/>
              <a:gd name="connsiteX143" fmla="*/ 2692107 w 8882887"/>
              <a:gd name="connsiteY143" fmla="*/ 1047381 h 1682495"/>
              <a:gd name="connsiteX144" fmla="*/ 2692107 w 8882887"/>
              <a:gd name="connsiteY144" fmla="*/ 1049814 h 1682495"/>
              <a:gd name="connsiteX145" fmla="*/ 2692107 w 8882887"/>
              <a:gd name="connsiteY145" fmla="*/ 1066838 h 1682495"/>
              <a:gd name="connsiteX146" fmla="*/ 2693247 w 8882887"/>
              <a:gd name="connsiteY146" fmla="*/ 1066838 h 1682495"/>
              <a:gd name="connsiteX147" fmla="*/ 2701227 w 8882887"/>
              <a:gd name="connsiteY147" fmla="*/ 1066838 h 1682495"/>
              <a:gd name="connsiteX148" fmla="*/ 2774187 w 8882887"/>
              <a:gd name="connsiteY148" fmla="*/ 1060353 h 1682495"/>
              <a:gd name="connsiteX149" fmla="*/ 2774187 w 8882887"/>
              <a:gd name="connsiteY149" fmla="*/ 1062380 h 1682495"/>
              <a:gd name="connsiteX150" fmla="*/ 2774187 w 8882887"/>
              <a:gd name="connsiteY150" fmla="*/ 1076565 h 1682495"/>
              <a:gd name="connsiteX151" fmla="*/ 2775327 w 8882887"/>
              <a:gd name="connsiteY151" fmla="*/ 1076565 h 1682495"/>
              <a:gd name="connsiteX152" fmla="*/ 2783309 w 8882887"/>
              <a:gd name="connsiteY152" fmla="*/ 1076565 h 1682495"/>
              <a:gd name="connsiteX153" fmla="*/ 2783309 w 8882887"/>
              <a:gd name="connsiteY153" fmla="*/ 1079808 h 1682495"/>
              <a:gd name="connsiteX154" fmla="*/ 2783309 w 8882887"/>
              <a:gd name="connsiteY154" fmla="*/ 1102508 h 1682495"/>
              <a:gd name="connsiteX155" fmla="*/ 2786348 w 8882887"/>
              <a:gd name="connsiteY155" fmla="*/ 1100481 h 1682495"/>
              <a:gd name="connsiteX156" fmla="*/ 2807628 w 8882887"/>
              <a:gd name="connsiteY156" fmla="*/ 1086294 h 1682495"/>
              <a:gd name="connsiteX157" fmla="*/ 2816748 w 8882887"/>
              <a:gd name="connsiteY157" fmla="*/ 1024683 h 1682495"/>
              <a:gd name="connsiteX158" fmla="*/ 2817888 w 8882887"/>
              <a:gd name="connsiteY158" fmla="*/ 1024278 h 1682495"/>
              <a:gd name="connsiteX159" fmla="*/ 2825868 w 8882887"/>
              <a:gd name="connsiteY159" fmla="*/ 1021440 h 1682495"/>
              <a:gd name="connsiteX160" fmla="*/ 2828909 w 8882887"/>
              <a:gd name="connsiteY160" fmla="*/ 917675 h 1682495"/>
              <a:gd name="connsiteX161" fmla="*/ 2831949 w 8882887"/>
              <a:gd name="connsiteY161" fmla="*/ 1021440 h 1682495"/>
              <a:gd name="connsiteX162" fmla="*/ 2833089 w 8882887"/>
              <a:gd name="connsiteY162" fmla="*/ 1021845 h 1682495"/>
              <a:gd name="connsiteX163" fmla="*/ 2841069 w 8882887"/>
              <a:gd name="connsiteY163" fmla="*/ 1024683 h 1682495"/>
              <a:gd name="connsiteX164" fmla="*/ 2841069 w 8882887"/>
              <a:gd name="connsiteY164" fmla="*/ 894977 h 1682495"/>
              <a:gd name="connsiteX165" fmla="*/ 2847149 w 8882887"/>
              <a:gd name="connsiteY165" fmla="*/ 846336 h 1682495"/>
              <a:gd name="connsiteX166" fmla="*/ 2904909 w 8882887"/>
              <a:gd name="connsiteY166" fmla="*/ 846336 h 1682495"/>
              <a:gd name="connsiteX167" fmla="*/ 2904909 w 8882887"/>
              <a:gd name="connsiteY167" fmla="*/ 894977 h 1682495"/>
              <a:gd name="connsiteX168" fmla="*/ 2906049 w 8882887"/>
              <a:gd name="connsiteY168" fmla="*/ 894977 h 1682495"/>
              <a:gd name="connsiteX169" fmla="*/ 2914029 w 8882887"/>
              <a:gd name="connsiteY169" fmla="*/ 894977 h 1682495"/>
              <a:gd name="connsiteX170" fmla="*/ 2914029 w 8882887"/>
              <a:gd name="connsiteY170" fmla="*/ 771755 h 1682495"/>
              <a:gd name="connsiteX171" fmla="*/ 2916690 w 8882887"/>
              <a:gd name="connsiteY171" fmla="*/ 771755 h 1682495"/>
              <a:gd name="connsiteX172" fmla="*/ 2935310 w 8882887"/>
              <a:gd name="connsiteY172" fmla="*/ 771755 h 1682495"/>
              <a:gd name="connsiteX173" fmla="*/ 2935310 w 8882887"/>
              <a:gd name="connsiteY173" fmla="*/ 768918 h 1682495"/>
              <a:gd name="connsiteX174" fmla="*/ 2935310 w 8882887"/>
              <a:gd name="connsiteY174" fmla="*/ 749057 h 1682495"/>
              <a:gd name="connsiteX175" fmla="*/ 2968751 w 8882887"/>
              <a:gd name="connsiteY175" fmla="*/ 749057 h 1682495"/>
              <a:gd name="connsiteX176" fmla="*/ 2968751 w 8882887"/>
              <a:gd name="connsiteY176" fmla="*/ 747435 h 1682495"/>
              <a:gd name="connsiteX177" fmla="*/ 2968751 w 8882887"/>
              <a:gd name="connsiteY177" fmla="*/ 736086 h 1682495"/>
              <a:gd name="connsiteX178" fmla="*/ 2971410 w 8882887"/>
              <a:gd name="connsiteY178" fmla="*/ 736086 h 1682495"/>
              <a:gd name="connsiteX179" fmla="*/ 2990031 w 8882887"/>
              <a:gd name="connsiteY179" fmla="*/ 736086 h 1682495"/>
              <a:gd name="connsiteX180" fmla="*/ 2990031 w 8882887"/>
              <a:gd name="connsiteY180" fmla="*/ 737708 h 1682495"/>
              <a:gd name="connsiteX181" fmla="*/ 2990031 w 8882887"/>
              <a:gd name="connsiteY181" fmla="*/ 749057 h 1682495"/>
              <a:gd name="connsiteX182" fmla="*/ 2991171 w 8882887"/>
              <a:gd name="connsiteY182" fmla="*/ 749057 h 1682495"/>
              <a:gd name="connsiteX183" fmla="*/ 2999151 w 8882887"/>
              <a:gd name="connsiteY183" fmla="*/ 749057 h 1682495"/>
              <a:gd name="connsiteX184" fmla="*/ 3014351 w 8882887"/>
              <a:gd name="connsiteY184" fmla="*/ 742571 h 1682495"/>
              <a:gd name="connsiteX185" fmla="*/ 3020430 w 8882887"/>
              <a:gd name="connsiteY185" fmla="*/ 747435 h 1682495"/>
              <a:gd name="connsiteX186" fmla="*/ 3020430 w 8882887"/>
              <a:gd name="connsiteY186" fmla="*/ 736086 h 1682495"/>
              <a:gd name="connsiteX187" fmla="*/ 3023850 w 8882887"/>
              <a:gd name="connsiteY187" fmla="*/ 736086 h 1682495"/>
              <a:gd name="connsiteX188" fmla="*/ 3047792 w 8882887"/>
              <a:gd name="connsiteY188" fmla="*/ 736086 h 1682495"/>
              <a:gd name="connsiteX189" fmla="*/ 3047792 w 8882887"/>
              <a:gd name="connsiteY189" fmla="*/ 737708 h 1682495"/>
              <a:gd name="connsiteX190" fmla="*/ 3047792 w 8882887"/>
              <a:gd name="connsiteY190" fmla="*/ 749057 h 1682495"/>
              <a:gd name="connsiteX191" fmla="*/ 3093392 w 8882887"/>
              <a:gd name="connsiteY191" fmla="*/ 749057 h 1682495"/>
              <a:gd name="connsiteX192" fmla="*/ 3093392 w 8882887"/>
              <a:gd name="connsiteY192" fmla="*/ 751488 h 1682495"/>
              <a:gd name="connsiteX193" fmla="*/ 3093392 w 8882887"/>
              <a:gd name="connsiteY193" fmla="*/ 768513 h 1682495"/>
              <a:gd name="connsiteX194" fmla="*/ 3132912 w 8882887"/>
              <a:gd name="connsiteY194" fmla="*/ 768513 h 1682495"/>
              <a:gd name="connsiteX195" fmla="*/ 3132912 w 8882887"/>
              <a:gd name="connsiteY195" fmla="*/ 813909 h 1682495"/>
              <a:gd name="connsiteX196" fmla="*/ 3134052 w 8882887"/>
              <a:gd name="connsiteY196" fmla="*/ 813909 h 1682495"/>
              <a:gd name="connsiteX197" fmla="*/ 3142032 w 8882887"/>
              <a:gd name="connsiteY197" fmla="*/ 813909 h 1682495"/>
              <a:gd name="connsiteX198" fmla="*/ 3142032 w 8882887"/>
              <a:gd name="connsiteY198" fmla="*/ 815531 h 1682495"/>
              <a:gd name="connsiteX199" fmla="*/ 3142032 w 8882887"/>
              <a:gd name="connsiteY199" fmla="*/ 826881 h 1682495"/>
              <a:gd name="connsiteX200" fmla="*/ 3148113 w 8882887"/>
              <a:gd name="connsiteY200" fmla="*/ 872277 h 1682495"/>
              <a:gd name="connsiteX201" fmla="*/ 3149253 w 8882887"/>
              <a:gd name="connsiteY201" fmla="*/ 872277 h 1682495"/>
              <a:gd name="connsiteX202" fmla="*/ 3157233 w 8882887"/>
              <a:gd name="connsiteY202" fmla="*/ 872277 h 1682495"/>
              <a:gd name="connsiteX203" fmla="*/ 3157233 w 8882887"/>
              <a:gd name="connsiteY203" fmla="*/ 873494 h 1682495"/>
              <a:gd name="connsiteX204" fmla="*/ 3157233 w 8882887"/>
              <a:gd name="connsiteY204" fmla="*/ 882006 h 1682495"/>
              <a:gd name="connsiteX205" fmla="*/ 3158753 w 8882887"/>
              <a:gd name="connsiteY205" fmla="*/ 882006 h 1682495"/>
              <a:gd name="connsiteX206" fmla="*/ 3169392 w 8882887"/>
              <a:gd name="connsiteY206" fmla="*/ 882006 h 1682495"/>
              <a:gd name="connsiteX207" fmla="*/ 3169392 w 8882887"/>
              <a:gd name="connsiteY207" fmla="*/ 927404 h 1682495"/>
              <a:gd name="connsiteX208" fmla="*/ 3172433 w 8882887"/>
              <a:gd name="connsiteY208" fmla="*/ 927404 h 1682495"/>
              <a:gd name="connsiteX209" fmla="*/ 3193713 w 8882887"/>
              <a:gd name="connsiteY209" fmla="*/ 927404 h 1682495"/>
              <a:gd name="connsiteX210" fmla="*/ 3193713 w 8882887"/>
              <a:gd name="connsiteY210" fmla="*/ 963072 h 1682495"/>
              <a:gd name="connsiteX211" fmla="*/ 3196754 w 8882887"/>
              <a:gd name="connsiteY211" fmla="*/ 965504 h 1682495"/>
              <a:gd name="connsiteX212" fmla="*/ 3196754 w 8882887"/>
              <a:gd name="connsiteY212" fmla="*/ 982529 h 1682495"/>
              <a:gd name="connsiteX213" fmla="*/ 3197894 w 8882887"/>
              <a:gd name="connsiteY213" fmla="*/ 982529 h 1682495"/>
              <a:gd name="connsiteX214" fmla="*/ 3205874 w 8882887"/>
              <a:gd name="connsiteY214" fmla="*/ 982529 h 1682495"/>
              <a:gd name="connsiteX215" fmla="*/ 3205874 w 8882887"/>
              <a:gd name="connsiteY215" fmla="*/ 1018197 h 1682495"/>
              <a:gd name="connsiteX216" fmla="*/ 3207773 w 8882887"/>
              <a:gd name="connsiteY216" fmla="*/ 1018197 h 1682495"/>
              <a:gd name="connsiteX217" fmla="*/ 3221073 w 8882887"/>
              <a:gd name="connsiteY217" fmla="*/ 1018197 h 1682495"/>
              <a:gd name="connsiteX218" fmla="*/ 3224114 w 8882887"/>
              <a:gd name="connsiteY218" fmla="*/ 1024278 h 1682495"/>
              <a:gd name="connsiteX219" fmla="*/ 3224114 w 8882887"/>
              <a:gd name="connsiteY219" fmla="*/ 1044140 h 1682495"/>
              <a:gd name="connsiteX220" fmla="*/ 3226394 w 8882887"/>
              <a:gd name="connsiteY220" fmla="*/ 1041302 h 1682495"/>
              <a:gd name="connsiteX221" fmla="*/ 3242354 w 8882887"/>
              <a:gd name="connsiteY221" fmla="*/ 1021440 h 1682495"/>
              <a:gd name="connsiteX222" fmla="*/ 3284915 w 8882887"/>
              <a:gd name="connsiteY222" fmla="*/ 1021440 h 1682495"/>
              <a:gd name="connsiteX223" fmla="*/ 3284915 w 8882887"/>
              <a:gd name="connsiteY223" fmla="*/ 1151147 h 1682495"/>
              <a:gd name="connsiteX224" fmla="*/ 3286055 w 8882887"/>
              <a:gd name="connsiteY224" fmla="*/ 1151147 h 1682495"/>
              <a:gd name="connsiteX225" fmla="*/ 3294035 w 8882887"/>
              <a:gd name="connsiteY225" fmla="*/ 1151147 h 1682495"/>
              <a:gd name="connsiteX226" fmla="*/ 3295175 w 8882887"/>
              <a:gd name="connsiteY226" fmla="*/ 1149120 h 1682495"/>
              <a:gd name="connsiteX227" fmla="*/ 3303155 w 8882887"/>
              <a:gd name="connsiteY227" fmla="*/ 1134933 h 1682495"/>
              <a:gd name="connsiteX228" fmla="*/ 3303155 w 8882887"/>
              <a:gd name="connsiteY228" fmla="*/ 1137771 h 1682495"/>
              <a:gd name="connsiteX229" fmla="*/ 3303155 w 8882887"/>
              <a:gd name="connsiteY229" fmla="*/ 1157633 h 1682495"/>
              <a:gd name="connsiteX230" fmla="*/ 3309234 w 8882887"/>
              <a:gd name="connsiteY230" fmla="*/ 1089537 h 1682495"/>
              <a:gd name="connsiteX231" fmla="*/ 3310374 w 8882887"/>
              <a:gd name="connsiteY231" fmla="*/ 1089537 h 1682495"/>
              <a:gd name="connsiteX232" fmla="*/ 3318354 w 8882887"/>
              <a:gd name="connsiteY232" fmla="*/ 1089537 h 1682495"/>
              <a:gd name="connsiteX233" fmla="*/ 3318354 w 8882887"/>
              <a:gd name="connsiteY233" fmla="*/ 992256 h 1682495"/>
              <a:gd name="connsiteX234" fmla="*/ 3319875 w 8882887"/>
              <a:gd name="connsiteY234" fmla="*/ 992256 h 1682495"/>
              <a:gd name="connsiteX235" fmla="*/ 3330515 w 8882887"/>
              <a:gd name="connsiteY235" fmla="*/ 992256 h 1682495"/>
              <a:gd name="connsiteX236" fmla="*/ 3348755 w 8882887"/>
              <a:gd name="connsiteY236" fmla="*/ 927404 h 1682495"/>
              <a:gd name="connsiteX237" fmla="*/ 3350655 w 8882887"/>
              <a:gd name="connsiteY237" fmla="*/ 927404 h 1682495"/>
              <a:gd name="connsiteX238" fmla="*/ 3363956 w 8882887"/>
              <a:gd name="connsiteY238" fmla="*/ 927404 h 1682495"/>
              <a:gd name="connsiteX239" fmla="*/ 3379155 w 8882887"/>
              <a:gd name="connsiteY239" fmla="*/ 992256 h 1682495"/>
              <a:gd name="connsiteX240" fmla="*/ 3380675 w 8882887"/>
              <a:gd name="connsiteY240" fmla="*/ 992256 h 1682495"/>
              <a:gd name="connsiteX241" fmla="*/ 3391316 w 8882887"/>
              <a:gd name="connsiteY241" fmla="*/ 992256 h 1682495"/>
              <a:gd name="connsiteX242" fmla="*/ 3391316 w 8882887"/>
              <a:gd name="connsiteY242" fmla="*/ 1050624 h 1682495"/>
              <a:gd name="connsiteX243" fmla="*/ 3393975 w 8882887"/>
              <a:gd name="connsiteY243" fmla="*/ 1050624 h 1682495"/>
              <a:gd name="connsiteX244" fmla="*/ 3412596 w 8882887"/>
              <a:gd name="connsiteY244" fmla="*/ 1050624 h 1682495"/>
              <a:gd name="connsiteX245" fmla="*/ 3412596 w 8882887"/>
              <a:gd name="connsiteY245" fmla="*/ 1053867 h 1682495"/>
              <a:gd name="connsiteX246" fmla="*/ 3412596 w 8882887"/>
              <a:gd name="connsiteY246" fmla="*/ 1076565 h 1682495"/>
              <a:gd name="connsiteX247" fmla="*/ 3418676 w 8882887"/>
              <a:gd name="connsiteY247" fmla="*/ 1073324 h 1682495"/>
              <a:gd name="connsiteX248" fmla="*/ 3418676 w 8882887"/>
              <a:gd name="connsiteY248" fmla="*/ 1050624 h 1682495"/>
              <a:gd name="connsiteX249" fmla="*/ 3420956 w 8882887"/>
              <a:gd name="connsiteY249" fmla="*/ 1050624 h 1682495"/>
              <a:gd name="connsiteX250" fmla="*/ 3436916 w 8882887"/>
              <a:gd name="connsiteY250" fmla="*/ 1050624 h 1682495"/>
              <a:gd name="connsiteX251" fmla="*/ 3436916 w 8882887"/>
              <a:gd name="connsiteY251" fmla="*/ 1053056 h 1682495"/>
              <a:gd name="connsiteX252" fmla="*/ 3436916 w 8882887"/>
              <a:gd name="connsiteY252" fmla="*/ 1070081 h 1682495"/>
              <a:gd name="connsiteX253" fmla="*/ 3482517 w 8882887"/>
              <a:gd name="connsiteY253" fmla="*/ 1070081 h 1682495"/>
              <a:gd name="connsiteX254" fmla="*/ 3482517 w 8882887"/>
              <a:gd name="connsiteY254" fmla="*/ 1014956 h 1682495"/>
              <a:gd name="connsiteX255" fmla="*/ 3484416 w 8882887"/>
              <a:gd name="connsiteY255" fmla="*/ 1014956 h 1682495"/>
              <a:gd name="connsiteX256" fmla="*/ 3497717 w 8882887"/>
              <a:gd name="connsiteY256" fmla="*/ 1014956 h 1682495"/>
              <a:gd name="connsiteX257" fmla="*/ 3497717 w 8882887"/>
              <a:gd name="connsiteY257" fmla="*/ 1047381 h 1682495"/>
              <a:gd name="connsiteX258" fmla="*/ 3500757 w 8882887"/>
              <a:gd name="connsiteY258" fmla="*/ 998742 h 1682495"/>
              <a:gd name="connsiteX259" fmla="*/ 3534197 w 8882887"/>
              <a:gd name="connsiteY259" fmla="*/ 998742 h 1682495"/>
              <a:gd name="connsiteX260" fmla="*/ 3534197 w 8882887"/>
              <a:gd name="connsiteY260" fmla="*/ 996309 h 1682495"/>
              <a:gd name="connsiteX261" fmla="*/ 3534197 w 8882887"/>
              <a:gd name="connsiteY261" fmla="*/ 979286 h 1682495"/>
              <a:gd name="connsiteX262" fmla="*/ 3535337 w 8882887"/>
              <a:gd name="connsiteY262" fmla="*/ 979286 h 1682495"/>
              <a:gd name="connsiteX263" fmla="*/ 3543317 w 8882887"/>
              <a:gd name="connsiteY263" fmla="*/ 979286 h 1682495"/>
              <a:gd name="connsiteX264" fmla="*/ 3543317 w 8882887"/>
              <a:gd name="connsiteY264" fmla="*/ 976449 h 1682495"/>
              <a:gd name="connsiteX265" fmla="*/ 3543317 w 8882887"/>
              <a:gd name="connsiteY265" fmla="*/ 956588 h 1682495"/>
              <a:gd name="connsiteX266" fmla="*/ 3549398 w 8882887"/>
              <a:gd name="connsiteY266" fmla="*/ 966315 h 1682495"/>
              <a:gd name="connsiteX267" fmla="*/ 3552818 w 8882887"/>
              <a:gd name="connsiteY267" fmla="*/ 966315 h 1682495"/>
              <a:gd name="connsiteX268" fmla="*/ 3576758 w 8882887"/>
              <a:gd name="connsiteY268" fmla="*/ 966315 h 1682495"/>
              <a:gd name="connsiteX269" fmla="*/ 3576758 w 8882887"/>
              <a:gd name="connsiteY269" fmla="*/ 965099 h 1682495"/>
              <a:gd name="connsiteX270" fmla="*/ 3576758 w 8882887"/>
              <a:gd name="connsiteY270" fmla="*/ 956588 h 1682495"/>
              <a:gd name="connsiteX271" fmla="*/ 3577898 w 8882887"/>
              <a:gd name="connsiteY271" fmla="*/ 956588 h 1682495"/>
              <a:gd name="connsiteX272" fmla="*/ 3585878 w 8882887"/>
              <a:gd name="connsiteY272" fmla="*/ 956588 h 1682495"/>
              <a:gd name="connsiteX273" fmla="*/ 3585878 w 8882887"/>
              <a:gd name="connsiteY273" fmla="*/ 958614 h 1682495"/>
              <a:gd name="connsiteX274" fmla="*/ 3585878 w 8882887"/>
              <a:gd name="connsiteY274" fmla="*/ 972801 h 1682495"/>
              <a:gd name="connsiteX275" fmla="*/ 3643638 w 8882887"/>
              <a:gd name="connsiteY275" fmla="*/ 972801 h 1682495"/>
              <a:gd name="connsiteX276" fmla="*/ 3643638 w 8882887"/>
              <a:gd name="connsiteY276" fmla="*/ 1180331 h 1682495"/>
              <a:gd name="connsiteX277" fmla="*/ 3645918 w 8882887"/>
              <a:gd name="connsiteY277" fmla="*/ 1180331 h 1682495"/>
              <a:gd name="connsiteX278" fmla="*/ 3661878 w 8882887"/>
              <a:gd name="connsiteY278" fmla="*/ 1180331 h 1682495"/>
              <a:gd name="connsiteX279" fmla="*/ 3661878 w 8882887"/>
              <a:gd name="connsiteY279" fmla="*/ 1160876 h 1682495"/>
              <a:gd name="connsiteX280" fmla="*/ 3667959 w 8882887"/>
              <a:gd name="connsiteY280" fmla="*/ 1160876 h 1682495"/>
              <a:gd name="connsiteX281" fmla="*/ 3667959 w 8882887"/>
              <a:gd name="connsiteY281" fmla="*/ 1180331 h 1682495"/>
              <a:gd name="connsiteX282" fmla="*/ 3713559 w 8882887"/>
              <a:gd name="connsiteY282" fmla="*/ 1180331 h 1682495"/>
              <a:gd name="connsiteX283" fmla="*/ 3713559 w 8882887"/>
              <a:gd name="connsiteY283" fmla="*/ 1134933 h 1682495"/>
              <a:gd name="connsiteX284" fmla="*/ 3731799 w 8882887"/>
              <a:gd name="connsiteY284" fmla="*/ 1134933 h 1682495"/>
              <a:gd name="connsiteX285" fmla="*/ 3750039 w 8882887"/>
              <a:gd name="connsiteY285" fmla="*/ 1131692 h 1682495"/>
              <a:gd name="connsiteX286" fmla="*/ 3756120 w 8882887"/>
              <a:gd name="connsiteY286" fmla="*/ 1134933 h 1682495"/>
              <a:gd name="connsiteX287" fmla="*/ 3771320 w 8882887"/>
              <a:gd name="connsiteY287" fmla="*/ 1134933 h 1682495"/>
              <a:gd name="connsiteX288" fmla="*/ 3771320 w 8882887"/>
              <a:gd name="connsiteY288" fmla="*/ 1180331 h 1682495"/>
              <a:gd name="connsiteX289" fmla="*/ 3783480 w 8882887"/>
              <a:gd name="connsiteY289" fmla="*/ 1180331 h 1682495"/>
              <a:gd name="connsiteX290" fmla="*/ 3783480 w 8882887"/>
              <a:gd name="connsiteY290" fmla="*/ 1206273 h 1682495"/>
              <a:gd name="connsiteX291" fmla="*/ 3797484 w 8882887"/>
              <a:gd name="connsiteY291" fmla="*/ 1207631 h 1682495"/>
              <a:gd name="connsiteX292" fmla="*/ 3816921 w 8882887"/>
              <a:gd name="connsiteY292" fmla="*/ 1207631 h 1682495"/>
              <a:gd name="connsiteX293" fmla="*/ 3816921 w 8882887"/>
              <a:gd name="connsiteY293" fmla="*/ 1183574 h 1682495"/>
              <a:gd name="connsiteX294" fmla="*/ 3918855 w 8882887"/>
              <a:gd name="connsiteY294" fmla="*/ 1183574 h 1682495"/>
              <a:gd name="connsiteX295" fmla="*/ 3918855 w 8882887"/>
              <a:gd name="connsiteY295" fmla="*/ 1055694 h 1682495"/>
              <a:gd name="connsiteX296" fmla="*/ 4026867 w 8882887"/>
              <a:gd name="connsiteY296" fmla="*/ 1055694 h 1682495"/>
              <a:gd name="connsiteX297" fmla="*/ 4026867 w 8882887"/>
              <a:gd name="connsiteY297" fmla="*/ 1173846 h 1682495"/>
              <a:gd name="connsiteX298" fmla="*/ 4029723 w 8882887"/>
              <a:gd name="connsiteY298" fmla="*/ 1173846 h 1682495"/>
              <a:gd name="connsiteX299" fmla="*/ 4031586 w 8882887"/>
              <a:gd name="connsiteY299" fmla="*/ 1207631 h 1682495"/>
              <a:gd name="connsiteX300" fmla="*/ 4046100 w 8882887"/>
              <a:gd name="connsiteY300" fmla="*/ 1207631 h 1682495"/>
              <a:gd name="connsiteX301" fmla="*/ 4047963 w 8882887"/>
              <a:gd name="connsiteY301" fmla="*/ 1173846 h 1682495"/>
              <a:gd name="connsiteX302" fmla="*/ 4057083 w 8882887"/>
              <a:gd name="connsiteY302" fmla="*/ 1173846 h 1682495"/>
              <a:gd name="connsiteX303" fmla="*/ 4058946 w 8882887"/>
              <a:gd name="connsiteY303" fmla="*/ 1207631 h 1682495"/>
              <a:gd name="connsiteX304" fmla="*/ 4134879 w 8882887"/>
              <a:gd name="connsiteY304" fmla="*/ 1207631 h 1682495"/>
              <a:gd name="connsiteX305" fmla="*/ 4134879 w 8882887"/>
              <a:gd name="connsiteY305" fmla="*/ 963089 h 1682495"/>
              <a:gd name="connsiteX306" fmla="*/ 4430870 w 8882887"/>
              <a:gd name="connsiteY306" fmla="*/ 963089 h 1682495"/>
              <a:gd name="connsiteX307" fmla="*/ 4430870 w 8882887"/>
              <a:gd name="connsiteY307" fmla="*/ 1207631 h 1682495"/>
              <a:gd name="connsiteX308" fmla="*/ 4458915 w 8882887"/>
              <a:gd name="connsiteY308" fmla="*/ 1207631 h 1682495"/>
              <a:gd name="connsiteX309" fmla="*/ 4458915 w 8882887"/>
              <a:gd name="connsiteY309" fmla="*/ 1083591 h 1682495"/>
              <a:gd name="connsiteX310" fmla="*/ 4601595 w 8882887"/>
              <a:gd name="connsiteY310" fmla="*/ 1083591 h 1682495"/>
              <a:gd name="connsiteX311" fmla="*/ 4619491 w 8882887"/>
              <a:gd name="connsiteY311" fmla="*/ 606380 h 1682495"/>
              <a:gd name="connsiteX312" fmla="*/ 4601251 w 8882887"/>
              <a:gd name="connsiteY312" fmla="*/ 573953 h 1682495"/>
              <a:gd name="connsiteX313" fmla="*/ 4592131 w 8882887"/>
              <a:gd name="connsiteY313" fmla="*/ 567467 h 1682495"/>
              <a:gd name="connsiteX314" fmla="*/ 4604291 w 8882887"/>
              <a:gd name="connsiteY314" fmla="*/ 531798 h 1682495"/>
              <a:gd name="connsiteX315" fmla="*/ 4604291 w 8882887"/>
              <a:gd name="connsiteY315" fmla="*/ 505857 h 1682495"/>
              <a:gd name="connsiteX316" fmla="*/ 4625571 w 8882887"/>
              <a:gd name="connsiteY316" fmla="*/ 505857 h 1682495"/>
              <a:gd name="connsiteX317" fmla="*/ 4625571 w 8882887"/>
              <a:gd name="connsiteY317" fmla="*/ 473430 h 1682495"/>
              <a:gd name="connsiteX318" fmla="*/ 4628611 w 8882887"/>
              <a:gd name="connsiteY318" fmla="*/ 466944 h 1682495"/>
              <a:gd name="connsiteX319" fmla="*/ 4628611 w 8882887"/>
              <a:gd name="connsiteY319" fmla="*/ 350208 h 1682495"/>
              <a:gd name="connsiteX320" fmla="*/ 4625571 w 8882887"/>
              <a:gd name="connsiteY320" fmla="*/ 340481 h 1682495"/>
              <a:gd name="connsiteX321" fmla="*/ 4634691 w 8882887"/>
              <a:gd name="connsiteY321" fmla="*/ 330752 h 1682495"/>
              <a:gd name="connsiteX322" fmla="*/ 4634691 w 8882887"/>
              <a:gd name="connsiteY322" fmla="*/ 243200 h 1682495"/>
              <a:gd name="connsiteX323" fmla="*/ 4637731 w 8882887"/>
              <a:gd name="connsiteY323" fmla="*/ 236715 h 1682495"/>
              <a:gd name="connsiteX324" fmla="*/ 4637731 w 8882887"/>
              <a:gd name="connsiteY324" fmla="*/ 152406 h 1682495"/>
              <a:gd name="connsiteX325" fmla="*/ 4640771 w 8882887"/>
              <a:gd name="connsiteY325" fmla="*/ 123222 h 1682495"/>
              <a:gd name="connsiteX326" fmla="*/ 4646851 w 8882887"/>
              <a:gd name="connsiteY326" fmla="*/ 149163 h 1682495"/>
              <a:gd name="connsiteX327" fmla="*/ 4649891 w 8882887"/>
              <a:gd name="connsiteY327" fmla="*/ 236715 h 1682495"/>
              <a:gd name="connsiteX328" fmla="*/ 4652931 w 8882887"/>
              <a:gd name="connsiteY328" fmla="*/ 330752 h 1682495"/>
              <a:gd name="connsiteX329" fmla="*/ 4662051 w 8882887"/>
              <a:gd name="connsiteY329" fmla="*/ 340481 h 1682495"/>
              <a:gd name="connsiteX330" fmla="*/ 4659011 w 8882887"/>
              <a:gd name="connsiteY330" fmla="*/ 350208 h 1682495"/>
              <a:gd name="connsiteX331" fmla="*/ 4659011 w 8882887"/>
              <a:gd name="connsiteY331" fmla="*/ 466944 h 1682495"/>
              <a:gd name="connsiteX332" fmla="*/ 4662051 w 8882887"/>
              <a:gd name="connsiteY332" fmla="*/ 473430 h 1682495"/>
              <a:gd name="connsiteX333" fmla="*/ 4662051 w 8882887"/>
              <a:gd name="connsiteY333" fmla="*/ 505857 h 1682495"/>
              <a:gd name="connsiteX334" fmla="*/ 4683331 w 8882887"/>
              <a:gd name="connsiteY334" fmla="*/ 505857 h 1682495"/>
              <a:gd name="connsiteX335" fmla="*/ 4683331 w 8882887"/>
              <a:gd name="connsiteY335" fmla="*/ 531798 h 1682495"/>
              <a:gd name="connsiteX336" fmla="*/ 4695493 w 8882887"/>
              <a:gd name="connsiteY336" fmla="*/ 567467 h 1682495"/>
              <a:gd name="connsiteX337" fmla="*/ 4686373 w 8882887"/>
              <a:gd name="connsiteY337" fmla="*/ 573953 h 1682495"/>
              <a:gd name="connsiteX338" fmla="*/ 4668131 w 8882887"/>
              <a:gd name="connsiteY338" fmla="*/ 606380 h 1682495"/>
              <a:gd name="connsiteX339" fmla="*/ 4680291 w 8882887"/>
              <a:gd name="connsiteY339" fmla="*/ 985772 h 1682495"/>
              <a:gd name="connsiteX340" fmla="*/ 4777573 w 8882887"/>
              <a:gd name="connsiteY340" fmla="*/ 985772 h 1682495"/>
              <a:gd name="connsiteX341" fmla="*/ 4777573 w 8882887"/>
              <a:gd name="connsiteY341" fmla="*/ 1099265 h 1682495"/>
              <a:gd name="connsiteX342" fmla="*/ 4789733 w 8882887"/>
              <a:gd name="connsiteY342" fmla="*/ 1099265 h 1682495"/>
              <a:gd name="connsiteX343" fmla="*/ 4792773 w 8882887"/>
              <a:gd name="connsiteY343" fmla="*/ 1089537 h 1682495"/>
              <a:gd name="connsiteX344" fmla="*/ 4801893 w 8882887"/>
              <a:gd name="connsiteY344" fmla="*/ 1089537 h 1682495"/>
              <a:gd name="connsiteX345" fmla="*/ 4804935 w 8882887"/>
              <a:gd name="connsiteY345" fmla="*/ 1102508 h 1682495"/>
              <a:gd name="connsiteX346" fmla="*/ 4823175 w 8882887"/>
              <a:gd name="connsiteY346" fmla="*/ 1102508 h 1682495"/>
              <a:gd name="connsiteX347" fmla="*/ 4823175 w 8882887"/>
              <a:gd name="connsiteY347" fmla="*/ 1092779 h 1682495"/>
              <a:gd name="connsiteX348" fmla="*/ 4856613 w 8882887"/>
              <a:gd name="connsiteY348" fmla="*/ 1092779 h 1682495"/>
              <a:gd name="connsiteX349" fmla="*/ 4856613 w 8882887"/>
              <a:gd name="connsiteY349" fmla="*/ 1102508 h 1682495"/>
              <a:gd name="connsiteX350" fmla="*/ 4887015 w 8882887"/>
              <a:gd name="connsiteY350" fmla="*/ 1102508 h 1682495"/>
              <a:gd name="connsiteX351" fmla="*/ 4887015 w 8882887"/>
              <a:gd name="connsiteY351" fmla="*/ 1170603 h 1682495"/>
              <a:gd name="connsiteX352" fmla="*/ 4908295 w 8882887"/>
              <a:gd name="connsiteY352" fmla="*/ 1170603 h 1682495"/>
              <a:gd name="connsiteX353" fmla="*/ 4908295 w 8882887"/>
              <a:gd name="connsiteY353" fmla="*/ 1151147 h 1682495"/>
              <a:gd name="connsiteX354" fmla="*/ 4932615 w 8882887"/>
              <a:gd name="connsiteY354" fmla="*/ 1151147 h 1682495"/>
              <a:gd name="connsiteX355" fmla="*/ 4932615 w 8882887"/>
              <a:gd name="connsiteY355" fmla="*/ 882006 h 1682495"/>
              <a:gd name="connsiteX356" fmla="*/ 4941735 w 8882887"/>
              <a:gd name="connsiteY356" fmla="*/ 872277 h 1682495"/>
              <a:gd name="connsiteX357" fmla="*/ 5051177 w 8882887"/>
              <a:gd name="connsiteY357" fmla="*/ 872277 h 1682495"/>
              <a:gd name="connsiteX358" fmla="*/ 5051177 w 8882887"/>
              <a:gd name="connsiteY358" fmla="*/ 885249 h 1682495"/>
              <a:gd name="connsiteX359" fmla="*/ 5066377 w 8882887"/>
              <a:gd name="connsiteY359" fmla="*/ 885249 h 1682495"/>
              <a:gd name="connsiteX360" fmla="*/ 5066377 w 8882887"/>
              <a:gd name="connsiteY360" fmla="*/ 1057110 h 1682495"/>
              <a:gd name="connsiteX361" fmla="*/ 5099817 w 8882887"/>
              <a:gd name="connsiteY361" fmla="*/ 1057110 h 1682495"/>
              <a:gd name="connsiteX362" fmla="*/ 5099817 w 8882887"/>
              <a:gd name="connsiteY362" fmla="*/ 956588 h 1682495"/>
              <a:gd name="connsiteX363" fmla="*/ 5139339 w 8882887"/>
              <a:gd name="connsiteY363" fmla="*/ 956588 h 1682495"/>
              <a:gd name="connsiteX364" fmla="*/ 5145417 w 8882887"/>
              <a:gd name="connsiteY364" fmla="*/ 950102 h 1682495"/>
              <a:gd name="connsiteX365" fmla="*/ 5157579 w 8882887"/>
              <a:gd name="connsiteY365" fmla="*/ 950102 h 1682495"/>
              <a:gd name="connsiteX366" fmla="*/ 5163657 w 8882887"/>
              <a:gd name="connsiteY366" fmla="*/ 956588 h 1682495"/>
              <a:gd name="connsiteX367" fmla="*/ 5197099 w 8882887"/>
              <a:gd name="connsiteY367" fmla="*/ 956588 h 1682495"/>
              <a:gd name="connsiteX368" fmla="*/ 5197099 w 8882887"/>
              <a:gd name="connsiteY368" fmla="*/ 781484 h 1682495"/>
              <a:gd name="connsiteX369" fmla="*/ 5282219 w 8882887"/>
              <a:gd name="connsiteY369" fmla="*/ 765270 h 1682495"/>
              <a:gd name="connsiteX370" fmla="*/ 5282219 w 8882887"/>
              <a:gd name="connsiteY370" fmla="*/ 766892 h 1682495"/>
              <a:gd name="connsiteX371" fmla="*/ 5282219 w 8882887"/>
              <a:gd name="connsiteY371" fmla="*/ 778241 h 1682495"/>
              <a:gd name="connsiteX372" fmla="*/ 5321739 w 8882887"/>
              <a:gd name="connsiteY372" fmla="*/ 778241 h 1682495"/>
              <a:gd name="connsiteX373" fmla="*/ 5321739 w 8882887"/>
              <a:gd name="connsiteY373" fmla="*/ 1160876 h 1682495"/>
              <a:gd name="connsiteX374" fmla="*/ 5355181 w 8882887"/>
              <a:gd name="connsiteY374" fmla="*/ 1160876 h 1682495"/>
              <a:gd name="connsiteX375" fmla="*/ 5355181 w 8882887"/>
              <a:gd name="connsiteY375" fmla="*/ 1154390 h 1682495"/>
              <a:gd name="connsiteX376" fmla="*/ 5373421 w 8882887"/>
              <a:gd name="connsiteY376" fmla="*/ 1154390 h 1682495"/>
              <a:gd name="connsiteX377" fmla="*/ 5373421 w 8882887"/>
              <a:gd name="connsiteY377" fmla="*/ 1160876 h 1682495"/>
              <a:gd name="connsiteX378" fmla="*/ 5409901 w 8882887"/>
              <a:gd name="connsiteY378" fmla="*/ 1160876 h 1682495"/>
              <a:gd name="connsiteX379" fmla="*/ 5409901 w 8882887"/>
              <a:gd name="connsiteY379" fmla="*/ 1141419 h 1682495"/>
              <a:gd name="connsiteX380" fmla="*/ 5452461 w 8882887"/>
              <a:gd name="connsiteY380" fmla="*/ 1141419 h 1682495"/>
              <a:gd name="connsiteX381" fmla="*/ 5470701 w 8882887"/>
              <a:gd name="connsiteY381" fmla="*/ 1134933 h 1682495"/>
              <a:gd name="connsiteX382" fmla="*/ 5501103 w 8882887"/>
              <a:gd name="connsiteY382" fmla="*/ 1141419 h 1682495"/>
              <a:gd name="connsiteX383" fmla="*/ 5501103 w 8882887"/>
              <a:gd name="connsiteY383" fmla="*/ 1115478 h 1682495"/>
              <a:gd name="connsiteX384" fmla="*/ 5513263 w 8882887"/>
              <a:gd name="connsiteY384" fmla="*/ 1115478 h 1682495"/>
              <a:gd name="connsiteX385" fmla="*/ 5513263 w 8882887"/>
              <a:gd name="connsiteY385" fmla="*/ 1096022 h 1682495"/>
              <a:gd name="connsiteX386" fmla="*/ 5598383 w 8882887"/>
              <a:gd name="connsiteY386" fmla="*/ 1096022 h 1682495"/>
              <a:gd name="connsiteX387" fmla="*/ 5598383 w 8882887"/>
              <a:gd name="connsiteY387" fmla="*/ 1050624 h 1682495"/>
              <a:gd name="connsiteX388" fmla="*/ 5625743 w 8882887"/>
              <a:gd name="connsiteY388" fmla="*/ 1050624 h 1682495"/>
              <a:gd name="connsiteX389" fmla="*/ 5625743 w 8882887"/>
              <a:gd name="connsiteY389" fmla="*/ 1040897 h 1682495"/>
              <a:gd name="connsiteX390" fmla="*/ 5643983 w 8882887"/>
              <a:gd name="connsiteY390" fmla="*/ 1040897 h 1682495"/>
              <a:gd name="connsiteX391" fmla="*/ 5643983 w 8882887"/>
              <a:gd name="connsiteY391" fmla="*/ 1050624 h 1682495"/>
              <a:gd name="connsiteX392" fmla="*/ 5668303 w 8882887"/>
              <a:gd name="connsiteY392" fmla="*/ 1050624 h 1682495"/>
              <a:gd name="connsiteX393" fmla="*/ 5668303 w 8882887"/>
              <a:gd name="connsiteY393" fmla="*/ 1125206 h 1682495"/>
              <a:gd name="connsiteX394" fmla="*/ 5716945 w 8882887"/>
              <a:gd name="connsiteY394" fmla="*/ 1125206 h 1682495"/>
              <a:gd name="connsiteX395" fmla="*/ 5716945 w 8882887"/>
              <a:gd name="connsiteY395" fmla="*/ 1086294 h 1682495"/>
              <a:gd name="connsiteX396" fmla="*/ 5774705 w 8882887"/>
              <a:gd name="connsiteY396" fmla="*/ 1086294 h 1682495"/>
              <a:gd name="connsiteX397" fmla="*/ 5774705 w 8882887"/>
              <a:gd name="connsiteY397" fmla="*/ 1040897 h 1682495"/>
              <a:gd name="connsiteX398" fmla="*/ 5847667 w 8882887"/>
              <a:gd name="connsiteY398" fmla="*/ 1040897 h 1682495"/>
              <a:gd name="connsiteX399" fmla="*/ 5847667 w 8882887"/>
              <a:gd name="connsiteY399" fmla="*/ 1207631 h 1682495"/>
              <a:gd name="connsiteX400" fmla="*/ 5847667 w 8882887"/>
              <a:gd name="connsiteY400" fmla="*/ 1228299 h 1682495"/>
              <a:gd name="connsiteX401" fmla="*/ 5946479 w 8882887"/>
              <a:gd name="connsiteY401" fmla="*/ 1228299 h 1682495"/>
              <a:gd name="connsiteX402" fmla="*/ 5946479 w 8882887"/>
              <a:gd name="connsiteY402" fmla="*/ 1386957 h 1682495"/>
              <a:gd name="connsiteX403" fmla="*/ 5946479 w 8882887"/>
              <a:gd name="connsiteY403" fmla="*/ 1421828 h 1682495"/>
              <a:gd name="connsiteX404" fmla="*/ 5968919 w 8882887"/>
              <a:gd name="connsiteY404" fmla="*/ 1421828 h 1682495"/>
              <a:gd name="connsiteX405" fmla="*/ 5968919 w 8882887"/>
              <a:gd name="connsiteY405" fmla="*/ 1420085 h 1682495"/>
              <a:gd name="connsiteX406" fmla="*/ 5968919 w 8882887"/>
              <a:gd name="connsiteY406" fmla="*/ 1407881 h 1682495"/>
              <a:gd name="connsiteX407" fmla="*/ 6035789 w 8882887"/>
              <a:gd name="connsiteY407" fmla="*/ 1407881 h 1682495"/>
              <a:gd name="connsiteX408" fmla="*/ 6035789 w 8882887"/>
              <a:gd name="connsiteY408" fmla="*/ 1439262 h 1682495"/>
              <a:gd name="connsiteX409" fmla="*/ 6039131 w 8882887"/>
              <a:gd name="connsiteY409" fmla="*/ 1441007 h 1682495"/>
              <a:gd name="connsiteX410" fmla="*/ 6062537 w 8882887"/>
              <a:gd name="connsiteY410" fmla="*/ 1453211 h 1682495"/>
              <a:gd name="connsiteX411" fmla="*/ 6062537 w 8882887"/>
              <a:gd name="connsiteY411" fmla="*/ 1498541 h 1682495"/>
              <a:gd name="connsiteX412" fmla="*/ 6064627 w 8882887"/>
              <a:gd name="connsiteY412" fmla="*/ 1499414 h 1682495"/>
              <a:gd name="connsiteX413" fmla="*/ 6079255 w 8882887"/>
              <a:gd name="connsiteY413" fmla="*/ 1505516 h 1682495"/>
              <a:gd name="connsiteX414" fmla="*/ 6079255 w 8882887"/>
              <a:gd name="connsiteY414" fmla="*/ 1503773 h 1682495"/>
              <a:gd name="connsiteX415" fmla="*/ 6079255 w 8882887"/>
              <a:gd name="connsiteY415" fmla="*/ 1491567 h 1682495"/>
              <a:gd name="connsiteX416" fmla="*/ 6080927 w 8882887"/>
              <a:gd name="connsiteY416" fmla="*/ 1491567 h 1682495"/>
              <a:gd name="connsiteX417" fmla="*/ 6092629 w 8882887"/>
              <a:gd name="connsiteY417" fmla="*/ 1491567 h 1682495"/>
              <a:gd name="connsiteX418" fmla="*/ 6092629 w 8882887"/>
              <a:gd name="connsiteY418" fmla="*/ 1490259 h 1682495"/>
              <a:gd name="connsiteX419" fmla="*/ 6092629 w 8882887"/>
              <a:gd name="connsiteY419" fmla="*/ 1481106 h 1682495"/>
              <a:gd name="connsiteX420" fmla="*/ 6090957 w 8882887"/>
              <a:gd name="connsiteY420" fmla="*/ 1481106 h 1682495"/>
              <a:gd name="connsiteX421" fmla="*/ 6079255 w 8882887"/>
              <a:gd name="connsiteY421" fmla="*/ 1481106 h 1682495"/>
              <a:gd name="connsiteX422" fmla="*/ 6079255 w 8882887"/>
              <a:gd name="connsiteY422" fmla="*/ 1479363 h 1682495"/>
              <a:gd name="connsiteX423" fmla="*/ 6079255 w 8882887"/>
              <a:gd name="connsiteY423" fmla="*/ 1467159 h 1682495"/>
              <a:gd name="connsiteX424" fmla="*/ 6080927 w 8882887"/>
              <a:gd name="connsiteY424" fmla="*/ 1467159 h 1682495"/>
              <a:gd name="connsiteX425" fmla="*/ 6092629 w 8882887"/>
              <a:gd name="connsiteY425" fmla="*/ 1467159 h 1682495"/>
              <a:gd name="connsiteX426" fmla="*/ 6092629 w 8882887"/>
              <a:gd name="connsiteY426" fmla="*/ 1465415 h 1682495"/>
              <a:gd name="connsiteX427" fmla="*/ 6092629 w 8882887"/>
              <a:gd name="connsiteY427" fmla="*/ 1453211 h 1682495"/>
              <a:gd name="connsiteX428" fmla="*/ 6090957 w 8882887"/>
              <a:gd name="connsiteY428" fmla="*/ 1453211 h 1682495"/>
              <a:gd name="connsiteX429" fmla="*/ 6079255 w 8882887"/>
              <a:gd name="connsiteY429" fmla="*/ 1453211 h 1682495"/>
              <a:gd name="connsiteX430" fmla="*/ 6079255 w 8882887"/>
              <a:gd name="connsiteY430" fmla="*/ 1451468 h 1682495"/>
              <a:gd name="connsiteX431" fmla="*/ 6079255 w 8882887"/>
              <a:gd name="connsiteY431" fmla="*/ 1439262 h 1682495"/>
              <a:gd name="connsiteX432" fmla="*/ 6080927 w 8882887"/>
              <a:gd name="connsiteY432" fmla="*/ 1439262 h 1682495"/>
              <a:gd name="connsiteX433" fmla="*/ 6092629 w 8882887"/>
              <a:gd name="connsiteY433" fmla="*/ 1439262 h 1682495"/>
              <a:gd name="connsiteX434" fmla="*/ 6092629 w 8882887"/>
              <a:gd name="connsiteY434" fmla="*/ 1437956 h 1682495"/>
              <a:gd name="connsiteX435" fmla="*/ 6092629 w 8882887"/>
              <a:gd name="connsiteY435" fmla="*/ 1428803 h 1682495"/>
              <a:gd name="connsiteX436" fmla="*/ 6090957 w 8882887"/>
              <a:gd name="connsiteY436" fmla="*/ 1428803 h 1682495"/>
              <a:gd name="connsiteX437" fmla="*/ 6079255 w 8882887"/>
              <a:gd name="connsiteY437" fmla="*/ 1428803 h 1682495"/>
              <a:gd name="connsiteX438" fmla="*/ 6079255 w 8882887"/>
              <a:gd name="connsiteY438" fmla="*/ 1427058 h 1682495"/>
              <a:gd name="connsiteX439" fmla="*/ 6079255 w 8882887"/>
              <a:gd name="connsiteY439" fmla="*/ 1414854 h 1682495"/>
              <a:gd name="connsiteX440" fmla="*/ 6080927 w 8882887"/>
              <a:gd name="connsiteY440" fmla="*/ 1414854 h 1682495"/>
              <a:gd name="connsiteX441" fmla="*/ 6092629 w 8882887"/>
              <a:gd name="connsiteY441" fmla="*/ 1414854 h 1682495"/>
              <a:gd name="connsiteX442" fmla="*/ 6092629 w 8882887"/>
              <a:gd name="connsiteY442" fmla="*/ 1413111 h 1682495"/>
              <a:gd name="connsiteX443" fmla="*/ 6092629 w 8882887"/>
              <a:gd name="connsiteY443" fmla="*/ 1400906 h 1682495"/>
              <a:gd name="connsiteX444" fmla="*/ 6090957 w 8882887"/>
              <a:gd name="connsiteY444" fmla="*/ 1400906 h 1682495"/>
              <a:gd name="connsiteX445" fmla="*/ 6079255 w 8882887"/>
              <a:gd name="connsiteY445" fmla="*/ 1400906 h 1682495"/>
              <a:gd name="connsiteX446" fmla="*/ 6079255 w 8882887"/>
              <a:gd name="connsiteY446" fmla="*/ 1399599 h 1682495"/>
              <a:gd name="connsiteX447" fmla="*/ 6079255 w 8882887"/>
              <a:gd name="connsiteY447" fmla="*/ 1390445 h 1682495"/>
              <a:gd name="connsiteX448" fmla="*/ 6080927 w 8882887"/>
              <a:gd name="connsiteY448" fmla="*/ 1390445 h 1682495"/>
              <a:gd name="connsiteX449" fmla="*/ 6092629 w 8882887"/>
              <a:gd name="connsiteY449" fmla="*/ 1390445 h 1682495"/>
              <a:gd name="connsiteX450" fmla="*/ 6092629 w 8882887"/>
              <a:gd name="connsiteY450" fmla="*/ 1388702 h 1682495"/>
              <a:gd name="connsiteX451" fmla="*/ 6092629 w 8882887"/>
              <a:gd name="connsiteY451" fmla="*/ 1376498 h 1682495"/>
              <a:gd name="connsiteX452" fmla="*/ 6090957 w 8882887"/>
              <a:gd name="connsiteY452" fmla="*/ 1376498 h 1682495"/>
              <a:gd name="connsiteX453" fmla="*/ 6079255 w 8882887"/>
              <a:gd name="connsiteY453" fmla="*/ 1376498 h 1682495"/>
              <a:gd name="connsiteX454" fmla="*/ 6079255 w 8882887"/>
              <a:gd name="connsiteY454" fmla="*/ 1374755 h 1682495"/>
              <a:gd name="connsiteX455" fmla="*/ 6079255 w 8882887"/>
              <a:gd name="connsiteY455" fmla="*/ 1362549 h 1682495"/>
              <a:gd name="connsiteX456" fmla="*/ 6080927 w 8882887"/>
              <a:gd name="connsiteY456" fmla="*/ 1362549 h 1682495"/>
              <a:gd name="connsiteX457" fmla="*/ 6092629 w 8882887"/>
              <a:gd name="connsiteY457" fmla="*/ 1362549 h 1682495"/>
              <a:gd name="connsiteX458" fmla="*/ 6092629 w 8882887"/>
              <a:gd name="connsiteY458" fmla="*/ 1360806 h 1682495"/>
              <a:gd name="connsiteX459" fmla="*/ 6092629 w 8882887"/>
              <a:gd name="connsiteY459" fmla="*/ 1348602 h 1682495"/>
              <a:gd name="connsiteX460" fmla="*/ 6090957 w 8882887"/>
              <a:gd name="connsiteY460" fmla="*/ 1348602 h 1682495"/>
              <a:gd name="connsiteX461" fmla="*/ 6079255 w 8882887"/>
              <a:gd name="connsiteY461" fmla="*/ 1348602 h 1682495"/>
              <a:gd name="connsiteX462" fmla="*/ 6079255 w 8882887"/>
              <a:gd name="connsiteY462" fmla="*/ 1347294 h 1682495"/>
              <a:gd name="connsiteX463" fmla="*/ 6079255 w 8882887"/>
              <a:gd name="connsiteY463" fmla="*/ 1338141 h 1682495"/>
              <a:gd name="connsiteX464" fmla="*/ 6080927 w 8882887"/>
              <a:gd name="connsiteY464" fmla="*/ 1338141 h 1682495"/>
              <a:gd name="connsiteX465" fmla="*/ 6092629 w 8882887"/>
              <a:gd name="connsiteY465" fmla="*/ 1338141 h 1682495"/>
              <a:gd name="connsiteX466" fmla="*/ 6092629 w 8882887"/>
              <a:gd name="connsiteY466" fmla="*/ 1336397 h 1682495"/>
              <a:gd name="connsiteX467" fmla="*/ 6092629 w 8882887"/>
              <a:gd name="connsiteY467" fmla="*/ 1324193 h 1682495"/>
              <a:gd name="connsiteX468" fmla="*/ 6090957 w 8882887"/>
              <a:gd name="connsiteY468" fmla="*/ 1324193 h 1682495"/>
              <a:gd name="connsiteX469" fmla="*/ 6079255 w 8882887"/>
              <a:gd name="connsiteY469" fmla="*/ 1324193 h 1682495"/>
              <a:gd name="connsiteX470" fmla="*/ 6079255 w 8882887"/>
              <a:gd name="connsiteY470" fmla="*/ 1322450 h 1682495"/>
              <a:gd name="connsiteX471" fmla="*/ 6079255 w 8882887"/>
              <a:gd name="connsiteY471" fmla="*/ 1310244 h 1682495"/>
              <a:gd name="connsiteX472" fmla="*/ 6080927 w 8882887"/>
              <a:gd name="connsiteY472" fmla="*/ 1310244 h 1682495"/>
              <a:gd name="connsiteX473" fmla="*/ 6092629 w 8882887"/>
              <a:gd name="connsiteY473" fmla="*/ 1310244 h 1682495"/>
              <a:gd name="connsiteX474" fmla="*/ 6092629 w 8882887"/>
              <a:gd name="connsiteY474" fmla="*/ 1308938 h 1682495"/>
              <a:gd name="connsiteX475" fmla="*/ 6092629 w 8882887"/>
              <a:gd name="connsiteY475" fmla="*/ 1299785 h 1682495"/>
              <a:gd name="connsiteX476" fmla="*/ 6090957 w 8882887"/>
              <a:gd name="connsiteY476" fmla="*/ 1299785 h 1682495"/>
              <a:gd name="connsiteX477" fmla="*/ 6079255 w 8882887"/>
              <a:gd name="connsiteY477" fmla="*/ 1299785 h 1682495"/>
              <a:gd name="connsiteX478" fmla="*/ 6079255 w 8882887"/>
              <a:gd name="connsiteY478" fmla="*/ 1298040 h 1682495"/>
              <a:gd name="connsiteX479" fmla="*/ 6079255 w 8882887"/>
              <a:gd name="connsiteY479" fmla="*/ 1285836 h 1682495"/>
              <a:gd name="connsiteX480" fmla="*/ 6080927 w 8882887"/>
              <a:gd name="connsiteY480" fmla="*/ 1285836 h 1682495"/>
              <a:gd name="connsiteX481" fmla="*/ 6092629 w 8882887"/>
              <a:gd name="connsiteY481" fmla="*/ 1285836 h 1682495"/>
              <a:gd name="connsiteX482" fmla="*/ 6092629 w 8882887"/>
              <a:gd name="connsiteY482" fmla="*/ 1284093 h 1682495"/>
              <a:gd name="connsiteX483" fmla="*/ 6092629 w 8882887"/>
              <a:gd name="connsiteY483" fmla="*/ 1271888 h 1682495"/>
              <a:gd name="connsiteX484" fmla="*/ 6090957 w 8882887"/>
              <a:gd name="connsiteY484" fmla="*/ 1271888 h 1682495"/>
              <a:gd name="connsiteX485" fmla="*/ 6079255 w 8882887"/>
              <a:gd name="connsiteY485" fmla="*/ 1271888 h 1682495"/>
              <a:gd name="connsiteX486" fmla="*/ 6079255 w 8882887"/>
              <a:gd name="connsiteY486" fmla="*/ 1270145 h 1682495"/>
              <a:gd name="connsiteX487" fmla="*/ 6079255 w 8882887"/>
              <a:gd name="connsiteY487" fmla="*/ 1257941 h 1682495"/>
              <a:gd name="connsiteX488" fmla="*/ 6080927 w 8882887"/>
              <a:gd name="connsiteY488" fmla="*/ 1257941 h 1682495"/>
              <a:gd name="connsiteX489" fmla="*/ 6092629 w 8882887"/>
              <a:gd name="connsiteY489" fmla="*/ 1257941 h 1682495"/>
              <a:gd name="connsiteX490" fmla="*/ 6092629 w 8882887"/>
              <a:gd name="connsiteY490" fmla="*/ 1256633 h 1682495"/>
              <a:gd name="connsiteX491" fmla="*/ 6092629 w 8882887"/>
              <a:gd name="connsiteY491" fmla="*/ 1247480 h 1682495"/>
              <a:gd name="connsiteX492" fmla="*/ 6090957 w 8882887"/>
              <a:gd name="connsiteY492" fmla="*/ 1247480 h 1682495"/>
              <a:gd name="connsiteX493" fmla="*/ 6079255 w 8882887"/>
              <a:gd name="connsiteY493" fmla="*/ 1247480 h 1682495"/>
              <a:gd name="connsiteX494" fmla="*/ 6079255 w 8882887"/>
              <a:gd name="connsiteY494" fmla="*/ 1245737 h 1682495"/>
              <a:gd name="connsiteX495" fmla="*/ 6079255 w 8882887"/>
              <a:gd name="connsiteY495" fmla="*/ 1233531 h 1682495"/>
              <a:gd name="connsiteX496" fmla="*/ 6080927 w 8882887"/>
              <a:gd name="connsiteY496" fmla="*/ 1233531 h 1682495"/>
              <a:gd name="connsiteX497" fmla="*/ 6092629 w 8882887"/>
              <a:gd name="connsiteY497" fmla="*/ 1233531 h 1682495"/>
              <a:gd name="connsiteX498" fmla="*/ 6092629 w 8882887"/>
              <a:gd name="connsiteY498" fmla="*/ 1231788 h 1682495"/>
              <a:gd name="connsiteX499" fmla="*/ 6092629 w 8882887"/>
              <a:gd name="connsiteY499" fmla="*/ 1219584 h 1682495"/>
              <a:gd name="connsiteX500" fmla="*/ 6090957 w 8882887"/>
              <a:gd name="connsiteY500" fmla="*/ 1219584 h 1682495"/>
              <a:gd name="connsiteX501" fmla="*/ 6079255 w 8882887"/>
              <a:gd name="connsiteY501" fmla="*/ 1219584 h 1682495"/>
              <a:gd name="connsiteX502" fmla="*/ 6079255 w 8882887"/>
              <a:gd name="connsiteY502" fmla="*/ 1217840 h 1682495"/>
              <a:gd name="connsiteX503" fmla="*/ 6079255 w 8882887"/>
              <a:gd name="connsiteY503" fmla="*/ 1205636 h 1682495"/>
              <a:gd name="connsiteX504" fmla="*/ 6080927 w 8882887"/>
              <a:gd name="connsiteY504" fmla="*/ 1205636 h 1682495"/>
              <a:gd name="connsiteX505" fmla="*/ 6092629 w 8882887"/>
              <a:gd name="connsiteY505" fmla="*/ 1205636 h 1682495"/>
              <a:gd name="connsiteX506" fmla="*/ 6092629 w 8882887"/>
              <a:gd name="connsiteY506" fmla="*/ 1204328 h 1682495"/>
              <a:gd name="connsiteX507" fmla="*/ 6092629 w 8882887"/>
              <a:gd name="connsiteY507" fmla="*/ 1195175 h 1682495"/>
              <a:gd name="connsiteX508" fmla="*/ 6090957 w 8882887"/>
              <a:gd name="connsiteY508" fmla="*/ 1195175 h 1682495"/>
              <a:gd name="connsiteX509" fmla="*/ 6079255 w 8882887"/>
              <a:gd name="connsiteY509" fmla="*/ 1195175 h 1682495"/>
              <a:gd name="connsiteX510" fmla="*/ 6079255 w 8882887"/>
              <a:gd name="connsiteY510" fmla="*/ 1193432 h 1682495"/>
              <a:gd name="connsiteX511" fmla="*/ 6079255 w 8882887"/>
              <a:gd name="connsiteY511" fmla="*/ 1181226 h 1682495"/>
              <a:gd name="connsiteX512" fmla="*/ 6080927 w 8882887"/>
              <a:gd name="connsiteY512" fmla="*/ 1181226 h 1682495"/>
              <a:gd name="connsiteX513" fmla="*/ 6092629 w 8882887"/>
              <a:gd name="connsiteY513" fmla="*/ 1181226 h 1682495"/>
              <a:gd name="connsiteX514" fmla="*/ 6090957 w 8882887"/>
              <a:gd name="connsiteY514" fmla="*/ 1178612 h 1682495"/>
              <a:gd name="connsiteX515" fmla="*/ 6079255 w 8882887"/>
              <a:gd name="connsiteY515" fmla="*/ 1160306 h 1682495"/>
              <a:gd name="connsiteX516" fmla="*/ 6079255 w 8882887"/>
              <a:gd name="connsiteY516" fmla="*/ 1104513 h 1682495"/>
              <a:gd name="connsiteX517" fmla="*/ 6303271 w 8882887"/>
              <a:gd name="connsiteY517" fmla="*/ 1104513 h 1682495"/>
              <a:gd name="connsiteX518" fmla="*/ 6323331 w 8882887"/>
              <a:gd name="connsiteY518" fmla="*/ 1135896 h 1682495"/>
              <a:gd name="connsiteX519" fmla="*/ 6323331 w 8882887"/>
              <a:gd name="connsiteY519" fmla="*/ 1205636 h 1682495"/>
              <a:gd name="connsiteX520" fmla="*/ 6321659 w 8882887"/>
              <a:gd name="connsiteY520" fmla="*/ 1205636 h 1682495"/>
              <a:gd name="connsiteX521" fmla="*/ 6309957 w 8882887"/>
              <a:gd name="connsiteY521" fmla="*/ 1205636 h 1682495"/>
              <a:gd name="connsiteX522" fmla="*/ 6309957 w 8882887"/>
              <a:gd name="connsiteY522" fmla="*/ 1207379 h 1682495"/>
              <a:gd name="connsiteX523" fmla="*/ 6309957 w 8882887"/>
              <a:gd name="connsiteY523" fmla="*/ 1219584 h 1682495"/>
              <a:gd name="connsiteX524" fmla="*/ 6311629 w 8882887"/>
              <a:gd name="connsiteY524" fmla="*/ 1219584 h 1682495"/>
              <a:gd name="connsiteX525" fmla="*/ 6323331 w 8882887"/>
              <a:gd name="connsiteY525" fmla="*/ 1219584 h 1682495"/>
              <a:gd name="connsiteX526" fmla="*/ 6323331 w 8882887"/>
              <a:gd name="connsiteY526" fmla="*/ 1221327 h 1682495"/>
              <a:gd name="connsiteX527" fmla="*/ 6323331 w 8882887"/>
              <a:gd name="connsiteY527" fmla="*/ 1233531 h 1682495"/>
              <a:gd name="connsiteX528" fmla="*/ 6321659 w 8882887"/>
              <a:gd name="connsiteY528" fmla="*/ 1233531 h 1682495"/>
              <a:gd name="connsiteX529" fmla="*/ 6309957 w 8882887"/>
              <a:gd name="connsiteY529" fmla="*/ 1233531 h 1682495"/>
              <a:gd name="connsiteX530" fmla="*/ 6309957 w 8882887"/>
              <a:gd name="connsiteY530" fmla="*/ 1235274 h 1682495"/>
              <a:gd name="connsiteX531" fmla="*/ 6309957 w 8882887"/>
              <a:gd name="connsiteY531" fmla="*/ 1247480 h 1682495"/>
              <a:gd name="connsiteX532" fmla="*/ 6311629 w 8882887"/>
              <a:gd name="connsiteY532" fmla="*/ 1247480 h 1682495"/>
              <a:gd name="connsiteX533" fmla="*/ 6323331 w 8882887"/>
              <a:gd name="connsiteY533" fmla="*/ 1247480 h 1682495"/>
              <a:gd name="connsiteX534" fmla="*/ 6323331 w 8882887"/>
              <a:gd name="connsiteY534" fmla="*/ 1248788 h 1682495"/>
              <a:gd name="connsiteX535" fmla="*/ 6323331 w 8882887"/>
              <a:gd name="connsiteY535" fmla="*/ 1257941 h 1682495"/>
              <a:gd name="connsiteX536" fmla="*/ 6321659 w 8882887"/>
              <a:gd name="connsiteY536" fmla="*/ 1257941 h 1682495"/>
              <a:gd name="connsiteX537" fmla="*/ 6309957 w 8882887"/>
              <a:gd name="connsiteY537" fmla="*/ 1257941 h 1682495"/>
              <a:gd name="connsiteX538" fmla="*/ 6309957 w 8882887"/>
              <a:gd name="connsiteY538" fmla="*/ 1259684 h 1682495"/>
              <a:gd name="connsiteX539" fmla="*/ 6309957 w 8882887"/>
              <a:gd name="connsiteY539" fmla="*/ 1271888 h 1682495"/>
              <a:gd name="connsiteX540" fmla="*/ 6311629 w 8882887"/>
              <a:gd name="connsiteY540" fmla="*/ 1271888 h 1682495"/>
              <a:gd name="connsiteX541" fmla="*/ 6323331 w 8882887"/>
              <a:gd name="connsiteY541" fmla="*/ 1271888 h 1682495"/>
              <a:gd name="connsiteX542" fmla="*/ 6323331 w 8882887"/>
              <a:gd name="connsiteY542" fmla="*/ 1273632 h 1682495"/>
              <a:gd name="connsiteX543" fmla="*/ 6323331 w 8882887"/>
              <a:gd name="connsiteY543" fmla="*/ 1285836 h 1682495"/>
              <a:gd name="connsiteX544" fmla="*/ 6321659 w 8882887"/>
              <a:gd name="connsiteY544" fmla="*/ 1285836 h 1682495"/>
              <a:gd name="connsiteX545" fmla="*/ 6309957 w 8882887"/>
              <a:gd name="connsiteY545" fmla="*/ 1285836 h 1682495"/>
              <a:gd name="connsiteX546" fmla="*/ 6309957 w 8882887"/>
              <a:gd name="connsiteY546" fmla="*/ 1287579 h 1682495"/>
              <a:gd name="connsiteX547" fmla="*/ 6309957 w 8882887"/>
              <a:gd name="connsiteY547" fmla="*/ 1299785 h 1682495"/>
              <a:gd name="connsiteX548" fmla="*/ 6311629 w 8882887"/>
              <a:gd name="connsiteY548" fmla="*/ 1299785 h 1682495"/>
              <a:gd name="connsiteX549" fmla="*/ 6323331 w 8882887"/>
              <a:gd name="connsiteY549" fmla="*/ 1299785 h 1682495"/>
              <a:gd name="connsiteX550" fmla="*/ 6323331 w 8882887"/>
              <a:gd name="connsiteY550" fmla="*/ 1301091 h 1682495"/>
              <a:gd name="connsiteX551" fmla="*/ 6323331 w 8882887"/>
              <a:gd name="connsiteY551" fmla="*/ 1310244 h 1682495"/>
              <a:gd name="connsiteX552" fmla="*/ 6321659 w 8882887"/>
              <a:gd name="connsiteY552" fmla="*/ 1310244 h 1682495"/>
              <a:gd name="connsiteX553" fmla="*/ 6309957 w 8882887"/>
              <a:gd name="connsiteY553" fmla="*/ 1310244 h 1682495"/>
              <a:gd name="connsiteX554" fmla="*/ 6309957 w 8882887"/>
              <a:gd name="connsiteY554" fmla="*/ 1311989 h 1682495"/>
              <a:gd name="connsiteX555" fmla="*/ 6309957 w 8882887"/>
              <a:gd name="connsiteY555" fmla="*/ 1324193 h 1682495"/>
              <a:gd name="connsiteX556" fmla="*/ 6311629 w 8882887"/>
              <a:gd name="connsiteY556" fmla="*/ 1324193 h 1682495"/>
              <a:gd name="connsiteX557" fmla="*/ 6323331 w 8882887"/>
              <a:gd name="connsiteY557" fmla="*/ 1324193 h 1682495"/>
              <a:gd name="connsiteX558" fmla="*/ 6323331 w 8882887"/>
              <a:gd name="connsiteY558" fmla="*/ 1325936 h 1682495"/>
              <a:gd name="connsiteX559" fmla="*/ 6323331 w 8882887"/>
              <a:gd name="connsiteY559" fmla="*/ 1338141 h 1682495"/>
              <a:gd name="connsiteX560" fmla="*/ 6321659 w 8882887"/>
              <a:gd name="connsiteY560" fmla="*/ 1338141 h 1682495"/>
              <a:gd name="connsiteX561" fmla="*/ 6309957 w 8882887"/>
              <a:gd name="connsiteY561" fmla="*/ 1338141 h 1682495"/>
              <a:gd name="connsiteX562" fmla="*/ 6309957 w 8882887"/>
              <a:gd name="connsiteY562" fmla="*/ 1339448 h 1682495"/>
              <a:gd name="connsiteX563" fmla="*/ 6309957 w 8882887"/>
              <a:gd name="connsiteY563" fmla="*/ 1348602 h 1682495"/>
              <a:gd name="connsiteX564" fmla="*/ 6311629 w 8882887"/>
              <a:gd name="connsiteY564" fmla="*/ 1348602 h 1682495"/>
              <a:gd name="connsiteX565" fmla="*/ 6323331 w 8882887"/>
              <a:gd name="connsiteY565" fmla="*/ 1348602 h 1682495"/>
              <a:gd name="connsiteX566" fmla="*/ 6323331 w 8882887"/>
              <a:gd name="connsiteY566" fmla="*/ 1350345 h 1682495"/>
              <a:gd name="connsiteX567" fmla="*/ 6323331 w 8882887"/>
              <a:gd name="connsiteY567" fmla="*/ 1362549 h 1682495"/>
              <a:gd name="connsiteX568" fmla="*/ 6321659 w 8882887"/>
              <a:gd name="connsiteY568" fmla="*/ 1362549 h 1682495"/>
              <a:gd name="connsiteX569" fmla="*/ 6309957 w 8882887"/>
              <a:gd name="connsiteY569" fmla="*/ 1362549 h 1682495"/>
              <a:gd name="connsiteX570" fmla="*/ 6309957 w 8882887"/>
              <a:gd name="connsiteY570" fmla="*/ 1364292 h 1682495"/>
              <a:gd name="connsiteX571" fmla="*/ 6309957 w 8882887"/>
              <a:gd name="connsiteY571" fmla="*/ 1376498 h 1682495"/>
              <a:gd name="connsiteX572" fmla="*/ 6311629 w 8882887"/>
              <a:gd name="connsiteY572" fmla="*/ 1376498 h 1682495"/>
              <a:gd name="connsiteX573" fmla="*/ 6323331 w 8882887"/>
              <a:gd name="connsiteY573" fmla="*/ 1376498 h 1682495"/>
              <a:gd name="connsiteX574" fmla="*/ 6323331 w 8882887"/>
              <a:gd name="connsiteY574" fmla="*/ 1378241 h 1682495"/>
              <a:gd name="connsiteX575" fmla="*/ 6323331 w 8882887"/>
              <a:gd name="connsiteY575" fmla="*/ 1390445 h 1682495"/>
              <a:gd name="connsiteX576" fmla="*/ 6321659 w 8882887"/>
              <a:gd name="connsiteY576" fmla="*/ 1390445 h 1682495"/>
              <a:gd name="connsiteX577" fmla="*/ 6309957 w 8882887"/>
              <a:gd name="connsiteY577" fmla="*/ 1390445 h 1682495"/>
              <a:gd name="connsiteX578" fmla="*/ 6309957 w 8882887"/>
              <a:gd name="connsiteY578" fmla="*/ 1391753 h 1682495"/>
              <a:gd name="connsiteX579" fmla="*/ 6309957 w 8882887"/>
              <a:gd name="connsiteY579" fmla="*/ 1400906 h 1682495"/>
              <a:gd name="connsiteX580" fmla="*/ 6311629 w 8882887"/>
              <a:gd name="connsiteY580" fmla="*/ 1400906 h 1682495"/>
              <a:gd name="connsiteX581" fmla="*/ 6323331 w 8882887"/>
              <a:gd name="connsiteY581" fmla="*/ 1400906 h 1682495"/>
              <a:gd name="connsiteX582" fmla="*/ 6323331 w 8882887"/>
              <a:gd name="connsiteY582" fmla="*/ 1402650 h 1682495"/>
              <a:gd name="connsiteX583" fmla="*/ 6323331 w 8882887"/>
              <a:gd name="connsiteY583" fmla="*/ 1414854 h 1682495"/>
              <a:gd name="connsiteX584" fmla="*/ 6321659 w 8882887"/>
              <a:gd name="connsiteY584" fmla="*/ 1414854 h 1682495"/>
              <a:gd name="connsiteX585" fmla="*/ 6309957 w 8882887"/>
              <a:gd name="connsiteY585" fmla="*/ 1414854 h 1682495"/>
              <a:gd name="connsiteX586" fmla="*/ 6309957 w 8882887"/>
              <a:gd name="connsiteY586" fmla="*/ 1416597 h 1682495"/>
              <a:gd name="connsiteX587" fmla="*/ 6309957 w 8882887"/>
              <a:gd name="connsiteY587" fmla="*/ 1428803 h 1682495"/>
              <a:gd name="connsiteX588" fmla="*/ 6311629 w 8882887"/>
              <a:gd name="connsiteY588" fmla="*/ 1428803 h 1682495"/>
              <a:gd name="connsiteX589" fmla="*/ 6323331 w 8882887"/>
              <a:gd name="connsiteY589" fmla="*/ 1428803 h 1682495"/>
              <a:gd name="connsiteX590" fmla="*/ 6323331 w 8882887"/>
              <a:gd name="connsiteY590" fmla="*/ 1430109 h 1682495"/>
              <a:gd name="connsiteX591" fmla="*/ 6323331 w 8882887"/>
              <a:gd name="connsiteY591" fmla="*/ 1439262 h 1682495"/>
              <a:gd name="connsiteX592" fmla="*/ 6321659 w 8882887"/>
              <a:gd name="connsiteY592" fmla="*/ 1439262 h 1682495"/>
              <a:gd name="connsiteX593" fmla="*/ 6309957 w 8882887"/>
              <a:gd name="connsiteY593" fmla="*/ 1439262 h 1682495"/>
              <a:gd name="connsiteX594" fmla="*/ 6309957 w 8882887"/>
              <a:gd name="connsiteY594" fmla="*/ 1441007 h 1682495"/>
              <a:gd name="connsiteX595" fmla="*/ 6309957 w 8882887"/>
              <a:gd name="connsiteY595" fmla="*/ 1453211 h 1682495"/>
              <a:gd name="connsiteX596" fmla="*/ 6311629 w 8882887"/>
              <a:gd name="connsiteY596" fmla="*/ 1453211 h 1682495"/>
              <a:gd name="connsiteX597" fmla="*/ 6323331 w 8882887"/>
              <a:gd name="connsiteY597" fmla="*/ 1453211 h 1682495"/>
              <a:gd name="connsiteX598" fmla="*/ 6323331 w 8882887"/>
              <a:gd name="connsiteY598" fmla="*/ 1454954 h 1682495"/>
              <a:gd name="connsiteX599" fmla="*/ 6323331 w 8882887"/>
              <a:gd name="connsiteY599" fmla="*/ 1467159 h 1682495"/>
              <a:gd name="connsiteX600" fmla="*/ 6321659 w 8882887"/>
              <a:gd name="connsiteY600" fmla="*/ 1467159 h 1682495"/>
              <a:gd name="connsiteX601" fmla="*/ 6309957 w 8882887"/>
              <a:gd name="connsiteY601" fmla="*/ 1467159 h 1682495"/>
              <a:gd name="connsiteX602" fmla="*/ 6309957 w 8882887"/>
              <a:gd name="connsiteY602" fmla="*/ 1468902 h 1682495"/>
              <a:gd name="connsiteX603" fmla="*/ 6309957 w 8882887"/>
              <a:gd name="connsiteY603" fmla="*/ 1481106 h 1682495"/>
              <a:gd name="connsiteX604" fmla="*/ 6311629 w 8882887"/>
              <a:gd name="connsiteY604" fmla="*/ 1481106 h 1682495"/>
              <a:gd name="connsiteX605" fmla="*/ 6323331 w 8882887"/>
              <a:gd name="connsiteY605" fmla="*/ 1481106 h 1682495"/>
              <a:gd name="connsiteX606" fmla="*/ 6323331 w 8882887"/>
              <a:gd name="connsiteY606" fmla="*/ 1482414 h 1682495"/>
              <a:gd name="connsiteX607" fmla="*/ 6323331 w 8882887"/>
              <a:gd name="connsiteY607" fmla="*/ 1491567 h 1682495"/>
              <a:gd name="connsiteX608" fmla="*/ 6321659 w 8882887"/>
              <a:gd name="connsiteY608" fmla="*/ 1491567 h 1682495"/>
              <a:gd name="connsiteX609" fmla="*/ 6309957 w 8882887"/>
              <a:gd name="connsiteY609" fmla="*/ 1491567 h 1682495"/>
              <a:gd name="connsiteX610" fmla="*/ 6309957 w 8882887"/>
              <a:gd name="connsiteY610" fmla="*/ 1493310 h 1682495"/>
              <a:gd name="connsiteX611" fmla="*/ 6309957 w 8882887"/>
              <a:gd name="connsiteY611" fmla="*/ 1505516 h 1682495"/>
              <a:gd name="connsiteX612" fmla="*/ 6346735 w 8882887"/>
              <a:gd name="connsiteY612" fmla="*/ 1536899 h 1682495"/>
              <a:gd name="connsiteX613" fmla="*/ 6345065 w 8882887"/>
              <a:gd name="connsiteY613" fmla="*/ 1543872 h 1682495"/>
              <a:gd name="connsiteX614" fmla="*/ 6333361 w 8882887"/>
              <a:gd name="connsiteY614" fmla="*/ 1543872 h 1682495"/>
              <a:gd name="connsiteX615" fmla="*/ 6333361 w 8882887"/>
              <a:gd name="connsiteY615" fmla="*/ 1582229 h 1682495"/>
              <a:gd name="connsiteX616" fmla="*/ 6335035 w 8882887"/>
              <a:gd name="connsiteY616" fmla="*/ 1582229 h 1682495"/>
              <a:gd name="connsiteX617" fmla="*/ 6346735 w 8882887"/>
              <a:gd name="connsiteY617" fmla="*/ 1582229 h 1682495"/>
              <a:gd name="connsiteX618" fmla="*/ 6346735 w 8882887"/>
              <a:gd name="connsiteY618" fmla="*/ 1580049 h 1682495"/>
              <a:gd name="connsiteX619" fmla="*/ 6346735 w 8882887"/>
              <a:gd name="connsiteY619" fmla="*/ 1564794 h 1682495"/>
              <a:gd name="connsiteX620" fmla="*/ 6348407 w 8882887"/>
              <a:gd name="connsiteY620" fmla="*/ 1563923 h 1682495"/>
              <a:gd name="connsiteX621" fmla="*/ 6360109 w 8882887"/>
              <a:gd name="connsiteY621" fmla="*/ 1557821 h 1682495"/>
              <a:gd name="connsiteX622" fmla="*/ 6363035 w 8882887"/>
              <a:gd name="connsiteY622" fmla="*/ 1557821 h 1682495"/>
              <a:gd name="connsiteX623" fmla="*/ 6383515 w 8882887"/>
              <a:gd name="connsiteY623" fmla="*/ 1557821 h 1682495"/>
              <a:gd name="connsiteX624" fmla="*/ 6383515 w 8882887"/>
              <a:gd name="connsiteY624" fmla="*/ 1559564 h 1682495"/>
              <a:gd name="connsiteX625" fmla="*/ 6383515 w 8882887"/>
              <a:gd name="connsiteY625" fmla="*/ 1571768 h 1682495"/>
              <a:gd name="connsiteX626" fmla="*/ 6386023 w 8882887"/>
              <a:gd name="connsiteY626" fmla="*/ 1571768 h 1682495"/>
              <a:gd name="connsiteX627" fmla="*/ 6403577 w 8882887"/>
              <a:gd name="connsiteY627" fmla="*/ 1571768 h 1682495"/>
              <a:gd name="connsiteX628" fmla="*/ 6405247 w 8882887"/>
              <a:gd name="connsiteY628" fmla="*/ 1578741 h 1682495"/>
              <a:gd name="connsiteX629" fmla="*/ 6416951 w 8882887"/>
              <a:gd name="connsiteY629" fmla="*/ 1578741 h 1682495"/>
              <a:gd name="connsiteX630" fmla="*/ 6453729 w 8882887"/>
              <a:gd name="connsiteY630" fmla="*/ 1627559 h 1682495"/>
              <a:gd name="connsiteX631" fmla="*/ 6453729 w 8882887"/>
              <a:gd name="connsiteY631" fmla="*/ 1679864 h 1682495"/>
              <a:gd name="connsiteX632" fmla="*/ 6455399 w 8882887"/>
              <a:gd name="connsiteY632" fmla="*/ 1679864 h 1682495"/>
              <a:gd name="connsiteX633" fmla="*/ 6467103 w 8882887"/>
              <a:gd name="connsiteY633" fmla="*/ 1679864 h 1682495"/>
              <a:gd name="connsiteX634" fmla="*/ 6467103 w 8882887"/>
              <a:gd name="connsiteY634" fmla="*/ 1676813 h 1682495"/>
              <a:gd name="connsiteX635" fmla="*/ 6467103 w 8882887"/>
              <a:gd name="connsiteY635" fmla="*/ 1655456 h 1682495"/>
              <a:gd name="connsiteX636" fmla="*/ 6468357 w 8882887"/>
              <a:gd name="connsiteY636" fmla="*/ 1655456 h 1682495"/>
              <a:gd name="connsiteX637" fmla="*/ 6477133 w 8882887"/>
              <a:gd name="connsiteY637" fmla="*/ 1655456 h 1682495"/>
              <a:gd name="connsiteX638" fmla="*/ 6477133 w 8882887"/>
              <a:gd name="connsiteY638" fmla="*/ 1657199 h 1682495"/>
              <a:gd name="connsiteX639" fmla="*/ 6477133 w 8882887"/>
              <a:gd name="connsiteY639" fmla="*/ 1669403 h 1682495"/>
              <a:gd name="connsiteX640" fmla="*/ 6490507 w 8882887"/>
              <a:gd name="connsiteY640" fmla="*/ 1596177 h 1682495"/>
              <a:gd name="connsiteX641" fmla="*/ 6547347 w 8882887"/>
              <a:gd name="connsiteY641" fmla="*/ 1596177 h 1682495"/>
              <a:gd name="connsiteX642" fmla="*/ 6547347 w 8882887"/>
              <a:gd name="connsiteY642" fmla="*/ 1484594 h 1682495"/>
              <a:gd name="connsiteX643" fmla="*/ 6600843 w 8882887"/>
              <a:gd name="connsiteY643" fmla="*/ 1484594 h 1682495"/>
              <a:gd name="connsiteX644" fmla="*/ 6600843 w 8882887"/>
              <a:gd name="connsiteY644" fmla="*/ 1483286 h 1682495"/>
              <a:gd name="connsiteX645" fmla="*/ 6600843 w 8882887"/>
              <a:gd name="connsiteY645" fmla="*/ 1474133 h 1682495"/>
              <a:gd name="connsiteX646" fmla="*/ 6634279 w 8882887"/>
              <a:gd name="connsiteY646" fmla="*/ 1474133 h 1682495"/>
              <a:gd name="connsiteX647" fmla="*/ 6634279 w 8882887"/>
              <a:gd name="connsiteY647" fmla="*/ 1414854 h 1682495"/>
              <a:gd name="connsiteX648" fmla="*/ 6627591 w 8882887"/>
              <a:gd name="connsiteY648" fmla="*/ 1412238 h 1682495"/>
              <a:gd name="connsiteX649" fmla="*/ 6627591 w 8882887"/>
              <a:gd name="connsiteY649" fmla="*/ 1393932 h 1682495"/>
              <a:gd name="connsiteX650" fmla="*/ 6634279 w 8882887"/>
              <a:gd name="connsiteY650" fmla="*/ 1397420 h 1682495"/>
              <a:gd name="connsiteX651" fmla="*/ 6640967 w 8882887"/>
              <a:gd name="connsiteY651" fmla="*/ 1362549 h 1682495"/>
              <a:gd name="connsiteX652" fmla="*/ 6647653 w 8882887"/>
              <a:gd name="connsiteY652" fmla="*/ 1397420 h 1682495"/>
              <a:gd name="connsiteX653" fmla="*/ 6651415 w 8882887"/>
              <a:gd name="connsiteY653" fmla="*/ 1392624 h 1682495"/>
              <a:gd name="connsiteX654" fmla="*/ 6654341 w 8882887"/>
              <a:gd name="connsiteY654" fmla="*/ 1383471 h 1682495"/>
              <a:gd name="connsiteX655" fmla="*/ 6655175 w 8882887"/>
              <a:gd name="connsiteY655" fmla="*/ 1381728 h 1682495"/>
              <a:gd name="connsiteX656" fmla="*/ 6661027 w 8882887"/>
              <a:gd name="connsiteY656" fmla="*/ 1369523 h 1682495"/>
              <a:gd name="connsiteX657" fmla="*/ 6661863 w 8882887"/>
              <a:gd name="connsiteY657" fmla="*/ 1367780 h 1682495"/>
              <a:gd name="connsiteX658" fmla="*/ 6667715 w 8882887"/>
              <a:gd name="connsiteY658" fmla="*/ 1355576 h 1682495"/>
              <a:gd name="connsiteX659" fmla="*/ 6669803 w 8882887"/>
              <a:gd name="connsiteY659" fmla="*/ 1354268 h 1682495"/>
              <a:gd name="connsiteX660" fmla="*/ 6684431 w 8882887"/>
              <a:gd name="connsiteY660" fmla="*/ 1345115 h 1682495"/>
              <a:gd name="connsiteX661" fmla="*/ 6686939 w 8882887"/>
              <a:gd name="connsiteY661" fmla="*/ 1343372 h 1682495"/>
              <a:gd name="connsiteX662" fmla="*/ 6704493 w 8882887"/>
              <a:gd name="connsiteY662" fmla="*/ 1331166 h 1682495"/>
              <a:gd name="connsiteX663" fmla="*/ 6705747 w 8882887"/>
              <a:gd name="connsiteY663" fmla="*/ 1329423 h 1682495"/>
              <a:gd name="connsiteX664" fmla="*/ 6714523 w 8882887"/>
              <a:gd name="connsiteY664" fmla="*/ 1317219 h 1682495"/>
              <a:gd name="connsiteX665" fmla="*/ 6715359 w 8882887"/>
              <a:gd name="connsiteY665" fmla="*/ 1314168 h 1682495"/>
              <a:gd name="connsiteX666" fmla="*/ 6721211 w 8882887"/>
              <a:gd name="connsiteY666" fmla="*/ 1292810 h 1682495"/>
              <a:gd name="connsiteX667" fmla="*/ 6722047 w 8882887"/>
              <a:gd name="connsiteY667" fmla="*/ 1295861 h 1682495"/>
              <a:gd name="connsiteX668" fmla="*/ 6727897 w 8882887"/>
              <a:gd name="connsiteY668" fmla="*/ 1317219 h 1682495"/>
              <a:gd name="connsiteX669" fmla="*/ 6728733 w 8882887"/>
              <a:gd name="connsiteY669" fmla="*/ 1318526 h 1682495"/>
              <a:gd name="connsiteX670" fmla="*/ 6734585 w 8882887"/>
              <a:gd name="connsiteY670" fmla="*/ 1327680 h 1682495"/>
              <a:gd name="connsiteX671" fmla="*/ 6736675 w 8882887"/>
              <a:gd name="connsiteY671" fmla="*/ 1329423 h 1682495"/>
              <a:gd name="connsiteX672" fmla="*/ 6751303 w 8882887"/>
              <a:gd name="connsiteY672" fmla="*/ 1341627 h 1682495"/>
              <a:gd name="connsiteX673" fmla="*/ 6752975 w 8882887"/>
              <a:gd name="connsiteY673" fmla="*/ 1343372 h 1682495"/>
              <a:gd name="connsiteX674" fmla="*/ 6764675 w 8882887"/>
              <a:gd name="connsiteY674" fmla="*/ 1355576 h 1682495"/>
              <a:gd name="connsiteX675" fmla="*/ 6766349 w 8882887"/>
              <a:gd name="connsiteY675" fmla="*/ 1357319 h 1682495"/>
              <a:gd name="connsiteX676" fmla="*/ 6778051 w 8882887"/>
              <a:gd name="connsiteY676" fmla="*/ 1369523 h 1682495"/>
              <a:gd name="connsiteX677" fmla="*/ 6778469 w 8882887"/>
              <a:gd name="connsiteY677" fmla="*/ 1371267 h 1682495"/>
              <a:gd name="connsiteX678" fmla="*/ 6781393 w 8882887"/>
              <a:gd name="connsiteY678" fmla="*/ 1383471 h 1682495"/>
              <a:gd name="connsiteX679" fmla="*/ 6781811 w 8882887"/>
              <a:gd name="connsiteY679" fmla="*/ 1385214 h 1682495"/>
              <a:gd name="connsiteX680" fmla="*/ 6784737 w 8882887"/>
              <a:gd name="connsiteY680" fmla="*/ 1397420 h 1682495"/>
              <a:gd name="connsiteX681" fmla="*/ 6794767 w 8882887"/>
              <a:gd name="connsiteY681" fmla="*/ 1362549 h 1682495"/>
              <a:gd name="connsiteX682" fmla="*/ 6801455 w 8882887"/>
              <a:gd name="connsiteY682" fmla="*/ 1397420 h 1682495"/>
              <a:gd name="connsiteX683" fmla="*/ 6808141 w 8882887"/>
              <a:gd name="connsiteY683" fmla="*/ 1400034 h 1682495"/>
              <a:gd name="connsiteX684" fmla="*/ 6808141 w 8882887"/>
              <a:gd name="connsiteY684" fmla="*/ 1418342 h 1682495"/>
              <a:gd name="connsiteX685" fmla="*/ 6801455 w 8882887"/>
              <a:gd name="connsiteY685" fmla="*/ 1467159 h 1682495"/>
              <a:gd name="connsiteX686" fmla="*/ 6803127 w 8882887"/>
              <a:gd name="connsiteY686" fmla="*/ 1467159 h 1682495"/>
              <a:gd name="connsiteX687" fmla="*/ 6814829 w 8882887"/>
              <a:gd name="connsiteY687" fmla="*/ 1467159 h 1682495"/>
              <a:gd name="connsiteX688" fmla="*/ 6816083 w 8882887"/>
              <a:gd name="connsiteY688" fmla="*/ 1474133 h 1682495"/>
              <a:gd name="connsiteX689" fmla="*/ 6824859 w 8882887"/>
              <a:gd name="connsiteY689" fmla="*/ 1474133 h 1682495"/>
              <a:gd name="connsiteX690" fmla="*/ 6824859 w 8882887"/>
              <a:gd name="connsiteY690" fmla="*/ 1472390 h 1682495"/>
              <a:gd name="connsiteX691" fmla="*/ 6824859 w 8882887"/>
              <a:gd name="connsiteY691" fmla="*/ 1460184 h 1682495"/>
              <a:gd name="connsiteX692" fmla="*/ 6828203 w 8882887"/>
              <a:gd name="connsiteY692" fmla="*/ 1460184 h 1682495"/>
              <a:gd name="connsiteX693" fmla="*/ 6851607 w 8882887"/>
              <a:gd name="connsiteY693" fmla="*/ 1460184 h 1682495"/>
              <a:gd name="connsiteX694" fmla="*/ 6851607 w 8882887"/>
              <a:gd name="connsiteY694" fmla="*/ 1457133 h 1682495"/>
              <a:gd name="connsiteX695" fmla="*/ 6851607 w 8882887"/>
              <a:gd name="connsiteY695" fmla="*/ 1435776 h 1682495"/>
              <a:gd name="connsiteX696" fmla="*/ 6908447 w 8882887"/>
              <a:gd name="connsiteY696" fmla="*/ 1435776 h 1682495"/>
              <a:gd name="connsiteX697" fmla="*/ 6908447 w 8882887"/>
              <a:gd name="connsiteY697" fmla="*/ 1437956 h 1682495"/>
              <a:gd name="connsiteX698" fmla="*/ 6908447 w 8882887"/>
              <a:gd name="connsiteY698" fmla="*/ 1453211 h 1682495"/>
              <a:gd name="connsiteX699" fmla="*/ 6938539 w 8882887"/>
              <a:gd name="connsiteY699" fmla="*/ 1453211 h 1682495"/>
              <a:gd name="connsiteX700" fmla="*/ 6938539 w 8882887"/>
              <a:gd name="connsiteY700" fmla="*/ 1456698 h 1682495"/>
              <a:gd name="connsiteX701" fmla="*/ 6938539 w 8882887"/>
              <a:gd name="connsiteY701" fmla="*/ 1481106 h 1682495"/>
              <a:gd name="connsiteX702" fmla="*/ 6931853 w 8882887"/>
              <a:gd name="connsiteY702" fmla="*/ 1482414 h 1682495"/>
              <a:gd name="connsiteX703" fmla="*/ 6931853 w 8882887"/>
              <a:gd name="connsiteY703" fmla="*/ 1491567 h 1682495"/>
              <a:gd name="connsiteX704" fmla="*/ 6938539 w 8882887"/>
              <a:gd name="connsiteY704" fmla="*/ 1494183 h 1682495"/>
              <a:gd name="connsiteX705" fmla="*/ 6938539 w 8882887"/>
              <a:gd name="connsiteY705" fmla="*/ 1512489 h 1682495"/>
              <a:gd name="connsiteX706" fmla="*/ 6931853 w 8882887"/>
              <a:gd name="connsiteY706" fmla="*/ 1519463 h 1682495"/>
              <a:gd name="connsiteX707" fmla="*/ 6931853 w 8882887"/>
              <a:gd name="connsiteY707" fmla="*/ 1603151 h 1682495"/>
              <a:gd name="connsiteX708" fmla="*/ 6934777 w 8882887"/>
              <a:gd name="connsiteY708" fmla="*/ 1603151 h 1682495"/>
              <a:gd name="connsiteX709" fmla="*/ 6955257 w 8882887"/>
              <a:gd name="connsiteY709" fmla="*/ 1603151 h 1682495"/>
              <a:gd name="connsiteX710" fmla="*/ 6957763 w 8882887"/>
              <a:gd name="connsiteY710" fmla="*/ 1610124 h 1682495"/>
              <a:gd name="connsiteX711" fmla="*/ 6975319 w 8882887"/>
              <a:gd name="connsiteY711" fmla="*/ 1610124 h 1682495"/>
              <a:gd name="connsiteX712" fmla="*/ 6975319 w 8882887"/>
              <a:gd name="connsiteY712" fmla="*/ 1613175 h 1682495"/>
              <a:gd name="connsiteX713" fmla="*/ 6975319 w 8882887"/>
              <a:gd name="connsiteY713" fmla="*/ 1634534 h 1682495"/>
              <a:gd name="connsiteX714" fmla="*/ 6977827 w 8882887"/>
              <a:gd name="connsiteY714" fmla="*/ 1634534 h 1682495"/>
              <a:gd name="connsiteX715" fmla="*/ 6995379 w 8882887"/>
              <a:gd name="connsiteY715" fmla="*/ 1634534 h 1682495"/>
              <a:gd name="connsiteX716" fmla="*/ 6995379 w 8882887"/>
              <a:gd name="connsiteY716" fmla="*/ 1631483 h 1682495"/>
              <a:gd name="connsiteX717" fmla="*/ 6995379 w 8882887"/>
              <a:gd name="connsiteY717" fmla="*/ 1610124 h 1682495"/>
              <a:gd name="connsiteX718" fmla="*/ 6998303 w 8882887"/>
              <a:gd name="connsiteY718" fmla="*/ 1608381 h 1682495"/>
              <a:gd name="connsiteX719" fmla="*/ 7018783 w 8882887"/>
              <a:gd name="connsiteY719" fmla="*/ 1596177 h 1682495"/>
              <a:gd name="connsiteX720" fmla="*/ 7018783 w 8882887"/>
              <a:gd name="connsiteY720" fmla="*/ 1564794 h 1682495"/>
              <a:gd name="connsiteX721" fmla="*/ 7012097 w 8882887"/>
              <a:gd name="connsiteY721" fmla="*/ 1529924 h 1682495"/>
              <a:gd name="connsiteX722" fmla="*/ 7013767 w 8882887"/>
              <a:gd name="connsiteY722" fmla="*/ 1529924 h 1682495"/>
              <a:gd name="connsiteX723" fmla="*/ 7025471 w 8882887"/>
              <a:gd name="connsiteY723" fmla="*/ 1529924 h 1682495"/>
              <a:gd name="connsiteX724" fmla="*/ 7055563 w 8882887"/>
              <a:gd name="connsiteY724" fmla="*/ 1526438 h 1682495"/>
              <a:gd name="connsiteX725" fmla="*/ 7055563 w 8882887"/>
              <a:gd name="connsiteY725" fmla="*/ 1524693 h 1682495"/>
              <a:gd name="connsiteX726" fmla="*/ 7055563 w 8882887"/>
              <a:gd name="connsiteY726" fmla="*/ 1512489 h 1682495"/>
              <a:gd name="connsiteX727" fmla="*/ 7058071 w 8882887"/>
              <a:gd name="connsiteY727" fmla="*/ 1512489 h 1682495"/>
              <a:gd name="connsiteX728" fmla="*/ 7075623 w 8882887"/>
              <a:gd name="connsiteY728" fmla="*/ 1512489 h 1682495"/>
              <a:gd name="connsiteX729" fmla="*/ 7075623 w 8882887"/>
              <a:gd name="connsiteY729" fmla="*/ 1338141 h 1682495"/>
              <a:gd name="connsiteX730" fmla="*/ 7077295 w 8882887"/>
              <a:gd name="connsiteY730" fmla="*/ 1338141 h 1682495"/>
              <a:gd name="connsiteX731" fmla="*/ 7088997 w 8882887"/>
              <a:gd name="connsiteY731" fmla="*/ 1338141 h 1682495"/>
              <a:gd name="connsiteX732" fmla="*/ 7088997 w 8882887"/>
              <a:gd name="connsiteY732" fmla="*/ 1334654 h 1682495"/>
              <a:gd name="connsiteX733" fmla="*/ 7088997 w 8882887"/>
              <a:gd name="connsiteY733" fmla="*/ 1310244 h 1682495"/>
              <a:gd name="connsiteX734" fmla="*/ 7092341 w 8882887"/>
              <a:gd name="connsiteY734" fmla="*/ 1240505 h 1682495"/>
              <a:gd name="connsiteX735" fmla="*/ 7094013 w 8882887"/>
              <a:gd name="connsiteY735" fmla="*/ 1240505 h 1682495"/>
              <a:gd name="connsiteX736" fmla="*/ 7105715 w 8882887"/>
              <a:gd name="connsiteY736" fmla="*/ 1240505 h 1682495"/>
              <a:gd name="connsiteX737" fmla="*/ 7105715 w 8882887"/>
              <a:gd name="connsiteY737" fmla="*/ 1242249 h 1682495"/>
              <a:gd name="connsiteX738" fmla="*/ 7105715 w 8882887"/>
              <a:gd name="connsiteY738" fmla="*/ 1254453 h 1682495"/>
              <a:gd name="connsiteX739" fmla="*/ 7112401 w 8882887"/>
              <a:gd name="connsiteY739" fmla="*/ 1250966 h 1682495"/>
              <a:gd name="connsiteX740" fmla="*/ 7112401 w 8882887"/>
              <a:gd name="connsiteY740" fmla="*/ 1226558 h 1682495"/>
              <a:gd name="connsiteX741" fmla="*/ 7114491 w 8882887"/>
              <a:gd name="connsiteY741" fmla="*/ 1225686 h 1682495"/>
              <a:gd name="connsiteX742" fmla="*/ 7129119 w 8882887"/>
              <a:gd name="connsiteY742" fmla="*/ 1219584 h 1682495"/>
              <a:gd name="connsiteX743" fmla="*/ 7130791 w 8882887"/>
              <a:gd name="connsiteY743" fmla="*/ 1220456 h 1682495"/>
              <a:gd name="connsiteX744" fmla="*/ 7142493 w 8882887"/>
              <a:gd name="connsiteY744" fmla="*/ 1226558 h 1682495"/>
              <a:gd name="connsiteX745" fmla="*/ 7145001 w 8882887"/>
              <a:gd name="connsiteY745" fmla="*/ 1226558 h 1682495"/>
              <a:gd name="connsiteX746" fmla="*/ 7162555 w 8882887"/>
              <a:gd name="connsiteY746" fmla="*/ 1226558 h 1682495"/>
              <a:gd name="connsiteX747" fmla="*/ 7162555 w 8882887"/>
              <a:gd name="connsiteY747" fmla="*/ 1181226 h 1682495"/>
              <a:gd name="connsiteX748" fmla="*/ 7164227 w 8882887"/>
              <a:gd name="connsiteY748" fmla="*/ 1181226 h 1682495"/>
              <a:gd name="connsiteX749" fmla="*/ 7175927 w 8882887"/>
              <a:gd name="connsiteY749" fmla="*/ 1181226 h 1682495"/>
              <a:gd name="connsiteX750" fmla="*/ 7178017 w 8882887"/>
              <a:gd name="connsiteY750" fmla="*/ 1188201 h 1682495"/>
              <a:gd name="connsiteX751" fmla="*/ 7192647 w 8882887"/>
              <a:gd name="connsiteY751" fmla="*/ 1188201 h 1682495"/>
              <a:gd name="connsiteX752" fmla="*/ 7194319 w 8882887"/>
              <a:gd name="connsiteY752" fmla="*/ 1181226 h 1682495"/>
              <a:gd name="connsiteX753" fmla="*/ 7206021 w 8882887"/>
              <a:gd name="connsiteY753" fmla="*/ 1181226 h 1682495"/>
              <a:gd name="connsiteX754" fmla="*/ 7206021 w 8882887"/>
              <a:gd name="connsiteY754" fmla="*/ 1233531 h 1682495"/>
              <a:gd name="connsiteX755" fmla="*/ 7208111 w 8882887"/>
              <a:gd name="connsiteY755" fmla="*/ 1235274 h 1682495"/>
              <a:gd name="connsiteX756" fmla="*/ 7222739 w 8882887"/>
              <a:gd name="connsiteY756" fmla="*/ 1247480 h 1682495"/>
              <a:gd name="connsiteX757" fmla="*/ 7256173 w 8882887"/>
              <a:gd name="connsiteY757" fmla="*/ 1257941 h 1682495"/>
              <a:gd name="connsiteX758" fmla="*/ 7256173 w 8882887"/>
              <a:gd name="connsiteY758" fmla="*/ 1255761 h 1682495"/>
              <a:gd name="connsiteX759" fmla="*/ 7256173 w 8882887"/>
              <a:gd name="connsiteY759" fmla="*/ 1240505 h 1682495"/>
              <a:gd name="connsiteX760" fmla="*/ 7299639 w 8882887"/>
              <a:gd name="connsiteY760" fmla="*/ 1226558 h 1682495"/>
              <a:gd name="connsiteX761" fmla="*/ 7299639 w 8882887"/>
              <a:gd name="connsiteY761" fmla="*/ 1224815 h 1682495"/>
              <a:gd name="connsiteX762" fmla="*/ 7299639 w 8882887"/>
              <a:gd name="connsiteY762" fmla="*/ 1212609 h 1682495"/>
              <a:gd name="connsiteX763" fmla="*/ 7300893 w 8882887"/>
              <a:gd name="connsiteY763" fmla="*/ 1212609 h 1682495"/>
              <a:gd name="connsiteX764" fmla="*/ 7309669 w 8882887"/>
              <a:gd name="connsiteY764" fmla="*/ 1212609 h 1682495"/>
              <a:gd name="connsiteX765" fmla="*/ 7309669 w 8882887"/>
              <a:gd name="connsiteY765" fmla="*/ 1211303 h 1682495"/>
              <a:gd name="connsiteX766" fmla="*/ 7309669 w 8882887"/>
              <a:gd name="connsiteY766" fmla="*/ 1202148 h 1682495"/>
              <a:gd name="connsiteX767" fmla="*/ 7313013 w 8882887"/>
              <a:gd name="connsiteY767" fmla="*/ 1202148 h 1682495"/>
              <a:gd name="connsiteX768" fmla="*/ 7336417 w 8882887"/>
              <a:gd name="connsiteY768" fmla="*/ 1202148 h 1682495"/>
              <a:gd name="connsiteX769" fmla="*/ 7336417 w 8882887"/>
              <a:gd name="connsiteY769" fmla="*/ 1203456 h 1682495"/>
              <a:gd name="connsiteX770" fmla="*/ 7336417 w 8882887"/>
              <a:gd name="connsiteY770" fmla="*/ 1212609 h 1682495"/>
              <a:gd name="connsiteX771" fmla="*/ 7338925 w 8882887"/>
              <a:gd name="connsiteY771" fmla="*/ 1212609 h 1682495"/>
              <a:gd name="connsiteX772" fmla="*/ 7356479 w 8882887"/>
              <a:gd name="connsiteY772" fmla="*/ 1212609 h 1682495"/>
              <a:gd name="connsiteX773" fmla="*/ 7356479 w 8882887"/>
              <a:gd name="connsiteY773" fmla="*/ 1215225 h 1682495"/>
              <a:gd name="connsiteX774" fmla="*/ 7356479 w 8882887"/>
              <a:gd name="connsiteY774" fmla="*/ 1233531 h 1682495"/>
              <a:gd name="connsiteX775" fmla="*/ 7393257 w 8882887"/>
              <a:gd name="connsiteY775" fmla="*/ 1233531 h 1682495"/>
              <a:gd name="connsiteX776" fmla="*/ 7393257 w 8882887"/>
              <a:gd name="connsiteY776" fmla="*/ 1231788 h 1682495"/>
              <a:gd name="connsiteX777" fmla="*/ 7393257 w 8882887"/>
              <a:gd name="connsiteY777" fmla="*/ 1219584 h 1682495"/>
              <a:gd name="connsiteX778" fmla="*/ 7395347 w 8882887"/>
              <a:gd name="connsiteY778" fmla="*/ 1219584 h 1682495"/>
              <a:gd name="connsiteX779" fmla="*/ 7409975 w 8882887"/>
              <a:gd name="connsiteY779" fmla="*/ 1219584 h 1682495"/>
              <a:gd name="connsiteX780" fmla="*/ 7409975 w 8882887"/>
              <a:gd name="connsiteY780" fmla="*/ 1217840 h 1682495"/>
              <a:gd name="connsiteX781" fmla="*/ 7409975 w 8882887"/>
              <a:gd name="connsiteY781" fmla="*/ 1205636 h 1682495"/>
              <a:gd name="connsiteX782" fmla="*/ 7412483 w 8882887"/>
              <a:gd name="connsiteY782" fmla="*/ 1205636 h 1682495"/>
              <a:gd name="connsiteX783" fmla="*/ 7430035 w 8882887"/>
              <a:gd name="connsiteY783" fmla="*/ 1205636 h 1682495"/>
              <a:gd name="connsiteX784" fmla="*/ 7430035 w 8882887"/>
              <a:gd name="connsiteY784" fmla="*/ 1207379 h 1682495"/>
              <a:gd name="connsiteX785" fmla="*/ 7430035 w 8882887"/>
              <a:gd name="connsiteY785" fmla="*/ 1219584 h 1682495"/>
              <a:gd name="connsiteX786" fmla="*/ 7436723 w 8882887"/>
              <a:gd name="connsiteY786" fmla="*/ 1135896 h 1682495"/>
              <a:gd name="connsiteX787" fmla="*/ 7587181 w 8882887"/>
              <a:gd name="connsiteY787" fmla="*/ 1135896 h 1682495"/>
              <a:gd name="connsiteX788" fmla="*/ 7587181 w 8882887"/>
              <a:gd name="connsiteY788" fmla="*/ 1247480 h 1682495"/>
              <a:gd name="connsiteX789" fmla="*/ 7590525 w 8882887"/>
              <a:gd name="connsiteY789" fmla="*/ 1247480 h 1682495"/>
              <a:gd name="connsiteX790" fmla="*/ 7613929 w 8882887"/>
              <a:gd name="connsiteY790" fmla="*/ 1247480 h 1682495"/>
              <a:gd name="connsiteX791" fmla="*/ 7613929 w 8882887"/>
              <a:gd name="connsiteY791" fmla="*/ 1121948 h 1682495"/>
              <a:gd name="connsiteX792" fmla="*/ 7647365 w 8882887"/>
              <a:gd name="connsiteY792" fmla="*/ 1104513 h 1682495"/>
              <a:gd name="connsiteX793" fmla="*/ 7690831 w 8882887"/>
              <a:gd name="connsiteY793" fmla="*/ 1104513 h 1682495"/>
              <a:gd name="connsiteX794" fmla="*/ 7693757 w 8882887"/>
              <a:gd name="connsiteY794" fmla="*/ 1101899 h 1682495"/>
              <a:gd name="connsiteX795" fmla="*/ 7714235 w 8882887"/>
              <a:gd name="connsiteY795" fmla="*/ 1083591 h 1682495"/>
              <a:gd name="connsiteX796" fmla="*/ 7771075 w 8882887"/>
              <a:gd name="connsiteY796" fmla="*/ 1083591 h 1682495"/>
              <a:gd name="connsiteX797" fmla="*/ 7771075 w 8882887"/>
              <a:gd name="connsiteY797" fmla="*/ 1086207 h 1682495"/>
              <a:gd name="connsiteX798" fmla="*/ 7771075 w 8882887"/>
              <a:gd name="connsiteY798" fmla="*/ 1104513 h 1682495"/>
              <a:gd name="connsiteX799" fmla="*/ 7827915 w 8882887"/>
              <a:gd name="connsiteY799" fmla="*/ 1104513 h 1682495"/>
              <a:gd name="connsiteX800" fmla="*/ 7827915 w 8882887"/>
              <a:gd name="connsiteY800" fmla="*/ 1240505 h 1682495"/>
              <a:gd name="connsiteX801" fmla="*/ 7830005 w 8882887"/>
              <a:gd name="connsiteY801" fmla="*/ 1240505 h 1682495"/>
              <a:gd name="connsiteX802" fmla="*/ 7844633 w 8882887"/>
              <a:gd name="connsiteY802" fmla="*/ 1240505 h 1682495"/>
              <a:gd name="connsiteX803" fmla="*/ 7844633 w 8882887"/>
              <a:gd name="connsiteY803" fmla="*/ 1439262 h 1682495"/>
              <a:gd name="connsiteX804" fmla="*/ 7847975 w 8882887"/>
              <a:gd name="connsiteY804" fmla="*/ 1439262 h 1682495"/>
              <a:gd name="connsiteX805" fmla="*/ 7871381 w 8882887"/>
              <a:gd name="connsiteY805" fmla="*/ 1439262 h 1682495"/>
              <a:gd name="connsiteX806" fmla="*/ 7871381 w 8882887"/>
              <a:gd name="connsiteY806" fmla="*/ 1310244 h 1682495"/>
              <a:gd name="connsiteX807" fmla="*/ 7872635 w 8882887"/>
              <a:gd name="connsiteY807" fmla="*/ 1309373 h 1682495"/>
              <a:gd name="connsiteX808" fmla="*/ 7881411 w 8882887"/>
              <a:gd name="connsiteY808" fmla="*/ 1303271 h 1682495"/>
              <a:gd name="connsiteX809" fmla="*/ 7888099 w 8882887"/>
              <a:gd name="connsiteY809" fmla="*/ 1305014 h 1682495"/>
              <a:gd name="connsiteX810" fmla="*/ 7888099 w 8882887"/>
              <a:gd name="connsiteY810" fmla="*/ 1317219 h 1682495"/>
              <a:gd name="connsiteX811" fmla="*/ 7891441 w 8882887"/>
              <a:gd name="connsiteY811" fmla="*/ 1315475 h 1682495"/>
              <a:gd name="connsiteX812" fmla="*/ 7914847 w 8882887"/>
              <a:gd name="connsiteY812" fmla="*/ 1303271 h 1682495"/>
              <a:gd name="connsiteX813" fmla="*/ 7917773 w 8882887"/>
              <a:gd name="connsiteY813" fmla="*/ 1303271 h 1682495"/>
              <a:gd name="connsiteX814" fmla="*/ 7938251 w 8882887"/>
              <a:gd name="connsiteY814" fmla="*/ 1303271 h 1682495"/>
              <a:gd name="connsiteX815" fmla="*/ 7938251 w 8882887"/>
              <a:gd name="connsiteY815" fmla="*/ 1540385 h 1682495"/>
              <a:gd name="connsiteX816" fmla="*/ 7985061 w 8882887"/>
              <a:gd name="connsiteY816" fmla="*/ 1547360 h 1682495"/>
              <a:gd name="connsiteX817" fmla="*/ 7985061 w 8882887"/>
              <a:gd name="connsiteY817" fmla="*/ 1536899 h 1682495"/>
              <a:gd name="connsiteX818" fmla="*/ 8035213 w 8882887"/>
              <a:gd name="connsiteY818" fmla="*/ 1536899 h 1682495"/>
              <a:gd name="connsiteX819" fmla="*/ 8035213 w 8882887"/>
              <a:gd name="connsiteY819" fmla="*/ 1491567 h 1682495"/>
              <a:gd name="connsiteX820" fmla="*/ 8048587 w 8882887"/>
              <a:gd name="connsiteY820" fmla="*/ 1491567 h 1682495"/>
              <a:gd name="connsiteX821" fmla="*/ 8048587 w 8882887"/>
              <a:gd name="connsiteY821" fmla="*/ 1432289 h 1682495"/>
              <a:gd name="connsiteX822" fmla="*/ 8058619 w 8882887"/>
              <a:gd name="connsiteY822" fmla="*/ 1432289 h 1682495"/>
              <a:gd name="connsiteX823" fmla="*/ 8058619 w 8882887"/>
              <a:gd name="connsiteY823" fmla="*/ 1373010 h 1682495"/>
              <a:gd name="connsiteX824" fmla="*/ 8082023 w 8882887"/>
              <a:gd name="connsiteY824" fmla="*/ 1373010 h 1682495"/>
              <a:gd name="connsiteX825" fmla="*/ 8155579 w 8882887"/>
              <a:gd name="connsiteY825" fmla="*/ 1341627 h 1682495"/>
              <a:gd name="connsiteX826" fmla="*/ 8158923 w 8882887"/>
              <a:gd name="connsiteY826" fmla="*/ 1310244 h 1682495"/>
              <a:gd name="connsiteX827" fmla="*/ 8165611 w 8882887"/>
              <a:gd name="connsiteY827" fmla="*/ 1341627 h 1682495"/>
              <a:gd name="connsiteX828" fmla="*/ 8242511 w 8882887"/>
              <a:gd name="connsiteY828" fmla="*/ 1383471 h 1682495"/>
              <a:gd name="connsiteX829" fmla="*/ 8242511 w 8882887"/>
              <a:gd name="connsiteY829" fmla="*/ 1376498 h 1682495"/>
              <a:gd name="connsiteX830" fmla="*/ 8262573 w 8882887"/>
              <a:gd name="connsiteY830" fmla="*/ 1376498 h 1682495"/>
              <a:gd name="connsiteX831" fmla="*/ 8262573 w 8882887"/>
              <a:gd name="connsiteY831" fmla="*/ 1432289 h 1682495"/>
              <a:gd name="connsiteX832" fmla="*/ 8272603 w 8882887"/>
              <a:gd name="connsiteY832" fmla="*/ 1432289 h 1682495"/>
              <a:gd name="connsiteX833" fmla="*/ 8272603 w 8882887"/>
              <a:gd name="connsiteY833" fmla="*/ 1498541 h 1682495"/>
              <a:gd name="connsiteX834" fmla="*/ 8282635 w 8882887"/>
              <a:gd name="connsiteY834" fmla="*/ 1498541 h 1682495"/>
              <a:gd name="connsiteX835" fmla="*/ 8282635 w 8882887"/>
              <a:gd name="connsiteY835" fmla="*/ 1529924 h 1682495"/>
              <a:gd name="connsiteX836" fmla="*/ 8302695 w 8882887"/>
              <a:gd name="connsiteY836" fmla="*/ 1529924 h 1682495"/>
              <a:gd name="connsiteX837" fmla="*/ 8302695 w 8882887"/>
              <a:gd name="connsiteY837" fmla="*/ 1578741 h 1682495"/>
              <a:gd name="connsiteX838" fmla="*/ 8429747 w 8882887"/>
              <a:gd name="connsiteY838" fmla="*/ 1568280 h 1682495"/>
              <a:gd name="connsiteX839" fmla="*/ 8429747 w 8882887"/>
              <a:gd name="connsiteY839" fmla="*/ 1519463 h 1682495"/>
              <a:gd name="connsiteX840" fmla="*/ 8496619 w 8882887"/>
              <a:gd name="connsiteY840" fmla="*/ 1519463 h 1682495"/>
              <a:gd name="connsiteX841" fmla="*/ 8496619 w 8882887"/>
              <a:gd name="connsiteY841" fmla="*/ 1491567 h 1682495"/>
              <a:gd name="connsiteX842" fmla="*/ 8637047 w 8882887"/>
              <a:gd name="connsiteY842" fmla="*/ 1491567 h 1682495"/>
              <a:gd name="connsiteX843" fmla="*/ 8637047 w 8882887"/>
              <a:gd name="connsiteY843" fmla="*/ 1509002 h 1682495"/>
              <a:gd name="connsiteX844" fmla="*/ 8727321 w 8882887"/>
              <a:gd name="connsiteY844" fmla="*/ 1509002 h 1682495"/>
              <a:gd name="connsiteX845" fmla="*/ 8727321 w 8882887"/>
              <a:gd name="connsiteY845" fmla="*/ 1519463 h 1682495"/>
              <a:gd name="connsiteX846" fmla="*/ 8754069 w 8882887"/>
              <a:gd name="connsiteY846" fmla="*/ 1519463 h 1682495"/>
              <a:gd name="connsiteX847" fmla="*/ 8754069 w 8882887"/>
              <a:gd name="connsiteY847" fmla="*/ 1529924 h 1682495"/>
              <a:gd name="connsiteX848" fmla="*/ 8777473 w 8882887"/>
              <a:gd name="connsiteY848" fmla="*/ 1529924 h 1682495"/>
              <a:gd name="connsiteX849" fmla="*/ 8777473 w 8882887"/>
              <a:gd name="connsiteY849" fmla="*/ 1499913 h 1682495"/>
              <a:gd name="connsiteX850" fmla="*/ 8882887 w 8882887"/>
              <a:gd name="connsiteY850" fmla="*/ 1682495 h 1682495"/>
              <a:gd name="connsiteX851" fmla="*/ 0 w 8882887"/>
              <a:gd name="connsiteY851" fmla="*/ 1682495 h 1682495"/>
              <a:gd name="connsiteX852" fmla="*/ 63077 w 8882887"/>
              <a:gd name="connsiteY852" fmla="*/ 1573241 h 1682495"/>
              <a:gd name="connsiteX853" fmla="*/ 123345 w 8882887"/>
              <a:gd name="connsiteY853" fmla="*/ 1568279 h 1682495"/>
              <a:gd name="connsiteX854" fmla="*/ 123345 w 8882887"/>
              <a:gd name="connsiteY854" fmla="*/ 1519461 h 1682495"/>
              <a:gd name="connsiteX855" fmla="*/ 190215 w 8882887"/>
              <a:gd name="connsiteY855" fmla="*/ 1519461 h 1682495"/>
              <a:gd name="connsiteX856" fmla="*/ 190215 w 8882887"/>
              <a:gd name="connsiteY856" fmla="*/ 1491566 h 1682495"/>
              <a:gd name="connsiteX857" fmla="*/ 330643 w 8882887"/>
              <a:gd name="connsiteY857" fmla="*/ 1491566 h 1682495"/>
              <a:gd name="connsiteX858" fmla="*/ 330643 w 8882887"/>
              <a:gd name="connsiteY858" fmla="*/ 1509000 h 1682495"/>
              <a:gd name="connsiteX859" fmla="*/ 420917 w 8882887"/>
              <a:gd name="connsiteY859" fmla="*/ 1509000 h 1682495"/>
              <a:gd name="connsiteX860" fmla="*/ 420917 w 8882887"/>
              <a:gd name="connsiteY860" fmla="*/ 1519461 h 1682495"/>
              <a:gd name="connsiteX861" fmla="*/ 447665 w 8882887"/>
              <a:gd name="connsiteY861" fmla="*/ 1519461 h 1682495"/>
              <a:gd name="connsiteX862" fmla="*/ 447665 w 8882887"/>
              <a:gd name="connsiteY862" fmla="*/ 1529922 h 1682495"/>
              <a:gd name="connsiteX863" fmla="*/ 471070 w 8882887"/>
              <a:gd name="connsiteY863" fmla="*/ 1529922 h 1682495"/>
              <a:gd name="connsiteX864" fmla="*/ 471070 w 8882887"/>
              <a:gd name="connsiteY864" fmla="*/ 1373009 h 1682495"/>
              <a:gd name="connsiteX865" fmla="*/ 541285 w 8882887"/>
              <a:gd name="connsiteY865" fmla="*/ 1352087 h 1682495"/>
              <a:gd name="connsiteX866" fmla="*/ 671681 w 8882887"/>
              <a:gd name="connsiteY866" fmla="*/ 1352087 h 1682495"/>
              <a:gd name="connsiteX867" fmla="*/ 671681 w 8882887"/>
              <a:gd name="connsiteY867" fmla="*/ 1101026 h 1682495"/>
              <a:gd name="connsiteX868" fmla="*/ 708460 w 8882887"/>
              <a:gd name="connsiteY868" fmla="*/ 1083590 h 1682495"/>
              <a:gd name="connsiteX869" fmla="*/ 868949 w 8882887"/>
              <a:gd name="connsiteY869" fmla="*/ 1055694 h 1682495"/>
              <a:gd name="connsiteX870" fmla="*/ 925789 w 8882887"/>
              <a:gd name="connsiteY870" fmla="*/ 1073129 h 1682495"/>
              <a:gd name="connsiteX871" fmla="*/ 935819 w 8882887"/>
              <a:gd name="connsiteY871" fmla="*/ 1083590 h 1682495"/>
              <a:gd name="connsiteX872" fmla="*/ 935819 w 8882887"/>
              <a:gd name="connsiteY872" fmla="*/ 1550844 h 1682495"/>
              <a:gd name="connsiteX873" fmla="*/ 959224 w 8882887"/>
              <a:gd name="connsiteY873" fmla="*/ 1550844 h 1682495"/>
              <a:gd name="connsiteX874" fmla="*/ 959224 w 8882887"/>
              <a:gd name="connsiteY874" fmla="*/ 1362548 h 1682495"/>
              <a:gd name="connsiteX875" fmla="*/ 979285 w 8882887"/>
              <a:gd name="connsiteY875" fmla="*/ 1362548 h 1682495"/>
              <a:gd name="connsiteX876" fmla="*/ 979285 w 8882887"/>
              <a:gd name="connsiteY876" fmla="*/ 1345113 h 1682495"/>
              <a:gd name="connsiteX877" fmla="*/ 999346 w 8882887"/>
              <a:gd name="connsiteY877" fmla="*/ 1334652 h 1682495"/>
              <a:gd name="connsiteX878" fmla="*/ 1016063 w 8882887"/>
              <a:gd name="connsiteY878" fmla="*/ 1334652 h 1682495"/>
              <a:gd name="connsiteX879" fmla="*/ 1016063 w 8882887"/>
              <a:gd name="connsiteY879" fmla="*/ 1317218 h 1682495"/>
              <a:gd name="connsiteX880" fmla="*/ 1029437 w 8882887"/>
              <a:gd name="connsiteY880" fmla="*/ 1306757 h 1682495"/>
              <a:gd name="connsiteX881" fmla="*/ 1062874 w 8882887"/>
              <a:gd name="connsiteY881" fmla="*/ 1306757 h 1682495"/>
              <a:gd name="connsiteX882" fmla="*/ 1062874 w 8882887"/>
              <a:gd name="connsiteY882" fmla="*/ 1362548 h 1682495"/>
              <a:gd name="connsiteX883" fmla="*/ 1133087 w 8882887"/>
              <a:gd name="connsiteY883" fmla="*/ 1362548 h 1682495"/>
              <a:gd name="connsiteX884" fmla="*/ 1133087 w 8882887"/>
              <a:gd name="connsiteY884" fmla="*/ 1557819 h 1682495"/>
              <a:gd name="connsiteX885" fmla="*/ 1159835 w 8882887"/>
              <a:gd name="connsiteY885" fmla="*/ 1557819 h 1682495"/>
              <a:gd name="connsiteX886" fmla="*/ 1186583 w 8882887"/>
              <a:gd name="connsiteY886" fmla="*/ 1547358 h 1682495"/>
              <a:gd name="connsiteX887" fmla="*/ 1186583 w 8882887"/>
              <a:gd name="connsiteY887" fmla="*/ 1533410 h 1682495"/>
              <a:gd name="connsiteX888" fmla="*/ 1176553 w 8882887"/>
              <a:gd name="connsiteY888" fmla="*/ 1529922 h 1682495"/>
              <a:gd name="connsiteX889" fmla="*/ 1176553 w 8882887"/>
              <a:gd name="connsiteY889" fmla="*/ 1519461 h 1682495"/>
              <a:gd name="connsiteX890" fmla="*/ 1186583 w 8882887"/>
              <a:gd name="connsiteY890" fmla="*/ 1512488 h 1682495"/>
              <a:gd name="connsiteX891" fmla="*/ 1186583 w 8882887"/>
              <a:gd name="connsiteY891" fmla="*/ 1435775 h 1682495"/>
              <a:gd name="connsiteX892" fmla="*/ 1176553 w 8882887"/>
              <a:gd name="connsiteY892" fmla="*/ 1432287 h 1682495"/>
              <a:gd name="connsiteX893" fmla="*/ 1176553 w 8882887"/>
              <a:gd name="connsiteY893" fmla="*/ 1421826 h 1682495"/>
              <a:gd name="connsiteX894" fmla="*/ 1186583 w 8882887"/>
              <a:gd name="connsiteY894" fmla="*/ 1414853 h 1682495"/>
              <a:gd name="connsiteX895" fmla="*/ 1193271 w 8882887"/>
              <a:gd name="connsiteY895" fmla="*/ 1407879 h 1682495"/>
              <a:gd name="connsiteX896" fmla="*/ 1193271 w 8882887"/>
              <a:gd name="connsiteY896" fmla="*/ 1393931 h 1682495"/>
              <a:gd name="connsiteX897" fmla="*/ 1186583 w 8882887"/>
              <a:gd name="connsiteY897" fmla="*/ 1393931 h 1682495"/>
              <a:gd name="connsiteX898" fmla="*/ 1186583 w 8882887"/>
              <a:gd name="connsiteY898" fmla="*/ 1383470 h 1682495"/>
              <a:gd name="connsiteX899" fmla="*/ 1196614 w 8882887"/>
              <a:gd name="connsiteY899" fmla="*/ 1376496 h 1682495"/>
              <a:gd name="connsiteX900" fmla="*/ 1250110 w 8882887"/>
              <a:gd name="connsiteY900" fmla="*/ 1278861 h 1682495"/>
              <a:gd name="connsiteX901" fmla="*/ 1243423 w 8882887"/>
              <a:gd name="connsiteY901" fmla="*/ 1275374 h 1682495"/>
              <a:gd name="connsiteX902" fmla="*/ 1243423 w 8882887"/>
              <a:gd name="connsiteY902" fmla="*/ 1264913 h 1682495"/>
              <a:gd name="connsiteX903" fmla="*/ 1253453 w 8882887"/>
              <a:gd name="connsiteY903" fmla="*/ 1261425 h 1682495"/>
              <a:gd name="connsiteX904" fmla="*/ 1253453 w 8882887"/>
              <a:gd name="connsiteY904" fmla="*/ 1247478 h 1682495"/>
              <a:gd name="connsiteX905" fmla="*/ 1260141 w 8882887"/>
              <a:gd name="connsiteY905" fmla="*/ 1247478 h 1682495"/>
              <a:gd name="connsiteX906" fmla="*/ 1260141 w 8882887"/>
              <a:gd name="connsiteY906" fmla="*/ 1216095 h 1682495"/>
              <a:gd name="connsiteX907" fmla="*/ 1253453 w 8882887"/>
              <a:gd name="connsiteY907" fmla="*/ 1216095 h 1682495"/>
              <a:gd name="connsiteX908" fmla="*/ 1253453 w 8882887"/>
              <a:gd name="connsiteY908" fmla="*/ 1209122 h 1682495"/>
              <a:gd name="connsiteX909" fmla="*/ 1260141 w 8882887"/>
              <a:gd name="connsiteY909" fmla="*/ 1205634 h 1682495"/>
              <a:gd name="connsiteX910" fmla="*/ 1276858 w 8882887"/>
              <a:gd name="connsiteY910" fmla="*/ 1181225 h 1682495"/>
              <a:gd name="connsiteX911" fmla="*/ 1280201 w 8882887"/>
              <a:gd name="connsiteY911" fmla="*/ 1167278 h 1682495"/>
              <a:gd name="connsiteX912" fmla="*/ 1280201 w 8882887"/>
              <a:gd name="connsiteY912" fmla="*/ 1128921 h 1682495"/>
              <a:gd name="connsiteX913" fmla="*/ 1280620 w 8882887"/>
              <a:gd name="connsiteY913" fmla="*/ 1127613 h 1682495"/>
              <a:gd name="connsiteX914" fmla="*/ 1283545 w 8882887"/>
              <a:gd name="connsiteY914" fmla="*/ 1118460 h 1682495"/>
              <a:gd name="connsiteX915" fmla="*/ 1283963 w 8882887"/>
              <a:gd name="connsiteY915" fmla="*/ 1119768 h 1682495"/>
              <a:gd name="connsiteX916" fmla="*/ 1286889 w 8882887"/>
              <a:gd name="connsiteY916" fmla="*/ 1128921 h 1682495"/>
              <a:gd name="connsiteX917" fmla="*/ 1290232 w 8882887"/>
              <a:gd name="connsiteY917" fmla="*/ 1167278 h 1682495"/>
              <a:gd name="connsiteX918" fmla="*/ 1290232 w 8882887"/>
              <a:gd name="connsiteY918" fmla="*/ 1177739 h 1682495"/>
              <a:gd name="connsiteX919" fmla="*/ 1306951 w 8882887"/>
              <a:gd name="connsiteY919" fmla="*/ 1205634 h 1682495"/>
              <a:gd name="connsiteX920" fmla="*/ 1313638 w 8882887"/>
              <a:gd name="connsiteY920" fmla="*/ 1209122 h 1682495"/>
              <a:gd name="connsiteX921" fmla="*/ 1313638 w 8882887"/>
              <a:gd name="connsiteY921" fmla="*/ 1216095 h 1682495"/>
              <a:gd name="connsiteX922" fmla="*/ 1310295 w 8882887"/>
              <a:gd name="connsiteY922" fmla="*/ 1247478 h 1682495"/>
              <a:gd name="connsiteX923" fmla="*/ 1316981 w 8882887"/>
              <a:gd name="connsiteY923" fmla="*/ 1261425 h 1682495"/>
              <a:gd name="connsiteX924" fmla="*/ 1323669 w 8882887"/>
              <a:gd name="connsiteY924" fmla="*/ 1264913 h 1682495"/>
              <a:gd name="connsiteX925" fmla="*/ 1323669 w 8882887"/>
              <a:gd name="connsiteY925" fmla="*/ 1275374 h 1682495"/>
              <a:gd name="connsiteX926" fmla="*/ 1316981 w 8882887"/>
              <a:gd name="connsiteY926" fmla="*/ 1278861 h 1682495"/>
              <a:gd name="connsiteX927" fmla="*/ 1356268 w 8882887"/>
              <a:gd name="connsiteY927" fmla="*/ 1319833 h 1682495"/>
              <a:gd name="connsiteX928" fmla="*/ 1369603 w 8882887"/>
              <a:gd name="connsiteY928" fmla="*/ 1373009 h 1682495"/>
              <a:gd name="connsiteX929" fmla="*/ 1417287 w 8882887"/>
              <a:gd name="connsiteY929" fmla="*/ 1373009 h 1682495"/>
              <a:gd name="connsiteX930" fmla="*/ 1417287 w 8882887"/>
              <a:gd name="connsiteY930" fmla="*/ 1329494 h 1682495"/>
              <a:gd name="connsiteX931" fmla="*/ 1409211 w 8882887"/>
              <a:gd name="connsiteY931" fmla="*/ 1329494 h 1682495"/>
              <a:gd name="connsiteX932" fmla="*/ 1409211 w 8882887"/>
              <a:gd name="connsiteY932" fmla="*/ 1086294 h 1682495"/>
              <a:gd name="connsiteX933" fmla="*/ 1439612 w 8882887"/>
              <a:gd name="connsiteY933" fmla="*/ 1086294 h 1682495"/>
              <a:gd name="connsiteX934" fmla="*/ 1440372 w 8882887"/>
              <a:gd name="connsiteY934" fmla="*/ 1084673 h 1682495"/>
              <a:gd name="connsiteX935" fmla="*/ 1445691 w 8882887"/>
              <a:gd name="connsiteY935" fmla="*/ 1073324 h 1682495"/>
              <a:gd name="connsiteX936" fmla="*/ 1448352 w 8882887"/>
              <a:gd name="connsiteY936" fmla="*/ 1073729 h 1682495"/>
              <a:gd name="connsiteX937" fmla="*/ 1466972 w 8882887"/>
              <a:gd name="connsiteY937" fmla="*/ 1076565 h 1682495"/>
              <a:gd name="connsiteX938" fmla="*/ 1467732 w 8882887"/>
              <a:gd name="connsiteY938" fmla="*/ 1078593 h 1682495"/>
              <a:gd name="connsiteX939" fmla="*/ 1473051 w 8882887"/>
              <a:gd name="connsiteY939" fmla="*/ 1092779 h 1682495"/>
              <a:gd name="connsiteX940" fmla="*/ 1512572 w 8882887"/>
              <a:gd name="connsiteY940" fmla="*/ 1096022 h 1682495"/>
              <a:gd name="connsiteX941" fmla="*/ 1512572 w 8882887"/>
              <a:gd name="connsiteY941" fmla="*/ 911190 h 1682495"/>
              <a:gd name="connsiteX942" fmla="*/ 1515612 w 8882887"/>
              <a:gd name="connsiteY942" fmla="*/ 911190 h 1682495"/>
              <a:gd name="connsiteX943" fmla="*/ 1536893 w 8882887"/>
              <a:gd name="connsiteY943" fmla="*/ 911190 h 1682495"/>
              <a:gd name="connsiteX944" fmla="*/ 1536893 w 8882887"/>
              <a:gd name="connsiteY944" fmla="*/ 706902 h 1682495"/>
              <a:gd name="connsiteX945" fmla="*/ 1539552 w 8882887"/>
              <a:gd name="connsiteY945" fmla="*/ 706902 h 1682495"/>
              <a:gd name="connsiteX946" fmla="*/ 1558173 w 8882887"/>
              <a:gd name="connsiteY946" fmla="*/ 706902 h 1682495"/>
              <a:gd name="connsiteX947" fmla="*/ 1558173 w 8882887"/>
              <a:gd name="connsiteY947" fmla="*/ 535041 h 1682495"/>
              <a:gd name="connsiteX948" fmla="*/ 1564253 w 8882887"/>
              <a:gd name="connsiteY948" fmla="*/ 492885 h 1682495"/>
              <a:gd name="connsiteX949" fmla="*/ 1567293 w 8882887"/>
              <a:gd name="connsiteY949" fmla="*/ 492885 h 1682495"/>
              <a:gd name="connsiteX950" fmla="*/ 1588574 w 8882887"/>
              <a:gd name="connsiteY950" fmla="*/ 492885 h 1682495"/>
              <a:gd name="connsiteX951" fmla="*/ 1643294 w 8882887"/>
              <a:gd name="connsiteY951" fmla="*/ 369665 h 1682495"/>
              <a:gd name="connsiteX952" fmla="*/ 1649375 w 8882887"/>
              <a:gd name="connsiteY952" fmla="*/ 0 h 168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</a:cxnLst>
            <a:rect l="l" t="t" r="r" b="b"/>
            <a:pathLst>
              <a:path w="8882887" h="1682495">
                <a:moveTo>
                  <a:pt x="1649375" y="0"/>
                </a:moveTo>
                <a:cubicBezTo>
                  <a:pt x="1649375" y="27"/>
                  <a:pt x="1649399" y="3060"/>
                  <a:pt x="1652414" y="369665"/>
                </a:cubicBezTo>
                <a:cubicBezTo>
                  <a:pt x="1652432" y="369701"/>
                  <a:pt x="1653399" y="371712"/>
                  <a:pt x="1710174" y="489644"/>
                </a:cubicBezTo>
                <a:cubicBezTo>
                  <a:pt x="1710186" y="489644"/>
                  <a:pt x="1710353" y="489644"/>
                  <a:pt x="1713215" y="489644"/>
                </a:cubicBezTo>
                <a:lnTo>
                  <a:pt x="1734495" y="489644"/>
                </a:lnTo>
                <a:cubicBezTo>
                  <a:pt x="1734495" y="489665"/>
                  <a:pt x="1734495" y="490508"/>
                  <a:pt x="1734495" y="525312"/>
                </a:cubicBezTo>
                <a:cubicBezTo>
                  <a:pt x="1734498" y="525321"/>
                  <a:pt x="1734555" y="525408"/>
                  <a:pt x="1735256" y="526529"/>
                </a:cubicBezTo>
                <a:lnTo>
                  <a:pt x="1740575" y="535041"/>
                </a:lnTo>
                <a:cubicBezTo>
                  <a:pt x="1740575" y="535071"/>
                  <a:pt x="1740575" y="537344"/>
                  <a:pt x="1740575" y="706902"/>
                </a:cubicBezTo>
                <a:cubicBezTo>
                  <a:pt x="1740588" y="706902"/>
                  <a:pt x="1740798" y="706902"/>
                  <a:pt x="1743995" y="706902"/>
                </a:cubicBezTo>
                <a:lnTo>
                  <a:pt x="1767936" y="706902"/>
                </a:lnTo>
                <a:cubicBezTo>
                  <a:pt x="1767936" y="706932"/>
                  <a:pt x="1767936" y="709385"/>
                  <a:pt x="1767936" y="917675"/>
                </a:cubicBezTo>
                <a:cubicBezTo>
                  <a:pt x="1767951" y="917673"/>
                  <a:pt x="1768119" y="917642"/>
                  <a:pt x="1770216" y="917270"/>
                </a:cubicBezTo>
                <a:lnTo>
                  <a:pt x="1786176" y="914433"/>
                </a:lnTo>
                <a:cubicBezTo>
                  <a:pt x="1786176" y="914466"/>
                  <a:pt x="1786131" y="916467"/>
                  <a:pt x="1783136" y="1047381"/>
                </a:cubicBezTo>
                <a:cubicBezTo>
                  <a:pt x="1783151" y="1047384"/>
                  <a:pt x="1783317" y="1047414"/>
                  <a:pt x="1785416" y="1047788"/>
                </a:cubicBezTo>
                <a:lnTo>
                  <a:pt x="1801376" y="1050624"/>
                </a:lnTo>
                <a:cubicBezTo>
                  <a:pt x="1801379" y="1050635"/>
                  <a:pt x="1801409" y="1050731"/>
                  <a:pt x="1801755" y="1051841"/>
                </a:cubicBezTo>
                <a:lnTo>
                  <a:pt x="1804416" y="1060353"/>
                </a:lnTo>
                <a:cubicBezTo>
                  <a:pt x="1804419" y="1060340"/>
                  <a:pt x="1804487" y="1060125"/>
                  <a:pt x="1805556" y="1056705"/>
                </a:cubicBezTo>
                <a:lnTo>
                  <a:pt x="1813536" y="1031169"/>
                </a:lnTo>
                <a:cubicBezTo>
                  <a:pt x="1813547" y="1031169"/>
                  <a:pt x="1813697" y="1031169"/>
                  <a:pt x="1816196" y="1031169"/>
                </a:cubicBezTo>
                <a:lnTo>
                  <a:pt x="1834817" y="1031169"/>
                </a:lnTo>
                <a:cubicBezTo>
                  <a:pt x="1834817" y="1031195"/>
                  <a:pt x="1834817" y="1032234"/>
                  <a:pt x="1834817" y="1079808"/>
                </a:cubicBezTo>
                <a:cubicBezTo>
                  <a:pt x="1834826" y="1079816"/>
                  <a:pt x="1834941" y="1079876"/>
                  <a:pt x="1836336" y="1080620"/>
                </a:cubicBezTo>
                <a:lnTo>
                  <a:pt x="1846977" y="1086294"/>
                </a:lnTo>
                <a:cubicBezTo>
                  <a:pt x="1846977" y="1086308"/>
                  <a:pt x="1846977" y="1086459"/>
                  <a:pt x="1846977" y="1088321"/>
                </a:cubicBezTo>
                <a:lnTo>
                  <a:pt x="1846977" y="1102508"/>
                </a:lnTo>
                <a:cubicBezTo>
                  <a:pt x="1847007" y="1102508"/>
                  <a:pt x="1848369" y="1102508"/>
                  <a:pt x="1913858" y="1102508"/>
                </a:cubicBezTo>
                <a:cubicBezTo>
                  <a:pt x="1913858" y="1102520"/>
                  <a:pt x="1913858" y="1102644"/>
                  <a:pt x="1913858" y="1104129"/>
                </a:cubicBezTo>
                <a:lnTo>
                  <a:pt x="1913858" y="1115478"/>
                </a:lnTo>
                <a:cubicBezTo>
                  <a:pt x="1913871" y="1115478"/>
                  <a:pt x="1914053" y="1115478"/>
                  <a:pt x="1916897" y="1115478"/>
                </a:cubicBezTo>
                <a:lnTo>
                  <a:pt x="1938177" y="1115478"/>
                </a:lnTo>
                <a:cubicBezTo>
                  <a:pt x="1938177" y="1115451"/>
                  <a:pt x="1938177" y="1114358"/>
                  <a:pt x="1938177" y="1070081"/>
                </a:cubicBezTo>
                <a:cubicBezTo>
                  <a:pt x="1938209" y="1070081"/>
                  <a:pt x="1939604" y="1070081"/>
                  <a:pt x="2005058" y="1070081"/>
                </a:cubicBezTo>
                <a:cubicBezTo>
                  <a:pt x="2005058" y="1070069"/>
                  <a:pt x="2005058" y="1069923"/>
                  <a:pt x="2005058" y="1068054"/>
                </a:cubicBezTo>
                <a:lnTo>
                  <a:pt x="2005058" y="1053867"/>
                </a:lnTo>
                <a:cubicBezTo>
                  <a:pt x="2005067" y="1053867"/>
                  <a:pt x="2005178" y="1053867"/>
                  <a:pt x="2006579" y="1053867"/>
                </a:cubicBezTo>
                <a:lnTo>
                  <a:pt x="2017218" y="1053867"/>
                </a:lnTo>
                <a:cubicBezTo>
                  <a:pt x="2017218" y="1053857"/>
                  <a:pt x="2017218" y="1053687"/>
                  <a:pt x="2017218" y="1051031"/>
                </a:cubicBezTo>
                <a:lnTo>
                  <a:pt x="2017218" y="1031169"/>
                </a:lnTo>
                <a:cubicBezTo>
                  <a:pt x="2017232" y="1031169"/>
                  <a:pt x="2017340" y="1031169"/>
                  <a:pt x="2018358" y="1031169"/>
                </a:cubicBezTo>
                <a:lnTo>
                  <a:pt x="2026338" y="1031169"/>
                </a:lnTo>
                <a:cubicBezTo>
                  <a:pt x="2026338" y="1031159"/>
                  <a:pt x="2026338" y="1031031"/>
                  <a:pt x="2026338" y="1029548"/>
                </a:cubicBezTo>
                <a:lnTo>
                  <a:pt x="2026338" y="1018197"/>
                </a:lnTo>
                <a:cubicBezTo>
                  <a:pt x="2026350" y="1018197"/>
                  <a:pt x="2026536" y="1018197"/>
                  <a:pt x="2029379" y="1018197"/>
                </a:cubicBezTo>
                <a:lnTo>
                  <a:pt x="2050659" y="1018197"/>
                </a:lnTo>
                <a:cubicBezTo>
                  <a:pt x="2050659" y="1018208"/>
                  <a:pt x="2050659" y="1018323"/>
                  <a:pt x="2050659" y="1019819"/>
                </a:cubicBezTo>
                <a:lnTo>
                  <a:pt x="2050659" y="1031169"/>
                </a:lnTo>
                <a:cubicBezTo>
                  <a:pt x="2050676" y="1031169"/>
                  <a:pt x="2051427" y="1031169"/>
                  <a:pt x="2084099" y="1031169"/>
                </a:cubicBezTo>
                <a:cubicBezTo>
                  <a:pt x="2084099" y="1031157"/>
                  <a:pt x="2084099" y="1030986"/>
                  <a:pt x="2084099" y="1028331"/>
                </a:cubicBezTo>
                <a:lnTo>
                  <a:pt x="2084099" y="1008470"/>
                </a:lnTo>
                <a:cubicBezTo>
                  <a:pt x="2084108" y="1008470"/>
                  <a:pt x="2084253" y="1008470"/>
                  <a:pt x="2086760" y="1008470"/>
                </a:cubicBezTo>
                <a:lnTo>
                  <a:pt x="2105379" y="1008470"/>
                </a:lnTo>
                <a:cubicBezTo>
                  <a:pt x="2105379" y="1008488"/>
                  <a:pt x="2105379" y="1009259"/>
                  <a:pt x="2105379" y="1044140"/>
                </a:cubicBezTo>
                <a:cubicBezTo>
                  <a:pt x="2105390" y="1044140"/>
                  <a:pt x="2105510" y="1044140"/>
                  <a:pt x="2106900" y="1044140"/>
                </a:cubicBezTo>
                <a:lnTo>
                  <a:pt x="2117540" y="1044140"/>
                </a:lnTo>
                <a:cubicBezTo>
                  <a:pt x="2117540" y="1044131"/>
                  <a:pt x="2117540" y="1044009"/>
                  <a:pt x="2117540" y="1042518"/>
                </a:cubicBezTo>
                <a:lnTo>
                  <a:pt x="2117540" y="1031169"/>
                </a:lnTo>
                <a:cubicBezTo>
                  <a:pt x="2117553" y="1031169"/>
                  <a:pt x="2117730" y="1031169"/>
                  <a:pt x="2120199" y="1031169"/>
                </a:cubicBezTo>
                <a:lnTo>
                  <a:pt x="2138820" y="1031169"/>
                </a:lnTo>
                <a:cubicBezTo>
                  <a:pt x="2138820" y="1031189"/>
                  <a:pt x="2138820" y="1032027"/>
                  <a:pt x="2138820" y="1070081"/>
                </a:cubicBezTo>
                <a:cubicBezTo>
                  <a:pt x="2138832" y="1070081"/>
                  <a:pt x="2139009" y="1070081"/>
                  <a:pt x="2141861" y="1070081"/>
                </a:cubicBezTo>
                <a:lnTo>
                  <a:pt x="2163140" y="1070081"/>
                </a:lnTo>
                <a:cubicBezTo>
                  <a:pt x="2163140" y="1070097"/>
                  <a:pt x="2163140" y="1070270"/>
                  <a:pt x="2163140" y="1072512"/>
                </a:cubicBezTo>
                <a:lnTo>
                  <a:pt x="2163140" y="1089537"/>
                </a:lnTo>
                <a:cubicBezTo>
                  <a:pt x="2163152" y="1089537"/>
                  <a:pt x="2163258" y="1089537"/>
                  <a:pt x="2164280" y="1089537"/>
                </a:cubicBezTo>
                <a:lnTo>
                  <a:pt x="2172261" y="1089537"/>
                </a:lnTo>
                <a:cubicBezTo>
                  <a:pt x="2172261" y="1089525"/>
                  <a:pt x="2172261" y="1089411"/>
                  <a:pt x="2172261" y="1088321"/>
                </a:cubicBezTo>
                <a:lnTo>
                  <a:pt x="2172261" y="1079808"/>
                </a:lnTo>
                <a:cubicBezTo>
                  <a:pt x="2172287" y="1079808"/>
                  <a:pt x="2173365" y="1079808"/>
                  <a:pt x="2217861" y="1079808"/>
                </a:cubicBezTo>
                <a:cubicBezTo>
                  <a:pt x="2217861" y="1079829"/>
                  <a:pt x="2217861" y="1080674"/>
                  <a:pt x="2217861" y="1115478"/>
                </a:cubicBezTo>
                <a:cubicBezTo>
                  <a:pt x="2217872" y="1115478"/>
                  <a:pt x="2217990" y="1115478"/>
                  <a:pt x="2219381" y="1115478"/>
                </a:cubicBezTo>
                <a:lnTo>
                  <a:pt x="2230022" y="1115478"/>
                </a:lnTo>
                <a:cubicBezTo>
                  <a:pt x="2230022" y="1115489"/>
                  <a:pt x="2230022" y="1115598"/>
                  <a:pt x="2230022" y="1117100"/>
                </a:cubicBezTo>
                <a:lnTo>
                  <a:pt x="2230022" y="1128449"/>
                </a:lnTo>
                <a:cubicBezTo>
                  <a:pt x="2230035" y="1128449"/>
                  <a:pt x="2230145" y="1128449"/>
                  <a:pt x="2231162" y="1128449"/>
                </a:cubicBezTo>
                <a:lnTo>
                  <a:pt x="2239142" y="1128449"/>
                </a:lnTo>
                <a:cubicBezTo>
                  <a:pt x="2239142" y="1128438"/>
                  <a:pt x="2239142" y="1128258"/>
                  <a:pt x="2239142" y="1125206"/>
                </a:cubicBezTo>
                <a:lnTo>
                  <a:pt x="2239142" y="1102508"/>
                </a:lnTo>
                <a:cubicBezTo>
                  <a:pt x="2239152" y="1102508"/>
                  <a:pt x="2239269" y="1102508"/>
                  <a:pt x="2240661" y="1102508"/>
                </a:cubicBezTo>
                <a:lnTo>
                  <a:pt x="2251302" y="1102508"/>
                </a:lnTo>
                <a:cubicBezTo>
                  <a:pt x="2251302" y="1102520"/>
                  <a:pt x="2251302" y="1102644"/>
                  <a:pt x="2251302" y="1104129"/>
                </a:cubicBezTo>
                <a:lnTo>
                  <a:pt x="2251302" y="1115478"/>
                </a:lnTo>
                <a:lnTo>
                  <a:pt x="2259282" y="1112489"/>
                </a:lnTo>
                <a:cubicBezTo>
                  <a:pt x="2260422" y="1111931"/>
                  <a:pt x="2260422" y="1111628"/>
                  <a:pt x="2260422" y="1111019"/>
                </a:cubicBezTo>
                <a:lnTo>
                  <a:pt x="2260422" y="1102508"/>
                </a:lnTo>
                <a:cubicBezTo>
                  <a:pt x="2260448" y="1102508"/>
                  <a:pt x="2261649" y="1102508"/>
                  <a:pt x="2318183" y="1102508"/>
                </a:cubicBezTo>
                <a:cubicBezTo>
                  <a:pt x="2318183" y="1102529"/>
                  <a:pt x="2318183" y="1103349"/>
                  <a:pt x="2318183" y="1138176"/>
                </a:cubicBezTo>
                <a:cubicBezTo>
                  <a:pt x="2318195" y="1138176"/>
                  <a:pt x="2318372" y="1138176"/>
                  <a:pt x="2321222" y="1138176"/>
                </a:cubicBezTo>
                <a:lnTo>
                  <a:pt x="2342502" y="1138176"/>
                </a:lnTo>
                <a:cubicBezTo>
                  <a:pt x="2342502" y="1138188"/>
                  <a:pt x="2342502" y="1138311"/>
                  <a:pt x="2342502" y="1139798"/>
                </a:cubicBezTo>
                <a:lnTo>
                  <a:pt x="2342502" y="1151147"/>
                </a:lnTo>
                <a:cubicBezTo>
                  <a:pt x="2342516" y="1151147"/>
                  <a:pt x="2342700" y="1151147"/>
                  <a:pt x="2345163" y="1151147"/>
                </a:cubicBezTo>
                <a:lnTo>
                  <a:pt x="2363783" y="1151147"/>
                </a:lnTo>
                <a:cubicBezTo>
                  <a:pt x="2363783" y="1151129"/>
                  <a:pt x="2363783" y="1150362"/>
                  <a:pt x="2363783" y="1115478"/>
                </a:cubicBezTo>
                <a:cubicBezTo>
                  <a:pt x="2363793" y="1115478"/>
                  <a:pt x="2363910" y="1115478"/>
                  <a:pt x="2365302" y="1115478"/>
                </a:cubicBezTo>
                <a:lnTo>
                  <a:pt x="2375943" y="1115478"/>
                </a:lnTo>
                <a:cubicBezTo>
                  <a:pt x="2375943" y="1115450"/>
                  <a:pt x="2375943" y="1114293"/>
                  <a:pt x="2375943" y="1066838"/>
                </a:cubicBezTo>
                <a:cubicBezTo>
                  <a:pt x="2375954" y="1066838"/>
                  <a:pt x="2376069" y="1066838"/>
                  <a:pt x="2377463" y="1066838"/>
                </a:cubicBezTo>
                <a:lnTo>
                  <a:pt x="2388104" y="1066838"/>
                </a:lnTo>
                <a:cubicBezTo>
                  <a:pt x="2388104" y="1066829"/>
                  <a:pt x="2388104" y="1066665"/>
                  <a:pt x="2388104" y="1064001"/>
                </a:cubicBezTo>
                <a:lnTo>
                  <a:pt x="2388104" y="1044140"/>
                </a:lnTo>
                <a:cubicBezTo>
                  <a:pt x="2385063" y="1044140"/>
                  <a:pt x="2385063" y="1044140"/>
                  <a:pt x="2386203" y="1041707"/>
                </a:cubicBezTo>
                <a:lnTo>
                  <a:pt x="2394183" y="1024683"/>
                </a:lnTo>
                <a:cubicBezTo>
                  <a:pt x="2394191" y="1024709"/>
                  <a:pt x="2394483" y="1025720"/>
                  <a:pt x="2406344" y="1066838"/>
                </a:cubicBezTo>
                <a:cubicBezTo>
                  <a:pt x="2406356" y="1066838"/>
                  <a:pt x="2406465" y="1066838"/>
                  <a:pt x="2407484" y="1066838"/>
                </a:cubicBezTo>
                <a:lnTo>
                  <a:pt x="2415464" y="1066838"/>
                </a:lnTo>
                <a:cubicBezTo>
                  <a:pt x="2415464" y="1066818"/>
                  <a:pt x="2415464" y="1065050"/>
                  <a:pt x="2415464" y="907947"/>
                </a:cubicBezTo>
                <a:cubicBezTo>
                  <a:pt x="2415479" y="907947"/>
                  <a:pt x="2415650" y="907947"/>
                  <a:pt x="2417744" y="907947"/>
                </a:cubicBezTo>
                <a:lnTo>
                  <a:pt x="2433704" y="907947"/>
                </a:lnTo>
                <a:cubicBezTo>
                  <a:pt x="2433704" y="907914"/>
                  <a:pt x="2433704" y="906399"/>
                  <a:pt x="2433704" y="836609"/>
                </a:cubicBezTo>
                <a:cubicBezTo>
                  <a:pt x="2433729" y="836609"/>
                  <a:pt x="2434667" y="836609"/>
                  <a:pt x="2473224" y="836609"/>
                </a:cubicBezTo>
                <a:cubicBezTo>
                  <a:pt x="2473224" y="836591"/>
                  <a:pt x="2473224" y="835826"/>
                  <a:pt x="2473224" y="804182"/>
                </a:cubicBezTo>
                <a:cubicBezTo>
                  <a:pt x="2473253" y="804182"/>
                  <a:pt x="2474436" y="804182"/>
                  <a:pt x="2524905" y="804182"/>
                </a:cubicBezTo>
                <a:cubicBezTo>
                  <a:pt x="2524905" y="804194"/>
                  <a:pt x="2524905" y="804389"/>
                  <a:pt x="2524905" y="807830"/>
                </a:cubicBezTo>
                <a:lnTo>
                  <a:pt x="2524905" y="833366"/>
                </a:lnTo>
                <a:cubicBezTo>
                  <a:pt x="2524919" y="833366"/>
                  <a:pt x="2525115" y="833366"/>
                  <a:pt x="2528325" y="833366"/>
                </a:cubicBezTo>
                <a:lnTo>
                  <a:pt x="2552265" y="833366"/>
                </a:lnTo>
                <a:cubicBezTo>
                  <a:pt x="2552265" y="833393"/>
                  <a:pt x="2552265" y="834734"/>
                  <a:pt x="2552265" y="904704"/>
                </a:cubicBezTo>
                <a:cubicBezTo>
                  <a:pt x="2552274" y="904704"/>
                  <a:pt x="2552388" y="904704"/>
                  <a:pt x="2553785" y="904704"/>
                </a:cubicBezTo>
                <a:lnTo>
                  <a:pt x="2564426" y="904704"/>
                </a:lnTo>
                <a:lnTo>
                  <a:pt x="2585706" y="911190"/>
                </a:lnTo>
                <a:cubicBezTo>
                  <a:pt x="2585706" y="911205"/>
                  <a:pt x="2585706" y="912180"/>
                  <a:pt x="2585706" y="969558"/>
                </a:cubicBezTo>
                <a:cubicBezTo>
                  <a:pt x="2585715" y="969558"/>
                  <a:pt x="2585828" y="969558"/>
                  <a:pt x="2587226" y="969558"/>
                </a:cubicBezTo>
                <a:lnTo>
                  <a:pt x="2597865" y="969558"/>
                </a:lnTo>
                <a:cubicBezTo>
                  <a:pt x="2597865" y="969573"/>
                  <a:pt x="2597865" y="969732"/>
                  <a:pt x="2597865" y="971990"/>
                </a:cubicBezTo>
                <a:lnTo>
                  <a:pt x="2597865" y="989013"/>
                </a:lnTo>
                <a:cubicBezTo>
                  <a:pt x="2597877" y="989013"/>
                  <a:pt x="2598063" y="989013"/>
                  <a:pt x="2600906" y="989013"/>
                </a:cubicBezTo>
                <a:lnTo>
                  <a:pt x="2622186" y="989013"/>
                </a:lnTo>
                <a:lnTo>
                  <a:pt x="2631306" y="998742"/>
                </a:lnTo>
                <a:cubicBezTo>
                  <a:pt x="2631306" y="998760"/>
                  <a:pt x="2631306" y="999489"/>
                  <a:pt x="2631306" y="1031169"/>
                </a:cubicBezTo>
                <a:cubicBezTo>
                  <a:pt x="2631320" y="1031169"/>
                  <a:pt x="2631516" y="1031169"/>
                  <a:pt x="2634726" y="1031169"/>
                </a:cubicBezTo>
                <a:lnTo>
                  <a:pt x="2658666" y="1031169"/>
                </a:lnTo>
                <a:cubicBezTo>
                  <a:pt x="2658666" y="1031180"/>
                  <a:pt x="2658666" y="1031300"/>
                  <a:pt x="2658666" y="1032789"/>
                </a:cubicBezTo>
                <a:lnTo>
                  <a:pt x="2658666" y="1044140"/>
                </a:lnTo>
                <a:cubicBezTo>
                  <a:pt x="2658680" y="1044140"/>
                  <a:pt x="2658828" y="1044140"/>
                  <a:pt x="2660567" y="1044140"/>
                </a:cubicBezTo>
                <a:lnTo>
                  <a:pt x="2673867" y="1044140"/>
                </a:lnTo>
                <a:cubicBezTo>
                  <a:pt x="2673867" y="1044153"/>
                  <a:pt x="2673867" y="1044347"/>
                  <a:pt x="2673867" y="1047381"/>
                </a:cubicBezTo>
                <a:lnTo>
                  <a:pt x="2673867" y="1070081"/>
                </a:lnTo>
                <a:cubicBezTo>
                  <a:pt x="2679947" y="1070081"/>
                  <a:pt x="2679947" y="1070081"/>
                  <a:pt x="2679947" y="1067243"/>
                </a:cubicBezTo>
                <a:lnTo>
                  <a:pt x="2679947" y="1047381"/>
                </a:lnTo>
                <a:cubicBezTo>
                  <a:pt x="2679956" y="1047381"/>
                  <a:pt x="2680073" y="1047381"/>
                  <a:pt x="2681466" y="1047381"/>
                </a:cubicBezTo>
                <a:lnTo>
                  <a:pt x="2692107" y="1047381"/>
                </a:lnTo>
                <a:cubicBezTo>
                  <a:pt x="2692107" y="1047398"/>
                  <a:pt x="2692107" y="1047576"/>
                  <a:pt x="2692107" y="1049814"/>
                </a:cubicBezTo>
                <a:lnTo>
                  <a:pt x="2692107" y="1066838"/>
                </a:lnTo>
                <a:cubicBezTo>
                  <a:pt x="2692121" y="1066838"/>
                  <a:pt x="2692230" y="1066838"/>
                  <a:pt x="2693247" y="1066838"/>
                </a:cubicBezTo>
                <a:lnTo>
                  <a:pt x="2701227" y="1066838"/>
                </a:lnTo>
                <a:cubicBezTo>
                  <a:pt x="2701227" y="1060353"/>
                  <a:pt x="2701227" y="1060353"/>
                  <a:pt x="2774187" y="1060353"/>
                </a:cubicBezTo>
                <a:cubicBezTo>
                  <a:pt x="2774187" y="1060367"/>
                  <a:pt x="2774187" y="1060518"/>
                  <a:pt x="2774187" y="1062380"/>
                </a:cubicBezTo>
                <a:lnTo>
                  <a:pt x="2774187" y="1076565"/>
                </a:lnTo>
                <a:cubicBezTo>
                  <a:pt x="2774199" y="1076565"/>
                  <a:pt x="2774312" y="1076565"/>
                  <a:pt x="2775327" y="1076565"/>
                </a:cubicBezTo>
                <a:lnTo>
                  <a:pt x="2783309" y="1076565"/>
                </a:lnTo>
                <a:cubicBezTo>
                  <a:pt x="2783309" y="1076579"/>
                  <a:pt x="2783309" y="1076762"/>
                  <a:pt x="2783309" y="1079808"/>
                </a:cubicBezTo>
                <a:lnTo>
                  <a:pt x="2783309" y="1102508"/>
                </a:lnTo>
                <a:cubicBezTo>
                  <a:pt x="2783321" y="1102502"/>
                  <a:pt x="2783495" y="1102385"/>
                  <a:pt x="2786348" y="1100481"/>
                </a:cubicBezTo>
                <a:lnTo>
                  <a:pt x="2807628" y="1086294"/>
                </a:lnTo>
                <a:cubicBezTo>
                  <a:pt x="2807631" y="1086266"/>
                  <a:pt x="2807828" y="1084953"/>
                  <a:pt x="2816748" y="1024683"/>
                </a:cubicBezTo>
                <a:cubicBezTo>
                  <a:pt x="2816762" y="1024680"/>
                  <a:pt x="2816865" y="1024641"/>
                  <a:pt x="2817888" y="1024278"/>
                </a:cubicBezTo>
                <a:lnTo>
                  <a:pt x="2825868" y="1021440"/>
                </a:lnTo>
                <a:cubicBezTo>
                  <a:pt x="2825868" y="1021416"/>
                  <a:pt x="2825918" y="1019825"/>
                  <a:pt x="2828909" y="917675"/>
                </a:cubicBezTo>
                <a:cubicBezTo>
                  <a:pt x="2828909" y="917702"/>
                  <a:pt x="2828958" y="919338"/>
                  <a:pt x="2831949" y="1021440"/>
                </a:cubicBezTo>
                <a:cubicBezTo>
                  <a:pt x="2831963" y="1021445"/>
                  <a:pt x="2832069" y="1021482"/>
                  <a:pt x="2833089" y="1021845"/>
                </a:cubicBezTo>
                <a:lnTo>
                  <a:pt x="2841069" y="1024683"/>
                </a:lnTo>
                <a:cubicBezTo>
                  <a:pt x="2841069" y="1024653"/>
                  <a:pt x="2841069" y="1022654"/>
                  <a:pt x="2841069" y="894977"/>
                </a:cubicBezTo>
                <a:cubicBezTo>
                  <a:pt x="2847149" y="894977"/>
                  <a:pt x="2847149" y="894977"/>
                  <a:pt x="2847149" y="846336"/>
                </a:cubicBezTo>
                <a:cubicBezTo>
                  <a:pt x="2847167" y="846336"/>
                  <a:pt x="2848196" y="846336"/>
                  <a:pt x="2904909" y="846336"/>
                </a:cubicBezTo>
                <a:cubicBezTo>
                  <a:pt x="2904909" y="846362"/>
                  <a:pt x="2904909" y="847439"/>
                  <a:pt x="2904909" y="894977"/>
                </a:cubicBezTo>
                <a:cubicBezTo>
                  <a:pt x="2904923" y="894977"/>
                  <a:pt x="2905031" y="894977"/>
                  <a:pt x="2906049" y="894977"/>
                </a:cubicBezTo>
                <a:lnTo>
                  <a:pt x="2914029" y="894977"/>
                </a:lnTo>
                <a:cubicBezTo>
                  <a:pt x="2914029" y="894945"/>
                  <a:pt x="2914029" y="892986"/>
                  <a:pt x="2914029" y="771755"/>
                </a:cubicBezTo>
                <a:cubicBezTo>
                  <a:pt x="2914038" y="771755"/>
                  <a:pt x="2914187" y="771755"/>
                  <a:pt x="2916690" y="771755"/>
                </a:cubicBezTo>
                <a:lnTo>
                  <a:pt x="2935310" y="771755"/>
                </a:lnTo>
                <a:cubicBezTo>
                  <a:pt x="2935310" y="771744"/>
                  <a:pt x="2935310" y="771578"/>
                  <a:pt x="2935310" y="768918"/>
                </a:cubicBezTo>
                <a:lnTo>
                  <a:pt x="2935310" y="749057"/>
                </a:lnTo>
                <a:cubicBezTo>
                  <a:pt x="2935326" y="749057"/>
                  <a:pt x="2936073" y="749057"/>
                  <a:pt x="2968751" y="749057"/>
                </a:cubicBezTo>
                <a:cubicBezTo>
                  <a:pt x="2968751" y="749046"/>
                  <a:pt x="2968751" y="748925"/>
                  <a:pt x="2968751" y="747435"/>
                </a:cubicBezTo>
                <a:lnTo>
                  <a:pt x="2968751" y="736086"/>
                </a:lnTo>
                <a:cubicBezTo>
                  <a:pt x="2968761" y="736086"/>
                  <a:pt x="2968926" y="736086"/>
                  <a:pt x="2971410" y="736086"/>
                </a:cubicBezTo>
                <a:lnTo>
                  <a:pt x="2990031" y="736086"/>
                </a:lnTo>
                <a:cubicBezTo>
                  <a:pt x="2990031" y="736098"/>
                  <a:pt x="2990031" y="736217"/>
                  <a:pt x="2990031" y="737708"/>
                </a:cubicBezTo>
                <a:lnTo>
                  <a:pt x="2990031" y="749057"/>
                </a:lnTo>
                <a:cubicBezTo>
                  <a:pt x="2990045" y="749057"/>
                  <a:pt x="2990154" y="749057"/>
                  <a:pt x="2991171" y="749057"/>
                </a:cubicBezTo>
                <a:lnTo>
                  <a:pt x="2999151" y="749057"/>
                </a:lnTo>
                <a:lnTo>
                  <a:pt x="3014351" y="742571"/>
                </a:lnTo>
                <a:lnTo>
                  <a:pt x="3020430" y="747435"/>
                </a:lnTo>
                <a:lnTo>
                  <a:pt x="3020430" y="736086"/>
                </a:lnTo>
                <a:cubicBezTo>
                  <a:pt x="3020444" y="736086"/>
                  <a:pt x="3020649" y="736086"/>
                  <a:pt x="3023850" y="736086"/>
                </a:cubicBezTo>
                <a:lnTo>
                  <a:pt x="3047792" y="736086"/>
                </a:lnTo>
                <a:cubicBezTo>
                  <a:pt x="3047792" y="736098"/>
                  <a:pt x="3047792" y="736217"/>
                  <a:pt x="3047792" y="737708"/>
                </a:cubicBezTo>
                <a:lnTo>
                  <a:pt x="3047792" y="749057"/>
                </a:lnTo>
                <a:cubicBezTo>
                  <a:pt x="3047820" y="749057"/>
                  <a:pt x="3048924" y="749057"/>
                  <a:pt x="3093392" y="749057"/>
                </a:cubicBezTo>
                <a:cubicBezTo>
                  <a:pt x="3093392" y="749072"/>
                  <a:pt x="3093392" y="749235"/>
                  <a:pt x="3093392" y="751488"/>
                </a:cubicBezTo>
                <a:lnTo>
                  <a:pt x="3093392" y="768513"/>
                </a:lnTo>
                <a:cubicBezTo>
                  <a:pt x="3093417" y="768513"/>
                  <a:pt x="3094377" y="768513"/>
                  <a:pt x="3132912" y="768513"/>
                </a:cubicBezTo>
                <a:cubicBezTo>
                  <a:pt x="3132912" y="768537"/>
                  <a:pt x="3132912" y="769557"/>
                  <a:pt x="3132912" y="813909"/>
                </a:cubicBezTo>
                <a:cubicBezTo>
                  <a:pt x="3132926" y="813909"/>
                  <a:pt x="3133035" y="813909"/>
                  <a:pt x="3134052" y="813909"/>
                </a:cubicBezTo>
                <a:lnTo>
                  <a:pt x="3142032" y="813909"/>
                </a:lnTo>
                <a:cubicBezTo>
                  <a:pt x="3142032" y="813920"/>
                  <a:pt x="3142032" y="814049"/>
                  <a:pt x="3142032" y="815531"/>
                </a:cubicBezTo>
                <a:lnTo>
                  <a:pt x="3142032" y="826881"/>
                </a:lnTo>
                <a:cubicBezTo>
                  <a:pt x="3148113" y="826881"/>
                  <a:pt x="3148113" y="826881"/>
                  <a:pt x="3148113" y="872277"/>
                </a:cubicBezTo>
                <a:cubicBezTo>
                  <a:pt x="3148127" y="872277"/>
                  <a:pt x="3148238" y="872277"/>
                  <a:pt x="3149253" y="872277"/>
                </a:cubicBezTo>
                <a:lnTo>
                  <a:pt x="3157233" y="872277"/>
                </a:lnTo>
                <a:cubicBezTo>
                  <a:pt x="3157233" y="872291"/>
                  <a:pt x="3157233" y="872391"/>
                  <a:pt x="3157233" y="873494"/>
                </a:cubicBezTo>
                <a:lnTo>
                  <a:pt x="3157233" y="882006"/>
                </a:lnTo>
                <a:cubicBezTo>
                  <a:pt x="3157242" y="882006"/>
                  <a:pt x="3157359" y="882006"/>
                  <a:pt x="3158753" y="882006"/>
                </a:cubicBezTo>
                <a:lnTo>
                  <a:pt x="3169392" y="882006"/>
                </a:lnTo>
                <a:cubicBezTo>
                  <a:pt x="3169392" y="882032"/>
                  <a:pt x="3169392" y="883101"/>
                  <a:pt x="3169392" y="927404"/>
                </a:cubicBezTo>
                <a:cubicBezTo>
                  <a:pt x="3169404" y="927404"/>
                  <a:pt x="3169584" y="927404"/>
                  <a:pt x="3172433" y="927404"/>
                </a:cubicBezTo>
                <a:lnTo>
                  <a:pt x="3193713" y="927404"/>
                </a:lnTo>
                <a:cubicBezTo>
                  <a:pt x="3193713" y="927428"/>
                  <a:pt x="3193713" y="928298"/>
                  <a:pt x="3193713" y="963072"/>
                </a:cubicBezTo>
                <a:cubicBezTo>
                  <a:pt x="3196754" y="963072"/>
                  <a:pt x="3196754" y="963072"/>
                  <a:pt x="3196754" y="965504"/>
                </a:cubicBezTo>
                <a:lnTo>
                  <a:pt x="3196754" y="982529"/>
                </a:lnTo>
                <a:cubicBezTo>
                  <a:pt x="3196767" y="982529"/>
                  <a:pt x="3196872" y="982529"/>
                  <a:pt x="3197894" y="982529"/>
                </a:cubicBezTo>
                <a:lnTo>
                  <a:pt x="3205874" y="982529"/>
                </a:lnTo>
                <a:cubicBezTo>
                  <a:pt x="3205874" y="982550"/>
                  <a:pt x="3205874" y="983394"/>
                  <a:pt x="3205874" y="1018197"/>
                </a:cubicBezTo>
                <a:cubicBezTo>
                  <a:pt x="3205886" y="1018197"/>
                  <a:pt x="3206034" y="1018197"/>
                  <a:pt x="3207773" y="1018197"/>
                </a:cubicBezTo>
                <a:lnTo>
                  <a:pt x="3221073" y="1018197"/>
                </a:lnTo>
                <a:cubicBezTo>
                  <a:pt x="3224114" y="1021440"/>
                  <a:pt x="3224114" y="1021440"/>
                  <a:pt x="3224114" y="1024278"/>
                </a:cubicBezTo>
                <a:lnTo>
                  <a:pt x="3224114" y="1044140"/>
                </a:lnTo>
                <a:cubicBezTo>
                  <a:pt x="3224121" y="1044129"/>
                  <a:pt x="3224252" y="1043969"/>
                  <a:pt x="3226394" y="1041302"/>
                </a:cubicBezTo>
                <a:lnTo>
                  <a:pt x="3242354" y="1021440"/>
                </a:lnTo>
                <a:cubicBezTo>
                  <a:pt x="3242376" y="1021440"/>
                  <a:pt x="3243335" y="1021440"/>
                  <a:pt x="3284915" y="1021440"/>
                </a:cubicBezTo>
                <a:cubicBezTo>
                  <a:pt x="3284915" y="1021478"/>
                  <a:pt x="3284915" y="1023579"/>
                  <a:pt x="3284915" y="1151147"/>
                </a:cubicBezTo>
                <a:cubicBezTo>
                  <a:pt x="3284927" y="1151147"/>
                  <a:pt x="3285041" y="1151147"/>
                  <a:pt x="3286055" y="1151147"/>
                </a:cubicBezTo>
                <a:lnTo>
                  <a:pt x="3294035" y="1151147"/>
                </a:lnTo>
                <a:cubicBezTo>
                  <a:pt x="3294041" y="1151135"/>
                  <a:pt x="3294129" y="1150985"/>
                  <a:pt x="3295175" y="1149120"/>
                </a:cubicBezTo>
                <a:lnTo>
                  <a:pt x="3303155" y="1134933"/>
                </a:lnTo>
                <a:cubicBezTo>
                  <a:pt x="3303155" y="1134944"/>
                  <a:pt x="3303155" y="1135092"/>
                  <a:pt x="3303155" y="1137771"/>
                </a:cubicBezTo>
                <a:lnTo>
                  <a:pt x="3303155" y="1157633"/>
                </a:lnTo>
                <a:cubicBezTo>
                  <a:pt x="3309234" y="1157633"/>
                  <a:pt x="3309234" y="1157633"/>
                  <a:pt x="3309234" y="1089537"/>
                </a:cubicBezTo>
                <a:cubicBezTo>
                  <a:pt x="3309248" y="1089537"/>
                  <a:pt x="3309353" y="1089537"/>
                  <a:pt x="3310374" y="1089537"/>
                </a:cubicBezTo>
                <a:lnTo>
                  <a:pt x="3318354" y="1089537"/>
                </a:lnTo>
                <a:cubicBezTo>
                  <a:pt x="3318354" y="1089515"/>
                  <a:pt x="3318354" y="1088015"/>
                  <a:pt x="3318354" y="992256"/>
                </a:cubicBezTo>
                <a:cubicBezTo>
                  <a:pt x="3318365" y="992256"/>
                  <a:pt x="3318486" y="992256"/>
                  <a:pt x="3319875" y="992256"/>
                </a:cubicBezTo>
                <a:lnTo>
                  <a:pt x="3330515" y="992256"/>
                </a:lnTo>
                <a:cubicBezTo>
                  <a:pt x="3330524" y="992225"/>
                  <a:pt x="3330920" y="990815"/>
                  <a:pt x="3348755" y="927404"/>
                </a:cubicBezTo>
                <a:cubicBezTo>
                  <a:pt x="3348768" y="927404"/>
                  <a:pt x="3348914" y="927404"/>
                  <a:pt x="3350655" y="927404"/>
                </a:cubicBezTo>
                <a:lnTo>
                  <a:pt x="3363956" y="927404"/>
                </a:lnTo>
                <a:cubicBezTo>
                  <a:pt x="3363963" y="927438"/>
                  <a:pt x="3364302" y="928887"/>
                  <a:pt x="3379155" y="992256"/>
                </a:cubicBezTo>
                <a:cubicBezTo>
                  <a:pt x="3379164" y="992256"/>
                  <a:pt x="3379275" y="992256"/>
                  <a:pt x="3380675" y="992256"/>
                </a:cubicBezTo>
                <a:lnTo>
                  <a:pt x="3391316" y="992256"/>
                </a:lnTo>
                <a:cubicBezTo>
                  <a:pt x="3391316" y="992273"/>
                  <a:pt x="3391316" y="993273"/>
                  <a:pt x="3391316" y="1050624"/>
                </a:cubicBezTo>
                <a:cubicBezTo>
                  <a:pt x="3391326" y="1050624"/>
                  <a:pt x="3391475" y="1050624"/>
                  <a:pt x="3393975" y="1050624"/>
                </a:cubicBezTo>
                <a:lnTo>
                  <a:pt x="3412596" y="1050624"/>
                </a:lnTo>
                <a:cubicBezTo>
                  <a:pt x="3412596" y="1050636"/>
                  <a:pt x="3412596" y="1050819"/>
                  <a:pt x="3412596" y="1053867"/>
                </a:cubicBezTo>
                <a:lnTo>
                  <a:pt x="3412596" y="1076565"/>
                </a:lnTo>
                <a:cubicBezTo>
                  <a:pt x="3418676" y="1076565"/>
                  <a:pt x="3418676" y="1076565"/>
                  <a:pt x="3418676" y="1073324"/>
                </a:cubicBezTo>
                <a:lnTo>
                  <a:pt x="3418676" y="1050624"/>
                </a:lnTo>
                <a:cubicBezTo>
                  <a:pt x="3418691" y="1050624"/>
                  <a:pt x="3418859" y="1050624"/>
                  <a:pt x="3420956" y="1050624"/>
                </a:cubicBezTo>
                <a:lnTo>
                  <a:pt x="3436916" y="1050624"/>
                </a:lnTo>
                <a:cubicBezTo>
                  <a:pt x="3436916" y="1050639"/>
                  <a:pt x="3436916" y="1050815"/>
                  <a:pt x="3436916" y="1053056"/>
                </a:cubicBezTo>
                <a:lnTo>
                  <a:pt x="3436916" y="1070081"/>
                </a:lnTo>
                <a:cubicBezTo>
                  <a:pt x="3436940" y="1070081"/>
                  <a:pt x="3438003" y="1070081"/>
                  <a:pt x="3482517" y="1070081"/>
                </a:cubicBezTo>
                <a:cubicBezTo>
                  <a:pt x="3482517" y="1070055"/>
                  <a:pt x="3482517" y="1068899"/>
                  <a:pt x="3482517" y="1014956"/>
                </a:cubicBezTo>
                <a:cubicBezTo>
                  <a:pt x="3482529" y="1014956"/>
                  <a:pt x="3482669" y="1014956"/>
                  <a:pt x="3484416" y="1014956"/>
                </a:cubicBezTo>
                <a:lnTo>
                  <a:pt x="3497717" y="1014956"/>
                </a:lnTo>
                <a:cubicBezTo>
                  <a:pt x="3497717" y="1014972"/>
                  <a:pt x="3497717" y="1015713"/>
                  <a:pt x="3497717" y="1047381"/>
                </a:cubicBezTo>
                <a:cubicBezTo>
                  <a:pt x="3500757" y="1047381"/>
                  <a:pt x="3500757" y="1047381"/>
                  <a:pt x="3500757" y="998742"/>
                </a:cubicBezTo>
                <a:cubicBezTo>
                  <a:pt x="3500778" y="998742"/>
                  <a:pt x="3501590" y="998742"/>
                  <a:pt x="3534197" y="998742"/>
                </a:cubicBezTo>
                <a:cubicBezTo>
                  <a:pt x="3534197" y="998727"/>
                  <a:pt x="3534197" y="998547"/>
                  <a:pt x="3534197" y="996309"/>
                </a:cubicBezTo>
                <a:lnTo>
                  <a:pt x="3534197" y="979286"/>
                </a:lnTo>
                <a:cubicBezTo>
                  <a:pt x="3534209" y="979286"/>
                  <a:pt x="3534321" y="979286"/>
                  <a:pt x="3535337" y="979286"/>
                </a:cubicBezTo>
                <a:lnTo>
                  <a:pt x="3543317" y="979286"/>
                </a:lnTo>
                <a:cubicBezTo>
                  <a:pt x="3543317" y="979277"/>
                  <a:pt x="3543317" y="979107"/>
                  <a:pt x="3543317" y="976449"/>
                </a:cubicBezTo>
                <a:lnTo>
                  <a:pt x="3543317" y="956588"/>
                </a:lnTo>
                <a:lnTo>
                  <a:pt x="3549398" y="966315"/>
                </a:lnTo>
                <a:cubicBezTo>
                  <a:pt x="3549410" y="966315"/>
                  <a:pt x="3549603" y="966315"/>
                  <a:pt x="3552818" y="966315"/>
                </a:cubicBezTo>
                <a:lnTo>
                  <a:pt x="3576758" y="966315"/>
                </a:lnTo>
                <a:cubicBezTo>
                  <a:pt x="3576758" y="966303"/>
                  <a:pt x="3576758" y="966201"/>
                  <a:pt x="3576758" y="965099"/>
                </a:cubicBezTo>
                <a:lnTo>
                  <a:pt x="3576758" y="956588"/>
                </a:lnTo>
                <a:cubicBezTo>
                  <a:pt x="3576771" y="956588"/>
                  <a:pt x="3576882" y="956588"/>
                  <a:pt x="3577898" y="956588"/>
                </a:cubicBezTo>
                <a:lnTo>
                  <a:pt x="3585878" y="956588"/>
                </a:lnTo>
                <a:cubicBezTo>
                  <a:pt x="3585878" y="956601"/>
                  <a:pt x="3585878" y="956751"/>
                  <a:pt x="3585878" y="958614"/>
                </a:cubicBezTo>
                <a:lnTo>
                  <a:pt x="3585878" y="972801"/>
                </a:lnTo>
                <a:cubicBezTo>
                  <a:pt x="3585900" y="972801"/>
                  <a:pt x="3587000" y="972801"/>
                  <a:pt x="3643638" y="972801"/>
                </a:cubicBezTo>
                <a:cubicBezTo>
                  <a:pt x="3643638" y="972828"/>
                  <a:pt x="3643638" y="975093"/>
                  <a:pt x="3643638" y="1180331"/>
                </a:cubicBezTo>
                <a:cubicBezTo>
                  <a:pt x="3643653" y="1180331"/>
                  <a:pt x="3643826" y="1180331"/>
                  <a:pt x="3645918" y="1180331"/>
                </a:cubicBezTo>
                <a:lnTo>
                  <a:pt x="3661878" y="1180331"/>
                </a:lnTo>
                <a:cubicBezTo>
                  <a:pt x="3661878" y="1173846"/>
                  <a:pt x="3661878" y="1167360"/>
                  <a:pt x="3661878" y="1160876"/>
                </a:cubicBezTo>
                <a:cubicBezTo>
                  <a:pt x="3664919" y="1160876"/>
                  <a:pt x="3664919" y="1160876"/>
                  <a:pt x="3667959" y="1160876"/>
                </a:cubicBezTo>
                <a:cubicBezTo>
                  <a:pt x="3667959" y="1167360"/>
                  <a:pt x="3667959" y="1173846"/>
                  <a:pt x="3667959" y="1180331"/>
                </a:cubicBezTo>
                <a:cubicBezTo>
                  <a:pt x="3683159" y="1180331"/>
                  <a:pt x="3698360" y="1180331"/>
                  <a:pt x="3713559" y="1180331"/>
                </a:cubicBezTo>
                <a:cubicBezTo>
                  <a:pt x="3713559" y="1164117"/>
                  <a:pt x="3713559" y="1151147"/>
                  <a:pt x="3713559" y="1134933"/>
                </a:cubicBezTo>
                <a:cubicBezTo>
                  <a:pt x="3719640" y="1134933"/>
                  <a:pt x="3725720" y="1134933"/>
                  <a:pt x="3731799" y="1134933"/>
                </a:cubicBezTo>
                <a:lnTo>
                  <a:pt x="3750039" y="1131692"/>
                </a:lnTo>
                <a:cubicBezTo>
                  <a:pt x="3753080" y="1131692"/>
                  <a:pt x="3753080" y="1134933"/>
                  <a:pt x="3756120" y="1134933"/>
                </a:cubicBezTo>
                <a:lnTo>
                  <a:pt x="3771320" y="1134933"/>
                </a:lnTo>
                <a:cubicBezTo>
                  <a:pt x="3771320" y="1151147"/>
                  <a:pt x="3771320" y="1167360"/>
                  <a:pt x="3771320" y="1180331"/>
                </a:cubicBezTo>
                <a:cubicBezTo>
                  <a:pt x="3774360" y="1180331"/>
                  <a:pt x="3777401" y="1180331"/>
                  <a:pt x="3783480" y="1180331"/>
                </a:cubicBezTo>
                <a:cubicBezTo>
                  <a:pt x="3783480" y="1190060"/>
                  <a:pt x="3783480" y="1199787"/>
                  <a:pt x="3783480" y="1206273"/>
                </a:cubicBezTo>
                <a:lnTo>
                  <a:pt x="3797484" y="1207631"/>
                </a:lnTo>
                <a:lnTo>
                  <a:pt x="3816921" y="1207631"/>
                </a:lnTo>
                <a:cubicBezTo>
                  <a:pt x="3816921" y="1198917"/>
                  <a:pt x="3816921" y="1192659"/>
                  <a:pt x="3816921" y="1183574"/>
                </a:cubicBezTo>
                <a:lnTo>
                  <a:pt x="3918855" y="1183574"/>
                </a:lnTo>
                <a:lnTo>
                  <a:pt x="3918855" y="1055694"/>
                </a:lnTo>
                <a:lnTo>
                  <a:pt x="4026867" y="1055694"/>
                </a:lnTo>
                <a:lnTo>
                  <a:pt x="4026867" y="1173846"/>
                </a:lnTo>
                <a:cubicBezTo>
                  <a:pt x="4027820" y="1173846"/>
                  <a:pt x="4028772" y="1173846"/>
                  <a:pt x="4029723" y="1173846"/>
                </a:cubicBezTo>
                <a:lnTo>
                  <a:pt x="4031586" y="1207631"/>
                </a:lnTo>
                <a:lnTo>
                  <a:pt x="4046100" y="1207631"/>
                </a:lnTo>
                <a:cubicBezTo>
                  <a:pt x="4046904" y="1196810"/>
                  <a:pt x="4047963" y="1185329"/>
                  <a:pt x="4047963" y="1173846"/>
                </a:cubicBezTo>
                <a:cubicBezTo>
                  <a:pt x="4051004" y="1173846"/>
                  <a:pt x="4054044" y="1173846"/>
                  <a:pt x="4057083" y="1173846"/>
                </a:cubicBezTo>
                <a:lnTo>
                  <a:pt x="4058946" y="1207631"/>
                </a:lnTo>
                <a:lnTo>
                  <a:pt x="4134879" y="1207631"/>
                </a:lnTo>
                <a:lnTo>
                  <a:pt x="4134879" y="963089"/>
                </a:lnTo>
                <a:lnTo>
                  <a:pt x="4430870" y="963089"/>
                </a:lnTo>
                <a:lnTo>
                  <a:pt x="4430870" y="1207631"/>
                </a:lnTo>
                <a:lnTo>
                  <a:pt x="4458915" y="1207631"/>
                </a:lnTo>
                <a:lnTo>
                  <a:pt x="4458915" y="1083591"/>
                </a:lnTo>
                <a:lnTo>
                  <a:pt x="4601595" y="1083591"/>
                </a:lnTo>
                <a:cubicBezTo>
                  <a:pt x="4607707" y="924560"/>
                  <a:pt x="4612775" y="766349"/>
                  <a:pt x="4619491" y="606380"/>
                </a:cubicBezTo>
                <a:cubicBezTo>
                  <a:pt x="4604291" y="606380"/>
                  <a:pt x="4567811" y="586923"/>
                  <a:pt x="4601251" y="573953"/>
                </a:cubicBezTo>
                <a:cubicBezTo>
                  <a:pt x="4598209" y="570710"/>
                  <a:pt x="4595171" y="567467"/>
                  <a:pt x="4592131" y="567467"/>
                </a:cubicBezTo>
                <a:cubicBezTo>
                  <a:pt x="4592131" y="548012"/>
                  <a:pt x="4589089" y="544769"/>
                  <a:pt x="4604291" y="531798"/>
                </a:cubicBezTo>
                <a:cubicBezTo>
                  <a:pt x="4604291" y="525312"/>
                  <a:pt x="4604291" y="515585"/>
                  <a:pt x="4604291" y="505857"/>
                </a:cubicBezTo>
                <a:cubicBezTo>
                  <a:pt x="4610371" y="505857"/>
                  <a:pt x="4616451" y="505857"/>
                  <a:pt x="4625571" y="505857"/>
                </a:cubicBezTo>
                <a:cubicBezTo>
                  <a:pt x="4625571" y="492885"/>
                  <a:pt x="4625571" y="483158"/>
                  <a:pt x="4625571" y="473430"/>
                </a:cubicBezTo>
                <a:cubicBezTo>
                  <a:pt x="4625571" y="470187"/>
                  <a:pt x="4628611" y="470187"/>
                  <a:pt x="4628611" y="466944"/>
                </a:cubicBezTo>
                <a:cubicBezTo>
                  <a:pt x="4628611" y="428033"/>
                  <a:pt x="4628611" y="389121"/>
                  <a:pt x="4628611" y="350208"/>
                </a:cubicBezTo>
                <a:cubicBezTo>
                  <a:pt x="4628611" y="346965"/>
                  <a:pt x="4625571" y="343724"/>
                  <a:pt x="4625571" y="340481"/>
                </a:cubicBezTo>
                <a:cubicBezTo>
                  <a:pt x="4628611" y="337238"/>
                  <a:pt x="4631651" y="333995"/>
                  <a:pt x="4634691" y="330752"/>
                </a:cubicBezTo>
                <a:cubicBezTo>
                  <a:pt x="4634691" y="301568"/>
                  <a:pt x="4634691" y="272384"/>
                  <a:pt x="4634691" y="243200"/>
                </a:cubicBezTo>
                <a:cubicBezTo>
                  <a:pt x="4634691" y="239958"/>
                  <a:pt x="4634691" y="239958"/>
                  <a:pt x="4637731" y="236715"/>
                </a:cubicBezTo>
                <a:cubicBezTo>
                  <a:pt x="4637731" y="210774"/>
                  <a:pt x="4637731" y="181590"/>
                  <a:pt x="4637731" y="152406"/>
                </a:cubicBezTo>
                <a:cubicBezTo>
                  <a:pt x="4640771" y="139436"/>
                  <a:pt x="4640771" y="132950"/>
                  <a:pt x="4640771" y="123222"/>
                </a:cubicBezTo>
                <a:cubicBezTo>
                  <a:pt x="4646851" y="132950"/>
                  <a:pt x="4646851" y="139436"/>
                  <a:pt x="4646851" y="149163"/>
                </a:cubicBezTo>
                <a:cubicBezTo>
                  <a:pt x="4649891" y="181590"/>
                  <a:pt x="4649891" y="210774"/>
                  <a:pt x="4649891" y="236715"/>
                </a:cubicBezTo>
                <a:cubicBezTo>
                  <a:pt x="4652931" y="272384"/>
                  <a:pt x="4652931" y="301568"/>
                  <a:pt x="4652931" y="330752"/>
                </a:cubicBezTo>
                <a:cubicBezTo>
                  <a:pt x="4655971" y="333995"/>
                  <a:pt x="4659011" y="337238"/>
                  <a:pt x="4662051" y="340481"/>
                </a:cubicBezTo>
                <a:cubicBezTo>
                  <a:pt x="4662051" y="343724"/>
                  <a:pt x="4659011" y="346965"/>
                  <a:pt x="4659011" y="350208"/>
                </a:cubicBezTo>
                <a:cubicBezTo>
                  <a:pt x="4659011" y="389121"/>
                  <a:pt x="4659011" y="428033"/>
                  <a:pt x="4659011" y="466944"/>
                </a:cubicBezTo>
                <a:cubicBezTo>
                  <a:pt x="4659011" y="470187"/>
                  <a:pt x="4662051" y="470187"/>
                  <a:pt x="4662051" y="473430"/>
                </a:cubicBezTo>
                <a:cubicBezTo>
                  <a:pt x="4662051" y="483158"/>
                  <a:pt x="4662051" y="492885"/>
                  <a:pt x="4662051" y="505857"/>
                </a:cubicBezTo>
                <a:cubicBezTo>
                  <a:pt x="4668131" y="505857"/>
                  <a:pt x="4677251" y="505857"/>
                  <a:pt x="4683331" y="505857"/>
                </a:cubicBezTo>
                <a:cubicBezTo>
                  <a:pt x="4683331" y="515585"/>
                  <a:pt x="4683331" y="525312"/>
                  <a:pt x="4683331" y="531798"/>
                </a:cubicBezTo>
                <a:cubicBezTo>
                  <a:pt x="4695493" y="544769"/>
                  <a:pt x="4695493" y="544769"/>
                  <a:pt x="4695493" y="567467"/>
                </a:cubicBezTo>
                <a:cubicBezTo>
                  <a:pt x="4692451" y="567467"/>
                  <a:pt x="4689411" y="570710"/>
                  <a:pt x="4686373" y="573953"/>
                </a:cubicBezTo>
                <a:cubicBezTo>
                  <a:pt x="4716771" y="590166"/>
                  <a:pt x="4680291" y="603137"/>
                  <a:pt x="4668131" y="606380"/>
                </a:cubicBezTo>
                <a:cubicBezTo>
                  <a:pt x="4671171" y="732843"/>
                  <a:pt x="4677251" y="859307"/>
                  <a:pt x="4680291" y="985772"/>
                </a:cubicBezTo>
                <a:cubicBezTo>
                  <a:pt x="4713733" y="985772"/>
                  <a:pt x="4747171" y="985772"/>
                  <a:pt x="4777573" y="985772"/>
                </a:cubicBezTo>
                <a:cubicBezTo>
                  <a:pt x="4777573" y="1024683"/>
                  <a:pt x="4777573" y="1063595"/>
                  <a:pt x="4777573" y="1099265"/>
                </a:cubicBezTo>
                <a:cubicBezTo>
                  <a:pt x="4783653" y="1099265"/>
                  <a:pt x="4786693" y="1099265"/>
                  <a:pt x="4789733" y="1099265"/>
                </a:cubicBezTo>
                <a:cubicBezTo>
                  <a:pt x="4789733" y="1096022"/>
                  <a:pt x="4792773" y="1092779"/>
                  <a:pt x="4792773" y="1089537"/>
                </a:cubicBezTo>
                <a:cubicBezTo>
                  <a:pt x="4795813" y="1089537"/>
                  <a:pt x="4798853" y="1089537"/>
                  <a:pt x="4801893" y="1089537"/>
                </a:cubicBezTo>
                <a:cubicBezTo>
                  <a:pt x="4801893" y="1092779"/>
                  <a:pt x="4801893" y="1096022"/>
                  <a:pt x="4804935" y="1102508"/>
                </a:cubicBezTo>
                <a:cubicBezTo>
                  <a:pt x="4811013" y="1102508"/>
                  <a:pt x="4817093" y="1102508"/>
                  <a:pt x="4823175" y="1102508"/>
                </a:cubicBezTo>
                <a:cubicBezTo>
                  <a:pt x="4823175" y="1099265"/>
                  <a:pt x="4823175" y="1096022"/>
                  <a:pt x="4823175" y="1092779"/>
                </a:cubicBezTo>
                <a:cubicBezTo>
                  <a:pt x="4835333" y="1092779"/>
                  <a:pt x="4844453" y="1092779"/>
                  <a:pt x="4856613" y="1092779"/>
                </a:cubicBezTo>
                <a:cubicBezTo>
                  <a:pt x="4856613" y="1096022"/>
                  <a:pt x="4856613" y="1099265"/>
                  <a:pt x="4856613" y="1102508"/>
                </a:cubicBezTo>
                <a:cubicBezTo>
                  <a:pt x="4865733" y="1102508"/>
                  <a:pt x="4877895" y="1102508"/>
                  <a:pt x="4887015" y="1102508"/>
                </a:cubicBezTo>
                <a:cubicBezTo>
                  <a:pt x="4887015" y="1125206"/>
                  <a:pt x="4887015" y="1147905"/>
                  <a:pt x="4887015" y="1170603"/>
                </a:cubicBezTo>
                <a:cubicBezTo>
                  <a:pt x="4893095" y="1170603"/>
                  <a:pt x="4902215" y="1170603"/>
                  <a:pt x="4908295" y="1170603"/>
                </a:cubicBezTo>
                <a:cubicBezTo>
                  <a:pt x="4908295" y="1164117"/>
                  <a:pt x="4908295" y="1157633"/>
                  <a:pt x="4908295" y="1151147"/>
                </a:cubicBezTo>
                <a:cubicBezTo>
                  <a:pt x="4917415" y="1151147"/>
                  <a:pt x="4926535" y="1151147"/>
                  <a:pt x="4932615" y="1151147"/>
                </a:cubicBezTo>
                <a:cubicBezTo>
                  <a:pt x="4932615" y="1060353"/>
                  <a:pt x="4932615" y="972801"/>
                  <a:pt x="4932615" y="882006"/>
                </a:cubicBezTo>
                <a:cubicBezTo>
                  <a:pt x="4935655" y="878763"/>
                  <a:pt x="4938695" y="875520"/>
                  <a:pt x="4941735" y="872277"/>
                </a:cubicBezTo>
                <a:cubicBezTo>
                  <a:pt x="4978215" y="872277"/>
                  <a:pt x="5014695" y="872277"/>
                  <a:pt x="5051177" y="872277"/>
                </a:cubicBezTo>
                <a:lnTo>
                  <a:pt x="5051177" y="885249"/>
                </a:lnTo>
                <a:lnTo>
                  <a:pt x="5066377" y="885249"/>
                </a:lnTo>
                <a:cubicBezTo>
                  <a:pt x="5066377" y="943617"/>
                  <a:pt x="5066377" y="1001985"/>
                  <a:pt x="5066377" y="1057110"/>
                </a:cubicBezTo>
                <a:cubicBezTo>
                  <a:pt x="5078537" y="1057110"/>
                  <a:pt x="5087657" y="1057110"/>
                  <a:pt x="5099817" y="1057110"/>
                </a:cubicBezTo>
                <a:cubicBezTo>
                  <a:pt x="5099817" y="1024683"/>
                  <a:pt x="5099817" y="992256"/>
                  <a:pt x="5099817" y="956588"/>
                </a:cubicBezTo>
                <a:cubicBezTo>
                  <a:pt x="5111977" y="956588"/>
                  <a:pt x="5127177" y="956588"/>
                  <a:pt x="5139339" y="956588"/>
                </a:cubicBezTo>
                <a:cubicBezTo>
                  <a:pt x="5142377" y="956588"/>
                  <a:pt x="5142377" y="953345"/>
                  <a:pt x="5145417" y="950102"/>
                </a:cubicBezTo>
                <a:lnTo>
                  <a:pt x="5157579" y="950102"/>
                </a:lnTo>
                <a:cubicBezTo>
                  <a:pt x="5160617" y="953345"/>
                  <a:pt x="5160617" y="956588"/>
                  <a:pt x="5163657" y="956588"/>
                </a:cubicBezTo>
                <a:cubicBezTo>
                  <a:pt x="5172777" y="956588"/>
                  <a:pt x="5184939" y="956588"/>
                  <a:pt x="5197099" y="956588"/>
                </a:cubicBezTo>
                <a:cubicBezTo>
                  <a:pt x="5197099" y="898220"/>
                  <a:pt x="5197099" y="839852"/>
                  <a:pt x="5197099" y="781484"/>
                </a:cubicBezTo>
                <a:cubicBezTo>
                  <a:pt x="5197119" y="781479"/>
                  <a:pt x="5198419" y="781233"/>
                  <a:pt x="5282219" y="765270"/>
                </a:cubicBezTo>
                <a:cubicBezTo>
                  <a:pt x="5282219" y="765281"/>
                  <a:pt x="5282219" y="765392"/>
                  <a:pt x="5282219" y="766892"/>
                </a:cubicBezTo>
                <a:lnTo>
                  <a:pt x="5282219" y="778241"/>
                </a:lnTo>
                <a:cubicBezTo>
                  <a:pt x="5282245" y="778241"/>
                  <a:pt x="5283211" y="778241"/>
                  <a:pt x="5321739" y="778241"/>
                </a:cubicBezTo>
                <a:cubicBezTo>
                  <a:pt x="5321739" y="778274"/>
                  <a:pt x="5321739" y="781830"/>
                  <a:pt x="5321739" y="1160876"/>
                </a:cubicBezTo>
                <a:cubicBezTo>
                  <a:pt x="5330859" y="1160876"/>
                  <a:pt x="5343019" y="1160876"/>
                  <a:pt x="5355181" y="1160876"/>
                </a:cubicBezTo>
                <a:cubicBezTo>
                  <a:pt x="5355181" y="1157633"/>
                  <a:pt x="5355181" y="1157633"/>
                  <a:pt x="5355181" y="1154390"/>
                </a:cubicBezTo>
                <a:cubicBezTo>
                  <a:pt x="5361259" y="1154390"/>
                  <a:pt x="5367339" y="1154390"/>
                  <a:pt x="5373421" y="1154390"/>
                </a:cubicBezTo>
                <a:cubicBezTo>
                  <a:pt x="5373421" y="1157633"/>
                  <a:pt x="5373421" y="1157633"/>
                  <a:pt x="5373421" y="1160876"/>
                </a:cubicBezTo>
                <a:cubicBezTo>
                  <a:pt x="5385581" y="1160876"/>
                  <a:pt x="5397739" y="1160876"/>
                  <a:pt x="5409901" y="1160876"/>
                </a:cubicBezTo>
                <a:cubicBezTo>
                  <a:pt x="5409901" y="1154390"/>
                  <a:pt x="5409901" y="1147905"/>
                  <a:pt x="5409901" y="1141419"/>
                </a:cubicBezTo>
                <a:cubicBezTo>
                  <a:pt x="5425101" y="1141419"/>
                  <a:pt x="5440301" y="1141419"/>
                  <a:pt x="5452461" y="1141419"/>
                </a:cubicBezTo>
                <a:cubicBezTo>
                  <a:pt x="5458541" y="1134933"/>
                  <a:pt x="5464623" y="1134933"/>
                  <a:pt x="5470701" y="1134933"/>
                </a:cubicBezTo>
                <a:cubicBezTo>
                  <a:pt x="5479821" y="1141419"/>
                  <a:pt x="5491983" y="1141419"/>
                  <a:pt x="5501103" y="1141419"/>
                </a:cubicBezTo>
                <a:cubicBezTo>
                  <a:pt x="5501103" y="1131692"/>
                  <a:pt x="5501103" y="1125206"/>
                  <a:pt x="5501103" y="1115478"/>
                </a:cubicBezTo>
                <a:lnTo>
                  <a:pt x="5513263" y="1115478"/>
                </a:lnTo>
                <a:cubicBezTo>
                  <a:pt x="5513263" y="1108992"/>
                  <a:pt x="5513263" y="1102508"/>
                  <a:pt x="5513263" y="1096022"/>
                </a:cubicBezTo>
                <a:cubicBezTo>
                  <a:pt x="5540623" y="1096022"/>
                  <a:pt x="5571023" y="1096022"/>
                  <a:pt x="5598383" y="1096022"/>
                </a:cubicBezTo>
                <a:cubicBezTo>
                  <a:pt x="5598383" y="1079808"/>
                  <a:pt x="5598383" y="1066838"/>
                  <a:pt x="5598383" y="1050624"/>
                </a:cubicBezTo>
                <a:cubicBezTo>
                  <a:pt x="5607503" y="1050624"/>
                  <a:pt x="5616623" y="1050624"/>
                  <a:pt x="5625743" y="1050624"/>
                </a:cubicBezTo>
                <a:cubicBezTo>
                  <a:pt x="5625743" y="1047381"/>
                  <a:pt x="5625743" y="1044140"/>
                  <a:pt x="5625743" y="1040897"/>
                </a:cubicBezTo>
                <a:cubicBezTo>
                  <a:pt x="5631823" y="1040897"/>
                  <a:pt x="5637903" y="1040897"/>
                  <a:pt x="5643983" y="1040897"/>
                </a:cubicBezTo>
                <a:cubicBezTo>
                  <a:pt x="5643983" y="1044140"/>
                  <a:pt x="5643983" y="1047381"/>
                  <a:pt x="5643983" y="1050624"/>
                </a:cubicBezTo>
                <a:cubicBezTo>
                  <a:pt x="5653103" y="1050624"/>
                  <a:pt x="5659183" y="1050624"/>
                  <a:pt x="5668303" y="1050624"/>
                </a:cubicBezTo>
                <a:cubicBezTo>
                  <a:pt x="5668303" y="1073324"/>
                  <a:pt x="5668303" y="1099265"/>
                  <a:pt x="5668303" y="1125206"/>
                </a:cubicBezTo>
                <a:cubicBezTo>
                  <a:pt x="5683503" y="1125206"/>
                  <a:pt x="5701745" y="1125206"/>
                  <a:pt x="5716945" y="1125206"/>
                </a:cubicBezTo>
                <a:cubicBezTo>
                  <a:pt x="5716945" y="1112235"/>
                  <a:pt x="5716945" y="1099265"/>
                  <a:pt x="5716945" y="1086294"/>
                </a:cubicBezTo>
                <a:cubicBezTo>
                  <a:pt x="5735185" y="1086294"/>
                  <a:pt x="5756465" y="1086294"/>
                  <a:pt x="5774705" y="1086294"/>
                </a:cubicBezTo>
                <a:cubicBezTo>
                  <a:pt x="5774705" y="1070081"/>
                  <a:pt x="5774705" y="1057110"/>
                  <a:pt x="5774705" y="1040897"/>
                </a:cubicBezTo>
                <a:cubicBezTo>
                  <a:pt x="5799027" y="1040897"/>
                  <a:pt x="5823345" y="1040897"/>
                  <a:pt x="5847667" y="1040897"/>
                </a:cubicBezTo>
                <a:cubicBezTo>
                  <a:pt x="5847667" y="1040940"/>
                  <a:pt x="5847667" y="1043603"/>
                  <a:pt x="5847667" y="1207631"/>
                </a:cubicBezTo>
                <a:lnTo>
                  <a:pt x="5847667" y="1228299"/>
                </a:lnTo>
                <a:lnTo>
                  <a:pt x="5946479" y="1228299"/>
                </a:lnTo>
                <a:lnTo>
                  <a:pt x="5946479" y="1386957"/>
                </a:lnTo>
                <a:lnTo>
                  <a:pt x="5946479" y="1421828"/>
                </a:lnTo>
                <a:lnTo>
                  <a:pt x="5968919" y="1421828"/>
                </a:lnTo>
                <a:cubicBezTo>
                  <a:pt x="5968919" y="1421828"/>
                  <a:pt x="5968919" y="1421828"/>
                  <a:pt x="5968919" y="1420085"/>
                </a:cubicBezTo>
                <a:lnTo>
                  <a:pt x="5968919" y="1407881"/>
                </a:lnTo>
                <a:cubicBezTo>
                  <a:pt x="5968919" y="1407881"/>
                  <a:pt x="5968919" y="1407881"/>
                  <a:pt x="6035789" y="1407881"/>
                </a:cubicBezTo>
                <a:cubicBezTo>
                  <a:pt x="6035789" y="1407881"/>
                  <a:pt x="6035789" y="1407881"/>
                  <a:pt x="6035789" y="1439262"/>
                </a:cubicBezTo>
                <a:cubicBezTo>
                  <a:pt x="6035789" y="1439262"/>
                  <a:pt x="6035789" y="1439262"/>
                  <a:pt x="6039131" y="1441007"/>
                </a:cubicBezTo>
                <a:lnTo>
                  <a:pt x="6062537" y="1453211"/>
                </a:lnTo>
                <a:cubicBezTo>
                  <a:pt x="6062537" y="1453211"/>
                  <a:pt x="6062537" y="1453211"/>
                  <a:pt x="6062537" y="1498541"/>
                </a:cubicBezTo>
                <a:cubicBezTo>
                  <a:pt x="6062537" y="1498541"/>
                  <a:pt x="6062537" y="1498541"/>
                  <a:pt x="6064627" y="1499414"/>
                </a:cubicBezTo>
                <a:lnTo>
                  <a:pt x="6079255" y="1505516"/>
                </a:lnTo>
                <a:cubicBezTo>
                  <a:pt x="6079255" y="1505516"/>
                  <a:pt x="6079255" y="1505516"/>
                  <a:pt x="6079255" y="1503773"/>
                </a:cubicBezTo>
                <a:lnTo>
                  <a:pt x="6079255" y="1491567"/>
                </a:lnTo>
                <a:cubicBezTo>
                  <a:pt x="6079255" y="1491567"/>
                  <a:pt x="6079255" y="1491567"/>
                  <a:pt x="6080927" y="1491567"/>
                </a:cubicBezTo>
                <a:lnTo>
                  <a:pt x="6092629" y="1491567"/>
                </a:lnTo>
                <a:cubicBezTo>
                  <a:pt x="6092629" y="1491567"/>
                  <a:pt x="6092629" y="1491567"/>
                  <a:pt x="6092629" y="1490259"/>
                </a:cubicBezTo>
                <a:lnTo>
                  <a:pt x="6092629" y="1481106"/>
                </a:lnTo>
                <a:cubicBezTo>
                  <a:pt x="6092629" y="1481106"/>
                  <a:pt x="6092629" y="1481106"/>
                  <a:pt x="6090957" y="1481106"/>
                </a:cubicBezTo>
                <a:lnTo>
                  <a:pt x="6079255" y="1481106"/>
                </a:lnTo>
                <a:cubicBezTo>
                  <a:pt x="6079255" y="1481106"/>
                  <a:pt x="6079255" y="1481106"/>
                  <a:pt x="6079255" y="1479363"/>
                </a:cubicBezTo>
                <a:lnTo>
                  <a:pt x="6079255" y="1467159"/>
                </a:lnTo>
                <a:cubicBezTo>
                  <a:pt x="6079255" y="1467159"/>
                  <a:pt x="6079255" y="1467159"/>
                  <a:pt x="6080927" y="1467159"/>
                </a:cubicBezTo>
                <a:lnTo>
                  <a:pt x="6092629" y="1467159"/>
                </a:lnTo>
                <a:cubicBezTo>
                  <a:pt x="6092629" y="1467159"/>
                  <a:pt x="6092629" y="1467159"/>
                  <a:pt x="6092629" y="1465415"/>
                </a:cubicBezTo>
                <a:lnTo>
                  <a:pt x="6092629" y="1453211"/>
                </a:lnTo>
                <a:cubicBezTo>
                  <a:pt x="6092629" y="1453211"/>
                  <a:pt x="6092629" y="1453211"/>
                  <a:pt x="6090957" y="1453211"/>
                </a:cubicBezTo>
                <a:lnTo>
                  <a:pt x="6079255" y="1453211"/>
                </a:lnTo>
                <a:cubicBezTo>
                  <a:pt x="6079255" y="1453211"/>
                  <a:pt x="6079255" y="1453211"/>
                  <a:pt x="6079255" y="1451468"/>
                </a:cubicBezTo>
                <a:lnTo>
                  <a:pt x="6079255" y="1439262"/>
                </a:lnTo>
                <a:cubicBezTo>
                  <a:pt x="6079255" y="1439262"/>
                  <a:pt x="6079255" y="1439262"/>
                  <a:pt x="6080927" y="1439262"/>
                </a:cubicBezTo>
                <a:lnTo>
                  <a:pt x="6092629" y="1439262"/>
                </a:lnTo>
                <a:cubicBezTo>
                  <a:pt x="6092629" y="1439262"/>
                  <a:pt x="6092629" y="1439262"/>
                  <a:pt x="6092629" y="1437956"/>
                </a:cubicBezTo>
                <a:lnTo>
                  <a:pt x="6092629" y="1428803"/>
                </a:lnTo>
                <a:cubicBezTo>
                  <a:pt x="6092629" y="1428803"/>
                  <a:pt x="6092629" y="1428803"/>
                  <a:pt x="6090957" y="1428803"/>
                </a:cubicBezTo>
                <a:lnTo>
                  <a:pt x="6079255" y="1428803"/>
                </a:lnTo>
                <a:cubicBezTo>
                  <a:pt x="6079255" y="1428803"/>
                  <a:pt x="6079255" y="1428803"/>
                  <a:pt x="6079255" y="1427058"/>
                </a:cubicBezTo>
                <a:lnTo>
                  <a:pt x="6079255" y="1414854"/>
                </a:lnTo>
                <a:cubicBezTo>
                  <a:pt x="6079255" y="1414854"/>
                  <a:pt x="6079255" y="1414854"/>
                  <a:pt x="6080927" y="1414854"/>
                </a:cubicBezTo>
                <a:lnTo>
                  <a:pt x="6092629" y="1414854"/>
                </a:lnTo>
                <a:cubicBezTo>
                  <a:pt x="6092629" y="1414854"/>
                  <a:pt x="6092629" y="1414854"/>
                  <a:pt x="6092629" y="1413111"/>
                </a:cubicBezTo>
                <a:lnTo>
                  <a:pt x="6092629" y="1400906"/>
                </a:lnTo>
                <a:cubicBezTo>
                  <a:pt x="6092629" y="1400906"/>
                  <a:pt x="6092629" y="1400906"/>
                  <a:pt x="6090957" y="1400906"/>
                </a:cubicBezTo>
                <a:lnTo>
                  <a:pt x="6079255" y="1400906"/>
                </a:lnTo>
                <a:cubicBezTo>
                  <a:pt x="6079255" y="1400906"/>
                  <a:pt x="6079255" y="1400906"/>
                  <a:pt x="6079255" y="1399599"/>
                </a:cubicBezTo>
                <a:lnTo>
                  <a:pt x="6079255" y="1390445"/>
                </a:lnTo>
                <a:cubicBezTo>
                  <a:pt x="6079255" y="1390445"/>
                  <a:pt x="6079255" y="1390445"/>
                  <a:pt x="6080927" y="1390445"/>
                </a:cubicBezTo>
                <a:lnTo>
                  <a:pt x="6092629" y="1390445"/>
                </a:lnTo>
                <a:cubicBezTo>
                  <a:pt x="6092629" y="1390445"/>
                  <a:pt x="6092629" y="1390445"/>
                  <a:pt x="6092629" y="1388702"/>
                </a:cubicBezTo>
                <a:lnTo>
                  <a:pt x="6092629" y="1376498"/>
                </a:lnTo>
                <a:cubicBezTo>
                  <a:pt x="6092629" y="1376498"/>
                  <a:pt x="6092629" y="1376498"/>
                  <a:pt x="6090957" y="1376498"/>
                </a:cubicBezTo>
                <a:lnTo>
                  <a:pt x="6079255" y="1376498"/>
                </a:lnTo>
                <a:cubicBezTo>
                  <a:pt x="6079255" y="1376498"/>
                  <a:pt x="6079255" y="1376498"/>
                  <a:pt x="6079255" y="1374755"/>
                </a:cubicBezTo>
                <a:lnTo>
                  <a:pt x="6079255" y="1362549"/>
                </a:lnTo>
                <a:cubicBezTo>
                  <a:pt x="6079255" y="1362549"/>
                  <a:pt x="6079255" y="1362549"/>
                  <a:pt x="6080927" y="1362549"/>
                </a:cubicBezTo>
                <a:lnTo>
                  <a:pt x="6092629" y="1362549"/>
                </a:lnTo>
                <a:cubicBezTo>
                  <a:pt x="6092629" y="1362549"/>
                  <a:pt x="6092629" y="1362549"/>
                  <a:pt x="6092629" y="1360806"/>
                </a:cubicBezTo>
                <a:lnTo>
                  <a:pt x="6092629" y="1348602"/>
                </a:lnTo>
                <a:cubicBezTo>
                  <a:pt x="6092629" y="1348602"/>
                  <a:pt x="6092629" y="1348602"/>
                  <a:pt x="6090957" y="1348602"/>
                </a:cubicBezTo>
                <a:lnTo>
                  <a:pt x="6079255" y="1348602"/>
                </a:lnTo>
                <a:cubicBezTo>
                  <a:pt x="6079255" y="1348602"/>
                  <a:pt x="6079255" y="1348602"/>
                  <a:pt x="6079255" y="1347294"/>
                </a:cubicBezTo>
                <a:lnTo>
                  <a:pt x="6079255" y="1338141"/>
                </a:lnTo>
                <a:cubicBezTo>
                  <a:pt x="6079255" y="1338141"/>
                  <a:pt x="6079255" y="1338141"/>
                  <a:pt x="6080927" y="1338141"/>
                </a:cubicBezTo>
                <a:lnTo>
                  <a:pt x="6092629" y="1338141"/>
                </a:lnTo>
                <a:cubicBezTo>
                  <a:pt x="6092629" y="1338141"/>
                  <a:pt x="6092629" y="1338141"/>
                  <a:pt x="6092629" y="1336397"/>
                </a:cubicBezTo>
                <a:lnTo>
                  <a:pt x="6092629" y="1324193"/>
                </a:lnTo>
                <a:cubicBezTo>
                  <a:pt x="6092629" y="1324193"/>
                  <a:pt x="6092629" y="1324193"/>
                  <a:pt x="6090957" y="1324193"/>
                </a:cubicBezTo>
                <a:lnTo>
                  <a:pt x="6079255" y="1324193"/>
                </a:lnTo>
                <a:cubicBezTo>
                  <a:pt x="6079255" y="1324193"/>
                  <a:pt x="6079255" y="1324193"/>
                  <a:pt x="6079255" y="1322450"/>
                </a:cubicBezTo>
                <a:lnTo>
                  <a:pt x="6079255" y="1310244"/>
                </a:lnTo>
                <a:cubicBezTo>
                  <a:pt x="6079255" y="1310244"/>
                  <a:pt x="6079255" y="1310244"/>
                  <a:pt x="6080927" y="1310244"/>
                </a:cubicBezTo>
                <a:lnTo>
                  <a:pt x="6092629" y="1310244"/>
                </a:lnTo>
                <a:cubicBezTo>
                  <a:pt x="6092629" y="1310244"/>
                  <a:pt x="6092629" y="1310244"/>
                  <a:pt x="6092629" y="1308938"/>
                </a:cubicBezTo>
                <a:lnTo>
                  <a:pt x="6092629" y="1299785"/>
                </a:lnTo>
                <a:cubicBezTo>
                  <a:pt x="6092629" y="1299785"/>
                  <a:pt x="6092629" y="1299785"/>
                  <a:pt x="6090957" y="1299785"/>
                </a:cubicBezTo>
                <a:lnTo>
                  <a:pt x="6079255" y="1299785"/>
                </a:lnTo>
                <a:cubicBezTo>
                  <a:pt x="6079255" y="1299785"/>
                  <a:pt x="6079255" y="1299785"/>
                  <a:pt x="6079255" y="1298040"/>
                </a:cubicBezTo>
                <a:lnTo>
                  <a:pt x="6079255" y="1285836"/>
                </a:lnTo>
                <a:cubicBezTo>
                  <a:pt x="6079255" y="1285836"/>
                  <a:pt x="6079255" y="1285836"/>
                  <a:pt x="6080927" y="1285836"/>
                </a:cubicBezTo>
                <a:lnTo>
                  <a:pt x="6092629" y="1285836"/>
                </a:lnTo>
                <a:cubicBezTo>
                  <a:pt x="6092629" y="1285836"/>
                  <a:pt x="6092629" y="1285836"/>
                  <a:pt x="6092629" y="1284093"/>
                </a:cubicBezTo>
                <a:lnTo>
                  <a:pt x="6092629" y="1271888"/>
                </a:lnTo>
                <a:cubicBezTo>
                  <a:pt x="6092629" y="1271888"/>
                  <a:pt x="6092629" y="1271888"/>
                  <a:pt x="6090957" y="1271888"/>
                </a:cubicBezTo>
                <a:lnTo>
                  <a:pt x="6079255" y="1271888"/>
                </a:lnTo>
                <a:cubicBezTo>
                  <a:pt x="6079255" y="1271888"/>
                  <a:pt x="6079255" y="1271888"/>
                  <a:pt x="6079255" y="1270145"/>
                </a:cubicBezTo>
                <a:lnTo>
                  <a:pt x="6079255" y="1257941"/>
                </a:lnTo>
                <a:cubicBezTo>
                  <a:pt x="6079255" y="1257941"/>
                  <a:pt x="6079255" y="1257941"/>
                  <a:pt x="6080927" y="1257941"/>
                </a:cubicBezTo>
                <a:lnTo>
                  <a:pt x="6092629" y="1257941"/>
                </a:lnTo>
                <a:cubicBezTo>
                  <a:pt x="6092629" y="1257941"/>
                  <a:pt x="6092629" y="1257941"/>
                  <a:pt x="6092629" y="1256633"/>
                </a:cubicBezTo>
                <a:lnTo>
                  <a:pt x="6092629" y="1247480"/>
                </a:lnTo>
                <a:cubicBezTo>
                  <a:pt x="6092629" y="1247480"/>
                  <a:pt x="6092629" y="1247480"/>
                  <a:pt x="6090957" y="1247480"/>
                </a:cubicBezTo>
                <a:lnTo>
                  <a:pt x="6079255" y="1247480"/>
                </a:lnTo>
                <a:cubicBezTo>
                  <a:pt x="6079255" y="1247480"/>
                  <a:pt x="6079255" y="1247480"/>
                  <a:pt x="6079255" y="1245737"/>
                </a:cubicBezTo>
                <a:lnTo>
                  <a:pt x="6079255" y="1233531"/>
                </a:lnTo>
                <a:cubicBezTo>
                  <a:pt x="6079255" y="1233531"/>
                  <a:pt x="6079255" y="1233531"/>
                  <a:pt x="6080927" y="1233531"/>
                </a:cubicBezTo>
                <a:lnTo>
                  <a:pt x="6092629" y="1233531"/>
                </a:lnTo>
                <a:cubicBezTo>
                  <a:pt x="6092629" y="1233531"/>
                  <a:pt x="6092629" y="1233531"/>
                  <a:pt x="6092629" y="1231788"/>
                </a:cubicBezTo>
                <a:lnTo>
                  <a:pt x="6092629" y="1219584"/>
                </a:lnTo>
                <a:cubicBezTo>
                  <a:pt x="6092629" y="1219584"/>
                  <a:pt x="6092629" y="1219584"/>
                  <a:pt x="6090957" y="1219584"/>
                </a:cubicBezTo>
                <a:lnTo>
                  <a:pt x="6079255" y="1219584"/>
                </a:lnTo>
                <a:cubicBezTo>
                  <a:pt x="6079255" y="1219584"/>
                  <a:pt x="6079255" y="1219584"/>
                  <a:pt x="6079255" y="1217840"/>
                </a:cubicBezTo>
                <a:lnTo>
                  <a:pt x="6079255" y="1205636"/>
                </a:lnTo>
                <a:cubicBezTo>
                  <a:pt x="6079255" y="1205636"/>
                  <a:pt x="6079255" y="1205636"/>
                  <a:pt x="6080927" y="1205636"/>
                </a:cubicBezTo>
                <a:lnTo>
                  <a:pt x="6092629" y="1205636"/>
                </a:lnTo>
                <a:cubicBezTo>
                  <a:pt x="6092629" y="1205636"/>
                  <a:pt x="6092629" y="1205636"/>
                  <a:pt x="6092629" y="1204328"/>
                </a:cubicBezTo>
                <a:lnTo>
                  <a:pt x="6092629" y="1195175"/>
                </a:lnTo>
                <a:cubicBezTo>
                  <a:pt x="6092629" y="1195175"/>
                  <a:pt x="6092629" y="1195175"/>
                  <a:pt x="6090957" y="1195175"/>
                </a:cubicBezTo>
                <a:lnTo>
                  <a:pt x="6079255" y="1195175"/>
                </a:lnTo>
                <a:cubicBezTo>
                  <a:pt x="6079255" y="1195175"/>
                  <a:pt x="6079255" y="1195175"/>
                  <a:pt x="6079255" y="1193432"/>
                </a:cubicBezTo>
                <a:lnTo>
                  <a:pt x="6079255" y="1181226"/>
                </a:lnTo>
                <a:cubicBezTo>
                  <a:pt x="6079255" y="1181226"/>
                  <a:pt x="6079255" y="1181226"/>
                  <a:pt x="6080927" y="1181226"/>
                </a:cubicBezTo>
                <a:lnTo>
                  <a:pt x="6092629" y="1181226"/>
                </a:lnTo>
                <a:cubicBezTo>
                  <a:pt x="6092629" y="1181226"/>
                  <a:pt x="6092629" y="1181226"/>
                  <a:pt x="6090957" y="1178612"/>
                </a:cubicBezTo>
                <a:lnTo>
                  <a:pt x="6079255" y="1160306"/>
                </a:lnTo>
                <a:cubicBezTo>
                  <a:pt x="6079255" y="1160306"/>
                  <a:pt x="6079255" y="1160306"/>
                  <a:pt x="6079255" y="1104513"/>
                </a:cubicBezTo>
                <a:cubicBezTo>
                  <a:pt x="6079255" y="1104513"/>
                  <a:pt x="6079255" y="1104513"/>
                  <a:pt x="6303271" y="1104513"/>
                </a:cubicBezTo>
                <a:cubicBezTo>
                  <a:pt x="6303271" y="1104513"/>
                  <a:pt x="6303271" y="1104513"/>
                  <a:pt x="6323331" y="1135896"/>
                </a:cubicBezTo>
                <a:cubicBezTo>
                  <a:pt x="6323331" y="1135896"/>
                  <a:pt x="6323331" y="1135896"/>
                  <a:pt x="6323331" y="1205636"/>
                </a:cubicBezTo>
                <a:cubicBezTo>
                  <a:pt x="6323331" y="1205636"/>
                  <a:pt x="6323331" y="1205636"/>
                  <a:pt x="6321659" y="1205636"/>
                </a:cubicBezTo>
                <a:lnTo>
                  <a:pt x="6309957" y="1205636"/>
                </a:lnTo>
                <a:cubicBezTo>
                  <a:pt x="6309957" y="1205636"/>
                  <a:pt x="6309957" y="1205636"/>
                  <a:pt x="6309957" y="1207379"/>
                </a:cubicBezTo>
                <a:lnTo>
                  <a:pt x="6309957" y="1219584"/>
                </a:lnTo>
                <a:cubicBezTo>
                  <a:pt x="6309957" y="1219584"/>
                  <a:pt x="6309957" y="1219584"/>
                  <a:pt x="6311629" y="1219584"/>
                </a:cubicBezTo>
                <a:lnTo>
                  <a:pt x="6323331" y="1219584"/>
                </a:lnTo>
                <a:cubicBezTo>
                  <a:pt x="6323331" y="1219584"/>
                  <a:pt x="6323331" y="1219584"/>
                  <a:pt x="6323331" y="1221327"/>
                </a:cubicBezTo>
                <a:lnTo>
                  <a:pt x="6323331" y="1233531"/>
                </a:lnTo>
                <a:cubicBezTo>
                  <a:pt x="6323331" y="1233531"/>
                  <a:pt x="6323331" y="1233531"/>
                  <a:pt x="6321659" y="1233531"/>
                </a:cubicBezTo>
                <a:lnTo>
                  <a:pt x="6309957" y="1233531"/>
                </a:lnTo>
                <a:cubicBezTo>
                  <a:pt x="6309957" y="1233531"/>
                  <a:pt x="6309957" y="1233531"/>
                  <a:pt x="6309957" y="1235274"/>
                </a:cubicBezTo>
                <a:lnTo>
                  <a:pt x="6309957" y="1247480"/>
                </a:lnTo>
                <a:cubicBezTo>
                  <a:pt x="6309957" y="1247480"/>
                  <a:pt x="6309957" y="1247480"/>
                  <a:pt x="6311629" y="1247480"/>
                </a:cubicBezTo>
                <a:lnTo>
                  <a:pt x="6323331" y="1247480"/>
                </a:lnTo>
                <a:cubicBezTo>
                  <a:pt x="6323331" y="1247480"/>
                  <a:pt x="6323331" y="1247480"/>
                  <a:pt x="6323331" y="1248788"/>
                </a:cubicBezTo>
                <a:lnTo>
                  <a:pt x="6323331" y="1257941"/>
                </a:lnTo>
                <a:cubicBezTo>
                  <a:pt x="6323331" y="1257941"/>
                  <a:pt x="6323331" y="1257941"/>
                  <a:pt x="6321659" y="1257941"/>
                </a:cubicBezTo>
                <a:lnTo>
                  <a:pt x="6309957" y="1257941"/>
                </a:lnTo>
                <a:cubicBezTo>
                  <a:pt x="6309957" y="1257941"/>
                  <a:pt x="6309957" y="1257941"/>
                  <a:pt x="6309957" y="1259684"/>
                </a:cubicBezTo>
                <a:lnTo>
                  <a:pt x="6309957" y="1271888"/>
                </a:lnTo>
                <a:cubicBezTo>
                  <a:pt x="6309957" y="1271888"/>
                  <a:pt x="6309957" y="1271888"/>
                  <a:pt x="6311629" y="1271888"/>
                </a:cubicBezTo>
                <a:lnTo>
                  <a:pt x="6323331" y="1271888"/>
                </a:lnTo>
                <a:cubicBezTo>
                  <a:pt x="6323331" y="1271888"/>
                  <a:pt x="6323331" y="1271888"/>
                  <a:pt x="6323331" y="1273632"/>
                </a:cubicBezTo>
                <a:lnTo>
                  <a:pt x="6323331" y="1285836"/>
                </a:lnTo>
                <a:cubicBezTo>
                  <a:pt x="6323331" y="1285836"/>
                  <a:pt x="6323331" y="1285836"/>
                  <a:pt x="6321659" y="1285836"/>
                </a:cubicBezTo>
                <a:lnTo>
                  <a:pt x="6309957" y="1285836"/>
                </a:lnTo>
                <a:cubicBezTo>
                  <a:pt x="6309957" y="1285836"/>
                  <a:pt x="6309957" y="1285836"/>
                  <a:pt x="6309957" y="1287579"/>
                </a:cubicBezTo>
                <a:lnTo>
                  <a:pt x="6309957" y="1299785"/>
                </a:lnTo>
                <a:cubicBezTo>
                  <a:pt x="6309957" y="1299785"/>
                  <a:pt x="6309957" y="1299785"/>
                  <a:pt x="6311629" y="1299785"/>
                </a:cubicBezTo>
                <a:lnTo>
                  <a:pt x="6323331" y="1299785"/>
                </a:lnTo>
                <a:cubicBezTo>
                  <a:pt x="6323331" y="1299785"/>
                  <a:pt x="6323331" y="1299785"/>
                  <a:pt x="6323331" y="1301091"/>
                </a:cubicBezTo>
                <a:lnTo>
                  <a:pt x="6323331" y="1310244"/>
                </a:lnTo>
                <a:cubicBezTo>
                  <a:pt x="6323331" y="1310244"/>
                  <a:pt x="6323331" y="1310244"/>
                  <a:pt x="6321659" y="1310244"/>
                </a:cubicBezTo>
                <a:lnTo>
                  <a:pt x="6309957" y="1310244"/>
                </a:lnTo>
                <a:cubicBezTo>
                  <a:pt x="6309957" y="1310244"/>
                  <a:pt x="6309957" y="1310244"/>
                  <a:pt x="6309957" y="1311989"/>
                </a:cubicBezTo>
                <a:lnTo>
                  <a:pt x="6309957" y="1324193"/>
                </a:lnTo>
                <a:cubicBezTo>
                  <a:pt x="6309957" y="1324193"/>
                  <a:pt x="6309957" y="1324193"/>
                  <a:pt x="6311629" y="1324193"/>
                </a:cubicBezTo>
                <a:lnTo>
                  <a:pt x="6323331" y="1324193"/>
                </a:lnTo>
                <a:cubicBezTo>
                  <a:pt x="6323331" y="1324193"/>
                  <a:pt x="6323331" y="1324193"/>
                  <a:pt x="6323331" y="1325936"/>
                </a:cubicBezTo>
                <a:lnTo>
                  <a:pt x="6323331" y="1338141"/>
                </a:lnTo>
                <a:cubicBezTo>
                  <a:pt x="6323331" y="1338141"/>
                  <a:pt x="6323331" y="1338141"/>
                  <a:pt x="6321659" y="1338141"/>
                </a:cubicBezTo>
                <a:lnTo>
                  <a:pt x="6309957" y="1338141"/>
                </a:lnTo>
                <a:cubicBezTo>
                  <a:pt x="6309957" y="1338141"/>
                  <a:pt x="6309957" y="1338141"/>
                  <a:pt x="6309957" y="1339448"/>
                </a:cubicBezTo>
                <a:lnTo>
                  <a:pt x="6309957" y="1348602"/>
                </a:lnTo>
                <a:cubicBezTo>
                  <a:pt x="6309957" y="1348602"/>
                  <a:pt x="6309957" y="1348602"/>
                  <a:pt x="6311629" y="1348602"/>
                </a:cubicBezTo>
                <a:lnTo>
                  <a:pt x="6323331" y="1348602"/>
                </a:lnTo>
                <a:cubicBezTo>
                  <a:pt x="6323331" y="1348602"/>
                  <a:pt x="6323331" y="1348602"/>
                  <a:pt x="6323331" y="1350345"/>
                </a:cubicBezTo>
                <a:lnTo>
                  <a:pt x="6323331" y="1362549"/>
                </a:lnTo>
                <a:cubicBezTo>
                  <a:pt x="6323331" y="1362549"/>
                  <a:pt x="6323331" y="1362549"/>
                  <a:pt x="6321659" y="1362549"/>
                </a:cubicBezTo>
                <a:lnTo>
                  <a:pt x="6309957" y="1362549"/>
                </a:lnTo>
                <a:cubicBezTo>
                  <a:pt x="6309957" y="1362549"/>
                  <a:pt x="6309957" y="1362549"/>
                  <a:pt x="6309957" y="1364292"/>
                </a:cubicBezTo>
                <a:lnTo>
                  <a:pt x="6309957" y="1376498"/>
                </a:lnTo>
                <a:cubicBezTo>
                  <a:pt x="6309957" y="1376498"/>
                  <a:pt x="6309957" y="1376498"/>
                  <a:pt x="6311629" y="1376498"/>
                </a:cubicBezTo>
                <a:lnTo>
                  <a:pt x="6323331" y="1376498"/>
                </a:lnTo>
                <a:cubicBezTo>
                  <a:pt x="6323331" y="1376498"/>
                  <a:pt x="6323331" y="1376498"/>
                  <a:pt x="6323331" y="1378241"/>
                </a:cubicBezTo>
                <a:lnTo>
                  <a:pt x="6323331" y="1390445"/>
                </a:lnTo>
                <a:cubicBezTo>
                  <a:pt x="6323331" y="1390445"/>
                  <a:pt x="6323331" y="1390445"/>
                  <a:pt x="6321659" y="1390445"/>
                </a:cubicBezTo>
                <a:lnTo>
                  <a:pt x="6309957" y="1390445"/>
                </a:lnTo>
                <a:cubicBezTo>
                  <a:pt x="6309957" y="1390445"/>
                  <a:pt x="6309957" y="1390445"/>
                  <a:pt x="6309957" y="1391753"/>
                </a:cubicBezTo>
                <a:lnTo>
                  <a:pt x="6309957" y="1400906"/>
                </a:lnTo>
                <a:cubicBezTo>
                  <a:pt x="6309957" y="1400906"/>
                  <a:pt x="6309957" y="1400906"/>
                  <a:pt x="6311629" y="1400906"/>
                </a:cubicBezTo>
                <a:lnTo>
                  <a:pt x="6323331" y="1400906"/>
                </a:lnTo>
                <a:cubicBezTo>
                  <a:pt x="6323331" y="1400906"/>
                  <a:pt x="6323331" y="1400906"/>
                  <a:pt x="6323331" y="1402650"/>
                </a:cubicBezTo>
                <a:lnTo>
                  <a:pt x="6323331" y="1414854"/>
                </a:lnTo>
                <a:cubicBezTo>
                  <a:pt x="6323331" y="1414854"/>
                  <a:pt x="6323331" y="1414854"/>
                  <a:pt x="6321659" y="1414854"/>
                </a:cubicBezTo>
                <a:lnTo>
                  <a:pt x="6309957" y="1414854"/>
                </a:lnTo>
                <a:cubicBezTo>
                  <a:pt x="6309957" y="1414854"/>
                  <a:pt x="6309957" y="1414854"/>
                  <a:pt x="6309957" y="1416597"/>
                </a:cubicBezTo>
                <a:lnTo>
                  <a:pt x="6309957" y="1428803"/>
                </a:lnTo>
                <a:cubicBezTo>
                  <a:pt x="6309957" y="1428803"/>
                  <a:pt x="6309957" y="1428803"/>
                  <a:pt x="6311629" y="1428803"/>
                </a:cubicBezTo>
                <a:lnTo>
                  <a:pt x="6323331" y="1428803"/>
                </a:lnTo>
                <a:cubicBezTo>
                  <a:pt x="6323331" y="1428803"/>
                  <a:pt x="6323331" y="1428803"/>
                  <a:pt x="6323331" y="1430109"/>
                </a:cubicBezTo>
                <a:lnTo>
                  <a:pt x="6323331" y="1439262"/>
                </a:lnTo>
                <a:cubicBezTo>
                  <a:pt x="6323331" y="1439262"/>
                  <a:pt x="6323331" y="1439262"/>
                  <a:pt x="6321659" y="1439262"/>
                </a:cubicBezTo>
                <a:lnTo>
                  <a:pt x="6309957" y="1439262"/>
                </a:lnTo>
                <a:cubicBezTo>
                  <a:pt x="6309957" y="1439262"/>
                  <a:pt x="6309957" y="1439262"/>
                  <a:pt x="6309957" y="1441007"/>
                </a:cubicBezTo>
                <a:lnTo>
                  <a:pt x="6309957" y="1453211"/>
                </a:lnTo>
                <a:cubicBezTo>
                  <a:pt x="6309957" y="1453211"/>
                  <a:pt x="6309957" y="1453211"/>
                  <a:pt x="6311629" y="1453211"/>
                </a:cubicBezTo>
                <a:lnTo>
                  <a:pt x="6323331" y="1453211"/>
                </a:lnTo>
                <a:cubicBezTo>
                  <a:pt x="6323331" y="1453211"/>
                  <a:pt x="6323331" y="1453211"/>
                  <a:pt x="6323331" y="1454954"/>
                </a:cubicBezTo>
                <a:lnTo>
                  <a:pt x="6323331" y="1467159"/>
                </a:lnTo>
                <a:cubicBezTo>
                  <a:pt x="6323331" y="1467159"/>
                  <a:pt x="6323331" y="1467159"/>
                  <a:pt x="6321659" y="1467159"/>
                </a:cubicBezTo>
                <a:lnTo>
                  <a:pt x="6309957" y="1467159"/>
                </a:lnTo>
                <a:cubicBezTo>
                  <a:pt x="6309957" y="1467159"/>
                  <a:pt x="6309957" y="1467159"/>
                  <a:pt x="6309957" y="1468902"/>
                </a:cubicBezTo>
                <a:lnTo>
                  <a:pt x="6309957" y="1481106"/>
                </a:lnTo>
                <a:cubicBezTo>
                  <a:pt x="6309957" y="1481106"/>
                  <a:pt x="6309957" y="1481106"/>
                  <a:pt x="6311629" y="1481106"/>
                </a:cubicBezTo>
                <a:lnTo>
                  <a:pt x="6323331" y="1481106"/>
                </a:lnTo>
                <a:cubicBezTo>
                  <a:pt x="6323331" y="1481106"/>
                  <a:pt x="6323331" y="1481106"/>
                  <a:pt x="6323331" y="1482414"/>
                </a:cubicBezTo>
                <a:lnTo>
                  <a:pt x="6323331" y="1491567"/>
                </a:lnTo>
                <a:cubicBezTo>
                  <a:pt x="6323331" y="1491567"/>
                  <a:pt x="6323331" y="1491567"/>
                  <a:pt x="6321659" y="1491567"/>
                </a:cubicBezTo>
                <a:lnTo>
                  <a:pt x="6309957" y="1491567"/>
                </a:lnTo>
                <a:cubicBezTo>
                  <a:pt x="6309957" y="1491567"/>
                  <a:pt x="6309957" y="1491567"/>
                  <a:pt x="6309957" y="1493310"/>
                </a:cubicBezTo>
                <a:lnTo>
                  <a:pt x="6309957" y="1505516"/>
                </a:lnTo>
                <a:cubicBezTo>
                  <a:pt x="6309957" y="1505516"/>
                  <a:pt x="6309957" y="1505516"/>
                  <a:pt x="6346735" y="1536899"/>
                </a:cubicBezTo>
                <a:cubicBezTo>
                  <a:pt x="6346735" y="1543872"/>
                  <a:pt x="6346735" y="1543872"/>
                  <a:pt x="6345065" y="1543872"/>
                </a:cubicBezTo>
                <a:lnTo>
                  <a:pt x="6333361" y="1543872"/>
                </a:lnTo>
                <a:cubicBezTo>
                  <a:pt x="6333361" y="1543872"/>
                  <a:pt x="6333361" y="1543872"/>
                  <a:pt x="6333361" y="1582229"/>
                </a:cubicBezTo>
                <a:cubicBezTo>
                  <a:pt x="6333361" y="1582229"/>
                  <a:pt x="6333361" y="1582229"/>
                  <a:pt x="6335035" y="1582229"/>
                </a:cubicBezTo>
                <a:lnTo>
                  <a:pt x="6346735" y="1582229"/>
                </a:lnTo>
                <a:cubicBezTo>
                  <a:pt x="6346735" y="1582229"/>
                  <a:pt x="6346735" y="1582229"/>
                  <a:pt x="6346735" y="1580049"/>
                </a:cubicBezTo>
                <a:lnTo>
                  <a:pt x="6346735" y="1564794"/>
                </a:lnTo>
                <a:cubicBezTo>
                  <a:pt x="6346735" y="1564794"/>
                  <a:pt x="6346735" y="1564794"/>
                  <a:pt x="6348407" y="1563923"/>
                </a:cubicBezTo>
                <a:lnTo>
                  <a:pt x="6360109" y="1557821"/>
                </a:lnTo>
                <a:cubicBezTo>
                  <a:pt x="6360109" y="1557821"/>
                  <a:pt x="6360109" y="1557821"/>
                  <a:pt x="6363035" y="1557821"/>
                </a:cubicBezTo>
                <a:lnTo>
                  <a:pt x="6383515" y="1557821"/>
                </a:lnTo>
                <a:cubicBezTo>
                  <a:pt x="6383515" y="1557821"/>
                  <a:pt x="6383515" y="1557821"/>
                  <a:pt x="6383515" y="1559564"/>
                </a:cubicBezTo>
                <a:lnTo>
                  <a:pt x="6383515" y="1571768"/>
                </a:lnTo>
                <a:cubicBezTo>
                  <a:pt x="6383515" y="1571768"/>
                  <a:pt x="6383515" y="1571768"/>
                  <a:pt x="6386023" y="1571768"/>
                </a:cubicBezTo>
                <a:lnTo>
                  <a:pt x="6403577" y="1571768"/>
                </a:lnTo>
                <a:cubicBezTo>
                  <a:pt x="6403577" y="1578741"/>
                  <a:pt x="6403577" y="1578741"/>
                  <a:pt x="6405247" y="1578741"/>
                </a:cubicBezTo>
                <a:lnTo>
                  <a:pt x="6416951" y="1578741"/>
                </a:lnTo>
                <a:cubicBezTo>
                  <a:pt x="6416951" y="1578741"/>
                  <a:pt x="6416951" y="1578741"/>
                  <a:pt x="6453729" y="1627559"/>
                </a:cubicBezTo>
                <a:cubicBezTo>
                  <a:pt x="6453729" y="1627559"/>
                  <a:pt x="6453729" y="1627559"/>
                  <a:pt x="6453729" y="1679864"/>
                </a:cubicBezTo>
                <a:cubicBezTo>
                  <a:pt x="6453729" y="1679864"/>
                  <a:pt x="6453729" y="1679864"/>
                  <a:pt x="6455399" y="1679864"/>
                </a:cubicBezTo>
                <a:lnTo>
                  <a:pt x="6467103" y="1679864"/>
                </a:lnTo>
                <a:cubicBezTo>
                  <a:pt x="6467103" y="1679864"/>
                  <a:pt x="6467103" y="1679864"/>
                  <a:pt x="6467103" y="1676813"/>
                </a:cubicBezTo>
                <a:lnTo>
                  <a:pt x="6467103" y="1655456"/>
                </a:lnTo>
                <a:cubicBezTo>
                  <a:pt x="6467103" y="1655456"/>
                  <a:pt x="6467103" y="1655456"/>
                  <a:pt x="6468357" y="1655456"/>
                </a:cubicBezTo>
                <a:lnTo>
                  <a:pt x="6477133" y="1655456"/>
                </a:lnTo>
                <a:cubicBezTo>
                  <a:pt x="6477133" y="1655456"/>
                  <a:pt x="6477133" y="1655456"/>
                  <a:pt x="6477133" y="1657199"/>
                </a:cubicBezTo>
                <a:lnTo>
                  <a:pt x="6477133" y="1669403"/>
                </a:lnTo>
                <a:cubicBezTo>
                  <a:pt x="6490507" y="1672891"/>
                  <a:pt x="6490507" y="1672891"/>
                  <a:pt x="6490507" y="1596177"/>
                </a:cubicBezTo>
                <a:cubicBezTo>
                  <a:pt x="6490507" y="1596177"/>
                  <a:pt x="6490507" y="1596177"/>
                  <a:pt x="6547347" y="1596177"/>
                </a:cubicBezTo>
                <a:cubicBezTo>
                  <a:pt x="6547347" y="1596177"/>
                  <a:pt x="6547347" y="1596177"/>
                  <a:pt x="6547347" y="1484594"/>
                </a:cubicBezTo>
                <a:cubicBezTo>
                  <a:pt x="6547347" y="1484594"/>
                  <a:pt x="6547347" y="1484594"/>
                  <a:pt x="6600843" y="1484594"/>
                </a:cubicBezTo>
                <a:cubicBezTo>
                  <a:pt x="6600843" y="1484594"/>
                  <a:pt x="6600843" y="1484594"/>
                  <a:pt x="6600843" y="1483286"/>
                </a:cubicBezTo>
                <a:lnTo>
                  <a:pt x="6600843" y="1474133"/>
                </a:lnTo>
                <a:cubicBezTo>
                  <a:pt x="6600843" y="1474133"/>
                  <a:pt x="6600843" y="1474133"/>
                  <a:pt x="6634279" y="1474133"/>
                </a:cubicBezTo>
                <a:cubicBezTo>
                  <a:pt x="6634279" y="1474133"/>
                  <a:pt x="6634279" y="1474133"/>
                  <a:pt x="6634279" y="1414854"/>
                </a:cubicBezTo>
                <a:cubicBezTo>
                  <a:pt x="6627591" y="1414854"/>
                  <a:pt x="6627591" y="1414854"/>
                  <a:pt x="6627591" y="1412238"/>
                </a:cubicBezTo>
                <a:lnTo>
                  <a:pt x="6627591" y="1393932"/>
                </a:lnTo>
                <a:lnTo>
                  <a:pt x="6634279" y="1397420"/>
                </a:lnTo>
                <a:cubicBezTo>
                  <a:pt x="6634279" y="1397420"/>
                  <a:pt x="6634279" y="1397420"/>
                  <a:pt x="6640967" y="1362549"/>
                </a:cubicBezTo>
                <a:cubicBezTo>
                  <a:pt x="6640967" y="1362549"/>
                  <a:pt x="6640967" y="1362549"/>
                  <a:pt x="6647653" y="1397420"/>
                </a:cubicBezTo>
                <a:cubicBezTo>
                  <a:pt x="6650997" y="1393932"/>
                  <a:pt x="6650997" y="1393932"/>
                  <a:pt x="6651415" y="1392624"/>
                </a:cubicBezTo>
                <a:lnTo>
                  <a:pt x="6654341" y="1383471"/>
                </a:lnTo>
                <a:cubicBezTo>
                  <a:pt x="6654341" y="1383471"/>
                  <a:pt x="6654341" y="1383471"/>
                  <a:pt x="6655175" y="1381728"/>
                </a:cubicBezTo>
                <a:lnTo>
                  <a:pt x="6661027" y="1369523"/>
                </a:lnTo>
                <a:cubicBezTo>
                  <a:pt x="6661027" y="1369523"/>
                  <a:pt x="6661027" y="1369523"/>
                  <a:pt x="6661863" y="1367780"/>
                </a:cubicBezTo>
                <a:lnTo>
                  <a:pt x="6667715" y="1355576"/>
                </a:lnTo>
                <a:cubicBezTo>
                  <a:pt x="6667715" y="1355576"/>
                  <a:pt x="6667715" y="1355576"/>
                  <a:pt x="6669803" y="1354268"/>
                </a:cubicBezTo>
                <a:lnTo>
                  <a:pt x="6684431" y="1345115"/>
                </a:lnTo>
                <a:cubicBezTo>
                  <a:pt x="6684431" y="1345115"/>
                  <a:pt x="6684431" y="1345115"/>
                  <a:pt x="6686939" y="1343372"/>
                </a:cubicBezTo>
                <a:lnTo>
                  <a:pt x="6704493" y="1331166"/>
                </a:lnTo>
                <a:cubicBezTo>
                  <a:pt x="6704493" y="1331166"/>
                  <a:pt x="6704493" y="1331166"/>
                  <a:pt x="6705747" y="1329423"/>
                </a:cubicBezTo>
                <a:lnTo>
                  <a:pt x="6714523" y="1317219"/>
                </a:lnTo>
                <a:cubicBezTo>
                  <a:pt x="6714523" y="1317219"/>
                  <a:pt x="6714523" y="1317219"/>
                  <a:pt x="6715359" y="1314168"/>
                </a:cubicBezTo>
                <a:lnTo>
                  <a:pt x="6721211" y="1292810"/>
                </a:lnTo>
                <a:cubicBezTo>
                  <a:pt x="6721211" y="1292810"/>
                  <a:pt x="6721211" y="1292810"/>
                  <a:pt x="6722047" y="1295861"/>
                </a:cubicBezTo>
                <a:lnTo>
                  <a:pt x="6727897" y="1317219"/>
                </a:lnTo>
                <a:cubicBezTo>
                  <a:pt x="6727897" y="1317219"/>
                  <a:pt x="6727897" y="1317219"/>
                  <a:pt x="6728733" y="1318526"/>
                </a:cubicBezTo>
                <a:lnTo>
                  <a:pt x="6734585" y="1327680"/>
                </a:lnTo>
                <a:cubicBezTo>
                  <a:pt x="6734585" y="1327680"/>
                  <a:pt x="6734585" y="1327680"/>
                  <a:pt x="6736675" y="1329423"/>
                </a:cubicBezTo>
                <a:lnTo>
                  <a:pt x="6751303" y="1341627"/>
                </a:lnTo>
                <a:cubicBezTo>
                  <a:pt x="6751303" y="1341627"/>
                  <a:pt x="6751303" y="1341627"/>
                  <a:pt x="6752975" y="1343372"/>
                </a:cubicBezTo>
                <a:lnTo>
                  <a:pt x="6764675" y="1355576"/>
                </a:lnTo>
                <a:cubicBezTo>
                  <a:pt x="6764675" y="1355576"/>
                  <a:pt x="6764675" y="1355576"/>
                  <a:pt x="6766349" y="1357319"/>
                </a:cubicBezTo>
                <a:lnTo>
                  <a:pt x="6778051" y="1369523"/>
                </a:lnTo>
                <a:cubicBezTo>
                  <a:pt x="6778051" y="1369523"/>
                  <a:pt x="6778051" y="1369523"/>
                  <a:pt x="6778469" y="1371267"/>
                </a:cubicBezTo>
                <a:lnTo>
                  <a:pt x="6781393" y="1383471"/>
                </a:lnTo>
                <a:cubicBezTo>
                  <a:pt x="6781393" y="1383471"/>
                  <a:pt x="6781393" y="1383471"/>
                  <a:pt x="6781811" y="1385214"/>
                </a:cubicBezTo>
                <a:lnTo>
                  <a:pt x="6784737" y="1397420"/>
                </a:lnTo>
                <a:cubicBezTo>
                  <a:pt x="6791423" y="1397420"/>
                  <a:pt x="6791423" y="1397420"/>
                  <a:pt x="6794767" y="1362549"/>
                </a:cubicBezTo>
                <a:cubicBezTo>
                  <a:pt x="6794767" y="1362549"/>
                  <a:pt x="6794767" y="1362549"/>
                  <a:pt x="6801455" y="1397420"/>
                </a:cubicBezTo>
                <a:cubicBezTo>
                  <a:pt x="6808141" y="1397420"/>
                  <a:pt x="6808141" y="1397420"/>
                  <a:pt x="6808141" y="1400034"/>
                </a:cubicBezTo>
                <a:lnTo>
                  <a:pt x="6808141" y="1418342"/>
                </a:lnTo>
                <a:cubicBezTo>
                  <a:pt x="6801455" y="1418342"/>
                  <a:pt x="6801455" y="1418342"/>
                  <a:pt x="6801455" y="1467159"/>
                </a:cubicBezTo>
                <a:cubicBezTo>
                  <a:pt x="6801455" y="1467159"/>
                  <a:pt x="6801455" y="1467159"/>
                  <a:pt x="6803127" y="1467159"/>
                </a:cubicBezTo>
                <a:lnTo>
                  <a:pt x="6814829" y="1467159"/>
                </a:lnTo>
                <a:cubicBezTo>
                  <a:pt x="6814829" y="1474133"/>
                  <a:pt x="6814829" y="1474133"/>
                  <a:pt x="6816083" y="1474133"/>
                </a:cubicBezTo>
                <a:lnTo>
                  <a:pt x="6824859" y="1474133"/>
                </a:lnTo>
                <a:cubicBezTo>
                  <a:pt x="6824859" y="1474133"/>
                  <a:pt x="6824859" y="1474133"/>
                  <a:pt x="6824859" y="1472390"/>
                </a:cubicBezTo>
                <a:lnTo>
                  <a:pt x="6824859" y="1460184"/>
                </a:lnTo>
                <a:cubicBezTo>
                  <a:pt x="6824859" y="1460184"/>
                  <a:pt x="6824859" y="1460184"/>
                  <a:pt x="6828203" y="1460184"/>
                </a:cubicBezTo>
                <a:lnTo>
                  <a:pt x="6851607" y="1460184"/>
                </a:lnTo>
                <a:cubicBezTo>
                  <a:pt x="6851607" y="1460184"/>
                  <a:pt x="6851607" y="1460184"/>
                  <a:pt x="6851607" y="1457133"/>
                </a:cubicBezTo>
                <a:lnTo>
                  <a:pt x="6851607" y="1435776"/>
                </a:lnTo>
                <a:cubicBezTo>
                  <a:pt x="6851607" y="1435776"/>
                  <a:pt x="6851607" y="1435776"/>
                  <a:pt x="6908447" y="1435776"/>
                </a:cubicBezTo>
                <a:cubicBezTo>
                  <a:pt x="6908447" y="1435776"/>
                  <a:pt x="6908447" y="1435776"/>
                  <a:pt x="6908447" y="1437956"/>
                </a:cubicBezTo>
                <a:lnTo>
                  <a:pt x="6908447" y="1453211"/>
                </a:lnTo>
                <a:cubicBezTo>
                  <a:pt x="6908447" y="1453211"/>
                  <a:pt x="6908447" y="1453211"/>
                  <a:pt x="6938539" y="1453211"/>
                </a:cubicBezTo>
                <a:cubicBezTo>
                  <a:pt x="6938539" y="1453211"/>
                  <a:pt x="6938539" y="1453211"/>
                  <a:pt x="6938539" y="1456698"/>
                </a:cubicBezTo>
                <a:lnTo>
                  <a:pt x="6938539" y="1481106"/>
                </a:lnTo>
                <a:cubicBezTo>
                  <a:pt x="6931853" y="1481106"/>
                  <a:pt x="6931853" y="1481106"/>
                  <a:pt x="6931853" y="1482414"/>
                </a:cubicBezTo>
                <a:lnTo>
                  <a:pt x="6931853" y="1491567"/>
                </a:lnTo>
                <a:cubicBezTo>
                  <a:pt x="6938539" y="1491567"/>
                  <a:pt x="6938539" y="1491567"/>
                  <a:pt x="6938539" y="1494183"/>
                </a:cubicBezTo>
                <a:lnTo>
                  <a:pt x="6938539" y="1512489"/>
                </a:lnTo>
                <a:lnTo>
                  <a:pt x="6931853" y="1519463"/>
                </a:lnTo>
                <a:cubicBezTo>
                  <a:pt x="6931853" y="1519463"/>
                  <a:pt x="6931853" y="1519463"/>
                  <a:pt x="6931853" y="1603151"/>
                </a:cubicBezTo>
                <a:cubicBezTo>
                  <a:pt x="6931853" y="1603151"/>
                  <a:pt x="6931853" y="1603151"/>
                  <a:pt x="6934777" y="1603151"/>
                </a:cubicBezTo>
                <a:lnTo>
                  <a:pt x="6955257" y="1603151"/>
                </a:lnTo>
                <a:cubicBezTo>
                  <a:pt x="6955257" y="1610124"/>
                  <a:pt x="6955257" y="1610124"/>
                  <a:pt x="6957763" y="1610124"/>
                </a:cubicBezTo>
                <a:lnTo>
                  <a:pt x="6975319" y="1610124"/>
                </a:lnTo>
                <a:cubicBezTo>
                  <a:pt x="6975319" y="1610124"/>
                  <a:pt x="6975319" y="1610124"/>
                  <a:pt x="6975319" y="1613175"/>
                </a:cubicBezTo>
                <a:lnTo>
                  <a:pt x="6975319" y="1634534"/>
                </a:lnTo>
                <a:cubicBezTo>
                  <a:pt x="6975319" y="1634534"/>
                  <a:pt x="6975319" y="1634534"/>
                  <a:pt x="6977827" y="1634534"/>
                </a:cubicBezTo>
                <a:lnTo>
                  <a:pt x="6995379" y="1634534"/>
                </a:lnTo>
                <a:cubicBezTo>
                  <a:pt x="6995379" y="1634534"/>
                  <a:pt x="6995379" y="1634534"/>
                  <a:pt x="6995379" y="1631483"/>
                </a:cubicBezTo>
                <a:lnTo>
                  <a:pt x="6995379" y="1610124"/>
                </a:lnTo>
                <a:cubicBezTo>
                  <a:pt x="6995379" y="1610124"/>
                  <a:pt x="6995379" y="1610124"/>
                  <a:pt x="6998303" y="1608381"/>
                </a:cubicBezTo>
                <a:lnTo>
                  <a:pt x="7018783" y="1596177"/>
                </a:lnTo>
                <a:cubicBezTo>
                  <a:pt x="7018783" y="1596177"/>
                  <a:pt x="7018783" y="1596177"/>
                  <a:pt x="7018783" y="1564794"/>
                </a:cubicBezTo>
                <a:cubicBezTo>
                  <a:pt x="7012097" y="1564794"/>
                  <a:pt x="7012097" y="1564794"/>
                  <a:pt x="7012097" y="1529924"/>
                </a:cubicBezTo>
                <a:cubicBezTo>
                  <a:pt x="7012097" y="1529924"/>
                  <a:pt x="7012097" y="1529924"/>
                  <a:pt x="7013767" y="1529924"/>
                </a:cubicBezTo>
                <a:lnTo>
                  <a:pt x="7025471" y="1529924"/>
                </a:lnTo>
                <a:cubicBezTo>
                  <a:pt x="7025471" y="1526438"/>
                  <a:pt x="7025471" y="1526438"/>
                  <a:pt x="7055563" y="1526438"/>
                </a:cubicBezTo>
                <a:cubicBezTo>
                  <a:pt x="7055563" y="1526438"/>
                  <a:pt x="7055563" y="1526438"/>
                  <a:pt x="7055563" y="1524693"/>
                </a:cubicBezTo>
                <a:lnTo>
                  <a:pt x="7055563" y="1512489"/>
                </a:lnTo>
                <a:cubicBezTo>
                  <a:pt x="7055563" y="1512489"/>
                  <a:pt x="7055563" y="1512489"/>
                  <a:pt x="7058071" y="1512489"/>
                </a:cubicBezTo>
                <a:lnTo>
                  <a:pt x="7075623" y="1512489"/>
                </a:lnTo>
                <a:cubicBezTo>
                  <a:pt x="7075623" y="1512489"/>
                  <a:pt x="7075623" y="1512489"/>
                  <a:pt x="7075623" y="1338141"/>
                </a:cubicBezTo>
                <a:cubicBezTo>
                  <a:pt x="7075623" y="1338141"/>
                  <a:pt x="7075623" y="1338141"/>
                  <a:pt x="7077295" y="1338141"/>
                </a:cubicBezTo>
                <a:lnTo>
                  <a:pt x="7088997" y="1338141"/>
                </a:lnTo>
                <a:cubicBezTo>
                  <a:pt x="7088997" y="1338141"/>
                  <a:pt x="7088997" y="1338141"/>
                  <a:pt x="7088997" y="1334654"/>
                </a:cubicBezTo>
                <a:lnTo>
                  <a:pt x="7088997" y="1310244"/>
                </a:lnTo>
                <a:cubicBezTo>
                  <a:pt x="7092341" y="1310244"/>
                  <a:pt x="7092341" y="1310244"/>
                  <a:pt x="7092341" y="1240505"/>
                </a:cubicBezTo>
                <a:cubicBezTo>
                  <a:pt x="7092341" y="1240505"/>
                  <a:pt x="7092341" y="1240505"/>
                  <a:pt x="7094013" y="1240505"/>
                </a:cubicBezTo>
                <a:lnTo>
                  <a:pt x="7105715" y="1240505"/>
                </a:lnTo>
                <a:cubicBezTo>
                  <a:pt x="7105715" y="1240505"/>
                  <a:pt x="7105715" y="1240505"/>
                  <a:pt x="7105715" y="1242249"/>
                </a:cubicBezTo>
                <a:lnTo>
                  <a:pt x="7105715" y="1254453"/>
                </a:lnTo>
                <a:cubicBezTo>
                  <a:pt x="7112401" y="1254453"/>
                  <a:pt x="7112401" y="1254453"/>
                  <a:pt x="7112401" y="1250966"/>
                </a:cubicBezTo>
                <a:lnTo>
                  <a:pt x="7112401" y="1226558"/>
                </a:lnTo>
                <a:cubicBezTo>
                  <a:pt x="7112401" y="1226558"/>
                  <a:pt x="7112401" y="1226558"/>
                  <a:pt x="7114491" y="1225686"/>
                </a:cubicBezTo>
                <a:lnTo>
                  <a:pt x="7129119" y="1219584"/>
                </a:lnTo>
                <a:cubicBezTo>
                  <a:pt x="7129119" y="1219584"/>
                  <a:pt x="7129119" y="1219584"/>
                  <a:pt x="7130791" y="1220456"/>
                </a:cubicBezTo>
                <a:lnTo>
                  <a:pt x="7142493" y="1226558"/>
                </a:lnTo>
                <a:cubicBezTo>
                  <a:pt x="7142493" y="1226558"/>
                  <a:pt x="7142493" y="1226558"/>
                  <a:pt x="7145001" y="1226558"/>
                </a:cubicBezTo>
                <a:lnTo>
                  <a:pt x="7162555" y="1226558"/>
                </a:lnTo>
                <a:cubicBezTo>
                  <a:pt x="7162555" y="1226558"/>
                  <a:pt x="7162555" y="1226558"/>
                  <a:pt x="7162555" y="1181226"/>
                </a:cubicBezTo>
                <a:cubicBezTo>
                  <a:pt x="7162555" y="1181226"/>
                  <a:pt x="7162555" y="1181226"/>
                  <a:pt x="7164227" y="1181226"/>
                </a:cubicBezTo>
                <a:lnTo>
                  <a:pt x="7175927" y="1181226"/>
                </a:lnTo>
                <a:cubicBezTo>
                  <a:pt x="7175927" y="1188201"/>
                  <a:pt x="7175927" y="1188201"/>
                  <a:pt x="7178017" y="1188201"/>
                </a:cubicBezTo>
                <a:lnTo>
                  <a:pt x="7192647" y="1188201"/>
                </a:lnTo>
                <a:cubicBezTo>
                  <a:pt x="7192647" y="1181226"/>
                  <a:pt x="7192647" y="1181226"/>
                  <a:pt x="7194319" y="1181226"/>
                </a:cubicBezTo>
                <a:lnTo>
                  <a:pt x="7206021" y="1181226"/>
                </a:lnTo>
                <a:cubicBezTo>
                  <a:pt x="7206021" y="1181226"/>
                  <a:pt x="7206021" y="1181226"/>
                  <a:pt x="7206021" y="1233531"/>
                </a:cubicBezTo>
                <a:cubicBezTo>
                  <a:pt x="7206021" y="1233531"/>
                  <a:pt x="7206021" y="1233531"/>
                  <a:pt x="7208111" y="1235274"/>
                </a:cubicBezTo>
                <a:lnTo>
                  <a:pt x="7222739" y="1247480"/>
                </a:lnTo>
                <a:cubicBezTo>
                  <a:pt x="7219395" y="1257941"/>
                  <a:pt x="7219395" y="1257941"/>
                  <a:pt x="7256173" y="1257941"/>
                </a:cubicBezTo>
                <a:cubicBezTo>
                  <a:pt x="7256173" y="1257941"/>
                  <a:pt x="7256173" y="1257941"/>
                  <a:pt x="7256173" y="1255761"/>
                </a:cubicBezTo>
                <a:lnTo>
                  <a:pt x="7256173" y="1240505"/>
                </a:lnTo>
                <a:cubicBezTo>
                  <a:pt x="7256173" y="1240505"/>
                  <a:pt x="7256173" y="1240505"/>
                  <a:pt x="7299639" y="1226558"/>
                </a:cubicBezTo>
                <a:cubicBezTo>
                  <a:pt x="7299639" y="1226558"/>
                  <a:pt x="7299639" y="1226558"/>
                  <a:pt x="7299639" y="1224815"/>
                </a:cubicBezTo>
                <a:lnTo>
                  <a:pt x="7299639" y="1212609"/>
                </a:lnTo>
                <a:cubicBezTo>
                  <a:pt x="7299639" y="1212609"/>
                  <a:pt x="7299639" y="1212609"/>
                  <a:pt x="7300893" y="1212609"/>
                </a:cubicBezTo>
                <a:lnTo>
                  <a:pt x="7309669" y="1212609"/>
                </a:lnTo>
                <a:cubicBezTo>
                  <a:pt x="7309669" y="1212609"/>
                  <a:pt x="7309669" y="1212609"/>
                  <a:pt x="7309669" y="1211303"/>
                </a:cubicBezTo>
                <a:lnTo>
                  <a:pt x="7309669" y="1202148"/>
                </a:lnTo>
                <a:cubicBezTo>
                  <a:pt x="7309669" y="1202148"/>
                  <a:pt x="7309669" y="1202148"/>
                  <a:pt x="7313013" y="1202148"/>
                </a:cubicBezTo>
                <a:lnTo>
                  <a:pt x="7336417" y="1202148"/>
                </a:lnTo>
                <a:cubicBezTo>
                  <a:pt x="7336417" y="1202148"/>
                  <a:pt x="7336417" y="1202148"/>
                  <a:pt x="7336417" y="1203456"/>
                </a:cubicBezTo>
                <a:lnTo>
                  <a:pt x="7336417" y="1212609"/>
                </a:lnTo>
                <a:cubicBezTo>
                  <a:pt x="7336417" y="1212609"/>
                  <a:pt x="7336417" y="1212609"/>
                  <a:pt x="7338925" y="1212609"/>
                </a:cubicBezTo>
                <a:lnTo>
                  <a:pt x="7356479" y="1212609"/>
                </a:lnTo>
                <a:cubicBezTo>
                  <a:pt x="7356479" y="1212609"/>
                  <a:pt x="7356479" y="1212609"/>
                  <a:pt x="7356479" y="1215225"/>
                </a:cubicBezTo>
                <a:lnTo>
                  <a:pt x="7356479" y="1233531"/>
                </a:lnTo>
                <a:cubicBezTo>
                  <a:pt x="7356479" y="1233531"/>
                  <a:pt x="7356479" y="1233531"/>
                  <a:pt x="7393257" y="1233531"/>
                </a:cubicBezTo>
                <a:cubicBezTo>
                  <a:pt x="7393257" y="1233531"/>
                  <a:pt x="7393257" y="1233531"/>
                  <a:pt x="7393257" y="1231788"/>
                </a:cubicBezTo>
                <a:lnTo>
                  <a:pt x="7393257" y="1219584"/>
                </a:lnTo>
                <a:cubicBezTo>
                  <a:pt x="7393257" y="1219584"/>
                  <a:pt x="7393257" y="1219584"/>
                  <a:pt x="7395347" y="1219584"/>
                </a:cubicBezTo>
                <a:lnTo>
                  <a:pt x="7409975" y="1219584"/>
                </a:lnTo>
                <a:cubicBezTo>
                  <a:pt x="7409975" y="1219584"/>
                  <a:pt x="7409975" y="1219584"/>
                  <a:pt x="7409975" y="1217840"/>
                </a:cubicBezTo>
                <a:lnTo>
                  <a:pt x="7409975" y="1205636"/>
                </a:lnTo>
                <a:cubicBezTo>
                  <a:pt x="7409975" y="1205636"/>
                  <a:pt x="7409975" y="1205636"/>
                  <a:pt x="7412483" y="1205636"/>
                </a:cubicBezTo>
                <a:lnTo>
                  <a:pt x="7430035" y="1205636"/>
                </a:lnTo>
                <a:cubicBezTo>
                  <a:pt x="7430035" y="1205636"/>
                  <a:pt x="7430035" y="1205636"/>
                  <a:pt x="7430035" y="1207379"/>
                </a:cubicBezTo>
                <a:lnTo>
                  <a:pt x="7430035" y="1219584"/>
                </a:lnTo>
                <a:cubicBezTo>
                  <a:pt x="7436723" y="1219584"/>
                  <a:pt x="7436723" y="1219584"/>
                  <a:pt x="7436723" y="1135896"/>
                </a:cubicBezTo>
                <a:cubicBezTo>
                  <a:pt x="7436723" y="1135896"/>
                  <a:pt x="7436723" y="1135896"/>
                  <a:pt x="7587181" y="1135896"/>
                </a:cubicBezTo>
                <a:cubicBezTo>
                  <a:pt x="7587181" y="1135896"/>
                  <a:pt x="7587181" y="1135896"/>
                  <a:pt x="7587181" y="1247480"/>
                </a:cubicBezTo>
                <a:cubicBezTo>
                  <a:pt x="7587181" y="1247480"/>
                  <a:pt x="7587181" y="1247480"/>
                  <a:pt x="7590525" y="1247480"/>
                </a:cubicBezTo>
                <a:lnTo>
                  <a:pt x="7613929" y="1247480"/>
                </a:lnTo>
                <a:cubicBezTo>
                  <a:pt x="7613929" y="1247480"/>
                  <a:pt x="7613929" y="1247480"/>
                  <a:pt x="7613929" y="1121948"/>
                </a:cubicBezTo>
                <a:cubicBezTo>
                  <a:pt x="7613929" y="1121948"/>
                  <a:pt x="7613929" y="1121948"/>
                  <a:pt x="7647365" y="1104513"/>
                </a:cubicBezTo>
                <a:cubicBezTo>
                  <a:pt x="7647365" y="1104513"/>
                  <a:pt x="7647365" y="1104513"/>
                  <a:pt x="7690831" y="1104513"/>
                </a:cubicBezTo>
                <a:cubicBezTo>
                  <a:pt x="7690831" y="1104513"/>
                  <a:pt x="7690831" y="1104513"/>
                  <a:pt x="7693757" y="1101899"/>
                </a:cubicBezTo>
                <a:lnTo>
                  <a:pt x="7714235" y="1083591"/>
                </a:lnTo>
                <a:cubicBezTo>
                  <a:pt x="7714235" y="1083591"/>
                  <a:pt x="7714235" y="1083591"/>
                  <a:pt x="7771075" y="1083591"/>
                </a:cubicBezTo>
                <a:cubicBezTo>
                  <a:pt x="7771075" y="1083591"/>
                  <a:pt x="7771075" y="1083591"/>
                  <a:pt x="7771075" y="1086207"/>
                </a:cubicBezTo>
                <a:lnTo>
                  <a:pt x="7771075" y="1104513"/>
                </a:lnTo>
                <a:cubicBezTo>
                  <a:pt x="7771075" y="1104513"/>
                  <a:pt x="7771075" y="1104513"/>
                  <a:pt x="7827915" y="1104513"/>
                </a:cubicBezTo>
                <a:cubicBezTo>
                  <a:pt x="7827915" y="1104513"/>
                  <a:pt x="7827915" y="1104513"/>
                  <a:pt x="7827915" y="1240505"/>
                </a:cubicBezTo>
                <a:cubicBezTo>
                  <a:pt x="7827915" y="1240505"/>
                  <a:pt x="7827915" y="1240505"/>
                  <a:pt x="7830005" y="1240505"/>
                </a:cubicBezTo>
                <a:lnTo>
                  <a:pt x="7844633" y="1240505"/>
                </a:lnTo>
                <a:cubicBezTo>
                  <a:pt x="7844633" y="1240505"/>
                  <a:pt x="7844633" y="1240505"/>
                  <a:pt x="7844633" y="1439262"/>
                </a:cubicBezTo>
                <a:cubicBezTo>
                  <a:pt x="7844633" y="1439262"/>
                  <a:pt x="7844633" y="1439262"/>
                  <a:pt x="7847975" y="1439262"/>
                </a:cubicBezTo>
                <a:lnTo>
                  <a:pt x="7871381" y="1439262"/>
                </a:lnTo>
                <a:cubicBezTo>
                  <a:pt x="7871381" y="1439262"/>
                  <a:pt x="7871381" y="1439262"/>
                  <a:pt x="7871381" y="1310244"/>
                </a:cubicBezTo>
                <a:cubicBezTo>
                  <a:pt x="7871381" y="1310244"/>
                  <a:pt x="7871381" y="1310244"/>
                  <a:pt x="7872635" y="1309373"/>
                </a:cubicBezTo>
                <a:lnTo>
                  <a:pt x="7881411" y="1303271"/>
                </a:lnTo>
                <a:cubicBezTo>
                  <a:pt x="7888099" y="1303271"/>
                  <a:pt x="7888099" y="1303271"/>
                  <a:pt x="7888099" y="1305014"/>
                </a:cubicBezTo>
                <a:lnTo>
                  <a:pt x="7888099" y="1317219"/>
                </a:lnTo>
                <a:cubicBezTo>
                  <a:pt x="7888099" y="1317219"/>
                  <a:pt x="7888099" y="1317219"/>
                  <a:pt x="7891441" y="1315475"/>
                </a:cubicBezTo>
                <a:lnTo>
                  <a:pt x="7914847" y="1303271"/>
                </a:lnTo>
                <a:cubicBezTo>
                  <a:pt x="7914847" y="1303271"/>
                  <a:pt x="7914847" y="1303271"/>
                  <a:pt x="7917773" y="1303271"/>
                </a:cubicBezTo>
                <a:lnTo>
                  <a:pt x="7938251" y="1303271"/>
                </a:lnTo>
                <a:cubicBezTo>
                  <a:pt x="7938251" y="1303271"/>
                  <a:pt x="7938251" y="1303271"/>
                  <a:pt x="7938251" y="1540385"/>
                </a:cubicBezTo>
                <a:cubicBezTo>
                  <a:pt x="7938251" y="1540385"/>
                  <a:pt x="7938251" y="1540385"/>
                  <a:pt x="7985061" y="1547360"/>
                </a:cubicBezTo>
                <a:cubicBezTo>
                  <a:pt x="7985061" y="1543872"/>
                  <a:pt x="7985061" y="1540385"/>
                  <a:pt x="7985061" y="1536899"/>
                </a:cubicBezTo>
                <a:cubicBezTo>
                  <a:pt x="8001779" y="1536899"/>
                  <a:pt x="8018495" y="1536899"/>
                  <a:pt x="8035213" y="1536899"/>
                </a:cubicBezTo>
                <a:cubicBezTo>
                  <a:pt x="8035213" y="1519463"/>
                  <a:pt x="8035213" y="1505516"/>
                  <a:pt x="8035213" y="1491567"/>
                </a:cubicBezTo>
                <a:lnTo>
                  <a:pt x="8048587" y="1491567"/>
                </a:lnTo>
                <a:cubicBezTo>
                  <a:pt x="8048587" y="1470645"/>
                  <a:pt x="8048587" y="1453211"/>
                  <a:pt x="8048587" y="1432289"/>
                </a:cubicBezTo>
                <a:cubicBezTo>
                  <a:pt x="8051931" y="1432289"/>
                  <a:pt x="8055275" y="1432289"/>
                  <a:pt x="8058619" y="1432289"/>
                </a:cubicBezTo>
                <a:cubicBezTo>
                  <a:pt x="8058619" y="1411367"/>
                  <a:pt x="8058619" y="1393932"/>
                  <a:pt x="8058619" y="1373010"/>
                </a:cubicBezTo>
                <a:cubicBezTo>
                  <a:pt x="8065305" y="1373010"/>
                  <a:pt x="8071991" y="1373010"/>
                  <a:pt x="8082023" y="1373010"/>
                </a:cubicBezTo>
                <a:cubicBezTo>
                  <a:pt x="8105427" y="1366037"/>
                  <a:pt x="8132175" y="1352088"/>
                  <a:pt x="8155579" y="1341627"/>
                </a:cubicBezTo>
                <a:cubicBezTo>
                  <a:pt x="8158923" y="1331166"/>
                  <a:pt x="8158923" y="1320705"/>
                  <a:pt x="8158923" y="1310244"/>
                </a:cubicBezTo>
                <a:cubicBezTo>
                  <a:pt x="8162267" y="1320705"/>
                  <a:pt x="8162267" y="1331166"/>
                  <a:pt x="8165611" y="1341627"/>
                </a:cubicBezTo>
                <a:cubicBezTo>
                  <a:pt x="8192359" y="1355576"/>
                  <a:pt x="8215763" y="1369523"/>
                  <a:pt x="8242511" y="1383471"/>
                </a:cubicBezTo>
                <a:cubicBezTo>
                  <a:pt x="8242511" y="1379993"/>
                  <a:pt x="8242511" y="1376516"/>
                  <a:pt x="8242511" y="1376498"/>
                </a:cubicBezTo>
                <a:cubicBezTo>
                  <a:pt x="8249197" y="1376498"/>
                  <a:pt x="8255887" y="1376498"/>
                  <a:pt x="8262573" y="1376498"/>
                </a:cubicBezTo>
                <a:cubicBezTo>
                  <a:pt x="8262573" y="1393932"/>
                  <a:pt x="8262573" y="1414854"/>
                  <a:pt x="8262573" y="1432289"/>
                </a:cubicBezTo>
                <a:cubicBezTo>
                  <a:pt x="8265917" y="1432289"/>
                  <a:pt x="8269259" y="1432289"/>
                  <a:pt x="8272603" y="1432289"/>
                </a:cubicBezTo>
                <a:cubicBezTo>
                  <a:pt x="8272603" y="1453211"/>
                  <a:pt x="8272603" y="1474133"/>
                  <a:pt x="8272603" y="1498541"/>
                </a:cubicBezTo>
                <a:cubicBezTo>
                  <a:pt x="8275947" y="1498541"/>
                  <a:pt x="8279291" y="1498541"/>
                  <a:pt x="8282635" y="1498541"/>
                </a:cubicBezTo>
                <a:cubicBezTo>
                  <a:pt x="8282635" y="1509002"/>
                  <a:pt x="8282635" y="1519463"/>
                  <a:pt x="8282635" y="1529924"/>
                </a:cubicBezTo>
                <a:cubicBezTo>
                  <a:pt x="8289321" y="1529924"/>
                  <a:pt x="8296007" y="1529924"/>
                  <a:pt x="8302695" y="1529924"/>
                </a:cubicBezTo>
                <a:cubicBezTo>
                  <a:pt x="8302695" y="1547360"/>
                  <a:pt x="8302695" y="1561307"/>
                  <a:pt x="8302695" y="1578741"/>
                </a:cubicBezTo>
                <a:cubicBezTo>
                  <a:pt x="8346161" y="1575255"/>
                  <a:pt x="8386283" y="1571768"/>
                  <a:pt x="8429747" y="1568280"/>
                </a:cubicBezTo>
                <a:cubicBezTo>
                  <a:pt x="8429747" y="1550846"/>
                  <a:pt x="8429747" y="1536899"/>
                  <a:pt x="8429747" y="1519463"/>
                </a:cubicBezTo>
                <a:cubicBezTo>
                  <a:pt x="8453153" y="1519463"/>
                  <a:pt x="8476557" y="1519463"/>
                  <a:pt x="8496619" y="1519463"/>
                </a:cubicBezTo>
                <a:cubicBezTo>
                  <a:pt x="8496619" y="1509002"/>
                  <a:pt x="8496619" y="1502028"/>
                  <a:pt x="8496619" y="1491567"/>
                </a:cubicBezTo>
                <a:cubicBezTo>
                  <a:pt x="8543429" y="1491567"/>
                  <a:pt x="8590237" y="1491567"/>
                  <a:pt x="8637047" y="1491567"/>
                </a:cubicBezTo>
                <a:cubicBezTo>
                  <a:pt x="8637047" y="1498541"/>
                  <a:pt x="8637047" y="1502028"/>
                  <a:pt x="8637047" y="1509002"/>
                </a:cubicBezTo>
                <a:cubicBezTo>
                  <a:pt x="8667139" y="1509002"/>
                  <a:pt x="8697229" y="1509002"/>
                  <a:pt x="8727321" y="1509002"/>
                </a:cubicBezTo>
                <a:cubicBezTo>
                  <a:pt x="8727321" y="1512489"/>
                  <a:pt x="8727321" y="1515977"/>
                  <a:pt x="8727321" y="1519463"/>
                </a:cubicBezTo>
                <a:cubicBezTo>
                  <a:pt x="8734007" y="1519463"/>
                  <a:pt x="8744039" y="1519463"/>
                  <a:pt x="8754069" y="1519463"/>
                </a:cubicBezTo>
                <a:cubicBezTo>
                  <a:pt x="8754069" y="1522950"/>
                  <a:pt x="8754069" y="1526438"/>
                  <a:pt x="8754069" y="1529924"/>
                </a:cubicBezTo>
                <a:cubicBezTo>
                  <a:pt x="8760755" y="1529924"/>
                  <a:pt x="8770787" y="1529924"/>
                  <a:pt x="8777473" y="1529924"/>
                </a:cubicBezTo>
                <a:cubicBezTo>
                  <a:pt x="8777473" y="1519920"/>
                  <a:pt x="8777473" y="1509917"/>
                  <a:pt x="8777473" y="1499913"/>
                </a:cubicBezTo>
                <a:lnTo>
                  <a:pt x="8882887" y="1682495"/>
                </a:lnTo>
                <a:lnTo>
                  <a:pt x="0" y="1682495"/>
                </a:lnTo>
                <a:lnTo>
                  <a:pt x="63077" y="1573241"/>
                </a:lnTo>
                <a:cubicBezTo>
                  <a:pt x="82889" y="1571585"/>
                  <a:pt x="102742" y="1569932"/>
                  <a:pt x="123345" y="1568279"/>
                </a:cubicBezTo>
                <a:cubicBezTo>
                  <a:pt x="123345" y="1550844"/>
                  <a:pt x="123345" y="1536897"/>
                  <a:pt x="123345" y="1519461"/>
                </a:cubicBezTo>
                <a:cubicBezTo>
                  <a:pt x="146749" y="1519461"/>
                  <a:pt x="170153" y="1519461"/>
                  <a:pt x="190215" y="1519461"/>
                </a:cubicBezTo>
                <a:cubicBezTo>
                  <a:pt x="190215" y="1509000"/>
                  <a:pt x="190215" y="1502027"/>
                  <a:pt x="190215" y="1491566"/>
                </a:cubicBezTo>
                <a:cubicBezTo>
                  <a:pt x="237025" y="1491566"/>
                  <a:pt x="283834" y="1491566"/>
                  <a:pt x="330643" y="1491566"/>
                </a:cubicBezTo>
                <a:cubicBezTo>
                  <a:pt x="330643" y="1498539"/>
                  <a:pt x="330643" y="1502027"/>
                  <a:pt x="330643" y="1509000"/>
                </a:cubicBezTo>
                <a:cubicBezTo>
                  <a:pt x="360735" y="1509000"/>
                  <a:pt x="390826" y="1509000"/>
                  <a:pt x="420917" y="1509000"/>
                </a:cubicBezTo>
                <a:cubicBezTo>
                  <a:pt x="420917" y="1512488"/>
                  <a:pt x="420917" y="1515975"/>
                  <a:pt x="420917" y="1519461"/>
                </a:cubicBezTo>
                <a:cubicBezTo>
                  <a:pt x="427605" y="1519461"/>
                  <a:pt x="437635" y="1519461"/>
                  <a:pt x="447665" y="1519461"/>
                </a:cubicBezTo>
                <a:cubicBezTo>
                  <a:pt x="447665" y="1522949"/>
                  <a:pt x="447665" y="1526436"/>
                  <a:pt x="447665" y="1529922"/>
                </a:cubicBezTo>
                <a:cubicBezTo>
                  <a:pt x="454353" y="1529922"/>
                  <a:pt x="464383" y="1529922"/>
                  <a:pt x="471070" y="1529922"/>
                </a:cubicBezTo>
                <a:cubicBezTo>
                  <a:pt x="471070" y="1477619"/>
                  <a:pt x="471070" y="1425314"/>
                  <a:pt x="471070" y="1373009"/>
                </a:cubicBezTo>
                <a:cubicBezTo>
                  <a:pt x="494475" y="1366035"/>
                  <a:pt x="517881" y="1359062"/>
                  <a:pt x="541285" y="1352087"/>
                </a:cubicBezTo>
                <a:cubicBezTo>
                  <a:pt x="584751" y="1352087"/>
                  <a:pt x="628216" y="1352087"/>
                  <a:pt x="671681" y="1352087"/>
                </a:cubicBezTo>
                <a:cubicBezTo>
                  <a:pt x="671681" y="1268400"/>
                  <a:pt x="671681" y="1184712"/>
                  <a:pt x="671681" y="1101026"/>
                </a:cubicBezTo>
                <a:cubicBezTo>
                  <a:pt x="681712" y="1094051"/>
                  <a:pt x="695086" y="1090565"/>
                  <a:pt x="708460" y="1083590"/>
                </a:cubicBezTo>
                <a:cubicBezTo>
                  <a:pt x="761956" y="1076616"/>
                  <a:pt x="815453" y="1066155"/>
                  <a:pt x="868949" y="1055694"/>
                </a:cubicBezTo>
                <a:cubicBezTo>
                  <a:pt x="889011" y="1062668"/>
                  <a:pt x="905728" y="1069643"/>
                  <a:pt x="925789" y="1073129"/>
                </a:cubicBezTo>
                <a:cubicBezTo>
                  <a:pt x="929133" y="1076616"/>
                  <a:pt x="932476" y="1080104"/>
                  <a:pt x="935819" y="1083590"/>
                </a:cubicBezTo>
                <a:cubicBezTo>
                  <a:pt x="935819" y="1240503"/>
                  <a:pt x="935819" y="1397418"/>
                  <a:pt x="935819" y="1550844"/>
                </a:cubicBezTo>
                <a:cubicBezTo>
                  <a:pt x="942507" y="1550844"/>
                  <a:pt x="949193" y="1550844"/>
                  <a:pt x="959224" y="1550844"/>
                </a:cubicBezTo>
                <a:cubicBezTo>
                  <a:pt x="959224" y="1488080"/>
                  <a:pt x="959224" y="1425314"/>
                  <a:pt x="959224" y="1362548"/>
                </a:cubicBezTo>
                <a:cubicBezTo>
                  <a:pt x="965911" y="1362548"/>
                  <a:pt x="972598" y="1362548"/>
                  <a:pt x="979285" y="1362548"/>
                </a:cubicBezTo>
                <a:cubicBezTo>
                  <a:pt x="979285" y="1355574"/>
                  <a:pt x="979285" y="1352087"/>
                  <a:pt x="979285" y="1345113"/>
                </a:cubicBezTo>
                <a:cubicBezTo>
                  <a:pt x="985972" y="1341626"/>
                  <a:pt x="992659" y="1338140"/>
                  <a:pt x="999346" y="1334652"/>
                </a:cubicBezTo>
                <a:lnTo>
                  <a:pt x="1016063" y="1334652"/>
                </a:lnTo>
                <a:cubicBezTo>
                  <a:pt x="1016063" y="1327679"/>
                  <a:pt x="1016063" y="1324191"/>
                  <a:pt x="1016063" y="1317218"/>
                </a:cubicBezTo>
                <a:cubicBezTo>
                  <a:pt x="1019407" y="1313730"/>
                  <a:pt x="1026094" y="1310243"/>
                  <a:pt x="1029437" y="1306757"/>
                </a:cubicBezTo>
                <a:cubicBezTo>
                  <a:pt x="1039469" y="1306757"/>
                  <a:pt x="1052843" y="1306757"/>
                  <a:pt x="1062874" y="1306757"/>
                </a:cubicBezTo>
                <a:cubicBezTo>
                  <a:pt x="1062874" y="1324191"/>
                  <a:pt x="1062874" y="1345113"/>
                  <a:pt x="1062874" y="1362548"/>
                </a:cubicBezTo>
                <a:cubicBezTo>
                  <a:pt x="1086279" y="1362548"/>
                  <a:pt x="1109683" y="1362548"/>
                  <a:pt x="1133087" y="1362548"/>
                </a:cubicBezTo>
                <a:cubicBezTo>
                  <a:pt x="1133087" y="1428801"/>
                  <a:pt x="1133087" y="1491566"/>
                  <a:pt x="1133087" y="1557819"/>
                </a:cubicBezTo>
                <a:cubicBezTo>
                  <a:pt x="1143118" y="1557819"/>
                  <a:pt x="1153149" y="1557819"/>
                  <a:pt x="1159835" y="1557819"/>
                </a:cubicBezTo>
                <a:cubicBezTo>
                  <a:pt x="1169866" y="1554332"/>
                  <a:pt x="1176553" y="1550844"/>
                  <a:pt x="1186583" y="1547358"/>
                </a:cubicBezTo>
                <a:cubicBezTo>
                  <a:pt x="1186583" y="1540383"/>
                  <a:pt x="1186583" y="1536897"/>
                  <a:pt x="1186583" y="1533410"/>
                </a:cubicBezTo>
                <a:cubicBezTo>
                  <a:pt x="1183240" y="1533410"/>
                  <a:pt x="1179897" y="1529922"/>
                  <a:pt x="1176553" y="1529922"/>
                </a:cubicBezTo>
                <a:cubicBezTo>
                  <a:pt x="1176553" y="1526436"/>
                  <a:pt x="1176553" y="1522949"/>
                  <a:pt x="1176553" y="1519461"/>
                </a:cubicBezTo>
                <a:cubicBezTo>
                  <a:pt x="1179897" y="1515975"/>
                  <a:pt x="1183240" y="1515975"/>
                  <a:pt x="1186583" y="1512488"/>
                </a:cubicBezTo>
                <a:cubicBezTo>
                  <a:pt x="1186583" y="1488080"/>
                  <a:pt x="1186583" y="1460183"/>
                  <a:pt x="1186583" y="1435775"/>
                </a:cubicBezTo>
                <a:cubicBezTo>
                  <a:pt x="1183240" y="1435775"/>
                  <a:pt x="1179897" y="1432287"/>
                  <a:pt x="1176553" y="1432287"/>
                </a:cubicBezTo>
                <a:cubicBezTo>
                  <a:pt x="1176553" y="1428801"/>
                  <a:pt x="1176553" y="1425314"/>
                  <a:pt x="1176553" y="1421826"/>
                </a:cubicBezTo>
                <a:cubicBezTo>
                  <a:pt x="1179897" y="1418340"/>
                  <a:pt x="1183240" y="1418340"/>
                  <a:pt x="1186583" y="1414853"/>
                </a:cubicBezTo>
                <a:lnTo>
                  <a:pt x="1193271" y="1407879"/>
                </a:lnTo>
                <a:lnTo>
                  <a:pt x="1193271" y="1393931"/>
                </a:lnTo>
                <a:cubicBezTo>
                  <a:pt x="1189927" y="1393931"/>
                  <a:pt x="1189927" y="1393931"/>
                  <a:pt x="1186583" y="1393931"/>
                </a:cubicBezTo>
                <a:cubicBezTo>
                  <a:pt x="1186583" y="1390443"/>
                  <a:pt x="1186583" y="1386957"/>
                  <a:pt x="1186583" y="1383470"/>
                </a:cubicBezTo>
                <a:cubicBezTo>
                  <a:pt x="1189927" y="1383470"/>
                  <a:pt x="1193271" y="1379982"/>
                  <a:pt x="1196614" y="1376496"/>
                </a:cubicBezTo>
                <a:cubicBezTo>
                  <a:pt x="1199957" y="1334652"/>
                  <a:pt x="1209988" y="1299783"/>
                  <a:pt x="1250110" y="1278861"/>
                </a:cubicBezTo>
                <a:cubicBezTo>
                  <a:pt x="1246767" y="1278861"/>
                  <a:pt x="1246767" y="1275374"/>
                  <a:pt x="1243423" y="1275374"/>
                </a:cubicBezTo>
                <a:cubicBezTo>
                  <a:pt x="1243423" y="1271886"/>
                  <a:pt x="1243423" y="1268400"/>
                  <a:pt x="1243423" y="1264913"/>
                </a:cubicBezTo>
                <a:cubicBezTo>
                  <a:pt x="1246767" y="1264913"/>
                  <a:pt x="1250110" y="1261425"/>
                  <a:pt x="1253453" y="1261425"/>
                </a:cubicBezTo>
                <a:cubicBezTo>
                  <a:pt x="1253453" y="1254452"/>
                  <a:pt x="1253453" y="1250964"/>
                  <a:pt x="1253453" y="1247478"/>
                </a:cubicBezTo>
                <a:cubicBezTo>
                  <a:pt x="1256797" y="1247478"/>
                  <a:pt x="1256797" y="1247478"/>
                  <a:pt x="1260141" y="1247478"/>
                </a:cubicBezTo>
                <a:cubicBezTo>
                  <a:pt x="1260141" y="1237017"/>
                  <a:pt x="1260141" y="1226556"/>
                  <a:pt x="1260141" y="1216095"/>
                </a:cubicBezTo>
                <a:cubicBezTo>
                  <a:pt x="1256797" y="1216095"/>
                  <a:pt x="1256797" y="1216095"/>
                  <a:pt x="1253453" y="1216095"/>
                </a:cubicBezTo>
                <a:cubicBezTo>
                  <a:pt x="1253453" y="1212608"/>
                  <a:pt x="1253453" y="1212608"/>
                  <a:pt x="1253453" y="1209122"/>
                </a:cubicBezTo>
                <a:lnTo>
                  <a:pt x="1260141" y="1205634"/>
                </a:lnTo>
                <a:cubicBezTo>
                  <a:pt x="1266827" y="1198661"/>
                  <a:pt x="1270171" y="1191686"/>
                  <a:pt x="1276858" y="1181225"/>
                </a:cubicBezTo>
                <a:cubicBezTo>
                  <a:pt x="1280201" y="1174251"/>
                  <a:pt x="1280201" y="1170765"/>
                  <a:pt x="1280201" y="1167278"/>
                </a:cubicBezTo>
                <a:cubicBezTo>
                  <a:pt x="1273515" y="1156817"/>
                  <a:pt x="1273515" y="1139382"/>
                  <a:pt x="1280201" y="1128921"/>
                </a:cubicBezTo>
                <a:cubicBezTo>
                  <a:pt x="1280203" y="1128917"/>
                  <a:pt x="1280225" y="1128848"/>
                  <a:pt x="1280620" y="1127613"/>
                </a:cubicBezTo>
                <a:lnTo>
                  <a:pt x="1283545" y="1118460"/>
                </a:lnTo>
                <a:cubicBezTo>
                  <a:pt x="1283547" y="1118465"/>
                  <a:pt x="1283569" y="1118534"/>
                  <a:pt x="1283963" y="1119768"/>
                </a:cubicBezTo>
                <a:lnTo>
                  <a:pt x="1286889" y="1128921"/>
                </a:lnTo>
                <a:cubicBezTo>
                  <a:pt x="1293575" y="1139382"/>
                  <a:pt x="1296919" y="1156817"/>
                  <a:pt x="1290232" y="1167278"/>
                </a:cubicBezTo>
                <a:cubicBezTo>
                  <a:pt x="1290232" y="1170765"/>
                  <a:pt x="1290232" y="1174251"/>
                  <a:pt x="1290232" y="1177739"/>
                </a:cubicBezTo>
                <a:cubicBezTo>
                  <a:pt x="1296919" y="1188200"/>
                  <a:pt x="1303606" y="1198661"/>
                  <a:pt x="1306951" y="1205634"/>
                </a:cubicBezTo>
                <a:cubicBezTo>
                  <a:pt x="1310295" y="1205634"/>
                  <a:pt x="1310295" y="1209122"/>
                  <a:pt x="1313638" y="1209122"/>
                </a:cubicBezTo>
                <a:cubicBezTo>
                  <a:pt x="1313638" y="1212608"/>
                  <a:pt x="1313638" y="1212608"/>
                  <a:pt x="1313638" y="1216095"/>
                </a:cubicBezTo>
                <a:cubicBezTo>
                  <a:pt x="1310295" y="1226556"/>
                  <a:pt x="1310295" y="1237017"/>
                  <a:pt x="1310295" y="1247478"/>
                </a:cubicBezTo>
                <a:cubicBezTo>
                  <a:pt x="1316981" y="1250964"/>
                  <a:pt x="1316981" y="1254452"/>
                  <a:pt x="1316981" y="1261425"/>
                </a:cubicBezTo>
                <a:lnTo>
                  <a:pt x="1323669" y="1264913"/>
                </a:lnTo>
                <a:cubicBezTo>
                  <a:pt x="1323669" y="1268400"/>
                  <a:pt x="1323669" y="1271886"/>
                  <a:pt x="1323669" y="1275374"/>
                </a:cubicBezTo>
                <a:cubicBezTo>
                  <a:pt x="1320325" y="1278861"/>
                  <a:pt x="1320325" y="1278861"/>
                  <a:pt x="1316981" y="1278861"/>
                </a:cubicBezTo>
                <a:cubicBezTo>
                  <a:pt x="1337042" y="1289322"/>
                  <a:pt x="1348745" y="1303270"/>
                  <a:pt x="1356268" y="1319833"/>
                </a:cubicBezTo>
                <a:lnTo>
                  <a:pt x="1369603" y="1373009"/>
                </a:lnTo>
                <a:lnTo>
                  <a:pt x="1417287" y="1373009"/>
                </a:lnTo>
                <a:lnTo>
                  <a:pt x="1417287" y="1329494"/>
                </a:lnTo>
                <a:lnTo>
                  <a:pt x="1409211" y="1329494"/>
                </a:lnTo>
                <a:cubicBezTo>
                  <a:pt x="1409211" y="1329459"/>
                  <a:pt x="1409211" y="1326621"/>
                  <a:pt x="1409211" y="1086294"/>
                </a:cubicBezTo>
                <a:cubicBezTo>
                  <a:pt x="1409228" y="1086294"/>
                  <a:pt x="1409934" y="1086294"/>
                  <a:pt x="1439612" y="1086294"/>
                </a:cubicBezTo>
                <a:cubicBezTo>
                  <a:pt x="1439618" y="1086285"/>
                  <a:pt x="1439673" y="1086162"/>
                  <a:pt x="1440372" y="1084673"/>
                </a:cubicBezTo>
                <a:lnTo>
                  <a:pt x="1445691" y="1073324"/>
                </a:lnTo>
                <a:cubicBezTo>
                  <a:pt x="1445705" y="1073325"/>
                  <a:pt x="1445874" y="1073352"/>
                  <a:pt x="1448352" y="1073729"/>
                </a:cubicBezTo>
                <a:lnTo>
                  <a:pt x="1466972" y="1076565"/>
                </a:lnTo>
                <a:cubicBezTo>
                  <a:pt x="1466976" y="1076580"/>
                  <a:pt x="1467033" y="1076732"/>
                  <a:pt x="1467732" y="1078593"/>
                </a:cubicBezTo>
                <a:lnTo>
                  <a:pt x="1473051" y="1092779"/>
                </a:lnTo>
                <a:cubicBezTo>
                  <a:pt x="1473072" y="1092780"/>
                  <a:pt x="1473966" y="1092855"/>
                  <a:pt x="1512572" y="1096022"/>
                </a:cubicBezTo>
                <a:cubicBezTo>
                  <a:pt x="1512572" y="1095992"/>
                  <a:pt x="1512572" y="1093697"/>
                  <a:pt x="1512572" y="911190"/>
                </a:cubicBezTo>
                <a:cubicBezTo>
                  <a:pt x="1512585" y="911190"/>
                  <a:pt x="1512764" y="911190"/>
                  <a:pt x="1515612" y="911190"/>
                </a:cubicBezTo>
                <a:lnTo>
                  <a:pt x="1536893" y="911190"/>
                </a:lnTo>
                <a:cubicBezTo>
                  <a:pt x="1536893" y="911157"/>
                  <a:pt x="1536893" y="908586"/>
                  <a:pt x="1536893" y="706902"/>
                </a:cubicBezTo>
                <a:cubicBezTo>
                  <a:pt x="1536905" y="706902"/>
                  <a:pt x="1537067" y="706902"/>
                  <a:pt x="1539552" y="706902"/>
                </a:cubicBezTo>
                <a:lnTo>
                  <a:pt x="1558173" y="706902"/>
                </a:lnTo>
                <a:cubicBezTo>
                  <a:pt x="1558173" y="706877"/>
                  <a:pt x="1558173" y="704768"/>
                  <a:pt x="1558173" y="535041"/>
                </a:cubicBezTo>
                <a:cubicBezTo>
                  <a:pt x="1564253" y="531798"/>
                  <a:pt x="1564253" y="531798"/>
                  <a:pt x="1564253" y="492885"/>
                </a:cubicBezTo>
                <a:cubicBezTo>
                  <a:pt x="1564263" y="492885"/>
                  <a:pt x="1564443" y="492885"/>
                  <a:pt x="1567293" y="492885"/>
                </a:cubicBezTo>
                <a:lnTo>
                  <a:pt x="1588574" y="492885"/>
                </a:lnTo>
                <a:cubicBezTo>
                  <a:pt x="1588590" y="492851"/>
                  <a:pt x="1589499" y="490800"/>
                  <a:pt x="1643294" y="369665"/>
                </a:cubicBezTo>
                <a:cubicBezTo>
                  <a:pt x="1643294" y="369644"/>
                  <a:pt x="1643345" y="366717"/>
                  <a:pt x="164937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2700"/>
          </a:p>
        </p:txBody>
      </p:sp>
      <p:grpSp>
        <p:nvGrpSpPr>
          <p:cNvPr id="3534" name="Group 3533">
            <a:extLst>
              <a:ext uri="{FF2B5EF4-FFF2-40B4-BE49-F238E27FC236}">
                <a16:creationId xmlns:a16="http://schemas.microsoft.com/office/drawing/2014/main" id="{4498C5B1-4FB0-4B6D-993D-A7644FEA786F}"/>
              </a:ext>
            </a:extLst>
          </p:cNvPr>
          <p:cNvGrpSpPr/>
          <p:nvPr/>
        </p:nvGrpSpPr>
        <p:grpSpPr>
          <a:xfrm>
            <a:off x="7554650" y="1683815"/>
            <a:ext cx="4236178" cy="3952144"/>
            <a:chOff x="7090240" y="1619112"/>
            <a:chExt cx="4572505" cy="4265920"/>
          </a:xfrm>
        </p:grpSpPr>
        <p:grpSp>
          <p:nvGrpSpPr>
            <p:cNvPr id="3467" name="Group 3466">
              <a:extLst>
                <a:ext uri="{FF2B5EF4-FFF2-40B4-BE49-F238E27FC236}">
                  <a16:creationId xmlns:a16="http://schemas.microsoft.com/office/drawing/2014/main" id="{8E58782B-AE1B-4D96-8C19-228D71A33765}"/>
                </a:ext>
              </a:extLst>
            </p:cNvPr>
            <p:cNvGrpSpPr/>
            <p:nvPr/>
          </p:nvGrpSpPr>
          <p:grpSpPr>
            <a:xfrm>
              <a:off x="7539278" y="3144762"/>
              <a:ext cx="3674428" cy="2740270"/>
              <a:chOff x="7227403" y="3309495"/>
              <a:chExt cx="3674428" cy="2740270"/>
            </a:xfrm>
          </p:grpSpPr>
          <p:grpSp>
            <p:nvGrpSpPr>
              <p:cNvPr id="3468" name="Group 3467">
                <a:extLst>
                  <a:ext uri="{FF2B5EF4-FFF2-40B4-BE49-F238E27FC236}">
                    <a16:creationId xmlns:a16="http://schemas.microsoft.com/office/drawing/2014/main" id="{E0C2BEF8-C336-42E5-BF3C-7524DAEBD15A}"/>
                  </a:ext>
                </a:extLst>
              </p:cNvPr>
              <p:cNvGrpSpPr/>
              <p:nvPr/>
            </p:nvGrpSpPr>
            <p:grpSpPr>
              <a:xfrm>
                <a:off x="7227403" y="3309495"/>
                <a:ext cx="3674428" cy="747346"/>
                <a:chOff x="7341577" y="3133648"/>
                <a:chExt cx="3674428" cy="747346"/>
              </a:xfrm>
            </p:grpSpPr>
            <p:sp>
              <p:nvSpPr>
                <p:cNvPr id="3479" name="Rectangle 3478">
                  <a:extLst>
                    <a:ext uri="{FF2B5EF4-FFF2-40B4-BE49-F238E27FC236}">
                      <a16:creationId xmlns:a16="http://schemas.microsoft.com/office/drawing/2014/main" id="{24F4BBEC-30B3-411D-A8EC-2C1EA6671C2D}"/>
                    </a:ext>
                  </a:extLst>
                </p:cNvPr>
                <p:cNvSpPr/>
                <p:nvPr/>
              </p:nvSpPr>
              <p:spPr>
                <a:xfrm>
                  <a:off x="7341577" y="3133648"/>
                  <a:ext cx="747346" cy="74734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80" name="Rectangle 3479">
                  <a:extLst>
                    <a:ext uri="{FF2B5EF4-FFF2-40B4-BE49-F238E27FC236}">
                      <a16:creationId xmlns:a16="http://schemas.microsoft.com/office/drawing/2014/main" id="{D9EDB178-52A9-412B-B822-1F4F8DC63436}"/>
                    </a:ext>
                  </a:extLst>
                </p:cNvPr>
                <p:cNvSpPr/>
                <p:nvPr/>
              </p:nvSpPr>
              <p:spPr>
                <a:xfrm>
                  <a:off x="8317271" y="3133648"/>
                  <a:ext cx="747346" cy="74734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81" name="Rectangle 3480">
                  <a:extLst>
                    <a:ext uri="{FF2B5EF4-FFF2-40B4-BE49-F238E27FC236}">
                      <a16:creationId xmlns:a16="http://schemas.microsoft.com/office/drawing/2014/main" id="{3A591B6D-8435-4682-9472-3F1DBA1958DC}"/>
                    </a:ext>
                  </a:extLst>
                </p:cNvPr>
                <p:cNvSpPr/>
                <p:nvPr/>
              </p:nvSpPr>
              <p:spPr>
                <a:xfrm>
                  <a:off x="9292965" y="3133648"/>
                  <a:ext cx="747346" cy="747346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82" name="Rectangle 3481">
                  <a:extLst>
                    <a:ext uri="{FF2B5EF4-FFF2-40B4-BE49-F238E27FC236}">
                      <a16:creationId xmlns:a16="http://schemas.microsoft.com/office/drawing/2014/main" id="{8B860B6C-3D20-4F17-860B-AE3A04C075E1}"/>
                    </a:ext>
                  </a:extLst>
                </p:cNvPr>
                <p:cNvSpPr/>
                <p:nvPr/>
              </p:nvSpPr>
              <p:spPr>
                <a:xfrm>
                  <a:off x="10268659" y="3133648"/>
                  <a:ext cx="747346" cy="747346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69" name="Group 3468">
                <a:extLst>
                  <a:ext uri="{FF2B5EF4-FFF2-40B4-BE49-F238E27FC236}">
                    <a16:creationId xmlns:a16="http://schemas.microsoft.com/office/drawing/2014/main" id="{1E0D1A13-9730-4233-9023-DF42475AABBD}"/>
                  </a:ext>
                </a:extLst>
              </p:cNvPr>
              <p:cNvGrpSpPr/>
              <p:nvPr/>
            </p:nvGrpSpPr>
            <p:grpSpPr>
              <a:xfrm>
                <a:off x="7227403" y="4305957"/>
                <a:ext cx="3674428" cy="747346"/>
                <a:chOff x="7341577" y="3133648"/>
                <a:chExt cx="3674428" cy="747346"/>
              </a:xfrm>
            </p:grpSpPr>
            <p:sp>
              <p:nvSpPr>
                <p:cNvPr id="3475" name="Rectangle 3474">
                  <a:extLst>
                    <a:ext uri="{FF2B5EF4-FFF2-40B4-BE49-F238E27FC236}">
                      <a16:creationId xmlns:a16="http://schemas.microsoft.com/office/drawing/2014/main" id="{038C8578-6A95-4572-9DE2-EE1CDF2B096F}"/>
                    </a:ext>
                  </a:extLst>
                </p:cNvPr>
                <p:cNvSpPr/>
                <p:nvPr/>
              </p:nvSpPr>
              <p:spPr>
                <a:xfrm>
                  <a:off x="7341577" y="3133648"/>
                  <a:ext cx="747346" cy="74734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6" name="Rectangle 3475">
                  <a:extLst>
                    <a:ext uri="{FF2B5EF4-FFF2-40B4-BE49-F238E27FC236}">
                      <a16:creationId xmlns:a16="http://schemas.microsoft.com/office/drawing/2014/main" id="{1B385741-8E19-4575-B17A-6DA8E0A605E9}"/>
                    </a:ext>
                  </a:extLst>
                </p:cNvPr>
                <p:cNvSpPr/>
                <p:nvPr/>
              </p:nvSpPr>
              <p:spPr>
                <a:xfrm>
                  <a:off x="8317271" y="3133648"/>
                  <a:ext cx="747346" cy="747346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7" name="Rectangle 3476">
                  <a:extLst>
                    <a:ext uri="{FF2B5EF4-FFF2-40B4-BE49-F238E27FC236}">
                      <a16:creationId xmlns:a16="http://schemas.microsoft.com/office/drawing/2014/main" id="{7F353D72-565E-4884-9B5C-4D808144BAF1}"/>
                    </a:ext>
                  </a:extLst>
                </p:cNvPr>
                <p:cNvSpPr/>
                <p:nvPr/>
              </p:nvSpPr>
              <p:spPr>
                <a:xfrm>
                  <a:off x="9292965" y="3133648"/>
                  <a:ext cx="747346" cy="747346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8" name="Rectangle 3477">
                  <a:extLst>
                    <a:ext uri="{FF2B5EF4-FFF2-40B4-BE49-F238E27FC236}">
                      <a16:creationId xmlns:a16="http://schemas.microsoft.com/office/drawing/2014/main" id="{9E7007DB-234B-4E76-9C4B-6E676025C0D5}"/>
                    </a:ext>
                  </a:extLst>
                </p:cNvPr>
                <p:cNvSpPr/>
                <p:nvPr/>
              </p:nvSpPr>
              <p:spPr>
                <a:xfrm>
                  <a:off x="10268659" y="3133648"/>
                  <a:ext cx="747346" cy="747346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70" name="Group 3469">
                <a:extLst>
                  <a:ext uri="{FF2B5EF4-FFF2-40B4-BE49-F238E27FC236}">
                    <a16:creationId xmlns:a16="http://schemas.microsoft.com/office/drawing/2014/main" id="{6BAB867A-9D6D-4FBB-AA54-E846D106F9ED}"/>
                  </a:ext>
                </a:extLst>
              </p:cNvPr>
              <p:cNvGrpSpPr/>
              <p:nvPr/>
            </p:nvGrpSpPr>
            <p:grpSpPr>
              <a:xfrm>
                <a:off x="7227403" y="5302419"/>
                <a:ext cx="3674428" cy="747346"/>
                <a:chOff x="7341577" y="3133648"/>
                <a:chExt cx="3674428" cy="747346"/>
              </a:xfrm>
            </p:grpSpPr>
            <p:sp>
              <p:nvSpPr>
                <p:cNvPr id="3471" name="Rectangle 3470">
                  <a:extLst>
                    <a:ext uri="{FF2B5EF4-FFF2-40B4-BE49-F238E27FC236}">
                      <a16:creationId xmlns:a16="http://schemas.microsoft.com/office/drawing/2014/main" id="{A83D4531-6E44-4DEA-BD2E-40695487A543}"/>
                    </a:ext>
                  </a:extLst>
                </p:cNvPr>
                <p:cNvSpPr/>
                <p:nvPr/>
              </p:nvSpPr>
              <p:spPr>
                <a:xfrm>
                  <a:off x="7341577" y="3133648"/>
                  <a:ext cx="747346" cy="747346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2" name="Rectangle 3471">
                  <a:extLst>
                    <a:ext uri="{FF2B5EF4-FFF2-40B4-BE49-F238E27FC236}">
                      <a16:creationId xmlns:a16="http://schemas.microsoft.com/office/drawing/2014/main" id="{DA739173-54BD-40CB-8A09-FB1FBC9B0C16}"/>
                    </a:ext>
                  </a:extLst>
                </p:cNvPr>
                <p:cNvSpPr/>
                <p:nvPr/>
              </p:nvSpPr>
              <p:spPr>
                <a:xfrm>
                  <a:off x="8317271" y="3133648"/>
                  <a:ext cx="747346" cy="747346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3" name="Rectangle 3472">
                  <a:extLst>
                    <a:ext uri="{FF2B5EF4-FFF2-40B4-BE49-F238E27FC236}">
                      <a16:creationId xmlns:a16="http://schemas.microsoft.com/office/drawing/2014/main" id="{C4FDC444-6905-4C58-B804-C1C43F9AE18E}"/>
                    </a:ext>
                  </a:extLst>
                </p:cNvPr>
                <p:cNvSpPr/>
                <p:nvPr/>
              </p:nvSpPr>
              <p:spPr>
                <a:xfrm>
                  <a:off x="9292965" y="3133648"/>
                  <a:ext cx="747346" cy="747346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4" name="Rectangle 3473">
                  <a:extLst>
                    <a:ext uri="{FF2B5EF4-FFF2-40B4-BE49-F238E27FC236}">
                      <a16:creationId xmlns:a16="http://schemas.microsoft.com/office/drawing/2014/main" id="{8E40B969-C9AF-4A5E-9E13-F64865DC46EB}"/>
                    </a:ext>
                  </a:extLst>
                </p:cNvPr>
                <p:cNvSpPr/>
                <p:nvPr/>
              </p:nvSpPr>
              <p:spPr>
                <a:xfrm>
                  <a:off x="10268659" y="3133648"/>
                  <a:ext cx="747346" cy="74734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83" name="Rounded Rectangle 51">
              <a:extLst>
                <a:ext uri="{FF2B5EF4-FFF2-40B4-BE49-F238E27FC236}">
                  <a16:creationId xmlns:a16="http://schemas.microsoft.com/office/drawing/2014/main" id="{62550650-E7D6-478A-973A-8F0697F906D7}"/>
                </a:ext>
              </a:extLst>
            </p:cNvPr>
            <p:cNvSpPr/>
            <p:nvPr/>
          </p:nvSpPr>
          <p:spPr>
            <a:xfrm rot="16200000" flipH="1">
              <a:off x="7699791" y="4296524"/>
              <a:ext cx="422330" cy="397734"/>
            </a:xfrm>
            <a:custGeom>
              <a:avLst/>
              <a:gdLst/>
              <a:ahLst/>
              <a:cxnLst/>
              <a:rect l="l" t="t" r="r" b="b"/>
              <a:pathLst>
                <a:path w="2928608" h="2758049">
                  <a:moveTo>
                    <a:pt x="2797052" y="1199936"/>
                  </a:moveTo>
                  <a:lnTo>
                    <a:pt x="2797052" y="1541978"/>
                  </a:lnTo>
                  <a:cubicBezTo>
                    <a:pt x="2797052" y="1578306"/>
                    <a:pt x="2826502" y="1607756"/>
                    <a:pt x="2862830" y="1607756"/>
                  </a:cubicBezTo>
                  <a:lnTo>
                    <a:pt x="2862830" y="1607755"/>
                  </a:lnTo>
                  <a:cubicBezTo>
                    <a:pt x="2899158" y="1607755"/>
                    <a:pt x="2928608" y="1578305"/>
                    <a:pt x="2928608" y="1541977"/>
                  </a:cubicBezTo>
                  <a:lnTo>
                    <a:pt x="2928607" y="1199936"/>
                  </a:lnTo>
                  <a:cubicBezTo>
                    <a:pt x="2928607" y="1163608"/>
                    <a:pt x="2899158" y="1134159"/>
                    <a:pt x="2862830" y="1134158"/>
                  </a:cubicBezTo>
                  <a:cubicBezTo>
                    <a:pt x="2826502" y="1134159"/>
                    <a:pt x="2797052" y="1163608"/>
                    <a:pt x="2797052" y="1199936"/>
                  </a:cubicBezTo>
                  <a:close/>
                  <a:moveTo>
                    <a:pt x="2593193" y="1147315"/>
                  </a:moveTo>
                  <a:lnTo>
                    <a:pt x="2593193" y="1594601"/>
                  </a:lnTo>
                  <a:cubicBezTo>
                    <a:pt x="2593193" y="1630929"/>
                    <a:pt x="2622643" y="1660379"/>
                    <a:pt x="2658971" y="1660379"/>
                  </a:cubicBezTo>
                  <a:lnTo>
                    <a:pt x="2658971" y="1660378"/>
                  </a:lnTo>
                  <a:cubicBezTo>
                    <a:pt x="2695299" y="1660378"/>
                    <a:pt x="2724749" y="1630928"/>
                    <a:pt x="2724749" y="1594600"/>
                  </a:cubicBezTo>
                  <a:lnTo>
                    <a:pt x="2724748" y="1147315"/>
                  </a:lnTo>
                  <a:cubicBezTo>
                    <a:pt x="2724748" y="1110987"/>
                    <a:pt x="2695299" y="1081538"/>
                    <a:pt x="2658971" y="1081537"/>
                  </a:cubicBezTo>
                  <a:cubicBezTo>
                    <a:pt x="2622643" y="1081538"/>
                    <a:pt x="2593193" y="1110987"/>
                    <a:pt x="2593193" y="1147315"/>
                  </a:cubicBezTo>
                  <a:close/>
                  <a:moveTo>
                    <a:pt x="2389334" y="1121004"/>
                  </a:moveTo>
                  <a:lnTo>
                    <a:pt x="2389334" y="1620912"/>
                  </a:lnTo>
                  <a:cubicBezTo>
                    <a:pt x="2389334" y="1657240"/>
                    <a:pt x="2418784" y="1686690"/>
                    <a:pt x="2455112" y="1686690"/>
                  </a:cubicBezTo>
                  <a:lnTo>
                    <a:pt x="2455112" y="1686689"/>
                  </a:lnTo>
                  <a:cubicBezTo>
                    <a:pt x="2491440" y="1686689"/>
                    <a:pt x="2520890" y="1657239"/>
                    <a:pt x="2520890" y="1620911"/>
                  </a:cubicBezTo>
                  <a:lnTo>
                    <a:pt x="2520889" y="1121004"/>
                  </a:lnTo>
                  <a:cubicBezTo>
                    <a:pt x="2520889" y="1084676"/>
                    <a:pt x="2491440" y="1055227"/>
                    <a:pt x="2455112" y="1055226"/>
                  </a:cubicBezTo>
                  <a:cubicBezTo>
                    <a:pt x="2418784" y="1055227"/>
                    <a:pt x="2389334" y="1084676"/>
                    <a:pt x="2389334" y="1121004"/>
                  </a:cubicBezTo>
                  <a:close/>
                  <a:moveTo>
                    <a:pt x="1314382" y="1247024"/>
                  </a:moveTo>
                  <a:cubicBezTo>
                    <a:pt x="1314381" y="1225915"/>
                    <a:pt x="1331494" y="1208803"/>
                    <a:pt x="1352603" y="1208803"/>
                  </a:cubicBezTo>
                  <a:lnTo>
                    <a:pt x="1410313" y="1208803"/>
                  </a:lnTo>
                  <a:lnTo>
                    <a:pt x="1410313" y="1146778"/>
                  </a:lnTo>
                  <a:cubicBezTo>
                    <a:pt x="1410313" y="1145599"/>
                    <a:pt x="1410393" y="1144438"/>
                    <a:pt x="1411688" y="1143457"/>
                  </a:cubicBezTo>
                  <a:lnTo>
                    <a:pt x="1408531" y="1133444"/>
                  </a:lnTo>
                  <a:cubicBezTo>
                    <a:pt x="1410371" y="1112415"/>
                    <a:pt x="1428909" y="1096860"/>
                    <a:pt x="1449938" y="1098699"/>
                  </a:cubicBezTo>
                  <a:lnTo>
                    <a:pt x="2236821" y="1167543"/>
                  </a:lnTo>
                  <a:cubicBezTo>
                    <a:pt x="2257849" y="1169383"/>
                    <a:pt x="2273405" y="1187920"/>
                    <a:pt x="2271565" y="1208950"/>
                  </a:cubicBezTo>
                  <a:cubicBezTo>
                    <a:pt x="2269725" y="1229978"/>
                    <a:pt x="2251187" y="1245533"/>
                    <a:pt x="2230159" y="1243693"/>
                  </a:cubicBezTo>
                  <a:cubicBezTo>
                    <a:pt x="1973864" y="1221271"/>
                    <a:pt x="1717570" y="1198849"/>
                    <a:pt x="1461275" y="1176426"/>
                  </a:cubicBezTo>
                  <a:lnTo>
                    <a:pt x="1461274" y="1208803"/>
                  </a:lnTo>
                  <a:lnTo>
                    <a:pt x="1518985" y="1208803"/>
                  </a:lnTo>
                  <a:cubicBezTo>
                    <a:pt x="1540095" y="1208802"/>
                    <a:pt x="1557205" y="1225915"/>
                    <a:pt x="1557206" y="1247025"/>
                  </a:cubicBezTo>
                  <a:lnTo>
                    <a:pt x="1557207" y="1247023"/>
                  </a:lnTo>
                  <a:cubicBezTo>
                    <a:pt x="1557207" y="1268132"/>
                    <a:pt x="1540095" y="1285244"/>
                    <a:pt x="1518986" y="1285244"/>
                  </a:cubicBezTo>
                  <a:cubicBezTo>
                    <a:pt x="1499749" y="1285244"/>
                    <a:pt x="1480511" y="1285243"/>
                    <a:pt x="1461275" y="1285244"/>
                  </a:cubicBezTo>
                  <a:lnTo>
                    <a:pt x="1461275" y="1337600"/>
                  </a:lnTo>
                  <a:lnTo>
                    <a:pt x="1518985" y="1337600"/>
                  </a:lnTo>
                  <a:cubicBezTo>
                    <a:pt x="1540095" y="1337600"/>
                    <a:pt x="1557206" y="1354713"/>
                    <a:pt x="1557206" y="1375821"/>
                  </a:cubicBezTo>
                  <a:lnTo>
                    <a:pt x="1557207" y="1375820"/>
                  </a:lnTo>
                  <a:cubicBezTo>
                    <a:pt x="1557206" y="1396928"/>
                    <a:pt x="1540095" y="1414041"/>
                    <a:pt x="1518986" y="1414041"/>
                  </a:cubicBezTo>
                  <a:cubicBezTo>
                    <a:pt x="1499750" y="1414041"/>
                    <a:pt x="1480511" y="1414041"/>
                    <a:pt x="1461275" y="1414042"/>
                  </a:cubicBezTo>
                  <a:lnTo>
                    <a:pt x="1461275" y="1466398"/>
                  </a:lnTo>
                  <a:lnTo>
                    <a:pt x="1518985" y="1466398"/>
                  </a:lnTo>
                  <a:cubicBezTo>
                    <a:pt x="1540095" y="1466398"/>
                    <a:pt x="1557206" y="1483509"/>
                    <a:pt x="1557206" y="1504618"/>
                  </a:cubicBezTo>
                  <a:lnTo>
                    <a:pt x="1557207" y="1504619"/>
                  </a:lnTo>
                  <a:cubicBezTo>
                    <a:pt x="1557207" y="1525727"/>
                    <a:pt x="1540094" y="1542838"/>
                    <a:pt x="1518986" y="1542839"/>
                  </a:cubicBezTo>
                  <a:cubicBezTo>
                    <a:pt x="1499749" y="1542839"/>
                    <a:pt x="1480511" y="1542838"/>
                    <a:pt x="1461275" y="1542839"/>
                  </a:cubicBezTo>
                  <a:lnTo>
                    <a:pt x="1461274" y="1575412"/>
                  </a:lnTo>
                  <a:lnTo>
                    <a:pt x="2226550" y="1494978"/>
                  </a:lnTo>
                  <a:cubicBezTo>
                    <a:pt x="2247542" y="1492772"/>
                    <a:pt x="2266350" y="1508001"/>
                    <a:pt x="2268556" y="1528995"/>
                  </a:cubicBezTo>
                  <a:cubicBezTo>
                    <a:pt x="2270763" y="1549988"/>
                    <a:pt x="2255534" y="1568794"/>
                    <a:pt x="2234542" y="1571000"/>
                  </a:cubicBezTo>
                  <a:cubicBezTo>
                    <a:pt x="1972686" y="1598522"/>
                    <a:pt x="1710833" y="1626046"/>
                    <a:pt x="1448978" y="1653567"/>
                  </a:cubicBezTo>
                  <a:cubicBezTo>
                    <a:pt x="1427984" y="1655774"/>
                    <a:pt x="1409178" y="1640544"/>
                    <a:pt x="1406971" y="1619551"/>
                  </a:cubicBezTo>
                  <a:cubicBezTo>
                    <a:pt x="1406474" y="1614827"/>
                    <a:pt x="1406862" y="1610214"/>
                    <a:pt x="1410805" y="1606610"/>
                  </a:cubicBezTo>
                  <a:lnTo>
                    <a:pt x="1410312" y="1605422"/>
                  </a:lnTo>
                  <a:lnTo>
                    <a:pt x="1410312" y="1542839"/>
                  </a:lnTo>
                  <a:lnTo>
                    <a:pt x="1352603" y="1542841"/>
                  </a:lnTo>
                  <a:cubicBezTo>
                    <a:pt x="1331494" y="1542841"/>
                    <a:pt x="1314382" y="1525729"/>
                    <a:pt x="1314382" y="1504619"/>
                  </a:cubicBezTo>
                  <a:cubicBezTo>
                    <a:pt x="1314382" y="1483510"/>
                    <a:pt x="1331493" y="1466397"/>
                    <a:pt x="1352603" y="1466398"/>
                  </a:cubicBezTo>
                  <a:lnTo>
                    <a:pt x="1410312" y="1466398"/>
                  </a:lnTo>
                  <a:lnTo>
                    <a:pt x="1410313" y="1414042"/>
                  </a:lnTo>
                  <a:lnTo>
                    <a:pt x="1352603" y="1414042"/>
                  </a:lnTo>
                  <a:cubicBezTo>
                    <a:pt x="1331494" y="1414041"/>
                    <a:pt x="1314383" y="1396930"/>
                    <a:pt x="1314382" y="1375820"/>
                  </a:cubicBezTo>
                  <a:cubicBezTo>
                    <a:pt x="1314383" y="1354713"/>
                    <a:pt x="1331494" y="1337600"/>
                    <a:pt x="1352603" y="1337601"/>
                  </a:cubicBezTo>
                  <a:lnTo>
                    <a:pt x="1410312" y="1337600"/>
                  </a:lnTo>
                  <a:lnTo>
                    <a:pt x="1410312" y="1285244"/>
                  </a:lnTo>
                  <a:lnTo>
                    <a:pt x="1352603" y="1285244"/>
                  </a:lnTo>
                  <a:cubicBezTo>
                    <a:pt x="1331494" y="1285244"/>
                    <a:pt x="1314381" y="1268133"/>
                    <a:pt x="1314382" y="1247024"/>
                  </a:cubicBezTo>
                  <a:close/>
                  <a:moveTo>
                    <a:pt x="1171967" y="72000"/>
                  </a:moveTo>
                  <a:lnTo>
                    <a:pt x="1171967" y="288000"/>
                  </a:lnTo>
                  <a:cubicBezTo>
                    <a:pt x="1171967" y="327765"/>
                    <a:pt x="1204202" y="360000"/>
                    <a:pt x="1243967" y="360000"/>
                  </a:cubicBezTo>
                  <a:cubicBezTo>
                    <a:pt x="1283732" y="360000"/>
                    <a:pt x="1315967" y="327765"/>
                    <a:pt x="1315967" y="288000"/>
                  </a:cubicBezTo>
                  <a:lnTo>
                    <a:pt x="1315967" y="72000"/>
                  </a:lnTo>
                  <a:cubicBezTo>
                    <a:pt x="1315967" y="32235"/>
                    <a:pt x="1283732" y="0"/>
                    <a:pt x="1243967" y="0"/>
                  </a:cubicBezTo>
                  <a:cubicBezTo>
                    <a:pt x="1204202" y="0"/>
                    <a:pt x="1171967" y="32235"/>
                    <a:pt x="1171967" y="72000"/>
                  </a:cubicBezTo>
                  <a:close/>
                  <a:moveTo>
                    <a:pt x="1171966" y="2470049"/>
                  </a:moveTo>
                  <a:lnTo>
                    <a:pt x="1171966" y="2686049"/>
                  </a:lnTo>
                  <a:cubicBezTo>
                    <a:pt x="1171966" y="2725814"/>
                    <a:pt x="1204201" y="2758049"/>
                    <a:pt x="1243966" y="2758049"/>
                  </a:cubicBezTo>
                  <a:cubicBezTo>
                    <a:pt x="1283731" y="2758049"/>
                    <a:pt x="1315966" y="2725814"/>
                    <a:pt x="1315966" y="2686049"/>
                  </a:cubicBezTo>
                  <a:lnTo>
                    <a:pt x="1315966" y="2470049"/>
                  </a:lnTo>
                  <a:cubicBezTo>
                    <a:pt x="1315966" y="2430284"/>
                    <a:pt x="1283731" y="2398049"/>
                    <a:pt x="1243966" y="2398049"/>
                  </a:cubicBezTo>
                  <a:cubicBezTo>
                    <a:pt x="1204201" y="2398049"/>
                    <a:pt x="1171966" y="2430284"/>
                    <a:pt x="1171966" y="2470049"/>
                  </a:cubicBezTo>
                  <a:close/>
                  <a:moveTo>
                    <a:pt x="515345" y="1370958"/>
                  </a:moveTo>
                  <a:cubicBezTo>
                    <a:pt x="515344" y="1558300"/>
                    <a:pt x="586814" y="1745642"/>
                    <a:pt x="729750" y="1888579"/>
                  </a:cubicBezTo>
                  <a:cubicBezTo>
                    <a:pt x="1015625" y="2174454"/>
                    <a:pt x="1479119" y="2174454"/>
                    <a:pt x="1764994" y="1888580"/>
                  </a:cubicBezTo>
                  <a:lnTo>
                    <a:pt x="1940572" y="1713001"/>
                  </a:lnTo>
                  <a:lnTo>
                    <a:pt x="2136413" y="1713002"/>
                  </a:lnTo>
                  <a:cubicBezTo>
                    <a:pt x="2215124" y="1713001"/>
                    <a:pt x="2278929" y="1649195"/>
                    <a:pt x="2278929" y="1570486"/>
                  </a:cubicBezTo>
                  <a:lnTo>
                    <a:pt x="2278929" y="1374645"/>
                  </a:lnTo>
                  <a:lnTo>
                    <a:pt x="2282614" y="1370959"/>
                  </a:lnTo>
                  <a:lnTo>
                    <a:pt x="2278929" y="1367272"/>
                  </a:lnTo>
                  <a:lnTo>
                    <a:pt x="2278929" y="1171432"/>
                  </a:lnTo>
                  <a:cubicBezTo>
                    <a:pt x="2278929" y="1092722"/>
                    <a:pt x="2215123" y="1028916"/>
                    <a:pt x="2136413" y="1028916"/>
                  </a:cubicBezTo>
                  <a:lnTo>
                    <a:pt x="1940571" y="1028916"/>
                  </a:lnTo>
                  <a:cubicBezTo>
                    <a:pt x="1882045" y="970390"/>
                    <a:pt x="1823519" y="911862"/>
                    <a:pt x="1764993" y="853336"/>
                  </a:cubicBezTo>
                  <a:cubicBezTo>
                    <a:pt x="1479118" y="567461"/>
                    <a:pt x="1015625" y="567462"/>
                    <a:pt x="729750" y="853336"/>
                  </a:cubicBezTo>
                  <a:cubicBezTo>
                    <a:pt x="586813" y="996273"/>
                    <a:pt x="515344" y="1183616"/>
                    <a:pt x="515345" y="1370958"/>
                  </a:cubicBezTo>
                  <a:close/>
                  <a:moveTo>
                    <a:pt x="388776" y="2386770"/>
                  </a:moveTo>
                  <a:cubicBezTo>
                    <a:pt x="388776" y="2405196"/>
                    <a:pt x="395805" y="2423622"/>
                    <a:pt x="409865" y="2437681"/>
                  </a:cubicBezTo>
                  <a:cubicBezTo>
                    <a:pt x="437983" y="2465800"/>
                    <a:pt x="483570" y="2465800"/>
                    <a:pt x="511688" y="2437681"/>
                  </a:cubicBezTo>
                  <a:lnTo>
                    <a:pt x="664423" y="2284946"/>
                  </a:lnTo>
                  <a:cubicBezTo>
                    <a:pt x="692541" y="2256828"/>
                    <a:pt x="692541" y="2211241"/>
                    <a:pt x="664423" y="2183123"/>
                  </a:cubicBezTo>
                  <a:cubicBezTo>
                    <a:pt x="636305" y="2155005"/>
                    <a:pt x="590718" y="2155005"/>
                    <a:pt x="562599" y="2183123"/>
                  </a:cubicBezTo>
                  <a:lnTo>
                    <a:pt x="409865" y="2335858"/>
                  </a:lnTo>
                  <a:cubicBezTo>
                    <a:pt x="395805" y="2349917"/>
                    <a:pt x="388776" y="2368343"/>
                    <a:pt x="388776" y="2386770"/>
                  </a:cubicBezTo>
                  <a:close/>
                  <a:moveTo>
                    <a:pt x="388776" y="365689"/>
                  </a:moveTo>
                  <a:cubicBezTo>
                    <a:pt x="388776" y="384115"/>
                    <a:pt x="395805" y="402541"/>
                    <a:pt x="409865" y="416600"/>
                  </a:cubicBezTo>
                  <a:lnTo>
                    <a:pt x="562599" y="569335"/>
                  </a:lnTo>
                  <a:cubicBezTo>
                    <a:pt x="590718" y="597454"/>
                    <a:pt x="636305" y="597454"/>
                    <a:pt x="664423" y="569335"/>
                  </a:cubicBezTo>
                  <a:cubicBezTo>
                    <a:pt x="692541" y="541217"/>
                    <a:pt x="692541" y="495630"/>
                    <a:pt x="664423" y="467512"/>
                  </a:cubicBezTo>
                  <a:lnTo>
                    <a:pt x="511688" y="314777"/>
                  </a:lnTo>
                  <a:cubicBezTo>
                    <a:pt x="483570" y="286659"/>
                    <a:pt x="437983" y="286659"/>
                    <a:pt x="409865" y="314777"/>
                  </a:cubicBezTo>
                  <a:cubicBezTo>
                    <a:pt x="395805" y="328836"/>
                    <a:pt x="388776" y="347262"/>
                    <a:pt x="388776" y="365689"/>
                  </a:cubicBezTo>
                  <a:close/>
                  <a:moveTo>
                    <a:pt x="0" y="1379024"/>
                  </a:moveTo>
                  <a:cubicBezTo>
                    <a:pt x="0" y="1418789"/>
                    <a:pt x="32235" y="1451024"/>
                    <a:pt x="72000" y="1451024"/>
                  </a:cubicBezTo>
                  <a:lnTo>
                    <a:pt x="288000" y="1451024"/>
                  </a:lnTo>
                  <a:cubicBezTo>
                    <a:pt x="327765" y="1451024"/>
                    <a:pt x="360000" y="1418789"/>
                    <a:pt x="360000" y="1379024"/>
                  </a:cubicBezTo>
                  <a:cubicBezTo>
                    <a:pt x="360000" y="1339259"/>
                    <a:pt x="327765" y="1307024"/>
                    <a:pt x="288000" y="1307024"/>
                  </a:cubicBezTo>
                  <a:lnTo>
                    <a:pt x="72000" y="1307024"/>
                  </a:lnTo>
                  <a:cubicBezTo>
                    <a:pt x="32235" y="1307024"/>
                    <a:pt x="0" y="1339259"/>
                    <a:pt x="0" y="13790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484" name="Rounded Rectangle 25">
              <a:extLst>
                <a:ext uri="{FF2B5EF4-FFF2-40B4-BE49-F238E27FC236}">
                  <a16:creationId xmlns:a16="http://schemas.microsoft.com/office/drawing/2014/main" id="{EB9544D1-679A-4270-8B9C-540288B52D19}"/>
                </a:ext>
              </a:extLst>
            </p:cNvPr>
            <p:cNvSpPr/>
            <p:nvPr/>
          </p:nvSpPr>
          <p:spPr>
            <a:xfrm>
              <a:off x="7712089" y="5372370"/>
              <a:ext cx="397732" cy="291474"/>
            </a:xfrm>
            <a:custGeom>
              <a:avLst/>
              <a:gdLst/>
              <a:ahLst/>
              <a:cxnLst/>
              <a:rect l="l" t="t" r="r" b="b"/>
              <a:pathLst>
                <a:path w="3248842" h="2380886">
                  <a:moveTo>
                    <a:pt x="1194785" y="1472263"/>
                  </a:moveTo>
                  <a:cubicBezTo>
                    <a:pt x="1150014" y="1472263"/>
                    <a:pt x="1113720" y="1508557"/>
                    <a:pt x="1113720" y="1553328"/>
                  </a:cubicBezTo>
                  <a:lnTo>
                    <a:pt x="1113720" y="1600880"/>
                  </a:lnTo>
                  <a:cubicBezTo>
                    <a:pt x="1113720" y="1645651"/>
                    <a:pt x="1150014" y="1681945"/>
                    <a:pt x="1194785" y="1681945"/>
                  </a:cubicBezTo>
                  <a:lnTo>
                    <a:pt x="2067186" y="1681945"/>
                  </a:lnTo>
                  <a:cubicBezTo>
                    <a:pt x="2111957" y="1681945"/>
                    <a:pt x="2148251" y="1645651"/>
                    <a:pt x="2148251" y="1600880"/>
                  </a:cubicBezTo>
                  <a:lnTo>
                    <a:pt x="2148251" y="1553328"/>
                  </a:lnTo>
                  <a:cubicBezTo>
                    <a:pt x="2148251" y="1508557"/>
                    <a:pt x="2111957" y="1472263"/>
                    <a:pt x="2067186" y="1472263"/>
                  </a:cubicBezTo>
                  <a:close/>
                  <a:moveTo>
                    <a:pt x="2582402" y="986449"/>
                  </a:moveTo>
                  <a:cubicBezTo>
                    <a:pt x="2477247" y="986449"/>
                    <a:pt x="2392002" y="1071694"/>
                    <a:pt x="2392002" y="1176848"/>
                  </a:cubicBezTo>
                  <a:cubicBezTo>
                    <a:pt x="2392002" y="1282003"/>
                    <a:pt x="2477247" y="1367248"/>
                    <a:pt x="2582402" y="1367248"/>
                  </a:cubicBezTo>
                  <a:cubicBezTo>
                    <a:pt x="2687557" y="1367248"/>
                    <a:pt x="2772801" y="1282003"/>
                    <a:pt x="2772801" y="1176848"/>
                  </a:cubicBezTo>
                  <a:cubicBezTo>
                    <a:pt x="2772801" y="1071694"/>
                    <a:pt x="2687557" y="986449"/>
                    <a:pt x="2582402" y="986449"/>
                  </a:cubicBezTo>
                  <a:close/>
                  <a:moveTo>
                    <a:pt x="679570" y="986449"/>
                  </a:moveTo>
                  <a:cubicBezTo>
                    <a:pt x="574415" y="986449"/>
                    <a:pt x="489171" y="1071694"/>
                    <a:pt x="489171" y="1176848"/>
                  </a:cubicBezTo>
                  <a:cubicBezTo>
                    <a:pt x="489171" y="1282003"/>
                    <a:pt x="574415" y="1367248"/>
                    <a:pt x="679570" y="1367248"/>
                  </a:cubicBezTo>
                  <a:cubicBezTo>
                    <a:pt x="784725" y="1367248"/>
                    <a:pt x="869970" y="1282003"/>
                    <a:pt x="869970" y="1176848"/>
                  </a:cubicBezTo>
                  <a:cubicBezTo>
                    <a:pt x="869970" y="1071694"/>
                    <a:pt x="784725" y="986449"/>
                    <a:pt x="679570" y="986449"/>
                  </a:cubicBezTo>
                  <a:close/>
                  <a:moveTo>
                    <a:pt x="867954" y="155801"/>
                  </a:moveTo>
                  <a:lnTo>
                    <a:pt x="726849" y="858549"/>
                  </a:lnTo>
                  <a:lnTo>
                    <a:pt x="2535122" y="858549"/>
                  </a:lnTo>
                  <a:lnTo>
                    <a:pt x="2394017" y="155801"/>
                  </a:lnTo>
                  <a:close/>
                  <a:moveTo>
                    <a:pt x="677268" y="0"/>
                  </a:moveTo>
                  <a:lnTo>
                    <a:pt x="2584703" y="0"/>
                  </a:lnTo>
                  <a:lnTo>
                    <a:pt x="2736658" y="607820"/>
                  </a:lnTo>
                  <a:cubicBezTo>
                    <a:pt x="2766265" y="579906"/>
                    <a:pt x="2806392" y="564164"/>
                    <a:pt x="2850195" y="564164"/>
                  </a:cubicBezTo>
                  <a:lnTo>
                    <a:pt x="3069929" y="564164"/>
                  </a:lnTo>
                  <a:cubicBezTo>
                    <a:pt x="3168740" y="564164"/>
                    <a:pt x="3248842" y="644266"/>
                    <a:pt x="3248842" y="743077"/>
                  </a:cubicBezTo>
                  <a:lnTo>
                    <a:pt x="3248842" y="792706"/>
                  </a:lnTo>
                  <a:cubicBezTo>
                    <a:pt x="3248842" y="891517"/>
                    <a:pt x="3168740" y="971619"/>
                    <a:pt x="3069929" y="971619"/>
                  </a:cubicBezTo>
                  <a:lnTo>
                    <a:pt x="3054536" y="971619"/>
                  </a:lnTo>
                  <a:cubicBezTo>
                    <a:pt x="3060628" y="989042"/>
                    <a:pt x="3063411" y="1007758"/>
                    <a:pt x="3063411" y="1027125"/>
                  </a:cubicBezTo>
                  <a:lnTo>
                    <a:pt x="3063411" y="2015961"/>
                  </a:lnTo>
                  <a:lnTo>
                    <a:pt x="2889080" y="2015961"/>
                  </a:lnTo>
                  <a:lnTo>
                    <a:pt x="2889080" y="2260325"/>
                  </a:lnTo>
                  <a:cubicBezTo>
                    <a:pt x="2889080" y="2326909"/>
                    <a:pt x="2835102" y="2380886"/>
                    <a:pt x="2768518" y="2380886"/>
                  </a:cubicBezTo>
                  <a:lnTo>
                    <a:pt x="2286284" y="2380886"/>
                  </a:lnTo>
                  <a:cubicBezTo>
                    <a:pt x="2219700" y="2380886"/>
                    <a:pt x="2165723" y="2326909"/>
                    <a:pt x="2165723" y="2260325"/>
                  </a:cubicBezTo>
                  <a:lnTo>
                    <a:pt x="2165723" y="2015961"/>
                  </a:lnTo>
                  <a:lnTo>
                    <a:pt x="1096248" y="2015961"/>
                  </a:lnTo>
                  <a:lnTo>
                    <a:pt x="1096248" y="2260325"/>
                  </a:lnTo>
                  <a:cubicBezTo>
                    <a:pt x="1096248" y="2326909"/>
                    <a:pt x="1042270" y="2380886"/>
                    <a:pt x="975686" y="2380886"/>
                  </a:cubicBezTo>
                  <a:lnTo>
                    <a:pt x="493453" y="2380886"/>
                  </a:lnTo>
                  <a:cubicBezTo>
                    <a:pt x="426869" y="2380886"/>
                    <a:pt x="372891" y="2326909"/>
                    <a:pt x="372891" y="2260325"/>
                  </a:cubicBezTo>
                  <a:lnTo>
                    <a:pt x="372891" y="2015961"/>
                  </a:lnTo>
                  <a:lnTo>
                    <a:pt x="198560" y="2015961"/>
                  </a:lnTo>
                  <a:lnTo>
                    <a:pt x="198560" y="1027125"/>
                  </a:lnTo>
                  <a:cubicBezTo>
                    <a:pt x="198560" y="1007758"/>
                    <a:pt x="201343" y="989042"/>
                    <a:pt x="207435" y="971619"/>
                  </a:cubicBezTo>
                  <a:lnTo>
                    <a:pt x="178913" y="971619"/>
                  </a:lnTo>
                  <a:cubicBezTo>
                    <a:pt x="80102" y="971619"/>
                    <a:pt x="0" y="891517"/>
                    <a:pt x="0" y="792706"/>
                  </a:cubicBezTo>
                  <a:lnTo>
                    <a:pt x="0" y="743077"/>
                  </a:lnTo>
                  <a:cubicBezTo>
                    <a:pt x="0" y="644266"/>
                    <a:pt x="80102" y="564164"/>
                    <a:pt x="178913" y="564164"/>
                  </a:cubicBezTo>
                  <a:lnTo>
                    <a:pt x="398647" y="564164"/>
                  </a:lnTo>
                  <a:cubicBezTo>
                    <a:pt x="447310" y="564164"/>
                    <a:pt x="491436" y="583593"/>
                    <a:pt x="523419" y="61539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485" name="Freeform: Shape 3484">
              <a:extLst>
                <a:ext uri="{FF2B5EF4-FFF2-40B4-BE49-F238E27FC236}">
                  <a16:creationId xmlns:a16="http://schemas.microsoft.com/office/drawing/2014/main" id="{614D36E9-9A6C-4286-A526-364426E73A50}"/>
                </a:ext>
              </a:extLst>
            </p:cNvPr>
            <p:cNvSpPr/>
            <p:nvPr/>
          </p:nvSpPr>
          <p:spPr>
            <a:xfrm>
              <a:off x="8815107" y="5291147"/>
              <a:ext cx="148399" cy="502021"/>
            </a:xfrm>
            <a:custGeom>
              <a:avLst/>
              <a:gdLst>
                <a:gd name="connsiteX0" fmla="*/ 124699 w 249731"/>
                <a:gd name="connsiteY0" fmla="*/ 351172 h 844818"/>
                <a:gd name="connsiteX1" fmla="*/ 148511 w 249731"/>
                <a:gd name="connsiteY1" fmla="*/ 374985 h 844818"/>
                <a:gd name="connsiteX2" fmla="*/ 148511 w 249731"/>
                <a:gd name="connsiteY2" fmla="*/ 391177 h 844818"/>
                <a:gd name="connsiteX3" fmla="*/ 148511 w 249731"/>
                <a:gd name="connsiteY3" fmla="*/ 400702 h 844818"/>
                <a:gd name="connsiteX4" fmla="*/ 148511 w 249731"/>
                <a:gd name="connsiteY4" fmla="*/ 430230 h 844818"/>
                <a:gd name="connsiteX5" fmla="*/ 148511 w 249731"/>
                <a:gd name="connsiteY5" fmla="*/ 592155 h 844818"/>
                <a:gd name="connsiteX6" fmla="*/ 184706 w 249731"/>
                <a:gd name="connsiteY6" fmla="*/ 655972 h 844818"/>
                <a:gd name="connsiteX7" fmla="*/ 184706 w 249731"/>
                <a:gd name="connsiteY7" fmla="*/ 781702 h 844818"/>
                <a:gd name="connsiteX8" fmla="*/ 58024 w 249731"/>
                <a:gd name="connsiteY8" fmla="*/ 775035 h 844818"/>
                <a:gd name="connsiteX9" fmla="*/ 73264 w 249731"/>
                <a:gd name="connsiteY9" fmla="*/ 647400 h 844818"/>
                <a:gd name="connsiteX10" fmla="*/ 100886 w 249731"/>
                <a:gd name="connsiteY10" fmla="*/ 605489 h 844818"/>
                <a:gd name="connsiteX11" fmla="*/ 100886 w 249731"/>
                <a:gd name="connsiteY11" fmla="*/ 408322 h 844818"/>
                <a:gd name="connsiteX12" fmla="*/ 100886 w 249731"/>
                <a:gd name="connsiteY12" fmla="*/ 400702 h 844818"/>
                <a:gd name="connsiteX13" fmla="*/ 100886 w 249731"/>
                <a:gd name="connsiteY13" fmla="*/ 398797 h 844818"/>
                <a:gd name="connsiteX14" fmla="*/ 100886 w 249731"/>
                <a:gd name="connsiteY14" fmla="*/ 374985 h 844818"/>
                <a:gd name="connsiteX15" fmla="*/ 124699 w 249731"/>
                <a:gd name="connsiteY15" fmla="*/ 351172 h 844818"/>
                <a:gd name="connsiteX16" fmla="*/ 122794 w 249731"/>
                <a:gd name="connsiteY16" fmla="*/ 20655 h 844818"/>
                <a:gd name="connsiteX17" fmla="*/ 85646 w 249731"/>
                <a:gd name="connsiteY17" fmla="*/ 75900 h 844818"/>
                <a:gd name="connsiteX18" fmla="*/ 85646 w 249731"/>
                <a:gd name="connsiteY18" fmla="*/ 333075 h 844818"/>
                <a:gd name="connsiteX19" fmla="*/ 86599 w 249731"/>
                <a:gd name="connsiteY19" fmla="*/ 589297 h 844818"/>
                <a:gd name="connsiteX20" fmla="*/ 65644 w 249731"/>
                <a:gd name="connsiteY20" fmla="*/ 634065 h 844818"/>
                <a:gd name="connsiteX21" fmla="*/ 50404 w 249731"/>
                <a:gd name="connsiteY21" fmla="*/ 785512 h 844818"/>
                <a:gd name="connsiteX22" fmla="*/ 197089 w 249731"/>
                <a:gd name="connsiteY22" fmla="*/ 788370 h 844818"/>
                <a:gd name="connsiteX23" fmla="*/ 186611 w 249731"/>
                <a:gd name="connsiteY23" fmla="*/ 636922 h 844818"/>
                <a:gd name="connsiteX24" fmla="*/ 163751 w 249731"/>
                <a:gd name="connsiteY24" fmla="*/ 585487 h 844818"/>
                <a:gd name="connsiteX25" fmla="*/ 164704 w 249731"/>
                <a:gd name="connsiteY25" fmla="*/ 75900 h 844818"/>
                <a:gd name="connsiteX26" fmla="*/ 122794 w 249731"/>
                <a:gd name="connsiteY26" fmla="*/ 20655 h 844818"/>
                <a:gd name="connsiteX27" fmla="*/ 120651 w 249731"/>
                <a:gd name="connsiteY27" fmla="*/ 27 h 844818"/>
                <a:gd name="connsiteX28" fmla="*/ 154226 w 249731"/>
                <a:gd name="connsiteY28" fmla="*/ 8272 h 844818"/>
                <a:gd name="connsiteX29" fmla="*/ 186611 w 249731"/>
                <a:gd name="connsiteY29" fmla="*/ 60660 h 844818"/>
                <a:gd name="connsiteX30" fmla="*/ 186611 w 249731"/>
                <a:gd name="connsiteY30" fmla="*/ 125430 h 844818"/>
                <a:gd name="connsiteX31" fmla="*/ 196136 w 249731"/>
                <a:gd name="connsiteY31" fmla="*/ 172102 h 844818"/>
                <a:gd name="connsiteX32" fmla="*/ 221854 w 249731"/>
                <a:gd name="connsiteY32" fmla="*/ 172102 h 844818"/>
                <a:gd name="connsiteX33" fmla="*/ 232331 w 249731"/>
                <a:gd name="connsiteY33" fmla="*/ 182580 h 844818"/>
                <a:gd name="connsiteX34" fmla="*/ 221854 w 249731"/>
                <a:gd name="connsiteY34" fmla="*/ 193057 h 844818"/>
                <a:gd name="connsiteX35" fmla="*/ 195184 w 249731"/>
                <a:gd name="connsiteY35" fmla="*/ 193057 h 844818"/>
                <a:gd name="connsiteX36" fmla="*/ 186611 w 249731"/>
                <a:gd name="connsiteY36" fmla="*/ 241635 h 844818"/>
                <a:gd name="connsiteX37" fmla="*/ 194231 w 249731"/>
                <a:gd name="connsiteY37" fmla="*/ 289260 h 844818"/>
                <a:gd name="connsiteX38" fmla="*/ 221854 w 249731"/>
                <a:gd name="connsiteY38" fmla="*/ 289260 h 844818"/>
                <a:gd name="connsiteX39" fmla="*/ 232331 w 249731"/>
                <a:gd name="connsiteY39" fmla="*/ 299737 h 844818"/>
                <a:gd name="connsiteX40" fmla="*/ 221854 w 249731"/>
                <a:gd name="connsiteY40" fmla="*/ 310215 h 844818"/>
                <a:gd name="connsiteX41" fmla="*/ 198041 w 249731"/>
                <a:gd name="connsiteY41" fmla="*/ 310215 h 844818"/>
                <a:gd name="connsiteX42" fmla="*/ 184706 w 249731"/>
                <a:gd name="connsiteY42" fmla="*/ 356887 h 844818"/>
                <a:gd name="connsiteX43" fmla="*/ 195184 w 249731"/>
                <a:gd name="connsiteY43" fmla="*/ 406417 h 844818"/>
                <a:gd name="connsiteX44" fmla="*/ 221854 w 249731"/>
                <a:gd name="connsiteY44" fmla="*/ 406417 h 844818"/>
                <a:gd name="connsiteX45" fmla="*/ 232331 w 249731"/>
                <a:gd name="connsiteY45" fmla="*/ 416895 h 844818"/>
                <a:gd name="connsiteX46" fmla="*/ 221854 w 249731"/>
                <a:gd name="connsiteY46" fmla="*/ 427372 h 844818"/>
                <a:gd name="connsiteX47" fmla="*/ 192326 w 249731"/>
                <a:gd name="connsiteY47" fmla="*/ 427372 h 844818"/>
                <a:gd name="connsiteX48" fmla="*/ 186611 w 249731"/>
                <a:gd name="connsiteY48" fmla="*/ 476902 h 844818"/>
                <a:gd name="connsiteX49" fmla="*/ 193279 w 249731"/>
                <a:gd name="connsiteY49" fmla="*/ 523575 h 844818"/>
                <a:gd name="connsiteX50" fmla="*/ 221854 w 249731"/>
                <a:gd name="connsiteY50" fmla="*/ 523575 h 844818"/>
                <a:gd name="connsiteX51" fmla="*/ 232331 w 249731"/>
                <a:gd name="connsiteY51" fmla="*/ 534052 h 844818"/>
                <a:gd name="connsiteX52" fmla="*/ 221854 w 249731"/>
                <a:gd name="connsiteY52" fmla="*/ 544530 h 844818"/>
                <a:gd name="connsiteX53" fmla="*/ 195184 w 249731"/>
                <a:gd name="connsiteY53" fmla="*/ 544530 h 844818"/>
                <a:gd name="connsiteX54" fmla="*/ 186611 w 249731"/>
                <a:gd name="connsiteY54" fmla="*/ 588345 h 844818"/>
                <a:gd name="connsiteX55" fmla="*/ 205661 w 249731"/>
                <a:gd name="connsiteY55" fmla="*/ 622635 h 844818"/>
                <a:gd name="connsiteX56" fmla="*/ 214234 w 249731"/>
                <a:gd name="connsiteY56" fmla="*/ 805515 h 844818"/>
                <a:gd name="connsiteX57" fmla="*/ 36116 w 249731"/>
                <a:gd name="connsiteY57" fmla="*/ 808372 h 844818"/>
                <a:gd name="connsiteX58" fmla="*/ 41831 w 249731"/>
                <a:gd name="connsiteY58" fmla="*/ 627397 h 844818"/>
                <a:gd name="connsiteX59" fmla="*/ 62786 w 249731"/>
                <a:gd name="connsiteY59" fmla="*/ 574057 h 844818"/>
                <a:gd name="connsiteX60" fmla="*/ 62786 w 249731"/>
                <a:gd name="connsiteY60" fmla="*/ 72090 h 844818"/>
                <a:gd name="connsiteX61" fmla="*/ 120651 w 249731"/>
                <a:gd name="connsiteY61" fmla="*/ 27 h 844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249731" h="844818">
                  <a:moveTo>
                    <a:pt x="124699" y="351172"/>
                  </a:moveTo>
                  <a:cubicBezTo>
                    <a:pt x="138034" y="351172"/>
                    <a:pt x="148511" y="361650"/>
                    <a:pt x="148511" y="374985"/>
                  </a:cubicBezTo>
                  <a:lnTo>
                    <a:pt x="148511" y="391177"/>
                  </a:lnTo>
                  <a:cubicBezTo>
                    <a:pt x="148511" y="394035"/>
                    <a:pt x="148511" y="396892"/>
                    <a:pt x="148511" y="400702"/>
                  </a:cubicBezTo>
                  <a:cubicBezTo>
                    <a:pt x="148511" y="410227"/>
                    <a:pt x="148511" y="420705"/>
                    <a:pt x="148511" y="430230"/>
                  </a:cubicBezTo>
                  <a:lnTo>
                    <a:pt x="148511" y="592155"/>
                  </a:lnTo>
                  <a:cubicBezTo>
                    <a:pt x="149464" y="615967"/>
                    <a:pt x="155179" y="637875"/>
                    <a:pt x="184706" y="655972"/>
                  </a:cubicBezTo>
                  <a:cubicBezTo>
                    <a:pt x="225664" y="681689"/>
                    <a:pt x="220901" y="747412"/>
                    <a:pt x="184706" y="781702"/>
                  </a:cubicBezTo>
                  <a:cubicBezTo>
                    <a:pt x="149464" y="815039"/>
                    <a:pt x="89456" y="812182"/>
                    <a:pt x="58024" y="775035"/>
                  </a:cubicBezTo>
                  <a:cubicBezTo>
                    <a:pt x="24686" y="735030"/>
                    <a:pt x="28496" y="675022"/>
                    <a:pt x="73264" y="647400"/>
                  </a:cubicBezTo>
                  <a:cubicBezTo>
                    <a:pt x="92314" y="635017"/>
                    <a:pt x="98981" y="622635"/>
                    <a:pt x="100886" y="605489"/>
                  </a:cubicBezTo>
                  <a:lnTo>
                    <a:pt x="100886" y="408322"/>
                  </a:lnTo>
                  <a:cubicBezTo>
                    <a:pt x="100886" y="405464"/>
                    <a:pt x="100886" y="403560"/>
                    <a:pt x="100886" y="400702"/>
                  </a:cubicBezTo>
                  <a:cubicBezTo>
                    <a:pt x="100886" y="399750"/>
                    <a:pt x="100886" y="399750"/>
                    <a:pt x="100886" y="398797"/>
                  </a:cubicBezTo>
                  <a:lnTo>
                    <a:pt x="100886" y="374985"/>
                  </a:lnTo>
                  <a:cubicBezTo>
                    <a:pt x="100886" y="361650"/>
                    <a:pt x="111364" y="351172"/>
                    <a:pt x="124699" y="351172"/>
                  </a:cubicBezTo>
                  <a:close/>
                  <a:moveTo>
                    <a:pt x="122794" y="20655"/>
                  </a:moveTo>
                  <a:cubicBezTo>
                    <a:pt x="89456" y="20655"/>
                    <a:pt x="85646" y="48277"/>
                    <a:pt x="85646" y="75900"/>
                  </a:cubicBezTo>
                  <a:cubicBezTo>
                    <a:pt x="85646" y="161625"/>
                    <a:pt x="85646" y="247350"/>
                    <a:pt x="85646" y="333075"/>
                  </a:cubicBezTo>
                  <a:cubicBezTo>
                    <a:pt x="85646" y="418800"/>
                    <a:pt x="84694" y="504525"/>
                    <a:pt x="86599" y="589297"/>
                  </a:cubicBezTo>
                  <a:cubicBezTo>
                    <a:pt x="86599" y="608347"/>
                    <a:pt x="81836" y="621682"/>
                    <a:pt x="65644" y="634065"/>
                  </a:cubicBezTo>
                  <a:cubicBezTo>
                    <a:pt x="15161" y="673117"/>
                    <a:pt x="9446" y="740745"/>
                    <a:pt x="50404" y="785512"/>
                  </a:cubicBezTo>
                  <a:cubicBezTo>
                    <a:pt x="89456" y="828375"/>
                    <a:pt x="156131" y="829327"/>
                    <a:pt x="197089" y="788370"/>
                  </a:cubicBezTo>
                  <a:cubicBezTo>
                    <a:pt x="239951" y="744555"/>
                    <a:pt x="237094" y="675975"/>
                    <a:pt x="186611" y="636922"/>
                  </a:cubicBezTo>
                  <a:cubicBezTo>
                    <a:pt x="166609" y="621682"/>
                    <a:pt x="163751" y="606442"/>
                    <a:pt x="163751" y="585487"/>
                  </a:cubicBezTo>
                  <a:cubicBezTo>
                    <a:pt x="164704" y="415942"/>
                    <a:pt x="163751" y="245445"/>
                    <a:pt x="164704" y="75900"/>
                  </a:cubicBezTo>
                  <a:cubicBezTo>
                    <a:pt x="164704" y="45420"/>
                    <a:pt x="158036" y="19702"/>
                    <a:pt x="122794" y="20655"/>
                  </a:cubicBezTo>
                  <a:close/>
                  <a:moveTo>
                    <a:pt x="120651" y="27"/>
                  </a:moveTo>
                  <a:cubicBezTo>
                    <a:pt x="131366" y="-300"/>
                    <a:pt x="142796" y="2319"/>
                    <a:pt x="154226" y="8272"/>
                  </a:cubicBezTo>
                  <a:cubicBezTo>
                    <a:pt x="175181" y="18750"/>
                    <a:pt x="185659" y="37800"/>
                    <a:pt x="186611" y="60660"/>
                  </a:cubicBezTo>
                  <a:cubicBezTo>
                    <a:pt x="187564" y="81615"/>
                    <a:pt x="188516" y="103522"/>
                    <a:pt x="186611" y="125430"/>
                  </a:cubicBezTo>
                  <a:cubicBezTo>
                    <a:pt x="185659" y="144480"/>
                    <a:pt x="186611" y="161625"/>
                    <a:pt x="196136" y="172102"/>
                  </a:cubicBezTo>
                  <a:lnTo>
                    <a:pt x="221854" y="172102"/>
                  </a:lnTo>
                  <a:cubicBezTo>
                    <a:pt x="227569" y="172102"/>
                    <a:pt x="232331" y="176865"/>
                    <a:pt x="232331" y="182580"/>
                  </a:cubicBezTo>
                  <a:cubicBezTo>
                    <a:pt x="232331" y="188295"/>
                    <a:pt x="227569" y="193057"/>
                    <a:pt x="221854" y="193057"/>
                  </a:cubicBezTo>
                  <a:lnTo>
                    <a:pt x="195184" y="193057"/>
                  </a:lnTo>
                  <a:cubicBezTo>
                    <a:pt x="187564" y="202582"/>
                    <a:pt x="187564" y="218775"/>
                    <a:pt x="186611" y="241635"/>
                  </a:cubicBezTo>
                  <a:cubicBezTo>
                    <a:pt x="187564" y="264495"/>
                    <a:pt x="187564" y="279735"/>
                    <a:pt x="194231" y="289260"/>
                  </a:cubicBezTo>
                  <a:lnTo>
                    <a:pt x="221854" y="289260"/>
                  </a:lnTo>
                  <a:cubicBezTo>
                    <a:pt x="227569" y="289260"/>
                    <a:pt x="232331" y="294022"/>
                    <a:pt x="232331" y="299737"/>
                  </a:cubicBezTo>
                  <a:cubicBezTo>
                    <a:pt x="232331" y="305452"/>
                    <a:pt x="227569" y="310215"/>
                    <a:pt x="221854" y="310215"/>
                  </a:cubicBezTo>
                  <a:lnTo>
                    <a:pt x="198041" y="310215"/>
                  </a:lnTo>
                  <a:cubicBezTo>
                    <a:pt x="185659" y="319740"/>
                    <a:pt x="184706" y="334027"/>
                    <a:pt x="184706" y="356887"/>
                  </a:cubicBezTo>
                  <a:cubicBezTo>
                    <a:pt x="185659" y="378795"/>
                    <a:pt x="184706" y="395940"/>
                    <a:pt x="195184" y="406417"/>
                  </a:cubicBezTo>
                  <a:lnTo>
                    <a:pt x="221854" y="406417"/>
                  </a:lnTo>
                  <a:cubicBezTo>
                    <a:pt x="227569" y="406417"/>
                    <a:pt x="232331" y="411180"/>
                    <a:pt x="232331" y="416895"/>
                  </a:cubicBezTo>
                  <a:cubicBezTo>
                    <a:pt x="232331" y="422610"/>
                    <a:pt x="227569" y="427372"/>
                    <a:pt x="221854" y="427372"/>
                  </a:cubicBezTo>
                  <a:lnTo>
                    <a:pt x="192326" y="427372"/>
                  </a:lnTo>
                  <a:cubicBezTo>
                    <a:pt x="185659" y="436897"/>
                    <a:pt x="187564" y="454042"/>
                    <a:pt x="186611" y="476902"/>
                  </a:cubicBezTo>
                  <a:cubicBezTo>
                    <a:pt x="187564" y="500715"/>
                    <a:pt x="187564" y="515002"/>
                    <a:pt x="193279" y="523575"/>
                  </a:cubicBezTo>
                  <a:lnTo>
                    <a:pt x="221854" y="523575"/>
                  </a:lnTo>
                  <a:cubicBezTo>
                    <a:pt x="227569" y="523575"/>
                    <a:pt x="232331" y="528337"/>
                    <a:pt x="232331" y="534052"/>
                  </a:cubicBezTo>
                  <a:cubicBezTo>
                    <a:pt x="232331" y="539767"/>
                    <a:pt x="227569" y="544530"/>
                    <a:pt x="221854" y="544530"/>
                  </a:cubicBezTo>
                  <a:lnTo>
                    <a:pt x="195184" y="544530"/>
                  </a:lnTo>
                  <a:cubicBezTo>
                    <a:pt x="188516" y="552150"/>
                    <a:pt x="187564" y="565485"/>
                    <a:pt x="186611" y="588345"/>
                  </a:cubicBezTo>
                  <a:cubicBezTo>
                    <a:pt x="188516" y="603585"/>
                    <a:pt x="195184" y="613110"/>
                    <a:pt x="205661" y="622635"/>
                  </a:cubicBezTo>
                  <a:cubicBezTo>
                    <a:pt x="260906" y="673117"/>
                    <a:pt x="264716" y="751222"/>
                    <a:pt x="214234" y="805515"/>
                  </a:cubicBezTo>
                  <a:cubicBezTo>
                    <a:pt x="163751" y="856950"/>
                    <a:pt x="86599" y="857902"/>
                    <a:pt x="36116" y="808372"/>
                  </a:cubicBezTo>
                  <a:cubicBezTo>
                    <a:pt x="-13414" y="759795"/>
                    <a:pt x="-12461" y="675022"/>
                    <a:pt x="41831" y="627397"/>
                  </a:cubicBezTo>
                  <a:cubicBezTo>
                    <a:pt x="59929" y="611205"/>
                    <a:pt x="62786" y="595012"/>
                    <a:pt x="62786" y="574057"/>
                  </a:cubicBezTo>
                  <a:cubicBezTo>
                    <a:pt x="62786" y="406417"/>
                    <a:pt x="61834" y="239730"/>
                    <a:pt x="62786" y="72090"/>
                  </a:cubicBezTo>
                  <a:cubicBezTo>
                    <a:pt x="62786" y="28513"/>
                    <a:pt x="88504" y="1010"/>
                    <a:pt x="120651" y="2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6" name="Freeform: Shape 3485">
              <a:extLst>
                <a:ext uri="{FF2B5EF4-FFF2-40B4-BE49-F238E27FC236}">
                  <a16:creationId xmlns:a16="http://schemas.microsoft.com/office/drawing/2014/main" id="{D4468BD6-D79A-4D84-98E1-63AC1B3C6B00}"/>
                </a:ext>
              </a:extLst>
            </p:cNvPr>
            <p:cNvSpPr/>
            <p:nvPr/>
          </p:nvSpPr>
          <p:spPr>
            <a:xfrm>
              <a:off x="9766943" y="5292811"/>
              <a:ext cx="184430" cy="457243"/>
            </a:xfrm>
            <a:custGeom>
              <a:avLst/>
              <a:gdLst>
                <a:gd name="connsiteX0" fmla="*/ 90487 w 343853"/>
                <a:gd name="connsiteY0" fmla="*/ 561975 h 852488"/>
                <a:gd name="connsiteX1" fmla="*/ 90487 w 343853"/>
                <a:gd name="connsiteY1" fmla="*/ 570547 h 852488"/>
                <a:gd name="connsiteX2" fmla="*/ 251460 w 343853"/>
                <a:gd name="connsiteY2" fmla="*/ 570547 h 852488"/>
                <a:gd name="connsiteX3" fmla="*/ 251460 w 343853"/>
                <a:gd name="connsiteY3" fmla="*/ 561975 h 852488"/>
                <a:gd name="connsiteX4" fmla="*/ 90487 w 343853"/>
                <a:gd name="connsiteY4" fmla="*/ 561975 h 852488"/>
                <a:gd name="connsiteX5" fmla="*/ 37148 w 343853"/>
                <a:gd name="connsiteY5" fmla="*/ 511493 h 852488"/>
                <a:gd name="connsiteX6" fmla="*/ 305753 w 343853"/>
                <a:gd name="connsiteY6" fmla="*/ 511493 h 852488"/>
                <a:gd name="connsiteX7" fmla="*/ 329566 w 343853"/>
                <a:gd name="connsiteY7" fmla="*/ 517208 h 852488"/>
                <a:gd name="connsiteX8" fmla="*/ 342900 w 343853"/>
                <a:gd name="connsiteY8" fmla="*/ 544830 h 852488"/>
                <a:gd name="connsiteX9" fmla="*/ 343853 w 343853"/>
                <a:gd name="connsiteY9" fmla="*/ 820103 h 852488"/>
                <a:gd name="connsiteX10" fmla="*/ 310516 w 343853"/>
                <a:gd name="connsiteY10" fmla="*/ 852488 h 852488"/>
                <a:gd name="connsiteX11" fmla="*/ 31433 w 343853"/>
                <a:gd name="connsiteY11" fmla="*/ 852488 h 852488"/>
                <a:gd name="connsiteX12" fmla="*/ 953 w 343853"/>
                <a:gd name="connsiteY12" fmla="*/ 829628 h 852488"/>
                <a:gd name="connsiteX13" fmla="*/ 1906 w 343853"/>
                <a:gd name="connsiteY13" fmla="*/ 532448 h 852488"/>
                <a:gd name="connsiteX14" fmla="*/ 8573 w 343853"/>
                <a:gd name="connsiteY14" fmla="*/ 519113 h 852488"/>
                <a:gd name="connsiteX15" fmla="*/ 37148 w 343853"/>
                <a:gd name="connsiteY15" fmla="*/ 511493 h 852488"/>
                <a:gd name="connsiteX16" fmla="*/ 34290 w 343853"/>
                <a:gd name="connsiteY16" fmla="*/ 176213 h 852488"/>
                <a:gd name="connsiteX17" fmla="*/ 24765 w 343853"/>
                <a:gd name="connsiteY17" fmla="*/ 190501 h 852488"/>
                <a:gd name="connsiteX18" fmla="*/ 24765 w 343853"/>
                <a:gd name="connsiteY18" fmla="*/ 323851 h 852488"/>
                <a:gd name="connsiteX19" fmla="*/ 37148 w 343853"/>
                <a:gd name="connsiteY19" fmla="*/ 339091 h 852488"/>
                <a:gd name="connsiteX20" fmla="*/ 46673 w 343853"/>
                <a:gd name="connsiteY20" fmla="*/ 320993 h 852488"/>
                <a:gd name="connsiteX21" fmla="*/ 46673 w 343853"/>
                <a:gd name="connsiteY21" fmla="*/ 256223 h 852488"/>
                <a:gd name="connsiteX22" fmla="*/ 45720 w 343853"/>
                <a:gd name="connsiteY22" fmla="*/ 191453 h 852488"/>
                <a:gd name="connsiteX23" fmla="*/ 34290 w 343853"/>
                <a:gd name="connsiteY23" fmla="*/ 176213 h 852488"/>
                <a:gd name="connsiteX24" fmla="*/ 124778 w 343853"/>
                <a:gd name="connsiteY24" fmla="*/ 115253 h 852488"/>
                <a:gd name="connsiteX25" fmla="*/ 105728 w 343853"/>
                <a:gd name="connsiteY25" fmla="*/ 134303 h 852488"/>
                <a:gd name="connsiteX26" fmla="*/ 105728 w 343853"/>
                <a:gd name="connsiteY26" fmla="*/ 278131 h 852488"/>
                <a:gd name="connsiteX27" fmla="*/ 124778 w 343853"/>
                <a:gd name="connsiteY27" fmla="*/ 297181 h 852488"/>
                <a:gd name="connsiteX28" fmla="*/ 232411 w 343853"/>
                <a:gd name="connsiteY28" fmla="*/ 297181 h 852488"/>
                <a:gd name="connsiteX29" fmla="*/ 250508 w 343853"/>
                <a:gd name="connsiteY29" fmla="*/ 278131 h 852488"/>
                <a:gd name="connsiteX30" fmla="*/ 250508 w 343853"/>
                <a:gd name="connsiteY30" fmla="*/ 134303 h 852488"/>
                <a:gd name="connsiteX31" fmla="*/ 231458 w 343853"/>
                <a:gd name="connsiteY31" fmla="*/ 115253 h 852488"/>
                <a:gd name="connsiteX32" fmla="*/ 18098 w 343853"/>
                <a:gd name="connsiteY32" fmla="*/ 0 h 852488"/>
                <a:gd name="connsiteX33" fmla="*/ 325755 w 343853"/>
                <a:gd name="connsiteY33" fmla="*/ 0 h 852488"/>
                <a:gd name="connsiteX34" fmla="*/ 343853 w 343853"/>
                <a:gd name="connsiteY34" fmla="*/ 18097 h 852488"/>
                <a:gd name="connsiteX35" fmla="*/ 343853 w 343853"/>
                <a:gd name="connsiteY35" fmla="*/ 479108 h 852488"/>
                <a:gd name="connsiteX36" fmla="*/ 325755 w 343853"/>
                <a:gd name="connsiteY36" fmla="*/ 497205 h 852488"/>
                <a:gd name="connsiteX37" fmla="*/ 18098 w 343853"/>
                <a:gd name="connsiteY37" fmla="*/ 497205 h 852488"/>
                <a:gd name="connsiteX38" fmla="*/ 0 w 343853"/>
                <a:gd name="connsiteY38" fmla="*/ 479108 h 852488"/>
                <a:gd name="connsiteX39" fmla="*/ 0 w 343853"/>
                <a:gd name="connsiteY39" fmla="*/ 18097 h 852488"/>
                <a:gd name="connsiteX40" fmla="*/ 18098 w 343853"/>
                <a:gd name="connsiteY40" fmla="*/ 0 h 852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43853" h="852488">
                  <a:moveTo>
                    <a:pt x="90487" y="561975"/>
                  </a:moveTo>
                  <a:cubicBezTo>
                    <a:pt x="90487" y="564833"/>
                    <a:pt x="90487" y="567690"/>
                    <a:pt x="90487" y="570547"/>
                  </a:cubicBezTo>
                  <a:cubicBezTo>
                    <a:pt x="143827" y="570547"/>
                    <a:pt x="198120" y="570547"/>
                    <a:pt x="251460" y="570547"/>
                  </a:cubicBezTo>
                  <a:cubicBezTo>
                    <a:pt x="251460" y="567690"/>
                    <a:pt x="251460" y="564833"/>
                    <a:pt x="251460" y="561975"/>
                  </a:cubicBezTo>
                  <a:cubicBezTo>
                    <a:pt x="198120" y="561975"/>
                    <a:pt x="143827" y="561975"/>
                    <a:pt x="90487" y="561975"/>
                  </a:cubicBezTo>
                  <a:close/>
                  <a:moveTo>
                    <a:pt x="37148" y="511493"/>
                  </a:moveTo>
                  <a:cubicBezTo>
                    <a:pt x="126683" y="511493"/>
                    <a:pt x="216218" y="511493"/>
                    <a:pt x="305753" y="511493"/>
                  </a:cubicBezTo>
                  <a:cubicBezTo>
                    <a:pt x="313373" y="509588"/>
                    <a:pt x="322898" y="510540"/>
                    <a:pt x="329566" y="517208"/>
                  </a:cubicBezTo>
                  <a:cubicBezTo>
                    <a:pt x="344806" y="521018"/>
                    <a:pt x="342900" y="533400"/>
                    <a:pt x="342900" y="544830"/>
                  </a:cubicBezTo>
                  <a:cubicBezTo>
                    <a:pt x="342900" y="636270"/>
                    <a:pt x="341948" y="727710"/>
                    <a:pt x="343853" y="820103"/>
                  </a:cubicBezTo>
                  <a:cubicBezTo>
                    <a:pt x="343853" y="844868"/>
                    <a:pt x="334328" y="852488"/>
                    <a:pt x="310516" y="852488"/>
                  </a:cubicBezTo>
                  <a:cubicBezTo>
                    <a:pt x="217170" y="851535"/>
                    <a:pt x="124778" y="852488"/>
                    <a:pt x="31433" y="852488"/>
                  </a:cubicBezTo>
                  <a:cubicBezTo>
                    <a:pt x="14288" y="852488"/>
                    <a:pt x="953" y="851535"/>
                    <a:pt x="953" y="829628"/>
                  </a:cubicBezTo>
                  <a:cubicBezTo>
                    <a:pt x="953" y="730568"/>
                    <a:pt x="953" y="631508"/>
                    <a:pt x="1906" y="532448"/>
                  </a:cubicBezTo>
                  <a:cubicBezTo>
                    <a:pt x="1906" y="527685"/>
                    <a:pt x="5716" y="523875"/>
                    <a:pt x="8573" y="519113"/>
                  </a:cubicBezTo>
                  <a:cubicBezTo>
                    <a:pt x="17145" y="511493"/>
                    <a:pt x="26670" y="511493"/>
                    <a:pt x="37148" y="511493"/>
                  </a:cubicBezTo>
                  <a:close/>
                  <a:moveTo>
                    <a:pt x="34290" y="176213"/>
                  </a:moveTo>
                  <a:cubicBezTo>
                    <a:pt x="26670" y="176213"/>
                    <a:pt x="24765" y="183833"/>
                    <a:pt x="24765" y="190501"/>
                  </a:cubicBezTo>
                  <a:cubicBezTo>
                    <a:pt x="23813" y="235268"/>
                    <a:pt x="24765" y="279083"/>
                    <a:pt x="24765" y="323851"/>
                  </a:cubicBezTo>
                  <a:cubicBezTo>
                    <a:pt x="25718" y="330518"/>
                    <a:pt x="26670" y="340043"/>
                    <a:pt x="37148" y="339091"/>
                  </a:cubicBezTo>
                  <a:cubicBezTo>
                    <a:pt x="47625" y="338138"/>
                    <a:pt x="46673" y="328613"/>
                    <a:pt x="46673" y="320993"/>
                  </a:cubicBezTo>
                  <a:cubicBezTo>
                    <a:pt x="46673" y="299086"/>
                    <a:pt x="46673" y="278131"/>
                    <a:pt x="46673" y="256223"/>
                  </a:cubicBezTo>
                  <a:cubicBezTo>
                    <a:pt x="46673" y="234316"/>
                    <a:pt x="46673" y="213361"/>
                    <a:pt x="45720" y="191453"/>
                  </a:cubicBezTo>
                  <a:cubicBezTo>
                    <a:pt x="45720" y="184786"/>
                    <a:pt x="44768" y="175261"/>
                    <a:pt x="34290" y="176213"/>
                  </a:cubicBezTo>
                  <a:close/>
                  <a:moveTo>
                    <a:pt x="124778" y="115253"/>
                  </a:moveTo>
                  <a:cubicBezTo>
                    <a:pt x="114300" y="115253"/>
                    <a:pt x="105728" y="123825"/>
                    <a:pt x="105728" y="134303"/>
                  </a:cubicBezTo>
                  <a:lnTo>
                    <a:pt x="105728" y="278131"/>
                  </a:lnTo>
                  <a:cubicBezTo>
                    <a:pt x="105728" y="288608"/>
                    <a:pt x="114300" y="297181"/>
                    <a:pt x="124778" y="297181"/>
                  </a:cubicBezTo>
                  <a:lnTo>
                    <a:pt x="232411" y="297181"/>
                  </a:lnTo>
                  <a:cubicBezTo>
                    <a:pt x="242888" y="297181"/>
                    <a:pt x="251461" y="288608"/>
                    <a:pt x="250508" y="278131"/>
                  </a:cubicBezTo>
                  <a:lnTo>
                    <a:pt x="250508" y="134303"/>
                  </a:lnTo>
                  <a:cubicBezTo>
                    <a:pt x="250508" y="123825"/>
                    <a:pt x="241936" y="115253"/>
                    <a:pt x="231458" y="115253"/>
                  </a:cubicBezTo>
                  <a:close/>
                  <a:moveTo>
                    <a:pt x="18098" y="0"/>
                  </a:moveTo>
                  <a:lnTo>
                    <a:pt x="325755" y="0"/>
                  </a:lnTo>
                  <a:cubicBezTo>
                    <a:pt x="336233" y="0"/>
                    <a:pt x="343853" y="8572"/>
                    <a:pt x="343853" y="18097"/>
                  </a:cubicBezTo>
                  <a:lnTo>
                    <a:pt x="343853" y="479108"/>
                  </a:lnTo>
                  <a:cubicBezTo>
                    <a:pt x="343853" y="489585"/>
                    <a:pt x="336233" y="497205"/>
                    <a:pt x="325755" y="497205"/>
                  </a:cubicBezTo>
                  <a:lnTo>
                    <a:pt x="18098" y="497205"/>
                  </a:lnTo>
                  <a:cubicBezTo>
                    <a:pt x="7620" y="497205"/>
                    <a:pt x="0" y="488633"/>
                    <a:pt x="0" y="479108"/>
                  </a:cubicBezTo>
                  <a:lnTo>
                    <a:pt x="0" y="18097"/>
                  </a:lnTo>
                  <a:cubicBezTo>
                    <a:pt x="0" y="7620"/>
                    <a:pt x="8573" y="0"/>
                    <a:pt x="18098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7" name="Freeform: Shape 3486">
              <a:extLst>
                <a:ext uri="{FF2B5EF4-FFF2-40B4-BE49-F238E27FC236}">
                  <a16:creationId xmlns:a16="http://schemas.microsoft.com/office/drawing/2014/main" id="{A522C59E-30A5-495A-817E-B922E73B79A0}"/>
                </a:ext>
              </a:extLst>
            </p:cNvPr>
            <p:cNvSpPr/>
            <p:nvPr/>
          </p:nvSpPr>
          <p:spPr>
            <a:xfrm>
              <a:off x="7639151" y="3317976"/>
              <a:ext cx="489117" cy="353217"/>
            </a:xfrm>
            <a:custGeom>
              <a:avLst/>
              <a:gdLst>
                <a:gd name="connsiteX0" fmla="*/ 744050 w 911912"/>
                <a:gd name="connsiteY0" fmla="*/ 236257 h 658539"/>
                <a:gd name="connsiteX1" fmla="*/ 719285 w 911912"/>
                <a:gd name="connsiteY1" fmla="*/ 263880 h 658539"/>
                <a:gd name="connsiteX2" fmla="*/ 747860 w 911912"/>
                <a:gd name="connsiteY2" fmla="*/ 288645 h 658539"/>
                <a:gd name="connsiteX3" fmla="*/ 772625 w 911912"/>
                <a:gd name="connsiteY3" fmla="*/ 260070 h 658539"/>
                <a:gd name="connsiteX4" fmla="*/ 744050 w 911912"/>
                <a:gd name="connsiteY4" fmla="*/ 236257 h 658539"/>
                <a:gd name="connsiteX5" fmla="*/ 775959 w 911912"/>
                <a:gd name="connsiteY5" fmla="*/ 1942 h 658539"/>
                <a:gd name="connsiteX6" fmla="*/ 792627 w 911912"/>
                <a:gd name="connsiteY6" fmla="*/ 2895 h 658539"/>
                <a:gd name="connsiteX7" fmla="*/ 802152 w 911912"/>
                <a:gd name="connsiteY7" fmla="*/ 32422 h 658539"/>
                <a:gd name="connsiteX8" fmla="*/ 775482 w 911912"/>
                <a:gd name="connsiteY8" fmla="*/ 91477 h 658539"/>
                <a:gd name="connsiteX9" fmla="*/ 791675 w 911912"/>
                <a:gd name="connsiteY9" fmla="*/ 133387 h 658539"/>
                <a:gd name="connsiteX10" fmla="*/ 839300 w 911912"/>
                <a:gd name="connsiteY10" fmla="*/ 119100 h 658539"/>
                <a:gd name="connsiteX11" fmla="*/ 865017 w 911912"/>
                <a:gd name="connsiteY11" fmla="*/ 59092 h 658539"/>
                <a:gd name="connsiteX12" fmla="*/ 892640 w 911912"/>
                <a:gd name="connsiteY12" fmla="*/ 45757 h 658539"/>
                <a:gd name="connsiteX13" fmla="*/ 902165 w 911912"/>
                <a:gd name="connsiteY13" fmla="*/ 74332 h 658539"/>
                <a:gd name="connsiteX14" fmla="*/ 886925 w 911912"/>
                <a:gd name="connsiteY14" fmla="*/ 109575 h 658539"/>
                <a:gd name="connsiteX15" fmla="*/ 897402 w 911912"/>
                <a:gd name="connsiteY15" fmla="*/ 171487 h 658539"/>
                <a:gd name="connsiteX16" fmla="*/ 909785 w 911912"/>
                <a:gd name="connsiteY16" fmla="*/ 216255 h 658539"/>
                <a:gd name="connsiteX17" fmla="*/ 849777 w 911912"/>
                <a:gd name="connsiteY17" fmla="*/ 368655 h 658539"/>
                <a:gd name="connsiteX18" fmla="*/ 722142 w 911912"/>
                <a:gd name="connsiteY18" fmla="*/ 420090 h 658539"/>
                <a:gd name="connsiteX19" fmla="*/ 686900 w 911912"/>
                <a:gd name="connsiteY19" fmla="*/ 444855 h 658539"/>
                <a:gd name="connsiteX20" fmla="*/ 684995 w 911912"/>
                <a:gd name="connsiteY20" fmla="*/ 460095 h 658539"/>
                <a:gd name="connsiteX21" fmla="*/ 548787 w 911912"/>
                <a:gd name="connsiteY21" fmla="*/ 522007 h 658539"/>
                <a:gd name="connsiteX22" fmla="*/ 441155 w 911912"/>
                <a:gd name="connsiteY22" fmla="*/ 472477 h 658539"/>
                <a:gd name="connsiteX23" fmla="*/ 372575 w 911912"/>
                <a:gd name="connsiteY23" fmla="*/ 499147 h 658539"/>
                <a:gd name="connsiteX24" fmla="*/ 334475 w 911912"/>
                <a:gd name="connsiteY24" fmla="*/ 569632 h 658539"/>
                <a:gd name="connsiteX25" fmla="*/ 164930 w 911912"/>
                <a:gd name="connsiteY25" fmla="*/ 655357 h 658539"/>
                <a:gd name="connsiteX26" fmla="*/ 19197 w 911912"/>
                <a:gd name="connsiteY26" fmla="*/ 626782 h 658539"/>
                <a:gd name="connsiteX27" fmla="*/ 147 w 911912"/>
                <a:gd name="connsiteY27" fmla="*/ 606780 h 658539"/>
                <a:gd name="connsiteX28" fmla="*/ 21102 w 911912"/>
                <a:gd name="connsiteY28" fmla="*/ 595350 h 658539"/>
                <a:gd name="connsiteX29" fmla="*/ 171597 w 911912"/>
                <a:gd name="connsiteY29" fmla="*/ 617257 h 658539"/>
                <a:gd name="connsiteX30" fmla="*/ 300185 w 911912"/>
                <a:gd name="connsiteY30" fmla="*/ 553440 h 658539"/>
                <a:gd name="connsiteX31" fmla="*/ 344952 w 911912"/>
                <a:gd name="connsiteY31" fmla="*/ 473430 h 658539"/>
                <a:gd name="connsiteX32" fmla="*/ 447822 w 911912"/>
                <a:gd name="connsiteY32" fmla="*/ 435330 h 658539"/>
                <a:gd name="connsiteX33" fmla="*/ 562122 w 911912"/>
                <a:gd name="connsiteY33" fmla="*/ 486765 h 658539"/>
                <a:gd name="connsiteX34" fmla="*/ 648800 w 911912"/>
                <a:gd name="connsiteY34" fmla="*/ 448665 h 658539"/>
                <a:gd name="connsiteX35" fmla="*/ 624987 w 911912"/>
                <a:gd name="connsiteY35" fmla="*/ 374370 h 658539"/>
                <a:gd name="connsiteX36" fmla="*/ 589745 w 911912"/>
                <a:gd name="connsiteY36" fmla="*/ 275310 h 658539"/>
                <a:gd name="connsiteX37" fmla="*/ 650705 w 911912"/>
                <a:gd name="connsiteY37" fmla="*/ 115290 h 658539"/>
                <a:gd name="connsiteX38" fmla="*/ 701187 w 911912"/>
                <a:gd name="connsiteY38" fmla="*/ 92430 h 658539"/>
                <a:gd name="connsiteX39" fmla="*/ 740240 w 911912"/>
                <a:gd name="connsiteY39" fmla="*/ 71475 h 658539"/>
                <a:gd name="connsiteX40" fmla="*/ 765005 w 911912"/>
                <a:gd name="connsiteY40" fmla="*/ 15277 h 658539"/>
                <a:gd name="connsiteX41" fmla="*/ 775959 w 911912"/>
                <a:gd name="connsiteY41" fmla="*/ 1942 h 65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911912" h="658539">
                  <a:moveTo>
                    <a:pt x="744050" y="236257"/>
                  </a:moveTo>
                  <a:cubicBezTo>
                    <a:pt x="726905" y="237210"/>
                    <a:pt x="718332" y="248640"/>
                    <a:pt x="719285" y="263880"/>
                  </a:cubicBezTo>
                  <a:cubicBezTo>
                    <a:pt x="721190" y="279120"/>
                    <a:pt x="732620" y="289597"/>
                    <a:pt x="747860" y="288645"/>
                  </a:cubicBezTo>
                  <a:cubicBezTo>
                    <a:pt x="764052" y="287692"/>
                    <a:pt x="771672" y="276262"/>
                    <a:pt x="772625" y="260070"/>
                  </a:cubicBezTo>
                  <a:cubicBezTo>
                    <a:pt x="769767" y="244830"/>
                    <a:pt x="761195" y="235305"/>
                    <a:pt x="744050" y="236257"/>
                  </a:cubicBezTo>
                  <a:close/>
                  <a:moveTo>
                    <a:pt x="775959" y="1942"/>
                  </a:moveTo>
                  <a:cubicBezTo>
                    <a:pt x="780483" y="-677"/>
                    <a:pt x="785960" y="-915"/>
                    <a:pt x="792627" y="2895"/>
                  </a:cubicBezTo>
                  <a:cubicBezTo>
                    <a:pt x="803105" y="8610"/>
                    <a:pt x="807867" y="19087"/>
                    <a:pt x="802152" y="32422"/>
                  </a:cubicBezTo>
                  <a:cubicBezTo>
                    <a:pt x="792627" y="52425"/>
                    <a:pt x="786912" y="73380"/>
                    <a:pt x="775482" y="91477"/>
                  </a:cubicBezTo>
                  <a:cubicBezTo>
                    <a:pt x="762147" y="114337"/>
                    <a:pt x="769767" y="126720"/>
                    <a:pt x="791675" y="133387"/>
                  </a:cubicBezTo>
                  <a:cubicBezTo>
                    <a:pt x="810725" y="139102"/>
                    <a:pt x="830727" y="150532"/>
                    <a:pt x="839300" y="119100"/>
                  </a:cubicBezTo>
                  <a:cubicBezTo>
                    <a:pt x="845015" y="98145"/>
                    <a:pt x="855492" y="79095"/>
                    <a:pt x="865017" y="59092"/>
                  </a:cubicBezTo>
                  <a:cubicBezTo>
                    <a:pt x="870732" y="47662"/>
                    <a:pt x="880257" y="40995"/>
                    <a:pt x="892640" y="45757"/>
                  </a:cubicBezTo>
                  <a:cubicBezTo>
                    <a:pt x="905975" y="51472"/>
                    <a:pt x="906927" y="62902"/>
                    <a:pt x="902165" y="74332"/>
                  </a:cubicBezTo>
                  <a:cubicBezTo>
                    <a:pt x="897402" y="85762"/>
                    <a:pt x="891687" y="97192"/>
                    <a:pt x="886925" y="109575"/>
                  </a:cubicBezTo>
                  <a:cubicBezTo>
                    <a:pt x="877400" y="132435"/>
                    <a:pt x="856445" y="155295"/>
                    <a:pt x="897402" y="171487"/>
                  </a:cubicBezTo>
                  <a:cubicBezTo>
                    <a:pt x="911690" y="177202"/>
                    <a:pt x="914547" y="199110"/>
                    <a:pt x="909785" y="216255"/>
                  </a:cubicBezTo>
                  <a:cubicBezTo>
                    <a:pt x="895497" y="268642"/>
                    <a:pt x="878352" y="321030"/>
                    <a:pt x="849777" y="368655"/>
                  </a:cubicBezTo>
                  <a:cubicBezTo>
                    <a:pt x="820250" y="417232"/>
                    <a:pt x="776435" y="434377"/>
                    <a:pt x="722142" y="420090"/>
                  </a:cubicBezTo>
                  <a:cubicBezTo>
                    <a:pt x="694520" y="412470"/>
                    <a:pt x="688805" y="421995"/>
                    <a:pt x="686900" y="444855"/>
                  </a:cubicBezTo>
                  <a:cubicBezTo>
                    <a:pt x="686900" y="449617"/>
                    <a:pt x="685947" y="455332"/>
                    <a:pt x="684995" y="460095"/>
                  </a:cubicBezTo>
                  <a:cubicBezTo>
                    <a:pt x="665945" y="542962"/>
                    <a:pt x="624035" y="562012"/>
                    <a:pt x="548787" y="522007"/>
                  </a:cubicBezTo>
                  <a:cubicBezTo>
                    <a:pt x="514497" y="502957"/>
                    <a:pt x="480207" y="482955"/>
                    <a:pt x="441155" y="472477"/>
                  </a:cubicBezTo>
                  <a:cubicBezTo>
                    <a:pt x="410675" y="463905"/>
                    <a:pt x="388767" y="472477"/>
                    <a:pt x="372575" y="499147"/>
                  </a:cubicBezTo>
                  <a:cubicBezTo>
                    <a:pt x="359240" y="522007"/>
                    <a:pt x="346857" y="545820"/>
                    <a:pt x="334475" y="569632"/>
                  </a:cubicBezTo>
                  <a:cubicBezTo>
                    <a:pt x="297327" y="640117"/>
                    <a:pt x="243987" y="668692"/>
                    <a:pt x="164930" y="655357"/>
                  </a:cubicBezTo>
                  <a:cubicBezTo>
                    <a:pt x="116352" y="647737"/>
                    <a:pt x="67775" y="636307"/>
                    <a:pt x="19197" y="626782"/>
                  </a:cubicBezTo>
                  <a:cubicBezTo>
                    <a:pt x="15387" y="618210"/>
                    <a:pt x="-1758" y="621067"/>
                    <a:pt x="147" y="606780"/>
                  </a:cubicBezTo>
                  <a:cubicBezTo>
                    <a:pt x="2052" y="596302"/>
                    <a:pt x="13482" y="598207"/>
                    <a:pt x="21102" y="595350"/>
                  </a:cubicBezTo>
                  <a:cubicBezTo>
                    <a:pt x="72537" y="591540"/>
                    <a:pt x="121115" y="611542"/>
                    <a:pt x="171597" y="617257"/>
                  </a:cubicBezTo>
                  <a:cubicBezTo>
                    <a:pt x="236367" y="624877"/>
                    <a:pt x="268752" y="609637"/>
                    <a:pt x="300185" y="553440"/>
                  </a:cubicBezTo>
                  <a:cubicBezTo>
                    <a:pt x="315425" y="526770"/>
                    <a:pt x="328760" y="499147"/>
                    <a:pt x="344952" y="473430"/>
                  </a:cubicBezTo>
                  <a:cubicBezTo>
                    <a:pt x="369717" y="436282"/>
                    <a:pt x="404007" y="424852"/>
                    <a:pt x="447822" y="435330"/>
                  </a:cubicBezTo>
                  <a:cubicBezTo>
                    <a:pt x="489732" y="444855"/>
                    <a:pt x="525927" y="466762"/>
                    <a:pt x="562122" y="486765"/>
                  </a:cubicBezTo>
                  <a:cubicBezTo>
                    <a:pt x="619272" y="518197"/>
                    <a:pt x="632607" y="511530"/>
                    <a:pt x="648800" y="448665"/>
                  </a:cubicBezTo>
                  <a:cubicBezTo>
                    <a:pt x="657372" y="418185"/>
                    <a:pt x="656420" y="395325"/>
                    <a:pt x="624987" y="374370"/>
                  </a:cubicBezTo>
                  <a:cubicBezTo>
                    <a:pt x="591650" y="352462"/>
                    <a:pt x="583077" y="312457"/>
                    <a:pt x="589745" y="275310"/>
                  </a:cubicBezTo>
                  <a:cubicBezTo>
                    <a:pt x="600222" y="219112"/>
                    <a:pt x="624035" y="165772"/>
                    <a:pt x="650705" y="115290"/>
                  </a:cubicBezTo>
                  <a:cubicBezTo>
                    <a:pt x="662135" y="94335"/>
                    <a:pt x="680232" y="84810"/>
                    <a:pt x="701187" y="92430"/>
                  </a:cubicBezTo>
                  <a:cubicBezTo>
                    <a:pt x="725000" y="101955"/>
                    <a:pt x="732620" y="89572"/>
                    <a:pt x="740240" y="71475"/>
                  </a:cubicBezTo>
                  <a:cubicBezTo>
                    <a:pt x="747860" y="52425"/>
                    <a:pt x="756432" y="34327"/>
                    <a:pt x="765005" y="15277"/>
                  </a:cubicBezTo>
                  <a:cubicBezTo>
                    <a:pt x="767863" y="9562"/>
                    <a:pt x="771435" y="4562"/>
                    <a:pt x="775959" y="1942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8" name="Freeform: Shape 3487">
              <a:extLst>
                <a:ext uri="{FF2B5EF4-FFF2-40B4-BE49-F238E27FC236}">
                  <a16:creationId xmlns:a16="http://schemas.microsoft.com/office/drawing/2014/main" id="{18CD8E2D-6D0B-423D-A7B5-A1A1DF655FFF}"/>
                </a:ext>
              </a:extLst>
            </p:cNvPr>
            <p:cNvSpPr/>
            <p:nvPr/>
          </p:nvSpPr>
          <p:spPr>
            <a:xfrm>
              <a:off x="10582940" y="5319187"/>
              <a:ext cx="527283" cy="336674"/>
            </a:xfrm>
            <a:custGeom>
              <a:avLst/>
              <a:gdLst>
                <a:gd name="connsiteX0" fmla="*/ 181928 w 983069"/>
                <a:gd name="connsiteY0" fmla="*/ 557212 h 627697"/>
                <a:gd name="connsiteX1" fmla="*/ 183833 w 983069"/>
                <a:gd name="connsiteY1" fmla="*/ 562927 h 627697"/>
                <a:gd name="connsiteX2" fmla="*/ 442913 w 983069"/>
                <a:gd name="connsiteY2" fmla="*/ 562927 h 627697"/>
                <a:gd name="connsiteX3" fmla="*/ 442913 w 983069"/>
                <a:gd name="connsiteY3" fmla="*/ 557212 h 627697"/>
                <a:gd name="connsiteX4" fmla="*/ 181928 w 983069"/>
                <a:gd name="connsiteY4" fmla="*/ 557212 h 627697"/>
                <a:gd name="connsiteX5" fmla="*/ 741998 w 983069"/>
                <a:gd name="connsiteY5" fmla="*/ 529590 h 627697"/>
                <a:gd name="connsiteX6" fmla="*/ 719138 w 983069"/>
                <a:gd name="connsiteY6" fmla="*/ 550545 h 627697"/>
                <a:gd name="connsiteX7" fmla="*/ 739140 w 983069"/>
                <a:gd name="connsiteY7" fmla="*/ 573405 h 627697"/>
                <a:gd name="connsiteX8" fmla="*/ 762953 w 983069"/>
                <a:gd name="connsiteY8" fmla="*/ 553403 h 627697"/>
                <a:gd name="connsiteX9" fmla="*/ 741998 w 983069"/>
                <a:gd name="connsiteY9" fmla="*/ 529590 h 627697"/>
                <a:gd name="connsiteX10" fmla="*/ 160973 w 983069"/>
                <a:gd name="connsiteY10" fmla="*/ 504825 h 627697"/>
                <a:gd name="connsiteX11" fmla="*/ 790575 w 983069"/>
                <a:gd name="connsiteY11" fmla="*/ 504825 h 627697"/>
                <a:gd name="connsiteX12" fmla="*/ 805815 w 983069"/>
                <a:gd name="connsiteY12" fmla="*/ 520065 h 627697"/>
                <a:gd name="connsiteX13" fmla="*/ 805815 w 983069"/>
                <a:gd name="connsiteY13" fmla="*/ 612457 h 627697"/>
                <a:gd name="connsiteX14" fmla="*/ 790575 w 983069"/>
                <a:gd name="connsiteY14" fmla="*/ 627697 h 627697"/>
                <a:gd name="connsiteX15" fmla="*/ 160973 w 983069"/>
                <a:gd name="connsiteY15" fmla="*/ 627697 h 627697"/>
                <a:gd name="connsiteX16" fmla="*/ 145733 w 983069"/>
                <a:gd name="connsiteY16" fmla="*/ 612457 h 627697"/>
                <a:gd name="connsiteX17" fmla="*/ 145733 w 983069"/>
                <a:gd name="connsiteY17" fmla="*/ 520065 h 627697"/>
                <a:gd name="connsiteX18" fmla="*/ 160973 w 983069"/>
                <a:gd name="connsiteY18" fmla="*/ 504825 h 627697"/>
                <a:gd name="connsiteX19" fmla="*/ 382905 w 983069"/>
                <a:gd name="connsiteY19" fmla="*/ 382904 h 627697"/>
                <a:gd name="connsiteX20" fmla="*/ 596265 w 983069"/>
                <a:gd name="connsiteY20" fmla="*/ 382904 h 627697"/>
                <a:gd name="connsiteX21" fmla="*/ 620078 w 983069"/>
                <a:gd name="connsiteY21" fmla="*/ 403859 h 627697"/>
                <a:gd name="connsiteX22" fmla="*/ 597218 w 983069"/>
                <a:gd name="connsiteY22" fmla="*/ 421004 h 627697"/>
                <a:gd name="connsiteX23" fmla="*/ 490538 w 983069"/>
                <a:gd name="connsiteY23" fmla="*/ 421004 h 627697"/>
                <a:gd name="connsiteX24" fmla="*/ 383858 w 983069"/>
                <a:gd name="connsiteY24" fmla="*/ 421004 h 627697"/>
                <a:gd name="connsiteX25" fmla="*/ 361950 w 983069"/>
                <a:gd name="connsiteY25" fmla="*/ 401954 h 627697"/>
                <a:gd name="connsiteX26" fmla="*/ 382905 w 983069"/>
                <a:gd name="connsiteY26" fmla="*/ 382904 h 627697"/>
                <a:gd name="connsiteX27" fmla="*/ 880111 w 983069"/>
                <a:gd name="connsiteY27" fmla="*/ 159065 h 627697"/>
                <a:gd name="connsiteX28" fmla="*/ 804863 w 983069"/>
                <a:gd name="connsiteY28" fmla="*/ 234313 h 627697"/>
                <a:gd name="connsiteX29" fmla="*/ 882016 w 983069"/>
                <a:gd name="connsiteY29" fmla="*/ 311465 h 627697"/>
                <a:gd name="connsiteX30" fmla="*/ 954406 w 983069"/>
                <a:gd name="connsiteY30" fmla="*/ 233361 h 627697"/>
                <a:gd name="connsiteX31" fmla="*/ 880111 w 983069"/>
                <a:gd name="connsiteY31" fmla="*/ 159065 h 627697"/>
                <a:gd name="connsiteX32" fmla="*/ 104776 w 983069"/>
                <a:gd name="connsiteY32" fmla="*/ 158115 h 627697"/>
                <a:gd name="connsiteX33" fmla="*/ 26671 w 983069"/>
                <a:gd name="connsiteY33" fmla="*/ 231457 h 627697"/>
                <a:gd name="connsiteX34" fmla="*/ 99061 w 983069"/>
                <a:gd name="connsiteY34" fmla="*/ 310515 h 627697"/>
                <a:gd name="connsiteX35" fmla="*/ 178118 w 983069"/>
                <a:gd name="connsiteY35" fmla="*/ 234315 h 627697"/>
                <a:gd name="connsiteX36" fmla="*/ 104776 w 983069"/>
                <a:gd name="connsiteY36" fmla="*/ 158115 h 627697"/>
                <a:gd name="connsiteX37" fmla="*/ 802006 w 983069"/>
                <a:gd name="connsiteY37" fmla="*/ 123823 h 627697"/>
                <a:gd name="connsiteX38" fmla="*/ 959168 w 983069"/>
                <a:gd name="connsiteY38" fmla="*/ 123823 h 627697"/>
                <a:gd name="connsiteX39" fmla="*/ 982981 w 983069"/>
                <a:gd name="connsiteY39" fmla="*/ 148588 h 627697"/>
                <a:gd name="connsiteX40" fmla="*/ 982981 w 983069"/>
                <a:gd name="connsiteY40" fmla="*/ 274318 h 627697"/>
                <a:gd name="connsiteX41" fmla="*/ 982981 w 983069"/>
                <a:gd name="connsiteY41" fmla="*/ 397190 h 627697"/>
                <a:gd name="connsiteX42" fmla="*/ 959168 w 983069"/>
                <a:gd name="connsiteY42" fmla="*/ 421956 h 627697"/>
                <a:gd name="connsiteX43" fmla="*/ 798196 w 983069"/>
                <a:gd name="connsiteY43" fmla="*/ 421956 h 627697"/>
                <a:gd name="connsiteX44" fmla="*/ 776288 w 983069"/>
                <a:gd name="connsiteY44" fmla="*/ 399096 h 627697"/>
                <a:gd name="connsiteX45" fmla="*/ 776288 w 983069"/>
                <a:gd name="connsiteY45" fmla="*/ 146683 h 627697"/>
                <a:gd name="connsiteX46" fmla="*/ 802006 w 983069"/>
                <a:gd name="connsiteY46" fmla="*/ 123823 h 627697"/>
                <a:gd name="connsiteX47" fmla="*/ 29528 w 983069"/>
                <a:gd name="connsiteY47" fmla="*/ 120967 h 627697"/>
                <a:gd name="connsiteX48" fmla="*/ 178118 w 983069"/>
                <a:gd name="connsiteY48" fmla="*/ 120967 h 627697"/>
                <a:gd name="connsiteX49" fmla="*/ 206693 w 983069"/>
                <a:gd name="connsiteY49" fmla="*/ 149542 h 627697"/>
                <a:gd name="connsiteX50" fmla="*/ 205740 w 983069"/>
                <a:gd name="connsiteY50" fmla="*/ 273367 h 627697"/>
                <a:gd name="connsiteX51" fmla="*/ 205740 w 983069"/>
                <a:gd name="connsiteY51" fmla="*/ 391477 h 627697"/>
                <a:gd name="connsiteX52" fmla="*/ 178118 w 983069"/>
                <a:gd name="connsiteY52" fmla="*/ 421004 h 627697"/>
                <a:gd name="connsiteX53" fmla="*/ 25718 w 983069"/>
                <a:gd name="connsiteY53" fmla="*/ 421004 h 627697"/>
                <a:gd name="connsiteX54" fmla="*/ 0 w 983069"/>
                <a:gd name="connsiteY54" fmla="*/ 393382 h 627697"/>
                <a:gd name="connsiteX55" fmla="*/ 0 w 983069"/>
                <a:gd name="connsiteY55" fmla="*/ 148590 h 627697"/>
                <a:gd name="connsiteX56" fmla="*/ 29528 w 983069"/>
                <a:gd name="connsiteY56" fmla="*/ 120967 h 627697"/>
                <a:gd name="connsiteX57" fmla="*/ 279083 w 983069"/>
                <a:gd name="connsiteY57" fmla="*/ 17144 h 627697"/>
                <a:gd name="connsiteX58" fmla="*/ 252413 w 983069"/>
                <a:gd name="connsiteY58" fmla="*/ 42862 h 627697"/>
                <a:gd name="connsiteX59" fmla="*/ 252413 w 983069"/>
                <a:gd name="connsiteY59" fmla="*/ 291464 h 627697"/>
                <a:gd name="connsiteX60" fmla="*/ 280988 w 983069"/>
                <a:gd name="connsiteY60" fmla="*/ 320039 h 627697"/>
                <a:gd name="connsiteX61" fmla="*/ 491491 w 983069"/>
                <a:gd name="connsiteY61" fmla="*/ 320039 h 627697"/>
                <a:gd name="connsiteX62" fmla="*/ 701993 w 983069"/>
                <a:gd name="connsiteY62" fmla="*/ 320039 h 627697"/>
                <a:gd name="connsiteX63" fmla="*/ 730568 w 983069"/>
                <a:gd name="connsiteY63" fmla="*/ 292416 h 627697"/>
                <a:gd name="connsiteX64" fmla="*/ 730568 w 983069"/>
                <a:gd name="connsiteY64" fmla="*/ 43814 h 627697"/>
                <a:gd name="connsiteX65" fmla="*/ 703898 w 983069"/>
                <a:gd name="connsiteY65" fmla="*/ 17144 h 627697"/>
                <a:gd name="connsiteX66" fmla="*/ 279083 w 983069"/>
                <a:gd name="connsiteY66" fmla="*/ 17144 h 627697"/>
                <a:gd name="connsiteX67" fmla="*/ 261938 w 983069"/>
                <a:gd name="connsiteY67" fmla="*/ 0 h 627697"/>
                <a:gd name="connsiteX68" fmla="*/ 721043 w 983069"/>
                <a:gd name="connsiteY68" fmla="*/ 0 h 627697"/>
                <a:gd name="connsiteX69" fmla="*/ 752475 w 983069"/>
                <a:gd name="connsiteY69" fmla="*/ 33338 h 627697"/>
                <a:gd name="connsiteX70" fmla="*/ 752475 w 983069"/>
                <a:gd name="connsiteY70" fmla="*/ 335280 h 627697"/>
                <a:gd name="connsiteX71" fmla="*/ 720091 w 983069"/>
                <a:gd name="connsiteY71" fmla="*/ 368617 h 627697"/>
                <a:gd name="connsiteX72" fmla="*/ 491491 w 983069"/>
                <a:gd name="connsiteY72" fmla="*/ 367665 h 627697"/>
                <a:gd name="connsiteX73" fmla="*/ 265748 w 983069"/>
                <a:gd name="connsiteY73" fmla="*/ 367665 h 627697"/>
                <a:gd name="connsiteX74" fmla="*/ 229553 w 983069"/>
                <a:gd name="connsiteY74" fmla="*/ 334328 h 627697"/>
                <a:gd name="connsiteX75" fmla="*/ 229553 w 983069"/>
                <a:gd name="connsiteY75" fmla="*/ 32385 h 627697"/>
                <a:gd name="connsiteX76" fmla="*/ 261938 w 983069"/>
                <a:gd name="connsiteY76" fmla="*/ 0 h 627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83069" h="627697">
                  <a:moveTo>
                    <a:pt x="181928" y="557212"/>
                  </a:moveTo>
                  <a:cubicBezTo>
                    <a:pt x="181928" y="559117"/>
                    <a:pt x="182881" y="561022"/>
                    <a:pt x="183833" y="562927"/>
                  </a:cubicBezTo>
                  <a:cubicBezTo>
                    <a:pt x="269558" y="562927"/>
                    <a:pt x="356236" y="562927"/>
                    <a:pt x="442913" y="562927"/>
                  </a:cubicBezTo>
                  <a:cubicBezTo>
                    <a:pt x="442913" y="561022"/>
                    <a:pt x="442913" y="559117"/>
                    <a:pt x="442913" y="557212"/>
                  </a:cubicBezTo>
                  <a:cubicBezTo>
                    <a:pt x="355283" y="557212"/>
                    <a:pt x="268606" y="557212"/>
                    <a:pt x="181928" y="557212"/>
                  </a:cubicBezTo>
                  <a:close/>
                  <a:moveTo>
                    <a:pt x="741998" y="529590"/>
                  </a:moveTo>
                  <a:cubicBezTo>
                    <a:pt x="729615" y="529590"/>
                    <a:pt x="719138" y="537210"/>
                    <a:pt x="719138" y="550545"/>
                  </a:cubicBezTo>
                  <a:cubicBezTo>
                    <a:pt x="718186" y="563880"/>
                    <a:pt x="725805" y="572453"/>
                    <a:pt x="739140" y="573405"/>
                  </a:cubicBezTo>
                  <a:cubicBezTo>
                    <a:pt x="753428" y="574357"/>
                    <a:pt x="760096" y="565785"/>
                    <a:pt x="762953" y="553403"/>
                  </a:cubicBezTo>
                  <a:cubicBezTo>
                    <a:pt x="762000" y="540067"/>
                    <a:pt x="755333" y="530542"/>
                    <a:pt x="741998" y="529590"/>
                  </a:cubicBezTo>
                  <a:close/>
                  <a:moveTo>
                    <a:pt x="160973" y="504825"/>
                  </a:moveTo>
                  <a:lnTo>
                    <a:pt x="790575" y="504825"/>
                  </a:lnTo>
                  <a:cubicBezTo>
                    <a:pt x="799148" y="504825"/>
                    <a:pt x="805815" y="511492"/>
                    <a:pt x="805815" y="520065"/>
                  </a:cubicBezTo>
                  <a:lnTo>
                    <a:pt x="805815" y="612457"/>
                  </a:lnTo>
                  <a:cubicBezTo>
                    <a:pt x="805815" y="620078"/>
                    <a:pt x="799148" y="627697"/>
                    <a:pt x="790575" y="627697"/>
                  </a:cubicBezTo>
                  <a:lnTo>
                    <a:pt x="160973" y="627697"/>
                  </a:lnTo>
                  <a:cubicBezTo>
                    <a:pt x="152400" y="627697"/>
                    <a:pt x="145733" y="621030"/>
                    <a:pt x="145733" y="612457"/>
                  </a:cubicBezTo>
                  <a:lnTo>
                    <a:pt x="145733" y="520065"/>
                  </a:lnTo>
                  <a:cubicBezTo>
                    <a:pt x="145733" y="511492"/>
                    <a:pt x="152400" y="504825"/>
                    <a:pt x="160973" y="504825"/>
                  </a:cubicBezTo>
                  <a:close/>
                  <a:moveTo>
                    <a:pt x="382905" y="382904"/>
                  </a:moveTo>
                  <a:cubicBezTo>
                    <a:pt x="454343" y="382904"/>
                    <a:pt x="524828" y="382904"/>
                    <a:pt x="596265" y="382904"/>
                  </a:cubicBezTo>
                  <a:cubicBezTo>
                    <a:pt x="611505" y="382904"/>
                    <a:pt x="620078" y="386714"/>
                    <a:pt x="620078" y="403859"/>
                  </a:cubicBezTo>
                  <a:cubicBezTo>
                    <a:pt x="620078" y="421957"/>
                    <a:pt x="608648" y="421004"/>
                    <a:pt x="597218" y="421004"/>
                  </a:cubicBezTo>
                  <a:cubicBezTo>
                    <a:pt x="561023" y="421004"/>
                    <a:pt x="525780" y="421004"/>
                    <a:pt x="490538" y="421004"/>
                  </a:cubicBezTo>
                  <a:cubicBezTo>
                    <a:pt x="455295" y="421004"/>
                    <a:pt x="419100" y="421004"/>
                    <a:pt x="383858" y="421004"/>
                  </a:cubicBezTo>
                  <a:cubicBezTo>
                    <a:pt x="370523" y="421004"/>
                    <a:pt x="361950" y="418147"/>
                    <a:pt x="361950" y="401954"/>
                  </a:cubicBezTo>
                  <a:cubicBezTo>
                    <a:pt x="361950" y="386714"/>
                    <a:pt x="369570" y="382904"/>
                    <a:pt x="382905" y="382904"/>
                  </a:cubicBezTo>
                  <a:close/>
                  <a:moveTo>
                    <a:pt x="880111" y="159065"/>
                  </a:moveTo>
                  <a:cubicBezTo>
                    <a:pt x="838201" y="160018"/>
                    <a:pt x="804863" y="192403"/>
                    <a:pt x="804863" y="234313"/>
                  </a:cubicBezTo>
                  <a:cubicBezTo>
                    <a:pt x="804863" y="277176"/>
                    <a:pt x="840106" y="312418"/>
                    <a:pt x="882016" y="311465"/>
                  </a:cubicBezTo>
                  <a:cubicBezTo>
                    <a:pt x="922021" y="309561"/>
                    <a:pt x="955358" y="274318"/>
                    <a:pt x="954406" y="233361"/>
                  </a:cubicBezTo>
                  <a:cubicBezTo>
                    <a:pt x="953453" y="190498"/>
                    <a:pt x="921068" y="158113"/>
                    <a:pt x="880111" y="159065"/>
                  </a:cubicBezTo>
                  <a:close/>
                  <a:moveTo>
                    <a:pt x="104776" y="158115"/>
                  </a:moveTo>
                  <a:cubicBezTo>
                    <a:pt x="63818" y="157162"/>
                    <a:pt x="28576" y="190500"/>
                    <a:pt x="26671" y="231457"/>
                  </a:cubicBezTo>
                  <a:cubicBezTo>
                    <a:pt x="24766" y="270510"/>
                    <a:pt x="60008" y="308610"/>
                    <a:pt x="99061" y="310515"/>
                  </a:cubicBezTo>
                  <a:cubicBezTo>
                    <a:pt x="140018" y="312420"/>
                    <a:pt x="177166" y="277177"/>
                    <a:pt x="178118" y="234315"/>
                  </a:cubicBezTo>
                  <a:cubicBezTo>
                    <a:pt x="179071" y="192405"/>
                    <a:pt x="146686" y="159067"/>
                    <a:pt x="104776" y="158115"/>
                  </a:cubicBezTo>
                  <a:close/>
                  <a:moveTo>
                    <a:pt x="802006" y="123823"/>
                  </a:moveTo>
                  <a:cubicBezTo>
                    <a:pt x="854393" y="124776"/>
                    <a:pt x="906781" y="124776"/>
                    <a:pt x="959168" y="123823"/>
                  </a:cubicBezTo>
                  <a:cubicBezTo>
                    <a:pt x="977266" y="123823"/>
                    <a:pt x="983933" y="130490"/>
                    <a:pt x="982981" y="148588"/>
                  </a:cubicBezTo>
                  <a:cubicBezTo>
                    <a:pt x="982028" y="189546"/>
                    <a:pt x="982981" y="231456"/>
                    <a:pt x="982981" y="274318"/>
                  </a:cubicBezTo>
                  <a:cubicBezTo>
                    <a:pt x="982981" y="315276"/>
                    <a:pt x="982028" y="356233"/>
                    <a:pt x="982981" y="397190"/>
                  </a:cubicBezTo>
                  <a:cubicBezTo>
                    <a:pt x="982981" y="415288"/>
                    <a:pt x="977266" y="421956"/>
                    <a:pt x="959168" y="421956"/>
                  </a:cubicBezTo>
                  <a:cubicBezTo>
                    <a:pt x="905828" y="421003"/>
                    <a:pt x="851536" y="421003"/>
                    <a:pt x="798196" y="421956"/>
                  </a:cubicBezTo>
                  <a:cubicBezTo>
                    <a:pt x="781051" y="421956"/>
                    <a:pt x="776288" y="415288"/>
                    <a:pt x="776288" y="399096"/>
                  </a:cubicBezTo>
                  <a:cubicBezTo>
                    <a:pt x="777241" y="315276"/>
                    <a:pt x="777241" y="230503"/>
                    <a:pt x="776288" y="146683"/>
                  </a:cubicBezTo>
                  <a:cubicBezTo>
                    <a:pt x="776288" y="126681"/>
                    <a:pt x="784861" y="122871"/>
                    <a:pt x="802006" y="123823"/>
                  </a:cubicBezTo>
                  <a:close/>
                  <a:moveTo>
                    <a:pt x="29528" y="120967"/>
                  </a:moveTo>
                  <a:cubicBezTo>
                    <a:pt x="79058" y="121919"/>
                    <a:pt x="128588" y="121919"/>
                    <a:pt x="178118" y="120967"/>
                  </a:cubicBezTo>
                  <a:cubicBezTo>
                    <a:pt x="200978" y="120015"/>
                    <a:pt x="206693" y="129540"/>
                    <a:pt x="206693" y="149542"/>
                  </a:cubicBezTo>
                  <a:cubicBezTo>
                    <a:pt x="205740" y="192404"/>
                    <a:pt x="206693" y="233362"/>
                    <a:pt x="205740" y="273367"/>
                  </a:cubicBezTo>
                  <a:cubicBezTo>
                    <a:pt x="205740" y="312419"/>
                    <a:pt x="204788" y="352425"/>
                    <a:pt x="205740" y="391477"/>
                  </a:cubicBezTo>
                  <a:cubicBezTo>
                    <a:pt x="206693" y="412432"/>
                    <a:pt x="200978" y="421957"/>
                    <a:pt x="178118" y="421004"/>
                  </a:cubicBezTo>
                  <a:cubicBezTo>
                    <a:pt x="127635" y="420052"/>
                    <a:pt x="76200" y="420052"/>
                    <a:pt x="25718" y="421004"/>
                  </a:cubicBezTo>
                  <a:cubicBezTo>
                    <a:pt x="4763" y="421004"/>
                    <a:pt x="0" y="412432"/>
                    <a:pt x="0" y="393382"/>
                  </a:cubicBezTo>
                  <a:cubicBezTo>
                    <a:pt x="953" y="311467"/>
                    <a:pt x="953" y="230504"/>
                    <a:pt x="0" y="148590"/>
                  </a:cubicBezTo>
                  <a:cubicBezTo>
                    <a:pt x="0" y="125729"/>
                    <a:pt x="9525" y="120967"/>
                    <a:pt x="29528" y="120967"/>
                  </a:cubicBezTo>
                  <a:close/>
                  <a:moveTo>
                    <a:pt x="279083" y="17144"/>
                  </a:moveTo>
                  <a:cubicBezTo>
                    <a:pt x="260033" y="17144"/>
                    <a:pt x="252413" y="21907"/>
                    <a:pt x="252413" y="42862"/>
                  </a:cubicBezTo>
                  <a:cubicBezTo>
                    <a:pt x="253366" y="125729"/>
                    <a:pt x="253366" y="208597"/>
                    <a:pt x="252413" y="291464"/>
                  </a:cubicBezTo>
                  <a:cubicBezTo>
                    <a:pt x="252413" y="314324"/>
                    <a:pt x="260033" y="320039"/>
                    <a:pt x="280988" y="320039"/>
                  </a:cubicBezTo>
                  <a:cubicBezTo>
                    <a:pt x="351473" y="319087"/>
                    <a:pt x="421006" y="320039"/>
                    <a:pt x="491491" y="320039"/>
                  </a:cubicBezTo>
                  <a:cubicBezTo>
                    <a:pt x="561023" y="320039"/>
                    <a:pt x="631508" y="319087"/>
                    <a:pt x="701993" y="320039"/>
                  </a:cubicBezTo>
                  <a:cubicBezTo>
                    <a:pt x="722948" y="320991"/>
                    <a:pt x="730568" y="315277"/>
                    <a:pt x="730568" y="292416"/>
                  </a:cubicBezTo>
                  <a:cubicBezTo>
                    <a:pt x="729616" y="209549"/>
                    <a:pt x="729616" y="126682"/>
                    <a:pt x="730568" y="43814"/>
                  </a:cubicBezTo>
                  <a:cubicBezTo>
                    <a:pt x="730568" y="23812"/>
                    <a:pt x="723901" y="17144"/>
                    <a:pt x="703898" y="17144"/>
                  </a:cubicBezTo>
                  <a:cubicBezTo>
                    <a:pt x="561976" y="18097"/>
                    <a:pt x="421006" y="18097"/>
                    <a:pt x="279083" y="17144"/>
                  </a:cubicBezTo>
                  <a:close/>
                  <a:moveTo>
                    <a:pt x="261938" y="0"/>
                  </a:moveTo>
                  <a:cubicBezTo>
                    <a:pt x="415291" y="953"/>
                    <a:pt x="567691" y="953"/>
                    <a:pt x="721043" y="0"/>
                  </a:cubicBezTo>
                  <a:cubicBezTo>
                    <a:pt x="746761" y="0"/>
                    <a:pt x="753428" y="8572"/>
                    <a:pt x="752475" y="33338"/>
                  </a:cubicBezTo>
                  <a:cubicBezTo>
                    <a:pt x="751523" y="134303"/>
                    <a:pt x="751523" y="235267"/>
                    <a:pt x="752475" y="335280"/>
                  </a:cubicBezTo>
                  <a:cubicBezTo>
                    <a:pt x="752475" y="360045"/>
                    <a:pt x="745808" y="368617"/>
                    <a:pt x="720091" y="368617"/>
                  </a:cubicBezTo>
                  <a:cubicBezTo>
                    <a:pt x="644843" y="366713"/>
                    <a:pt x="567691" y="367665"/>
                    <a:pt x="491491" y="367665"/>
                  </a:cubicBezTo>
                  <a:cubicBezTo>
                    <a:pt x="416243" y="367665"/>
                    <a:pt x="340996" y="366713"/>
                    <a:pt x="265748" y="367665"/>
                  </a:cubicBezTo>
                  <a:cubicBezTo>
                    <a:pt x="240983" y="367665"/>
                    <a:pt x="229553" y="362903"/>
                    <a:pt x="229553" y="334328"/>
                  </a:cubicBezTo>
                  <a:cubicBezTo>
                    <a:pt x="231458" y="233363"/>
                    <a:pt x="230506" y="132397"/>
                    <a:pt x="229553" y="32385"/>
                  </a:cubicBezTo>
                  <a:cubicBezTo>
                    <a:pt x="229553" y="7620"/>
                    <a:pt x="237173" y="0"/>
                    <a:pt x="261938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9" name="Freeform: Shape 3488">
              <a:extLst>
                <a:ext uri="{FF2B5EF4-FFF2-40B4-BE49-F238E27FC236}">
                  <a16:creationId xmlns:a16="http://schemas.microsoft.com/office/drawing/2014/main" id="{4B111781-443E-4143-91BC-E31BFE2AFEE0}"/>
                </a:ext>
              </a:extLst>
            </p:cNvPr>
            <p:cNvSpPr/>
            <p:nvPr/>
          </p:nvSpPr>
          <p:spPr>
            <a:xfrm>
              <a:off x="10597368" y="4370876"/>
              <a:ext cx="483810" cy="292804"/>
            </a:xfrm>
            <a:custGeom>
              <a:avLst/>
              <a:gdLst>
                <a:gd name="connsiteX0" fmla="*/ 435888 w 902018"/>
                <a:gd name="connsiteY0" fmla="*/ 417908 h 545906"/>
                <a:gd name="connsiteX1" fmla="*/ 320040 w 902018"/>
                <a:gd name="connsiteY1" fmla="*/ 434338 h 545906"/>
                <a:gd name="connsiteX2" fmla="*/ 299085 w 902018"/>
                <a:gd name="connsiteY2" fmla="*/ 429576 h 545906"/>
                <a:gd name="connsiteX3" fmla="*/ 268605 w 902018"/>
                <a:gd name="connsiteY3" fmla="*/ 422908 h 545906"/>
                <a:gd name="connsiteX4" fmla="*/ 265747 w 902018"/>
                <a:gd name="connsiteY4" fmla="*/ 440053 h 545906"/>
                <a:gd name="connsiteX5" fmla="*/ 297180 w 902018"/>
                <a:gd name="connsiteY5" fmla="*/ 454341 h 545906"/>
                <a:gd name="connsiteX6" fmla="*/ 445770 w 902018"/>
                <a:gd name="connsiteY6" fmla="*/ 454341 h 545906"/>
                <a:gd name="connsiteX7" fmla="*/ 590550 w 902018"/>
                <a:gd name="connsiteY7" fmla="*/ 456246 h 545906"/>
                <a:gd name="connsiteX8" fmla="*/ 621030 w 902018"/>
                <a:gd name="connsiteY8" fmla="*/ 454341 h 545906"/>
                <a:gd name="connsiteX9" fmla="*/ 633412 w 902018"/>
                <a:gd name="connsiteY9" fmla="*/ 430528 h 545906"/>
                <a:gd name="connsiteX10" fmla="*/ 616267 w 902018"/>
                <a:gd name="connsiteY10" fmla="*/ 421956 h 545906"/>
                <a:gd name="connsiteX11" fmla="*/ 552450 w 902018"/>
                <a:gd name="connsiteY11" fmla="*/ 422908 h 545906"/>
                <a:gd name="connsiteX12" fmla="*/ 435888 w 902018"/>
                <a:gd name="connsiteY12" fmla="*/ 417908 h 545906"/>
                <a:gd name="connsiteX13" fmla="*/ 122872 w 902018"/>
                <a:gd name="connsiteY13" fmla="*/ 364806 h 545906"/>
                <a:gd name="connsiteX14" fmla="*/ 122872 w 902018"/>
                <a:gd name="connsiteY14" fmla="*/ 372426 h 545906"/>
                <a:gd name="connsiteX15" fmla="*/ 778193 w 902018"/>
                <a:gd name="connsiteY15" fmla="*/ 372426 h 545906"/>
                <a:gd name="connsiteX16" fmla="*/ 778193 w 902018"/>
                <a:gd name="connsiteY16" fmla="*/ 364806 h 545906"/>
                <a:gd name="connsiteX17" fmla="*/ 122872 w 902018"/>
                <a:gd name="connsiteY17" fmla="*/ 364806 h 545906"/>
                <a:gd name="connsiteX18" fmla="*/ 123825 w 902018"/>
                <a:gd name="connsiteY18" fmla="*/ 308609 h 545906"/>
                <a:gd name="connsiteX19" fmla="*/ 123825 w 902018"/>
                <a:gd name="connsiteY19" fmla="*/ 314324 h 545906"/>
                <a:gd name="connsiteX20" fmla="*/ 776288 w 902018"/>
                <a:gd name="connsiteY20" fmla="*/ 314324 h 545906"/>
                <a:gd name="connsiteX21" fmla="*/ 774382 w 902018"/>
                <a:gd name="connsiteY21" fmla="*/ 308609 h 545906"/>
                <a:gd name="connsiteX22" fmla="*/ 123825 w 902018"/>
                <a:gd name="connsiteY22" fmla="*/ 308609 h 545906"/>
                <a:gd name="connsiteX23" fmla="*/ 122872 w 902018"/>
                <a:gd name="connsiteY23" fmla="*/ 248601 h 545906"/>
                <a:gd name="connsiteX24" fmla="*/ 121919 w 902018"/>
                <a:gd name="connsiteY24" fmla="*/ 256221 h 545906"/>
                <a:gd name="connsiteX25" fmla="*/ 776287 w 902018"/>
                <a:gd name="connsiteY25" fmla="*/ 256221 h 545906"/>
                <a:gd name="connsiteX26" fmla="*/ 776287 w 902018"/>
                <a:gd name="connsiteY26" fmla="*/ 248601 h 545906"/>
                <a:gd name="connsiteX27" fmla="*/ 122872 w 902018"/>
                <a:gd name="connsiteY27" fmla="*/ 248601 h 545906"/>
                <a:gd name="connsiteX28" fmla="*/ 125730 w 902018"/>
                <a:gd name="connsiteY28" fmla="*/ 194309 h 545906"/>
                <a:gd name="connsiteX29" fmla="*/ 125730 w 902018"/>
                <a:gd name="connsiteY29" fmla="*/ 200024 h 545906"/>
                <a:gd name="connsiteX30" fmla="*/ 776287 w 902018"/>
                <a:gd name="connsiteY30" fmla="*/ 200024 h 545906"/>
                <a:gd name="connsiteX31" fmla="*/ 775335 w 902018"/>
                <a:gd name="connsiteY31" fmla="*/ 194309 h 545906"/>
                <a:gd name="connsiteX32" fmla="*/ 125730 w 902018"/>
                <a:gd name="connsiteY32" fmla="*/ 194309 h 545906"/>
                <a:gd name="connsiteX33" fmla="*/ 122872 w 902018"/>
                <a:gd name="connsiteY33" fmla="*/ 135253 h 545906"/>
                <a:gd name="connsiteX34" fmla="*/ 122872 w 902018"/>
                <a:gd name="connsiteY34" fmla="*/ 142873 h 545906"/>
                <a:gd name="connsiteX35" fmla="*/ 777240 w 902018"/>
                <a:gd name="connsiteY35" fmla="*/ 142873 h 545906"/>
                <a:gd name="connsiteX36" fmla="*/ 777240 w 902018"/>
                <a:gd name="connsiteY36" fmla="*/ 135253 h 545906"/>
                <a:gd name="connsiteX37" fmla="*/ 122872 w 902018"/>
                <a:gd name="connsiteY37" fmla="*/ 135253 h 545906"/>
                <a:gd name="connsiteX38" fmla="*/ 76200 w 902018"/>
                <a:gd name="connsiteY38" fmla="*/ 44766 h 545906"/>
                <a:gd name="connsiteX39" fmla="*/ 42862 w 902018"/>
                <a:gd name="connsiteY39" fmla="*/ 79056 h 545906"/>
                <a:gd name="connsiteX40" fmla="*/ 43815 w 902018"/>
                <a:gd name="connsiteY40" fmla="*/ 469581 h 545906"/>
                <a:gd name="connsiteX41" fmla="*/ 58103 w 902018"/>
                <a:gd name="connsiteY41" fmla="*/ 501966 h 545906"/>
                <a:gd name="connsiteX42" fmla="*/ 76200 w 902018"/>
                <a:gd name="connsiteY42" fmla="*/ 469581 h 545906"/>
                <a:gd name="connsiteX43" fmla="*/ 76200 w 902018"/>
                <a:gd name="connsiteY43" fmla="*/ 132396 h 545906"/>
                <a:gd name="connsiteX44" fmla="*/ 119062 w 902018"/>
                <a:gd name="connsiteY44" fmla="*/ 87629 h 545906"/>
                <a:gd name="connsiteX45" fmla="*/ 448628 w 902018"/>
                <a:gd name="connsiteY45" fmla="*/ 88581 h 545906"/>
                <a:gd name="connsiteX46" fmla="*/ 447675 w 902018"/>
                <a:gd name="connsiteY46" fmla="*/ 87629 h 545906"/>
                <a:gd name="connsiteX47" fmla="*/ 777240 w 902018"/>
                <a:gd name="connsiteY47" fmla="*/ 86676 h 545906"/>
                <a:gd name="connsiteX48" fmla="*/ 823912 w 902018"/>
                <a:gd name="connsiteY48" fmla="*/ 133349 h 545906"/>
                <a:gd name="connsiteX49" fmla="*/ 822960 w 902018"/>
                <a:gd name="connsiteY49" fmla="*/ 474344 h 545906"/>
                <a:gd name="connsiteX50" fmla="*/ 838200 w 902018"/>
                <a:gd name="connsiteY50" fmla="*/ 501966 h 545906"/>
                <a:gd name="connsiteX51" fmla="*/ 856297 w 902018"/>
                <a:gd name="connsiteY51" fmla="*/ 473391 h 545906"/>
                <a:gd name="connsiteX52" fmla="*/ 857250 w 902018"/>
                <a:gd name="connsiteY52" fmla="*/ 79056 h 545906"/>
                <a:gd name="connsiteX53" fmla="*/ 822960 w 902018"/>
                <a:gd name="connsiteY53" fmla="*/ 44766 h 545906"/>
                <a:gd name="connsiteX54" fmla="*/ 76200 w 902018"/>
                <a:gd name="connsiteY54" fmla="*/ 44766 h 545906"/>
                <a:gd name="connsiteX55" fmla="*/ 39053 w 902018"/>
                <a:gd name="connsiteY55" fmla="*/ 0 h 545906"/>
                <a:gd name="connsiteX56" fmla="*/ 452438 w 902018"/>
                <a:gd name="connsiteY56" fmla="*/ 953 h 545906"/>
                <a:gd name="connsiteX57" fmla="*/ 858203 w 902018"/>
                <a:gd name="connsiteY57" fmla="*/ 0 h 545906"/>
                <a:gd name="connsiteX58" fmla="*/ 902018 w 902018"/>
                <a:gd name="connsiteY58" fmla="*/ 41910 h 545906"/>
                <a:gd name="connsiteX59" fmla="*/ 902018 w 902018"/>
                <a:gd name="connsiteY59" fmla="*/ 505778 h 545906"/>
                <a:gd name="connsiteX60" fmla="*/ 863918 w 902018"/>
                <a:gd name="connsiteY60" fmla="*/ 543878 h 545906"/>
                <a:gd name="connsiteX61" fmla="*/ 781050 w 902018"/>
                <a:gd name="connsiteY61" fmla="*/ 464820 h 545906"/>
                <a:gd name="connsiteX62" fmla="*/ 735330 w 902018"/>
                <a:gd name="connsiteY62" fmla="*/ 419100 h 545906"/>
                <a:gd name="connsiteX63" fmla="*/ 673418 w 902018"/>
                <a:gd name="connsiteY63" fmla="*/ 460057 h 545906"/>
                <a:gd name="connsiteX64" fmla="*/ 571500 w 902018"/>
                <a:gd name="connsiteY64" fmla="*/ 511492 h 545906"/>
                <a:gd name="connsiteX65" fmla="*/ 429578 w 902018"/>
                <a:gd name="connsiteY65" fmla="*/ 499110 h 545906"/>
                <a:gd name="connsiteX66" fmla="*/ 333375 w 902018"/>
                <a:gd name="connsiteY66" fmla="*/ 510540 h 545906"/>
                <a:gd name="connsiteX67" fmla="*/ 221932 w 902018"/>
                <a:gd name="connsiteY67" fmla="*/ 441960 h 545906"/>
                <a:gd name="connsiteX68" fmla="*/ 196215 w 902018"/>
                <a:gd name="connsiteY68" fmla="*/ 419100 h 545906"/>
                <a:gd name="connsiteX69" fmla="*/ 120968 w 902018"/>
                <a:gd name="connsiteY69" fmla="*/ 487680 h 545906"/>
                <a:gd name="connsiteX70" fmla="*/ 109538 w 902018"/>
                <a:gd name="connsiteY70" fmla="*/ 539115 h 545906"/>
                <a:gd name="connsiteX71" fmla="*/ 11430 w 902018"/>
                <a:gd name="connsiteY71" fmla="*/ 539115 h 545906"/>
                <a:gd name="connsiteX72" fmla="*/ 0 w 902018"/>
                <a:gd name="connsiteY72" fmla="*/ 508635 h 545906"/>
                <a:gd name="connsiteX73" fmla="*/ 0 w 902018"/>
                <a:gd name="connsiteY73" fmla="*/ 37147 h 545906"/>
                <a:gd name="connsiteX74" fmla="*/ 39053 w 902018"/>
                <a:gd name="connsiteY74" fmla="*/ 0 h 54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902018" h="545906">
                  <a:moveTo>
                    <a:pt x="435888" y="417908"/>
                  </a:moveTo>
                  <a:cubicBezTo>
                    <a:pt x="396954" y="416717"/>
                    <a:pt x="358140" y="419098"/>
                    <a:pt x="320040" y="434338"/>
                  </a:cubicBezTo>
                  <a:cubicBezTo>
                    <a:pt x="312420" y="437196"/>
                    <a:pt x="304800" y="435291"/>
                    <a:pt x="299085" y="429576"/>
                  </a:cubicBezTo>
                  <a:cubicBezTo>
                    <a:pt x="290512" y="420051"/>
                    <a:pt x="279082" y="417193"/>
                    <a:pt x="268605" y="422908"/>
                  </a:cubicBezTo>
                  <a:cubicBezTo>
                    <a:pt x="265747" y="423861"/>
                    <a:pt x="264795" y="434338"/>
                    <a:pt x="265747" y="440053"/>
                  </a:cubicBezTo>
                  <a:cubicBezTo>
                    <a:pt x="270510" y="457198"/>
                    <a:pt x="284797" y="454341"/>
                    <a:pt x="297180" y="454341"/>
                  </a:cubicBezTo>
                  <a:cubicBezTo>
                    <a:pt x="346710" y="454341"/>
                    <a:pt x="396240" y="454341"/>
                    <a:pt x="445770" y="454341"/>
                  </a:cubicBezTo>
                  <a:cubicBezTo>
                    <a:pt x="494347" y="454341"/>
                    <a:pt x="542925" y="454341"/>
                    <a:pt x="590550" y="456246"/>
                  </a:cubicBezTo>
                  <a:cubicBezTo>
                    <a:pt x="601027" y="456246"/>
                    <a:pt x="611505" y="456246"/>
                    <a:pt x="621030" y="454341"/>
                  </a:cubicBezTo>
                  <a:cubicBezTo>
                    <a:pt x="634365" y="451483"/>
                    <a:pt x="635317" y="441006"/>
                    <a:pt x="633412" y="430528"/>
                  </a:cubicBezTo>
                  <a:cubicBezTo>
                    <a:pt x="631507" y="419098"/>
                    <a:pt x="620077" y="418146"/>
                    <a:pt x="616267" y="421956"/>
                  </a:cubicBezTo>
                  <a:cubicBezTo>
                    <a:pt x="594360" y="441006"/>
                    <a:pt x="573405" y="421956"/>
                    <a:pt x="552450" y="422908"/>
                  </a:cubicBezTo>
                  <a:cubicBezTo>
                    <a:pt x="513874" y="423861"/>
                    <a:pt x="474821" y="419098"/>
                    <a:pt x="435888" y="417908"/>
                  </a:cubicBezTo>
                  <a:close/>
                  <a:moveTo>
                    <a:pt x="122872" y="364806"/>
                  </a:moveTo>
                  <a:cubicBezTo>
                    <a:pt x="122872" y="367664"/>
                    <a:pt x="121920" y="369569"/>
                    <a:pt x="122872" y="372426"/>
                  </a:cubicBezTo>
                  <a:cubicBezTo>
                    <a:pt x="340995" y="372426"/>
                    <a:pt x="560070" y="372426"/>
                    <a:pt x="778193" y="372426"/>
                  </a:cubicBezTo>
                  <a:cubicBezTo>
                    <a:pt x="778193" y="369569"/>
                    <a:pt x="778193" y="367664"/>
                    <a:pt x="778193" y="364806"/>
                  </a:cubicBezTo>
                  <a:cubicBezTo>
                    <a:pt x="559118" y="364806"/>
                    <a:pt x="340995" y="364806"/>
                    <a:pt x="122872" y="364806"/>
                  </a:cubicBezTo>
                  <a:close/>
                  <a:moveTo>
                    <a:pt x="123825" y="308609"/>
                  </a:moveTo>
                  <a:cubicBezTo>
                    <a:pt x="123825" y="310514"/>
                    <a:pt x="123825" y="312419"/>
                    <a:pt x="123825" y="314324"/>
                  </a:cubicBezTo>
                  <a:cubicBezTo>
                    <a:pt x="341947" y="314324"/>
                    <a:pt x="559118" y="314324"/>
                    <a:pt x="776288" y="314324"/>
                  </a:cubicBezTo>
                  <a:cubicBezTo>
                    <a:pt x="776288" y="312419"/>
                    <a:pt x="775335" y="310514"/>
                    <a:pt x="774382" y="308609"/>
                  </a:cubicBezTo>
                  <a:cubicBezTo>
                    <a:pt x="558165" y="308609"/>
                    <a:pt x="340995" y="308609"/>
                    <a:pt x="123825" y="308609"/>
                  </a:cubicBezTo>
                  <a:close/>
                  <a:moveTo>
                    <a:pt x="122872" y="248601"/>
                  </a:moveTo>
                  <a:cubicBezTo>
                    <a:pt x="122872" y="251458"/>
                    <a:pt x="122872" y="253364"/>
                    <a:pt x="121919" y="256221"/>
                  </a:cubicBezTo>
                  <a:cubicBezTo>
                    <a:pt x="340042" y="256221"/>
                    <a:pt x="558164" y="256221"/>
                    <a:pt x="776287" y="256221"/>
                  </a:cubicBezTo>
                  <a:cubicBezTo>
                    <a:pt x="776287" y="253364"/>
                    <a:pt x="776287" y="251458"/>
                    <a:pt x="776287" y="248601"/>
                  </a:cubicBezTo>
                  <a:cubicBezTo>
                    <a:pt x="559117" y="248601"/>
                    <a:pt x="340994" y="248601"/>
                    <a:pt x="122872" y="248601"/>
                  </a:cubicBezTo>
                  <a:close/>
                  <a:moveTo>
                    <a:pt x="125730" y="194309"/>
                  </a:moveTo>
                  <a:cubicBezTo>
                    <a:pt x="125730" y="196214"/>
                    <a:pt x="125730" y="198119"/>
                    <a:pt x="125730" y="200024"/>
                  </a:cubicBezTo>
                  <a:cubicBezTo>
                    <a:pt x="342900" y="200024"/>
                    <a:pt x="559118" y="200024"/>
                    <a:pt x="776287" y="200024"/>
                  </a:cubicBezTo>
                  <a:cubicBezTo>
                    <a:pt x="775335" y="198119"/>
                    <a:pt x="775335" y="196214"/>
                    <a:pt x="775335" y="194309"/>
                  </a:cubicBezTo>
                  <a:cubicBezTo>
                    <a:pt x="559118" y="194309"/>
                    <a:pt x="341947" y="194309"/>
                    <a:pt x="125730" y="194309"/>
                  </a:cubicBezTo>
                  <a:close/>
                  <a:moveTo>
                    <a:pt x="122872" y="135253"/>
                  </a:moveTo>
                  <a:cubicBezTo>
                    <a:pt x="122872" y="138111"/>
                    <a:pt x="122872" y="140016"/>
                    <a:pt x="122872" y="142873"/>
                  </a:cubicBezTo>
                  <a:cubicBezTo>
                    <a:pt x="340994" y="142873"/>
                    <a:pt x="559117" y="142873"/>
                    <a:pt x="777240" y="142873"/>
                  </a:cubicBezTo>
                  <a:cubicBezTo>
                    <a:pt x="777240" y="140016"/>
                    <a:pt x="777240" y="137158"/>
                    <a:pt x="777240" y="135253"/>
                  </a:cubicBezTo>
                  <a:cubicBezTo>
                    <a:pt x="559117" y="135253"/>
                    <a:pt x="340994" y="135253"/>
                    <a:pt x="122872" y="135253"/>
                  </a:cubicBezTo>
                  <a:close/>
                  <a:moveTo>
                    <a:pt x="76200" y="44766"/>
                  </a:moveTo>
                  <a:cubicBezTo>
                    <a:pt x="48578" y="44766"/>
                    <a:pt x="42862" y="52386"/>
                    <a:pt x="42862" y="79056"/>
                  </a:cubicBezTo>
                  <a:cubicBezTo>
                    <a:pt x="43815" y="209549"/>
                    <a:pt x="42862" y="339089"/>
                    <a:pt x="43815" y="469581"/>
                  </a:cubicBezTo>
                  <a:cubicBezTo>
                    <a:pt x="43815" y="481011"/>
                    <a:pt x="33337" y="501014"/>
                    <a:pt x="58103" y="501966"/>
                  </a:cubicBezTo>
                  <a:cubicBezTo>
                    <a:pt x="85725" y="502919"/>
                    <a:pt x="76200" y="481964"/>
                    <a:pt x="76200" y="469581"/>
                  </a:cubicBezTo>
                  <a:cubicBezTo>
                    <a:pt x="77153" y="357186"/>
                    <a:pt x="77153" y="244791"/>
                    <a:pt x="76200" y="132396"/>
                  </a:cubicBezTo>
                  <a:cubicBezTo>
                    <a:pt x="75247" y="100964"/>
                    <a:pt x="83820" y="86676"/>
                    <a:pt x="119062" y="87629"/>
                  </a:cubicBezTo>
                  <a:cubicBezTo>
                    <a:pt x="228600" y="90486"/>
                    <a:pt x="339090" y="88581"/>
                    <a:pt x="448628" y="88581"/>
                  </a:cubicBezTo>
                  <a:cubicBezTo>
                    <a:pt x="448628" y="87629"/>
                    <a:pt x="448628" y="87629"/>
                    <a:pt x="447675" y="87629"/>
                  </a:cubicBezTo>
                  <a:cubicBezTo>
                    <a:pt x="557212" y="87629"/>
                    <a:pt x="667703" y="88581"/>
                    <a:pt x="777240" y="86676"/>
                  </a:cubicBezTo>
                  <a:cubicBezTo>
                    <a:pt x="812482" y="86676"/>
                    <a:pt x="824865" y="98106"/>
                    <a:pt x="823912" y="133349"/>
                  </a:cubicBezTo>
                  <a:cubicBezTo>
                    <a:pt x="822007" y="246696"/>
                    <a:pt x="822960" y="360996"/>
                    <a:pt x="822960" y="474344"/>
                  </a:cubicBezTo>
                  <a:cubicBezTo>
                    <a:pt x="822960" y="484821"/>
                    <a:pt x="816293" y="501014"/>
                    <a:pt x="838200" y="501966"/>
                  </a:cubicBezTo>
                  <a:cubicBezTo>
                    <a:pt x="863918" y="502919"/>
                    <a:pt x="856297" y="485774"/>
                    <a:pt x="856297" y="473391"/>
                  </a:cubicBezTo>
                  <a:cubicBezTo>
                    <a:pt x="857250" y="341946"/>
                    <a:pt x="856297" y="210501"/>
                    <a:pt x="857250" y="79056"/>
                  </a:cubicBezTo>
                  <a:cubicBezTo>
                    <a:pt x="857250" y="52386"/>
                    <a:pt x="849630" y="44766"/>
                    <a:pt x="822960" y="44766"/>
                  </a:cubicBezTo>
                  <a:cubicBezTo>
                    <a:pt x="574357" y="45719"/>
                    <a:pt x="324803" y="45719"/>
                    <a:pt x="76200" y="44766"/>
                  </a:cubicBezTo>
                  <a:close/>
                  <a:moveTo>
                    <a:pt x="39053" y="0"/>
                  </a:moveTo>
                  <a:cubicBezTo>
                    <a:pt x="176213" y="1905"/>
                    <a:pt x="314325" y="953"/>
                    <a:pt x="452438" y="953"/>
                  </a:cubicBezTo>
                  <a:cubicBezTo>
                    <a:pt x="587693" y="953"/>
                    <a:pt x="722947" y="1905"/>
                    <a:pt x="858203" y="0"/>
                  </a:cubicBezTo>
                  <a:cubicBezTo>
                    <a:pt x="889635" y="0"/>
                    <a:pt x="902018" y="9525"/>
                    <a:pt x="902018" y="41910"/>
                  </a:cubicBezTo>
                  <a:cubicBezTo>
                    <a:pt x="901065" y="196215"/>
                    <a:pt x="901065" y="350520"/>
                    <a:pt x="902018" y="505778"/>
                  </a:cubicBezTo>
                  <a:cubicBezTo>
                    <a:pt x="902018" y="533400"/>
                    <a:pt x="892493" y="544830"/>
                    <a:pt x="863918" y="543878"/>
                  </a:cubicBezTo>
                  <a:cubicBezTo>
                    <a:pt x="766763" y="541972"/>
                    <a:pt x="779145" y="554355"/>
                    <a:pt x="781050" y="464820"/>
                  </a:cubicBezTo>
                  <a:cubicBezTo>
                    <a:pt x="782003" y="428625"/>
                    <a:pt x="773430" y="415290"/>
                    <a:pt x="735330" y="419100"/>
                  </a:cubicBezTo>
                  <a:cubicBezTo>
                    <a:pt x="704850" y="421957"/>
                    <a:pt x="680085" y="416242"/>
                    <a:pt x="673418" y="460057"/>
                  </a:cubicBezTo>
                  <a:cubicBezTo>
                    <a:pt x="668655" y="492442"/>
                    <a:pt x="616268" y="528638"/>
                    <a:pt x="571500" y="511492"/>
                  </a:cubicBezTo>
                  <a:cubicBezTo>
                    <a:pt x="523875" y="492442"/>
                    <a:pt x="476250" y="501015"/>
                    <a:pt x="429578" y="499110"/>
                  </a:cubicBezTo>
                  <a:cubicBezTo>
                    <a:pt x="397193" y="498157"/>
                    <a:pt x="365760" y="496253"/>
                    <a:pt x="333375" y="510540"/>
                  </a:cubicBezTo>
                  <a:cubicBezTo>
                    <a:pt x="288607" y="530542"/>
                    <a:pt x="229553" y="491490"/>
                    <a:pt x="221932" y="441960"/>
                  </a:cubicBezTo>
                  <a:cubicBezTo>
                    <a:pt x="219075" y="422910"/>
                    <a:pt x="212407" y="420053"/>
                    <a:pt x="196215" y="419100"/>
                  </a:cubicBezTo>
                  <a:cubicBezTo>
                    <a:pt x="120968" y="416242"/>
                    <a:pt x="121920" y="416242"/>
                    <a:pt x="120968" y="487680"/>
                  </a:cubicBezTo>
                  <a:cubicBezTo>
                    <a:pt x="120968" y="505778"/>
                    <a:pt x="131445" y="533400"/>
                    <a:pt x="109538" y="539115"/>
                  </a:cubicBezTo>
                  <a:cubicBezTo>
                    <a:pt x="78105" y="548640"/>
                    <a:pt x="43815" y="547688"/>
                    <a:pt x="11430" y="539115"/>
                  </a:cubicBezTo>
                  <a:cubicBezTo>
                    <a:pt x="0" y="536257"/>
                    <a:pt x="0" y="521017"/>
                    <a:pt x="0" y="508635"/>
                  </a:cubicBezTo>
                  <a:cubicBezTo>
                    <a:pt x="0" y="351472"/>
                    <a:pt x="0" y="194310"/>
                    <a:pt x="0" y="37147"/>
                  </a:cubicBezTo>
                  <a:cubicBezTo>
                    <a:pt x="0" y="8572"/>
                    <a:pt x="11430" y="0"/>
                    <a:pt x="39053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0" name="Freeform: Shape 3489">
              <a:extLst>
                <a:ext uri="{FF2B5EF4-FFF2-40B4-BE49-F238E27FC236}">
                  <a16:creationId xmlns:a16="http://schemas.microsoft.com/office/drawing/2014/main" id="{5EA70AA6-7494-4F18-B122-2BD598831671}"/>
                </a:ext>
              </a:extLst>
            </p:cNvPr>
            <p:cNvSpPr/>
            <p:nvPr/>
          </p:nvSpPr>
          <p:spPr>
            <a:xfrm>
              <a:off x="9659242" y="4360330"/>
              <a:ext cx="491858" cy="346226"/>
            </a:xfrm>
            <a:custGeom>
              <a:avLst/>
              <a:gdLst>
                <a:gd name="connsiteX0" fmla="*/ 88702 w 977027"/>
                <a:gd name="connsiteY0" fmla="*/ 5496 h 687744"/>
                <a:gd name="connsiteX1" fmla="*/ 123587 w 977027"/>
                <a:gd name="connsiteY1" fmla="*/ 27642 h 687744"/>
                <a:gd name="connsiteX2" fmla="*/ 139779 w 977027"/>
                <a:gd name="connsiteY2" fmla="*/ 84792 h 687744"/>
                <a:gd name="connsiteX3" fmla="*/ 138827 w 977027"/>
                <a:gd name="connsiteY3" fmla="*/ 608667 h 687744"/>
                <a:gd name="connsiteX4" fmla="*/ 72152 w 977027"/>
                <a:gd name="connsiteY4" fmla="*/ 685819 h 687744"/>
                <a:gd name="connsiteX5" fmla="*/ 714 w 977027"/>
                <a:gd name="connsiteY5" fmla="*/ 606762 h 687744"/>
                <a:gd name="connsiteX6" fmla="*/ 714 w 977027"/>
                <a:gd name="connsiteY6" fmla="*/ 75267 h 687744"/>
                <a:gd name="connsiteX7" fmla="*/ 47387 w 977027"/>
                <a:gd name="connsiteY7" fmla="*/ 7639 h 687744"/>
                <a:gd name="connsiteX8" fmla="*/ 88702 w 977027"/>
                <a:gd name="connsiteY8" fmla="*/ 5496 h 687744"/>
                <a:gd name="connsiteX9" fmla="*/ 565547 w 977027"/>
                <a:gd name="connsiteY9" fmla="*/ 972 h 687744"/>
                <a:gd name="connsiteX10" fmla="*/ 639842 w 977027"/>
                <a:gd name="connsiteY10" fmla="*/ 81935 h 687744"/>
                <a:gd name="connsiteX11" fmla="*/ 639842 w 977027"/>
                <a:gd name="connsiteY11" fmla="*/ 112415 h 687744"/>
                <a:gd name="connsiteX12" fmla="*/ 638889 w 977027"/>
                <a:gd name="connsiteY12" fmla="*/ 606762 h 687744"/>
                <a:gd name="connsiteX13" fmla="*/ 568404 w 977027"/>
                <a:gd name="connsiteY13" fmla="*/ 687725 h 687744"/>
                <a:gd name="connsiteX14" fmla="*/ 497919 w 977027"/>
                <a:gd name="connsiteY14" fmla="*/ 608667 h 687744"/>
                <a:gd name="connsiteX15" fmla="*/ 497919 w 977027"/>
                <a:gd name="connsiteY15" fmla="*/ 82887 h 687744"/>
                <a:gd name="connsiteX16" fmla="*/ 565547 w 977027"/>
                <a:gd name="connsiteY16" fmla="*/ 972 h 687744"/>
                <a:gd name="connsiteX17" fmla="*/ 399812 w 977027"/>
                <a:gd name="connsiteY17" fmla="*/ 972 h 687744"/>
                <a:gd name="connsiteX18" fmla="*/ 472202 w 977027"/>
                <a:gd name="connsiteY18" fmla="*/ 82887 h 687744"/>
                <a:gd name="connsiteX19" fmla="*/ 472202 w 977027"/>
                <a:gd name="connsiteY19" fmla="*/ 603905 h 687744"/>
                <a:gd name="connsiteX20" fmla="*/ 400764 w 977027"/>
                <a:gd name="connsiteY20" fmla="*/ 685820 h 687744"/>
                <a:gd name="connsiteX21" fmla="*/ 334089 w 977027"/>
                <a:gd name="connsiteY21" fmla="*/ 603905 h 687744"/>
                <a:gd name="connsiteX22" fmla="*/ 334089 w 977027"/>
                <a:gd name="connsiteY22" fmla="*/ 82887 h 687744"/>
                <a:gd name="connsiteX23" fmla="*/ 399812 w 977027"/>
                <a:gd name="connsiteY23" fmla="*/ 972 h 687744"/>
                <a:gd name="connsiteX24" fmla="*/ 897017 w 977027"/>
                <a:gd name="connsiteY24" fmla="*/ 20 h 687744"/>
                <a:gd name="connsiteX25" fmla="*/ 977027 w 977027"/>
                <a:gd name="connsiteY25" fmla="*/ 80030 h 687744"/>
                <a:gd name="connsiteX26" fmla="*/ 897017 w 977027"/>
                <a:gd name="connsiteY26" fmla="*/ 160040 h 687744"/>
                <a:gd name="connsiteX27" fmla="*/ 817007 w 977027"/>
                <a:gd name="connsiteY27" fmla="*/ 80030 h 687744"/>
                <a:gd name="connsiteX28" fmla="*/ 897017 w 977027"/>
                <a:gd name="connsiteY28" fmla="*/ 20 h 687744"/>
                <a:gd name="connsiteX29" fmla="*/ 735092 w 977027"/>
                <a:gd name="connsiteY29" fmla="*/ 20 h 687744"/>
                <a:gd name="connsiteX30" fmla="*/ 803672 w 977027"/>
                <a:gd name="connsiteY30" fmla="*/ 80983 h 687744"/>
                <a:gd name="connsiteX31" fmla="*/ 802719 w 977027"/>
                <a:gd name="connsiteY31" fmla="*/ 606762 h 687744"/>
                <a:gd name="connsiteX32" fmla="*/ 734139 w 977027"/>
                <a:gd name="connsiteY32" fmla="*/ 685820 h 687744"/>
                <a:gd name="connsiteX33" fmla="*/ 665559 w 977027"/>
                <a:gd name="connsiteY33" fmla="*/ 604858 h 687744"/>
                <a:gd name="connsiteX34" fmla="*/ 665559 w 977027"/>
                <a:gd name="connsiteY34" fmla="*/ 80030 h 687744"/>
                <a:gd name="connsiteX35" fmla="*/ 735092 w 977027"/>
                <a:gd name="connsiteY35" fmla="*/ 20 h 687744"/>
                <a:gd name="connsiteX36" fmla="*/ 238840 w 977027"/>
                <a:gd name="connsiteY36" fmla="*/ 19 h 687744"/>
                <a:gd name="connsiteX37" fmla="*/ 305515 w 977027"/>
                <a:gd name="connsiteY37" fmla="*/ 81934 h 687744"/>
                <a:gd name="connsiteX38" fmla="*/ 305515 w 977027"/>
                <a:gd name="connsiteY38" fmla="*/ 606762 h 687744"/>
                <a:gd name="connsiteX39" fmla="*/ 236935 w 977027"/>
                <a:gd name="connsiteY39" fmla="*/ 686772 h 687744"/>
                <a:gd name="connsiteX40" fmla="*/ 167402 w 977027"/>
                <a:gd name="connsiteY40" fmla="*/ 606762 h 687744"/>
                <a:gd name="connsiteX41" fmla="*/ 167402 w 977027"/>
                <a:gd name="connsiteY41" fmla="*/ 81934 h 687744"/>
                <a:gd name="connsiteX42" fmla="*/ 238840 w 977027"/>
                <a:gd name="connsiteY42" fmla="*/ 19 h 687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977027" h="687744">
                  <a:moveTo>
                    <a:pt x="88702" y="5496"/>
                  </a:moveTo>
                  <a:cubicBezTo>
                    <a:pt x="101441" y="8830"/>
                    <a:pt x="113110" y="16212"/>
                    <a:pt x="123587" y="27642"/>
                  </a:cubicBezTo>
                  <a:cubicBezTo>
                    <a:pt x="138827" y="43834"/>
                    <a:pt x="139779" y="64789"/>
                    <a:pt x="139779" y="84792"/>
                  </a:cubicBezTo>
                  <a:cubicBezTo>
                    <a:pt x="140732" y="172422"/>
                    <a:pt x="139779" y="521989"/>
                    <a:pt x="138827" y="608667"/>
                  </a:cubicBezTo>
                  <a:cubicBezTo>
                    <a:pt x="137874" y="654387"/>
                    <a:pt x="108347" y="685819"/>
                    <a:pt x="72152" y="685819"/>
                  </a:cubicBezTo>
                  <a:cubicBezTo>
                    <a:pt x="34052" y="685819"/>
                    <a:pt x="1667" y="651529"/>
                    <a:pt x="714" y="606762"/>
                  </a:cubicBezTo>
                  <a:cubicBezTo>
                    <a:pt x="-238" y="486747"/>
                    <a:pt x="-238" y="132417"/>
                    <a:pt x="714" y="75267"/>
                  </a:cubicBezTo>
                  <a:cubicBezTo>
                    <a:pt x="1667" y="43834"/>
                    <a:pt x="15954" y="18117"/>
                    <a:pt x="47387" y="7639"/>
                  </a:cubicBezTo>
                  <a:cubicBezTo>
                    <a:pt x="62151" y="2877"/>
                    <a:pt x="75962" y="2162"/>
                    <a:pt x="88702" y="5496"/>
                  </a:cubicBezTo>
                  <a:close/>
                  <a:moveTo>
                    <a:pt x="565547" y="972"/>
                  </a:moveTo>
                  <a:cubicBezTo>
                    <a:pt x="607457" y="20"/>
                    <a:pt x="636032" y="31452"/>
                    <a:pt x="639842" y="81935"/>
                  </a:cubicBezTo>
                  <a:cubicBezTo>
                    <a:pt x="640794" y="92412"/>
                    <a:pt x="639842" y="101937"/>
                    <a:pt x="639842" y="112415"/>
                  </a:cubicBezTo>
                  <a:cubicBezTo>
                    <a:pt x="639842" y="250527"/>
                    <a:pt x="639842" y="580092"/>
                    <a:pt x="638889" y="606762"/>
                  </a:cubicBezTo>
                  <a:cubicBezTo>
                    <a:pt x="636984" y="653435"/>
                    <a:pt x="607457" y="686772"/>
                    <a:pt x="568404" y="687725"/>
                  </a:cubicBezTo>
                  <a:cubicBezTo>
                    <a:pt x="529352" y="688677"/>
                    <a:pt x="498872" y="655340"/>
                    <a:pt x="497919" y="608667"/>
                  </a:cubicBezTo>
                  <a:cubicBezTo>
                    <a:pt x="496967" y="519132"/>
                    <a:pt x="496967" y="169565"/>
                    <a:pt x="497919" y="82887"/>
                  </a:cubicBezTo>
                  <a:cubicBezTo>
                    <a:pt x="498872" y="33357"/>
                    <a:pt x="526494" y="1925"/>
                    <a:pt x="565547" y="972"/>
                  </a:cubicBezTo>
                  <a:close/>
                  <a:moveTo>
                    <a:pt x="399812" y="972"/>
                  </a:moveTo>
                  <a:cubicBezTo>
                    <a:pt x="438864" y="20"/>
                    <a:pt x="472202" y="36215"/>
                    <a:pt x="472202" y="82887"/>
                  </a:cubicBezTo>
                  <a:cubicBezTo>
                    <a:pt x="472202" y="256243"/>
                    <a:pt x="472202" y="430550"/>
                    <a:pt x="472202" y="603905"/>
                  </a:cubicBezTo>
                  <a:cubicBezTo>
                    <a:pt x="472202" y="652483"/>
                    <a:pt x="440769" y="687725"/>
                    <a:pt x="400764" y="685820"/>
                  </a:cubicBezTo>
                  <a:cubicBezTo>
                    <a:pt x="360759" y="684868"/>
                    <a:pt x="334089" y="653435"/>
                    <a:pt x="334089" y="603905"/>
                  </a:cubicBezTo>
                  <a:cubicBezTo>
                    <a:pt x="334089" y="517227"/>
                    <a:pt x="334089" y="169565"/>
                    <a:pt x="334089" y="82887"/>
                  </a:cubicBezTo>
                  <a:cubicBezTo>
                    <a:pt x="334089" y="33358"/>
                    <a:pt x="359807" y="1925"/>
                    <a:pt x="399812" y="972"/>
                  </a:cubicBezTo>
                  <a:close/>
                  <a:moveTo>
                    <a:pt x="897017" y="20"/>
                  </a:moveTo>
                  <a:cubicBezTo>
                    <a:pt x="941205" y="20"/>
                    <a:pt x="977027" y="35842"/>
                    <a:pt x="977027" y="80030"/>
                  </a:cubicBezTo>
                  <a:cubicBezTo>
                    <a:pt x="977027" y="124218"/>
                    <a:pt x="941205" y="160040"/>
                    <a:pt x="897017" y="160040"/>
                  </a:cubicBezTo>
                  <a:cubicBezTo>
                    <a:pt x="852829" y="160040"/>
                    <a:pt x="817007" y="124218"/>
                    <a:pt x="817007" y="80030"/>
                  </a:cubicBezTo>
                  <a:cubicBezTo>
                    <a:pt x="817007" y="35842"/>
                    <a:pt x="852829" y="20"/>
                    <a:pt x="897017" y="20"/>
                  </a:cubicBezTo>
                  <a:close/>
                  <a:moveTo>
                    <a:pt x="735092" y="20"/>
                  </a:moveTo>
                  <a:cubicBezTo>
                    <a:pt x="774144" y="20"/>
                    <a:pt x="802719" y="32405"/>
                    <a:pt x="803672" y="80983"/>
                  </a:cubicBezTo>
                  <a:cubicBezTo>
                    <a:pt x="804624" y="169565"/>
                    <a:pt x="803672" y="519133"/>
                    <a:pt x="802719" y="606762"/>
                  </a:cubicBezTo>
                  <a:cubicBezTo>
                    <a:pt x="802719" y="654387"/>
                    <a:pt x="773192" y="686772"/>
                    <a:pt x="734139" y="685820"/>
                  </a:cubicBezTo>
                  <a:cubicBezTo>
                    <a:pt x="694134" y="684867"/>
                    <a:pt x="665559" y="652483"/>
                    <a:pt x="665559" y="604858"/>
                  </a:cubicBezTo>
                  <a:cubicBezTo>
                    <a:pt x="664607" y="429597"/>
                    <a:pt x="665559" y="255290"/>
                    <a:pt x="665559" y="80030"/>
                  </a:cubicBezTo>
                  <a:cubicBezTo>
                    <a:pt x="665559" y="32405"/>
                    <a:pt x="695087" y="972"/>
                    <a:pt x="735092" y="20"/>
                  </a:cubicBezTo>
                  <a:close/>
                  <a:moveTo>
                    <a:pt x="238840" y="19"/>
                  </a:moveTo>
                  <a:cubicBezTo>
                    <a:pt x="279797" y="972"/>
                    <a:pt x="305515" y="32404"/>
                    <a:pt x="305515" y="81934"/>
                  </a:cubicBezTo>
                  <a:cubicBezTo>
                    <a:pt x="305515" y="168612"/>
                    <a:pt x="305515" y="518179"/>
                    <a:pt x="305515" y="606762"/>
                  </a:cubicBezTo>
                  <a:cubicBezTo>
                    <a:pt x="305515" y="655339"/>
                    <a:pt x="277892" y="686772"/>
                    <a:pt x="236935" y="686772"/>
                  </a:cubicBezTo>
                  <a:cubicBezTo>
                    <a:pt x="196930" y="686772"/>
                    <a:pt x="167402" y="654387"/>
                    <a:pt x="167402" y="606762"/>
                  </a:cubicBezTo>
                  <a:cubicBezTo>
                    <a:pt x="167402" y="431502"/>
                    <a:pt x="167402" y="257194"/>
                    <a:pt x="167402" y="81934"/>
                  </a:cubicBezTo>
                  <a:cubicBezTo>
                    <a:pt x="167402" y="33357"/>
                    <a:pt x="197882" y="-933"/>
                    <a:pt x="238840" y="19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1" name="Freeform: Shape 3490">
              <a:extLst>
                <a:ext uri="{FF2B5EF4-FFF2-40B4-BE49-F238E27FC236}">
                  <a16:creationId xmlns:a16="http://schemas.microsoft.com/office/drawing/2014/main" id="{74F9E72D-3CD0-4008-AA80-395AB75B339B}"/>
                </a:ext>
              </a:extLst>
            </p:cNvPr>
            <p:cNvSpPr/>
            <p:nvPr/>
          </p:nvSpPr>
          <p:spPr>
            <a:xfrm>
              <a:off x="9659242" y="3285384"/>
              <a:ext cx="510886" cy="465012"/>
            </a:xfrm>
            <a:custGeom>
              <a:avLst/>
              <a:gdLst>
                <a:gd name="connsiteX0" fmla="*/ 128588 w 952499"/>
                <a:gd name="connsiteY0" fmla="*/ 130690 h 866972"/>
                <a:gd name="connsiteX1" fmla="*/ 139065 w 952499"/>
                <a:gd name="connsiteY1" fmla="*/ 135452 h 866972"/>
                <a:gd name="connsiteX2" fmla="*/ 804863 w 952499"/>
                <a:gd name="connsiteY2" fmla="*/ 260230 h 866972"/>
                <a:gd name="connsiteX3" fmla="*/ 834390 w 952499"/>
                <a:gd name="connsiteY3" fmla="*/ 305950 h 866972"/>
                <a:gd name="connsiteX4" fmla="*/ 821055 w 952499"/>
                <a:gd name="connsiteY4" fmla="*/ 369767 h 866972"/>
                <a:gd name="connsiteX5" fmla="*/ 781050 w 952499"/>
                <a:gd name="connsiteY5" fmla="*/ 396437 h 866972"/>
                <a:gd name="connsiteX6" fmla="*/ 495300 w 952499"/>
                <a:gd name="connsiteY6" fmla="*/ 341192 h 866972"/>
                <a:gd name="connsiteX7" fmla="*/ 460057 w 952499"/>
                <a:gd name="connsiteY7" fmla="*/ 368815 h 866972"/>
                <a:gd name="connsiteX8" fmla="*/ 483870 w 952499"/>
                <a:gd name="connsiteY8" fmla="*/ 441205 h 866972"/>
                <a:gd name="connsiteX9" fmla="*/ 489585 w 952499"/>
                <a:gd name="connsiteY9" fmla="*/ 520262 h 866972"/>
                <a:gd name="connsiteX10" fmla="*/ 420053 w 952499"/>
                <a:gd name="connsiteY10" fmla="*/ 557410 h 866972"/>
                <a:gd name="connsiteX11" fmla="*/ 360997 w 952499"/>
                <a:gd name="connsiteY11" fmla="*/ 573602 h 866972"/>
                <a:gd name="connsiteX12" fmla="*/ 118110 w 952499"/>
                <a:gd name="connsiteY12" fmla="*/ 726002 h 866972"/>
                <a:gd name="connsiteX13" fmla="*/ 59055 w 952499"/>
                <a:gd name="connsiteY13" fmla="*/ 834588 h 866972"/>
                <a:gd name="connsiteX14" fmla="*/ 27622 w 952499"/>
                <a:gd name="connsiteY14" fmla="*/ 866972 h 866972"/>
                <a:gd name="connsiteX15" fmla="*/ 0 w 952499"/>
                <a:gd name="connsiteY15" fmla="*/ 837445 h 866972"/>
                <a:gd name="connsiteX16" fmla="*/ 0 w 952499"/>
                <a:gd name="connsiteY16" fmla="*/ 604082 h 866972"/>
                <a:gd name="connsiteX17" fmla="*/ 30480 w 952499"/>
                <a:gd name="connsiteY17" fmla="*/ 572650 h 866972"/>
                <a:gd name="connsiteX18" fmla="*/ 60007 w 952499"/>
                <a:gd name="connsiteY18" fmla="*/ 605035 h 866972"/>
                <a:gd name="connsiteX19" fmla="*/ 60007 w 952499"/>
                <a:gd name="connsiteY19" fmla="*/ 665042 h 866972"/>
                <a:gd name="connsiteX20" fmla="*/ 161925 w 952499"/>
                <a:gd name="connsiteY20" fmla="*/ 605987 h 866972"/>
                <a:gd name="connsiteX21" fmla="*/ 291465 w 952499"/>
                <a:gd name="connsiteY21" fmla="*/ 525025 h 866972"/>
                <a:gd name="connsiteX22" fmla="*/ 384810 w 952499"/>
                <a:gd name="connsiteY22" fmla="*/ 350717 h 866972"/>
                <a:gd name="connsiteX23" fmla="*/ 352425 w 952499"/>
                <a:gd name="connsiteY23" fmla="*/ 313570 h 866972"/>
                <a:gd name="connsiteX24" fmla="*/ 111442 w 952499"/>
                <a:gd name="connsiteY24" fmla="*/ 269755 h 866972"/>
                <a:gd name="connsiteX25" fmla="*/ 88582 w 952499"/>
                <a:gd name="connsiteY25" fmla="*/ 234512 h 866972"/>
                <a:gd name="connsiteX26" fmla="*/ 103822 w 952499"/>
                <a:gd name="connsiteY26" fmla="*/ 151645 h 866972"/>
                <a:gd name="connsiteX27" fmla="*/ 128588 w 952499"/>
                <a:gd name="connsiteY27" fmla="*/ 130690 h 866972"/>
                <a:gd name="connsiteX28" fmla="*/ 166136 w 952499"/>
                <a:gd name="connsiteY28" fmla="*/ 302 h 866972"/>
                <a:gd name="connsiteX29" fmla="*/ 219074 w 952499"/>
                <a:gd name="connsiteY29" fmla="*/ 8770 h 866972"/>
                <a:gd name="connsiteX30" fmla="*/ 918209 w 952499"/>
                <a:gd name="connsiteY30" fmla="*/ 140215 h 866972"/>
                <a:gd name="connsiteX31" fmla="*/ 952499 w 952499"/>
                <a:gd name="connsiteY31" fmla="*/ 149740 h 866972"/>
                <a:gd name="connsiteX32" fmla="*/ 850582 w 952499"/>
                <a:gd name="connsiteY32" fmla="*/ 246895 h 866972"/>
                <a:gd name="connsiteX33" fmla="*/ 809624 w 952499"/>
                <a:gd name="connsiteY33" fmla="*/ 248800 h 866972"/>
                <a:gd name="connsiteX34" fmla="*/ 144779 w 952499"/>
                <a:gd name="connsiteY34" fmla="*/ 124022 h 866972"/>
                <a:gd name="connsiteX35" fmla="*/ 114299 w 952499"/>
                <a:gd name="connsiteY35" fmla="*/ 84017 h 866972"/>
                <a:gd name="connsiteX36" fmla="*/ 166136 w 952499"/>
                <a:gd name="connsiteY36" fmla="*/ 302 h 866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952499" h="866972">
                  <a:moveTo>
                    <a:pt x="128588" y="130690"/>
                  </a:moveTo>
                  <a:cubicBezTo>
                    <a:pt x="132397" y="132595"/>
                    <a:pt x="135255" y="134500"/>
                    <a:pt x="139065" y="135452"/>
                  </a:cubicBezTo>
                  <a:cubicBezTo>
                    <a:pt x="360997" y="178315"/>
                    <a:pt x="582930" y="221177"/>
                    <a:pt x="804863" y="260230"/>
                  </a:cubicBezTo>
                  <a:cubicBezTo>
                    <a:pt x="842010" y="266897"/>
                    <a:pt x="838200" y="283090"/>
                    <a:pt x="834390" y="305950"/>
                  </a:cubicBezTo>
                  <a:cubicBezTo>
                    <a:pt x="829628" y="327857"/>
                    <a:pt x="822007" y="348812"/>
                    <a:pt x="821055" y="369767"/>
                  </a:cubicBezTo>
                  <a:cubicBezTo>
                    <a:pt x="820103" y="400247"/>
                    <a:pt x="803910" y="401200"/>
                    <a:pt x="781050" y="396437"/>
                  </a:cubicBezTo>
                  <a:cubicBezTo>
                    <a:pt x="685800" y="377387"/>
                    <a:pt x="589597" y="361195"/>
                    <a:pt x="495300" y="341192"/>
                  </a:cubicBezTo>
                  <a:cubicBezTo>
                    <a:pt x="467678" y="335477"/>
                    <a:pt x="458153" y="339287"/>
                    <a:pt x="460057" y="368815"/>
                  </a:cubicBezTo>
                  <a:cubicBezTo>
                    <a:pt x="461963" y="395485"/>
                    <a:pt x="461963" y="419297"/>
                    <a:pt x="483870" y="441205"/>
                  </a:cubicBezTo>
                  <a:cubicBezTo>
                    <a:pt x="505778" y="463112"/>
                    <a:pt x="503872" y="493592"/>
                    <a:pt x="489585" y="520262"/>
                  </a:cubicBezTo>
                  <a:cubicBezTo>
                    <a:pt x="475297" y="547885"/>
                    <a:pt x="449580" y="563125"/>
                    <a:pt x="420053" y="557410"/>
                  </a:cubicBezTo>
                  <a:cubicBezTo>
                    <a:pt x="395288" y="552647"/>
                    <a:pt x="379095" y="562172"/>
                    <a:pt x="360997" y="573602"/>
                  </a:cubicBezTo>
                  <a:cubicBezTo>
                    <a:pt x="280035" y="625037"/>
                    <a:pt x="200978" y="679330"/>
                    <a:pt x="118110" y="726002"/>
                  </a:cubicBezTo>
                  <a:cubicBezTo>
                    <a:pt x="72390" y="751720"/>
                    <a:pt x="48578" y="781247"/>
                    <a:pt x="59055" y="834588"/>
                  </a:cubicBezTo>
                  <a:cubicBezTo>
                    <a:pt x="63817" y="858400"/>
                    <a:pt x="53340" y="866972"/>
                    <a:pt x="27622" y="866972"/>
                  </a:cubicBezTo>
                  <a:cubicBezTo>
                    <a:pt x="4763" y="866972"/>
                    <a:pt x="0" y="857447"/>
                    <a:pt x="0" y="837445"/>
                  </a:cubicBezTo>
                  <a:cubicBezTo>
                    <a:pt x="953" y="760292"/>
                    <a:pt x="953" y="682188"/>
                    <a:pt x="0" y="604082"/>
                  </a:cubicBezTo>
                  <a:cubicBezTo>
                    <a:pt x="0" y="581222"/>
                    <a:pt x="6667" y="572650"/>
                    <a:pt x="30480" y="572650"/>
                  </a:cubicBezTo>
                  <a:cubicBezTo>
                    <a:pt x="55245" y="572650"/>
                    <a:pt x="61913" y="583127"/>
                    <a:pt x="60007" y="605035"/>
                  </a:cubicBezTo>
                  <a:cubicBezTo>
                    <a:pt x="59055" y="624085"/>
                    <a:pt x="60007" y="642182"/>
                    <a:pt x="60007" y="665042"/>
                  </a:cubicBezTo>
                  <a:cubicBezTo>
                    <a:pt x="100013" y="649802"/>
                    <a:pt x="129540" y="625037"/>
                    <a:pt x="161925" y="605987"/>
                  </a:cubicBezTo>
                  <a:cubicBezTo>
                    <a:pt x="205740" y="580270"/>
                    <a:pt x="246697" y="549790"/>
                    <a:pt x="291465" y="525025"/>
                  </a:cubicBezTo>
                  <a:cubicBezTo>
                    <a:pt x="361950" y="485972"/>
                    <a:pt x="387667" y="427870"/>
                    <a:pt x="384810" y="350717"/>
                  </a:cubicBezTo>
                  <a:cubicBezTo>
                    <a:pt x="383857" y="325952"/>
                    <a:pt x="375285" y="317380"/>
                    <a:pt x="352425" y="313570"/>
                  </a:cubicBezTo>
                  <a:cubicBezTo>
                    <a:pt x="271463" y="300235"/>
                    <a:pt x="191453" y="283090"/>
                    <a:pt x="111442" y="269755"/>
                  </a:cubicBezTo>
                  <a:cubicBezTo>
                    <a:pt x="86678" y="265945"/>
                    <a:pt x="81915" y="257372"/>
                    <a:pt x="88582" y="234512"/>
                  </a:cubicBezTo>
                  <a:cubicBezTo>
                    <a:pt x="95250" y="206890"/>
                    <a:pt x="99060" y="179267"/>
                    <a:pt x="103822" y="151645"/>
                  </a:cubicBezTo>
                  <a:cubicBezTo>
                    <a:pt x="106680" y="137357"/>
                    <a:pt x="112395" y="127832"/>
                    <a:pt x="128588" y="130690"/>
                  </a:cubicBezTo>
                  <a:close/>
                  <a:moveTo>
                    <a:pt x="166136" y="302"/>
                  </a:moveTo>
                  <a:cubicBezTo>
                    <a:pt x="179129" y="1269"/>
                    <a:pt x="196214" y="4484"/>
                    <a:pt x="219074" y="8770"/>
                  </a:cubicBezTo>
                  <a:cubicBezTo>
                    <a:pt x="452437" y="52585"/>
                    <a:pt x="684847" y="96400"/>
                    <a:pt x="918209" y="140215"/>
                  </a:cubicBezTo>
                  <a:cubicBezTo>
                    <a:pt x="926782" y="141167"/>
                    <a:pt x="935354" y="144977"/>
                    <a:pt x="952499" y="149740"/>
                  </a:cubicBezTo>
                  <a:cubicBezTo>
                    <a:pt x="916304" y="184030"/>
                    <a:pt x="882967" y="215462"/>
                    <a:pt x="850582" y="246895"/>
                  </a:cubicBezTo>
                  <a:cubicBezTo>
                    <a:pt x="837247" y="254515"/>
                    <a:pt x="823912" y="251657"/>
                    <a:pt x="809624" y="248800"/>
                  </a:cubicBezTo>
                  <a:cubicBezTo>
                    <a:pt x="587692" y="206890"/>
                    <a:pt x="366712" y="165932"/>
                    <a:pt x="144779" y="124022"/>
                  </a:cubicBezTo>
                  <a:cubicBezTo>
                    <a:pt x="114299" y="125927"/>
                    <a:pt x="109537" y="111640"/>
                    <a:pt x="114299" y="84017"/>
                  </a:cubicBezTo>
                  <a:cubicBezTo>
                    <a:pt x="125015" y="14723"/>
                    <a:pt x="127158" y="-2601"/>
                    <a:pt x="166136" y="302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2" name="Freeform: Shape 3491">
              <a:extLst>
                <a:ext uri="{FF2B5EF4-FFF2-40B4-BE49-F238E27FC236}">
                  <a16:creationId xmlns:a16="http://schemas.microsoft.com/office/drawing/2014/main" id="{7BC73D4E-CA57-4464-B63B-57B387973C7A}"/>
                </a:ext>
              </a:extLst>
            </p:cNvPr>
            <p:cNvSpPr/>
            <p:nvPr/>
          </p:nvSpPr>
          <p:spPr>
            <a:xfrm>
              <a:off x="8698399" y="3264267"/>
              <a:ext cx="400024" cy="513951"/>
            </a:xfrm>
            <a:custGeom>
              <a:avLst/>
              <a:gdLst>
                <a:gd name="connsiteX0" fmla="*/ 114301 w 745808"/>
                <a:gd name="connsiteY0" fmla="*/ 605789 h 958215"/>
                <a:gd name="connsiteX1" fmla="*/ 88583 w 745808"/>
                <a:gd name="connsiteY1" fmla="*/ 632459 h 958215"/>
                <a:gd name="connsiteX2" fmla="*/ 88583 w 745808"/>
                <a:gd name="connsiteY2" fmla="*/ 735329 h 958215"/>
                <a:gd name="connsiteX3" fmla="*/ 87631 w 745808"/>
                <a:gd name="connsiteY3" fmla="*/ 842962 h 958215"/>
                <a:gd name="connsiteX4" fmla="*/ 114301 w 745808"/>
                <a:gd name="connsiteY4" fmla="*/ 869632 h 958215"/>
                <a:gd name="connsiteX5" fmla="*/ 324803 w 745808"/>
                <a:gd name="connsiteY5" fmla="*/ 869632 h 958215"/>
                <a:gd name="connsiteX6" fmla="*/ 348616 w 745808"/>
                <a:gd name="connsiteY6" fmla="*/ 844866 h 958215"/>
                <a:gd name="connsiteX7" fmla="*/ 348616 w 745808"/>
                <a:gd name="connsiteY7" fmla="*/ 630554 h 958215"/>
                <a:gd name="connsiteX8" fmla="*/ 324803 w 745808"/>
                <a:gd name="connsiteY8" fmla="*/ 605789 h 958215"/>
                <a:gd name="connsiteX9" fmla="*/ 114301 w 745808"/>
                <a:gd name="connsiteY9" fmla="*/ 605789 h 958215"/>
                <a:gd name="connsiteX10" fmla="*/ 425768 w 745808"/>
                <a:gd name="connsiteY10" fmla="*/ 604837 h 958215"/>
                <a:gd name="connsiteX11" fmla="*/ 397193 w 745808"/>
                <a:gd name="connsiteY11" fmla="*/ 633412 h 958215"/>
                <a:gd name="connsiteX12" fmla="*/ 397193 w 745808"/>
                <a:gd name="connsiteY12" fmla="*/ 843914 h 958215"/>
                <a:gd name="connsiteX13" fmla="*/ 423863 w 745808"/>
                <a:gd name="connsiteY13" fmla="*/ 868679 h 958215"/>
                <a:gd name="connsiteX14" fmla="*/ 526733 w 745808"/>
                <a:gd name="connsiteY14" fmla="*/ 868679 h 958215"/>
                <a:gd name="connsiteX15" fmla="*/ 629603 w 745808"/>
                <a:gd name="connsiteY15" fmla="*/ 867727 h 958215"/>
                <a:gd name="connsiteX16" fmla="*/ 655320 w 745808"/>
                <a:gd name="connsiteY16" fmla="*/ 844867 h 958215"/>
                <a:gd name="connsiteX17" fmla="*/ 655320 w 745808"/>
                <a:gd name="connsiteY17" fmla="*/ 630554 h 958215"/>
                <a:gd name="connsiteX18" fmla="*/ 628650 w 745808"/>
                <a:gd name="connsiteY18" fmla="*/ 604837 h 958215"/>
                <a:gd name="connsiteX19" fmla="*/ 425768 w 745808"/>
                <a:gd name="connsiteY19" fmla="*/ 604837 h 958215"/>
                <a:gd name="connsiteX20" fmla="*/ 109538 w 745808"/>
                <a:gd name="connsiteY20" fmla="*/ 529589 h 958215"/>
                <a:gd name="connsiteX21" fmla="*/ 89536 w 745808"/>
                <a:gd name="connsiteY21" fmla="*/ 541019 h 958215"/>
                <a:gd name="connsiteX22" fmla="*/ 110491 w 745808"/>
                <a:gd name="connsiteY22" fmla="*/ 556259 h 958215"/>
                <a:gd name="connsiteX23" fmla="*/ 217171 w 745808"/>
                <a:gd name="connsiteY23" fmla="*/ 556259 h 958215"/>
                <a:gd name="connsiteX24" fmla="*/ 327661 w 745808"/>
                <a:gd name="connsiteY24" fmla="*/ 557212 h 958215"/>
                <a:gd name="connsiteX25" fmla="*/ 347663 w 745808"/>
                <a:gd name="connsiteY25" fmla="*/ 544829 h 958215"/>
                <a:gd name="connsiteX26" fmla="*/ 326708 w 745808"/>
                <a:gd name="connsiteY26" fmla="*/ 529589 h 958215"/>
                <a:gd name="connsiteX27" fmla="*/ 109538 w 745808"/>
                <a:gd name="connsiteY27" fmla="*/ 529589 h 958215"/>
                <a:gd name="connsiteX28" fmla="*/ 420053 w 745808"/>
                <a:gd name="connsiteY28" fmla="*/ 528637 h 958215"/>
                <a:gd name="connsiteX29" fmla="*/ 398145 w 745808"/>
                <a:gd name="connsiteY29" fmla="*/ 542924 h 958215"/>
                <a:gd name="connsiteX30" fmla="*/ 421005 w 745808"/>
                <a:gd name="connsiteY30" fmla="*/ 556259 h 958215"/>
                <a:gd name="connsiteX31" fmla="*/ 523875 w 745808"/>
                <a:gd name="connsiteY31" fmla="*/ 556259 h 958215"/>
                <a:gd name="connsiteX32" fmla="*/ 635318 w 745808"/>
                <a:gd name="connsiteY32" fmla="*/ 556259 h 958215"/>
                <a:gd name="connsiteX33" fmla="*/ 655320 w 745808"/>
                <a:gd name="connsiteY33" fmla="*/ 543877 h 958215"/>
                <a:gd name="connsiteX34" fmla="*/ 634365 w 745808"/>
                <a:gd name="connsiteY34" fmla="*/ 528637 h 958215"/>
                <a:gd name="connsiteX35" fmla="*/ 420053 w 745808"/>
                <a:gd name="connsiteY35" fmla="*/ 528637 h 958215"/>
                <a:gd name="connsiteX36" fmla="*/ 522923 w 745808"/>
                <a:gd name="connsiteY36" fmla="*/ 452437 h 958215"/>
                <a:gd name="connsiteX37" fmla="*/ 420053 w 745808"/>
                <a:gd name="connsiteY37" fmla="*/ 453389 h 958215"/>
                <a:gd name="connsiteX38" fmla="*/ 397193 w 745808"/>
                <a:gd name="connsiteY38" fmla="*/ 465772 h 958215"/>
                <a:gd name="connsiteX39" fmla="*/ 418148 w 745808"/>
                <a:gd name="connsiteY39" fmla="*/ 481012 h 958215"/>
                <a:gd name="connsiteX40" fmla="*/ 635318 w 745808"/>
                <a:gd name="connsiteY40" fmla="*/ 481012 h 958215"/>
                <a:gd name="connsiteX41" fmla="*/ 654368 w 745808"/>
                <a:gd name="connsiteY41" fmla="*/ 467677 h 958215"/>
                <a:gd name="connsiteX42" fmla="*/ 633413 w 745808"/>
                <a:gd name="connsiteY42" fmla="*/ 452437 h 958215"/>
                <a:gd name="connsiteX43" fmla="*/ 522923 w 745808"/>
                <a:gd name="connsiteY43" fmla="*/ 452437 h 958215"/>
                <a:gd name="connsiteX44" fmla="*/ 113348 w 745808"/>
                <a:gd name="connsiteY44" fmla="*/ 452437 h 958215"/>
                <a:gd name="connsiteX45" fmla="*/ 88583 w 745808"/>
                <a:gd name="connsiteY45" fmla="*/ 467677 h 958215"/>
                <a:gd name="connsiteX46" fmla="*/ 112396 w 745808"/>
                <a:gd name="connsiteY46" fmla="*/ 481012 h 958215"/>
                <a:gd name="connsiteX47" fmla="*/ 220028 w 745808"/>
                <a:gd name="connsiteY47" fmla="*/ 481012 h 958215"/>
                <a:gd name="connsiteX48" fmla="*/ 322898 w 745808"/>
                <a:gd name="connsiteY48" fmla="*/ 480059 h 958215"/>
                <a:gd name="connsiteX49" fmla="*/ 347663 w 745808"/>
                <a:gd name="connsiteY49" fmla="*/ 464819 h 958215"/>
                <a:gd name="connsiteX50" fmla="*/ 323851 w 745808"/>
                <a:gd name="connsiteY50" fmla="*/ 452437 h 958215"/>
                <a:gd name="connsiteX51" fmla="*/ 113348 w 745808"/>
                <a:gd name="connsiteY51" fmla="*/ 452437 h 958215"/>
                <a:gd name="connsiteX52" fmla="*/ 401003 w 745808"/>
                <a:gd name="connsiteY52" fmla="*/ 390525 h 958215"/>
                <a:gd name="connsiteX53" fmla="*/ 400050 w 745808"/>
                <a:gd name="connsiteY53" fmla="*/ 398145 h 958215"/>
                <a:gd name="connsiteX54" fmla="*/ 650558 w 745808"/>
                <a:gd name="connsiteY54" fmla="*/ 398145 h 958215"/>
                <a:gd name="connsiteX55" fmla="*/ 650558 w 745808"/>
                <a:gd name="connsiteY55" fmla="*/ 390525 h 958215"/>
                <a:gd name="connsiteX56" fmla="*/ 401003 w 745808"/>
                <a:gd name="connsiteY56" fmla="*/ 390525 h 958215"/>
                <a:gd name="connsiteX57" fmla="*/ 219076 w 745808"/>
                <a:gd name="connsiteY57" fmla="*/ 389572 h 958215"/>
                <a:gd name="connsiteX58" fmla="*/ 40006 w 745808"/>
                <a:gd name="connsiteY58" fmla="*/ 395287 h 958215"/>
                <a:gd name="connsiteX59" fmla="*/ 219076 w 745808"/>
                <a:gd name="connsiteY59" fmla="*/ 401002 h 958215"/>
                <a:gd name="connsiteX60" fmla="*/ 398146 w 745808"/>
                <a:gd name="connsiteY60" fmla="*/ 395287 h 958215"/>
                <a:gd name="connsiteX61" fmla="*/ 219076 w 745808"/>
                <a:gd name="connsiteY61" fmla="*/ 389572 h 958215"/>
                <a:gd name="connsiteX62" fmla="*/ 419100 w 745808"/>
                <a:gd name="connsiteY62" fmla="*/ 302894 h 958215"/>
                <a:gd name="connsiteX63" fmla="*/ 399098 w 745808"/>
                <a:gd name="connsiteY63" fmla="*/ 314324 h 958215"/>
                <a:gd name="connsiteX64" fmla="*/ 418148 w 745808"/>
                <a:gd name="connsiteY64" fmla="*/ 326707 h 958215"/>
                <a:gd name="connsiteX65" fmla="*/ 525780 w 745808"/>
                <a:gd name="connsiteY65" fmla="*/ 326707 h 958215"/>
                <a:gd name="connsiteX66" fmla="*/ 632460 w 745808"/>
                <a:gd name="connsiteY66" fmla="*/ 326707 h 958215"/>
                <a:gd name="connsiteX67" fmla="*/ 652463 w 745808"/>
                <a:gd name="connsiteY67" fmla="*/ 315277 h 958215"/>
                <a:gd name="connsiteX68" fmla="*/ 633413 w 745808"/>
                <a:gd name="connsiteY68" fmla="*/ 302894 h 958215"/>
                <a:gd name="connsiteX69" fmla="*/ 419100 w 745808"/>
                <a:gd name="connsiteY69" fmla="*/ 302894 h 958215"/>
                <a:gd name="connsiteX70" fmla="*/ 108585 w 745808"/>
                <a:gd name="connsiteY70" fmla="*/ 300990 h 958215"/>
                <a:gd name="connsiteX71" fmla="*/ 88583 w 745808"/>
                <a:gd name="connsiteY71" fmla="*/ 317182 h 958215"/>
                <a:gd name="connsiteX72" fmla="*/ 109538 w 745808"/>
                <a:gd name="connsiteY72" fmla="*/ 328612 h 958215"/>
                <a:gd name="connsiteX73" fmla="*/ 216218 w 745808"/>
                <a:gd name="connsiteY73" fmla="*/ 328612 h 958215"/>
                <a:gd name="connsiteX74" fmla="*/ 327660 w 745808"/>
                <a:gd name="connsiteY74" fmla="*/ 328612 h 958215"/>
                <a:gd name="connsiteX75" fmla="*/ 347663 w 745808"/>
                <a:gd name="connsiteY75" fmla="*/ 316230 h 958215"/>
                <a:gd name="connsiteX76" fmla="*/ 326708 w 745808"/>
                <a:gd name="connsiteY76" fmla="*/ 300990 h 958215"/>
                <a:gd name="connsiteX77" fmla="*/ 108585 w 745808"/>
                <a:gd name="connsiteY77" fmla="*/ 300990 h 958215"/>
                <a:gd name="connsiteX78" fmla="*/ 108586 w 745808"/>
                <a:gd name="connsiteY78" fmla="*/ 226695 h 958215"/>
                <a:gd name="connsiteX79" fmla="*/ 89536 w 745808"/>
                <a:gd name="connsiteY79" fmla="*/ 239077 h 958215"/>
                <a:gd name="connsiteX80" fmla="*/ 108586 w 745808"/>
                <a:gd name="connsiteY80" fmla="*/ 251460 h 958215"/>
                <a:gd name="connsiteX81" fmla="*/ 216219 w 745808"/>
                <a:gd name="connsiteY81" fmla="*/ 251460 h 958215"/>
                <a:gd name="connsiteX82" fmla="*/ 326708 w 745808"/>
                <a:gd name="connsiteY82" fmla="*/ 251460 h 958215"/>
                <a:gd name="connsiteX83" fmla="*/ 345758 w 745808"/>
                <a:gd name="connsiteY83" fmla="*/ 239077 h 958215"/>
                <a:gd name="connsiteX84" fmla="*/ 326708 w 745808"/>
                <a:gd name="connsiteY84" fmla="*/ 226695 h 958215"/>
                <a:gd name="connsiteX85" fmla="*/ 108586 w 745808"/>
                <a:gd name="connsiteY85" fmla="*/ 226695 h 958215"/>
                <a:gd name="connsiteX86" fmla="*/ 421958 w 745808"/>
                <a:gd name="connsiteY86" fmla="*/ 226694 h 958215"/>
                <a:gd name="connsiteX87" fmla="*/ 400050 w 745808"/>
                <a:gd name="connsiteY87" fmla="*/ 240029 h 958215"/>
                <a:gd name="connsiteX88" fmla="*/ 423863 w 745808"/>
                <a:gd name="connsiteY88" fmla="*/ 251459 h 958215"/>
                <a:gd name="connsiteX89" fmla="*/ 526733 w 745808"/>
                <a:gd name="connsiteY89" fmla="*/ 251459 h 958215"/>
                <a:gd name="connsiteX90" fmla="*/ 630555 w 745808"/>
                <a:gd name="connsiteY90" fmla="*/ 251459 h 958215"/>
                <a:gd name="connsiteX91" fmla="*/ 654368 w 745808"/>
                <a:gd name="connsiteY91" fmla="*/ 240029 h 958215"/>
                <a:gd name="connsiteX92" fmla="*/ 632460 w 745808"/>
                <a:gd name="connsiteY92" fmla="*/ 226694 h 958215"/>
                <a:gd name="connsiteX93" fmla="*/ 421958 w 745808"/>
                <a:gd name="connsiteY93" fmla="*/ 226694 h 958215"/>
                <a:gd name="connsiteX94" fmla="*/ 417195 w 745808"/>
                <a:gd name="connsiteY94" fmla="*/ 152399 h 958215"/>
                <a:gd name="connsiteX95" fmla="*/ 400050 w 745808"/>
                <a:gd name="connsiteY95" fmla="*/ 161924 h 958215"/>
                <a:gd name="connsiteX96" fmla="*/ 417195 w 745808"/>
                <a:gd name="connsiteY96" fmla="*/ 175259 h 958215"/>
                <a:gd name="connsiteX97" fmla="*/ 523875 w 745808"/>
                <a:gd name="connsiteY97" fmla="*/ 175259 h 958215"/>
                <a:gd name="connsiteX98" fmla="*/ 635318 w 745808"/>
                <a:gd name="connsiteY98" fmla="*/ 176212 h 958215"/>
                <a:gd name="connsiteX99" fmla="*/ 654368 w 745808"/>
                <a:gd name="connsiteY99" fmla="*/ 163829 h 958215"/>
                <a:gd name="connsiteX100" fmla="*/ 634365 w 745808"/>
                <a:gd name="connsiteY100" fmla="*/ 152399 h 958215"/>
                <a:gd name="connsiteX101" fmla="*/ 417195 w 745808"/>
                <a:gd name="connsiteY101" fmla="*/ 152399 h 958215"/>
                <a:gd name="connsiteX102" fmla="*/ 109538 w 745808"/>
                <a:gd name="connsiteY102" fmla="*/ 151447 h 958215"/>
                <a:gd name="connsiteX103" fmla="*/ 90488 w 745808"/>
                <a:gd name="connsiteY103" fmla="*/ 162877 h 958215"/>
                <a:gd name="connsiteX104" fmla="*/ 110490 w 745808"/>
                <a:gd name="connsiteY104" fmla="*/ 175260 h 958215"/>
                <a:gd name="connsiteX105" fmla="*/ 217170 w 745808"/>
                <a:gd name="connsiteY105" fmla="*/ 175260 h 958215"/>
                <a:gd name="connsiteX106" fmla="*/ 327660 w 745808"/>
                <a:gd name="connsiteY106" fmla="*/ 175260 h 958215"/>
                <a:gd name="connsiteX107" fmla="*/ 346710 w 745808"/>
                <a:gd name="connsiteY107" fmla="*/ 162877 h 958215"/>
                <a:gd name="connsiteX108" fmla="*/ 326708 w 745808"/>
                <a:gd name="connsiteY108" fmla="*/ 151447 h 958215"/>
                <a:gd name="connsiteX109" fmla="*/ 109538 w 745808"/>
                <a:gd name="connsiteY109" fmla="*/ 151447 h 958215"/>
                <a:gd name="connsiteX110" fmla="*/ 405766 w 745808"/>
                <a:gd name="connsiteY110" fmla="*/ 92392 h 958215"/>
                <a:gd name="connsiteX111" fmla="*/ 405766 w 745808"/>
                <a:gd name="connsiteY111" fmla="*/ 97155 h 958215"/>
                <a:gd name="connsiteX112" fmla="*/ 647701 w 745808"/>
                <a:gd name="connsiteY112" fmla="*/ 97155 h 958215"/>
                <a:gd name="connsiteX113" fmla="*/ 647701 w 745808"/>
                <a:gd name="connsiteY113" fmla="*/ 92392 h 958215"/>
                <a:gd name="connsiteX114" fmla="*/ 405766 w 745808"/>
                <a:gd name="connsiteY114" fmla="*/ 92392 h 958215"/>
                <a:gd name="connsiteX115" fmla="*/ 95250 w 745808"/>
                <a:gd name="connsiteY115" fmla="*/ 92392 h 958215"/>
                <a:gd name="connsiteX116" fmla="*/ 94298 w 745808"/>
                <a:gd name="connsiteY116" fmla="*/ 97155 h 958215"/>
                <a:gd name="connsiteX117" fmla="*/ 340995 w 745808"/>
                <a:gd name="connsiteY117" fmla="*/ 97155 h 958215"/>
                <a:gd name="connsiteX118" fmla="*/ 340995 w 745808"/>
                <a:gd name="connsiteY118" fmla="*/ 92392 h 958215"/>
                <a:gd name="connsiteX119" fmla="*/ 95250 w 745808"/>
                <a:gd name="connsiteY119" fmla="*/ 92392 h 958215"/>
                <a:gd name="connsiteX120" fmla="*/ 38100 w 745808"/>
                <a:gd name="connsiteY120" fmla="*/ 0 h 958215"/>
                <a:gd name="connsiteX121" fmla="*/ 708660 w 745808"/>
                <a:gd name="connsiteY121" fmla="*/ 0 h 958215"/>
                <a:gd name="connsiteX122" fmla="*/ 745808 w 745808"/>
                <a:gd name="connsiteY122" fmla="*/ 35243 h 958215"/>
                <a:gd name="connsiteX123" fmla="*/ 745808 w 745808"/>
                <a:gd name="connsiteY123" fmla="*/ 923925 h 958215"/>
                <a:gd name="connsiteX124" fmla="*/ 711518 w 745808"/>
                <a:gd name="connsiteY124" fmla="*/ 958215 h 958215"/>
                <a:gd name="connsiteX125" fmla="*/ 37148 w 745808"/>
                <a:gd name="connsiteY125" fmla="*/ 958215 h 958215"/>
                <a:gd name="connsiteX126" fmla="*/ 0 w 745808"/>
                <a:gd name="connsiteY126" fmla="*/ 922973 h 958215"/>
                <a:gd name="connsiteX127" fmla="*/ 953 w 745808"/>
                <a:gd name="connsiteY127" fmla="*/ 478155 h 958215"/>
                <a:gd name="connsiteX128" fmla="*/ 0 w 745808"/>
                <a:gd name="connsiteY128" fmla="*/ 38100 h 958215"/>
                <a:gd name="connsiteX129" fmla="*/ 38100 w 745808"/>
                <a:gd name="connsiteY129" fmla="*/ 0 h 958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745808" h="958215">
                  <a:moveTo>
                    <a:pt x="114301" y="605789"/>
                  </a:moveTo>
                  <a:cubicBezTo>
                    <a:pt x="94298" y="605789"/>
                    <a:pt x="87631" y="613409"/>
                    <a:pt x="88583" y="632459"/>
                  </a:cubicBezTo>
                  <a:cubicBezTo>
                    <a:pt x="89536" y="666749"/>
                    <a:pt x="88583" y="701039"/>
                    <a:pt x="88583" y="735329"/>
                  </a:cubicBezTo>
                  <a:cubicBezTo>
                    <a:pt x="88583" y="771524"/>
                    <a:pt x="88583" y="806766"/>
                    <a:pt x="87631" y="842962"/>
                  </a:cubicBezTo>
                  <a:cubicBezTo>
                    <a:pt x="87631" y="862964"/>
                    <a:pt x="94298" y="869632"/>
                    <a:pt x="114301" y="869632"/>
                  </a:cubicBezTo>
                  <a:cubicBezTo>
                    <a:pt x="184786" y="868679"/>
                    <a:pt x="254319" y="868679"/>
                    <a:pt x="324803" y="869632"/>
                  </a:cubicBezTo>
                  <a:cubicBezTo>
                    <a:pt x="343853" y="869632"/>
                    <a:pt x="348616" y="862964"/>
                    <a:pt x="348616" y="844866"/>
                  </a:cubicBezTo>
                  <a:cubicBezTo>
                    <a:pt x="347663" y="773429"/>
                    <a:pt x="347663" y="701991"/>
                    <a:pt x="348616" y="630554"/>
                  </a:cubicBezTo>
                  <a:cubicBezTo>
                    <a:pt x="348616" y="612457"/>
                    <a:pt x="342901" y="605789"/>
                    <a:pt x="324803" y="605789"/>
                  </a:cubicBezTo>
                  <a:cubicBezTo>
                    <a:pt x="254319" y="606742"/>
                    <a:pt x="184786" y="606742"/>
                    <a:pt x="114301" y="605789"/>
                  </a:cubicBezTo>
                  <a:close/>
                  <a:moveTo>
                    <a:pt x="425768" y="604837"/>
                  </a:moveTo>
                  <a:cubicBezTo>
                    <a:pt x="404813" y="604837"/>
                    <a:pt x="397193" y="611504"/>
                    <a:pt x="397193" y="633412"/>
                  </a:cubicBezTo>
                  <a:cubicBezTo>
                    <a:pt x="398145" y="703897"/>
                    <a:pt x="399098" y="773429"/>
                    <a:pt x="397193" y="843914"/>
                  </a:cubicBezTo>
                  <a:cubicBezTo>
                    <a:pt x="397193" y="865822"/>
                    <a:pt x="405765" y="869632"/>
                    <a:pt x="423863" y="868679"/>
                  </a:cubicBezTo>
                  <a:cubicBezTo>
                    <a:pt x="458153" y="867727"/>
                    <a:pt x="492443" y="868679"/>
                    <a:pt x="526733" y="868679"/>
                  </a:cubicBezTo>
                  <a:cubicBezTo>
                    <a:pt x="561023" y="868679"/>
                    <a:pt x="595313" y="867727"/>
                    <a:pt x="629603" y="867727"/>
                  </a:cubicBezTo>
                  <a:cubicBezTo>
                    <a:pt x="646748" y="868679"/>
                    <a:pt x="655320" y="864870"/>
                    <a:pt x="655320" y="844867"/>
                  </a:cubicBezTo>
                  <a:cubicBezTo>
                    <a:pt x="654368" y="773429"/>
                    <a:pt x="654368" y="701992"/>
                    <a:pt x="655320" y="630554"/>
                  </a:cubicBezTo>
                  <a:cubicBezTo>
                    <a:pt x="655320" y="610552"/>
                    <a:pt x="648653" y="604837"/>
                    <a:pt x="628650" y="604837"/>
                  </a:cubicBezTo>
                  <a:cubicBezTo>
                    <a:pt x="561023" y="605789"/>
                    <a:pt x="493395" y="605789"/>
                    <a:pt x="425768" y="604837"/>
                  </a:cubicBezTo>
                  <a:close/>
                  <a:moveTo>
                    <a:pt x="109538" y="529589"/>
                  </a:moveTo>
                  <a:cubicBezTo>
                    <a:pt x="100966" y="529589"/>
                    <a:pt x="90488" y="527684"/>
                    <a:pt x="89536" y="541019"/>
                  </a:cubicBezTo>
                  <a:cubicBezTo>
                    <a:pt x="88583" y="556259"/>
                    <a:pt x="100013" y="556259"/>
                    <a:pt x="110491" y="556259"/>
                  </a:cubicBezTo>
                  <a:cubicBezTo>
                    <a:pt x="145733" y="556259"/>
                    <a:pt x="181928" y="556259"/>
                    <a:pt x="217171" y="556259"/>
                  </a:cubicBezTo>
                  <a:cubicBezTo>
                    <a:pt x="253366" y="556259"/>
                    <a:pt x="290513" y="556259"/>
                    <a:pt x="327661" y="557212"/>
                  </a:cubicBezTo>
                  <a:cubicBezTo>
                    <a:pt x="336233" y="557212"/>
                    <a:pt x="346711" y="557212"/>
                    <a:pt x="347663" y="544829"/>
                  </a:cubicBezTo>
                  <a:cubicBezTo>
                    <a:pt x="348616" y="529589"/>
                    <a:pt x="337186" y="529589"/>
                    <a:pt x="326708" y="529589"/>
                  </a:cubicBezTo>
                  <a:cubicBezTo>
                    <a:pt x="254318" y="529589"/>
                    <a:pt x="181928" y="529589"/>
                    <a:pt x="109538" y="529589"/>
                  </a:cubicBezTo>
                  <a:close/>
                  <a:moveTo>
                    <a:pt x="420053" y="528637"/>
                  </a:moveTo>
                  <a:cubicBezTo>
                    <a:pt x="409575" y="528637"/>
                    <a:pt x="398145" y="527684"/>
                    <a:pt x="398145" y="542924"/>
                  </a:cubicBezTo>
                  <a:cubicBezTo>
                    <a:pt x="399098" y="559117"/>
                    <a:pt x="411480" y="556259"/>
                    <a:pt x="421005" y="556259"/>
                  </a:cubicBezTo>
                  <a:cubicBezTo>
                    <a:pt x="455295" y="556259"/>
                    <a:pt x="489585" y="556259"/>
                    <a:pt x="523875" y="556259"/>
                  </a:cubicBezTo>
                  <a:cubicBezTo>
                    <a:pt x="560070" y="556259"/>
                    <a:pt x="597218" y="556259"/>
                    <a:pt x="635318" y="556259"/>
                  </a:cubicBezTo>
                  <a:cubicBezTo>
                    <a:pt x="643890" y="556259"/>
                    <a:pt x="654368" y="556259"/>
                    <a:pt x="655320" y="543877"/>
                  </a:cubicBezTo>
                  <a:cubicBezTo>
                    <a:pt x="656273" y="528637"/>
                    <a:pt x="644843" y="528637"/>
                    <a:pt x="634365" y="528637"/>
                  </a:cubicBezTo>
                  <a:cubicBezTo>
                    <a:pt x="562928" y="528637"/>
                    <a:pt x="491490" y="528637"/>
                    <a:pt x="420053" y="528637"/>
                  </a:cubicBezTo>
                  <a:close/>
                  <a:moveTo>
                    <a:pt x="522923" y="452437"/>
                  </a:moveTo>
                  <a:cubicBezTo>
                    <a:pt x="488633" y="452437"/>
                    <a:pt x="454343" y="452437"/>
                    <a:pt x="420053" y="453389"/>
                  </a:cubicBezTo>
                  <a:cubicBezTo>
                    <a:pt x="410528" y="453389"/>
                    <a:pt x="398145" y="450532"/>
                    <a:pt x="397193" y="465772"/>
                  </a:cubicBezTo>
                  <a:cubicBezTo>
                    <a:pt x="396240" y="480060"/>
                    <a:pt x="407670" y="481012"/>
                    <a:pt x="418148" y="481012"/>
                  </a:cubicBezTo>
                  <a:cubicBezTo>
                    <a:pt x="490538" y="481012"/>
                    <a:pt x="562928" y="481012"/>
                    <a:pt x="635318" y="481012"/>
                  </a:cubicBezTo>
                  <a:cubicBezTo>
                    <a:pt x="643890" y="481012"/>
                    <a:pt x="653415" y="480060"/>
                    <a:pt x="654368" y="467677"/>
                  </a:cubicBezTo>
                  <a:cubicBezTo>
                    <a:pt x="655320" y="452437"/>
                    <a:pt x="643890" y="452437"/>
                    <a:pt x="633413" y="452437"/>
                  </a:cubicBezTo>
                  <a:cubicBezTo>
                    <a:pt x="596265" y="452437"/>
                    <a:pt x="560070" y="452437"/>
                    <a:pt x="522923" y="452437"/>
                  </a:cubicBezTo>
                  <a:close/>
                  <a:moveTo>
                    <a:pt x="113348" y="452437"/>
                  </a:moveTo>
                  <a:cubicBezTo>
                    <a:pt x="101918" y="452437"/>
                    <a:pt x="87631" y="449579"/>
                    <a:pt x="88583" y="467677"/>
                  </a:cubicBezTo>
                  <a:cubicBezTo>
                    <a:pt x="89536" y="481964"/>
                    <a:pt x="101918" y="481012"/>
                    <a:pt x="112396" y="481012"/>
                  </a:cubicBezTo>
                  <a:cubicBezTo>
                    <a:pt x="148591" y="481012"/>
                    <a:pt x="183833" y="481012"/>
                    <a:pt x="220028" y="481012"/>
                  </a:cubicBezTo>
                  <a:cubicBezTo>
                    <a:pt x="254318" y="481012"/>
                    <a:pt x="288608" y="481012"/>
                    <a:pt x="322898" y="480059"/>
                  </a:cubicBezTo>
                  <a:cubicBezTo>
                    <a:pt x="334328" y="480059"/>
                    <a:pt x="348616" y="482917"/>
                    <a:pt x="347663" y="464819"/>
                  </a:cubicBezTo>
                  <a:cubicBezTo>
                    <a:pt x="346711" y="450532"/>
                    <a:pt x="333376" y="452437"/>
                    <a:pt x="323851" y="452437"/>
                  </a:cubicBezTo>
                  <a:cubicBezTo>
                    <a:pt x="253366" y="452437"/>
                    <a:pt x="183833" y="452437"/>
                    <a:pt x="113348" y="452437"/>
                  </a:cubicBezTo>
                  <a:close/>
                  <a:moveTo>
                    <a:pt x="401003" y="390525"/>
                  </a:moveTo>
                  <a:cubicBezTo>
                    <a:pt x="401003" y="393382"/>
                    <a:pt x="401003" y="395288"/>
                    <a:pt x="400050" y="398145"/>
                  </a:cubicBezTo>
                  <a:cubicBezTo>
                    <a:pt x="483870" y="398145"/>
                    <a:pt x="566738" y="398145"/>
                    <a:pt x="650558" y="398145"/>
                  </a:cubicBezTo>
                  <a:cubicBezTo>
                    <a:pt x="650558" y="395288"/>
                    <a:pt x="650558" y="393382"/>
                    <a:pt x="650558" y="390525"/>
                  </a:cubicBezTo>
                  <a:cubicBezTo>
                    <a:pt x="567690" y="390525"/>
                    <a:pt x="483870" y="390525"/>
                    <a:pt x="401003" y="390525"/>
                  </a:cubicBezTo>
                  <a:close/>
                  <a:moveTo>
                    <a:pt x="219076" y="389572"/>
                  </a:moveTo>
                  <a:cubicBezTo>
                    <a:pt x="120178" y="389572"/>
                    <a:pt x="40006" y="392131"/>
                    <a:pt x="40006" y="395287"/>
                  </a:cubicBezTo>
                  <a:cubicBezTo>
                    <a:pt x="40006" y="398443"/>
                    <a:pt x="120178" y="401002"/>
                    <a:pt x="219076" y="401002"/>
                  </a:cubicBezTo>
                  <a:cubicBezTo>
                    <a:pt x="317974" y="401002"/>
                    <a:pt x="398146" y="398443"/>
                    <a:pt x="398146" y="395287"/>
                  </a:cubicBezTo>
                  <a:cubicBezTo>
                    <a:pt x="398146" y="392131"/>
                    <a:pt x="317974" y="389572"/>
                    <a:pt x="219076" y="389572"/>
                  </a:cubicBezTo>
                  <a:close/>
                  <a:moveTo>
                    <a:pt x="419100" y="302894"/>
                  </a:moveTo>
                  <a:cubicBezTo>
                    <a:pt x="410528" y="302894"/>
                    <a:pt x="399098" y="300989"/>
                    <a:pt x="399098" y="314324"/>
                  </a:cubicBezTo>
                  <a:cubicBezTo>
                    <a:pt x="398145" y="327659"/>
                    <a:pt x="409575" y="326707"/>
                    <a:pt x="418148" y="326707"/>
                  </a:cubicBezTo>
                  <a:cubicBezTo>
                    <a:pt x="454343" y="326707"/>
                    <a:pt x="489585" y="326707"/>
                    <a:pt x="525780" y="326707"/>
                  </a:cubicBezTo>
                  <a:cubicBezTo>
                    <a:pt x="561975" y="326707"/>
                    <a:pt x="597218" y="326707"/>
                    <a:pt x="632460" y="326707"/>
                  </a:cubicBezTo>
                  <a:cubicBezTo>
                    <a:pt x="641033" y="326707"/>
                    <a:pt x="652463" y="327659"/>
                    <a:pt x="652463" y="315277"/>
                  </a:cubicBezTo>
                  <a:cubicBezTo>
                    <a:pt x="653415" y="301942"/>
                    <a:pt x="641985" y="302894"/>
                    <a:pt x="633413" y="302894"/>
                  </a:cubicBezTo>
                  <a:cubicBezTo>
                    <a:pt x="561975" y="302894"/>
                    <a:pt x="490538" y="302894"/>
                    <a:pt x="419100" y="302894"/>
                  </a:cubicBezTo>
                  <a:close/>
                  <a:moveTo>
                    <a:pt x="108585" y="300990"/>
                  </a:moveTo>
                  <a:cubicBezTo>
                    <a:pt x="97155" y="300990"/>
                    <a:pt x="87630" y="302895"/>
                    <a:pt x="88583" y="317182"/>
                  </a:cubicBezTo>
                  <a:cubicBezTo>
                    <a:pt x="90488" y="329565"/>
                    <a:pt x="100965" y="328612"/>
                    <a:pt x="109538" y="328612"/>
                  </a:cubicBezTo>
                  <a:cubicBezTo>
                    <a:pt x="144780" y="328612"/>
                    <a:pt x="180975" y="328612"/>
                    <a:pt x="216218" y="328612"/>
                  </a:cubicBezTo>
                  <a:cubicBezTo>
                    <a:pt x="253365" y="328612"/>
                    <a:pt x="290513" y="328612"/>
                    <a:pt x="327660" y="328612"/>
                  </a:cubicBezTo>
                  <a:cubicBezTo>
                    <a:pt x="336233" y="328612"/>
                    <a:pt x="346710" y="328612"/>
                    <a:pt x="347663" y="316230"/>
                  </a:cubicBezTo>
                  <a:cubicBezTo>
                    <a:pt x="348615" y="301943"/>
                    <a:pt x="337185" y="300990"/>
                    <a:pt x="326708" y="300990"/>
                  </a:cubicBezTo>
                  <a:cubicBezTo>
                    <a:pt x="254318" y="300990"/>
                    <a:pt x="180975" y="300990"/>
                    <a:pt x="108585" y="300990"/>
                  </a:cubicBezTo>
                  <a:close/>
                  <a:moveTo>
                    <a:pt x="108586" y="226695"/>
                  </a:moveTo>
                  <a:cubicBezTo>
                    <a:pt x="100013" y="226695"/>
                    <a:pt x="89536" y="225742"/>
                    <a:pt x="89536" y="239077"/>
                  </a:cubicBezTo>
                  <a:cubicBezTo>
                    <a:pt x="89536" y="252412"/>
                    <a:pt x="99061" y="251460"/>
                    <a:pt x="108586" y="251460"/>
                  </a:cubicBezTo>
                  <a:cubicBezTo>
                    <a:pt x="144781" y="251460"/>
                    <a:pt x="180024" y="251460"/>
                    <a:pt x="216219" y="251460"/>
                  </a:cubicBezTo>
                  <a:cubicBezTo>
                    <a:pt x="253366" y="251460"/>
                    <a:pt x="290513" y="251460"/>
                    <a:pt x="326708" y="251460"/>
                  </a:cubicBezTo>
                  <a:cubicBezTo>
                    <a:pt x="335281" y="251460"/>
                    <a:pt x="345758" y="252412"/>
                    <a:pt x="345758" y="239077"/>
                  </a:cubicBezTo>
                  <a:cubicBezTo>
                    <a:pt x="345758" y="225742"/>
                    <a:pt x="335281" y="226695"/>
                    <a:pt x="326708" y="226695"/>
                  </a:cubicBezTo>
                  <a:cubicBezTo>
                    <a:pt x="254319" y="226695"/>
                    <a:pt x="180976" y="226695"/>
                    <a:pt x="108586" y="226695"/>
                  </a:cubicBezTo>
                  <a:close/>
                  <a:moveTo>
                    <a:pt x="421958" y="226694"/>
                  </a:moveTo>
                  <a:cubicBezTo>
                    <a:pt x="412433" y="226694"/>
                    <a:pt x="399098" y="223837"/>
                    <a:pt x="400050" y="240029"/>
                  </a:cubicBezTo>
                  <a:cubicBezTo>
                    <a:pt x="401003" y="255269"/>
                    <a:pt x="414338" y="251459"/>
                    <a:pt x="423863" y="251459"/>
                  </a:cubicBezTo>
                  <a:cubicBezTo>
                    <a:pt x="458153" y="251459"/>
                    <a:pt x="492443" y="251459"/>
                    <a:pt x="526733" y="251459"/>
                  </a:cubicBezTo>
                  <a:cubicBezTo>
                    <a:pt x="561023" y="251459"/>
                    <a:pt x="595313" y="251459"/>
                    <a:pt x="630555" y="251459"/>
                  </a:cubicBezTo>
                  <a:cubicBezTo>
                    <a:pt x="640080" y="251459"/>
                    <a:pt x="653415" y="254317"/>
                    <a:pt x="654368" y="240029"/>
                  </a:cubicBezTo>
                  <a:cubicBezTo>
                    <a:pt x="655320" y="223837"/>
                    <a:pt x="641985" y="226694"/>
                    <a:pt x="632460" y="226694"/>
                  </a:cubicBezTo>
                  <a:cubicBezTo>
                    <a:pt x="561975" y="226694"/>
                    <a:pt x="492443" y="226694"/>
                    <a:pt x="421958" y="226694"/>
                  </a:cubicBezTo>
                  <a:close/>
                  <a:moveTo>
                    <a:pt x="417195" y="152399"/>
                  </a:moveTo>
                  <a:cubicBezTo>
                    <a:pt x="409575" y="152399"/>
                    <a:pt x="401003" y="151447"/>
                    <a:pt x="400050" y="161924"/>
                  </a:cubicBezTo>
                  <a:cubicBezTo>
                    <a:pt x="398145" y="174307"/>
                    <a:pt x="407670" y="175259"/>
                    <a:pt x="417195" y="175259"/>
                  </a:cubicBezTo>
                  <a:cubicBezTo>
                    <a:pt x="452438" y="175259"/>
                    <a:pt x="488633" y="175259"/>
                    <a:pt x="523875" y="175259"/>
                  </a:cubicBezTo>
                  <a:cubicBezTo>
                    <a:pt x="561023" y="175259"/>
                    <a:pt x="597218" y="175259"/>
                    <a:pt x="635318" y="176212"/>
                  </a:cubicBezTo>
                  <a:cubicBezTo>
                    <a:pt x="643890" y="176212"/>
                    <a:pt x="654368" y="176212"/>
                    <a:pt x="654368" y="163829"/>
                  </a:cubicBezTo>
                  <a:cubicBezTo>
                    <a:pt x="654368" y="150494"/>
                    <a:pt x="642938" y="152399"/>
                    <a:pt x="634365" y="152399"/>
                  </a:cubicBezTo>
                  <a:cubicBezTo>
                    <a:pt x="561975" y="152399"/>
                    <a:pt x="489585" y="152399"/>
                    <a:pt x="417195" y="152399"/>
                  </a:cubicBezTo>
                  <a:close/>
                  <a:moveTo>
                    <a:pt x="109538" y="151447"/>
                  </a:moveTo>
                  <a:cubicBezTo>
                    <a:pt x="100965" y="151447"/>
                    <a:pt x="89535" y="149542"/>
                    <a:pt x="90488" y="162877"/>
                  </a:cubicBezTo>
                  <a:cubicBezTo>
                    <a:pt x="91440" y="176212"/>
                    <a:pt x="101918" y="175260"/>
                    <a:pt x="110490" y="175260"/>
                  </a:cubicBezTo>
                  <a:cubicBezTo>
                    <a:pt x="145733" y="175260"/>
                    <a:pt x="181928" y="175260"/>
                    <a:pt x="217170" y="175260"/>
                  </a:cubicBezTo>
                  <a:cubicBezTo>
                    <a:pt x="254318" y="175260"/>
                    <a:pt x="290513" y="175260"/>
                    <a:pt x="327660" y="175260"/>
                  </a:cubicBezTo>
                  <a:cubicBezTo>
                    <a:pt x="336233" y="175260"/>
                    <a:pt x="346710" y="176212"/>
                    <a:pt x="346710" y="162877"/>
                  </a:cubicBezTo>
                  <a:cubicBezTo>
                    <a:pt x="345758" y="149542"/>
                    <a:pt x="335280" y="151447"/>
                    <a:pt x="326708" y="151447"/>
                  </a:cubicBezTo>
                  <a:cubicBezTo>
                    <a:pt x="254318" y="151447"/>
                    <a:pt x="181928" y="151447"/>
                    <a:pt x="109538" y="151447"/>
                  </a:cubicBezTo>
                  <a:close/>
                  <a:moveTo>
                    <a:pt x="405766" y="92392"/>
                  </a:moveTo>
                  <a:cubicBezTo>
                    <a:pt x="405766" y="94297"/>
                    <a:pt x="405766" y="95250"/>
                    <a:pt x="405766" y="97155"/>
                  </a:cubicBezTo>
                  <a:cubicBezTo>
                    <a:pt x="486729" y="97155"/>
                    <a:pt x="566738" y="97155"/>
                    <a:pt x="647701" y="97155"/>
                  </a:cubicBezTo>
                  <a:cubicBezTo>
                    <a:pt x="647701" y="96202"/>
                    <a:pt x="647701" y="94297"/>
                    <a:pt x="647701" y="92392"/>
                  </a:cubicBezTo>
                  <a:cubicBezTo>
                    <a:pt x="566738" y="92392"/>
                    <a:pt x="486729" y="92392"/>
                    <a:pt x="405766" y="92392"/>
                  </a:cubicBezTo>
                  <a:close/>
                  <a:moveTo>
                    <a:pt x="95250" y="92392"/>
                  </a:moveTo>
                  <a:cubicBezTo>
                    <a:pt x="95250" y="93345"/>
                    <a:pt x="95250" y="95250"/>
                    <a:pt x="94298" y="97155"/>
                  </a:cubicBezTo>
                  <a:cubicBezTo>
                    <a:pt x="176213" y="97155"/>
                    <a:pt x="259081" y="97155"/>
                    <a:pt x="340995" y="97155"/>
                  </a:cubicBezTo>
                  <a:cubicBezTo>
                    <a:pt x="340995" y="95250"/>
                    <a:pt x="340995" y="94297"/>
                    <a:pt x="340995" y="92392"/>
                  </a:cubicBezTo>
                  <a:cubicBezTo>
                    <a:pt x="259081" y="92392"/>
                    <a:pt x="177165" y="92392"/>
                    <a:pt x="95250" y="92392"/>
                  </a:cubicBezTo>
                  <a:close/>
                  <a:moveTo>
                    <a:pt x="38100" y="0"/>
                  </a:moveTo>
                  <a:cubicBezTo>
                    <a:pt x="261938" y="1905"/>
                    <a:pt x="484823" y="953"/>
                    <a:pt x="708660" y="0"/>
                  </a:cubicBezTo>
                  <a:cubicBezTo>
                    <a:pt x="736283" y="0"/>
                    <a:pt x="745808" y="5715"/>
                    <a:pt x="745808" y="35243"/>
                  </a:cubicBezTo>
                  <a:cubicBezTo>
                    <a:pt x="744855" y="331470"/>
                    <a:pt x="744855" y="627698"/>
                    <a:pt x="745808" y="923925"/>
                  </a:cubicBezTo>
                  <a:cubicBezTo>
                    <a:pt x="745808" y="950595"/>
                    <a:pt x="738188" y="958215"/>
                    <a:pt x="711518" y="958215"/>
                  </a:cubicBezTo>
                  <a:cubicBezTo>
                    <a:pt x="486728" y="957263"/>
                    <a:pt x="261938" y="957263"/>
                    <a:pt x="37148" y="958215"/>
                  </a:cubicBezTo>
                  <a:cubicBezTo>
                    <a:pt x="9525" y="958215"/>
                    <a:pt x="0" y="952500"/>
                    <a:pt x="0" y="922973"/>
                  </a:cubicBezTo>
                  <a:cubicBezTo>
                    <a:pt x="1905" y="774383"/>
                    <a:pt x="953" y="626745"/>
                    <a:pt x="953" y="478155"/>
                  </a:cubicBezTo>
                  <a:cubicBezTo>
                    <a:pt x="953" y="331470"/>
                    <a:pt x="1905" y="184785"/>
                    <a:pt x="0" y="38100"/>
                  </a:cubicBezTo>
                  <a:cubicBezTo>
                    <a:pt x="0" y="8573"/>
                    <a:pt x="7620" y="0"/>
                    <a:pt x="38100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3" name="Freeform: Shape 3492">
              <a:extLst>
                <a:ext uri="{FF2B5EF4-FFF2-40B4-BE49-F238E27FC236}">
                  <a16:creationId xmlns:a16="http://schemas.microsoft.com/office/drawing/2014/main" id="{A88F70EC-0F64-4BFF-A111-29401A26C07C}"/>
                </a:ext>
              </a:extLst>
            </p:cNvPr>
            <p:cNvSpPr/>
            <p:nvPr/>
          </p:nvSpPr>
          <p:spPr>
            <a:xfrm>
              <a:off x="8627516" y="4340551"/>
              <a:ext cx="501121" cy="382062"/>
            </a:xfrm>
            <a:custGeom>
              <a:avLst/>
              <a:gdLst>
                <a:gd name="connsiteX0" fmla="*/ 207821 w 934293"/>
                <a:gd name="connsiteY0" fmla="*/ 135143 h 712319"/>
                <a:gd name="connsiteX1" fmla="*/ 277354 w 934293"/>
                <a:gd name="connsiteY1" fmla="*/ 213248 h 712319"/>
                <a:gd name="connsiteX2" fmla="*/ 198296 w 934293"/>
                <a:gd name="connsiteY2" fmla="*/ 286590 h 712319"/>
                <a:gd name="connsiteX3" fmla="*/ 124001 w 934293"/>
                <a:gd name="connsiteY3" fmla="*/ 212296 h 712319"/>
                <a:gd name="connsiteX4" fmla="*/ 207821 w 934293"/>
                <a:gd name="connsiteY4" fmla="*/ 135143 h 712319"/>
                <a:gd name="connsiteX5" fmla="*/ 244613 w 934293"/>
                <a:gd name="connsiteY5" fmla="*/ 57752 h 712319"/>
                <a:gd name="connsiteX6" fmla="*/ 152577 w 934293"/>
                <a:gd name="connsiteY6" fmla="*/ 83708 h 712319"/>
                <a:gd name="connsiteX7" fmla="*/ 63994 w 934293"/>
                <a:gd name="connsiteY7" fmla="*/ 233250 h 712319"/>
                <a:gd name="connsiteX8" fmla="*/ 157339 w 934293"/>
                <a:gd name="connsiteY8" fmla="*/ 396128 h 712319"/>
                <a:gd name="connsiteX9" fmla="*/ 344030 w 934293"/>
                <a:gd name="connsiteY9" fmla="*/ 385650 h 712319"/>
                <a:gd name="connsiteX10" fmla="*/ 409752 w 934293"/>
                <a:gd name="connsiteY10" fmla="*/ 379935 h 712319"/>
                <a:gd name="connsiteX11" fmla="*/ 772655 w 934293"/>
                <a:gd name="connsiteY11" fmla="*/ 613298 h 712319"/>
                <a:gd name="connsiteX12" fmla="*/ 824090 w 934293"/>
                <a:gd name="connsiteY12" fmla="*/ 644730 h 712319"/>
                <a:gd name="connsiteX13" fmla="*/ 867905 w 934293"/>
                <a:gd name="connsiteY13" fmla="*/ 641873 h 712319"/>
                <a:gd name="connsiteX14" fmla="*/ 859332 w 934293"/>
                <a:gd name="connsiteY14" fmla="*/ 604725 h 712319"/>
                <a:gd name="connsiteX15" fmla="*/ 829805 w 934293"/>
                <a:gd name="connsiteY15" fmla="*/ 560910 h 712319"/>
                <a:gd name="connsiteX16" fmla="*/ 740269 w 934293"/>
                <a:gd name="connsiteY16" fmla="*/ 508523 h 712319"/>
                <a:gd name="connsiteX17" fmla="*/ 703122 w 934293"/>
                <a:gd name="connsiteY17" fmla="*/ 486615 h 712319"/>
                <a:gd name="connsiteX18" fmla="*/ 608824 w 934293"/>
                <a:gd name="connsiteY18" fmla="*/ 418035 h 712319"/>
                <a:gd name="connsiteX19" fmla="*/ 548817 w 934293"/>
                <a:gd name="connsiteY19" fmla="*/ 384698 h 712319"/>
                <a:gd name="connsiteX20" fmla="*/ 447852 w 934293"/>
                <a:gd name="connsiteY20" fmla="*/ 323738 h 712319"/>
                <a:gd name="connsiteX21" fmla="*/ 415467 w 934293"/>
                <a:gd name="connsiteY21" fmla="*/ 288495 h 712319"/>
                <a:gd name="connsiteX22" fmla="*/ 415467 w 934293"/>
                <a:gd name="connsiteY22" fmla="*/ 246585 h 712319"/>
                <a:gd name="connsiteX23" fmla="*/ 337362 w 934293"/>
                <a:gd name="connsiteY23" fmla="*/ 84660 h 712319"/>
                <a:gd name="connsiteX24" fmla="*/ 244613 w 934293"/>
                <a:gd name="connsiteY24" fmla="*/ 57752 h 712319"/>
                <a:gd name="connsiteX25" fmla="*/ 243064 w 934293"/>
                <a:gd name="connsiteY25" fmla="*/ 840 h 712319"/>
                <a:gd name="connsiteX26" fmla="*/ 478332 w 934293"/>
                <a:gd name="connsiteY26" fmla="*/ 226583 h 712319"/>
                <a:gd name="connsiteX27" fmla="*/ 514527 w 934293"/>
                <a:gd name="connsiteY27" fmla="*/ 276113 h 712319"/>
                <a:gd name="connsiteX28" fmla="*/ 573582 w 934293"/>
                <a:gd name="connsiteY28" fmla="*/ 316118 h 712319"/>
                <a:gd name="connsiteX29" fmla="*/ 648829 w 934293"/>
                <a:gd name="connsiteY29" fmla="*/ 366600 h 712319"/>
                <a:gd name="connsiteX30" fmla="*/ 724077 w 934293"/>
                <a:gd name="connsiteY30" fmla="*/ 416130 h 712319"/>
                <a:gd name="connsiteX31" fmla="*/ 784084 w 934293"/>
                <a:gd name="connsiteY31" fmla="*/ 455183 h 712319"/>
                <a:gd name="connsiteX32" fmla="*/ 871714 w 934293"/>
                <a:gd name="connsiteY32" fmla="*/ 512333 h 712319"/>
                <a:gd name="connsiteX33" fmla="*/ 916482 w 934293"/>
                <a:gd name="connsiteY33" fmla="*/ 582818 h 712319"/>
                <a:gd name="connsiteX34" fmla="*/ 905052 w 934293"/>
                <a:gd name="connsiteY34" fmla="*/ 691403 h 712319"/>
                <a:gd name="connsiteX35" fmla="*/ 799324 w 934293"/>
                <a:gd name="connsiteY35" fmla="*/ 699023 h 712319"/>
                <a:gd name="connsiteX36" fmla="*/ 416419 w 934293"/>
                <a:gd name="connsiteY36" fmla="*/ 455183 h 712319"/>
                <a:gd name="connsiteX37" fmla="*/ 349744 w 934293"/>
                <a:gd name="connsiteY37" fmla="*/ 451373 h 712319"/>
                <a:gd name="connsiteX38" fmla="*/ 18274 w 934293"/>
                <a:gd name="connsiteY38" fmla="*/ 325643 h 712319"/>
                <a:gd name="connsiteX39" fmla="*/ 243064 w 934293"/>
                <a:gd name="connsiteY39" fmla="*/ 840 h 712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34293" h="712319">
                  <a:moveTo>
                    <a:pt x="207821" y="135143"/>
                  </a:moveTo>
                  <a:cubicBezTo>
                    <a:pt x="242111" y="136096"/>
                    <a:pt x="284974" y="172290"/>
                    <a:pt x="277354" y="213248"/>
                  </a:cubicBezTo>
                  <a:cubicBezTo>
                    <a:pt x="277354" y="256110"/>
                    <a:pt x="244016" y="286590"/>
                    <a:pt x="198296" y="286590"/>
                  </a:cubicBezTo>
                  <a:cubicBezTo>
                    <a:pt x="159244" y="286590"/>
                    <a:pt x="123049" y="250396"/>
                    <a:pt x="124001" y="212296"/>
                  </a:cubicBezTo>
                  <a:cubicBezTo>
                    <a:pt x="124954" y="164671"/>
                    <a:pt x="157339" y="135143"/>
                    <a:pt x="207821" y="135143"/>
                  </a:cubicBezTo>
                  <a:close/>
                  <a:moveTo>
                    <a:pt x="244613" y="57752"/>
                  </a:moveTo>
                  <a:cubicBezTo>
                    <a:pt x="213537" y="57752"/>
                    <a:pt x="182581" y="66563"/>
                    <a:pt x="152577" y="83708"/>
                  </a:cubicBezTo>
                  <a:cubicBezTo>
                    <a:pt x="96380" y="116093"/>
                    <a:pt x="64947" y="167528"/>
                    <a:pt x="63994" y="233250"/>
                  </a:cubicBezTo>
                  <a:cubicBezTo>
                    <a:pt x="62089" y="305640"/>
                    <a:pt x="94474" y="361838"/>
                    <a:pt x="157339" y="396128"/>
                  </a:cubicBezTo>
                  <a:cubicBezTo>
                    <a:pt x="220205" y="430418"/>
                    <a:pt x="284022" y="427560"/>
                    <a:pt x="344030" y="385650"/>
                  </a:cubicBezTo>
                  <a:cubicBezTo>
                    <a:pt x="365937" y="370410"/>
                    <a:pt x="385939" y="364695"/>
                    <a:pt x="409752" y="379935"/>
                  </a:cubicBezTo>
                  <a:cubicBezTo>
                    <a:pt x="530719" y="458040"/>
                    <a:pt x="651687" y="535193"/>
                    <a:pt x="772655" y="613298"/>
                  </a:cubicBezTo>
                  <a:cubicBezTo>
                    <a:pt x="789799" y="623775"/>
                    <a:pt x="805992" y="636158"/>
                    <a:pt x="824090" y="644730"/>
                  </a:cubicBezTo>
                  <a:cubicBezTo>
                    <a:pt x="838377" y="651398"/>
                    <a:pt x="856474" y="654255"/>
                    <a:pt x="867905" y="641873"/>
                  </a:cubicBezTo>
                  <a:cubicBezTo>
                    <a:pt x="881240" y="627585"/>
                    <a:pt x="865999" y="616155"/>
                    <a:pt x="859332" y="604725"/>
                  </a:cubicBezTo>
                  <a:cubicBezTo>
                    <a:pt x="850760" y="589485"/>
                    <a:pt x="839330" y="576150"/>
                    <a:pt x="829805" y="560910"/>
                  </a:cubicBezTo>
                  <a:cubicBezTo>
                    <a:pt x="808849" y="527573"/>
                    <a:pt x="782180" y="505665"/>
                    <a:pt x="740269" y="508523"/>
                  </a:cubicBezTo>
                  <a:cubicBezTo>
                    <a:pt x="724077" y="509475"/>
                    <a:pt x="713599" y="499950"/>
                    <a:pt x="703122" y="486615"/>
                  </a:cubicBezTo>
                  <a:cubicBezTo>
                    <a:pt x="677405" y="456135"/>
                    <a:pt x="657402" y="416130"/>
                    <a:pt x="608824" y="418035"/>
                  </a:cubicBezTo>
                  <a:cubicBezTo>
                    <a:pt x="581202" y="418988"/>
                    <a:pt x="561199" y="407558"/>
                    <a:pt x="548817" y="384698"/>
                  </a:cubicBezTo>
                  <a:cubicBezTo>
                    <a:pt x="526910" y="343740"/>
                    <a:pt x="494524" y="323738"/>
                    <a:pt x="447852" y="323738"/>
                  </a:cubicBezTo>
                  <a:cubicBezTo>
                    <a:pt x="426897" y="323738"/>
                    <a:pt x="415467" y="310403"/>
                    <a:pt x="415467" y="288495"/>
                  </a:cubicBezTo>
                  <a:cubicBezTo>
                    <a:pt x="415467" y="274208"/>
                    <a:pt x="415467" y="260873"/>
                    <a:pt x="415467" y="246585"/>
                  </a:cubicBezTo>
                  <a:cubicBezTo>
                    <a:pt x="422135" y="176100"/>
                    <a:pt x="397369" y="119903"/>
                    <a:pt x="337362" y="84660"/>
                  </a:cubicBezTo>
                  <a:cubicBezTo>
                    <a:pt x="306882" y="66563"/>
                    <a:pt x="275688" y="57752"/>
                    <a:pt x="244613" y="57752"/>
                  </a:cubicBezTo>
                  <a:close/>
                  <a:moveTo>
                    <a:pt x="243064" y="840"/>
                  </a:moveTo>
                  <a:cubicBezTo>
                    <a:pt x="373557" y="-7732"/>
                    <a:pt x="484999" y="114188"/>
                    <a:pt x="478332" y="226583"/>
                  </a:cubicBezTo>
                  <a:cubicBezTo>
                    <a:pt x="476427" y="252300"/>
                    <a:pt x="485952" y="275160"/>
                    <a:pt x="514527" y="276113"/>
                  </a:cubicBezTo>
                  <a:cubicBezTo>
                    <a:pt x="545007" y="277065"/>
                    <a:pt x="562152" y="292305"/>
                    <a:pt x="573582" y="316118"/>
                  </a:cubicBezTo>
                  <a:cubicBezTo>
                    <a:pt x="588822" y="348503"/>
                    <a:pt x="617397" y="364695"/>
                    <a:pt x="648829" y="366600"/>
                  </a:cubicBezTo>
                  <a:cubicBezTo>
                    <a:pt x="685024" y="369458"/>
                    <a:pt x="706932" y="388508"/>
                    <a:pt x="724077" y="416130"/>
                  </a:cubicBezTo>
                  <a:cubicBezTo>
                    <a:pt x="738364" y="438990"/>
                    <a:pt x="757414" y="452325"/>
                    <a:pt x="784084" y="455183"/>
                  </a:cubicBezTo>
                  <a:cubicBezTo>
                    <a:pt x="823137" y="458993"/>
                    <a:pt x="851712" y="477090"/>
                    <a:pt x="871714" y="512333"/>
                  </a:cubicBezTo>
                  <a:cubicBezTo>
                    <a:pt x="885049" y="536145"/>
                    <a:pt x="902194" y="559005"/>
                    <a:pt x="916482" y="582818"/>
                  </a:cubicBezTo>
                  <a:cubicBezTo>
                    <a:pt x="943152" y="626633"/>
                    <a:pt x="940294" y="657113"/>
                    <a:pt x="905052" y="691403"/>
                  </a:cubicBezTo>
                  <a:cubicBezTo>
                    <a:pt x="881239" y="715215"/>
                    <a:pt x="830757" y="719978"/>
                    <a:pt x="799324" y="699023"/>
                  </a:cubicBezTo>
                  <a:cubicBezTo>
                    <a:pt x="671689" y="618060"/>
                    <a:pt x="543102" y="538050"/>
                    <a:pt x="416419" y="455183"/>
                  </a:cubicBezTo>
                  <a:cubicBezTo>
                    <a:pt x="392607" y="439943"/>
                    <a:pt x="376414" y="438038"/>
                    <a:pt x="349744" y="451373"/>
                  </a:cubicBezTo>
                  <a:cubicBezTo>
                    <a:pt x="223062" y="515190"/>
                    <a:pt x="79234" y="460898"/>
                    <a:pt x="18274" y="325643"/>
                  </a:cubicBezTo>
                  <a:cubicBezTo>
                    <a:pt x="-47448" y="180863"/>
                    <a:pt x="72567" y="-14400"/>
                    <a:pt x="243064" y="84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4" name="Freeform: Shape 3493">
              <a:extLst>
                <a:ext uri="{FF2B5EF4-FFF2-40B4-BE49-F238E27FC236}">
                  <a16:creationId xmlns:a16="http://schemas.microsoft.com/office/drawing/2014/main" id="{7AABDFFF-009F-4B70-9FA0-2EB9D8F3C30E}"/>
                </a:ext>
              </a:extLst>
            </p:cNvPr>
            <p:cNvSpPr/>
            <p:nvPr/>
          </p:nvSpPr>
          <p:spPr>
            <a:xfrm>
              <a:off x="10690505" y="3324381"/>
              <a:ext cx="312152" cy="394404"/>
            </a:xfrm>
            <a:custGeom>
              <a:avLst/>
              <a:gdLst>
                <a:gd name="connsiteX0" fmla="*/ 409576 w 581978"/>
                <a:gd name="connsiteY0" fmla="*/ 375285 h 735330"/>
                <a:gd name="connsiteX1" fmla="*/ 410528 w 581978"/>
                <a:gd name="connsiteY1" fmla="*/ 494348 h 735330"/>
                <a:gd name="connsiteX2" fmla="*/ 409576 w 581978"/>
                <a:gd name="connsiteY2" fmla="*/ 375285 h 735330"/>
                <a:gd name="connsiteX3" fmla="*/ 289085 w 581978"/>
                <a:gd name="connsiteY3" fmla="*/ 296823 h 735330"/>
                <a:gd name="connsiteX4" fmla="*/ 210503 w 581978"/>
                <a:gd name="connsiteY4" fmla="*/ 321945 h 735330"/>
                <a:gd name="connsiteX5" fmla="*/ 158116 w 581978"/>
                <a:gd name="connsiteY5" fmla="*/ 470536 h 735330"/>
                <a:gd name="connsiteX6" fmla="*/ 288608 w 581978"/>
                <a:gd name="connsiteY6" fmla="*/ 568643 h 735330"/>
                <a:gd name="connsiteX7" fmla="*/ 364808 w 581978"/>
                <a:gd name="connsiteY7" fmla="*/ 547688 h 735330"/>
                <a:gd name="connsiteX8" fmla="*/ 381000 w 581978"/>
                <a:gd name="connsiteY8" fmla="*/ 492443 h 735330"/>
                <a:gd name="connsiteX9" fmla="*/ 381953 w 581978"/>
                <a:gd name="connsiteY9" fmla="*/ 371475 h 735330"/>
                <a:gd name="connsiteX10" fmla="*/ 367666 w 581978"/>
                <a:gd name="connsiteY10" fmla="*/ 320993 h 735330"/>
                <a:gd name="connsiteX11" fmla="*/ 289085 w 581978"/>
                <a:gd name="connsiteY11" fmla="*/ 296823 h 735330"/>
                <a:gd name="connsiteX12" fmla="*/ 291467 w 581978"/>
                <a:gd name="connsiteY12" fmla="*/ 268605 h 735330"/>
                <a:gd name="connsiteX13" fmla="*/ 453392 w 581978"/>
                <a:gd name="connsiteY13" fmla="*/ 433387 h 735330"/>
                <a:gd name="connsiteX14" fmla="*/ 287657 w 581978"/>
                <a:gd name="connsiteY14" fmla="*/ 597218 h 735330"/>
                <a:gd name="connsiteX15" fmla="*/ 124779 w 581978"/>
                <a:gd name="connsiteY15" fmla="*/ 432435 h 735330"/>
                <a:gd name="connsiteX16" fmla="*/ 291467 w 581978"/>
                <a:gd name="connsiteY16" fmla="*/ 268605 h 735330"/>
                <a:gd name="connsiteX17" fmla="*/ 292419 w 581978"/>
                <a:gd name="connsiteY17" fmla="*/ 222885 h 735330"/>
                <a:gd name="connsiteX18" fmla="*/ 78106 w 581978"/>
                <a:gd name="connsiteY18" fmla="*/ 432435 h 735330"/>
                <a:gd name="connsiteX19" fmla="*/ 287656 w 581978"/>
                <a:gd name="connsiteY19" fmla="*/ 642937 h 735330"/>
                <a:gd name="connsiteX20" fmla="*/ 499111 w 581978"/>
                <a:gd name="connsiteY20" fmla="*/ 435292 h 735330"/>
                <a:gd name="connsiteX21" fmla="*/ 292419 w 581978"/>
                <a:gd name="connsiteY21" fmla="*/ 222885 h 735330"/>
                <a:gd name="connsiteX22" fmla="*/ 285751 w 581978"/>
                <a:gd name="connsiteY22" fmla="*/ 197167 h 735330"/>
                <a:gd name="connsiteX23" fmla="*/ 525781 w 581978"/>
                <a:gd name="connsiteY23" fmla="*/ 432435 h 735330"/>
                <a:gd name="connsiteX24" fmla="*/ 287656 w 581978"/>
                <a:gd name="connsiteY24" fmla="*/ 671512 h 735330"/>
                <a:gd name="connsiteX25" fmla="*/ 52389 w 581978"/>
                <a:gd name="connsiteY25" fmla="*/ 434340 h 735330"/>
                <a:gd name="connsiteX26" fmla="*/ 285751 w 581978"/>
                <a:gd name="connsiteY26" fmla="*/ 197167 h 735330"/>
                <a:gd name="connsiteX27" fmla="*/ 55244 w 581978"/>
                <a:gd name="connsiteY27" fmla="*/ 157162 h 735330"/>
                <a:gd name="connsiteX28" fmla="*/ 26669 w 581978"/>
                <a:gd name="connsiteY28" fmla="*/ 187642 h 735330"/>
                <a:gd name="connsiteX29" fmla="*/ 27621 w 581978"/>
                <a:gd name="connsiteY29" fmla="*/ 428624 h 735330"/>
                <a:gd name="connsiteX30" fmla="*/ 26669 w 581978"/>
                <a:gd name="connsiteY30" fmla="*/ 680084 h 735330"/>
                <a:gd name="connsiteX31" fmla="*/ 57149 w 581978"/>
                <a:gd name="connsiteY31" fmla="*/ 709612 h 735330"/>
                <a:gd name="connsiteX32" fmla="*/ 521016 w 581978"/>
                <a:gd name="connsiteY32" fmla="*/ 709612 h 735330"/>
                <a:gd name="connsiteX33" fmla="*/ 552449 w 581978"/>
                <a:gd name="connsiteY33" fmla="*/ 676274 h 735330"/>
                <a:gd name="connsiteX34" fmla="*/ 552449 w 581978"/>
                <a:gd name="connsiteY34" fmla="*/ 197167 h 735330"/>
                <a:gd name="connsiteX35" fmla="*/ 515301 w 581978"/>
                <a:gd name="connsiteY35" fmla="*/ 157162 h 735330"/>
                <a:gd name="connsiteX36" fmla="*/ 55244 w 581978"/>
                <a:gd name="connsiteY36" fmla="*/ 157162 h 735330"/>
                <a:gd name="connsiteX37" fmla="*/ 501969 w 581978"/>
                <a:gd name="connsiteY37" fmla="*/ 65722 h 735330"/>
                <a:gd name="connsiteX38" fmla="*/ 488634 w 581978"/>
                <a:gd name="connsiteY38" fmla="*/ 79057 h 735330"/>
                <a:gd name="connsiteX39" fmla="*/ 501969 w 581978"/>
                <a:gd name="connsiteY39" fmla="*/ 92392 h 735330"/>
                <a:gd name="connsiteX40" fmla="*/ 515304 w 581978"/>
                <a:gd name="connsiteY40" fmla="*/ 79057 h 735330"/>
                <a:gd name="connsiteX41" fmla="*/ 501969 w 581978"/>
                <a:gd name="connsiteY41" fmla="*/ 65722 h 735330"/>
                <a:gd name="connsiteX42" fmla="*/ 397194 w 581978"/>
                <a:gd name="connsiteY42" fmla="*/ 65722 h 735330"/>
                <a:gd name="connsiteX43" fmla="*/ 383859 w 581978"/>
                <a:gd name="connsiteY43" fmla="*/ 79057 h 735330"/>
                <a:gd name="connsiteX44" fmla="*/ 397194 w 581978"/>
                <a:gd name="connsiteY44" fmla="*/ 92392 h 735330"/>
                <a:gd name="connsiteX45" fmla="*/ 410529 w 581978"/>
                <a:gd name="connsiteY45" fmla="*/ 79057 h 735330"/>
                <a:gd name="connsiteX46" fmla="*/ 397194 w 581978"/>
                <a:gd name="connsiteY46" fmla="*/ 65722 h 735330"/>
                <a:gd name="connsiteX47" fmla="*/ 501969 w 581978"/>
                <a:gd name="connsiteY47" fmla="*/ 37147 h 735330"/>
                <a:gd name="connsiteX48" fmla="*/ 543879 w 581978"/>
                <a:gd name="connsiteY48" fmla="*/ 79057 h 735330"/>
                <a:gd name="connsiteX49" fmla="*/ 501969 w 581978"/>
                <a:gd name="connsiteY49" fmla="*/ 120967 h 735330"/>
                <a:gd name="connsiteX50" fmla="*/ 460059 w 581978"/>
                <a:gd name="connsiteY50" fmla="*/ 79057 h 735330"/>
                <a:gd name="connsiteX51" fmla="*/ 501969 w 581978"/>
                <a:gd name="connsiteY51" fmla="*/ 37147 h 735330"/>
                <a:gd name="connsiteX52" fmla="*/ 397194 w 581978"/>
                <a:gd name="connsiteY52" fmla="*/ 37147 h 735330"/>
                <a:gd name="connsiteX53" fmla="*/ 439104 w 581978"/>
                <a:gd name="connsiteY53" fmla="*/ 79057 h 735330"/>
                <a:gd name="connsiteX54" fmla="*/ 397194 w 581978"/>
                <a:gd name="connsiteY54" fmla="*/ 120967 h 735330"/>
                <a:gd name="connsiteX55" fmla="*/ 355284 w 581978"/>
                <a:gd name="connsiteY55" fmla="*/ 79057 h 735330"/>
                <a:gd name="connsiteX56" fmla="*/ 397194 w 581978"/>
                <a:gd name="connsiteY56" fmla="*/ 37147 h 735330"/>
                <a:gd name="connsiteX57" fmla="*/ 266699 w 581978"/>
                <a:gd name="connsiteY57" fmla="*/ 28574 h 735330"/>
                <a:gd name="connsiteX58" fmla="*/ 252411 w 581978"/>
                <a:gd name="connsiteY58" fmla="*/ 42862 h 735330"/>
                <a:gd name="connsiteX59" fmla="*/ 252411 w 581978"/>
                <a:gd name="connsiteY59" fmla="*/ 115252 h 735330"/>
                <a:gd name="connsiteX60" fmla="*/ 266699 w 581978"/>
                <a:gd name="connsiteY60" fmla="*/ 129539 h 735330"/>
                <a:gd name="connsiteX61" fmla="*/ 538161 w 581978"/>
                <a:gd name="connsiteY61" fmla="*/ 129539 h 735330"/>
                <a:gd name="connsiteX62" fmla="*/ 552449 w 581978"/>
                <a:gd name="connsiteY62" fmla="*/ 115252 h 735330"/>
                <a:gd name="connsiteX63" fmla="*/ 552449 w 581978"/>
                <a:gd name="connsiteY63" fmla="*/ 42862 h 735330"/>
                <a:gd name="connsiteX64" fmla="*/ 538161 w 581978"/>
                <a:gd name="connsiteY64" fmla="*/ 28574 h 735330"/>
                <a:gd name="connsiteX65" fmla="*/ 40957 w 581978"/>
                <a:gd name="connsiteY65" fmla="*/ 28574 h 735330"/>
                <a:gd name="connsiteX66" fmla="*/ 26669 w 581978"/>
                <a:gd name="connsiteY66" fmla="*/ 42862 h 735330"/>
                <a:gd name="connsiteX67" fmla="*/ 26669 w 581978"/>
                <a:gd name="connsiteY67" fmla="*/ 115252 h 735330"/>
                <a:gd name="connsiteX68" fmla="*/ 40957 w 581978"/>
                <a:gd name="connsiteY68" fmla="*/ 129539 h 735330"/>
                <a:gd name="connsiteX69" fmla="*/ 214311 w 581978"/>
                <a:gd name="connsiteY69" fmla="*/ 129539 h 735330"/>
                <a:gd name="connsiteX70" fmla="*/ 228599 w 581978"/>
                <a:gd name="connsiteY70" fmla="*/ 115252 h 735330"/>
                <a:gd name="connsiteX71" fmla="*/ 228599 w 581978"/>
                <a:gd name="connsiteY71" fmla="*/ 42862 h 735330"/>
                <a:gd name="connsiteX72" fmla="*/ 214311 w 581978"/>
                <a:gd name="connsiteY72" fmla="*/ 28574 h 735330"/>
                <a:gd name="connsiteX73" fmla="*/ 50483 w 581978"/>
                <a:gd name="connsiteY73" fmla="*/ 0 h 735330"/>
                <a:gd name="connsiteX74" fmla="*/ 533400 w 581978"/>
                <a:gd name="connsiteY74" fmla="*/ 0 h 735330"/>
                <a:gd name="connsiteX75" fmla="*/ 581978 w 581978"/>
                <a:gd name="connsiteY75" fmla="*/ 48578 h 735330"/>
                <a:gd name="connsiteX76" fmla="*/ 581978 w 581978"/>
                <a:gd name="connsiteY76" fmla="*/ 699135 h 735330"/>
                <a:gd name="connsiteX77" fmla="*/ 543878 w 581978"/>
                <a:gd name="connsiteY77" fmla="*/ 735330 h 735330"/>
                <a:gd name="connsiteX78" fmla="*/ 34290 w 581978"/>
                <a:gd name="connsiteY78" fmla="*/ 735330 h 735330"/>
                <a:gd name="connsiteX79" fmla="*/ 0 w 581978"/>
                <a:gd name="connsiteY79" fmla="*/ 700088 h 735330"/>
                <a:gd name="connsiteX80" fmla="*/ 0 w 581978"/>
                <a:gd name="connsiteY80" fmla="*/ 371475 h 735330"/>
                <a:gd name="connsiteX81" fmla="*/ 0 w 581978"/>
                <a:gd name="connsiteY81" fmla="*/ 53340 h 735330"/>
                <a:gd name="connsiteX82" fmla="*/ 50483 w 581978"/>
                <a:gd name="connsiteY82" fmla="*/ 0 h 735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581978" h="735330">
                  <a:moveTo>
                    <a:pt x="409576" y="375285"/>
                  </a:moveTo>
                  <a:cubicBezTo>
                    <a:pt x="390526" y="414337"/>
                    <a:pt x="390526" y="450532"/>
                    <a:pt x="410528" y="494348"/>
                  </a:cubicBezTo>
                  <a:cubicBezTo>
                    <a:pt x="432436" y="450532"/>
                    <a:pt x="432436" y="414337"/>
                    <a:pt x="409576" y="375285"/>
                  </a:cubicBezTo>
                  <a:close/>
                  <a:moveTo>
                    <a:pt x="289085" y="296823"/>
                  </a:moveTo>
                  <a:cubicBezTo>
                    <a:pt x="261224" y="296942"/>
                    <a:pt x="233363" y="305277"/>
                    <a:pt x="210503" y="321945"/>
                  </a:cubicBezTo>
                  <a:cubicBezTo>
                    <a:pt x="161925" y="357188"/>
                    <a:pt x="141923" y="416243"/>
                    <a:pt x="158116" y="470536"/>
                  </a:cubicBezTo>
                  <a:cubicBezTo>
                    <a:pt x="175260" y="527686"/>
                    <a:pt x="225743" y="566738"/>
                    <a:pt x="288608" y="568643"/>
                  </a:cubicBezTo>
                  <a:cubicBezTo>
                    <a:pt x="313373" y="571500"/>
                    <a:pt x="340043" y="562928"/>
                    <a:pt x="364808" y="547688"/>
                  </a:cubicBezTo>
                  <a:cubicBezTo>
                    <a:pt x="385763" y="534353"/>
                    <a:pt x="396241" y="520066"/>
                    <a:pt x="381000" y="492443"/>
                  </a:cubicBezTo>
                  <a:cubicBezTo>
                    <a:pt x="359093" y="453391"/>
                    <a:pt x="360998" y="410528"/>
                    <a:pt x="381953" y="371475"/>
                  </a:cubicBezTo>
                  <a:cubicBezTo>
                    <a:pt x="395288" y="346711"/>
                    <a:pt x="386716" y="334328"/>
                    <a:pt x="367666" y="320993"/>
                  </a:cubicBezTo>
                  <a:cubicBezTo>
                    <a:pt x="344806" y="304801"/>
                    <a:pt x="316945" y="296704"/>
                    <a:pt x="289085" y="296823"/>
                  </a:cubicBezTo>
                  <a:close/>
                  <a:moveTo>
                    <a:pt x="291467" y="268605"/>
                  </a:moveTo>
                  <a:cubicBezTo>
                    <a:pt x="381954" y="270510"/>
                    <a:pt x="453392" y="342900"/>
                    <a:pt x="453392" y="433387"/>
                  </a:cubicBezTo>
                  <a:cubicBezTo>
                    <a:pt x="453392" y="525780"/>
                    <a:pt x="380049" y="598170"/>
                    <a:pt x="287657" y="597218"/>
                  </a:cubicBezTo>
                  <a:cubicBezTo>
                    <a:pt x="200026" y="597218"/>
                    <a:pt x="124779" y="521018"/>
                    <a:pt x="124779" y="432435"/>
                  </a:cubicBezTo>
                  <a:cubicBezTo>
                    <a:pt x="124779" y="341948"/>
                    <a:pt x="200979" y="267653"/>
                    <a:pt x="291467" y="268605"/>
                  </a:cubicBezTo>
                  <a:close/>
                  <a:moveTo>
                    <a:pt x="292419" y="222885"/>
                  </a:moveTo>
                  <a:cubicBezTo>
                    <a:pt x="176213" y="220980"/>
                    <a:pt x="79059" y="317182"/>
                    <a:pt x="78106" y="432435"/>
                  </a:cubicBezTo>
                  <a:cubicBezTo>
                    <a:pt x="77153" y="545782"/>
                    <a:pt x="173356" y="641985"/>
                    <a:pt x="287656" y="642937"/>
                  </a:cubicBezTo>
                  <a:cubicBezTo>
                    <a:pt x="402909" y="643890"/>
                    <a:pt x="498159" y="550545"/>
                    <a:pt x="499111" y="435292"/>
                  </a:cubicBezTo>
                  <a:cubicBezTo>
                    <a:pt x="499111" y="320040"/>
                    <a:pt x="406719" y="224790"/>
                    <a:pt x="292419" y="222885"/>
                  </a:cubicBezTo>
                  <a:close/>
                  <a:moveTo>
                    <a:pt x="285751" y="197167"/>
                  </a:moveTo>
                  <a:cubicBezTo>
                    <a:pt x="419101" y="196215"/>
                    <a:pt x="525781" y="300990"/>
                    <a:pt x="525781" y="432435"/>
                  </a:cubicBezTo>
                  <a:cubicBezTo>
                    <a:pt x="525781" y="563880"/>
                    <a:pt x="419101" y="671512"/>
                    <a:pt x="287656" y="671512"/>
                  </a:cubicBezTo>
                  <a:cubicBezTo>
                    <a:pt x="159069" y="670560"/>
                    <a:pt x="53341" y="564832"/>
                    <a:pt x="52389" y="434340"/>
                  </a:cubicBezTo>
                  <a:cubicBezTo>
                    <a:pt x="51436" y="302895"/>
                    <a:pt x="155259" y="198120"/>
                    <a:pt x="285751" y="197167"/>
                  </a:cubicBezTo>
                  <a:close/>
                  <a:moveTo>
                    <a:pt x="55244" y="157162"/>
                  </a:moveTo>
                  <a:cubicBezTo>
                    <a:pt x="29526" y="156209"/>
                    <a:pt x="26669" y="165734"/>
                    <a:pt x="26669" y="187642"/>
                  </a:cubicBezTo>
                  <a:cubicBezTo>
                    <a:pt x="28574" y="267652"/>
                    <a:pt x="27621" y="348614"/>
                    <a:pt x="27621" y="428624"/>
                  </a:cubicBezTo>
                  <a:cubicBezTo>
                    <a:pt x="27621" y="511492"/>
                    <a:pt x="28574" y="595312"/>
                    <a:pt x="26669" y="680084"/>
                  </a:cubicBezTo>
                  <a:cubicBezTo>
                    <a:pt x="26669" y="703897"/>
                    <a:pt x="34289" y="709612"/>
                    <a:pt x="57149" y="709612"/>
                  </a:cubicBezTo>
                  <a:cubicBezTo>
                    <a:pt x="211454" y="708659"/>
                    <a:pt x="366711" y="708659"/>
                    <a:pt x="521016" y="709612"/>
                  </a:cubicBezTo>
                  <a:cubicBezTo>
                    <a:pt x="547686" y="709612"/>
                    <a:pt x="552449" y="700087"/>
                    <a:pt x="552449" y="676274"/>
                  </a:cubicBezTo>
                  <a:cubicBezTo>
                    <a:pt x="551496" y="516254"/>
                    <a:pt x="551496" y="357187"/>
                    <a:pt x="552449" y="197167"/>
                  </a:cubicBezTo>
                  <a:cubicBezTo>
                    <a:pt x="552449" y="168592"/>
                    <a:pt x="546734" y="157162"/>
                    <a:pt x="515301" y="157162"/>
                  </a:cubicBezTo>
                  <a:cubicBezTo>
                    <a:pt x="361949" y="159067"/>
                    <a:pt x="208596" y="158114"/>
                    <a:pt x="55244" y="157162"/>
                  </a:cubicBezTo>
                  <a:close/>
                  <a:moveTo>
                    <a:pt x="501969" y="65722"/>
                  </a:moveTo>
                  <a:cubicBezTo>
                    <a:pt x="494604" y="65722"/>
                    <a:pt x="488634" y="71692"/>
                    <a:pt x="488634" y="79057"/>
                  </a:cubicBezTo>
                  <a:cubicBezTo>
                    <a:pt x="488634" y="86422"/>
                    <a:pt x="494604" y="92392"/>
                    <a:pt x="501969" y="92392"/>
                  </a:cubicBezTo>
                  <a:cubicBezTo>
                    <a:pt x="509334" y="92392"/>
                    <a:pt x="515304" y="86422"/>
                    <a:pt x="515304" y="79057"/>
                  </a:cubicBezTo>
                  <a:cubicBezTo>
                    <a:pt x="515304" y="71692"/>
                    <a:pt x="509334" y="65722"/>
                    <a:pt x="501969" y="65722"/>
                  </a:cubicBezTo>
                  <a:close/>
                  <a:moveTo>
                    <a:pt x="397194" y="65722"/>
                  </a:moveTo>
                  <a:cubicBezTo>
                    <a:pt x="389829" y="65722"/>
                    <a:pt x="383859" y="71692"/>
                    <a:pt x="383859" y="79057"/>
                  </a:cubicBezTo>
                  <a:cubicBezTo>
                    <a:pt x="383859" y="86422"/>
                    <a:pt x="389829" y="92392"/>
                    <a:pt x="397194" y="92392"/>
                  </a:cubicBezTo>
                  <a:cubicBezTo>
                    <a:pt x="404559" y="92392"/>
                    <a:pt x="410529" y="86422"/>
                    <a:pt x="410529" y="79057"/>
                  </a:cubicBezTo>
                  <a:cubicBezTo>
                    <a:pt x="410529" y="71692"/>
                    <a:pt x="404559" y="65722"/>
                    <a:pt x="397194" y="65722"/>
                  </a:cubicBezTo>
                  <a:close/>
                  <a:moveTo>
                    <a:pt x="501969" y="37147"/>
                  </a:moveTo>
                  <a:cubicBezTo>
                    <a:pt x="525115" y="37147"/>
                    <a:pt x="543879" y="55911"/>
                    <a:pt x="543879" y="79057"/>
                  </a:cubicBezTo>
                  <a:cubicBezTo>
                    <a:pt x="543879" y="102203"/>
                    <a:pt x="525115" y="120967"/>
                    <a:pt x="501969" y="120967"/>
                  </a:cubicBezTo>
                  <a:cubicBezTo>
                    <a:pt x="478823" y="120967"/>
                    <a:pt x="460059" y="102203"/>
                    <a:pt x="460059" y="79057"/>
                  </a:cubicBezTo>
                  <a:cubicBezTo>
                    <a:pt x="460059" y="55911"/>
                    <a:pt x="478823" y="37147"/>
                    <a:pt x="501969" y="37147"/>
                  </a:cubicBezTo>
                  <a:close/>
                  <a:moveTo>
                    <a:pt x="397194" y="37147"/>
                  </a:moveTo>
                  <a:cubicBezTo>
                    <a:pt x="420340" y="37147"/>
                    <a:pt x="439104" y="55911"/>
                    <a:pt x="439104" y="79057"/>
                  </a:cubicBezTo>
                  <a:cubicBezTo>
                    <a:pt x="439104" y="102203"/>
                    <a:pt x="420340" y="120967"/>
                    <a:pt x="397194" y="120967"/>
                  </a:cubicBezTo>
                  <a:cubicBezTo>
                    <a:pt x="374048" y="120967"/>
                    <a:pt x="355284" y="102203"/>
                    <a:pt x="355284" y="79057"/>
                  </a:cubicBezTo>
                  <a:cubicBezTo>
                    <a:pt x="355284" y="55911"/>
                    <a:pt x="374048" y="37147"/>
                    <a:pt x="397194" y="37147"/>
                  </a:cubicBezTo>
                  <a:close/>
                  <a:moveTo>
                    <a:pt x="266699" y="28574"/>
                  </a:moveTo>
                  <a:cubicBezTo>
                    <a:pt x="259079" y="28574"/>
                    <a:pt x="252411" y="35242"/>
                    <a:pt x="252411" y="42862"/>
                  </a:cubicBezTo>
                  <a:lnTo>
                    <a:pt x="252411" y="115252"/>
                  </a:lnTo>
                  <a:cubicBezTo>
                    <a:pt x="252411" y="122872"/>
                    <a:pt x="259079" y="129539"/>
                    <a:pt x="266699" y="129539"/>
                  </a:cubicBezTo>
                  <a:lnTo>
                    <a:pt x="538161" y="129539"/>
                  </a:lnTo>
                  <a:cubicBezTo>
                    <a:pt x="545781" y="129539"/>
                    <a:pt x="552449" y="123824"/>
                    <a:pt x="552449" y="115252"/>
                  </a:cubicBezTo>
                  <a:lnTo>
                    <a:pt x="552449" y="42862"/>
                  </a:lnTo>
                  <a:cubicBezTo>
                    <a:pt x="552449" y="35242"/>
                    <a:pt x="545781" y="28574"/>
                    <a:pt x="538161" y="28574"/>
                  </a:cubicBezTo>
                  <a:close/>
                  <a:moveTo>
                    <a:pt x="40957" y="28574"/>
                  </a:moveTo>
                  <a:cubicBezTo>
                    <a:pt x="33336" y="28574"/>
                    <a:pt x="26669" y="35242"/>
                    <a:pt x="26669" y="42862"/>
                  </a:cubicBezTo>
                  <a:lnTo>
                    <a:pt x="26669" y="115252"/>
                  </a:lnTo>
                  <a:cubicBezTo>
                    <a:pt x="26669" y="122872"/>
                    <a:pt x="33336" y="129539"/>
                    <a:pt x="40957" y="129539"/>
                  </a:cubicBezTo>
                  <a:lnTo>
                    <a:pt x="214311" y="129539"/>
                  </a:lnTo>
                  <a:cubicBezTo>
                    <a:pt x="221932" y="129539"/>
                    <a:pt x="228599" y="123824"/>
                    <a:pt x="228599" y="115252"/>
                  </a:cubicBezTo>
                  <a:lnTo>
                    <a:pt x="228599" y="42862"/>
                  </a:lnTo>
                  <a:cubicBezTo>
                    <a:pt x="228599" y="35242"/>
                    <a:pt x="221932" y="28574"/>
                    <a:pt x="214311" y="28574"/>
                  </a:cubicBezTo>
                  <a:close/>
                  <a:moveTo>
                    <a:pt x="50483" y="0"/>
                  </a:moveTo>
                  <a:cubicBezTo>
                    <a:pt x="211455" y="0"/>
                    <a:pt x="372428" y="0"/>
                    <a:pt x="533400" y="0"/>
                  </a:cubicBezTo>
                  <a:cubicBezTo>
                    <a:pt x="566738" y="0"/>
                    <a:pt x="581978" y="15240"/>
                    <a:pt x="581978" y="48578"/>
                  </a:cubicBezTo>
                  <a:cubicBezTo>
                    <a:pt x="581978" y="265748"/>
                    <a:pt x="581025" y="482918"/>
                    <a:pt x="581978" y="699135"/>
                  </a:cubicBezTo>
                  <a:cubicBezTo>
                    <a:pt x="581978" y="728663"/>
                    <a:pt x="570547" y="735330"/>
                    <a:pt x="543878" y="735330"/>
                  </a:cubicBezTo>
                  <a:cubicBezTo>
                    <a:pt x="374333" y="734378"/>
                    <a:pt x="204788" y="734378"/>
                    <a:pt x="34290" y="735330"/>
                  </a:cubicBezTo>
                  <a:cubicBezTo>
                    <a:pt x="6668" y="735330"/>
                    <a:pt x="0" y="725805"/>
                    <a:pt x="0" y="700088"/>
                  </a:cubicBezTo>
                  <a:cubicBezTo>
                    <a:pt x="0" y="590550"/>
                    <a:pt x="0" y="481013"/>
                    <a:pt x="0" y="371475"/>
                  </a:cubicBezTo>
                  <a:cubicBezTo>
                    <a:pt x="0" y="265748"/>
                    <a:pt x="0" y="160020"/>
                    <a:pt x="0" y="53340"/>
                  </a:cubicBezTo>
                  <a:cubicBezTo>
                    <a:pt x="0" y="10478"/>
                    <a:pt x="9525" y="0"/>
                    <a:pt x="50483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495" name="Group 3494">
              <a:extLst>
                <a:ext uri="{FF2B5EF4-FFF2-40B4-BE49-F238E27FC236}">
                  <a16:creationId xmlns:a16="http://schemas.microsoft.com/office/drawing/2014/main" id="{57FB1661-D0BC-4E71-AEAC-3F5C4F6E0BAA}"/>
                </a:ext>
              </a:extLst>
            </p:cNvPr>
            <p:cNvGrpSpPr/>
            <p:nvPr/>
          </p:nvGrpSpPr>
          <p:grpSpPr>
            <a:xfrm>
              <a:off x="7090240" y="1619112"/>
              <a:ext cx="4572505" cy="1282830"/>
              <a:chOff x="6778365" y="1783845"/>
              <a:chExt cx="4572505" cy="1282830"/>
            </a:xfrm>
          </p:grpSpPr>
          <p:sp>
            <p:nvSpPr>
              <p:cNvPr id="3496" name="Graphic 26">
                <a:extLst>
                  <a:ext uri="{FF2B5EF4-FFF2-40B4-BE49-F238E27FC236}">
                    <a16:creationId xmlns:a16="http://schemas.microsoft.com/office/drawing/2014/main" id="{6E37B143-1D10-434F-A5F4-AFFF948D073F}"/>
                  </a:ext>
                </a:extLst>
              </p:cNvPr>
              <p:cNvSpPr/>
              <p:nvPr/>
            </p:nvSpPr>
            <p:spPr>
              <a:xfrm>
                <a:off x="6778365" y="1783845"/>
                <a:ext cx="4572505" cy="1282830"/>
              </a:xfrm>
              <a:custGeom>
                <a:avLst/>
                <a:gdLst>
                  <a:gd name="connsiteX0" fmla="*/ 6567845 w 6613596"/>
                  <a:gd name="connsiteY0" fmla="*/ 1842135 h 1855470"/>
                  <a:gd name="connsiteX1" fmla="*/ 46077 w 6613596"/>
                  <a:gd name="connsiteY1" fmla="*/ 1855470 h 1855470"/>
                  <a:gd name="connsiteX2" fmla="*/ 357 w 6613596"/>
                  <a:gd name="connsiteY2" fmla="*/ 1817370 h 1855470"/>
                  <a:gd name="connsiteX3" fmla="*/ 3215 w 6613596"/>
                  <a:gd name="connsiteY3" fmla="*/ 1802130 h 1855470"/>
                  <a:gd name="connsiteX4" fmla="*/ 977622 w 6613596"/>
                  <a:gd name="connsiteY4" fmla="*/ 46673 h 1855470"/>
                  <a:gd name="connsiteX5" fmla="*/ 1024295 w 6613596"/>
                  <a:gd name="connsiteY5" fmla="*/ 0 h 1855470"/>
                  <a:gd name="connsiteX6" fmla="*/ 5521048 w 6613596"/>
                  <a:gd name="connsiteY6" fmla="*/ 0 h 1855470"/>
                  <a:gd name="connsiteX7" fmla="*/ 5567720 w 6613596"/>
                  <a:gd name="connsiteY7" fmla="*/ 46673 h 1855470"/>
                  <a:gd name="connsiteX8" fmla="*/ 6613565 w 6613596"/>
                  <a:gd name="connsiteY8" fmla="*/ 1795463 h 1855470"/>
                  <a:gd name="connsiteX9" fmla="*/ 6567845 w 6613596"/>
                  <a:gd name="connsiteY9" fmla="*/ 1842135 h 1855470"/>
                  <a:gd name="connsiteX0" fmla="*/ 6576637 w 6613616"/>
                  <a:gd name="connsiteY0" fmla="*/ 1842135 h 1855470"/>
                  <a:gd name="connsiteX1" fmla="*/ 46077 w 6613616"/>
                  <a:gd name="connsiteY1" fmla="*/ 1855470 h 1855470"/>
                  <a:gd name="connsiteX2" fmla="*/ 357 w 6613616"/>
                  <a:gd name="connsiteY2" fmla="*/ 1817370 h 1855470"/>
                  <a:gd name="connsiteX3" fmla="*/ 3215 w 6613616"/>
                  <a:gd name="connsiteY3" fmla="*/ 1802130 h 1855470"/>
                  <a:gd name="connsiteX4" fmla="*/ 977622 w 6613616"/>
                  <a:gd name="connsiteY4" fmla="*/ 46673 h 1855470"/>
                  <a:gd name="connsiteX5" fmla="*/ 1024295 w 6613616"/>
                  <a:gd name="connsiteY5" fmla="*/ 0 h 1855470"/>
                  <a:gd name="connsiteX6" fmla="*/ 5521048 w 6613616"/>
                  <a:gd name="connsiteY6" fmla="*/ 0 h 1855470"/>
                  <a:gd name="connsiteX7" fmla="*/ 5567720 w 6613616"/>
                  <a:gd name="connsiteY7" fmla="*/ 46673 h 1855470"/>
                  <a:gd name="connsiteX8" fmla="*/ 6613565 w 6613616"/>
                  <a:gd name="connsiteY8" fmla="*/ 1795463 h 1855470"/>
                  <a:gd name="connsiteX9" fmla="*/ 6576637 w 6613616"/>
                  <a:gd name="connsiteY9" fmla="*/ 1842135 h 1855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3616" h="1855470">
                    <a:moveTo>
                      <a:pt x="6576637" y="1842135"/>
                    </a:moveTo>
                    <a:lnTo>
                      <a:pt x="46077" y="1855470"/>
                    </a:lnTo>
                    <a:cubicBezTo>
                      <a:pt x="23217" y="1855470"/>
                      <a:pt x="4167" y="1839278"/>
                      <a:pt x="357" y="1817370"/>
                    </a:cubicBezTo>
                    <a:cubicBezTo>
                      <a:pt x="-595" y="1812608"/>
                      <a:pt x="357" y="1806893"/>
                      <a:pt x="3215" y="1802130"/>
                    </a:cubicBezTo>
                    <a:lnTo>
                      <a:pt x="977622" y="46673"/>
                    </a:lnTo>
                    <a:cubicBezTo>
                      <a:pt x="977622" y="20955"/>
                      <a:pt x="998577" y="0"/>
                      <a:pt x="1024295" y="0"/>
                    </a:cubicBezTo>
                    <a:lnTo>
                      <a:pt x="5521048" y="0"/>
                    </a:lnTo>
                    <a:cubicBezTo>
                      <a:pt x="5546765" y="0"/>
                      <a:pt x="5567720" y="20955"/>
                      <a:pt x="5567720" y="46673"/>
                    </a:cubicBezTo>
                    <a:lnTo>
                      <a:pt x="6613565" y="1795463"/>
                    </a:lnTo>
                    <a:cubicBezTo>
                      <a:pt x="6614517" y="1821180"/>
                      <a:pt x="6602354" y="1842135"/>
                      <a:pt x="6576637" y="1842135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497" name="Group 3496">
                <a:extLst>
                  <a:ext uri="{FF2B5EF4-FFF2-40B4-BE49-F238E27FC236}">
                    <a16:creationId xmlns:a16="http://schemas.microsoft.com/office/drawing/2014/main" id="{1C297C10-1B42-40A2-9D92-3A31D69DDCC1}"/>
                  </a:ext>
                </a:extLst>
              </p:cNvPr>
              <p:cNvGrpSpPr/>
              <p:nvPr/>
            </p:nvGrpSpPr>
            <p:grpSpPr>
              <a:xfrm>
                <a:off x="7227403" y="1865105"/>
                <a:ext cx="3604846" cy="1081667"/>
                <a:chOff x="7227403" y="1865105"/>
                <a:chExt cx="3604846" cy="1081667"/>
              </a:xfrm>
              <a:solidFill>
                <a:schemeClr val="accent6">
                  <a:lumMod val="60000"/>
                  <a:lumOff val="40000"/>
                </a:schemeClr>
              </a:solidFill>
            </p:grpSpPr>
            <p:sp>
              <p:nvSpPr>
                <p:cNvPr id="3498" name="Rectangle: Rounded Corners 3497">
                  <a:extLst>
                    <a:ext uri="{FF2B5EF4-FFF2-40B4-BE49-F238E27FC236}">
                      <a16:creationId xmlns:a16="http://schemas.microsoft.com/office/drawing/2014/main" id="{8691A96A-1685-45C3-A9A0-81169BA9A06E}"/>
                    </a:ext>
                  </a:extLst>
                </p:cNvPr>
                <p:cNvSpPr/>
                <p:nvPr/>
              </p:nvSpPr>
              <p:spPr>
                <a:xfrm>
                  <a:off x="7797021" y="1865105"/>
                  <a:ext cx="518620" cy="21101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99" name="Rectangle: Rounded Corners 3498">
                  <a:extLst>
                    <a:ext uri="{FF2B5EF4-FFF2-40B4-BE49-F238E27FC236}">
                      <a16:creationId xmlns:a16="http://schemas.microsoft.com/office/drawing/2014/main" id="{D8B12C31-29BB-4936-95B0-2FD294B06F0B}"/>
                    </a:ext>
                  </a:extLst>
                </p:cNvPr>
                <p:cNvSpPr/>
                <p:nvPr/>
              </p:nvSpPr>
              <p:spPr>
                <a:xfrm>
                  <a:off x="7227403" y="2425260"/>
                  <a:ext cx="518620" cy="21101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00" name="Rectangle: Rounded Corners 3499">
                  <a:extLst>
                    <a:ext uri="{FF2B5EF4-FFF2-40B4-BE49-F238E27FC236}">
                      <a16:creationId xmlns:a16="http://schemas.microsoft.com/office/drawing/2014/main" id="{8D12D6A7-5C6B-47F9-85FD-4B364D76028F}"/>
                    </a:ext>
                  </a:extLst>
                </p:cNvPr>
                <p:cNvSpPr/>
                <p:nvPr/>
              </p:nvSpPr>
              <p:spPr>
                <a:xfrm>
                  <a:off x="9287973" y="2425260"/>
                  <a:ext cx="518620" cy="21101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01" name="Rectangle: Rounded Corners 3500">
                  <a:extLst>
                    <a:ext uri="{FF2B5EF4-FFF2-40B4-BE49-F238E27FC236}">
                      <a16:creationId xmlns:a16="http://schemas.microsoft.com/office/drawing/2014/main" id="{4E02C071-3D76-42D9-8357-7D8A9F5E0985}"/>
                    </a:ext>
                  </a:extLst>
                </p:cNvPr>
                <p:cNvSpPr/>
                <p:nvPr/>
              </p:nvSpPr>
              <p:spPr>
                <a:xfrm>
                  <a:off x="10008778" y="2425260"/>
                  <a:ext cx="518620" cy="21101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02" name="Rectangle: Rounded Corners 3501">
                  <a:extLst>
                    <a:ext uri="{FF2B5EF4-FFF2-40B4-BE49-F238E27FC236}">
                      <a16:creationId xmlns:a16="http://schemas.microsoft.com/office/drawing/2014/main" id="{BEB7BCB7-C278-4CDB-AE34-00266DDBBDA0}"/>
                    </a:ext>
                  </a:extLst>
                </p:cNvPr>
                <p:cNvSpPr/>
                <p:nvPr/>
              </p:nvSpPr>
              <p:spPr>
                <a:xfrm>
                  <a:off x="9028663" y="2735757"/>
                  <a:ext cx="518620" cy="21101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03" name="Rectangle: Rounded Corners 3502">
                  <a:extLst>
                    <a:ext uri="{FF2B5EF4-FFF2-40B4-BE49-F238E27FC236}">
                      <a16:creationId xmlns:a16="http://schemas.microsoft.com/office/drawing/2014/main" id="{978E23A8-7559-4D15-80F3-CE91C328EE03}"/>
                    </a:ext>
                  </a:extLst>
                </p:cNvPr>
                <p:cNvSpPr/>
                <p:nvPr/>
              </p:nvSpPr>
              <p:spPr>
                <a:xfrm>
                  <a:off x="9671146" y="2733067"/>
                  <a:ext cx="518620" cy="21101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04" name="Rectangle: Rounded Corners 3503">
                  <a:extLst>
                    <a:ext uri="{FF2B5EF4-FFF2-40B4-BE49-F238E27FC236}">
                      <a16:creationId xmlns:a16="http://schemas.microsoft.com/office/drawing/2014/main" id="{C6A21802-463C-4443-8F03-5E1E07F50FBE}"/>
                    </a:ext>
                  </a:extLst>
                </p:cNvPr>
                <p:cNvSpPr/>
                <p:nvPr/>
              </p:nvSpPr>
              <p:spPr>
                <a:xfrm>
                  <a:off x="10313629" y="2730377"/>
                  <a:ext cx="518620" cy="21101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05" name="Group 3504">
            <a:extLst>
              <a:ext uri="{FF2B5EF4-FFF2-40B4-BE49-F238E27FC236}">
                <a16:creationId xmlns:a16="http://schemas.microsoft.com/office/drawing/2014/main" id="{C2FABDE5-7B3E-47FE-9D7A-677090FFD829}"/>
              </a:ext>
            </a:extLst>
          </p:cNvPr>
          <p:cNvGrpSpPr/>
          <p:nvPr/>
        </p:nvGrpSpPr>
        <p:grpSpPr>
          <a:xfrm>
            <a:off x="-6307" y="1803061"/>
            <a:ext cx="4500310" cy="4843069"/>
            <a:chOff x="1" y="3385664"/>
            <a:chExt cx="3245157" cy="3492319"/>
          </a:xfrm>
        </p:grpSpPr>
        <p:grpSp>
          <p:nvGrpSpPr>
            <p:cNvPr id="3506" name="Group 3505">
              <a:extLst>
                <a:ext uri="{FF2B5EF4-FFF2-40B4-BE49-F238E27FC236}">
                  <a16:creationId xmlns:a16="http://schemas.microsoft.com/office/drawing/2014/main" id="{4C22A9DD-21BA-4BDD-8664-F6DB7EC750F3}"/>
                </a:ext>
              </a:extLst>
            </p:cNvPr>
            <p:cNvGrpSpPr/>
            <p:nvPr/>
          </p:nvGrpSpPr>
          <p:grpSpPr>
            <a:xfrm>
              <a:off x="1" y="3962278"/>
              <a:ext cx="2034371" cy="2277641"/>
              <a:chOff x="1" y="3962278"/>
              <a:chExt cx="2034371" cy="2277641"/>
            </a:xfrm>
          </p:grpSpPr>
          <p:sp>
            <p:nvSpPr>
              <p:cNvPr id="3518" name="Freeform: Shape 3517">
                <a:extLst>
                  <a:ext uri="{FF2B5EF4-FFF2-40B4-BE49-F238E27FC236}">
                    <a16:creationId xmlns:a16="http://schemas.microsoft.com/office/drawing/2014/main" id="{003AECB4-4668-4099-9C4F-85A64CFE947B}"/>
                  </a:ext>
                </a:extLst>
              </p:cNvPr>
              <p:cNvSpPr/>
              <p:nvPr/>
            </p:nvSpPr>
            <p:spPr>
              <a:xfrm>
                <a:off x="504899" y="3962278"/>
                <a:ext cx="1529473" cy="1851626"/>
              </a:xfrm>
              <a:custGeom>
                <a:avLst/>
                <a:gdLst>
                  <a:gd name="connsiteX0" fmla="*/ 2660333 w 2715559"/>
                  <a:gd name="connsiteY0" fmla="*/ 1901649 h 3287536"/>
                  <a:gd name="connsiteX1" fmla="*/ 2655570 w 2715559"/>
                  <a:gd name="connsiteY1" fmla="*/ 1765441 h 3287536"/>
                  <a:gd name="connsiteX2" fmla="*/ 2713672 w 2715559"/>
                  <a:gd name="connsiteY2" fmla="*/ 1554939 h 3287536"/>
                  <a:gd name="connsiteX3" fmla="*/ 2673668 w 2715559"/>
                  <a:gd name="connsiteY3" fmla="*/ 1450164 h 3287536"/>
                  <a:gd name="connsiteX4" fmla="*/ 2648903 w 2715559"/>
                  <a:gd name="connsiteY4" fmla="*/ 1334911 h 3287536"/>
                  <a:gd name="connsiteX5" fmla="*/ 2655570 w 2715559"/>
                  <a:gd name="connsiteY5" fmla="*/ 1231089 h 3287536"/>
                  <a:gd name="connsiteX6" fmla="*/ 2480310 w 2715559"/>
                  <a:gd name="connsiteY6" fmla="*/ 1001536 h 3287536"/>
                  <a:gd name="connsiteX7" fmla="*/ 1182052 w 2715559"/>
                  <a:gd name="connsiteY7" fmla="*/ 964389 h 3287536"/>
                  <a:gd name="connsiteX8" fmla="*/ 886777 w 2715559"/>
                  <a:gd name="connsiteY8" fmla="*/ 993916 h 3287536"/>
                  <a:gd name="connsiteX9" fmla="*/ 865823 w 2715559"/>
                  <a:gd name="connsiteY9" fmla="*/ 979629 h 3287536"/>
                  <a:gd name="connsiteX10" fmla="*/ 901065 w 2715559"/>
                  <a:gd name="connsiteY10" fmla="*/ 824371 h 3287536"/>
                  <a:gd name="connsiteX11" fmla="*/ 973455 w 2715559"/>
                  <a:gd name="connsiteY11" fmla="*/ 680544 h 3287536"/>
                  <a:gd name="connsiteX12" fmla="*/ 973455 w 2715559"/>
                  <a:gd name="connsiteY12" fmla="*/ 680544 h 3287536"/>
                  <a:gd name="connsiteX13" fmla="*/ 985838 w 2715559"/>
                  <a:gd name="connsiteY13" fmla="*/ 133809 h 3287536"/>
                  <a:gd name="connsiteX14" fmla="*/ 1012508 w 2715559"/>
                  <a:gd name="connsiteY14" fmla="*/ 103329 h 3287536"/>
                  <a:gd name="connsiteX15" fmla="*/ 983933 w 2715559"/>
                  <a:gd name="connsiteY15" fmla="*/ 57609 h 3287536"/>
                  <a:gd name="connsiteX16" fmla="*/ 784860 w 2715559"/>
                  <a:gd name="connsiteY16" fmla="*/ 42369 h 3287536"/>
                  <a:gd name="connsiteX17" fmla="*/ 716280 w 2715559"/>
                  <a:gd name="connsiteY17" fmla="*/ 156669 h 3287536"/>
                  <a:gd name="connsiteX18" fmla="*/ 649605 w 2715559"/>
                  <a:gd name="connsiteY18" fmla="*/ 318594 h 3287536"/>
                  <a:gd name="connsiteX19" fmla="*/ 258127 w 2715559"/>
                  <a:gd name="connsiteY19" fmla="*/ 921526 h 3287536"/>
                  <a:gd name="connsiteX20" fmla="*/ 160020 w 2715559"/>
                  <a:gd name="connsiteY20" fmla="*/ 1078689 h 3287536"/>
                  <a:gd name="connsiteX21" fmla="*/ 40005 w 2715559"/>
                  <a:gd name="connsiteY21" fmla="*/ 1474929 h 3287536"/>
                  <a:gd name="connsiteX22" fmla="*/ 0 w 2715559"/>
                  <a:gd name="connsiteY22" fmla="*/ 1522554 h 3287536"/>
                  <a:gd name="connsiteX23" fmla="*/ 3810 w 2715559"/>
                  <a:gd name="connsiteY23" fmla="*/ 1534936 h 3287536"/>
                  <a:gd name="connsiteX24" fmla="*/ 303848 w 2715559"/>
                  <a:gd name="connsiteY24" fmla="*/ 2331226 h 3287536"/>
                  <a:gd name="connsiteX25" fmla="*/ 664845 w 2715559"/>
                  <a:gd name="connsiteY25" fmla="*/ 3287536 h 3287536"/>
                  <a:gd name="connsiteX26" fmla="*/ 701040 w 2715559"/>
                  <a:gd name="connsiteY26" fmla="*/ 3279916 h 3287536"/>
                  <a:gd name="connsiteX27" fmla="*/ 992505 w 2715559"/>
                  <a:gd name="connsiteY27" fmla="*/ 3169426 h 3287536"/>
                  <a:gd name="connsiteX28" fmla="*/ 1344930 w 2715559"/>
                  <a:gd name="connsiteY28" fmla="*/ 3009406 h 3287536"/>
                  <a:gd name="connsiteX29" fmla="*/ 2436495 w 2715559"/>
                  <a:gd name="connsiteY29" fmla="*/ 2568399 h 3287536"/>
                  <a:gd name="connsiteX30" fmla="*/ 2579370 w 2715559"/>
                  <a:gd name="connsiteY30" fmla="*/ 2518869 h 3287536"/>
                  <a:gd name="connsiteX31" fmla="*/ 2651760 w 2715559"/>
                  <a:gd name="connsiteY31" fmla="*/ 2436001 h 3287536"/>
                  <a:gd name="connsiteX32" fmla="*/ 2594610 w 2715559"/>
                  <a:gd name="connsiteY32" fmla="*/ 2215974 h 3287536"/>
                  <a:gd name="connsiteX33" fmla="*/ 2700338 w 2715559"/>
                  <a:gd name="connsiteY33" fmla="*/ 2056906 h 3287536"/>
                  <a:gd name="connsiteX34" fmla="*/ 2660333 w 2715559"/>
                  <a:gd name="connsiteY34" fmla="*/ 1901649 h 3287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715559" h="3287536">
                    <a:moveTo>
                      <a:pt x="2660333" y="1901649"/>
                    </a:moveTo>
                    <a:cubicBezTo>
                      <a:pt x="2630805" y="1854024"/>
                      <a:pt x="2619375" y="1812114"/>
                      <a:pt x="2655570" y="1765441"/>
                    </a:cubicBezTo>
                    <a:cubicBezTo>
                      <a:pt x="2695575" y="1700671"/>
                      <a:pt x="2723197" y="1633044"/>
                      <a:pt x="2713672" y="1554939"/>
                    </a:cubicBezTo>
                    <a:cubicBezTo>
                      <a:pt x="2707005" y="1506361"/>
                      <a:pt x="2686050" y="1459689"/>
                      <a:pt x="2673668" y="1450164"/>
                    </a:cubicBezTo>
                    <a:cubicBezTo>
                      <a:pt x="2630805" y="1418731"/>
                      <a:pt x="2627947" y="1379679"/>
                      <a:pt x="2648903" y="1334911"/>
                    </a:cubicBezTo>
                    <a:cubicBezTo>
                      <a:pt x="2663190" y="1310146"/>
                      <a:pt x="2662238" y="1257759"/>
                      <a:pt x="2655570" y="1231089"/>
                    </a:cubicBezTo>
                    <a:cubicBezTo>
                      <a:pt x="2627947" y="1131076"/>
                      <a:pt x="2575560" y="1050114"/>
                      <a:pt x="2480310" y="1001536"/>
                    </a:cubicBezTo>
                    <a:cubicBezTo>
                      <a:pt x="2211705" y="870091"/>
                      <a:pt x="1816418" y="870091"/>
                      <a:pt x="1182052" y="964389"/>
                    </a:cubicBezTo>
                    <a:cubicBezTo>
                      <a:pt x="1154430" y="977724"/>
                      <a:pt x="998220" y="981534"/>
                      <a:pt x="886777" y="993916"/>
                    </a:cubicBezTo>
                    <a:cubicBezTo>
                      <a:pt x="867727" y="995821"/>
                      <a:pt x="863918" y="996774"/>
                      <a:pt x="865823" y="979629"/>
                    </a:cubicBezTo>
                    <a:cubicBezTo>
                      <a:pt x="871538" y="927241"/>
                      <a:pt x="869633" y="873901"/>
                      <a:pt x="901065" y="824371"/>
                    </a:cubicBezTo>
                    <a:cubicBezTo>
                      <a:pt x="929640" y="779604"/>
                      <a:pt x="949643" y="729121"/>
                      <a:pt x="973455" y="680544"/>
                    </a:cubicBezTo>
                    <a:cubicBezTo>
                      <a:pt x="973455" y="680544"/>
                      <a:pt x="973455" y="680544"/>
                      <a:pt x="973455" y="680544"/>
                    </a:cubicBezTo>
                    <a:cubicBezTo>
                      <a:pt x="978218" y="498616"/>
                      <a:pt x="982027" y="315736"/>
                      <a:pt x="985838" y="133809"/>
                    </a:cubicBezTo>
                    <a:cubicBezTo>
                      <a:pt x="985838" y="112854"/>
                      <a:pt x="990600" y="101424"/>
                      <a:pt x="1012508" y="103329"/>
                    </a:cubicBezTo>
                    <a:cubicBezTo>
                      <a:pt x="1002983" y="88089"/>
                      <a:pt x="995363" y="71896"/>
                      <a:pt x="983933" y="57609"/>
                    </a:cubicBezTo>
                    <a:cubicBezTo>
                      <a:pt x="929640" y="-12876"/>
                      <a:pt x="848677" y="-19544"/>
                      <a:pt x="784860" y="42369"/>
                    </a:cubicBezTo>
                    <a:cubicBezTo>
                      <a:pt x="751523" y="74754"/>
                      <a:pt x="729615" y="112854"/>
                      <a:pt x="716280" y="156669"/>
                    </a:cubicBezTo>
                    <a:cubicBezTo>
                      <a:pt x="698183" y="211914"/>
                      <a:pt x="681990" y="269064"/>
                      <a:pt x="649605" y="318594"/>
                    </a:cubicBezTo>
                    <a:cubicBezTo>
                      <a:pt x="519113" y="519571"/>
                      <a:pt x="387667" y="719596"/>
                      <a:pt x="258127" y="921526"/>
                    </a:cubicBezTo>
                    <a:cubicBezTo>
                      <a:pt x="224790" y="972961"/>
                      <a:pt x="182880" y="1020586"/>
                      <a:pt x="160020" y="1078689"/>
                    </a:cubicBezTo>
                    <a:cubicBezTo>
                      <a:pt x="109538" y="1207276"/>
                      <a:pt x="78105" y="1342531"/>
                      <a:pt x="40005" y="1474929"/>
                    </a:cubicBezTo>
                    <a:cubicBezTo>
                      <a:pt x="33338" y="1497789"/>
                      <a:pt x="26670" y="1517791"/>
                      <a:pt x="0" y="1522554"/>
                    </a:cubicBezTo>
                    <a:cubicBezTo>
                      <a:pt x="953" y="1526364"/>
                      <a:pt x="1905" y="1531126"/>
                      <a:pt x="3810" y="1534936"/>
                    </a:cubicBezTo>
                    <a:cubicBezTo>
                      <a:pt x="103823" y="1800684"/>
                      <a:pt x="203835" y="2065479"/>
                      <a:pt x="303848" y="2331226"/>
                    </a:cubicBezTo>
                    <a:cubicBezTo>
                      <a:pt x="423863" y="2650314"/>
                      <a:pt x="544830" y="2968449"/>
                      <a:pt x="664845" y="3287536"/>
                    </a:cubicBezTo>
                    <a:cubicBezTo>
                      <a:pt x="677227" y="3284679"/>
                      <a:pt x="688658" y="3282774"/>
                      <a:pt x="701040" y="3279916"/>
                    </a:cubicBezTo>
                    <a:cubicBezTo>
                      <a:pt x="801052" y="3250389"/>
                      <a:pt x="896302" y="3208479"/>
                      <a:pt x="992505" y="3169426"/>
                    </a:cubicBezTo>
                    <a:cubicBezTo>
                      <a:pt x="1109663" y="3121801"/>
                      <a:pt x="1229677" y="3062746"/>
                      <a:pt x="1344930" y="3009406"/>
                    </a:cubicBezTo>
                    <a:cubicBezTo>
                      <a:pt x="1480185" y="2930349"/>
                      <a:pt x="2380298" y="2584591"/>
                      <a:pt x="2436495" y="2568399"/>
                    </a:cubicBezTo>
                    <a:cubicBezTo>
                      <a:pt x="2484120" y="2551254"/>
                      <a:pt x="2536508" y="2534109"/>
                      <a:pt x="2579370" y="2518869"/>
                    </a:cubicBezTo>
                    <a:cubicBezTo>
                      <a:pt x="2617470" y="2505534"/>
                      <a:pt x="2642235" y="2476959"/>
                      <a:pt x="2651760" y="2436001"/>
                    </a:cubicBezTo>
                    <a:cubicBezTo>
                      <a:pt x="2670810" y="2353134"/>
                      <a:pt x="2670810" y="2275029"/>
                      <a:pt x="2594610" y="2215974"/>
                    </a:cubicBezTo>
                    <a:cubicBezTo>
                      <a:pt x="2682240" y="2173111"/>
                      <a:pt x="2707958" y="2135964"/>
                      <a:pt x="2700338" y="2056906"/>
                    </a:cubicBezTo>
                    <a:cubicBezTo>
                      <a:pt x="2696528" y="2003566"/>
                      <a:pt x="2688908" y="1947369"/>
                      <a:pt x="2660333" y="1901649"/>
                    </a:cubicBezTo>
                    <a:close/>
                  </a:path>
                </a:pathLst>
              </a:custGeom>
              <a:solidFill>
                <a:srgbClr val="FDCBA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19" name="Freeform: Shape 3518">
                <a:extLst>
                  <a:ext uri="{FF2B5EF4-FFF2-40B4-BE49-F238E27FC236}">
                    <a16:creationId xmlns:a16="http://schemas.microsoft.com/office/drawing/2014/main" id="{82990408-95A8-4CEC-A077-12DE83CDA53C}"/>
                  </a:ext>
                </a:extLst>
              </p:cNvPr>
              <p:cNvSpPr/>
              <p:nvPr/>
            </p:nvSpPr>
            <p:spPr>
              <a:xfrm>
                <a:off x="1" y="4806553"/>
                <a:ext cx="907217" cy="1433366"/>
              </a:xfrm>
              <a:custGeom>
                <a:avLst/>
                <a:gdLst>
                  <a:gd name="connsiteX0" fmla="*/ 496382 w 907217"/>
                  <a:gd name="connsiteY0" fmla="*/ 594 h 1433366"/>
                  <a:gd name="connsiteX1" fmla="*/ 505435 w 907217"/>
                  <a:gd name="connsiteY1" fmla="*/ 13804 h 1433366"/>
                  <a:gd name="connsiteX2" fmla="*/ 904570 w 907217"/>
                  <a:gd name="connsiteY2" fmla="*/ 1073337 h 1433366"/>
                  <a:gd name="connsiteX3" fmla="*/ 895450 w 907217"/>
                  <a:gd name="connsiteY3" fmla="*/ 1094796 h 1433366"/>
                  <a:gd name="connsiteX4" fmla="*/ 31248 w 907217"/>
                  <a:gd name="connsiteY4" fmla="*/ 1421547 h 1433366"/>
                  <a:gd name="connsiteX5" fmla="*/ 0 w 907217"/>
                  <a:gd name="connsiteY5" fmla="*/ 1433366 h 1433366"/>
                  <a:gd name="connsiteX6" fmla="*/ 0 w 907217"/>
                  <a:gd name="connsiteY6" fmla="*/ 172401 h 1433366"/>
                  <a:gd name="connsiteX7" fmla="*/ 103788 w 907217"/>
                  <a:gd name="connsiteY7" fmla="*/ 135927 h 1433366"/>
                  <a:gd name="connsiteX8" fmla="*/ 479684 w 907217"/>
                  <a:gd name="connsiteY8" fmla="*/ 3075 h 1433366"/>
                  <a:gd name="connsiteX9" fmla="*/ 496382 w 907217"/>
                  <a:gd name="connsiteY9" fmla="*/ 594 h 1433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07217" h="1433366">
                    <a:moveTo>
                      <a:pt x="496382" y="594"/>
                    </a:moveTo>
                    <a:cubicBezTo>
                      <a:pt x="500607" y="2002"/>
                      <a:pt x="503557" y="6025"/>
                      <a:pt x="505435" y="13804"/>
                    </a:cubicBezTo>
                    <a:cubicBezTo>
                      <a:pt x="511336" y="18096"/>
                      <a:pt x="895450" y="1051878"/>
                      <a:pt x="904570" y="1073337"/>
                    </a:cubicBezTo>
                    <a:cubicBezTo>
                      <a:pt x="909398" y="1085139"/>
                      <a:pt x="908325" y="1089968"/>
                      <a:pt x="895450" y="1094796"/>
                    </a:cubicBezTo>
                    <a:cubicBezTo>
                      <a:pt x="842473" y="1113908"/>
                      <a:pt x="392172" y="1284950"/>
                      <a:pt x="31248" y="1421547"/>
                    </a:cubicBezTo>
                    <a:lnTo>
                      <a:pt x="0" y="1433366"/>
                    </a:lnTo>
                    <a:lnTo>
                      <a:pt x="0" y="172401"/>
                    </a:lnTo>
                    <a:lnTo>
                      <a:pt x="103788" y="135927"/>
                    </a:lnTo>
                    <a:cubicBezTo>
                      <a:pt x="298625" y="67426"/>
                      <a:pt x="455543" y="12128"/>
                      <a:pt x="479684" y="3075"/>
                    </a:cubicBezTo>
                    <a:cubicBezTo>
                      <a:pt x="486658" y="393"/>
                      <a:pt x="492157" y="-815"/>
                      <a:pt x="496382" y="594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507" name="Group 3506">
              <a:extLst>
                <a:ext uri="{FF2B5EF4-FFF2-40B4-BE49-F238E27FC236}">
                  <a16:creationId xmlns:a16="http://schemas.microsoft.com/office/drawing/2014/main" id="{B14B4918-21F5-4CB9-B4FC-2A04DC00680E}"/>
                </a:ext>
              </a:extLst>
            </p:cNvPr>
            <p:cNvGrpSpPr/>
            <p:nvPr/>
          </p:nvGrpSpPr>
          <p:grpSpPr>
            <a:xfrm>
              <a:off x="1024195" y="4013492"/>
              <a:ext cx="903974" cy="1659328"/>
              <a:chOff x="2832912" y="2217237"/>
              <a:chExt cx="1264088" cy="2320350"/>
            </a:xfrm>
          </p:grpSpPr>
          <p:sp>
            <p:nvSpPr>
              <p:cNvPr id="3513" name="Freeform: Shape 3512">
                <a:extLst>
                  <a:ext uri="{FF2B5EF4-FFF2-40B4-BE49-F238E27FC236}">
                    <a16:creationId xmlns:a16="http://schemas.microsoft.com/office/drawing/2014/main" id="{759C79AD-EC15-42DB-B6C4-6CD36ACC5F7E}"/>
                  </a:ext>
                </a:extLst>
              </p:cNvPr>
              <p:cNvSpPr/>
              <p:nvPr/>
            </p:nvSpPr>
            <p:spPr>
              <a:xfrm>
                <a:off x="2832912" y="2217237"/>
                <a:ext cx="1264088" cy="2320350"/>
              </a:xfrm>
              <a:custGeom>
                <a:avLst/>
                <a:gdLst>
                  <a:gd name="connsiteX0" fmla="*/ 1460199 w 1604995"/>
                  <a:gd name="connsiteY0" fmla="*/ 2946099 h 2946115"/>
                  <a:gd name="connsiteX1" fmla="*/ 92409 w 1604995"/>
                  <a:gd name="connsiteY1" fmla="*/ 2921334 h 2946115"/>
                  <a:gd name="connsiteX2" fmla="*/ 16 w 1604995"/>
                  <a:gd name="connsiteY2" fmla="*/ 2825131 h 2946115"/>
                  <a:gd name="connsiteX3" fmla="*/ 48594 w 1604995"/>
                  <a:gd name="connsiteY3" fmla="*/ 92409 h 2946115"/>
                  <a:gd name="connsiteX4" fmla="*/ 144796 w 1604995"/>
                  <a:gd name="connsiteY4" fmla="*/ 16 h 2946115"/>
                  <a:gd name="connsiteX5" fmla="*/ 1512586 w 1604995"/>
                  <a:gd name="connsiteY5" fmla="*/ 24781 h 2946115"/>
                  <a:gd name="connsiteX6" fmla="*/ 1604979 w 1604995"/>
                  <a:gd name="connsiteY6" fmla="*/ 120984 h 2946115"/>
                  <a:gd name="connsiteX7" fmla="*/ 1555449 w 1604995"/>
                  <a:gd name="connsiteY7" fmla="*/ 2853706 h 2946115"/>
                  <a:gd name="connsiteX8" fmla="*/ 1460199 w 1604995"/>
                  <a:gd name="connsiteY8" fmla="*/ 2946099 h 2946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04995" h="2946115">
                    <a:moveTo>
                      <a:pt x="1460199" y="2946099"/>
                    </a:moveTo>
                    <a:lnTo>
                      <a:pt x="92409" y="2921334"/>
                    </a:lnTo>
                    <a:cubicBezTo>
                      <a:pt x="40021" y="2920381"/>
                      <a:pt x="-936" y="2877519"/>
                      <a:pt x="16" y="2825131"/>
                    </a:cubicBezTo>
                    <a:lnTo>
                      <a:pt x="48594" y="92409"/>
                    </a:lnTo>
                    <a:cubicBezTo>
                      <a:pt x="49546" y="40021"/>
                      <a:pt x="92409" y="-936"/>
                      <a:pt x="144796" y="16"/>
                    </a:cubicBezTo>
                    <a:lnTo>
                      <a:pt x="1512586" y="24781"/>
                    </a:lnTo>
                    <a:cubicBezTo>
                      <a:pt x="1564974" y="25734"/>
                      <a:pt x="1605931" y="68596"/>
                      <a:pt x="1604979" y="120984"/>
                    </a:cubicBezTo>
                    <a:lnTo>
                      <a:pt x="1555449" y="2853706"/>
                    </a:lnTo>
                    <a:cubicBezTo>
                      <a:pt x="1554496" y="2906094"/>
                      <a:pt x="1511634" y="2947051"/>
                      <a:pt x="1460199" y="2946099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14" name="Freeform: Shape 3513">
                <a:extLst>
                  <a:ext uri="{FF2B5EF4-FFF2-40B4-BE49-F238E27FC236}">
                    <a16:creationId xmlns:a16="http://schemas.microsoft.com/office/drawing/2014/main" id="{B63DDBA8-8695-4012-A732-1914C8766F53}"/>
                  </a:ext>
                </a:extLst>
              </p:cNvPr>
              <p:cNvSpPr/>
              <p:nvPr/>
            </p:nvSpPr>
            <p:spPr>
              <a:xfrm>
                <a:off x="2912444" y="2446057"/>
                <a:ext cx="1099772" cy="1786191"/>
              </a:xfrm>
              <a:custGeom>
                <a:avLst/>
                <a:gdLst>
                  <a:gd name="connsiteX0" fmla="*/ 1320165 w 1396365"/>
                  <a:gd name="connsiteY0" fmla="*/ 2267903 h 2267902"/>
                  <a:gd name="connsiteX1" fmla="*/ 36195 w 1396365"/>
                  <a:gd name="connsiteY1" fmla="*/ 2245043 h 2267902"/>
                  <a:gd name="connsiteX2" fmla="*/ 0 w 1396365"/>
                  <a:gd name="connsiteY2" fmla="*/ 2207895 h 2267902"/>
                  <a:gd name="connsiteX3" fmla="*/ 39053 w 1396365"/>
                  <a:gd name="connsiteY3" fmla="*/ 36195 h 2267902"/>
                  <a:gd name="connsiteX4" fmla="*/ 76200 w 1396365"/>
                  <a:gd name="connsiteY4" fmla="*/ 0 h 2267902"/>
                  <a:gd name="connsiteX5" fmla="*/ 1360170 w 1396365"/>
                  <a:gd name="connsiteY5" fmla="*/ 22860 h 2267902"/>
                  <a:gd name="connsiteX6" fmla="*/ 1396365 w 1396365"/>
                  <a:gd name="connsiteY6" fmla="*/ 60007 h 2267902"/>
                  <a:gd name="connsiteX7" fmla="*/ 1357313 w 1396365"/>
                  <a:gd name="connsiteY7" fmla="*/ 2231708 h 2267902"/>
                  <a:gd name="connsiteX8" fmla="*/ 1320165 w 1396365"/>
                  <a:gd name="connsiteY8" fmla="*/ 2267903 h 2267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6365" h="2267902">
                    <a:moveTo>
                      <a:pt x="1320165" y="2267903"/>
                    </a:moveTo>
                    <a:lnTo>
                      <a:pt x="36195" y="2245043"/>
                    </a:lnTo>
                    <a:cubicBezTo>
                      <a:pt x="16192" y="2245043"/>
                      <a:pt x="0" y="2227897"/>
                      <a:pt x="0" y="2207895"/>
                    </a:cubicBezTo>
                    <a:lnTo>
                      <a:pt x="39053" y="36195"/>
                    </a:lnTo>
                    <a:cubicBezTo>
                      <a:pt x="39053" y="16192"/>
                      <a:pt x="56197" y="0"/>
                      <a:pt x="76200" y="0"/>
                    </a:cubicBezTo>
                    <a:lnTo>
                      <a:pt x="1360170" y="22860"/>
                    </a:lnTo>
                    <a:cubicBezTo>
                      <a:pt x="1380173" y="22860"/>
                      <a:pt x="1396365" y="40005"/>
                      <a:pt x="1396365" y="60007"/>
                    </a:cubicBezTo>
                    <a:lnTo>
                      <a:pt x="1357313" y="2231708"/>
                    </a:lnTo>
                    <a:cubicBezTo>
                      <a:pt x="1356360" y="2251710"/>
                      <a:pt x="1340167" y="2267903"/>
                      <a:pt x="1320165" y="2267903"/>
                    </a:cubicBezTo>
                    <a:close/>
                  </a:path>
                </a:pathLst>
              </a:custGeom>
              <a:solidFill>
                <a:srgbClr val="CDFEF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515" name="Group 3514">
                <a:extLst>
                  <a:ext uri="{FF2B5EF4-FFF2-40B4-BE49-F238E27FC236}">
                    <a16:creationId xmlns:a16="http://schemas.microsoft.com/office/drawing/2014/main" id="{4F6E63C6-CB53-4534-AF27-81810C1C5A1A}"/>
                  </a:ext>
                </a:extLst>
              </p:cNvPr>
              <p:cNvGrpSpPr/>
              <p:nvPr/>
            </p:nvGrpSpPr>
            <p:grpSpPr>
              <a:xfrm>
                <a:off x="3349795" y="3780629"/>
                <a:ext cx="224346" cy="223572"/>
                <a:chOff x="3349795" y="3780629"/>
                <a:chExt cx="224346" cy="223572"/>
              </a:xfrm>
            </p:grpSpPr>
            <p:sp>
              <p:nvSpPr>
                <p:cNvPr id="3516" name="Freeform: Shape 3515">
                  <a:extLst>
                    <a:ext uri="{FF2B5EF4-FFF2-40B4-BE49-F238E27FC236}">
                      <a16:creationId xmlns:a16="http://schemas.microsoft.com/office/drawing/2014/main" id="{DB4DAE14-E4F4-4C62-B548-B9004EFD021C}"/>
                    </a:ext>
                  </a:extLst>
                </p:cNvPr>
                <p:cNvSpPr/>
                <p:nvPr/>
              </p:nvSpPr>
              <p:spPr>
                <a:xfrm>
                  <a:off x="3349795" y="3780629"/>
                  <a:ext cx="224346" cy="223572"/>
                </a:xfrm>
                <a:custGeom>
                  <a:avLst/>
                  <a:gdLst>
                    <a:gd name="connsiteX0" fmla="*/ 11 w 284849"/>
                    <a:gd name="connsiteY0" fmla="*/ 139076 h 283866"/>
                    <a:gd name="connsiteX1" fmla="*/ 142886 w 284849"/>
                    <a:gd name="connsiteY1" fmla="*/ 11 h 283866"/>
                    <a:gd name="connsiteX2" fmla="*/ 284808 w 284849"/>
                    <a:gd name="connsiteY2" fmla="*/ 143838 h 283866"/>
                    <a:gd name="connsiteX3" fmla="*/ 140981 w 284849"/>
                    <a:gd name="connsiteY3" fmla="*/ 283856 h 283866"/>
                    <a:gd name="connsiteX4" fmla="*/ 11 w 284849"/>
                    <a:gd name="connsiteY4" fmla="*/ 139076 h 283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84849" h="283866">
                      <a:moveTo>
                        <a:pt x="11" y="139076"/>
                      </a:moveTo>
                      <a:cubicBezTo>
                        <a:pt x="963" y="60019"/>
                        <a:pt x="62876" y="-942"/>
                        <a:pt x="142886" y="11"/>
                      </a:cubicBezTo>
                      <a:cubicBezTo>
                        <a:pt x="222896" y="11"/>
                        <a:pt x="286713" y="65733"/>
                        <a:pt x="284808" y="143838"/>
                      </a:cubicBezTo>
                      <a:cubicBezTo>
                        <a:pt x="282903" y="220991"/>
                        <a:pt x="218133" y="284808"/>
                        <a:pt x="140981" y="283856"/>
                      </a:cubicBezTo>
                      <a:cubicBezTo>
                        <a:pt x="61923" y="282903"/>
                        <a:pt x="-942" y="219086"/>
                        <a:pt x="11" y="13907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17" name="Freeform: Shape 3516">
                  <a:extLst>
                    <a:ext uri="{FF2B5EF4-FFF2-40B4-BE49-F238E27FC236}">
                      <a16:creationId xmlns:a16="http://schemas.microsoft.com/office/drawing/2014/main" id="{005F9BF2-9B8F-4093-B2CF-4FD9B11075A6}"/>
                    </a:ext>
                  </a:extLst>
                </p:cNvPr>
                <p:cNvSpPr/>
                <p:nvPr/>
              </p:nvSpPr>
              <p:spPr>
                <a:xfrm>
                  <a:off x="3420299" y="3850404"/>
                  <a:ext cx="81041" cy="81793"/>
                </a:xfrm>
                <a:custGeom>
                  <a:avLst/>
                  <a:gdLst>
                    <a:gd name="connsiteX0" fmla="*/ 102898 w 102897"/>
                    <a:gd name="connsiteY0" fmla="*/ 51435 h 103851"/>
                    <a:gd name="connsiteX1" fmla="*/ 53368 w 102897"/>
                    <a:gd name="connsiteY1" fmla="*/ 103822 h 103851"/>
                    <a:gd name="connsiteX2" fmla="*/ 28 w 102897"/>
                    <a:gd name="connsiteY2" fmla="*/ 54292 h 103851"/>
                    <a:gd name="connsiteX3" fmla="*/ 51463 w 102897"/>
                    <a:gd name="connsiteY3" fmla="*/ 0 h 103851"/>
                    <a:gd name="connsiteX4" fmla="*/ 102898 w 102897"/>
                    <a:gd name="connsiteY4" fmla="*/ 51435 h 1038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2897" h="103851">
                      <a:moveTo>
                        <a:pt x="102898" y="51435"/>
                      </a:moveTo>
                      <a:cubicBezTo>
                        <a:pt x="102898" y="80010"/>
                        <a:pt x="81943" y="102870"/>
                        <a:pt x="53368" y="103822"/>
                      </a:cubicBezTo>
                      <a:cubicBezTo>
                        <a:pt x="25745" y="104775"/>
                        <a:pt x="1933" y="81915"/>
                        <a:pt x="28" y="54292"/>
                      </a:cubicBezTo>
                      <a:cubicBezTo>
                        <a:pt x="-925" y="24765"/>
                        <a:pt x="22888" y="0"/>
                        <a:pt x="51463" y="0"/>
                      </a:cubicBezTo>
                      <a:cubicBezTo>
                        <a:pt x="79085" y="0"/>
                        <a:pt x="102898" y="23813"/>
                        <a:pt x="102898" y="51435"/>
                      </a:cubicBezTo>
                      <a:close/>
                    </a:path>
                  </a:pathLst>
                </a:custGeom>
                <a:solidFill>
                  <a:srgbClr val="FCFCFC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08" name="Group 3507">
              <a:extLst>
                <a:ext uri="{FF2B5EF4-FFF2-40B4-BE49-F238E27FC236}">
                  <a16:creationId xmlns:a16="http://schemas.microsoft.com/office/drawing/2014/main" id="{E678D9B5-8D06-4E94-85F7-72EBC8CD7339}"/>
                </a:ext>
              </a:extLst>
            </p:cNvPr>
            <p:cNvGrpSpPr/>
            <p:nvPr/>
          </p:nvGrpSpPr>
          <p:grpSpPr>
            <a:xfrm>
              <a:off x="1509767" y="5181402"/>
              <a:ext cx="1735391" cy="1696581"/>
              <a:chOff x="1509767" y="5181402"/>
              <a:chExt cx="1735391" cy="1696581"/>
            </a:xfrm>
          </p:grpSpPr>
          <p:sp>
            <p:nvSpPr>
              <p:cNvPr id="3511" name="Freeform: Shape 3510">
                <a:extLst>
                  <a:ext uri="{FF2B5EF4-FFF2-40B4-BE49-F238E27FC236}">
                    <a16:creationId xmlns:a16="http://schemas.microsoft.com/office/drawing/2014/main" id="{520BE76B-EFD4-4C99-8FA6-C1F6B50B043C}"/>
                  </a:ext>
                </a:extLst>
              </p:cNvPr>
              <p:cNvSpPr/>
              <p:nvPr/>
            </p:nvSpPr>
            <p:spPr>
              <a:xfrm>
                <a:off x="2129557" y="6377457"/>
                <a:ext cx="1115601" cy="500526"/>
              </a:xfrm>
              <a:custGeom>
                <a:avLst/>
                <a:gdLst>
                  <a:gd name="connsiteX0" fmla="*/ 603980 w 1744122"/>
                  <a:gd name="connsiteY0" fmla="*/ 1515955 h 1515954"/>
                  <a:gd name="connsiteX1" fmla="*/ 18193 w 1744122"/>
                  <a:gd name="connsiteY1" fmla="*/ 836822 h 1515954"/>
                  <a:gd name="connsiteX2" fmla="*/ 24860 w 1744122"/>
                  <a:gd name="connsiteY2" fmla="*/ 774910 h 1515954"/>
                  <a:gd name="connsiteX3" fmla="*/ 1165003 w 1744122"/>
                  <a:gd name="connsiteY3" fmla="*/ 8147 h 1515954"/>
                  <a:gd name="connsiteX4" fmla="*/ 1203103 w 1744122"/>
                  <a:gd name="connsiteY4" fmla="*/ 11958 h 1515954"/>
                  <a:gd name="connsiteX5" fmla="*/ 1744123 w 1744122"/>
                  <a:gd name="connsiteY5" fmla="*/ 619652 h 1515954"/>
                  <a:gd name="connsiteX6" fmla="*/ 1651730 w 1744122"/>
                  <a:gd name="connsiteY6" fmla="*/ 733000 h 1515954"/>
                  <a:gd name="connsiteX7" fmla="*/ 684943 w 1744122"/>
                  <a:gd name="connsiteY7" fmla="*/ 1478808 h 1515954"/>
                  <a:gd name="connsiteX8" fmla="*/ 603980 w 1744122"/>
                  <a:gd name="connsiteY8" fmla="*/ 1515955 h 1515954"/>
                  <a:gd name="connsiteX0" fmla="*/ 603980 w 1744124"/>
                  <a:gd name="connsiteY0" fmla="*/ 1515955 h 1515956"/>
                  <a:gd name="connsiteX1" fmla="*/ 18193 w 1744124"/>
                  <a:gd name="connsiteY1" fmla="*/ 836822 h 1515956"/>
                  <a:gd name="connsiteX2" fmla="*/ 24860 w 1744124"/>
                  <a:gd name="connsiteY2" fmla="*/ 774910 h 1515956"/>
                  <a:gd name="connsiteX3" fmla="*/ 1165003 w 1744124"/>
                  <a:gd name="connsiteY3" fmla="*/ 8147 h 1515956"/>
                  <a:gd name="connsiteX4" fmla="*/ 1203103 w 1744124"/>
                  <a:gd name="connsiteY4" fmla="*/ 11958 h 1515956"/>
                  <a:gd name="connsiteX5" fmla="*/ 1744123 w 1744124"/>
                  <a:gd name="connsiteY5" fmla="*/ 619652 h 1515956"/>
                  <a:gd name="connsiteX6" fmla="*/ 684943 w 1744124"/>
                  <a:gd name="connsiteY6" fmla="*/ 1478808 h 1515956"/>
                  <a:gd name="connsiteX7" fmla="*/ 603980 w 1744124"/>
                  <a:gd name="connsiteY7" fmla="*/ 1515955 h 1515956"/>
                  <a:gd name="connsiteX0" fmla="*/ 603980 w 1947061"/>
                  <a:gd name="connsiteY0" fmla="*/ 1569179 h 1569178"/>
                  <a:gd name="connsiteX1" fmla="*/ 18193 w 1947061"/>
                  <a:gd name="connsiteY1" fmla="*/ 890046 h 1569178"/>
                  <a:gd name="connsiteX2" fmla="*/ 24860 w 1947061"/>
                  <a:gd name="connsiteY2" fmla="*/ 828134 h 1569178"/>
                  <a:gd name="connsiteX3" fmla="*/ 1165003 w 1947061"/>
                  <a:gd name="connsiteY3" fmla="*/ 61371 h 1569178"/>
                  <a:gd name="connsiteX4" fmla="*/ 1203103 w 1947061"/>
                  <a:gd name="connsiteY4" fmla="*/ 65182 h 1569178"/>
                  <a:gd name="connsiteX5" fmla="*/ 1947061 w 1947061"/>
                  <a:gd name="connsiteY5" fmla="*/ 891425 h 1569178"/>
                  <a:gd name="connsiteX6" fmla="*/ 684943 w 1947061"/>
                  <a:gd name="connsiteY6" fmla="*/ 1532032 h 1569178"/>
                  <a:gd name="connsiteX7" fmla="*/ 603980 w 1947061"/>
                  <a:gd name="connsiteY7" fmla="*/ 1569179 h 1569178"/>
                  <a:gd name="connsiteX0" fmla="*/ 603980 w 1947061"/>
                  <a:gd name="connsiteY0" fmla="*/ 1569179 h 1569180"/>
                  <a:gd name="connsiteX1" fmla="*/ 18193 w 1947061"/>
                  <a:gd name="connsiteY1" fmla="*/ 890046 h 1569180"/>
                  <a:gd name="connsiteX2" fmla="*/ 24860 w 1947061"/>
                  <a:gd name="connsiteY2" fmla="*/ 828134 h 1569180"/>
                  <a:gd name="connsiteX3" fmla="*/ 1165003 w 1947061"/>
                  <a:gd name="connsiteY3" fmla="*/ 61371 h 1569180"/>
                  <a:gd name="connsiteX4" fmla="*/ 1203103 w 1947061"/>
                  <a:gd name="connsiteY4" fmla="*/ 65182 h 1569180"/>
                  <a:gd name="connsiteX5" fmla="*/ 1947061 w 1947061"/>
                  <a:gd name="connsiteY5" fmla="*/ 891425 h 1569180"/>
                  <a:gd name="connsiteX6" fmla="*/ 603980 w 1947061"/>
                  <a:gd name="connsiteY6" fmla="*/ 1569179 h 1569180"/>
                  <a:gd name="connsiteX0" fmla="*/ 127319 w 1943922"/>
                  <a:gd name="connsiteY0" fmla="*/ 994186 h 1037602"/>
                  <a:gd name="connsiteX1" fmla="*/ 15054 w 1943922"/>
                  <a:gd name="connsiteY1" fmla="*/ 890046 h 1037602"/>
                  <a:gd name="connsiteX2" fmla="*/ 21721 w 1943922"/>
                  <a:gd name="connsiteY2" fmla="*/ 828134 h 1037602"/>
                  <a:gd name="connsiteX3" fmla="*/ 1161864 w 1943922"/>
                  <a:gd name="connsiteY3" fmla="*/ 61371 h 1037602"/>
                  <a:gd name="connsiteX4" fmla="*/ 1199964 w 1943922"/>
                  <a:gd name="connsiteY4" fmla="*/ 65182 h 1037602"/>
                  <a:gd name="connsiteX5" fmla="*/ 1943922 w 1943922"/>
                  <a:gd name="connsiteY5" fmla="*/ 891425 h 1037602"/>
                  <a:gd name="connsiteX6" fmla="*/ 127319 w 1943922"/>
                  <a:gd name="connsiteY6" fmla="*/ 994186 h 1037602"/>
                  <a:gd name="connsiteX0" fmla="*/ 127319 w 1943922"/>
                  <a:gd name="connsiteY0" fmla="*/ 994186 h 994186"/>
                  <a:gd name="connsiteX1" fmla="*/ 15054 w 1943922"/>
                  <a:gd name="connsiteY1" fmla="*/ 890046 h 994186"/>
                  <a:gd name="connsiteX2" fmla="*/ 21721 w 1943922"/>
                  <a:gd name="connsiteY2" fmla="*/ 828134 h 994186"/>
                  <a:gd name="connsiteX3" fmla="*/ 1161864 w 1943922"/>
                  <a:gd name="connsiteY3" fmla="*/ 61371 h 994186"/>
                  <a:gd name="connsiteX4" fmla="*/ 1199964 w 1943922"/>
                  <a:gd name="connsiteY4" fmla="*/ 65182 h 994186"/>
                  <a:gd name="connsiteX5" fmla="*/ 1943922 w 1943922"/>
                  <a:gd name="connsiteY5" fmla="*/ 891425 h 994186"/>
                  <a:gd name="connsiteX6" fmla="*/ 127319 w 1943922"/>
                  <a:gd name="connsiteY6" fmla="*/ 994186 h 994186"/>
                  <a:gd name="connsiteX0" fmla="*/ 127319 w 1943922"/>
                  <a:gd name="connsiteY0" fmla="*/ 994186 h 994186"/>
                  <a:gd name="connsiteX1" fmla="*/ 15054 w 1943922"/>
                  <a:gd name="connsiteY1" fmla="*/ 890046 h 994186"/>
                  <a:gd name="connsiteX2" fmla="*/ 21721 w 1943922"/>
                  <a:gd name="connsiteY2" fmla="*/ 828134 h 994186"/>
                  <a:gd name="connsiteX3" fmla="*/ 1161864 w 1943922"/>
                  <a:gd name="connsiteY3" fmla="*/ 61371 h 994186"/>
                  <a:gd name="connsiteX4" fmla="*/ 1199964 w 1943922"/>
                  <a:gd name="connsiteY4" fmla="*/ 65182 h 994186"/>
                  <a:gd name="connsiteX5" fmla="*/ 1943922 w 1943922"/>
                  <a:gd name="connsiteY5" fmla="*/ 891425 h 994186"/>
                  <a:gd name="connsiteX6" fmla="*/ 127319 w 1943922"/>
                  <a:gd name="connsiteY6" fmla="*/ 994186 h 994186"/>
                  <a:gd name="connsiteX0" fmla="*/ 127319 w 1994657"/>
                  <a:gd name="connsiteY0" fmla="*/ 996684 h 996684"/>
                  <a:gd name="connsiteX1" fmla="*/ 15054 w 1994657"/>
                  <a:gd name="connsiteY1" fmla="*/ 892544 h 996684"/>
                  <a:gd name="connsiteX2" fmla="*/ 21721 w 1994657"/>
                  <a:gd name="connsiteY2" fmla="*/ 830632 h 996684"/>
                  <a:gd name="connsiteX3" fmla="*/ 1161864 w 1994657"/>
                  <a:gd name="connsiteY3" fmla="*/ 63869 h 996684"/>
                  <a:gd name="connsiteX4" fmla="*/ 1199964 w 1994657"/>
                  <a:gd name="connsiteY4" fmla="*/ 67680 h 996684"/>
                  <a:gd name="connsiteX5" fmla="*/ 1994657 w 1994657"/>
                  <a:gd name="connsiteY5" fmla="*/ 927745 h 996684"/>
                  <a:gd name="connsiteX6" fmla="*/ 127319 w 1994657"/>
                  <a:gd name="connsiteY6" fmla="*/ 996684 h 996684"/>
                  <a:gd name="connsiteX0" fmla="*/ 127319 w 1994657"/>
                  <a:gd name="connsiteY0" fmla="*/ 996684 h 996684"/>
                  <a:gd name="connsiteX1" fmla="*/ 15054 w 1994657"/>
                  <a:gd name="connsiteY1" fmla="*/ 892544 h 996684"/>
                  <a:gd name="connsiteX2" fmla="*/ 21721 w 1994657"/>
                  <a:gd name="connsiteY2" fmla="*/ 830632 h 996684"/>
                  <a:gd name="connsiteX3" fmla="*/ 1161864 w 1994657"/>
                  <a:gd name="connsiteY3" fmla="*/ 63869 h 996684"/>
                  <a:gd name="connsiteX4" fmla="*/ 1199964 w 1994657"/>
                  <a:gd name="connsiteY4" fmla="*/ 67680 h 996684"/>
                  <a:gd name="connsiteX5" fmla="*/ 1994657 w 1994657"/>
                  <a:gd name="connsiteY5" fmla="*/ 927745 h 996684"/>
                  <a:gd name="connsiteX6" fmla="*/ 127319 w 1994657"/>
                  <a:gd name="connsiteY6" fmla="*/ 996684 h 996684"/>
                  <a:gd name="connsiteX0" fmla="*/ 127319 w 1994657"/>
                  <a:gd name="connsiteY0" fmla="*/ 939723 h 939723"/>
                  <a:gd name="connsiteX1" fmla="*/ 15054 w 1994657"/>
                  <a:gd name="connsiteY1" fmla="*/ 835583 h 939723"/>
                  <a:gd name="connsiteX2" fmla="*/ 21721 w 1994657"/>
                  <a:gd name="connsiteY2" fmla="*/ 773671 h 939723"/>
                  <a:gd name="connsiteX3" fmla="*/ 1161864 w 1994657"/>
                  <a:gd name="connsiteY3" fmla="*/ 6908 h 939723"/>
                  <a:gd name="connsiteX4" fmla="*/ 1199964 w 1994657"/>
                  <a:gd name="connsiteY4" fmla="*/ 10719 h 939723"/>
                  <a:gd name="connsiteX5" fmla="*/ 1994657 w 1994657"/>
                  <a:gd name="connsiteY5" fmla="*/ 870784 h 939723"/>
                  <a:gd name="connsiteX6" fmla="*/ 127319 w 1994657"/>
                  <a:gd name="connsiteY6" fmla="*/ 939723 h 939723"/>
                  <a:gd name="connsiteX0" fmla="*/ 123992 w 1991330"/>
                  <a:gd name="connsiteY0" fmla="*/ 939721 h 939721"/>
                  <a:gd name="connsiteX1" fmla="*/ 11727 w 1991330"/>
                  <a:gd name="connsiteY1" fmla="*/ 835581 h 939721"/>
                  <a:gd name="connsiteX2" fmla="*/ 18394 w 1991330"/>
                  <a:gd name="connsiteY2" fmla="*/ 773669 h 939721"/>
                  <a:gd name="connsiteX3" fmla="*/ 1158537 w 1991330"/>
                  <a:gd name="connsiteY3" fmla="*/ 6906 h 939721"/>
                  <a:gd name="connsiteX4" fmla="*/ 1196637 w 1991330"/>
                  <a:gd name="connsiteY4" fmla="*/ 10717 h 939721"/>
                  <a:gd name="connsiteX5" fmla="*/ 1991330 w 1991330"/>
                  <a:gd name="connsiteY5" fmla="*/ 870782 h 939721"/>
                  <a:gd name="connsiteX6" fmla="*/ 123992 w 1991330"/>
                  <a:gd name="connsiteY6" fmla="*/ 939721 h 939721"/>
                  <a:gd name="connsiteX0" fmla="*/ 194213 w 2061551"/>
                  <a:gd name="connsiteY0" fmla="*/ 939721 h 939721"/>
                  <a:gd name="connsiteX1" fmla="*/ 81948 w 2061551"/>
                  <a:gd name="connsiteY1" fmla="*/ 835582 h 939721"/>
                  <a:gd name="connsiteX2" fmla="*/ 88615 w 2061551"/>
                  <a:gd name="connsiteY2" fmla="*/ 773669 h 939721"/>
                  <a:gd name="connsiteX3" fmla="*/ 1228758 w 2061551"/>
                  <a:gd name="connsiteY3" fmla="*/ 6906 h 939721"/>
                  <a:gd name="connsiteX4" fmla="*/ 1266858 w 2061551"/>
                  <a:gd name="connsiteY4" fmla="*/ 10717 h 939721"/>
                  <a:gd name="connsiteX5" fmla="*/ 2061551 w 2061551"/>
                  <a:gd name="connsiteY5" fmla="*/ 870782 h 939721"/>
                  <a:gd name="connsiteX6" fmla="*/ 194213 w 2061551"/>
                  <a:gd name="connsiteY6" fmla="*/ 939721 h 939721"/>
                  <a:gd name="connsiteX0" fmla="*/ 123486 w 1990824"/>
                  <a:gd name="connsiteY0" fmla="*/ 939721 h 939721"/>
                  <a:gd name="connsiteX1" fmla="*/ 11221 w 1990824"/>
                  <a:gd name="connsiteY1" fmla="*/ 835582 h 939721"/>
                  <a:gd name="connsiteX2" fmla="*/ 17888 w 1990824"/>
                  <a:gd name="connsiteY2" fmla="*/ 773669 h 939721"/>
                  <a:gd name="connsiteX3" fmla="*/ 1158031 w 1990824"/>
                  <a:gd name="connsiteY3" fmla="*/ 6906 h 939721"/>
                  <a:gd name="connsiteX4" fmla="*/ 1196131 w 1990824"/>
                  <a:gd name="connsiteY4" fmla="*/ 10717 h 939721"/>
                  <a:gd name="connsiteX5" fmla="*/ 1990824 w 1990824"/>
                  <a:gd name="connsiteY5" fmla="*/ 870782 h 939721"/>
                  <a:gd name="connsiteX6" fmla="*/ 123486 w 1990824"/>
                  <a:gd name="connsiteY6" fmla="*/ 939721 h 939721"/>
                  <a:gd name="connsiteX0" fmla="*/ 125450 w 1992788"/>
                  <a:gd name="connsiteY0" fmla="*/ 939721 h 939721"/>
                  <a:gd name="connsiteX1" fmla="*/ 13185 w 1992788"/>
                  <a:gd name="connsiteY1" fmla="*/ 835582 h 939721"/>
                  <a:gd name="connsiteX2" fmla="*/ 19852 w 1992788"/>
                  <a:gd name="connsiteY2" fmla="*/ 773669 h 939721"/>
                  <a:gd name="connsiteX3" fmla="*/ 1159995 w 1992788"/>
                  <a:gd name="connsiteY3" fmla="*/ 6906 h 939721"/>
                  <a:gd name="connsiteX4" fmla="*/ 1198095 w 1992788"/>
                  <a:gd name="connsiteY4" fmla="*/ 10717 h 939721"/>
                  <a:gd name="connsiteX5" fmla="*/ 1992788 w 1992788"/>
                  <a:gd name="connsiteY5" fmla="*/ 870782 h 939721"/>
                  <a:gd name="connsiteX6" fmla="*/ 125450 w 1992788"/>
                  <a:gd name="connsiteY6" fmla="*/ 939721 h 939721"/>
                  <a:gd name="connsiteX0" fmla="*/ 186284 w 2053622"/>
                  <a:gd name="connsiteY0" fmla="*/ 939721 h 939721"/>
                  <a:gd name="connsiteX1" fmla="*/ 97684 w 2053622"/>
                  <a:gd name="connsiteY1" fmla="*/ 830850 h 939721"/>
                  <a:gd name="connsiteX2" fmla="*/ 80686 w 2053622"/>
                  <a:gd name="connsiteY2" fmla="*/ 773669 h 939721"/>
                  <a:gd name="connsiteX3" fmla="*/ 1220829 w 2053622"/>
                  <a:gd name="connsiteY3" fmla="*/ 6906 h 939721"/>
                  <a:gd name="connsiteX4" fmla="*/ 1258929 w 2053622"/>
                  <a:gd name="connsiteY4" fmla="*/ 10717 h 939721"/>
                  <a:gd name="connsiteX5" fmla="*/ 2053622 w 2053622"/>
                  <a:gd name="connsiteY5" fmla="*/ 870782 h 939721"/>
                  <a:gd name="connsiteX6" fmla="*/ 186284 w 2053622"/>
                  <a:gd name="connsiteY6" fmla="*/ 939721 h 939721"/>
                  <a:gd name="connsiteX0" fmla="*/ 113169 w 1980507"/>
                  <a:gd name="connsiteY0" fmla="*/ 939721 h 939721"/>
                  <a:gd name="connsiteX1" fmla="*/ 24569 w 1980507"/>
                  <a:gd name="connsiteY1" fmla="*/ 830850 h 939721"/>
                  <a:gd name="connsiteX2" fmla="*/ 7571 w 1980507"/>
                  <a:gd name="connsiteY2" fmla="*/ 773669 h 939721"/>
                  <a:gd name="connsiteX3" fmla="*/ 1147714 w 1980507"/>
                  <a:gd name="connsiteY3" fmla="*/ 6906 h 939721"/>
                  <a:gd name="connsiteX4" fmla="*/ 1185814 w 1980507"/>
                  <a:gd name="connsiteY4" fmla="*/ 10717 h 939721"/>
                  <a:gd name="connsiteX5" fmla="*/ 1980507 w 1980507"/>
                  <a:gd name="connsiteY5" fmla="*/ 870782 h 939721"/>
                  <a:gd name="connsiteX6" fmla="*/ 113169 w 1980507"/>
                  <a:gd name="connsiteY6" fmla="*/ 939721 h 939721"/>
                  <a:gd name="connsiteX0" fmla="*/ 74690 w 1989360"/>
                  <a:gd name="connsiteY0" fmla="*/ 887655 h 887655"/>
                  <a:gd name="connsiteX1" fmla="*/ 33422 w 1989360"/>
                  <a:gd name="connsiteY1" fmla="*/ 830850 h 887655"/>
                  <a:gd name="connsiteX2" fmla="*/ 16424 w 1989360"/>
                  <a:gd name="connsiteY2" fmla="*/ 773669 h 887655"/>
                  <a:gd name="connsiteX3" fmla="*/ 1156567 w 1989360"/>
                  <a:gd name="connsiteY3" fmla="*/ 6906 h 887655"/>
                  <a:gd name="connsiteX4" fmla="*/ 1194667 w 1989360"/>
                  <a:gd name="connsiteY4" fmla="*/ 10717 h 887655"/>
                  <a:gd name="connsiteX5" fmla="*/ 1989360 w 1989360"/>
                  <a:gd name="connsiteY5" fmla="*/ 870782 h 887655"/>
                  <a:gd name="connsiteX6" fmla="*/ 74690 w 1989360"/>
                  <a:gd name="connsiteY6" fmla="*/ 887655 h 887655"/>
                  <a:gd name="connsiteX0" fmla="*/ 74690 w 1989360"/>
                  <a:gd name="connsiteY0" fmla="*/ 887655 h 891456"/>
                  <a:gd name="connsiteX1" fmla="*/ 33422 w 1989360"/>
                  <a:gd name="connsiteY1" fmla="*/ 830850 h 891456"/>
                  <a:gd name="connsiteX2" fmla="*/ 16424 w 1989360"/>
                  <a:gd name="connsiteY2" fmla="*/ 773669 h 891456"/>
                  <a:gd name="connsiteX3" fmla="*/ 1156567 w 1989360"/>
                  <a:gd name="connsiteY3" fmla="*/ 6906 h 891456"/>
                  <a:gd name="connsiteX4" fmla="*/ 1194667 w 1989360"/>
                  <a:gd name="connsiteY4" fmla="*/ 10717 h 891456"/>
                  <a:gd name="connsiteX5" fmla="*/ 1989360 w 1989360"/>
                  <a:gd name="connsiteY5" fmla="*/ 870782 h 891456"/>
                  <a:gd name="connsiteX6" fmla="*/ 74690 w 1989360"/>
                  <a:gd name="connsiteY6" fmla="*/ 887655 h 891456"/>
                  <a:gd name="connsiteX0" fmla="*/ 66068 w 1980738"/>
                  <a:gd name="connsiteY0" fmla="*/ 887655 h 891458"/>
                  <a:gd name="connsiteX1" fmla="*/ 24800 w 1980738"/>
                  <a:gd name="connsiteY1" fmla="*/ 830850 h 891458"/>
                  <a:gd name="connsiteX2" fmla="*/ 7802 w 1980738"/>
                  <a:gd name="connsiteY2" fmla="*/ 773669 h 891458"/>
                  <a:gd name="connsiteX3" fmla="*/ 1147945 w 1980738"/>
                  <a:gd name="connsiteY3" fmla="*/ 6906 h 891458"/>
                  <a:gd name="connsiteX4" fmla="*/ 1186045 w 1980738"/>
                  <a:gd name="connsiteY4" fmla="*/ 10717 h 891458"/>
                  <a:gd name="connsiteX5" fmla="*/ 1980738 w 1980738"/>
                  <a:gd name="connsiteY5" fmla="*/ 870782 h 891458"/>
                  <a:gd name="connsiteX6" fmla="*/ 66068 w 1980738"/>
                  <a:gd name="connsiteY6" fmla="*/ 887655 h 891458"/>
                  <a:gd name="connsiteX0" fmla="*/ 66068 w 1980738"/>
                  <a:gd name="connsiteY0" fmla="*/ 943918 h 943918"/>
                  <a:gd name="connsiteX1" fmla="*/ 24800 w 1980738"/>
                  <a:gd name="connsiteY1" fmla="*/ 887113 h 943918"/>
                  <a:gd name="connsiteX2" fmla="*/ 7802 w 1980738"/>
                  <a:gd name="connsiteY2" fmla="*/ 829932 h 943918"/>
                  <a:gd name="connsiteX3" fmla="*/ 1147945 w 1980738"/>
                  <a:gd name="connsiteY3" fmla="*/ 63169 h 943918"/>
                  <a:gd name="connsiteX4" fmla="*/ 1186045 w 1980738"/>
                  <a:gd name="connsiteY4" fmla="*/ 66980 h 943918"/>
                  <a:gd name="connsiteX5" fmla="*/ 1980738 w 1980738"/>
                  <a:gd name="connsiteY5" fmla="*/ 917579 h 943918"/>
                  <a:gd name="connsiteX6" fmla="*/ 66068 w 1980738"/>
                  <a:gd name="connsiteY6" fmla="*/ 943918 h 943918"/>
                  <a:gd name="connsiteX0" fmla="*/ 66068 w 1980738"/>
                  <a:gd name="connsiteY0" fmla="*/ 888677 h 888677"/>
                  <a:gd name="connsiteX1" fmla="*/ 24800 w 1980738"/>
                  <a:gd name="connsiteY1" fmla="*/ 831872 h 888677"/>
                  <a:gd name="connsiteX2" fmla="*/ 7802 w 1980738"/>
                  <a:gd name="connsiteY2" fmla="*/ 774691 h 888677"/>
                  <a:gd name="connsiteX3" fmla="*/ 1147945 w 1980738"/>
                  <a:gd name="connsiteY3" fmla="*/ 7928 h 888677"/>
                  <a:gd name="connsiteX4" fmla="*/ 1186045 w 1980738"/>
                  <a:gd name="connsiteY4" fmla="*/ 11739 h 888677"/>
                  <a:gd name="connsiteX5" fmla="*/ 1980738 w 1980738"/>
                  <a:gd name="connsiteY5" fmla="*/ 862338 h 888677"/>
                  <a:gd name="connsiteX6" fmla="*/ 66068 w 1980738"/>
                  <a:gd name="connsiteY6" fmla="*/ 888677 h 888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80738" h="888677">
                    <a:moveTo>
                      <a:pt x="66068" y="888677"/>
                    </a:moveTo>
                    <a:cubicBezTo>
                      <a:pt x="48133" y="844071"/>
                      <a:pt x="34511" y="850870"/>
                      <a:pt x="24800" y="831872"/>
                    </a:cubicBezTo>
                    <a:cubicBezTo>
                      <a:pt x="15089" y="812874"/>
                      <a:pt x="-13725" y="788949"/>
                      <a:pt x="7802" y="774691"/>
                    </a:cubicBezTo>
                    <a:cubicBezTo>
                      <a:pt x="201357" y="646493"/>
                      <a:pt x="1067935" y="63173"/>
                      <a:pt x="1147945" y="7928"/>
                    </a:cubicBezTo>
                    <a:cubicBezTo>
                      <a:pt x="1164137" y="-3502"/>
                      <a:pt x="1170310" y="-2866"/>
                      <a:pt x="1186045" y="11739"/>
                    </a:cubicBezTo>
                    <a:cubicBezTo>
                      <a:pt x="1324844" y="154141"/>
                      <a:pt x="1732752" y="586924"/>
                      <a:pt x="1980738" y="862338"/>
                    </a:cubicBezTo>
                    <a:cubicBezTo>
                      <a:pt x="1356627" y="910065"/>
                      <a:pt x="599950" y="866574"/>
                      <a:pt x="66068" y="888677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12" name="Freeform: Shape 3511">
                <a:extLst>
                  <a:ext uri="{FF2B5EF4-FFF2-40B4-BE49-F238E27FC236}">
                    <a16:creationId xmlns:a16="http://schemas.microsoft.com/office/drawing/2014/main" id="{7CAE0C5A-75F3-46EF-9202-14F634BCEE8F}"/>
                  </a:ext>
                </a:extLst>
              </p:cNvPr>
              <p:cNvSpPr/>
              <p:nvPr/>
            </p:nvSpPr>
            <p:spPr>
              <a:xfrm>
                <a:off x="1509767" y="5181402"/>
                <a:ext cx="1129540" cy="1637209"/>
              </a:xfrm>
              <a:custGeom>
                <a:avLst/>
                <a:gdLst>
                  <a:gd name="connsiteX0" fmla="*/ 2005485 w 2005484"/>
                  <a:gd name="connsiteY0" fmla="*/ 2294387 h 2906844"/>
                  <a:gd name="connsiteX1" fmla="*/ 1502564 w 2005484"/>
                  <a:gd name="connsiteY1" fmla="*/ 2638239 h 2906844"/>
                  <a:gd name="connsiteX2" fmla="*/ 1095847 w 2005484"/>
                  <a:gd name="connsiteY2" fmla="*/ 2906845 h 2906844"/>
                  <a:gd name="connsiteX3" fmla="*/ 725324 w 2005484"/>
                  <a:gd name="connsiteY3" fmla="*/ 2624904 h 2906844"/>
                  <a:gd name="connsiteX4" fmla="*/ 351944 w 2005484"/>
                  <a:gd name="connsiteY4" fmla="*/ 2177229 h 2906844"/>
                  <a:gd name="connsiteX5" fmla="*/ 249074 w 2005484"/>
                  <a:gd name="connsiteY5" fmla="*/ 2015304 h 2906844"/>
                  <a:gd name="connsiteX6" fmla="*/ 227167 w 2005484"/>
                  <a:gd name="connsiteY6" fmla="*/ 1910529 h 2906844"/>
                  <a:gd name="connsiteX7" fmla="*/ 220499 w 2005484"/>
                  <a:gd name="connsiteY7" fmla="*/ 1660974 h 2906844"/>
                  <a:gd name="connsiteX8" fmla="*/ 201449 w 2005484"/>
                  <a:gd name="connsiteY8" fmla="*/ 1409514 h 2906844"/>
                  <a:gd name="connsiteX9" fmla="*/ 320512 w 2005484"/>
                  <a:gd name="connsiteY9" fmla="*/ 1135194 h 2906844"/>
                  <a:gd name="connsiteX10" fmla="*/ 329084 w 2005484"/>
                  <a:gd name="connsiteY10" fmla="*/ 1108524 h 2906844"/>
                  <a:gd name="connsiteX11" fmla="*/ 238597 w 2005484"/>
                  <a:gd name="connsiteY11" fmla="*/ 865637 h 2906844"/>
                  <a:gd name="connsiteX12" fmla="*/ 210974 w 2005484"/>
                  <a:gd name="connsiteY12" fmla="*/ 813249 h 2906844"/>
                  <a:gd name="connsiteX13" fmla="*/ 88102 w 2005484"/>
                  <a:gd name="connsiteY13" fmla="*/ 479874 h 2906844"/>
                  <a:gd name="connsiteX14" fmla="*/ 12855 w 2005484"/>
                  <a:gd name="connsiteY14" fmla="*/ 237939 h 2906844"/>
                  <a:gd name="connsiteX15" fmla="*/ 472 w 2005484"/>
                  <a:gd name="connsiteY15" fmla="*/ 117924 h 2906844"/>
                  <a:gd name="connsiteX16" fmla="*/ 108105 w 2005484"/>
                  <a:gd name="connsiteY16" fmla="*/ 3624 h 2906844"/>
                  <a:gd name="connsiteX17" fmla="*/ 188114 w 2005484"/>
                  <a:gd name="connsiteY17" fmla="*/ 767 h 2906844"/>
                  <a:gd name="connsiteX18" fmla="*/ 284317 w 2005484"/>
                  <a:gd name="connsiteY18" fmla="*/ 69347 h 2906844"/>
                  <a:gd name="connsiteX19" fmla="*/ 410999 w 2005484"/>
                  <a:gd name="connsiteY19" fmla="*/ 318902 h 2906844"/>
                  <a:gd name="connsiteX20" fmla="*/ 474817 w 2005484"/>
                  <a:gd name="connsiteY20" fmla="*/ 467492 h 2906844"/>
                  <a:gd name="connsiteX21" fmla="*/ 664364 w 2005484"/>
                  <a:gd name="connsiteY21" fmla="*/ 835157 h 2906844"/>
                  <a:gd name="connsiteX22" fmla="*/ 689130 w 2005484"/>
                  <a:gd name="connsiteY22" fmla="*/ 841824 h 2906844"/>
                  <a:gd name="connsiteX23" fmla="*/ 758662 w 2005484"/>
                  <a:gd name="connsiteY23" fmla="*/ 815154 h 2906844"/>
                  <a:gd name="connsiteX24" fmla="*/ 940589 w 2005484"/>
                  <a:gd name="connsiteY24" fmla="*/ 830394 h 2906844"/>
                  <a:gd name="connsiteX25" fmla="*/ 987262 w 2005484"/>
                  <a:gd name="connsiteY25" fmla="*/ 857064 h 2906844"/>
                  <a:gd name="connsiteX26" fmla="*/ 1163474 w 2005484"/>
                  <a:gd name="connsiteY26" fmla="*/ 918024 h 2906844"/>
                  <a:gd name="connsiteX27" fmla="*/ 1332067 w 2005484"/>
                  <a:gd name="connsiteY27" fmla="*/ 979937 h 2906844"/>
                  <a:gd name="connsiteX28" fmla="*/ 1627342 w 2005484"/>
                  <a:gd name="connsiteY28" fmla="*/ 1078997 h 2906844"/>
                  <a:gd name="connsiteX29" fmla="*/ 1854037 w 2005484"/>
                  <a:gd name="connsiteY29" fmla="*/ 1292357 h 2906844"/>
                  <a:gd name="connsiteX30" fmla="*/ 1879755 w 2005484"/>
                  <a:gd name="connsiteY30" fmla="*/ 1525719 h 2906844"/>
                  <a:gd name="connsiteX31" fmla="*/ 1927380 w 2005484"/>
                  <a:gd name="connsiteY31" fmla="*/ 2072454 h 2906844"/>
                  <a:gd name="connsiteX32" fmla="*/ 2005485 w 2005484"/>
                  <a:gd name="connsiteY32" fmla="*/ 2294387 h 29068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2005484" h="2906844">
                    <a:moveTo>
                      <a:pt x="2005485" y="2294387"/>
                    </a:moveTo>
                    <a:cubicBezTo>
                      <a:pt x="1837844" y="2408687"/>
                      <a:pt x="1670205" y="2523939"/>
                      <a:pt x="1502564" y="2638239"/>
                    </a:cubicBezTo>
                    <a:cubicBezTo>
                      <a:pt x="1371119" y="2727775"/>
                      <a:pt x="1229197" y="2818262"/>
                      <a:pt x="1095847" y="2906845"/>
                    </a:cubicBezTo>
                    <a:cubicBezTo>
                      <a:pt x="1025362" y="2854457"/>
                      <a:pt x="855817" y="2739204"/>
                      <a:pt x="725324" y="2624904"/>
                    </a:cubicBezTo>
                    <a:cubicBezTo>
                      <a:pt x="577687" y="2495364"/>
                      <a:pt x="465292" y="2336297"/>
                      <a:pt x="351944" y="2177229"/>
                    </a:cubicBezTo>
                    <a:cubicBezTo>
                      <a:pt x="314797" y="2124842"/>
                      <a:pt x="271934" y="2076264"/>
                      <a:pt x="249074" y="2015304"/>
                    </a:cubicBezTo>
                    <a:cubicBezTo>
                      <a:pt x="235739" y="1981014"/>
                      <a:pt x="229072" y="1945772"/>
                      <a:pt x="227167" y="1910529"/>
                    </a:cubicBezTo>
                    <a:cubicBezTo>
                      <a:pt x="223357" y="1827662"/>
                      <a:pt x="224309" y="1743842"/>
                      <a:pt x="220499" y="1660974"/>
                    </a:cubicBezTo>
                    <a:cubicBezTo>
                      <a:pt x="216689" y="1577154"/>
                      <a:pt x="209069" y="1493334"/>
                      <a:pt x="201449" y="1409514"/>
                    </a:cubicBezTo>
                    <a:cubicBezTo>
                      <a:pt x="191924" y="1296167"/>
                      <a:pt x="209069" y="1195202"/>
                      <a:pt x="320512" y="1135194"/>
                    </a:cubicBezTo>
                    <a:cubicBezTo>
                      <a:pt x="332894" y="1128527"/>
                      <a:pt x="334799" y="1121859"/>
                      <a:pt x="329084" y="1108524"/>
                    </a:cubicBezTo>
                    <a:cubicBezTo>
                      <a:pt x="298605" y="1027562"/>
                      <a:pt x="268124" y="946599"/>
                      <a:pt x="238597" y="865637"/>
                    </a:cubicBezTo>
                    <a:cubicBezTo>
                      <a:pt x="221452" y="852302"/>
                      <a:pt x="217642" y="831347"/>
                      <a:pt x="210974" y="813249"/>
                    </a:cubicBezTo>
                    <a:cubicBezTo>
                      <a:pt x="170017" y="701807"/>
                      <a:pt x="129059" y="591317"/>
                      <a:pt x="88102" y="479874"/>
                    </a:cubicBezTo>
                    <a:cubicBezTo>
                      <a:pt x="62384" y="399864"/>
                      <a:pt x="34762" y="319854"/>
                      <a:pt x="12855" y="237939"/>
                    </a:cubicBezTo>
                    <a:cubicBezTo>
                      <a:pt x="2377" y="198887"/>
                      <a:pt x="-1433" y="157929"/>
                      <a:pt x="472" y="117924"/>
                    </a:cubicBezTo>
                    <a:cubicBezTo>
                      <a:pt x="4282" y="55059"/>
                      <a:pt x="45239" y="10292"/>
                      <a:pt x="108105" y="3624"/>
                    </a:cubicBezTo>
                    <a:cubicBezTo>
                      <a:pt x="134774" y="767"/>
                      <a:pt x="161444" y="-1138"/>
                      <a:pt x="188114" y="767"/>
                    </a:cubicBezTo>
                    <a:cubicBezTo>
                      <a:pt x="236692" y="3624"/>
                      <a:pt x="263362" y="30294"/>
                      <a:pt x="284317" y="69347"/>
                    </a:cubicBezTo>
                    <a:cubicBezTo>
                      <a:pt x="329084" y="151262"/>
                      <a:pt x="370994" y="235082"/>
                      <a:pt x="410999" y="318902"/>
                    </a:cubicBezTo>
                    <a:cubicBezTo>
                      <a:pt x="428144" y="370337"/>
                      <a:pt x="463387" y="413199"/>
                      <a:pt x="474817" y="467492"/>
                    </a:cubicBezTo>
                    <a:cubicBezTo>
                      <a:pt x="527205" y="596079"/>
                      <a:pt x="601499" y="713237"/>
                      <a:pt x="664364" y="835157"/>
                    </a:cubicBezTo>
                    <a:cubicBezTo>
                      <a:pt x="671032" y="847539"/>
                      <a:pt x="677699" y="846587"/>
                      <a:pt x="689130" y="841824"/>
                    </a:cubicBezTo>
                    <a:cubicBezTo>
                      <a:pt x="711989" y="832299"/>
                      <a:pt x="734849" y="823727"/>
                      <a:pt x="758662" y="815154"/>
                    </a:cubicBezTo>
                    <a:cubicBezTo>
                      <a:pt x="821527" y="793247"/>
                      <a:pt x="882487" y="799914"/>
                      <a:pt x="940589" y="830394"/>
                    </a:cubicBezTo>
                    <a:cubicBezTo>
                      <a:pt x="956782" y="838967"/>
                      <a:pt x="973927" y="845634"/>
                      <a:pt x="987262" y="857064"/>
                    </a:cubicBezTo>
                    <a:cubicBezTo>
                      <a:pt x="1038697" y="898974"/>
                      <a:pt x="1096799" y="915167"/>
                      <a:pt x="1163474" y="918024"/>
                    </a:cubicBezTo>
                    <a:cubicBezTo>
                      <a:pt x="1225387" y="919929"/>
                      <a:pt x="1281585" y="947552"/>
                      <a:pt x="1332067" y="979937"/>
                    </a:cubicBezTo>
                    <a:cubicBezTo>
                      <a:pt x="1422555" y="1037087"/>
                      <a:pt x="1520662" y="1066614"/>
                      <a:pt x="1627342" y="1078997"/>
                    </a:cubicBezTo>
                    <a:cubicBezTo>
                      <a:pt x="1758787" y="1093284"/>
                      <a:pt x="1824510" y="1162817"/>
                      <a:pt x="1854037" y="1292357"/>
                    </a:cubicBezTo>
                    <a:cubicBezTo>
                      <a:pt x="1871182" y="1369509"/>
                      <a:pt x="1872135" y="1448567"/>
                      <a:pt x="1879755" y="1525719"/>
                    </a:cubicBezTo>
                    <a:cubicBezTo>
                      <a:pt x="1896899" y="1707647"/>
                      <a:pt x="1902614" y="1890527"/>
                      <a:pt x="1927380" y="2072454"/>
                    </a:cubicBezTo>
                    <a:cubicBezTo>
                      <a:pt x="1940714" y="2151512"/>
                      <a:pt x="1967385" y="2224854"/>
                      <a:pt x="2005485" y="2294387"/>
                    </a:cubicBezTo>
                    <a:close/>
                  </a:path>
                </a:pathLst>
              </a:custGeom>
              <a:solidFill>
                <a:srgbClr val="FECBA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509" name="Rectangle 9">
              <a:extLst>
                <a:ext uri="{FF2B5EF4-FFF2-40B4-BE49-F238E27FC236}">
                  <a16:creationId xmlns:a16="http://schemas.microsoft.com/office/drawing/2014/main" id="{4C199D2E-1955-462D-A2BB-E76C72AE9EF2}"/>
                </a:ext>
              </a:extLst>
            </p:cNvPr>
            <p:cNvSpPr/>
            <p:nvPr/>
          </p:nvSpPr>
          <p:spPr>
            <a:xfrm>
              <a:off x="1158431" y="4364985"/>
              <a:ext cx="629583" cy="628557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510" name="Freeform: Shape 3509">
              <a:extLst>
                <a:ext uri="{FF2B5EF4-FFF2-40B4-BE49-F238E27FC236}">
                  <a16:creationId xmlns:a16="http://schemas.microsoft.com/office/drawing/2014/main" id="{612E38D1-831F-4FAB-B06D-06EB19B7A4FC}"/>
                </a:ext>
              </a:extLst>
            </p:cNvPr>
            <p:cNvSpPr/>
            <p:nvPr/>
          </p:nvSpPr>
          <p:spPr>
            <a:xfrm>
              <a:off x="1191846" y="3385664"/>
              <a:ext cx="635841" cy="468071"/>
            </a:xfrm>
            <a:custGeom>
              <a:avLst/>
              <a:gdLst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788485 w 3738080"/>
                <a:gd name="connsiteY5" fmla="*/ 1841061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624294 w 3738080"/>
                <a:gd name="connsiteY5" fmla="*/ 1992174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1858846 w 3738080"/>
                <a:gd name="connsiteY5" fmla="*/ 1306247 h 2751770"/>
                <a:gd name="connsiteX6" fmla="*/ 2645621 w 3738080"/>
                <a:gd name="connsiteY6" fmla="*/ 1504218 h 2751770"/>
                <a:gd name="connsiteX7" fmla="*/ 2795575 w 3738080"/>
                <a:gd name="connsiteY7" fmla="*/ 1757331 h 2751770"/>
                <a:gd name="connsiteX8" fmla="*/ 2539052 w 3738080"/>
                <a:gd name="connsiteY8" fmla="*/ 1841672 h 2751770"/>
                <a:gd name="connsiteX9" fmla="*/ 1353947 w 3738080"/>
                <a:gd name="connsiteY9" fmla="*/ 1778974 h 2751770"/>
                <a:gd name="connsiteX10" fmla="*/ 982333 w 3738080"/>
                <a:gd name="connsiteY10" fmla="*/ 1780833 h 2751770"/>
                <a:gd name="connsiteX11" fmla="*/ 966756 w 3738080"/>
                <a:gd name="connsiteY11" fmla="*/ 1667407 h 2751770"/>
                <a:gd name="connsiteX12" fmla="*/ 1217540 w 3738080"/>
                <a:gd name="connsiteY12" fmla="*/ 1445700 h 2751770"/>
                <a:gd name="connsiteX13" fmla="*/ 1858846 w 3738080"/>
                <a:gd name="connsiteY13" fmla="*/ 1306247 h 2751770"/>
                <a:gd name="connsiteX14" fmla="*/ 1828129 w 3738080"/>
                <a:gd name="connsiteY14" fmla="*/ 650059 h 2751770"/>
                <a:gd name="connsiteX15" fmla="*/ 3108200 w 3738080"/>
                <a:gd name="connsiteY15" fmla="*/ 1008980 h 2751770"/>
                <a:gd name="connsiteX16" fmla="*/ 3258155 w 3738080"/>
                <a:gd name="connsiteY16" fmla="*/ 1319033 h 2751770"/>
                <a:gd name="connsiteX17" fmla="*/ 2937692 w 3738080"/>
                <a:gd name="connsiteY17" fmla="*/ 1304637 h 2751770"/>
                <a:gd name="connsiteX18" fmla="*/ 763561 w 3738080"/>
                <a:gd name="connsiteY18" fmla="*/ 1325535 h 2751770"/>
                <a:gd name="connsiteX19" fmla="*/ 464412 w 3738080"/>
                <a:gd name="connsiteY19" fmla="*/ 1278813 h 2751770"/>
                <a:gd name="connsiteX20" fmla="*/ 450482 w 3738080"/>
                <a:gd name="connsiteY20" fmla="*/ 1202928 h 2751770"/>
                <a:gd name="connsiteX21" fmla="*/ 622892 w 3738080"/>
                <a:gd name="connsiteY21" fmla="*/ 1008979 h 2751770"/>
                <a:gd name="connsiteX22" fmla="*/ 1828129 w 3738080"/>
                <a:gd name="connsiteY22" fmla="*/ 650059 h 2751770"/>
                <a:gd name="connsiteX23" fmla="*/ 1764313 w 3738080"/>
                <a:gd name="connsiteY23" fmla="*/ 591 h 2751770"/>
                <a:gd name="connsiteX24" fmla="*/ 3559697 w 3738080"/>
                <a:gd name="connsiteY24" fmla="*/ 547180 h 2751770"/>
                <a:gd name="connsiteX25" fmla="*/ 3709650 w 3738080"/>
                <a:gd name="connsiteY25" fmla="*/ 882310 h 2751770"/>
                <a:gd name="connsiteX26" fmla="*/ 3367875 w 3738080"/>
                <a:gd name="connsiteY26" fmla="*/ 834477 h 2751770"/>
                <a:gd name="connsiteX27" fmla="*/ 318417 w 3738080"/>
                <a:gd name="connsiteY27" fmla="*/ 884635 h 2751770"/>
                <a:gd name="connsiteX28" fmla="*/ 19267 w 3738080"/>
                <a:gd name="connsiteY28" fmla="*/ 846272 h 2751770"/>
                <a:gd name="connsiteX29" fmla="*/ 275 w 3738080"/>
                <a:gd name="connsiteY29" fmla="*/ 760137 h 2751770"/>
                <a:gd name="connsiteX30" fmla="*/ 173484 w 3738080"/>
                <a:gd name="connsiteY30" fmla="*/ 547180 h 2751770"/>
                <a:gd name="connsiteX31" fmla="*/ 1764313 w 3738080"/>
                <a:gd name="connsiteY31" fmla="*/ 591 h 275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738080" h="2751770">
                  <a:moveTo>
                    <a:pt x="1869041" y="1997576"/>
                  </a:moveTo>
                  <a:cubicBezTo>
                    <a:pt x="2077306" y="1997576"/>
                    <a:pt x="2246138" y="2166408"/>
                    <a:pt x="2246138" y="2374673"/>
                  </a:cubicBezTo>
                  <a:cubicBezTo>
                    <a:pt x="2246138" y="2582938"/>
                    <a:pt x="2077306" y="2751770"/>
                    <a:pt x="1869041" y="2751770"/>
                  </a:cubicBezTo>
                  <a:cubicBezTo>
                    <a:pt x="1660776" y="2751770"/>
                    <a:pt x="1491944" y="2582938"/>
                    <a:pt x="1491944" y="2374673"/>
                  </a:cubicBezTo>
                  <a:cubicBezTo>
                    <a:pt x="1491944" y="2166408"/>
                    <a:pt x="1660776" y="1997576"/>
                    <a:pt x="1869041" y="1997576"/>
                  </a:cubicBezTo>
                  <a:close/>
                  <a:moveTo>
                    <a:pt x="1858846" y="1306247"/>
                  </a:moveTo>
                  <a:cubicBezTo>
                    <a:pt x="2165924" y="1301758"/>
                    <a:pt x="2404940" y="1399722"/>
                    <a:pt x="2645621" y="1504218"/>
                  </a:cubicBezTo>
                  <a:cubicBezTo>
                    <a:pt x="2813424" y="1597955"/>
                    <a:pt x="2823993" y="1678797"/>
                    <a:pt x="2795575" y="1757331"/>
                  </a:cubicBezTo>
                  <a:cubicBezTo>
                    <a:pt x="2761471" y="1842158"/>
                    <a:pt x="2685239" y="1908552"/>
                    <a:pt x="2539052" y="1841672"/>
                  </a:cubicBezTo>
                  <a:cubicBezTo>
                    <a:pt x="2347207" y="1684231"/>
                    <a:pt x="1733351" y="1556050"/>
                    <a:pt x="1353947" y="1778974"/>
                  </a:cubicBezTo>
                  <a:cubicBezTo>
                    <a:pt x="1250080" y="1855218"/>
                    <a:pt x="1037749" y="1915097"/>
                    <a:pt x="982333" y="1780833"/>
                  </a:cubicBezTo>
                  <a:cubicBezTo>
                    <a:pt x="968480" y="1736637"/>
                    <a:pt x="963386" y="1699601"/>
                    <a:pt x="966756" y="1667407"/>
                  </a:cubicBezTo>
                  <a:cubicBezTo>
                    <a:pt x="976866" y="1570822"/>
                    <a:pt x="1063141" y="1517802"/>
                    <a:pt x="1217540" y="1445700"/>
                  </a:cubicBezTo>
                  <a:cubicBezTo>
                    <a:pt x="1465851" y="1348519"/>
                    <a:pt x="1674601" y="1308942"/>
                    <a:pt x="1858846" y="1306247"/>
                  </a:cubicBezTo>
                  <a:close/>
                  <a:moveTo>
                    <a:pt x="1828129" y="650059"/>
                  </a:moveTo>
                  <a:cubicBezTo>
                    <a:pt x="2445754" y="646836"/>
                    <a:pt x="2937662" y="894034"/>
                    <a:pt x="3108200" y="1008980"/>
                  </a:cubicBezTo>
                  <a:cubicBezTo>
                    <a:pt x="3228810" y="1075858"/>
                    <a:pt x="3343409" y="1171509"/>
                    <a:pt x="3258155" y="1319033"/>
                  </a:cubicBezTo>
                  <a:cubicBezTo>
                    <a:pt x="3134282" y="1435449"/>
                    <a:pt x="3057301" y="1393031"/>
                    <a:pt x="2937692" y="1304637"/>
                  </a:cubicBezTo>
                  <a:cubicBezTo>
                    <a:pt x="2647778" y="1191783"/>
                    <a:pt x="2008321" y="619142"/>
                    <a:pt x="763561" y="1325535"/>
                  </a:cubicBezTo>
                  <a:cubicBezTo>
                    <a:pt x="621636" y="1425852"/>
                    <a:pt x="511304" y="1376178"/>
                    <a:pt x="464412" y="1278813"/>
                  </a:cubicBezTo>
                  <a:cubicBezTo>
                    <a:pt x="452398" y="1252494"/>
                    <a:pt x="448110" y="1227223"/>
                    <a:pt x="450482" y="1202928"/>
                  </a:cubicBezTo>
                  <a:cubicBezTo>
                    <a:pt x="457599" y="1130049"/>
                    <a:pt x="524660" y="1065987"/>
                    <a:pt x="622892" y="1008979"/>
                  </a:cubicBezTo>
                  <a:cubicBezTo>
                    <a:pt x="1041721" y="744082"/>
                    <a:pt x="1457554" y="651995"/>
                    <a:pt x="1828129" y="650059"/>
                  </a:cubicBezTo>
                  <a:close/>
                  <a:moveTo>
                    <a:pt x="1764313" y="591"/>
                  </a:moveTo>
                  <a:cubicBezTo>
                    <a:pt x="2430887" y="-13278"/>
                    <a:pt x="3056659" y="218017"/>
                    <a:pt x="3559697" y="547180"/>
                  </a:cubicBezTo>
                  <a:cubicBezTo>
                    <a:pt x="3671781" y="597338"/>
                    <a:pt x="3794905" y="759863"/>
                    <a:pt x="3709650" y="882310"/>
                  </a:cubicBezTo>
                  <a:cubicBezTo>
                    <a:pt x="3594303" y="984791"/>
                    <a:pt x="3449118" y="907547"/>
                    <a:pt x="3367875" y="834477"/>
                  </a:cubicBezTo>
                  <a:cubicBezTo>
                    <a:pt x="3193985" y="725799"/>
                    <a:pt x="1920315" y="-235561"/>
                    <a:pt x="318417" y="884635"/>
                  </a:cubicBezTo>
                  <a:cubicBezTo>
                    <a:pt x="189280" y="993311"/>
                    <a:pt x="70419" y="922739"/>
                    <a:pt x="19267" y="846272"/>
                  </a:cubicBezTo>
                  <a:cubicBezTo>
                    <a:pt x="4410" y="817516"/>
                    <a:pt x="-1388" y="788500"/>
                    <a:pt x="275" y="760137"/>
                  </a:cubicBezTo>
                  <a:cubicBezTo>
                    <a:pt x="5260" y="675044"/>
                    <a:pt x="77384" y="595829"/>
                    <a:pt x="173484" y="547180"/>
                  </a:cubicBezTo>
                  <a:cubicBezTo>
                    <a:pt x="702741" y="170471"/>
                    <a:pt x="1245868" y="11376"/>
                    <a:pt x="1764313" y="59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20" name="그룹 21">
            <a:extLst>
              <a:ext uri="{FF2B5EF4-FFF2-40B4-BE49-F238E27FC236}">
                <a16:creationId xmlns:a16="http://schemas.microsoft.com/office/drawing/2014/main" id="{55CF5B19-D178-4E35-94A9-3BD9FD450FDD}"/>
              </a:ext>
            </a:extLst>
          </p:cNvPr>
          <p:cNvGrpSpPr/>
          <p:nvPr/>
        </p:nvGrpSpPr>
        <p:grpSpPr>
          <a:xfrm>
            <a:off x="2933067" y="3277059"/>
            <a:ext cx="4030307" cy="830997"/>
            <a:chOff x="959011" y="2597626"/>
            <a:chExt cx="4030307" cy="830997"/>
          </a:xfrm>
        </p:grpSpPr>
        <p:sp>
          <p:nvSpPr>
            <p:cNvPr id="3521" name="TextBox 3520">
              <a:extLst>
                <a:ext uri="{FF2B5EF4-FFF2-40B4-BE49-F238E27FC236}">
                  <a16:creationId xmlns:a16="http://schemas.microsoft.com/office/drawing/2014/main" id="{F39D4C06-D246-4BFD-B3C7-9B2E8C4D138D}"/>
                </a:ext>
              </a:extLst>
            </p:cNvPr>
            <p:cNvSpPr txBox="1"/>
            <p:nvPr/>
          </p:nvSpPr>
          <p:spPr>
            <a:xfrm>
              <a:off x="959011" y="2691895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POWERPOINT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522" name="TextBox 3521">
              <a:extLst>
                <a:ext uri="{FF2B5EF4-FFF2-40B4-BE49-F238E27FC236}">
                  <a16:creationId xmlns:a16="http://schemas.microsoft.com/office/drawing/2014/main" id="{8C1B40DF-4D01-406F-9D80-D6DAC45149E2}"/>
                </a:ext>
              </a:extLst>
            </p:cNvPr>
            <p:cNvSpPr txBox="1"/>
            <p:nvPr/>
          </p:nvSpPr>
          <p:spPr>
            <a:xfrm>
              <a:off x="2968085" y="2597626"/>
              <a:ext cx="20212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523" name="Chevron 25">
              <a:extLst>
                <a:ext uri="{FF2B5EF4-FFF2-40B4-BE49-F238E27FC236}">
                  <a16:creationId xmlns:a16="http://schemas.microsoft.com/office/drawing/2014/main" id="{3DAFBBE4-C14B-4EF7-8B73-4F5612B40A8C}"/>
                </a:ext>
              </a:extLst>
            </p:cNvPr>
            <p:cNvSpPr/>
            <p:nvPr/>
          </p:nvSpPr>
          <p:spPr>
            <a:xfrm>
              <a:off x="2601327" y="273203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524" name="그룹 20">
            <a:extLst>
              <a:ext uri="{FF2B5EF4-FFF2-40B4-BE49-F238E27FC236}">
                <a16:creationId xmlns:a16="http://schemas.microsoft.com/office/drawing/2014/main" id="{EE979369-3BB0-4BD1-ADFB-66E75A7B2B94}"/>
              </a:ext>
            </a:extLst>
          </p:cNvPr>
          <p:cNvGrpSpPr/>
          <p:nvPr/>
        </p:nvGrpSpPr>
        <p:grpSpPr>
          <a:xfrm>
            <a:off x="2933067" y="4288813"/>
            <a:ext cx="4035801" cy="830997"/>
            <a:chOff x="959011" y="3630156"/>
            <a:chExt cx="4035801" cy="830997"/>
          </a:xfrm>
        </p:grpSpPr>
        <p:sp>
          <p:nvSpPr>
            <p:cNvPr id="3525" name="TextBox 3524">
              <a:extLst>
                <a:ext uri="{FF2B5EF4-FFF2-40B4-BE49-F238E27FC236}">
                  <a16:creationId xmlns:a16="http://schemas.microsoft.com/office/drawing/2014/main" id="{64E4186E-B715-40FA-84A5-451F1B6E0DBD}"/>
                </a:ext>
              </a:extLst>
            </p:cNvPr>
            <p:cNvSpPr txBox="1"/>
            <p:nvPr/>
          </p:nvSpPr>
          <p:spPr>
            <a:xfrm>
              <a:off x="959011" y="3725844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526" name="TextBox 3525">
              <a:extLst>
                <a:ext uri="{FF2B5EF4-FFF2-40B4-BE49-F238E27FC236}">
                  <a16:creationId xmlns:a16="http://schemas.microsoft.com/office/drawing/2014/main" id="{7BFA6E10-884C-46BB-BB47-68DD63456D40}"/>
                </a:ext>
              </a:extLst>
            </p:cNvPr>
            <p:cNvSpPr txBox="1"/>
            <p:nvPr/>
          </p:nvSpPr>
          <p:spPr>
            <a:xfrm>
              <a:off x="2968086" y="3630156"/>
              <a:ext cx="202672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527" name="Chevron 26">
              <a:extLst>
                <a:ext uri="{FF2B5EF4-FFF2-40B4-BE49-F238E27FC236}">
                  <a16:creationId xmlns:a16="http://schemas.microsoft.com/office/drawing/2014/main" id="{0F6DDEC5-990A-4501-A9E7-C7BF988A28F6}"/>
                </a:ext>
              </a:extLst>
            </p:cNvPr>
            <p:cNvSpPr/>
            <p:nvPr/>
          </p:nvSpPr>
          <p:spPr>
            <a:xfrm>
              <a:off x="2601327" y="376456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528" name="그룹 3">
            <a:extLst>
              <a:ext uri="{FF2B5EF4-FFF2-40B4-BE49-F238E27FC236}">
                <a16:creationId xmlns:a16="http://schemas.microsoft.com/office/drawing/2014/main" id="{19E7E73D-7C29-4FAA-BDEB-622EB8DA1BAA}"/>
              </a:ext>
            </a:extLst>
          </p:cNvPr>
          <p:cNvGrpSpPr/>
          <p:nvPr/>
        </p:nvGrpSpPr>
        <p:grpSpPr>
          <a:xfrm>
            <a:off x="2933067" y="5300567"/>
            <a:ext cx="4030308" cy="830997"/>
            <a:chOff x="959011" y="5695216"/>
            <a:chExt cx="4030308" cy="830997"/>
          </a:xfrm>
        </p:grpSpPr>
        <p:sp>
          <p:nvSpPr>
            <p:cNvPr id="3529" name="TextBox 3528">
              <a:extLst>
                <a:ext uri="{FF2B5EF4-FFF2-40B4-BE49-F238E27FC236}">
                  <a16:creationId xmlns:a16="http://schemas.microsoft.com/office/drawing/2014/main" id="{70949851-B453-4DC2-A316-A1E42AC9779E}"/>
                </a:ext>
              </a:extLst>
            </p:cNvPr>
            <p:cNvSpPr txBox="1"/>
            <p:nvPr/>
          </p:nvSpPr>
          <p:spPr>
            <a:xfrm>
              <a:off x="959011" y="5789485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530" name="TextBox 3529">
              <a:extLst>
                <a:ext uri="{FF2B5EF4-FFF2-40B4-BE49-F238E27FC236}">
                  <a16:creationId xmlns:a16="http://schemas.microsoft.com/office/drawing/2014/main" id="{0E8153ED-9871-47A4-8E47-29743B447F7E}"/>
                </a:ext>
              </a:extLst>
            </p:cNvPr>
            <p:cNvSpPr txBox="1"/>
            <p:nvPr/>
          </p:nvSpPr>
          <p:spPr>
            <a:xfrm>
              <a:off x="2968086" y="5695216"/>
              <a:ext cx="20212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531" name="Chevron 28">
              <a:extLst>
                <a:ext uri="{FF2B5EF4-FFF2-40B4-BE49-F238E27FC236}">
                  <a16:creationId xmlns:a16="http://schemas.microsoft.com/office/drawing/2014/main" id="{0E4349B4-D963-4A6E-B647-0689FFF4250F}"/>
                </a:ext>
              </a:extLst>
            </p:cNvPr>
            <p:cNvSpPr/>
            <p:nvPr/>
          </p:nvSpPr>
          <p:spPr>
            <a:xfrm>
              <a:off x="2601327" y="582962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532" name="TextBox 3531">
            <a:extLst>
              <a:ext uri="{FF2B5EF4-FFF2-40B4-BE49-F238E27FC236}">
                <a16:creationId xmlns:a16="http://schemas.microsoft.com/office/drawing/2014/main" id="{A427CDF2-4961-49EE-A00A-E370B34078B8}"/>
              </a:ext>
            </a:extLst>
          </p:cNvPr>
          <p:cNvSpPr txBox="1"/>
          <p:nvPr/>
        </p:nvSpPr>
        <p:spPr>
          <a:xfrm>
            <a:off x="3152177" y="1569736"/>
            <a:ext cx="3891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cs typeface="Arial" pitchFamily="34" charset="0"/>
              </a:rPr>
              <a:t>Get a modern PowerPoint  Presentation that is beautifully designed. 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33" name="TextBox 3532">
            <a:extLst>
              <a:ext uri="{FF2B5EF4-FFF2-40B4-BE49-F238E27FC236}">
                <a16:creationId xmlns:a16="http://schemas.microsoft.com/office/drawing/2014/main" id="{9F1DA9D8-29CE-4DEB-A350-91E62FAE5E31}"/>
              </a:ext>
            </a:extLst>
          </p:cNvPr>
          <p:cNvSpPr txBox="1"/>
          <p:nvPr/>
        </p:nvSpPr>
        <p:spPr>
          <a:xfrm>
            <a:off x="3152177" y="2129099"/>
            <a:ext cx="38136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12721</TotalTime>
  <Words>126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86</cp:revision>
  <dcterms:created xsi:type="dcterms:W3CDTF">2018-02-18T19:39:47Z</dcterms:created>
  <dcterms:modified xsi:type="dcterms:W3CDTF">2020-09-03T03:03:15Z</dcterms:modified>
</cp:coreProperties>
</file>