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67A2A53D-DBE2-4AD2-A3F2-D0340DDFDC05}"/>
              </a:ext>
            </a:extLst>
          </p:cNvPr>
          <p:cNvGrpSpPr/>
          <p:nvPr/>
        </p:nvGrpSpPr>
        <p:grpSpPr>
          <a:xfrm>
            <a:off x="902095" y="1877503"/>
            <a:ext cx="4256798" cy="4235485"/>
            <a:chOff x="902095" y="1877503"/>
            <a:chExt cx="4256798" cy="4235485"/>
          </a:xfrm>
        </p:grpSpPr>
        <p:grpSp>
          <p:nvGrpSpPr>
            <p:cNvPr id="69" name="Graphic 390">
              <a:extLst>
                <a:ext uri="{FF2B5EF4-FFF2-40B4-BE49-F238E27FC236}">
                  <a16:creationId xmlns:a16="http://schemas.microsoft.com/office/drawing/2014/main" id="{3ABF6D42-53A1-4E7A-BFB8-3E4F2F6006C1}"/>
                </a:ext>
              </a:extLst>
            </p:cNvPr>
            <p:cNvGrpSpPr/>
            <p:nvPr/>
          </p:nvGrpSpPr>
          <p:grpSpPr>
            <a:xfrm>
              <a:off x="967092" y="1877503"/>
              <a:ext cx="3761567" cy="4235485"/>
              <a:chOff x="3049753" y="-44"/>
              <a:chExt cx="6093352" cy="6861049"/>
            </a:xfrm>
          </p:grpSpPr>
          <p:grpSp>
            <p:nvGrpSpPr>
              <p:cNvPr id="81" name="Graphic 390">
                <a:extLst>
                  <a:ext uri="{FF2B5EF4-FFF2-40B4-BE49-F238E27FC236}">
                    <a16:creationId xmlns:a16="http://schemas.microsoft.com/office/drawing/2014/main" id="{093C755B-6AFE-4E59-B08E-7F9D25A4853A}"/>
                  </a:ext>
                </a:extLst>
              </p:cNvPr>
              <p:cNvGrpSpPr/>
              <p:nvPr/>
            </p:nvGrpSpPr>
            <p:grpSpPr>
              <a:xfrm>
                <a:off x="3049753" y="10897"/>
                <a:ext cx="6084601" cy="6850108"/>
                <a:chOff x="3049753" y="10897"/>
                <a:chExt cx="6084601" cy="6850108"/>
              </a:xfrm>
              <a:solidFill>
                <a:srgbClr val="A9A9A9"/>
              </a:solidFill>
            </p:grpSpPr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678117AA-3160-408A-8279-041CD752B296}"/>
                    </a:ext>
                  </a:extLst>
                </p:cNvPr>
                <p:cNvSpPr/>
                <p:nvPr/>
              </p:nvSpPr>
              <p:spPr>
                <a:xfrm>
                  <a:off x="3049753" y="3872521"/>
                  <a:ext cx="7892" cy="7892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789"/>
                        <a:pt x="0" y="789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A9A9A9"/>
                </a:solidFill>
                <a:ln w="78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8" name="Freeform: Shape 97">
                  <a:extLst>
                    <a:ext uri="{FF2B5EF4-FFF2-40B4-BE49-F238E27FC236}">
                      <a16:creationId xmlns:a16="http://schemas.microsoft.com/office/drawing/2014/main" id="{81850FB3-6745-4770-9836-B99D7BAD0558}"/>
                    </a:ext>
                  </a:extLst>
                </p:cNvPr>
                <p:cNvSpPr/>
                <p:nvPr/>
              </p:nvSpPr>
              <p:spPr>
                <a:xfrm>
                  <a:off x="3063169" y="3747830"/>
                  <a:ext cx="7892" cy="7892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789 w 0"/>
                    <a:gd name="connsiteY1" fmla="*/ 3157 h 0"/>
                    <a:gd name="connsiteX2" fmla="*/ 0 w 0"/>
                    <a:gd name="connsiteY2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789"/>
                        <a:pt x="789" y="2368"/>
                        <a:pt x="789" y="3157"/>
                      </a:cubicBezTo>
                      <a:cubicBezTo>
                        <a:pt x="789" y="2368"/>
                        <a:pt x="789" y="1578"/>
                        <a:pt x="0" y="0"/>
                      </a:cubicBezTo>
                      <a:close/>
                    </a:path>
                  </a:pathLst>
                </a:custGeom>
                <a:solidFill>
                  <a:srgbClr val="A9A9A9"/>
                </a:solidFill>
                <a:ln w="78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B5C9AA75-E5BE-4AA7-A9D3-E52827AEC1DF}"/>
                    </a:ext>
                  </a:extLst>
                </p:cNvPr>
                <p:cNvSpPr/>
                <p:nvPr/>
              </p:nvSpPr>
              <p:spPr>
                <a:xfrm>
                  <a:off x="3053348" y="10897"/>
                  <a:ext cx="6084601" cy="6850108"/>
                </a:xfrm>
                <a:custGeom>
                  <a:avLst/>
                  <a:gdLst>
                    <a:gd name="connsiteX0" fmla="*/ 5410990 w 6084601"/>
                    <a:gd name="connsiteY0" fmla="*/ 3520697 h 6850108"/>
                    <a:gd name="connsiteX1" fmla="*/ 4935902 w 6084601"/>
                    <a:gd name="connsiteY1" fmla="*/ 2920129 h 6850108"/>
                    <a:gd name="connsiteX2" fmla="*/ 4890129 w 6084601"/>
                    <a:gd name="connsiteY2" fmla="*/ 2857783 h 6850108"/>
                    <a:gd name="connsiteX3" fmla="*/ 4781222 w 6084601"/>
                    <a:gd name="connsiteY3" fmla="*/ 2602877 h 6850108"/>
                    <a:gd name="connsiteX4" fmla="*/ 5027447 w 6084601"/>
                    <a:gd name="connsiteY4" fmla="*/ 2433992 h 6850108"/>
                    <a:gd name="connsiteX5" fmla="*/ 4995880 w 6084601"/>
                    <a:gd name="connsiteY5" fmla="*/ 2418208 h 6850108"/>
                    <a:gd name="connsiteX6" fmla="*/ 4685731 w 6084601"/>
                    <a:gd name="connsiteY6" fmla="*/ 2251691 h 6850108"/>
                    <a:gd name="connsiteX7" fmla="*/ 4566564 w 6084601"/>
                    <a:gd name="connsiteY7" fmla="*/ 2270631 h 6850108"/>
                    <a:gd name="connsiteX8" fmla="*/ 4164870 w 6084601"/>
                    <a:gd name="connsiteY8" fmla="*/ 1782127 h 6850108"/>
                    <a:gd name="connsiteX9" fmla="*/ 4062277 w 6084601"/>
                    <a:gd name="connsiteY9" fmla="*/ 1816062 h 6850108"/>
                    <a:gd name="connsiteX10" fmla="*/ 3758441 w 6084601"/>
                    <a:gd name="connsiteY10" fmla="*/ 1762397 h 6850108"/>
                    <a:gd name="connsiteX11" fmla="*/ 4075693 w 6084601"/>
                    <a:gd name="connsiteY11" fmla="*/ 1598247 h 6850108"/>
                    <a:gd name="connsiteX12" fmla="*/ 3746603 w 6084601"/>
                    <a:gd name="connsiteY12" fmla="*/ 1231277 h 6850108"/>
                    <a:gd name="connsiteX13" fmla="*/ 3321233 w 6084601"/>
                    <a:gd name="connsiteY13" fmla="*/ 1405687 h 6850108"/>
                    <a:gd name="connsiteX14" fmla="*/ 3289666 w 6084601"/>
                    <a:gd name="connsiteY14" fmla="*/ 1411211 h 6850108"/>
                    <a:gd name="connsiteX15" fmla="*/ 3184705 w 6084601"/>
                    <a:gd name="connsiteY15" fmla="*/ 1123948 h 6850108"/>
                    <a:gd name="connsiteX16" fmla="*/ 2734871 w 6084601"/>
                    <a:gd name="connsiteY16" fmla="*/ 638601 h 6850108"/>
                    <a:gd name="connsiteX17" fmla="*/ 1674209 w 6084601"/>
                    <a:gd name="connsiteY17" fmla="*/ 185610 h 6850108"/>
                    <a:gd name="connsiteX18" fmla="*/ 1588188 w 6084601"/>
                    <a:gd name="connsiteY18" fmla="*/ 205339 h 6850108"/>
                    <a:gd name="connsiteX19" fmla="*/ 1637117 w 6084601"/>
                    <a:gd name="connsiteY19" fmla="*/ 116161 h 6850108"/>
                    <a:gd name="connsiteX20" fmla="*/ 1735765 w 6084601"/>
                    <a:gd name="connsiteY20" fmla="*/ 49870 h 6850108"/>
                    <a:gd name="connsiteX21" fmla="*/ 1537680 w 6084601"/>
                    <a:gd name="connsiteY21" fmla="*/ 5676 h 6850108"/>
                    <a:gd name="connsiteX22" fmla="*/ 1156504 w 6084601"/>
                    <a:gd name="connsiteY22" fmla="*/ 191923 h 6850108"/>
                    <a:gd name="connsiteX23" fmla="*/ 727189 w 6084601"/>
                    <a:gd name="connsiteY23" fmla="*/ 917182 h 6850108"/>
                    <a:gd name="connsiteX24" fmla="*/ 352327 w 6084601"/>
                    <a:gd name="connsiteY24" fmla="*/ 1217072 h 6850108"/>
                    <a:gd name="connsiteX25" fmla="*/ 66643 w 6084601"/>
                    <a:gd name="connsiteY25" fmla="*/ 1348865 h 6850108"/>
                    <a:gd name="connsiteX26" fmla="*/ 54016 w 6084601"/>
                    <a:gd name="connsiteY26" fmla="*/ 1366227 h 6850108"/>
                    <a:gd name="connsiteX27" fmla="*/ 186598 w 6084601"/>
                    <a:gd name="connsiteY27" fmla="*/ 2430835 h 6850108"/>
                    <a:gd name="connsiteX28" fmla="*/ 70589 w 6084601"/>
                    <a:gd name="connsiteY28" fmla="*/ 3485973 h 6850108"/>
                    <a:gd name="connsiteX29" fmla="*/ 6665 w 6084601"/>
                    <a:gd name="connsiteY29" fmla="*/ 4395112 h 6850108"/>
                    <a:gd name="connsiteX30" fmla="*/ 185020 w 6084601"/>
                    <a:gd name="connsiteY30" fmla="*/ 5174035 h 6850108"/>
                    <a:gd name="connsiteX31" fmla="*/ 824258 w 6084601"/>
                    <a:gd name="connsiteY31" fmla="*/ 5776182 h 6850108"/>
                    <a:gd name="connsiteX32" fmla="*/ 1245682 w 6084601"/>
                    <a:gd name="connsiteY32" fmla="*/ 6090277 h 6850108"/>
                    <a:gd name="connsiteX33" fmla="*/ 2005665 w 6084601"/>
                    <a:gd name="connsiteY33" fmla="*/ 6465928 h 6850108"/>
                    <a:gd name="connsiteX34" fmla="*/ 2917172 w 6084601"/>
                    <a:gd name="connsiteY34" fmla="*/ 6723991 h 6850108"/>
                    <a:gd name="connsiteX35" fmla="*/ 3417514 w 6084601"/>
                    <a:gd name="connsiteY35" fmla="*/ 6790282 h 6850108"/>
                    <a:gd name="connsiteX36" fmla="*/ 4105682 w 6084601"/>
                    <a:gd name="connsiteY36" fmla="*/ 6851049 h 6850108"/>
                    <a:gd name="connsiteX37" fmla="*/ 5052701 w 6084601"/>
                    <a:gd name="connsiteY37" fmla="*/ 6704261 h 6850108"/>
                    <a:gd name="connsiteX38" fmla="*/ 5684048 w 6084601"/>
                    <a:gd name="connsiteY38" fmla="*/ 6388588 h 6850108"/>
                    <a:gd name="connsiteX39" fmla="*/ 6084953 w 6084601"/>
                    <a:gd name="connsiteY39" fmla="*/ 5538638 h 6850108"/>
                    <a:gd name="connsiteX40" fmla="*/ 5410990 w 6084601"/>
                    <a:gd name="connsiteY40" fmla="*/ 3520697 h 6850108"/>
                    <a:gd name="connsiteX41" fmla="*/ 4003877 w 6084601"/>
                    <a:gd name="connsiteY41" fmla="*/ 1633760 h 6850108"/>
                    <a:gd name="connsiteX42" fmla="*/ 3999142 w 6084601"/>
                    <a:gd name="connsiteY42" fmla="*/ 1632182 h 6850108"/>
                    <a:gd name="connsiteX43" fmla="*/ 4003877 w 6084601"/>
                    <a:gd name="connsiteY43" fmla="*/ 1633760 h 6850108"/>
                    <a:gd name="connsiteX44" fmla="*/ 168447 w 6084601"/>
                    <a:gd name="connsiteY44" fmla="*/ 3043241 h 6850108"/>
                    <a:gd name="connsiteX45" fmla="*/ 168447 w 6084601"/>
                    <a:gd name="connsiteY45" fmla="*/ 3040874 h 6850108"/>
                    <a:gd name="connsiteX46" fmla="*/ 168447 w 6084601"/>
                    <a:gd name="connsiteY46" fmla="*/ 3040874 h 6850108"/>
                    <a:gd name="connsiteX47" fmla="*/ 168447 w 6084601"/>
                    <a:gd name="connsiteY47" fmla="*/ 3040874 h 6850108"/>
                    <a:gd name="connsiteX48" fmla="*/ 169236 w 6084601"/>
                    <a:gd name="connsiteY48" fmla="*/ 3042452 h 6850108"/>
                    <a:gd name="connsiteX49" fmla="*/ 168447 w 6084601"/>
                    <a:gd name="connsiteY49" fmla="*/ 3043241 h 6850108"/>
                    <a:gd name="connsiteX50" fmla="*/ 1052332 w 6084601"/>
                    <a:gd name="connsiteY50" fmla="*/ 1112900 h 6850108"/>
                    <a:gd name="connsiteX51" fmla="*/ 935533 w 6084601"/>
                    <a:gd name="connsiteY51" fmla="*/ 1644020 h 6850108"/>
                    <a:gd name="connsiteX52" fmla="*/ 927641 w 6084601"/>
                    <a:gd name="connsiteY52" fmla="*/ 1709522 h 6850108"/>
                    <a:gd name="connsiteX53" fmla="*/ 888182 w 6084601"/>
                    <a:gd name="connsiteY53" fmla="*/ 1497232 h 6850108"/>
                    <a:gd name="connsiteX54" fmla="*/ 880290 w 6084601"/>
                    <a:gd name="connsiteY54" fmla="*/ 1253374 h 6850108"/>
                    <a:gd name="connsiteX55" fmla="*/ 971046 w 6084601"/>
                    <a:gd name="connsiteY55" fmla="*/ 802751 h 6850108"/>
                    <a:gd name="connsiteX56" fmla="*/ 1022343 w 6084601"/>
                    <a:gd name="connsiteY56" fmla="*/ 697789 h 6850108"/>
                    <a:gd name="connsiteX57" fmla="*/ 1118624 w 6084601"/>
                    <a:gd name="connsiteY57" fmla="*/ 549423 h 6850108"/>
                    <a:gd name="connsiteX58" fmla="*/ 1126515 w 6084601"/>
                    <a:gd name="connsiteY58" fmla="*/ 536007 h 6850108"/>
                    <a:gd name="connsiteX59" fmla="*/ 1144667 w 6084601"/>
                    <a:gd name="connsiteY59" fmla="*/ 523380 h 6850108"/>
                    <a:gd name="connsiteX60" fmla="*/ 1150980 w 6084601"/>
                    <a:gd name="connsiteY60" fmla="*/ 545477 h 6850108"/>
                    <a:gd name="connsiteX61" fmla="*/ 1052332 w 6084601"/>
                    <a:gd name="connsiteY61" fmla="*/ 1112900 h 6850108"/>
                    <a:gd name="connsiteX62" fmla="*/ 2209275 w 6084601"/>
                    <a:gd name="connsiteY62" fmla="*/ 1575361 h 6850108"/>
                    <a:gd name="connsiteX63" fmla="*/ 2165080 w 6084601"/>
                    <a:gd name="connsiteY63" fmla="*/ 1580885 h 6850108"/>
                    <a:gd name="connsiteX64" fmla="*/ 2083005 w 6084601"/>
                    <a:gd name="connsiteY64" fmla="*/ 1570626 h 6850108"/>
                    <a:gd name="connsiteX65" fmla="*/ 2083005 w 6084601"/>
                    <a:gd name="connsiteY65" fmla="*/ 1566680 h 6850108"/>
                    <a:gd name="connsiteX66" fmla="*/ 2094054 w 6084601"/>
                    <a:gd name="connsiteY66" fmla="*/ 1465664 h 6850108"/>
                    <a:gd name="connsiteX67" fmla="*/ 2157978 w 6084601"/>
                    <a:gd name="connsiteY67" fmla="*/ 1470399 h 6850108"/>
                    <a:gd name="connsiteX68" fmla="*/ 2206907 w 6084601"/>
                    <a:gd name="connsiteY68" fmla="*/ 1539058 h 6850108"/>
                    <a:gd name="connsiteX69" fmla="*/ 2209275 w 6084601"/>
                    <a:gd name="connsiteY69" fmla="*/ 1575361 h 6850108"/>
                    <a:gd name="connsiteX70" fmla="*/ 5973678 w 6084601"/>
                    <a:gd name="connsiteY70" fmla="*/ 5722518 h 6850108"/>
                    <a:gd name="connsiteX71" fmla="*/ 5973678 w 6084601"/>
                    <a:gd name="connsiteY71" fmla="*/ 5722518 h 6850108"/>
                    <a:gd name="connsiteX72" fmla="*/ 5973678 w 6084601"/>
                    <a:gd name="connsiteY72" fmla="*/ 5722518 h 6850108"/>
                    <a:gd name="connsiteX73" fmla="*/ 5973678 w 6084601"/>
                    <a:gd name="connsiteY73" fmla="*/ 5722518 h 68501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</a:cxnLst>
                  <a:rect l="l" t="t" r="r" b="b"/>
                  <a:pathLst>
                    <a:path w="6084601" h="6850108">
                      <a:moveTo>
                        <a:pt x="5410990" y="3520697"/>
                      </a:moveTo>
                      <a:cubicBezTo>
                        <a:pt x="5265781" y="3330504"/>
                        <a:pt x="5021134" y="3144257"/>
                        <a:pt x="4935902" y="2920129"/>
                      </a:cubicBezTo>
                      <a:lnTo>
                        <a:pt x="4890129" y="2857783"/>
                      </a:lnTo>
                      <a:cubicBezTo>
                        <a:pt x="4810422" y="2793070"/>
                        <a:pt x="4728347" y="2707838"/>
                        <a:pt x="4781222" y="2602877"/>
                      </a:cubicBezTo>
                      <a:cubicBezTo>
                        <a:pt x="4804898" y="2556315"/>
                        <a:pt x="5037707" y="2444251"/>
                        <a:pt x="5027447" y="2433992"/>
                      </a:cubicBezTo>
                      <a:cubicBezTo>
                        <a:pt x="5019556" y="2426100"/>
                        <a:pt x="5006929" y="2422154"/>
                        <a:pt x="4995880" y="2418208"/>
                      </a:cubicBezTo>
                      <a:cubicBezTo>
                        <a:pt x="4885394" y="2376382"/>
                        <a:pt x="4784379" y="2316404"/>
                        <a:pt x="4685731" y="2251691"/>
                      </a:cubicBezTo>
                      <a:cubicBezTo>
                        <a:pt x="4659688" y="2235118"/>
                        <a:pt x="4604446" y="2282469"/>
                        <a:pt x="4566564" y="2270631"/>
                      </a:cubicBezTo>
                      <a:cubicBezTo>
                        <a:pt x="4381896" y="2213021"/>
                        <a:pt x="4319550" y="1898137"/>
                        <a:pt x="4164870" y="1782127"/>
                      </a:cubicBezTo>
                      <a:cubicBezTo>
                        <a:pt x="4126990" y="1753716"/>
                        <a:pt x="4093054" y="1794754"/>
                        <a:pt x="4062277" y="1816062"/>
                      </a:cubicBezTo>
                      <a:cubicBezTo>
                        <a:pt x="3991250" y="1865780"/>
                        <a:pt x="3833413" y="1775024"/>
                        <a:pt x="3758441" y="1762397"/>
                      </a:cubicBezTo>
                      <a:cubicBezTo>
                        <a:pt x="3857878" y="1696106"/>
                        <a:pt x="3980991" y="1672430"/>
                        <a:pt x="4075693" y="1598247"/>
                      </a:cubicBezTo>
                      <a:cubicBezTo>
                        <a:pt x="3988882" y="1456194"/>
                        <a:pt x="3842884" y="1364649"/>
                        <a:pt x="3746603" y="1231277"/>
                      </a:cubicBezTo>
                      <a:cubicBezTo>
                        <a:pt x="3730030" y="1208391"/>
                        <a:pt x="3362271" y="1388325"/>
                        <a:pt x="3321233" y="1405687"/>
                      </a:cubicBezTo>
                      <a:cubicBezTo>
                        <a:pt x="3310974" y="1409632"/>
                        <a:pt x="3299926" y="1414368"/>
                        <a:pt x="3289666" y="1411211"/>
                      </a:cubicBezTo>
                      <a:cubicBezTo>
                        <a:pt x="3257310" y="1401741"/>
                        <a:pt x="3202067" y="1164986"/>
                        <a:pt x="3184705" y="1123948"/>
                      </a:cubicBezTo>
                      <a:cubicBezTo>
                        <a:pt x="3077376" y="872199"/>
                        <a:pt x="2970836" y="771183"/>
                        <a:pt x="2734871" y="638601"/>
                      </a:cubicBezTo>
                      <a:cubicBezTo>
                        <a:pt x="2400257" y="452353"/>
                        <a:pt x="2040389" y="295306"/>
                        <a:pt x="1674209" y="185610"/>
                      </a:cubicBezTo>
                      <a:cubicBezTo>
                        <a:pt x="1633960" y="173772"/>
                        <a:pt x="1600815" y="173772"/>
                        <a:pt x="1588188" y="205339"/>
                      </a:cubicBezTo>
                      <a:cubicBezTo>
                        <a:pt x="1592923" y="169037"/>
                        <a:pt x="1596869" y="132734"/>
                        <a:pt x="1637117" y="116161"/>
                      </a:cubicBezTo>
                      <a:cubicBezTo>
                        <a:pt x="1669473" y="95643"/>
                        <a:pt x="1708143" y="75913"/>
                        <a:pt x="1735765" y="49870"/>
                      </a:cubicBezTo>
                      <a:cubicBezTo>
                        <a:pt x="1672630" y="24616"/>
                        <a:pt x="1605550" y="11989"/>
                        <a:pt x="1537680" y="5676"/>
                      </a:cubicBezTo>
                      <a:cubicBezTo>
                        <a:pt x="1326968" y="-14843"/>
                        <a:pt x="1279617" y="14357"/>
                        <a:pt x="1156504" y="191923"/>
                      </a:cubicBezTo>
                      <a:cubicBezTo>
                        <a:pt x="992354" y="427889"/>
                        <a:pt x="922906" y="704892"/>
                        <a:pt x="727189" y="917182"/>
                      </a:cubicBezTo>
                      <a:cubicBezTo>
                        <a:pt x="617492" y="1036349"/>
                        <a:pt x="490434" y="1134208"/>
                        <a:pt x="352327" y="1217072"/>
                      </a:cubicBezTo>
                      <a:cubicBezTo>
                        <a:pt x="261571" y="1270736"/>
                        <a:pt x="169236" y="1320455"/>
                        <a:pt x="66643" y="1348865"/>
                      </a:cubicBezTo>
                      <a:cubicBezTo>
                        <a:pt x="57172" y="1351233"/>
                        <a:pt x="52437" y="1356757"/>
                        <a:pt x="54016" y="1366227"/>
                      </a:cubicBezTo>
                      <a:cubicBezTo>
                        <a:pt x="128199" y="1715835"/>
                        <a:pt x="154242" y="2075703"/>
                        <a:pt x="186598" y="2430835"/>
                      </a:cubicBezTo>
                      <a:cubicBezTo>
                        <a:pt x="219744" y="2797016"/>
                        <a:pt x="136880" y="3130051"/>
                        <a:pt x="70589" y="3485973"/>
                      </a:cubicBezTo>
                      <a:cubicBezTo>
                        <a:pt x="14557" y="3785073"/>
                        <a:pt x="-13854" y="4090487"/>
                        <a:pt x="6665" y="4395112"/>
                      </a:cubicBezTo>
                      <a:cubicBezTo>
                        <a:pt x="24816" y="4658699"/>
                        <a:pt x="57962" y="4938069"/>
                        <a:pt x="185020" y="5174035"/>
                      </a:cubicBezTo>
                      <a:cubicBezTo>
                        <a:pt x="333387" y="5449460"/>
                        <a:pt x="574087" y="5605719"/>
                        <a:pt x="824258" y="5776182"/>
                      </a:cubicBezTo>
                      <a:cubicBezTo>
                        <a:pt x="968679" y="5874041"/>
                        <a:pt x="1112310" y="5978213"/>
                        <a:pt x="1245682" y="6090277"/>
                      </a:cubicBezTo>
                      <a:cubicBezTo>
                        <a:pt x="1465864" y="6275735"/>
                        <a:pt x="1736554" y="6375172"/>
                        <a:pt x="2005665" y="6465928"/>
                      </a:cubicBezTo>
                      <a:cubicBezTo>
                        <a:pt x="2304766" y="6566943"/>
                        <a:pt x="2610969" y="6650597"/>
                        <a:pt x="2917172" y="6723991"/>
                      </a:cubicBezTo>
                      <a:cubicBezTo>
                        <a:pt x="3078165" y="6762661"/>
                        <a:pt x="3254153" y="6768974"/>
                        <a:pt x="3417514" y="6790282"/>
                      </a:cubicBezTo>
                      <a:cubicBezTo>
                        <a:pt x="3647955" y="6820271"/>
                        <a:pt x="3872873" y="6856574"/>
                        <a:pt x="4105682" y="6851049"/>
                      </a:cubicBezTo>
                      <a:cubicBezTo>
                        <a:pt x="4422933" y="6843157"/>
                        <a:pt x="4748076" y="6801331"/>
                        <a:pt x="5052701" y="6704261"/>
                      </a:cubicBezTo>
                      <a:cubicBezTo>
                        <a:pt x="5276829" y="6632445"/>
                        <a:pt x="5497800" y="6533798"/>
                        <a:pt x="5684048" y="6388588"/>
                      </a:cubicBezTo>
                      <a:cubicBezTo>
                        <a:pt x="5931062" y="6195238"/>
                        <a:pt x="6074693" y="5845630"/>
                        <a:pt x="6084953" y="5538638"/>
                      </a:cubicBezTo>
                      <a:cubicBezTo>
                        <a:pt x="6107839" y="4852838"/>
                        <a:pt x="5822155" y="4061287"/>
                        <a:pt x="5410990" y="3520697"/>
                      </a:cubicBezTo>
                      <a:close/>
                      <a:moveTo>
                        <a:pt x="4003877" y="1633760"/>
                      </a:moveTo>
                      <a:cubicBezTo>
                        <a:pt x="4002299" y="1633760"/>
                        <a:pt x="4000720" y="1632971"/>
                        <a:pt x="3999142" y="1632182"/>
                      </a:cubicBezTo>
                      <a:cubicBezTo>
                        <a:pt x="4000720" y="1632182"/>
                        <a:pt x="4002299" y="1632971"/>
                        <a:pt x="4003877" y="1633760"/>
                      </a:cubicBezTo>
                      <a:close/>
                      <a:moveTo>
                        <a:pt x="168447" y="3043241"/>
                      </a:moveTo>
                      <a:cubicBezTo>
                        <a:pt x="168447" y="3042452"/>
                        <a:pt x="168447" y="3041663"/>
                        <a:pt x="168447" y="3040874"/>
                      </a:cubicBezTo>
                      <a:cubicBezTo>
                        <a:pt x="168447" y="3040874"/>
                        <a:pt x="168447" y="3040874"/>
                        <a:pt x="168447" y="3040874"/>
                      </a:cubicBezTo>
                      <a:cubicBezTo>
                        <a:pt x="168447" y="3040874"/>
                        <a:pt x="168447" y="3040874"/>
                        <a:pt x="168447" y="3040874"/>
                      </a:cubicBezTo>
                      <a:cubicBezTo>
                        <a:pt x="168447" y="3041663"/>
                        <a:pt x="169236" y="3042452"/>
                        <a:pt x="169236" y="3042452"/>
                      </a:cubicBezTo>
                      <a:cubicBezTo>
                        <a:pt x="169236" y="3042452"/>
                        <a:pt x="168447" y="3042452"/>
                        <a:pt x="168447" y="3043241"/>
                      </a:cubicBezTo>
                      <a:close/>
                      <a:moveTo>
                        <a:pt x="1052332" y="1112900"/>
                      </a:moveTo>
                      <a:cubicBezTo>
                        <a:pt x="997879" y="1285731"/>
                        <a:pt x="959209" y="1464086"/>
                        <a:pt x="935533" y="1644020"/>
                      </a:cubicBezTo>
                      <a:cubicBezTo>
                        <a:pt x="932376" y="1666117"/>
                        <a:pt x="930009" y="1687425"/>
                        <a:pt x="927641" y="1709522"/>
                      </a:cubicBezTo>
                      <a:cubicBezTo>
                        <a:pt x="935533" y="1636917"/>
                        <a:pt x="896074" y="1567469"/>
                        <a:pt x="888182" y="1497232"/>
                      </a:cubicBezTo>
                      <a:cubicBezTo>
                        <a:pt x="878712" y="1416735"/>
                        <a:pt x="876344" y="1334660"/>
                        <a:pt x="880290" y="1253374"/>
                      </a:cubicBezTo>
                      <a:cubicBezTo>
                        <a:pt x="888182" y="1095538"/>
                        <a:pt x="930009" y="953485"/>
                        <a:pt x="971046" y="802751"/>
                      </a:cubicBezTo>
                      <a:cubicBezTo>
                        <a:pt x="991565" y="769605"/>
                        <a:pt x="1003403" y="731724"/>
                        <a:pt x="1022343" y="697789"/>
                      </a:cubicBezTo>
                      <a:cubicBezTo>
                        <a:pt x="1051543" y="646492"/>
                        <a:pt x="1082321" y="595985"/>
                        <a:pt x="1118624" y="549423"/>
                      </a:cubicBezTo>
                      <a:cubicBezTo>
                        <a:pt x="1121780" y="545477"/>
                        <a:pt x="1124148" y="540742"/>
                        <a:pt x="1126515" y="536007"/>
                      </a:cubicBezTo>
                      <a:cubicBezTo>
                        <a:pt x="1131251" y="529693"/>
                        <a:pt x="1135197" y="519434"/>
                        <a:pt x="1144667" y="523380"/>
                      </a:cubicBezTo>
                      <a:cubicBezTo>
                        <a:pt x="1153348" y="526537"/>
                        <a:pt x="1150980" y="537585"/>
                        <a:pt x="1150980" y="545477"/>
                      </a:cubicBezTo>
                      <a:cubicBezTo>
                        <a:pt x="1161240" y="738827"/>
                        <a:pt x="1109153" y="929809"/>
                        <a:pt x="1052332" y="1112900"/>
                      </a:cubicBezTo>
                      <a:close/>
                      <a:moveTo>
                        <a:pt x="2209275" y="1575361"/>
                      </a:moveTo>
                      <a:cubicBezTo>
                        <a:pt x="2198226" y="1585620"/>
                        <a:pt x="2178497" y="1580885"/>
                        <a:pt x="2165080" y="1580885"/>
                      </a:cubicBezTo>
                      <a:cubicBezTo>
                        <a:pt x="2154032" y="1580885"/>
                        <a:pt x="2083795" y="1589566"/>
                        <a:pt x="2083005" y="1570626"/>
                      </a:cubicBezTo>
                      <a:cubicBezTo>
                        <a:pt x="2083005" y="1569047"/>
                        <a:pt x="2083005" y="1568258"/>
                        <a:pt x="2083005" y="1566680"/>
                      </a:cubicBezTo>
                      <a:cubicBezTo>
                        <a:pt x="2079059" y="1535902"/>
                        <a:pt x="2084584" y="1495653"/>
                        <a:pt x="2094054" y="1465664"/>
                      </a:cubicBezTo>
                      <a:cubicBezTo>
                        <a:pt x="2101157" y="1442778"/>
                        <a:pt x="2147718" y="1460929"/>
                        <a:pt x="2157978" y="1470399"/>
                      </a:cubicBezTo>
                      <a:cubicBezTo>
                        <a:pt x="2178497" y="1487762"/>
                        <a:pt x="2195859" y="1514594"/>
                        <a:pt x="2206907" y="1539058"/>
                      </a:cubicBezTo>
                      <a:cubicBezTo>
                        <a:pt x="2211642" y="1550896"/>
                        <a:pt x="2219534" y="1565101"/>
                        <a:pt x="2209275" y="1575361"/>
                      </a:cubicBezTo>
                      <a:close/>
                      <a:moveTo>
                        <a:pt x="5973678" y="5722518"/>
                      </a:moveTo>
                      <a:cubicBezTo>
                        <a:pt x="5973678" y="5722518"/>
                        <a:pt x="5973678" y="5721729"/>
                        <a:pt x="5973678" y="5722518"/>
                      </a:cubicBezTo>
                      <a:cubicBezTo>
                        <a:pt x="5973678" y="5721729"/>
                        <a:pt x="5973678" y="5721729"/>
                        <a:pt x="5973678" y="5722518"/>
                      </a:cubicBezTo>
                      <a:cubicBezTo>
                        <a:pt x="5973678" y="5721729"/>
                        <a:pt x="5973678" y="5722518"/>
                        <a:pt x="5973678" y="5722518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78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B62BAF58-359E-4FD7-BD40-240F8A72C841}"/>
                  </a:ext>
                </a:extLst>
              </p:cNvPr>
              <p:cNvSpPr/>
              <p:nvPr/>
            </p:nvSpPr>
            <p:spPr>
              <a:xfrm>
                <a:off x="3079742" y="-44"/>
                <a:ext cx="1712527" cy="3780186"/>
              </a:xfrm>
              <a:custGeom>
                <a:avLst/>
                <a:gdLst>
                  <a:gd name="connsiteX0" fmla="*/ 1716473 w 1712527"/>
                  <a:gd name="connsiteY0" fmla="*/ 53708 h 3780186"/>
                  <a:gd name="connsiteX1" fmla="*/ 1714895 w 1712527"/>
                  <a:gd name="connsiteY1" fmla="*/ 46606 h 3780186"/>
                  <a:gd name="connsiteX2" fmla="*/ 1575209 w 1712527"/>
                  <a:gd name="connsiteY2" fmla="*/ 16617 h 3780186"/>
                  <a:gd name="connsiteX3" fmla="*/ 1415794 w 1712527"/>
                  <a:gd name="connsiteY3" fmla="*/ 44 h 3780186"/>
                  <a:gd name="connsiteX4" fmla="*/ 1205872 w 1712527"/>
                  <a:gd name="connsiteY4" fmla="*/ 100270 h 3780186"/>
                  <a:gd name="connsiteX5" fmla="*/ 1115116 w 1712527"/>
                  <a:gd name="connsiteY5" fmla="*/ 208388 h 3780186"/>
                  <a:gd name="connsiteX6" fmla="*/ 974641 w 1712527"/>
                  <a:gd name="connsiteY6" fmla="*/ 463294 h 3780186"/>
                  <a:gd name="connsiteX7" fmla="*/ 704740 w 1712527"/>
                  <a:gd name="connsiteY7" fmla="*/ 918653 h 3780186"/>
                  <a:gd name="connsiteX8" fmla="*/ 329879 w 1712527"/>
                  <a:gd name="connsiteY8" fmla="*/ 1218543 h 3780186"/>
                  <a:gd name="connsiteX9" fmla="*/ 44194 w 1712527"/>
                  <a:gd name="connsiteY9" fmla="*/ 1350336 h 3780186"/>
                  <a:gd name="connsiteX10" fmla="*/ 27621 w 1712527"/>
                  <a:gd name="connsiteY10" fmla="*/ 1391374 h 3780186"/>
                  <a:gd name="connsiteX11" fmla="*/ 116799 w 1712527"/>
                  <a:gd name="connsiteY11" fmla="*/ 1943802 h 3780186"/>
                  <a:gd name="connsiteX12" fmla="*/ 166518 w 1712527"/>
                  <a:gd name="connsiteY12" fmla="*/ 2571202 h 3780186"/>
                  <a:gd name="connsiteX13" fmla="*/ 29989 w 1712527"/>
                  <a:gd name="connsiteY13" fmla="*/ 3589248 h 3780186"/>
                  <a:gd name="connsiteX14" fmla="*/ 0 w 1712527"/>
                  <a:gd name="connsiteY14" fmla="*/ 3754977 h 3780186"/>
                  <a:gd name="connsiteX15" fmla="*/ 14205 w 1712527"/>
                  <a:gd name="connsiteY15" fmla="*/ 3779441 h 3780186"/>
                  <a:gd name="connsiteX16" fmla="*/ 26043 w 1712527"/>
                  <a:gd name="connsiteY16" fmla="*/ 3764447 h 3780186"/>
                  <a:gd name="connsiteX17" fmla="*/ 136529 w 1712527"/>
                  <a:gd name="connsiteY17" fmla="*/ 3522957 h 3780186"/>
                  <a:gd name="connsiteX18" fmla="*/ 568212 w 1712527"/>
                  <a:gd name="connsiteY18" fmla="*/ 3175716 h 3780186"/>
                  <a:gd name="connsiteX19" fmla="*/ 887831 w 1712527"/>
                  <a:gd name="connsiteY19" fmla="*/ 3264894 h 3780186"/>
                  <a:gd name="connsiteX20" fmla="*/ 887831 w 1712527"/>
                  <a:gd name="connsiteY20" fmla="*/ 3264894 h 3780186"/>
                  <a:gd name="connsiteX21" fmla="*/ 1186142 w 1712527"/>
                  <a:gd name="connsiteY21" fmla="*/ 3433779 h 3780186"/>
                  <a:gd name="connsiteX22" fmla="*/ 1467091 w 1712527"/>
                  <a:gd name="connsiteY22" fmla="*/ 3549789 h 3780186"/>
                  <a:gd name="connsiteX23" fmla="*/ 1509707 w 1712527"/>
                  <a:gd name="connsiteY23" fmla="*/ 3499281 h 3780186"/>
                  <a:gd name="connsiteX24" fmla="*/ 1542853 w 1712527"/>
                  <a:gd name="connsiteY24" fmla="*/ 3388796 h 3780186"/>
                  <a:gd name="connsiteX25" fmla="*/ 1535750 w 1712527"/>
                  <a:gd name="connsiteY25" fmla="*/ 3366699 h 3780186"/>
                  <a:gd name="connsiteX26" fmla="*/ 1425265 w 1712527"/>
                  <a:gd name="connsiteY26" fmla="*/ 3281467 h 3780186"/>
                  <a:gd name="connsiteX27" fmla="*/ 1128532 w 1712527"/>
                  <a:gd name="connsiteY27" fmla="*/ 2819006 h 3780186"/>
                  <a:gd name="connsiteX28" fmla="*/ 958068 w 1712527"/>
                  <a:gd name="connsiteY28" fmla="*/ 2280783 h 3780186"/>
                  <a:gd name="connsiteX29" fmla="*/ 910717 w 1712527"/>
                  <a:gd name="connsiteY29" fmla="*/ 1711782 h 3780186"/>
                  <a:gd name="connsiteX30" fmla="*/ 869680 w 1712527"/>
                  <a:gd name="connsiteY30" fmla="*/ 1510540 h 3780186"/>
                  <a:gd name="connsiteX31" fmla="*/ 860210 w 1712527"/>
                  <a:gd name="connsiteY31" fmla="*/ 1284045 h 3780186"/>
                  <a:gd name="connsiteX32" fmla="*/ 958857 w 1712527"/>
                  <a:gd name="connsiteY32" fmla="*/ 819216 h 3780186"/>
                  <a:gd name="connsiteX33" fmla="*/ 1143526 w 1712527"/>
                  <a:gd name="connsiteY33" fmla="*/ 494862 h 3780186"/>
                  <a:gd name="connsiteX34" fmla="*/ 1259536 w 1712527"/>
                  <a:gd name="connsiteY34" fmla="*/ 310193 h 3780186"/>
                  <a:gd name="connsiteX35" fmla="*/ 1422897 w 1712527"/>
                  <a:gd name="connsiteY35" fmla="*/ 175243 h 3780186"/>
                  <a:gd name="connsiteX36" fmla="*/ 1550745 w 1712527"/>
                  <a:gd name="connsiteY36" fmla="*/ 182345 h 3780186"/>
                  <a:gd name="connsiteX37" fmla="*/ 1544431 w 1712527"/>
                  <a:gd name="connsiteY37" fmla="*/ 213123 h 3780186"/>
                  <a:gd name="connsiteX38" fmla="*/ 1549166 w 1712527"/>
                  <a:gd name="connsiteY38" fmla="*/ 238377 h 3780186"/>
                  <a:gd name="connsiteX39" fmla="*/ 1554691 w 1712527"/>
                  <a:gd name="connsiteY39" fmla="*/ 236799 h 3780186"/>
                  <a:gd name="connsiteX40" fmla="*/ 1567318 w 1712527"/>
                  <a:gd name="connsiteY40" fmla="*/ 206021 h 3780186"/>
                  <a:gd name="connsiteX41" fmla="*/ 1616247 w 1712527"/>
                  <a:gd name="connsiteY41" fmla="*/ 116843 h 3780186"/>
                  <a:gd name="connsiteX42" fmla="*/ 1716473 w 1712527"/>
                  <a:gd name="connsiteY42" fmla="*/ 53708 h 3780186"/>
                  <a:gd name="connsiteX43" fmla="*/ 860999 w 1712527"/>
                  <a:gd name="connsiteY43" fmla="*/ 1208283 h 3780186"/>
                  <a:gd name="connsiteX44" fmla="*/ 860999 w 1712527"/>
                  <a:gd name="connsiteY44" fmla="*/ 1200391 h 3780186"/>
                  <a:gd name="connsiteX45" fmla="*/ 860999 w 1712527"/>
                  <a:gd name="connsiteY45" fmla="*/ 1208283 h 3780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</a:cxnLst>
                <a:rect l="l" t="t" r="r" b="b"/>
                <a:pathLst>
                  <a:path w="1712527" h="3780186">
                    <a:moveTo>
                      <a:pt x="1716473" y="53708"/>
                    </a:moveTo>
                    <a:cubicBezTo>
                      <a:pt x="1715684" y="51341"/>
                      <a:pt x="1715684" y="48973"/>
                      <a:pt x="1714895" y="46606"/>
                    </a:cubicBezTo>
                    <a:cubicBezTo>
                      <a:pt x="1670701" y="53708"/>
                      <a:pt x="1618614" y="25298"/>
                      <a:pt x="1575209" y="16617"/>
                    </a:cubicBezTo>
                    <a:cubicBezTo>
                      <a:pt x="1522334" y="6357"/>
                      <a:pt x="1468670" y="833"/>
                      <a:pt x="1415794" y="44"/>
                    </a:cubicBezTo>
                    <a:cubicBezTo>
                      <a:pt x="1326617" y="-1534"/>
                      <a:pt x="1271374" y="39503"/>
                      <a:pt x="1205872" y="100270"/>
                    </a:cubicBezTo>
                    <a:cubicBezTo>
                      <a:pt x="1174304" y="129470"/>
                      <a:pt x="1132478" y="170508"/>
                      <a:pt x="1115116" y="208388"/>
                    </a:cubicBezTo>
                    <a:cubicBezTo>
                      <a:pt x="1090651" y="261264"/>
                      <a:pt x="999106" y="410419"/>
                      <a:pt x="974641" y="463294"/>
                    </a:cubicBezTo>
                    <a:cubicBezTo>
                      <a:pt x="883885" y="662958"/>
                      <a:pt x="854685" y="756081"/>
                      <a:pt x="704740" y="918653"/>
                    </a:cubicBezTo>
                    <a:cubicBezTo>
                      <a:pt x="595044" y="1037820"/>
                      <a:pt x="467986" y="1135678"/>
                      <a:pt x="329879" y="1218543"/>
                    </a:cubicBezTo>
                    <a:cubicBezTo>
                      <a:pt x="239122" y="1272207"/>
                      <a:pt x="146788" y="1321926"/>
                      <a:pt x="44194" y="1350336"/>
                    </a:cubicBezTo>
                    <a:cubicBezTo>
                      <a:pt x="34724" y="1352704"/>
                      <a:pt x="25254" y="1381903"/>
                      <a:pt x="27621" y="1391374"/>
                    </a:cubicBezTo>
                    <a:cubicBezTo>
                      <a:pt x="67870" y="1582356"/>
                      <a:pt x="96280" y="1736247"/>
                      <a:pt x="116799" y="1943802"/>
                    </a:cubicBezTo>
                    <a:cubicBezTo>
                      <a:pt x="133372" y="2107163"/>
                      <a:pt x="160993" y="2283150"/>
                      <a:pt x="166518" y="2571202"/>
                    </a:cubicBezTo>
                    <a:cubicBezTo>
                      <a:pt x="172042" y="2909762"/>
                      <a:pt x="101015" y="3220700"/>
                      <a:pt x="29989" y="3589248"/>
                    </a:cubicBezTo>
                    <a:cubicBezTo>
                      <a:pt x="17362" y="3643702"/>
                      <a:pt x="7892" y="3699734"/>
                      <a:pt x="0" y="3754977"/>
                    </a:cubicBezTo>
                    <a:cubicBezTo>
                      <a:pt x="3157" y="3762079"/>
                      <a:pt x="-4735" y="3788122"/>
                      <a:pt x="14205" y="3779441"/>
                    </a:cubicBezTo>
                    <a:cubicBezTo>
                      <a:pt x="20519" y="3777074"/>
                      <a:pt x="23675" y="3770760"/>
                      <a:pt x="26043" y="3764447"/>
                    </a:cubicBezTo>
                    <a:cubicBezTo>
                      <a:pt x="63924" y="3683950"/>
                      <a:pt x="102594" y="3604243"/>
                      <a:pt x="136529" y="3522957"/>
                    </a:cubicBezTo>
                    <a:cubicBezTo>
                      <a:pt x="209923" y="3345391"/>
                      <a:pt x="370127" y="3193078"/>
                      <a:pt x="568212" y="3175716"/>
                    </a:cubicBezTo>
                    <a:cubicBezTo>
                      <a:pt x="688168" y="3165457"/>
                      <a:pt x="785237" y="3209651"/>
                      <a:pt x="887831" y="3264894"/>
                    </a:cubicBezTo>
                    <a:cubicBezTo>
                      <a:pt x="892566" y="3265683"/>
                      <a:pt x="892566" y="3268051"/>
                      <a:pt x="887831" y="3264894"/>
                    </a:cubicBezTo>
                    <a:cubicBezTo>
                      <a:pt x="984111" y="3327240"/>
                      <a:pt x="1084338" y="3381693"/>
                      <a:pt x="1186142" y="3433779"/>
                    </a:cubicBezTo>
                    <a:cubicBezTo>
                      <a:pt x="1279266" y="3481919"/>
                      <a:pt x="1364497" y="3531638"/>
                      <a:pt x="1467091" y="3549789"/>
                    </a:cubicBezTo>
                    <a:cubicBezTo>
                      <a:pt x="1478140" y="3552157"/>
                      <a:pt x="1506550" y="3507173"/>
                      <a:pt x="1509707" y="3499281"/>
                    </a:cubicBezTo>
                    <a:cubicBezTo>
                      <a:pt x="1522334" y="3462979"/>
                      <a:pt x="1534172" y="3426677"/>
                      <a:pt x="1542853" y="3388796"/>
                    </a:cubicBezTo>
                    <a:cubicBezTo>
                      <a:pt x="1545220" y="3379326"/>
                      <a:pt x="1545220" y="3372223"/>
                      <a:pt x="1535750" y="3366699"/>
                    </a:cubicBezTo>
                    <a:cubicBezTo>
                      <a:pt x="1494713" y="3343812"/>
                      <a:pt x="1460778" y="3312245"/>
                      <a:pt x="1425265" y="3281467"/>
                    </a:cubicBezTo>
                    <a:cubicBezTo>
                      <a:pt x="1290314" y="3163879"/>
                      <a:pt x="1201137" y="2979999"/>
                      <a:pt x="1128532" y="2819006"/>
                    </a:cubicBezTo>
                    <a:cubicBezTo>
                      <a:pt x="1051192" y="2646964"/>
                      <a:pt x="994371" y="2465452"/>
                      <a:pt x="958068" y="2280783"/>
                    </a:cubicBezTo>
                    <a:cubicBezTo>
                      <a:pt x="950966" y="2242902"/>
                      <a:pt x="918609" y="1813587"/>
                      <a:pt x="910717" y="1711782"/>
                    </a:cubicBezTo>
                    <a:cubicBezTo>
                      <a:pt x="906771" y="1661274"/>
                      <a:pt x="876782" y="1563416"/>
                      <a:pt x="869680" y="1510540"/>
                    </a:cubicBezTo>
                    <a:cubicBezTo>
                      <a:pt x="860210" y="1435568"/>
                      <a:pt x="857053" y="1359806"/>
                      <a:pt x="860210" y="1284045"/>
                    </a:cubicBezTo>
                    <a:cubicBezTo>
                      <a:pt x="866523" y="1124630"/>
                      <a:pt x="902036" y="968371"/>
                      <a:pt x="958857" y="819216"/>
                    </a:cubicBezTo>
                    <a:cubicBezTo>
                      <a:pt x="1003841" y="702417"/>
                      <a:pt x="1074078" y="598245"/>
                      <a:pt x="1143526" y="494862"/>
                    </a:cubicBezTo>
                    <a:cubicBezTo>
                      <a:pt x="1184564" y="434884"/>
                      <a:pt x="1215342" y="368592"/>
                      <a:pt x="1259536" y="310193"/>
                    </a:cubicBezTo>
                    <a:cubicBezTo>
                      <a:pt x="1295049" y="262842"/>
                      <a:pt x="1360552" y="183134"/>
                      <a:pt x="1422897" y="175243"/>
                    </a:cubicBezTo>
                    <a:cubicBezTo>
                      <a:pt x="1464724" y="169718"/>
                      <a:pt x="1508918" y="184713"/>
                      <a:pt x="1550745" y="182345"/>
                    </a:cubicBezTo>
                    <a:cubicBezTo>
                      <a:pt x="1550745" y="193394"/>
                      <a:pt x="1546010" y="202864"/>
                      <a:pt x="1544431" y="213123"/>
                    </a:cubicBezTo>
                    <a:cubicBezTo>
                      <a:pt x="1542853" y="221804"/>
                      <a:pt x="1538118" y="232064"/>
                      <a:pt x="1549166" y="238377"/>
                    </a:cubicBezTo>
                    <a:cubicBezTo>
                      <a:pt x="1551534" y="239166"/>
                      <a:pt x="1553112" y="238377"/>
                      <a:pt x="1554691" y="236799"/>
                    </a:cubicBezTo>
                    <a:cubicBezTo>
                      <a:pt x="1558637" y="226540"/>
                      <a:pt x="1563372" y="216280"/>
                      <a:pt x="1567318" y="206021"/>
                    </a:cubicBezTo>
                    <a:cubicBezTo>
                      <a:pt x="1572053" y="169718"/>
                      <a:pt x="1575999" y="133416"/>
                      <a:pt x="1616247" y="116843"/>
                    </a:cubicBezTo>
                    <a:cubicBezTo>
                      <a:pt x="1649393" y="97114"/>
                      <a:pt x="1682538" y="75806"/>
                      <a:pt x="1716473" y="53708"/>
                    </a:cubicBezTo>
                    <a:close/>
                    <a:moveTo>
                      <a:pt x="860999" y="1208283"/>
                    </a:moveTo>
                    <a:cubicBezTo>
                      <a:pt x="860999" y="1205916"/>
                      <a:pt x="860999" y="1202759"/>
                      <a:pt x="860999" y="1200391"/>
                    </a:cubicBezTo>
                    <a:cubicBezTo>
                      <a:pt x="860999" y="1202759"/>
                      <a:pt x="860999" y="1205916"/>
                      <a:pt x="860999" y="120828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  <a:lumOff val="25000"/>
                </a:schemeClr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0A9CAF3E-3CFE-491B-90B9-888E0D605CE1}"/>
                  </a:ext>
                </a:extLst>
              </p:cNvPr>
              <p:cNvSpPr/>
              <p:nvPr/>
            </p:nvSpPr>
            <p:spPr>
              <a:xfrm>
                <a:off x="6678908" y="1776189"/>
                <a:ext cx="2464197" cy="4464269"/>
              </a:xfrm>
              <a:custGeom>
                <a:avLst/>
                <a:gdLst>
                  <a:gd name="connsiteX0" fmla="*/ 2455938 w 2454359"/>
                  <a:gd name="connsiteY0" fmla="*/ 3769786 h 4458883"/>
                  <a:gd name="connsiteX1" fmla="*/ 2421214 w 2454359"/>
                  <a:gd name="connsiteY1" fmla="*/ 3488836 h 4458883"/>
                  <a:gd name="connsiteX2" fmla="*/ 2365971 w 2454359"/>
                  <a:gd name="connsiteY2" fmla="*/ 3087143 h 4458883"/>
                  <a:gd name="connsiteX3" fmla="*/ 2268112 w 2454359"/>
                  <a:gd name="connsiteY3" fmla="*/ 2705967 h 4458883"/>
                  <a:gd name="connsiteX4" fmla="*/ 1961120 w 2454359"/>
                  <a:gd name="connsiteY4" fmla="*/ 1977551 h 4458883"/>
                  <a:gd name="connsiteX5" fmla="*/ 1629663 w 2454359"/>
                  <a:gd name="connsiteY5" fmla="*/ 1535609 h 4458883"/>
                  <a:gd name="connsiteX6" fmla="*/ 1440259 w 2454359"/>
                  <a:gd name="connsiteY6" fmla="*/ 1327264 h 4458883"/>
                  <a:gd name="connsiteX7" fmla="*/ 1308466 w 2454359"/>
                  <a:gd name="connsiteY7" fmla="*/ 1125233 h 4458883"/>
                  <a:gd name="connsiteX8" fmla="*/ 1235072 w 2454359"/>
                  <a:gd name="connsiteY8" fmla="*/ 1069991 h 4458883"/>
                  <a:gd name="connsiteX9" fmla="*/ 1119851 w 2454359"/>
                  <a:gd name="connsiteY9" fmla="*/ 876641 h 4458883"/>
                  <a:gd name="connsiteX10" fmla="*/ 1266639 w 2454359"/>
                  <a:gd name="connsiteY10" fmla="*/ 732220 h 4458883"/>
                  <a:gd name="connsiteX11" fmla="*/ 1405535 w 2454359"/>
                  <a:gd name="connsiteY11" fmla="*/ 666718 h 4458883"/>
                  <a:gd name="connsiteX12" fmla="*/ 1373968 w 2454359"/>
                  <a:gd name="connsiteY12" fmla="*/ 650935 h 4458883"/>
                  <a:gd name="connsiteX13" fmla="*/ 1063029 w 2454359"/>
                  <a:gd name="connsiteY13" fmla="*/ 484417 h 4458883"/>
                  <a:gd name="connsiteX14" fmla="*/ 996738 w 2454359"/>
                  <a:gd name="connsiteY14" fmla="*/ 503357 h 4458883"/>
                  <a:gd name="connsiteX15" fmla="*/ 936760 w 2454359"/>
                  <a:gd name="connsiteY15" fmla="*/ 494676 h 4458883"/>
                  <a:gd name="connsiteX16" fmla="*/ 918609 w 2454359"/>
                  <a:gd name="connsiteY16" fmla="*/ 474947 h 4458883"/>
                  <a:gd name="connsiteX17" fmla="*/ 767086 w 2454359"/>
                  <a:gd name="connsiteY17" fmla="*/ 271337 h 4458883"/>
                  <a:gd name="connsiteX18" fmla="*/ 702373 w 2454359"/>
                  <a:gd name="connsiteY18" fmla="*/ 178214 h 4458883"/>
                  <a:gd name="connsiteX19" fmla="*/ 542169 w 2454359"/>
                  <a:gd name="connsiteY19" fmla="*/ 14853 h 4458883"/>
                  <a:gd name="connsiteX20" fmla="*/ 497186 w 2454359"/>
                  <a:gd name="connsiteY20" fmla="*/ 8540 h 4458883"/>
                  <a:gd name="connsiteX21" fmla="*/ 365392 w 2454359"/>
                  <a:gd name="connsiteY21" fmla="*/ 42474 h 4458883"/>
                  <a:gd name="connsiteX22" fmla="*/ 93124 w 2454359"/>
                  <a:gd name="connsiteY22" fmla="*/ 10907 h 4458883"/>
                  <a:gd name="connsiteX23" fmla="*/ 0 w 2454359"/>
                  <a:gd name="connsiteY23" fmla="*/ 89036 h 4458883"/>
                  <a:gd name="connsiteX24" fmla="*/ 33146 w 2454359"/>
                  <a:gd name="connsiteY24" fmla="*/ 78777 h 4458883"/>
                  <a:gd name="connsiteX25" fmla="*/ 496396 w 2454359"/>
                  <a:gd name="connsiteY25" fmla="*/ 261867 h 4458883"/>
                  <a:gd name="connsiteX26" fmla="*/ 863366 w 2454359"/>
                  <a:gd name="connsiteY26" fmla="*/ 769312 h 4458883"/>
                  <a:gd name="connsiteX27" fmla="*/ 983322 w 2454359"/>
                  <a:gd name="connsiteY27" fmla="*/ 1072358 h 4458883"/>
                  <a:gd name="connsiteX28" fmla="*/ 1190088 w 2454359"/>
                  <a:gd name="connsiteY28" fmla="*/ 1369880 h 4458883"/>
                  <a:gd name="connsiteX29" fmla="*/ 1448940 w 2454359"/>
                  <a:gd name="connsiteY29" fmla="*/ 1707651 h 4458883"/>
                  <a:gd name="connsiteX30" fmla="*/ 1680960 w 2454359"/>
                  <a:gd name="connsiteY30" fmla="*/ 2068307 h 4458883"/>
                  <a:gd name="connsiteX31" fmla="*/ 2121324 w 2454359"/>
                  <a:gd name="connsiteY31" fmla="*/ 2926938 h 4458883"/>
                  <a:gd name="connsiteX32" fmla="*/ 2324933 w 2454359"/>
                  <a:gd name="connsiteY32" fmla="*/ 3711386 h 4458883"/>
                  <a:gd name="connsiteX33" fmla="*/ 2335982 w 2454359"/>
                  <a:gd name="connsiteY33" fmla="*/ 4092561 h 4458883"/>
                  <a:gd name="connsiteX34" fmla="*/ 2301258 w 2454359"/>
                  <a:gd name="connsiteY34" fmla="*/ 4281965 h 4458883"/>
                  <a:gd name="connsiteX35" fmla="*/ 2233388 w 2454359"/>
                  <a:gd name="connsiteY35" fmla="*/ 4464267 h 4458883"/>
                  <a:gd name="connsiteX36" fmla="*/ 2323355 w 2454359"/>
                  <a:gd name="connsiteY36" fmla="*/ 4308798 h 4458883"/>
                  <a:gd name="connsiteX37" fmla="*/ 2394381 w 2454359"/>
                  <a:gd name="connsiteY37" fmla="*/ 4134388 h 4458883"/>
                  <a:gd name="connsiteX38" fmla="*/ 2455938 w 2454359"/>
                  <a:gd name="connsiteY38" fmla="*/ 3769786 h 4458883"/>
                  <a:gd name="connsiteX39" fmla="*/ 2351766 w 2454359"/>
                  <a:gd name="connsiteY39" fmla="*/ 3954454 h 4458883"/>
                  <a:gd name="connsiteX40" fmla="*/ 2351766 w 2454359"/>
                  <a:gd name="connsiteY40" fmla="*/ 3954454 h 4458883"/>
                  <a:gd name="connsiteX41" fmla="*/ 2351766 w 2454359"/>
                  <a:gd name="connsiteY41" fmla="*/ 3954454 h 4458883"/>
                  <a:gd name="connsiteX42" fmla="*/ 2351766 w 2454359"/>
                  <a:gd name="connsiteY42" fmla="*/ 3954454 h 4458883"/>
                  <a:gd name="connsiteX43" fmla="*/ 2349398 w 2454359"/>
                  <a:gd name="connsiteY43" fmla="*/ 3898423 h 4458883"/>
                  <a:gd name="connsiteX44" fmla="*/ 2349398 w 2454359"/>
                  <a:gd name="connsiteY44" fmla="*/ 3898423 h 4458883"/>
                  <a:gd name="connsiteX45" fmla="*/ 2350976 w 2454359"/>
                  <a:gd name="connsiteY45" fmla="*/ 3900001 h 4458883"/>
                  <a:gd name="connsiteX46" fmla="*/ 2350976 w 2454359"/>
                  <a:gd name="connsiteY46" fmla="*/ 3908682 h 4458883"/>
                  <a:gd name="connsiteX47" fmla="*/ 2349398 w 2454359"/>
                  <a:gd name="connsiteY47" fmla="*/ 3898423 h 4458883"/>
                  <a:gd name="connsiteX48" fmla="*/ 2349398 w 2454359"/>
                  <a:gd name="connsiteY48" fmla="*/ 3898423 h 4458883"/>
                  <a:gd name="connsiteX49" fmla="*/ 2349398 w 2454359"/>
                  <a:gd name="connsiteY49" fmla="*/ 3898423 h 4458883"/>
                  <a:gd name="connsiteX0" fmla="*/ 2455938 w 2456611"/>
                  <a:gd name="connsiteY0" fmla="*/ 3769786 h 4464268"/>
                  <a:gd name="connsiteX1" fmla="*/ 2421214 w 2456611"/>
                  <a:gd name="connsiteY1" fmla="*/ 3488836 h 4464268"/>
                  <a:gd name="connsiteX2" fmla="*/ 2365971 w 2456611"/>
                  <a:gd name="connsiteY2" fmla="*/ 3087143 h 4464268"/>
                  <a:gd name="connsiteX3" fmla="*/ 2268112 w 2456611"/>
                  <a:gd name="connsiteY3" fmla="*/ 2705967 h 4464268"/>
                  <a:gd name="connsiteX4" fmla="*/ 1961120 w 2456611"/>
                  <a:gd name="connsiteY4" fmla="*/ 1977551 h 4464268"/>
                  <a:gd name="connsiteX5" fmla="*/ 1629663 w 2456611"/>
                  <a:gd name="connsiteY5" fmla="*/ 1535609 h 4464268"/>
                  <a:gd name="connsiteX6" fmla="*/ 1440259 w 2456611"/>
                  <a:gd name="connsiteY6" fmla="*/ 1327264 h 4464268"/>
                  <a:gd name="connsiteX7" fmla="*/ 1308466 w 2456611"/>
                  <a:gd name="connsiteY7" fmla="*/ 1125233 h 4464268"/>
                  <a:gd name="connsiteX8" fmla="*/ 1235072 w 2456611"/>
                  <a:gd name="connsiteY8" fmla="*/ 1069991 h 4464268"/>
                  <a:gd name="connsiteX9" fmla="*/ 1119851 w 2456611"/>
                  <a:gd name="connsiteY9" fmla="*/ 876641 h 4464268"/>
                  <a:gd name="connsiteX10" fmla="*/ 1283616 w 2456611"/>
                  <a:gd name="connsiteY10" fmla="*/ 753441 h 4464268"/>
                  <a:gd name="connsiteX11" fmla="*/ 1405535 w 2456611"/>
                  <a:gd name="connsiteY11" fmla="*/ 666718 h 4464268"/>
                  <a:gd name="connsiteX12" fmla="*/ 1373968 w 2456611"/>
                  <a:gd name="connsiteY12" fmla="*/ 650935 h 4464268"/>
                  <a:gd name="connsiteX13" fmla="*/ 1063029 w 2456611"/>
                  <a:gd name="connsiteY13" fmla="*/ 484417 h 4464268"/>
                  <a:gd name="connsiteX14" fmla="*/ 996738 w 2456611"/>
                  <a:gd name="connsiteY14" fmla="*/ 503357 h 4464268"/>
                  <a:gd name="connsiteX15" fmla="*/ 936760 w 2456611"/>
                  <a:gd name="connsiteY15" fmla="*/ 494676 h 4464268"/>
                  <a:gd name="connsiteX16" fmla="*/ 918609 w 2456611"/>
                  <a:gd name="connsiteY16" fmla="*/ 474947 h 4464268"/>
                  <a:gd name="connsiteX17" fmla="*/ 767086 w 2456611"/>
                  <a:gd name="connsiteY17" fmla="*/ 271337 h 4464268"/>
                  <a:gd name="connsiteX18" fmla="*/ 702373 w 2456611"/>
                  <a:gd name="connsiteY18" fmla="*/ 178214 h 4464268"/>
                  <a:gd name="connsiteX19" fmla="*/ 542169 w 2456611"/>
                  <a:gd name="connsiteY19" fmla="*/ 14853 h 4464268"/>
                  <a:gd name="connsiteX20" fmla="*/ 497186 w 2456611"/>
                  <a:gd name="connsiteY20" fmla="*/ 8540 h 4464268"/>
                  <a:gd name="connsiteX21" fmla="*/ 365392 w 2456611"/>
                  <a:gd name="connsiteY21" fmla="*/ 42474 h 4464268"/>
                  <a:gd name="connsiteX22" fmla="*/ 93124 w 2456611"/>
                  <a:gd name="connsiteY22" fmla="*/ 10907 h 4464268"/>
                  <a:gd name="connsiteX23" fmla="*/ 0 w 2456611"/>
                  <a:gd name="connsiteY23" fmla="*/ 89036 h 4464268"/>
                  <a:gd name="connsiteX24" fmla="*/ 33146 w 2456611"/>
                  <a:gd name="connsiteY24" fmla="*/ 78777 h 4464268"/>
                  <a:gd name="connsiteX25" fmla="*/ 496396 w 2456611"/>
                  <a:gd name="connsiteY25" fmla="*/ 261867 h 4464268"/>
                  <a:gd name="connsiteX26" fmla="*/ 863366 w 2456611"/>
                  <a:gd name="connsiteY26" fmla="*/ 769312 h 4464268"/>
                  <a:gd name="connsiteX27" fmla="*/ 983322 w 2456611"/>
                  <a:gd name="connsiteY27" fmla="*/ 1072358 h 4464268"/>
                  <a:gd name="connsiteX28" fmla="*/ 1190088 w 2456611"/>
                  <a:gd name="connsiteY28" fmla="*/ 1369880 h 4464268"/>
                  <a:gd name="connsiteX29" fmla="*/ 1448940 w 2456611"/>
                  <a:gd name="connsiteY29" fmla="*/ 1707651 h 4464268"/>
                  <a:gd name="connsiteX30" fmla="*/ 1680960 w 2456611"/>
                  <a:gd name="connsiteY30" fmla="*/ 2068307 h 4464268"/>
                  <a:gd name="connsiteX31" fmla="*/ 2121324 w 2456611"/>
                  <a:gd name="connsiteY31" fmla="*/ 2926938 h 4464268"/>
                  <a:gd name="connsiteX32" fmla="*/ 2324933 w 2456611"/>
                  <a:gd name="connsiteY32" fmla="*/ 3711386 h 4464268"/>
                  <a:gd name="connsiteX33" fmla="*/ 2335982 w 2456611"/>
                  <a:gd name="connsiteY33" fmla="*/ 4092561 h 4464268"/>
                  <a:gd name="connsiteX34" fmla="*/ 2301258 w 2456611"/>
                  <a:gd name="connsiteY34" fmla="*/ 4281965 h 4464268"/>
                  <a:gd name="connsiteX35" fmla="*/ 2233388 w 2456611"/>
                  <a:gd name="connsiteY35" fmla="*/ 4464267 h 4464268"/>
                  <a:gd name="connsiteX36" fmla="*/ 2323355 w 2456611"/>
                  <a:gd name="connsiteY36" fmla="*/ 4308798 h 4464268"/>
                  <a:gd name="connsiteX37" fmla="*/ 2394381 w 2456611"/>
                  <a:gd name="connsiteY37" fmla="*/ 4134388 h 4464268"/>
                  <a:gd name="connsiteX38" fmla="*/ 2455938 w 2456611"/>
                  <a:gd name="connsiteY38" fmla="*/ 3769786 h 4464268"/>
                  <a:gd name="connsiteX39" fmla="*/ 2351766 w 2456611"/>
                  <a:gd name="connsiteY39" fmla="*/ 3954454 h 4464268"/>
                  <a:gd name="connsiteX40" fmla="*/ 2351766 w 2456611"/>
                  <a:gd name="connsiteY40" fmla="*/ 3954454 h 4464268"/>
                  <a:gd name="connsiteX41" fmla="*/ 2351766 w 2456611"/>
                  <a:gd name="connsiteY41" fmla="*/ 3954454 h 4464268"/>
                  <a:gd name="connsiteX42" fmla="*/ 2351766 w 2456611"/>
                  <a:gd name="connsiteY42" fmla="*/ 3954454 h 4464268"/>
                  <a:gd name="connsiteX43" fmla="*/ 2349398 w 2456611"/>
                  <a:gd name="connsiteY43" fmla="*/ 3898423 h 4464268"/>
                  <a:gd name="connsiteX44" fmla="*/ 2349398 w 2456611"/>
                  <a:gd name="connsiteY44" fmla="*/ 3898423 h 4464268"/>
                  <a:gd name="connsiteX45" fmla="*/ 2350976 w 2456611"/>
                  <a:gd name="connsiteY45" fmla="*/ 3900001 h 4464268"/>
                  <a:gd name="connsiteX46" fmla="*/ 2350976 w 2456611"/>
                  <a:gd name="connsiteY46" fmla="*/ 3908682 h 4464268"/>
                  <a:gd name="connsiteX47" fmla="*/ 2349398 w 2456611"/>
                  <a:gd name="connsiteY47" fmla="*/ 3898423 h 4464268"/>
                  <a:gd name="connsiteX48" fmla="*/ 2349398 w 2456611"/>
                  <a:gd name="connsiteY48" fmla="*/ 3898423 h 4464268"/>
                  <a:gd name="connsiteX49" fmla="*/ 2349398 w 2456611"/>
                  <a:gd name="connsiteY49" fmla="*/ 3898423 h 4464268"/>
                  <a:gd name="connsiteX0" fmla="*/ 2455938 w 2456609"/>
                  <a:gd name="connsiteY0" fmla="*/ 3769786 h 4464266"/>
                  <a:gd name="connsiteX1" fmla="*/ 2421214 w 2456609"/>
                  <a:gd name="connsiteY1" fmla="*/ 3488836 h 4464266"/>
                  <a:gd name="connsiteX2" fmla="*/ 2365971 w 2456609"/>
                  <a:gd name="connsiteY2" fmla="*/ 3087143 h 4464266"/>
                  <a:gd name="connsiteX3" fmla="*/ 2268112 w 2456609"/>
                  <a:gd name="connsiteY3" fmla="*/ 2705967 h 4464266"/>
                  <a:gd name="connsiteX4" fmla="*/ 1961120 w 2456609"/>
                  <a:gd name="connsiteY4" fmla="*/ 1977551 h 4464266"/>
                  <a:gd name="connsiteX5" fmla="*/ 1629663 w 2456609"/>
                  <a:gd name="connsiteY5" fmla="*/ 1535609 h 4464266"/>
                  <a:gd name="connsiteX6" fmla="*/ 1440259 w 2456609"/>
                  <a:gd name="connsiteY6" fmla="*/ 1327264 h 4464266"/>
                  <a:gd name="connsiteX7" fmla="*/ 1308466 w 2456609"/>
                  <a:gd name="connsiteY7" fmla="*/ 1125233 h 4464266"/>
                  <a:gd name="connsiteX8" fmla="*/ 1235072 w 2456609"/>
                  <a:gd name="connsiteY8" fmla="*/ 1069991 h 4464266"/>
                  <a:gd name="connsiteX9" fmla="*/ 1141073 w 2456609"/>
                  <a:gd name="connsiteY9" fmla="*/ 897862 h 4464266"/>
                  <a:gd name="connsiteX10" fmla="*/ 1283616 w 2456609"/>
                  <a:gd name="connsiteY10" fmla="*/ 753441 h 4464266"/>
                  <a:gd name="connsiteX11" fmla="*/ 1405535 w 2456609"/>
                  <a:gd name="connsiteY11" fmla="*/ 666718 h 4464266"/>
                  <a:gd name="connsiteX12" fmla="*/ 1373968 w 2456609"/>
                  <a:gd name="connsiteY12" fmla="*/ 650935 h 4464266"/>
                  <a:gd name="connsiteX13" fmla="*/ 1063029 w 2456609"/>
                  <a:gd name="connsiteY13" fmla="*/ 484417 h 4464266"/>
                  <a:gd name="connsiteX14" fmla="*/ 996738 w 2456609"/>
                  <a:gd name="connsiteY14" fmla="*/ 503357 h 4464266"/>
                  <a:gd name="connsiteX15" fmla="*/ 936760 w 2456609"/>
                  <a:gd name="connsiteY15" fmla="*/ 494676 h 4464266"/>
                  <a:gd name="connsiteX16" fmla="*/ 918609 w 2456609"/>
                  <a:gd name="connsiteY16" fmla="*/ 474947 h 4464266"/>
                  <a:gd name="connsiteX17" fmla="*/ 767086 w 2456609"/>
                  <a:gd name="connsiteY17" fmla="*/ 271337 h 4464266"/>
                  <a:gd name="connsiteX18" fmla="*/ 702373 w 2456609"/>
                  <a:gd name="connsiteY18" fmla="*/ 178214 h 4464266"/>
                  <a:gd name="connsiteX19" fmla="*/ 542169 w 2456609"/>
                  <a:gd name="connsiteY19" fmla="*/ 14853 h 4464266"/>
                  <a:gd name="connsiteX20" fmla="*/ 497186 w 2456609"/>
                  <a:gd name="connsiteY20" fmla="*/ 8540 h 4464266"/>
                  <a:gd name="connsiteX21" fmla="*/ 365392 w 2456609"/>
                  <a:gd name="connsiteY21" fmla="*/ 42474 h 4464266"/>
                  <a:gd name="connsiteX22" fmla="*/ 93124 w 2456609"/>
                  <a:gd name="connsiteY22" fmla="*/ 10907 h 4464266"/>
                  <a:gd name="connsiteX23" fmla="*/ 0 w 2456609"/>
                  <a:gd name="connsiteY23" fmla="*/ 89036 h 4464266"/>
                  <a:gd name="connsiteX24" fmla="*/ 33146 w 2456609"/>
                  <a:gd name="connsiteY24" fmla="*/ 78777 h 4464266"/>
                  <a:gd name="connsiteX25" fmla="*/ 496396 w 2456609"/>
                  <a:gd name="connsiteY25" fmla="*/ 261867 h 4464266"/>
                  <a:gd name="connsiteX26" fmla="*/ 863366 w 2456609"/>
                  <a:gd name="connsiteY26" fmla="*/ 769312 h 4464266"/>
                  <a:gd name="connsiteX27" fmla="*/ 983322 w 2456609"/>
                  <a:gd name="connsiteY27" fmla="*/ 1072358 h 4464266"/>
                  <a:gd name="connsiteX28" fmla="*/ 1190088 w 2456609"/>
                  <a:gd name="connsiteY28" fmla="*/ 1369880 h 4464266"/>
                  <a:gd name="connsiteX29" fmla="*/ 1448940 w 2456609"/>
                  <a:gd name="connsiteY29" fmla="*/ 1707651 h 4464266"/>
                  <a:gd name="connsiteX30" fmla="*/ 1680960 w 2456609"/>
                  <a:gd name="connsiteY30" fmla="*/ 2068307 h 4464266"/>
                  <a:gd name="connsiteX31" fmla="*/ 2121324 w 2456609"/>
                  <a:gd name="connsiteY31" fmla="*/ 2926938 h 4464266"/>
                  <a:gd name="connsiteX32" fmla="*/ 2324933 w 2456609"/>
                  <a:gd name="connsiteY32" fmla="*/ 3711386 h 4464266"/>
                  <a:gd name="connsiteX33" fmla="*/ 2335982 w 2456609"/>
                  <a:gd name="connsiteY33" fmla="*/ 4092561 h 4464266"/>
                  <a:gd name="connsiteX34" fmla="*/ 2301258 w 2456609"/>
                  <a:gd name="connsiteY34" fmla="*/ 4281965 h 4464266"/>
                  <a:gd name="connsiteX35" fmla="*/ 2233388 w 2456609"/>
                  <a:gd name="connsiteY35" fmla="*/ 4464267 h 4464266"/>
                  <a:gd name="connsiteX36" fmla="*/ 2323355 w 2456609"/>
                  <a:gd name="connsiteY36" fmla="*/ 4308798 h 4464266"/>
                  <a:gd name="connsiteX37" fmla="*/ 2394381 w 2456609"/>
                  <a:gd name="connsiteY37" fmla="*/ 4134388 h 4464266"/>
                  <a:gd name="connsiteX38" fmla="*/ 2455938 w 2456609"/>
                  <a:gd name="connsiteY38" fmla="*/ 3769786 h 4464266"/>
                  <a:gd name="connsiteX39" fmla="*/ 2351766 w 2456609"/>
                  <a:gd name="connsiteY39" fmla="*/ 3954454 h 4464266"/>
                  <a:gd name="connsiteX40" fmla="*/ 2351766 w 2456609"/>
                  <a:gd name="connsiteY40" fmla="*/ 3954454 h 4464266"/>
                  <a:gd name="connsiteX41" fmla="*/ 2351766 w 2456609"/>
                  <a:gd name="connsiteY41" fmla="*/ 3954454 h 4464266"/>
                  <a:gd name="connsiteX42" fmla="*/ 2351766 w 2456609"/>
                  <a:gd name="connsiteY42" fmla="*/ 3954454 h 4464266"/>
                  <a:gd name="connsiteX43" fmla="*/ 2349398 w 2456609"/>
                  <a:gd name="connsiteY43" fmla="*/ 3898423 h 4464266"/>
                  <a:gd name="connsiteX44" fmla="*/ 2349398 w 2456609"/>
                  <a:gd name="connsiteY44" fmla="*/ 3898423 h 4464266"/>
                  <a:gd name="connsiteX45" fmla="*/ 2350976 w 2456609"/>
                  <a:gd name="connsiteY45" fmla="*/ 3900001 h 4464266"/>
                  <a:gd name="connsiteX46" fmla="*/ 2350976 w 2456609"/>
                  <a:gd name="connsiteY46" fmla="*/ 3908682 h 4464266"/>
                  <a:gd name="connsiteX47" fmla="*/ 2349398 w 2456609"/>
                  <a:gd name="connsiteY47" fmla="*/ 3898423 h 4464266"/>
                  <a:gd name="connsiteX48" fmla="*/ 2349398 w 2456609"/>
                  <a:gd name="connsiteY48" fmla="*/ 3898423 h 4464266"/>
                  <a:gd name="connsiteX49" fmla="*/ 2349398 w 2456609"/>
                  <a:gd name="connsiteY49" fmla="*/ 3898423 h 4464266"/>
                  <a:gd name="connsiteX0" fmla="*/ 2455938 w 2464197"/>
                  <a:gd name="connsiteY0" fmla="*/ 3769786 h 4464268"/>
                  <a:gd name="connsiteX1" fmla="*/ 2459413 w 2464197"/>
                  <a:gd name="connsiteY1" fmla="*/ 3488836 h 4464268"/>
                  <a:gd name="connsiteX2" fmla="*/ 2365971 w 2464197"/>
                  <a:gd name="connsiteY2" fmla="*/ 3087143 h 4464268"/>
                  <a:gd name="connsiteX3" fmla="*/ 2268112 w 2464197"/>
                  <a:gd name="connsiteY3" fmla="*/ 2705967 h 4464268"/>
                  <a:gd name="connsiteX4" fmla="*/ 1961120 w 2464197"/>
                  <a:gd name="connsiteY4" fmla="*/ 1977551 h 4464268"/>
                  <a:gd name="connsiteX5" fmla="*/ 1629663 w 2464197"/>
                  <a:gd name="connsiteY5" fmla="*/ 1535609 h 4464268"/>
                  <a:gd name="connsiteX6" fmla="*/ 1440259 w 2464197"/>
                  <a:gd name="connsiteY6" fmla="*/ 1327264 h 4464268"/>
                  <a:gd name="connsiteX7" fmla="*/ 1308466 w 2464197"/>
                  <a:gd name="connsiteY7" fmla="*/ 1125233 h 4464268"/>
                  <a:gd name="connsiteX8" fmla="*/ 1235072 w 2464197"/>
                  <a:gd name="connsiteY8" fmla="*/ 1069991 h 4464268"/>
                  <a:gd name="connsiteX9" fmla="*/ 1141073 w 2464197"/>
                  <a:gd name="connsiteY9" fmla="*/ 897862 h 4464268"/>
                  <a:gd name="connsiteX10" fmla="*/ 1283616 w 2464197"/>
                  <a:gd name="connsiteY10" fmla="*/ 753441 h 4464268"/>
                  <a:gd name="connsiteX11" fmla="*/ 1405535 w 2464197"/>
                  <a:gd name="connsiteY11" fmla="*/ 666718 h 4464268"/>
                  <a:gd name="connsiteX12" fmla="*/ 1373968 w 2464197"/>
                  <a:gd name="connsiteY12" fmla="*/ 650935 h 4464268"/>
                  <a:gd name="connsiteX13" fmla="*/ 1063029 w 2464197"/>
                  <a:gd name="connsiteY13" fmla="*/ 484417 h 4464268"/>
                  <a:gd name="connsiteX14" fmla="*/ 996738 w 2464197"/>
                  <a:gd name="connsiteY14" fmla="*/ 503357 h 4464268"/>
                  <a:gd name="connsiteX15" fmla="*/ 936760 w 2464197"/>
                  <a:gd name="connsiteY15" fmla="*/ 494676 h 4464268"/>
                  <a:gd name="connsiteX16" fmla="*/ 918609 w 2464197"/>
                  <a:gd name="connsiteY16" fmla="*/ 474947 h 4464268"/>
                  <a:gd name="connsiteX17" fmla="*/ 767086 w 2464197"/>
                  <a:gd name="connsiteY17" fmla="*/ 271337 h 4464268"/>
                  <a:gd name="connsiteX18" fmla="*/ 702373 w 2464197"/>
                  <a:gd name="connsiteY18" fmla="*/ 178214 h 4464268"/>
                  <a:gd name="connsiteX19" fmla="*/ 542169 w 2464197"/>
                  <a:gd name="connsiteY19" fmla="*/ 14853 h 4464268"/>
                  <a:gd name="connsiteX20" fmla="*/ 497186 w 2464197"/>
                  <a:gd name="connsiteY20" fmla="*/ 8540 h 4464268"/>
                  <a:gd name="connsiteX21" fmla="*/ 365392 w 2464197"/>
                  <a:gd name="connsiteY21" fmla="*/ 42474 h 4464268"/>
                  <a:gd name="connsiteX22" fmla="*/ 93124 w 2464197"/>
                  <a:gd name="connsiteY22" fmla="*/ 10907 h 4464268"/>
                  <a:gd name="connsiteX23" fmla="*/ 0 w 2464197"/>
                  <a:gd name="connsiteY23" fmla="*/ 89036 h 4464268"/>
                  <a:gd name="connsiteX24" fmla="*/ 33146 w 2464197"/>
                  <a:gd name="connsiteY24" fmla="*/ 78777 h 4464268"/>
                  <a:gd name="connsiteX25" fmla="*/ 496396 w 2464197"/>
                  <a:gd name="connsiteY25" fmla="*/ 261867 h 4464268"/>
                  <a:gd name="connsiteX26" fmla="*/ 863366 w 2464197"/>
                  <a:gd name="connsiteY26" fmla="*/ 769312 h 4464268"/>
                  <a:gd name="connsiteX27" fmla="*/ 983322 w 2464197"/>
                  <a:gd name="connsiteY27" fmla="*/ 1072358 h 4464268"/>
                  <a:gd name="connsiteX28" fmla="*/ 1190088 w 2464197"/>
                  <a:gd name="connsiteY28" fmla="*/ 1369880 h 4464268"/>
                  <a:gd name="connsiteX29" fmla="*/ 1448940 w 2464197"/>
                  <a:gd name="connsiteY29" fmla="*/ 1707651 h 4464268"/>
                  <a:gd name="connsiteX30" fmla="*/ 1680960 w 2464197"/>
                  <a:gd name="connsiteY30" fmla="*/ 2068307 h 4464268"/>
                  <a:gd name="connsiteX31" fmla="*/ 2121324 w 2464197"/>
                  <a:gd name="connsiteY31" fmla="*/ 2926938 h 4464268"/>
                  <a:gd name="connsiteX32" fmla="*/ 2324933 w 2464197"/>
                  <a:gd name="connsiteY32" fmla="*/ 3711386 h 4464268"/>
                  <a:gd name="connsiteX33" fmla="*/ 2335982 w 2464197"/>
                  <a:gd name="connsiteY33" fmla="*/ 4092561 h 4464268"/>
                  <a:gd name="connsiteX34" fmla="*/ 2301258 w 2464197"/>
                  <a:gd name="connsiteY34" fmla="*/ 4281965 h 4464268"/>
                  <a:gd name="connsiteX35" fmla="*/ 2233388 w 2464197"/>
                  <a:gd name="connsiteY35" fmla="*/ 4464267 h 4464268"/>
                  <a:gd name="connsiteX36" fmla="*/ 2323355 w 2464197"/>
                  <a:gd name="connsiteY36" fmla="*/ 4308798 h 4464268"/>
                  <a:gd name="connsiteX37" fmla="*/ 2394381 w 2464197"/>
                  <a:gd name="connsiteY37" fmla="*/ 4134388 h 4464268"/>
                  <a:gd name="connsiteX38" fmla="*/ 2455938 w 2464197"/>
                  <a:gd name="connsiteY38" fmla="*/ 3769786 h 4464268"/>
                  <a:gd name="connsiteX39" fmla="*/ 2351766 w 2464197"/>
                  <a:gd name="connsiteY39" fmla="*/ 3954454 h 4464268"/>
                  <a:gd name="connsiteX40" fmla="*/ 2351766 w 2464197"/>
                  <a:gd name="connsiteY40" fmla="*/ 3954454 h 4464268"/>
                  <a:gd name="connsiteX41" fmla="*/ 2351766 w 2464197"/>
                  <a:gd name="connsiteY41" fmla="*/ 3954454 h 4464268"/>
                  <a:gd name="connsiteX42" fmla="*/ 2351766 w 2464197"/>
                  <a:gd name="connsiteY42" fmla="*/ 3954454 h 4464268"/>
                  <a:gd name="connsiteX43" fmla="*/ 2349398 w 2464197"/>
                  <a:gd name="connsiteY43" fmla="*/ 3898423 h 4464268"/>
                  <a:gd name="connsiteX44" fmla="*/ 2349398 w 2464197"/>
                  <a:gd name="connsiteY44" fmla="*/ 3898423 h 4464268"/>
                  <a:gd name="connsiteX45" fmla="*/ 2350976 w 2464197"/>
                  <a:gd name="connsiteY45" fmla="*/ 3900001 h 4464268"/>
                  <a:gd name="connsiteX46" fmla="*/ 2350976 w 2464197"/>
                  <a:gd name="connsiteY46" fmla="*/ 3908682 h 4464268"/>
                  <a:gd name="connsiteX47" fmla="*/ 2349398 w 2464197"/>
                  <a:gd name="connsiteY47" fmla="*/ 3898423 h 4464268"/>
                  <a:gd name="connsiteX48" fmla="*/ 2349398 w 2464197"/>
                  <a:gd name="connsiteY48" fmla="*/ 3898423 h 4464268"/>
                  <a:gd name="connsiteX49" fmla="*/ 2349398 w 2464197"/>
                  <a:gd name="connsiteY49" fmla="*/ 3898423 h 4464268"/>
                  <a:gd name="connsiteX0" fmla="*/ 2455938 w 2464197"/>
                  <a:gd name="connsiteY0" fmla="*/ 3769786 h 4464266"/>
                  <a:gd name="connsiteX1" fmla="*/ 2459413 w 2464197"/>
                  <a:gd name="connsiteY1" fmla="*/ 3488836 h 4464266"/>
                  <a:gd name="connsiteX2" fmla="*/ 2395682 w 2464197"/>
                  <a:gd name="connsiteY2" fmla="*/ 3078655 h 4464266"/>
                  <a:gd name="connsiteX3" fmla="*/ 2268112 w 2464197"/>
                  <a:gd name="connsiteY3" fmla="*/ 2705967 h 4464266"/>
                  <a:gd name="connsiteX4" fmla="*/ 1961120 w 2464197"/>
                  <a:gd name="connsiteY4" fmla="*/ 1977551 h 4464266"/>
                  <a:gd name="connsiteX5" fmla="*/ 1629663 w 2464197"/>
                  <a:gd name="connsiteY5" fmla="*/ 1535609 h 4464266"/>
                  <a:gd name="connsiteX6" fmla="*/ 1440259 w 2464197"/>
                  <a:gd name="connsiteY6" fmla="*/ 1327264 h 4464266"/>
                  <a:gd name="connsiteX7" fmla="*/ 1308466 w 2464197"/>
                  <a:gd name="connsiteY7" fmla="*/ 1125233 h 4464266"/>
                  <a:gd name="connsiteX8" fmla="*/ 1235072 w 2464197"/>
                  <a:gd name="connsiteY8" fmla="*/ 1069991 h 4464266"/>
                  <a:gd name="connsiteX9" fmla="*/ 1141073 w 2464197"/>
                  <a:gd name="connsiteY9" fmla="*/ 897862 h 4464266"/>
                  <a:gd name="connsiteX10" fmla="*/ 1283616 w 2464197"/>
                  <a:gd name="connsiteY10" fmla="*/ 753441 h 4464266"/>
                  <a:gd name="connsiteX11" fmla="*/ 1405535 w 2464197"/>
                  <a:gd name="connsiteY11" fmla="*/ 666718 h 4464266"/>
                  <a:gd name="connsiteX12" fmla="*/ 1373968 w 2464197"/>
                  <a:gd name="connsiteY12" fmla="*/ 650935 h 4464266"/>
                  <a:gd name="connsiteX13" fmla="*/ 1063029 w 2464197"/>
                  <a:gd name="connsiteY13" fmla="*/ 484417 h 4464266"/>
                  <a:gd name="connsiteX14" fmla="*/ 996738 w 2464197"/>
                  <a:gd name="connsiteY14" fmla="*/ 503357 h 4464266"/>
                  <a:gd name="connsiteX15" fmla="*/ 936760 w 2464197"/>
                  <a:gd name="connsiteY15" fmla="*/ 494676 h 4464266"/>
                  <a:gd name="connsiteX16" fmla="*/ 918609 w 2464197"/>
                  <a:gd name="connsiteY16" fmla="*/ 474947 h 4464266"/>
                  <a:gd name="connsiteX17" fmla="*/ 767086 w 2464197"/>
                  <a:gd name="connsiteY17" fmla="*/ 271337 h 4464266"/>
                  <a:gd name="connsiteX18" fmla="*/ 702373 w 2464197"/>
                  <a:gd name="connsiteY18" fmla="*/ 178214 h 4464266"/>
                  <a:gd name="connsiteX19" fmla="*/ 542169 w 2464197"/>
                  <a:gd name="connsiteY19" fmla="*/ 14853 h 4464266"/>
                  <a:gd name="connsiteX20" fmla="*/ 497186 w 2464197"/>
                  <a:gd name="connsiteY20" fmla="*/ 8540 h 4464266"/>
                  <a:gd name="connsiteX21" fmla="*/ 365392 w 2464197"/>
                  <a:gd name="connsiteY21" fmla="*/ 42474 h 4464266"/>
                  <a:gd name="connsiteX22" fmla="*/ 93124 w 2464197"/>
                  <a:gd name="connsiteY22" fmla="*/ 10907 h 4464266"/>
                  <a:gd name="connsiteX23" fmla="*/ 0 w 2464197"/>
                  <a:gd name="connsiteY23" fmla="*/ 89036 h 4464266"/>
                  <a:gd name="connsiteX24" fmla="*/ 33146 w 2464197"/>
                  <a:gd name="connsiteY24" fmla="*/ 78777 h 4464266"/>
                  <a:gd name="connsiteX25" fmla="*/ 496396 w 2464197"/>
                  <a:gd name="connsiteY25" fmla="*/ 261867 h 4464266"/>
                  <a:gd name="connsiteX26" fmla="*/ 863366 w 2464197"/>
                  <a:gd name="connsiteY26" fmla="*/ 769312 h 4464266"/>
                  <a:gd name="connsiteX27" fmla="*/ 983322 w 2464197"/>
                  <a:gd name="connsiteY27" fmla="*/ 1072358 h 4464266"/>
                  <a:gd name="connsiteX28" fmla="*/ 1190088 w 2464197"/>
                  <a:gd name="connsiteY28" fmla="*/ 1369880 h 4464266"/>
                  <a:gd name="connsiteX29" fmla="*/ 1448940 w 2464197"/>
                  <a:gd name="connsiteY29" fmla="*/ 1707651 h 4464266"/>
                  <a:gd name="connsiteX30" fmla="*/ 1680960 w 2464197"/>
                  <a:gd name="connsiteY30" fmla="*/ 2068307 h 4464266"/>
                  <a:gd name="connsiteX31" fmla="*/ 2121324 w 2464197"/>
                  <a:gd name="connsiteY31" fmla="*/ 2926938 h 4464266"/>
                  <a:gd name="connsiteX32" fmla="*/ 2324933 w 2464197"/>
                  <a:gd name="connsiteY32" fmla="*/ 3711386 h 4464266"/>
                  <a:gd name="connsiteX33" fmla="*/ 2335982 w 2464197"/>
                  <a:gd name="connsiteY33" fmla="*/ 4092561 h 4464266"/>
                  <a:gd name="connsiteX34" fmla="*/ 2301258 w 2464197"/>
                  <a:gd name="connsiteY34" fmla="*/ 4281965 h 4464266"/>
                  <a:gd name="connsiteX35" fmla="*/ 2233388 w 2464197"/>
                  <a:gd name="connsiteY35" fmla="*/ 4464267 h 4464266"/>
                  <a:gd name="connsiteX36" fmla="*/ 2323355 w 2464197"/>
                  <a:gd name="connsiteY36" fmla="*/ 4308798 h 4464266"/>
                  <a:gd name="connsiteX37" fmla="*/ 2394381 w 2464197"/>
                  <a:gd name="connsiteY37" fmla="*/ 4134388 h 4464266"/>
                  <a:gd name="connsiteX38" fmla="*/ 2455938 w 2464197"/>
                  <a:gd name="connsiteY38" fmla="*/ 3769786 h 4464266"/>
                  <a:gd name="connsiteX39" fmla="*/ 2351766 w 2464197"/>
                  <a:gd name="connsiteY39" fmla="*/ 3954454 h 4464266"/>
                  <a:gd name="connsiteX40" fmla="*/ 2351766 w 2464197"/>
                  <a:gd name="connsiteY40" fmla="*/ 3954454 h 4464266"/>
                  <a:gd name="connsiteX41" fmla="*/ 2351766 w 2464197"/>
                  <a:gd name="connsiteY41" fmla="*/ 3954454 h 4464266"/>
                  <a:gd name="connsiteX42" fmla="*/ 2351766 w 2464197"/>
                  <a:gd name="connsiteY42" fmla="*/ 3954454 h 4464266"/>
                  <a:gd name="connsiteX43" fmla="*/ 2349398 w 2464197"/>
                  <a:gd name="connsiteY43" fmla="*/ 3898423 h 4464266"/>
                  <a:gd name="connsiteX44" fmla="*/ 2349398 w 2464197"/>
                  <a:gd name="connsiteY44" fmla="*/ 3898423 h 4464266"/>
                  <a:gd name="connsiteX45" fmla="*/ 2350976 w 2464197"/>
                  <a:gd name="connsiteY45" fmla="*/ 3900001 h 4464266"/>
                  <a:gd name="connsiteX46" fmla="*/ 2350976 w 2464197"/>
                  <a:gd name="connsiteY46" fmla="*/ 3908682 h 4464266"/>
                  <a:gd name="connsiteX47" fmla="*/ 2349398 w 2464197"/>
                  <a:gd name="connsiteY47" fmla="*/ 3898423 h 4464266"/>
                  <a:gd name="connsiteX48" fmla="*/ 2349398 w 2464197"/>
                  <a:gd name="connsiteY48" fmla="*/ 3898423 h 4464266"/>
                  <a:gd name="connsiteX49" fmla="*/ 2349398 w 2464197"/>
                  <a:gd name="connsiteY49" fmla="*/ 3898423 h 4464266"/>
                  <a:gd name="connsiteX0" fmla="*/ 2455938 w 2464197"/>
                  <a:gd name="connsiteY0" fmla="*/ 3769786 h 4464268"/>
                  <a:gd name="connsiteX1" fmla="*/ 2459413 w 2464197"/>
                  <a:gd name="connsiteY1" fmla="*/ 3488836 h 4464268"/>
                  <a:gd name="connsiteX2" fmla="*/ 2395682 w 2464197"/>
                  <a:gd name="connsiteY2" fmla="*/ 3078655 h 4464268"/>
                  <a:gd name="connsiteX3" fmla="*/ 2293576 w 2464197"/>
                  <a:gd name="connsiteY3" fmla="*/ 2701723 h 4464268"/>
                  <a:gd name="connsiteX4" fmla="*/ 1961120 w 2464197"/>
                  <a:gd name="connsiteY4" fmla="*/ 1977551 h 4464268"/>
                  <a:gd name="connsiteX5" fmla="*/ 1629663 w 2464197"/>
                  <a:gd name="connsiteY5" fmla="*/ 1535609 h 4464268"/>
                  <a:gd name="connsiteX6" fmla="*/ 1440259 w 2464197"/>
                  <a:gd name="connsiteY6" fmla="*/ 1327264 h 4464268"/>
                  <a:gd name="connsiteX7" fmla="*/ 1308466 w 2464197"/>
                  <a:gd name="connsiteY7" fmla="*/ 1125233 h 4464268"/>
                  <a:gd name="connsiteX8" fmla="*/ 1235072 w 2464197"/>
                  <a:gd name="connsiteY8" fmla="*/ 1069991 h 4464268"/>
                  <a:gd name="connsiteX9" fmla="*/ 1141073 w 2464197"/>
                  <a:gd name="connsiteY9" fmla="*/ 897862 h 4464268"/>
                  <a:gd name="connsiteX10" fmla="*/ 1283616 w 2464197"/>
                  <a:gd name="connsiteY10" fmla="*/ 753441 h 4464268"/>
                  <a:gd name="connsiteX11" fmla="*/ 1405535 w 2464197"/>
                  <a:gd name="connsiteY11" fmla="*/ 666718 h 4464268"/>
                  <a:gd name="connsiteX12" fmla="*/ 1373968 w 2464197"/>
                  <a:gd name="connsiteY12" fmla="*/ 650935 h 4464268"/>
                  <a:gd name="connsiteX13" fmla="*/ 1063029 w 2464197"/>
                  <a:gd name="connsiteY13" fmla="*/ 484417 h 4464268"/>
                  <a:gd name="connsiteX14" fmla="*/ 996738 w 2464197"/>
                  <a:gd name="connsiteY14" fmla="*/ 503357 h 4464268"/>
                  <a:gd name="connsiteX15" fmla="*/ 936760 w 2464197"/>
                  <a:gd name="connsiteY15" fmla="*/ 494676 h 4464268"/>
                  <a:gd name="connsiteX16" fmla="*/ 918609 w 2464197"/>
                  <a:gd name="connsiteY16" fmla="*/ 474947 h 4464268"/>
                  <a:gd name="connsiteX17" fmla="*/ 767086 w 2464197"/>
                  <a:gd name="connsiteY17" fmla="*/ 271337 h 4464268"/>
                  <a:gd name="connsiteX18" fmla="*/ 702373 w 2464197"/>
                  <a:gd name="connsiteY18" fmla="*/ 178214 h 4464268"/>
                  <a:gd name="connsiteX19" fmla="*/ 542169 w 2464197"/>
                  <a:gd name="connsiteY19" fmla="*/ 14853 h 4464268"/>
                  <a:gd name="connsiteX20" fmla="*/ 497186 w 2464197"/>
                  <a:gd name="connsiteY20" fmla="*/ 8540 h 4464268"/>
                  <a:gd name="connsiteX21" fmla="*/ 365392 w 2464197"/>
                  <a:gd name="connsiteY21" fmla="*/ 42474 h 4464268"/>
                  <a:gd name="connsiteX22" fmla="*/ 93124 w 2464197"/>
                  <a:gd name="connsiteY22" fmla="*/ 10907 h 4464268"/>
                  <a:gd name="connsiteX23" fmla="*/ 0 w 2464197"/>
                  <a:gd name="connsiteY23" fmla="*/ 89036 h 4464268"/>
                  <a:gd name="connsiteX24" fmla="*/ 33146 w 2464197"/>
                  <a:gd name="connsiteY24" fmla="*/ 78777 h 4464268"/>
                  <a:gd name="connsiteX25" fmla="*/ 496396 w 2464197"/>
                  <a:gd name="connsiteY25" fmla="*/ 261867 h 4464268"/>
                  <a:gd name="connsiteX26" fmla="*/ 863366 w 2464197"/>
                  <a:gd name="connsiteY26" fmla="*/ 769312 h 4464268"/>
                  <a:gd name="connsiteX27" fmla="*/ 983322 w 2464197"/>
                  <a:gd name="connsiteY27" fmla="*/ 1072358 h 4464268"/>
                  <a:gd name="connsiteX28" fmla="*/ 1190088 w 2464197"/>
                  <a:gd name="connsiteY28" fmla="*/ 1369880 h 4464268"/>
                  <a:gd name="connsiteX29" fmla="*/ 1448940 w 2464197"/>
                  <a:gd name="connsiteY29" fmla="*/ 1707651 h 4464268"/>
                  <a:gd name="connsiteX30" fmla="*/ 1680960 w 2464197"/>
                  <a:gd name="connsiteY30" fmla="*/ 2068307 h 4464268"/>
                  <a:gd name="connsiteX31" fmla="*/ 2121324 w 2464197"/>
                  <a:gd name="connsiteY31" fmla="*/ 2926938 h 4464268"/>
                  <a:gd name="connsiteX32" fmla="*/ 2324933 w 2464197"/>
                  <a:gd name="connsiteY32" fmla="*/ 3711386 h 4464268"/>
                  <a:gd name="connsiteX33" fmla="*/ 2335982 w 2464197"/>
                  <a:gd name="connsiteY33" fmla="*/ 4092561 h 4464268"/>
                  <a:gd name="connsiteX34" fmla="*/ 2301258 w 2464197"/>
                  <a:gd name="connsiteY34" fmla="*/ 4281965 h 4464268"/>
                  <a:gd name="connsiteX35" fmla="*/ 2233388 w 2464197"/>
                  <a:gd name="connsiteY35" fmla="*/ 4464267 h 4464268"/>
                  <a:gd name="connsiteX36" fmla="*/ 2323355 w 2464197"/>
                  <a:gd name="connsiteY36" fmla="*/ 4308798 h 4464268"/>
                  <a:gd name="connsiteX37" fmla="*/ 2394381 w 2464197"/>
                  <a:gd name="connsiteY37" fmla="*/ 4134388 h 4464268"/>
                  <a:gd name="connsiteX38" fmla="*/ 2455938 w 2464197"/>
                  <a:gd name="connsiteY38" fmla="*/ 3769786 h 4464268"/>
                  <a:gd name="connsiteX39" fmla="*/ 2351766 w 2464197"/>
                  <a:gd name="connsiteY39" fmla="*/ 3954454 h 4464268"/>
                  <a:gd name="connsiteX40" fmla="*/ 2351766 w 2464197"/>
                  <a:gd name="connsiteY40" fmla="*/ 3954454 h 4464268"/>
                  <a:gd name="connsiteX41" fmla="*/ 2351766 w 2464197"/>
                  <a:gd name="connsiteY41" fmla="*/ 3954454 h 4464268"/>
                  <a:gd name="connsiteX42" fmla="*/ 2351766 w 2464197"/>
                  <a:gd name="connsiteY42" fmla="*/ 3954454 h 4464268"/>
                  <a:gd name="connsiteX43" fmla="*/ 2349398 w 2464197"/>
                  <a:gd name="connsiteY43" fmla="*/ 3898423 h 4464268"/>
                  <a:gd name="connsiteX44" fmla="*/ 2349398 w 2464197"/>
                  <a:gd name="connsiteY44" fmla="*/ 3898423 h 4464268"/>
                  <a:gd name="connsiteX45" fmla="*/ 2350976 w 2464197"/>
                  <a:gd name="connsiteY45" fmla="*/ 3900001 h 4464268"/>
                  <a:gd name="connsiteX46" fmla="*/ 2350976 w 2464197"/>
                  <a:gd name="connsiteY46" fmla="*/ 3908682 h 4464268"/>
                  <a:gd name="connsiteX47" fmla="*/ 2349398 w 2464197"/>
                  <a:gd name="connsiteY47" fmla="*/ 3898423 h 4464268"/>
                  <a:gd name="connsiteX48" fmla="*/ 2349398 w 2464197"/>
                  <a:gd name="connsiteY48" fmla="*/ 3898423 h 4464268"/>
                  <a:gd name="connsiteX49" fmla="*/ 2349398 w 2464197"/>
                  <a:gd name="connsiteY49" fmla="*/ 3898423 h 4464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2464197" h="4464268">
                    <a:moveTo>
                      <a:pt x="2455938" y="3769786"/>
                    </a:moveTo>
                    <a:cubicBezTo>
                      <a:pt x="2451203" y="3675873"/>
                      <a:pt x="2473618" y="3584328"/>
                      <a:pt x="2459413" y="3488836"/>
                    </a:cubicBezTo>
                    <a:cubicBezTo>
                      <a:pt x="2438894" y="3355465"/>
                      <a:pt x="2422514" y="3211237"/>
                      <a:pt x="2395682" y="3078655"/>
                    </a:cubicBezTo>
                    <a:cubicBezTo>
                      <a:pt x="2370428" y="2951596"/>
                      <a:pt x="2366003" y="2885240"/>
                      <a:pt x="2293576" y="2701723"/>
                    </a:cubicBezTo>
                    <a:cubicBezTo>
                      <a:pt x="2221149" y="2518206"/>
                      <a:pt x="2071772" y="2171903"/>
                      <a:pt x="1961120" y="1977551"/>
                    </a:cubicBezTo>
                    <a:cubicBezTo>
                      <a:pt x="1850468" y="1783199"/>
                      <a:pt x="1751987" y="1673716"/>
                      <a:pt x="1629663" y="1535609"/>
                    </a:cubicBezTo>
                    <a:cubicBezTo>
                      <a:pt x="1567318" y="1465371"/>
                      <a:pt x="1504183" y="1396712"/>
                      <a:pt x="1440259" y="1327264"/>
                    </a:cubicBezTo>
                    <a:cubicBezTo>
                      <a:pt x="1385806" y="1268076"/>
                      <a:pt x="1319514" y="1209676"/>
                      <a:pt x="1308466" y="1125233"/>
                    </a:cubicBezTo>
                    <a:cubicBezTo>
                      <a:pt x="1306887" y="1112607"/>
                      <a:pt x="1246120" y="1078672"/>
                      <a:pt x="1235072" y="1069991"/>
                    </a:cubicBezTo>
                    <a:cubicBezTo>
                      <a:pt x="1180618" y="1031321"/>
                      <a:pt x="1148176" y="964153"/>
                      <a:pt x="1141073" y="897862"/>
                    </a:cubicBezTo>
                    <a:cubicBezTo>
                      <a:pt x="1131602" y="818154"/>
                      <a:pt x="1239539" y="791965"/>
                      <a:pt x="1283616" y="753441"/>
                    </a:cubicBezTo>
                    <a:cubicBezTo>
                      <a:pt x="1327693" y="714917"/>
                      <a:pt x="1390476" y="683802"/>
                      <a:pt x="1405535" y="666718"/>
                    </a:cubicBezTo>
                    <a:cubicBezTo>
                      <a:pt x="1420594" y="649634"/>
                      <a:pt x="1385017" y="654880"/>
                      <a:pt x="1373968" y="650935"/>
                    </a:cubicBezTo>
                    <a:cubicBezTo>
                      <a:pt x="1263482" y="609108"/>
                      <a:pt x="1162467" y="549130"/>
                      <a:pt x="1063029" y="484417"/>
                    </a:cubicBezTo>
                    <a:cubicBezTo>
                      <a:pt x="1070921" y="473368"/>
                      <a:pt x="1029095" y="488363"/>
                      <a:pt x="996738" y="503357"/>
                    </a:cubicBezTo>
                    <a:cubicBezTo>
                      <a:pt x="969117" y="515984"/>
                      <a:pt x="958858" y="515195"/>
                      <a:pt x="936760" y="494676"/>
                    </a:cubicBezTo>
                    <a:cubicBezTo>
                      <a:pt x="930447" y="488363"/>
                      <a:pt x="924133" y="482049"/>
                      <a:pt x="918609" y="474947"/>
                    </a:cubicBezTo>
                    <a:lnTo>
                      <a:pt x="767086" y="271337"/>
                    </a:lnTo>
                    <a:cubicBezTo>
                      <a:pt x="759983" y="262656"/>
                      <a:pt x="733151" y="209781"/>
                      <a:pt x="702373" y="178214"/>
                    </a:cubicBezTo>
                    <a:cubicBezTo>
                      <a:pt x="657390" y="131652"/>
                      <a:pt x="600568" y="44053"/>
                      <a:pt x="542169" y="14853"/>
                    </a:cubicBezTo>
                    <a:cubicBezTo>
                      <a:pt x="517704" y="-3298"/>
                      <a:pt x="513758" y="-4087"/>
                      <a:pt x="497186" y="8540"/>
                    </a:cubicBezTo>
                    <a:cubicBezTo>
                      <a:pt x="446678" y="46420"/>
                      <a:pt x="428527" y="52734"/>
                      <a:pt x="365392" y="42474"/>
                    </a:cubicBezTo>
                    <a:cubicBezTo>
                      <a:pt x="293576" y="31426"/>
                      <a:pt x="113642" y="-5666"/>
                      <a:pt x="93124" y="10907"/>
                    </a:cubicBezTo>
                    <a:cubicBezTo>
                      <a:pt x="63135" y="34583"/>
                      <a:pt x="22097" y="59047"/>
                      <a:pt x="0" y="89036"/>
                    </a:cubicBezTo>
                    <a:cubicBezTo>
                      <a:pt x="10260" y="82723"/>
                      <a:pt x="21308" y="79566"/>
                      <a:pt x="33146" y="78777"/>
                    </a:cubicBezTo>
                    <a:cubicBezTo>
                      <a:pt x="188615" y="73252"/>
                      <a:pt x="373284" y="171111"/>
                      <a:pt x="496396" y="261867"/>
                    </a:cubicBezTo>
                    <a:cubicBezTo>
                      <a:pt x="666860" y="388136"/>
                      <a:pt x="794707" y="569649"/>
                      <a:pt x="863366" y="769312"/>
                    </a:cubicBezTo>
                    <a:cubicBezTo>
                      <a:pt x="900458" y="875852"/>
                      <a:pt x="924922" y="972921"/>
                      <a:pt x="983322" y="1072358"/>
                    </a:cubicBezTo>
                    <a:cubicBezTo>
                      <a:pt x="1044878" y="1176530"/>
                      <a:pt x="1117483" y="1273600"/>
                      <a:pt x="1190088" y="1369880"/>
                    </a:cubicBezTo>
                    <a:cubicBezTo>
                      <a:pt x="1275320" y="1483523"/>
                      <a:pt x="1370811" y="1588484"/>
                      <a:pt x="1448940" y="1707651"/>
                    </a:cubicBezTo>
                    <a:cubicBezTo>
                      <a:pt x="1527069" y="1826817"/>
                      <a:pt x="1604409" y="1947562"/>
                      <a:pt x="1680960" y="2068307"/>
                    </a:cubicBezTo>
                    <a:cubicBezTo>
                      <a:pt x="1853002" y="2338997"/>
                      <a:pt x="2007682" y="2627049"/>
                      <a:pt x="2121324" y="2926938"/>
                    </a:cubicBezTo>
                    <a:cubicBezTo>
                      <a:pt x="2217605" y="3179477"/>
                      <a:pt x="2293366" y="3442275"/>
                      <a:pt x="2324933" y="3711386"/>
                    </a:cubicBezTo>
                    <a:cubicBezTo>
                      <a:pt x="2339928" y="3837655"/>
                      <a:pt x="2347820" y="3965503"/>
                      <a:pt x="2335982" y="4092561"/>
                    </a:cubicBezTo>
                    <a:cubicBezTo>
                      <a:pt x="2329668" y="4156485"/>
                      <a:pt x="2318620" y="4220409"/>
                      <a:pt x="2301258" y="4281965"/>
                    </a:cubicBezTo>
                    <a:cubicBezTo>
                      <a:pt x="2283107" y="4344311"/>
                      <a:pt x="2253118" y="4402710"/>
                      <a:pt x="2233388" y="4464267"/>
                    </a:cubicBezTo>
                    <a:cubicBezTo>
                      <a:pt x="2249961" y="4412181"/>
                      <a:pt x="2298890" y="4359305"/>
                      <a:pt x="2323355" y="4308798"/>
                    </a:cubicBezTo>
                    <a:cubicBezTo>
                      <a:pt x="2350976" y="4252766"/>
                      <a:pt x="2374652" y="4194366"/>
                      <a:pt x="2394381" y="4134388"/>
                    </a:cubicBezTo>
                    <a:cubicBezTo>
                      <a:pt x="2432262" y="4018378"/>
                      <a:pt x="2461462" y="3892109"/>
                      <a:pt x="2455938" y="3769786"/>
                    </a:cubicBezTo>
                    <a:close/>
                    <a:moveTo>
                      <a:pt x="2351766" y="3954454"/>
                    </a:moveTo>
                    <a:lnTo>
                      <a:pt x="2351766" y="3954454"/>
                    </a:lnTo>
                    <a:lnTo>
                      <a:pt x="2351766" y="3954454"/>
                    </a:lnTo>
                    <a:lnTo>
                      <a:pt x="2351766" y="3954454"/>
                    </a:lnTo>
                    <a:close/>
                    <a:moveTo>
                      <a:pt x="2349398" y="3898423"/>
                    </a:moveTo>
                    <a:lnTo>
                      <a:pt x="2349398" y="3898423"/>
                    </a:lnTo>
                    <a:lnTo>
                      <a:pt x="2350976" y="3900001"/>
                    </a:lnTo>
                    <a:lnTo>
                      <a:pt x="2350976" y="3908682"/>
                    </a:lnTo>
                    <a:cubicBezTo>
                      <a:pt x="2350187" y="3905525"/>
                      <a:pt x="2350187" y="3902368"/>
                      <a:pt x="2349398" y="3898423"/>
                    </a:cubicBezTo>
                    <a:lnTo>
                      <a:pt x="2349398" y="3898423"/>
                    </a:lnTo>
                    <a:lnTo>
                      <a:pt x="2349398" y="3898423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84" name="Graphic 390">
                <a:extLst>
                  <a:ext uri="{FF2B5EF4-FFF2-40B4-BE49-F238E27FC236}">
                    <a16:creationId xmlns:a16="http://schemas.microsoft.com/office/drawing/2014/main" id="{CBB54EE1-12AE-43EF-89E2-E054E78C4C6C}"/>
                  </a:ext>
                </a:extLst>
              </p:cNvPr>
              <p:cNvGrpSpPr/>
              <p:nvPr/>
            </p:nvGrpSpPr>
            <p:grpSpPr>
              <a:xfrm>
                <a:off x="5782500" y="1947963"/>
                <a:ext cx="2691114" cy="3945915"/>
                <a:chOff x="5782500" y="1947963"/>
                <a:chExt cx="2691114" cy="3945915"/>
              </a:xfrm>
              <a:solidFill>
                <a:srgbClr val="252525"/>
              </a:solidFill>
            </p:grpSpPr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3ACE86EE-71FF-4DB5-B946-86D273FC1C90}"/>
                    </a:ext>
                  </a:extLst>
                </p:cNvPr>
                <p:cNvSpPr/>
                <p:nvPr/>
              </p:nvSpPr>
              <p:spPr>
                <a:xfrm>
                  <a:off x="5782500" y="1947963"/>
                  <a:ext cx="2691114" cy="3945915"/>
                </a:xfrm>
                <a:custGeom>
                  <a:avLst/>
                  <a:gdLst>
                    <a:gd name="connsiteX0" fmla="*/ 2691308 w 2691114"/>
                    <a:gd name="connsiteY0" fmla="*/ 3611042 h 3945914"/>
                    <a:gd name="connsiteX1" fmla="*/ 2606865 w 2691114"/>
                    <a:gd name="connsiteY1" fmla="*/ 3308785 h 3945914"/>
                    <a:gd name="connsiteX2" fmla="*/ 2281722 w 2691114"/>
                    <a:gd name="connsiteY2" fmla="*/ 2508553 h 3945914"/>
                    <a:gd name="connsiteX3" fmla="*/ 2097842 w 2691114"/>
                    <a:gd name="connsiteY3" fmla="*/ 2106859 h 3945914"/>
                    <a:gd name="connsiteX4" fmla="*/ 1899757 w 2691114"/>
                    <a:gd name="connsiteY4" fmla="*/ 1736732 h 3945914"/>
                    <a:gd name="connsiteX5" fmla="*/ 1797163 w 2691114"/>
                    <a:gd name="connsiteY5" fmla="*/ 1256120 h 3945914"/>
                    <a:gd name="connsiteX6" fmla="*/ 1714299 w 2691114"/>
                    <a:gd name="connsiteY6" fmla="*/ 1094337 h 3945914"/>
                    <a:gd name="connsiteX7" fmla="*/ 1621964 w 2691114"/>
                    <a:gd name="connsiteY7" fmla="*/ 1265590 h 3945914"/>
                    <a:gd name="connsiteX8" fmla="*/ 1526473 w 2691114"/>
                    <a:gd name="connsiteY8" fmla="*/ 1536280 h 3945914"/>
                    <a:gd name="connsiteX9" fmla="*/ 1531208 w 2691114"/>
                    <a:gd name="connsiteY9" fmla="*/ 1982958 h 3945914"/>
                    <a:gd name="connsiteX10" fmla="*/ 1494906 w 2691114"/>
                    <a:gd name="connsiteY10" fmla="*/ 1829856 h 3945914"/>
                    <a:gd name="connsiteX11" fmla="*/ 1468863 w 2691114"/>
                    <a:gd name="connsiteY11" fmla="*/ 1538647 h 3945914"/>
                    <a:gd name="connsiteX12" fmla="*/ 1535154 w 2691114"/>
                    <a:gd name="connsiteY12" fmla="*/ 1257698 h 3945914"/>
                    <a:gd name="connsiteX13" fmla="*/ 1617230 w 2691114"/>
                    <a:gd name="connsiteY13" fmla="*/ 986219 h 3945914"/>
                    <a:gd name="connsiteX14" fmla="*/ 1648007 w 2691114"/>
                    <a:gd name="connsiteY14" fmla="*/ 724211 h 3945914"/>
                    <a:gd name="connsiteX15" fmla="*/ 1523317 w 2691114"/>
                    <a:gd name="connsiteY15" fmla="*/ 388808 h 3945914"/>
                    <a:gd name="connsiteX16" fmla="*/ 1414409 w 2691114"/>
                    <a:gd name="connsiteY16" fmla="*/ 244387 h 3945914"/>
                    <a:gd name="connsiteX17" fmla="*/ 1277092 w 2691114"/>
                    <a:gd name="connsiteY17" fmla="*/ 147318 h 3945914"/>
                    <a:gd name="connsiteX18" fmla="*/ 780695 w 2691114"/>
                    <a:gd name="connsiteY18" fmla="*/ 3687 h 3945914"/>
                    <a:gd name="connsiteX19" fmla="*/ 734134 w 2691114"/>
                    <a:gd name="connsiteY19" fmla="*/ 8422 h 3945914"/>
                    <a:gd name="connsiteX20" fmla="*/ 719928 w 2691114"/>
                    <a:gd name="connsiteY20" fmla="*/ 18681 h 3945914"/>
                    <a:gd name="connsiteX21" fmla="*/ 128041 w 2691114"/>
                    <a:gd name="connsiteY21" fmla="*/ 953863 h 3945914"/>
                    <a:gd name="connsiteX22" fmla="*/ 139090 w 2691114"/>
                    <a:gd name="connsiteY22" fmla="*/ 1073029 h 3945914"/>
                    <a:gd name="connsiteX23" fmla="*/ 236948 w 2691114"/>
                    <a:gd name="connsiteY23" fmla="*/ 1153526 h 3945914"/>
                    <a:gd name="connsiteX24" fmla="*/ 441347 w 2691114"/>
                    <a:gd name="connsiteY24" fmla="*/ 1213504 h 3945914"/>
                    <a:gd name="connsiteX25" fmla="*/ 680469 w 2691114"/>
                    <a:gd name="connsiteY25" fmla="*/ 1423427 h 3945914"/>
                    <a:gd name="connsiteX26" fmla="*/ 831203 w 2691114"/>
                    <a:gd name="connsiteY26" fmla="*/ 1599415 h 3945914"/>
                    <a:gd name="connsiteX27" fmla="*/ 946424 w 2691114"/>
                    <a:gd name="connsiteY27" fmla="*/ 1795132 h 3945914"/>
                    <a:gd name="connsiteX28" fmla="*/ 1023764 w 2691114"/>
                    <a:gd name="connsiteY28" fmla="*/ 2017682 h 3945914"/>
                    <a:gd name="connsiteX29" fmla="*/ 946424 w 2691114"/>
                    <a:gd name="connsiteY29" fmla="*/ 1855899 h 3945914"/>
                    <a:gd name="connsiteX30" fmla="*/ 839095 w 2691114"/>
                    <a:gd name="connsiteY30" fmla="*/ 1680700 h 3945914"/>
                    <a:gd name="connsiteX31" fmla="*/ 612599 w 2691114"/>
                    <a:gd name="connsiteY31" fmla="*/ 1439999 h 3945914"/>
                    <a:gd name="connsiteX32" fmla="*/ 484752 w 2691114"/>
                    <a:gd name="connsiteY32" fmla="*/ 1372130 h 3945914"/>
                    <a:gd name="connsiteX33" fmla="*/ 381369 w 2691114"/>
                    <a:gd name="connsiteY33" fmla="*/ 1428162 h 3945914"/>
                    <a:gd name="connsiteX34" fmla="*/ 190386 w 2691114"/>
                    <a:gd name="connsiteY34" fmla="*/ 1568636 h 3945914"/>
                    <a:gd name="connsiteX35" fmla="*/ 145403 w 2691114"/>
                    <a:gd name="connsiteY35" fmla="*/ 1703587 h 3945914"/>
                    <a:gd name="connsiteX36" fmla="*/ 58593 w 2691114"/>
                    <a:gd name="connsiteY36" fmla="*/ 1911142 h 3945914"/>
                    <a:gd name="connsiteX37" fmla="*/ 39652 w 2691114"/>
                    <a:gd name="connsiteY37" fmla="*/ 1919823 h 3945914"/>
                    <a:gd name="connsiteX38" fmla="*/ 9664 w 2691114"/>
                    <a:gd name="connsiteY38" fmla="*/ 1842483 h 3945914"/>
                    <a:gd name="connsiteX39" fmla="*/ 193 w 2691114"/>
                    <a:gd name="connsiteY39" fmla="*/ 1881942 h 3945914"/>
                    <a:gd name="connsiteX40" fmla="*/ 35706 w 2691114"/>
                    <a:gd name="connsiteY40" fmla="*/ 2048460 h 3945914"/>
                    <a:gd name="connsiteX41" fmla="*/ 138300 w 2691114"/>
                    <a:gd name="connsiteY41" fmla="*/ 2334933 h 3945914"/>
                    <a:gd name="connsiteX42" fmla="*/ 378212 w 2691114"/>
                    <a:gd name="connsiteY42" fmla="*/ 2626141 h 3945914"/>
                    <a:gd name="connsiteX43" fmla="*/ 1019029 w 2691114"/>
                    <a:gd name="connsiteY43" fmla="*/ 3180148 h 3945914"/>
                    <a:gd name="connsiteX44" fmla="*/ 1722980 w 2691114"/>
                    <a:gd name="connsiteY44" fmla="*/ 3643399 h 3945914"/>
                    <a:gd name="connsiteX45" fmla="*/ 2137301 w 2691114"/>
                    <a:gd name="connsiteY45" fmla="*/ 3869105 h 3945914"/>
                    <a:gd name="connsiteX46" fmla="*/ 2586346 w 2691114"/>
                    <a:gd name="connsiteY46" fmla="*/ 3915667 h 3945914"/>
                    <a:gd name="connsiteX47" fmla="*/ 2691308 w 2691114"/>
                    <a:gd name="connsiteY47" fmla="*/ 3611042 h 39459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</a:cxnLst>
                  <a:rect l="l" t="t" r="r" b="b"/>
                  <a:pathLst>
                    <a:path w="2691114" h="3945914">
                      <a:moveTo>
                        <a:pt x="2691308" y="3611042"/>
                      </a:moveTo>
                      <a:cubicBezTo>
                        <a:pt x="2680259" y="3505291"/>
                        <a:pt x="2647113" y="3405855"/>
                        <a:pt x="2606865" y="3308785"/>
                      </a:cubicBezTo>
                      <a:cubicBezTo>
                        <a:pt x="2495590" y="3042830"/>
                        <a:pt x="2394575" y="2773719"/>
                        <a:pt x="2281722" y="2508553"/>
                      </a:cubicBezTo>
                      <a:cubicBezTo>
                        <a:pt x="2224111" y="2372814"/>
                        <a:pt x="2164133" y="2238653"/>
                        <a:pt x="2097842" y="2106859"/>
                      </a:cubicBezTo>
                      <a:cubicBezTo>
                        <a:pt x="2035497" y="1982168"/>
                        <a:pt x="1955789" y="1866158"/>
                        <a:pt x="1899757" y="1736732"/>
                      </a:cubicBezTo>
                      <a:cubicBezTo>
                        <a:pt x="1830309" y="1576528"/>
                        <a:pt x="1814525" y="1426584"/>
                        <a:pt x="1797163" y="1256120"/>
                      </a:cubicBezTo>
                      <a:cubicBezTo>
                        <a:pt x="1794006" y="1227709"/>
                        <a:pt x="1771120" y="1040673"/>
                        <a:pt x="1714299" y="1094337"/>
                      </a:cubicBezTo>
                      <a:cubicBezTo>
                        <a:pt x="1666159" y="1140110"/>
                        <a:pt x="1647218" y="1205612"/>
                        <a:pt x="1621964" y="1265590"/>
                      </a:cubicBezTo>
                      <a:cubicBezTo>
                        <a:pt x="1576192" y="1333460"/>
                        <a:pt x="1528841" y="1454205"/>
                        <a:pt x="1526473" y="1536280"/>
                      </a:cubicBezTo>
                      <a:cubicBezTo>
                        <a:pt x="1524106" y="1617566"/>
                        <a:pt x="1550149" y="1916666"/>
                        <a:pt x="1531208" y="1982958"/>
                      </a:cubicBezTo>
                      <a:cubicBezTo>
                        <a:pt x="1491749" y="1956914"/>
                        <a:pt x="1502009" y="1872472"/>
                        <a:pt x="1494906" y="1829856"/>
                      </a:cubicBezTo>
                      <a:cubicBezTo>
                        <a:pt x="1494906" y="1731208"/>
                        <a:pt x="1461760" y="1639663"/>
                        <a:pt x="1468863" y="1538647"/>
                      </a:cubicBezTo>
                      <a:cubicBezTo>
                        <a:pt x="1475966" y="1442367"/>
                        <a:pt x="1498063" y="1346876"/>
                        <a:pt x="1535154" y="1257698"/>
                      </a:cubicBezTo>
                      <a:cubicBezTo>
                        <a:pt x="1571457" y="1169310"/>
                        <a:pt x="1576192" y="1073819"/>
                        <a:pt x="1617230" y="986219"/>
                      </a:cubicBezTo>
                      <a:cubicBezTo>
                        <a:pt x="1655899" y="903355"/>
                        <a:pt x="1659845" y="814967"/>
                        <a:pt x="1648007" y="724211"/>
                      </a:cubicBezTo>
                      <a:cubicBezTo>
                        <a:pt x="1633013" y="605044"/>
                        <a:pt x="1586451" y="490612"/>
                        <a:pt x="1523317" y="388808"/>
                      </a:cubicBezTo>
                      <a:cubicBezTo>
                        <a:pt x="1491749" y="337511"/>
                        <a:pt x="1455447" y="289371"/>
                        <a:pt x="1414409" y="244387"/>
                      </a:cubicBezTo>
                      <a:cubicBezTo>
                        <a:pt x="1374161" y="200193"/>
                        <a:pt x="1327599" y="178096"/>
                        <a:pt x="1277092" y="147318"/>
                      </a:cubicBezTo>
                      <a:cubicBezTo>
                        <a:pt x="1120833" y="53405"/>
                        <a:pt x="944845" y="62875"/>
                        <a:pt x="780695" y="3687"/>
                      </a:cubicBezTo>
                      <a:cubicBezTo>
                        <a:pt x="764123" y="-1838"/>
                        <a:pt x="749128" y="-1838"/>
                        <a:pt x="734134" y="8422"/>
                      </a:cubicBezTo>
                      <a:cubicBezTo>
                        <a:pt x="728609" y="11578"/>
                        <a:pt x="724663" y="14735"/>
                        <a:pt x="719928" y="18681"/>
                      </a:cubicBezTo>
                      <a:cubicBezTo>
                        <a:pt x="433455" y="245176"/>
                        <a:pt x="152506" y="549012"/>
                        <a:pt x="128041" y="953863"/>
                      </a:cubicBezTo>
                      <a:cubicBezTo>
                        <a:pt x="125674" y="995690"/>
                        <a:pt x="124095" y="1034359"/>
                        <a:pt x="139090" y="1073029"/>
                      </a:cubicBezTo>
                      <a:cubicBezTo>
                        <a:pt x="161187" y="1128272"/>
                        <a:pt x="187230" y="1129061"/>
                        <a:pt x="236948" y="1153526"/>
                      </a:cubicBezTo>
                      <a:cubicBezTo>
                        <a:pt x="300872" y="1185093"/>
                        <a:pt x="375844" y="1185093"/>
                        <a:pt x="441347" y="1213504"/>
                      </a:cubicBezTo>
                      <a:cubicBezTo>
                        <a:pt x="549465" y="1260066"/>
                        <a:pt x="599972" y="1345298"/>
                        <a:pt x="680469" y="1423427"/>
                      </a:cubicBezTo>
                      <a:cubicBezTo>
                        <a:pt x="735712" y="1477091"/>
                        <a:pt x="787009" y="1536280"/>
                        <a:pt x="831203" y="1599415"/>
                      </a:cubicBezTo>
                      <a:cubicBezTo>
                        <a:pt x="875397" y="1660971"/>
                        <a:pt x="914067" y="1726473"/>
                        <a:pt x="946424" y="1795132"/>
                      </a:cubicBezTo>
                      <a:cubicBezTo>
                        <a:pt x="974834" y="1855110"/>
                        <a:pt x="1028499" y="1950601"/>
                        <a:pt x="1023764" y="2017682"/>
                      </a:cubicBezTo>
                      <a:cubicBezTo>
                        <a:pt x="979569" y="1984536"/>
                        <a:pt x="970888" y="1904039"/>
                        <a:pt x="946424" y="1855899"/>
                      </a:cubicBezTo>
                      <a:cubicBezTo>
                        <a:pt x="914857" y="1795132"/>
                        <a:pt x="879343" y="1736732"/>
                        <a:pt x="839095" y="1680700"/>
                      </a:cubicBezTo>
                      <a:cubicBezTo>
                        <a:pt x="774382" y="1591523"/>
                        <a:pt x="697831" y="1510237"/>
                        <a:pt x="612599" y="1439999"/>
                      </a:cubicBezTo>
                      <a:cubicBezTo>
                        <a:pt x="574719" y="1409221"/>
                        <a:pt x="534470" y="1377654"/>
                        <a:pt x="484752" y="1372130"/>
                      </a:cubicBezTo>
                      <a:cubicBezTo>
                        <a:pt x="436612" y="1366606"/>
                        <a:pt x="412147" y="1396594"/>
                        <a:pt x="381369" y="1428162"/>
                      </a:cubicBezTo>
                      <a:cubicBezTo>
                        <a:pt x="326126" y="1484194"/>
                        <a:pt x="266148" y="1543383"/>
                        <a:pt x="190386" y="1568636"/>
                      </a:cubicBezTo>
                      <a:cubicBezTo>
                        <a:pt x="116203" y="1593101"/>
                        <a:pt x="141457" y="1638084"/>
                        <a:pt x="145403" y="1703587"/>
                      </a:cubicBezTo>
                      <a:cubicBezTo>
                        <a:pt x="150927" y="1780927"/>
                        <a:pt x="117782" y="1860634"/>
                        <a:pt x="58593" y="1911142"/>
                      </a:cubicBezTo>
                      <a:cubicBezTo>
                        <a:pt x="53069" y="1915877"/>
                        <a:pt x="46755" y="1920612"/>
                        <a:pt x="39652" y="1919823"/>
                      </a:cubicBezTo>
                      <a:cubicBezTo>
                        <a:pt x="15188" y="1917455"/>
                        <a:pt x="41231" y="1832224"/>
                        <a:pt x="9664" y="1842483"/>
                      </a:cubicBezTo>
                      <a:cubicBezTo>
                        <a:pt x="-2174" y="1846429"/>
                        <a:pt x="193" y="1873261"/>
                        <a:pt x="193" y="1881942"/>
                      </a:cubicBezTo>
                      <a:cubicBezTo>
                        <a:pt x="-2174" y="1935607"/>
                        <a:pt x="20712" y="1997163"/>
                        <a:pt x="35706" y="2048460"/>
                      </a:cubicBezTo>
                      <a:cubicBezTo>
                        <a:pt x="63328" y="2142372"/>
                        <a:pt x="90949" y="2248123"/>
                        <a:pt x="138300" y="2334933"/>
                      </a:cubicBezTo>
                      <a:cubicBezTo>
                        <a:pt x="201435" y="2451732"/>
                        <a:pt x="288245" y="2532229"/>
                        <a:pt x="378212" y="2626141"/>
                      </a:cubicBezTo>
                      <a:cubicBezTo>
                        <a:pt x="574719" y="2832119"/>
                        <a:pt x="786220" y="3014420"/>
                        <a:pt x="1019029" y="3180148"/>
                      </a:cubicBezTo>
                      <a:cubicBezTo>
                        <a:pt x="1247892" y="3342720"/>
                        <a:pt x="1487014" y="3491086"/>
                        <a:pt x="1722980" y="3643399"/>
                      </a:cubicBezTo>
                      <a:cubicBezTo>
                        <a:pt x="1854773" y="3728630"/>
                        <a:pt x="1991302" y="3809916"/>
                        <a:pt x="2137301" y="3869105"/>
                      </a:cubicBezTo>
                      <a:cubicBezTo>
                        <a:pt x="2261992" y="3919613"/>
                        <a:pt x="2460866" y="4000898"/>
                        <a:pt x="2586346" y="3915667"/>
                      </a:cubicBezTo>
                      <a:cubicBezTo>
                        <a:pt x="2685783" y="3847797"/>
                        <a:pt x="2702356" y="3721528"/>
                        <a:pt x="2691308" y="3611042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78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6" name="Freeform: Shape 95">
                  <a:extLst>
                    <a:ext uri="{FF2B5EF4-FFF2-40B4-BE49-F238E27FC236}">
                      <a16:creationId xmlns:a16="http://schemas.microsoft.com/office/drawing/2014/main" id="{6C7E6B41-CA30-46D2-A6D0-B61A0EB0B4AD}"/>
                    </a:ext>
                  </a:extLst>
                </p:cNvPr>
                <p:cNvSpPr/>
                <p:nvPr/>
              </p:nvSpPr>
              <p:spPr>
                <a:xfrm>
                  <a:off x="5790302" y="3151454"/>
                  <a:ext cx="284106" cy="631346"/>
                </a:xfrm>
                <a:custGeom>
                  <a:avLst/>
                  <a:gdLst>
                    <a:gd name="connsiteX0" fmla="*/ 11333 w 284105"/>
                    <a:gd name="connsiteY0" fmla="*/ 637414 h 631346"/>
                    <a:gd name="connsiteX1" fmla="*/ 64208 w 284105"/>
                    <a:gd name="connsiteY1" fmla="*/ 508777 h 631346"/>
                    <a:gd name="connsiteX2" fmla="*/ 57105 w 284105"/>
                    <a:gd name="connsiteY2" fmla="*/ 441696 h 631346"/>
                    <a:gd name="connsiteX3" fmla="*/ 78413 w 284105"/>
                    <a:gd name="connsiteY3" fmla="*/ 398291 h 631346"/>
                    <a:gd name="connsiteX4" fmla="*/ 89462 w 284105"/>
                    <a:gd name="connsiteY4" fmla="*/ 385665 h 631346"/>
                    <a:gd name="connsiteX5" fmla="*/ 75256 w 284105"/>
                    <a:gd name="connsiteY5" fmla="*/ 373038 h 631346"/>
                    <a:gd name="connsiteX6" fmla="*/ 177850 w 284105"/>
                    <a:gd name="connsiteY6" fmla="*/ 311481 h 631346"/>
                    <a:gd name="connsiteX7" fmla="*/ 285179 w 284105"/>
                    <a:gd name="connsiteY7" fmla="*/ 135494 h 631346"/>
                    <a:gd name="connsiteX8" fmla="*/ 199947 w 284105"/>
                    <a:gd name="connsiteY8" fmla="*/ 67624 h 631346"/>
                    <a:gd name="connsiteX9" fmla="*/ 79991 w 284105"/>
                    <a:gd name="connsiteY9" fmla="*/ 1332 h 631346"/>
                    <a:gd name="connsiteX10" fmla="*/ 54738 w 284105"/>
                    <a:gd name="connsiteY10" fmla="*/ 27375 h 631346"/>
                    <a:gd name="connsiteX11" fmla="*/ 11333 w 284105"/>
                    <a:gd name="connsiteY11" fmla="*/ 308325 h 631346"/>
                    <a:gd name="connsiteX12" fmla="*/ 1073 w 284105"/>
                    <a:gd name="connsiteY12" fmla="*/ 594009 h 631346"/>
                    <a:gd name="connsiteX13" fmla="*/ 11333 w 284105"/>
                    <a:gd name="connsiteY13" fmla="*/ 637414 h 6313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84105" h="631346">
                      <a:moveTo>
                        <a:pt x="11333" y="637414"/>
                      </a:moveTo>
                      <a:cubicBezTo>
                        <a:pt x="54738" y="605057"/>
                        <a:pt x="64997" y="559285"/>
                        <a:pt x="64208" y="508777"/>
                      </a:cubicBezTo>
                      <a:cubicBezTo>
                        <a:pt x="68943" y="485891"/>
                        <a:pt x="62629" y="463794"/>
                        <a:pt x="57105" y="441696"/>
                      </a:cubicBezTo>
                      <a:cubicBezTo>
                        <a:pt x="53159" y="423545"/>
                        <a:pt x="60262" y="406972"/>
                        <a:pt x="78413" y="398291"/>
                      </a:cubicBezTo>
                      <a:cubicBezTo>
                        <a:pt x="83937" y="395924"/>
                        <a:pt x="88672" y="392767"/>
                        <a:pt x="89462" y="385665"/>
                      </a:cubicBezTo>
                      <a:cubicBezTo>
                        <a:pt x="84726" y="381719"/>
                        <a:pt x="76835" y="380140"/>
                        <a:pt x="75256" y="373038"/>
                      </a:cubicBezTo>
                      <a:cubicBezTo>
                        <a:pt x="107613" y="349362"/>
                        <a:pt x="143915" y="332000"/>
                        <a:pt x="177850" y="311481"/>
                      </a:cubicBezTo>
                      <a:cubicBezTo>
                        <a:pt x="244142" y="272022"/>
                        <a:pt x="285179" y="215990"/>
                        <a:pt x="285179" y="135494"/>
                      </a:cubicBezTo>
                      <a:cubicBezTo>
                        <a:pt x="267028" y="99980"/>
                        <a:pt x="234671" y="82618"/>
                        <a:pt x="199947" y="67624"/>
                      </a:cubicBezTo>
                      <a:cubicBezTo>
                        <a:pt x="157331" y="49473"/>
                        <a:pt x="117083" y="28954"/>
                        <a:pt x="79991" y="1332"/>
                      </a:cubicBezTo>
                      <a:cubicBezTo>
                        <a:pt x="56316" y="-4981"/>
                        <a:pt x="57105" y="12381"/>
                        <a:pt x="54738" y="27375"/>
                      </a:cubicBezTo>
                      <a:cubicBezTo>
                        <a:pt x="38954" y="120499"/>
                        <a:pt x="23170" y="214412"/>
                        <a:pt x="11333" y="308325"/>
                      </a:cubicBezTo>
                      <a:cubicBezTo>
                        <a:pt x="-505" y="403816"/>
                        <a:pt x="-1294" y="498518"/>
                        <a:pt x="1073" y="594009"/>
                      </a:cubicBezTo>
                      <a:cubicBezTo>
                        <a:pt x="2651" y="608214"/>
                        <a:pt x="5019" y="623209"/>
                        <a:pt x="11333" y="637414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 w="78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607C9FFE-91EB-4722-AF09-596CF46E6ED6}"/>
                  </a:ext>
                </a:extLst>
              </p:cNvPr>
              <p:cNvSpPr/>
              <p:nvPr/>
            </p:nvSpPr>
            <p:spPr>
              <a:xfrm>
                <a:off x="3978897" y="136986"/>
                <a:ext cx="2343874" cy="1586258"/>
              </a:xfrm>
              <a:custGeom>
                <a:avLst/>
                <a:gdLst>
                  <a:gd name="connsiteX0" fmla="*/ 2344387 w 2343873"/>
                  <a:gd name="connsiteY0" fmla="*/ 1261446 h 1586257"/>
                  <a:gd name="connsiteX1" fmla="*/ 2126573 w 2343873"/>
                  <a:gd name="connsiteY1" fmla="*/ 744531 h 1586257"/>
                  <a:gd name="connsiteX2" fmla="*/ 1357908 w 2343873"/>
                  <a:gd name="connsiteY2" fmla="*/ 282070 h 1586257"/>
                  <a:gd name="connsiteX3" fmla="*/ 724984 w 2343873"/>
                  <a:gd name="connsiteY3" fmla="*/ 32688 h 1586257"/>
                  <a:gd name="connsiteX4" fmla="*/ 630282 w 2343873"/>
                  <a:gd name="connsiteY4" fmla="*/ 53207 h 1586257"/>
                  <a:gd name="connsiteX5" fmla="*/ 634228 w 2343873"/>
                  <a:gd name="connsiteY5" fmla="*/ 7435 h 1586257"/>
                  <a:gd name="connsiteX6" fmla="*/ 198598 w 2343873"/>
                  <a:gd name="connsiteY6" fmla="*/ 387821 h 1586257"/>
                  <a:gd name="connsiteX7" fmla="*/ 514 w 2343873"/>
                  <a:gd name="connsiteY7" fmla="*/ 1474526 h 1586257"/>
                  <a:gd name="connsiteX8" fmla="*/ 3670 w 2343873"/>
                  <a:gd name="connsiteY8" fmla="*/ 1571595 h 1586257"/>
                  <a:gd name="connsiteX9" fmla="*/ 986203 w 2343873"/>
                  <a:gd name="connsiteY9" fmla="*/ 1457953 h 1586257"/>
                  <a:gd name="connsiteX10" fmla="*/ 1060386 w 2343873"/>
                  <a:gd name="connsiteY10" fmla="*/ 1536871 h 1586257"/>
                  <a:gd name="connsiteX11" fmla="*/ 1089586 w 2343873"/>
                  <a:gd name="connsiteY11" fmla="*/ 1571595 h 1586257"/>
                  <a:gd name="connsiteX12" fmla="*/ 1118786 w 2343873"/>
                  <a:gd name="connsiteY12" fmla="*/ 1592903 h 1586257"/>
                  <a:gd name="connsiteX13" fmla="*/ 1130624 w 2343873"/>
                  <a:gd name="connsiteY13" fmla="*/ 1547920 h 1586257"/>
                  <a:gd name="connsiteX14" fmla="*/ 1155088 w 2343873"/>
                  <a:gd name="connsiteY14" fmla="*/ 1440591 h 1586257"/>
                  <a:gd name="connsiteX15" fmla="*/ 1155088 w 2343873"/>
                  <a:gd name="connsiteY15" fmla="*/ 1388505 h 1586257"/>
                  <a:gd name="connsiteX16" fmla="*/ 1181921 w 2343873"/>
                  <a:gd name="connsiteY16" fmla="*/ 1324581 h 1586257"/>
                  <a:gd name="connsiteX17" fmla="*/ 1249001 w 2343873"/>
                  <a:gd name="connsiteY17" fmla="*/ 1367986 h 1586257"/>
                  <a:gd name="connsiteX18" fmla="*/ 1300298 w 2343873"/>
                  <a:gd name="connsiteY18" fmla="*/ 1447694 h 1586257"/>
                  <a:gd name="connsiteX19" fmla="*/ 2344387 w 2343873"/>
                  <a:gd name="connsiteY19" fmla="*/ 1261446 h 1586257"/>
                  <a:gd name="connsiteX20" fmla="*/ 208858 w 2343873"/>
                  <a:gd name="connsiteY20" fmla="*/ 356253 h 1586257"/>
                  <a:gd name="connsiteX21" fmla="*/ 199388 w 2343873"/>
                  <a:gd name="connsiteY21" fmla="*/ 383086 h 1586257"/>
                  <a:gd name="connsiteX22" fmla="*/ 199388 w 2343873"/>
                  <a:gd name="connsiteY22" fmla="*/ 382297 h 1586257"/>
                  <a:gd name="connsiteX23" fmla="*/ 208858 w 2343873"/>
                  <a:gd name="connsiteY23" fmla="*/ 356253 h 15862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43873" h="1586257">
                    <a:moveTo>
                      <a:pt x="2344387" y="1261446"/>
                    </a:moveTo>
                    <a:cubicBezTo>
                      <a:pt x="2353068" y="1257500"/>
                      <a:pt x="2264680" y="917363"/>
                      <a:pt x="2126573" y="744531"/>
                    </a:cubicBezTo>
                    <a:cubicBezTo>
                      <a:pt x="1959266" y="534609"/>
                      <a:pt x="1514956" y="357043"/>
                      <a:pt x="1357908" y="282070"/>
                    </a:cubicBezTo>
                    <a:cubicBezTo>
                      <a:pt x="1144829" y="179476"/>
                      <a:pt x="949112" y="99769"/>
                      <a:pt x="724984" y="32688"/>
                    </a:cubicBezTo>
                    <a:cubicBezTo>
                      <a:pt x="687892" y="21640"/>
                      <a:pt x="656325" y="26375"/>
                      <a:pt x="630282" y="53207"/>
                    </a:cubicBezTo>
                    <a:cubicBezTo>
                      <a:pt x="633438" y="38213"/>
                      <a:pt x="635017" y="22429"/>
                      <a:pt x="634228" y="7435"/>
                    </a:cubicBezTo>
                    <a:cubicBezTo>
                      <a:pt x="438510" y="-47808"/>
                      <a:pt x="232533" y="217357"/>
                      <a:pt x="198598" y="387821"/>
                    </a:cubicBezTo>
                    <a:cubicBezTo>
                      <a:pt x="159929" y="749267"/>
                      <a:pt x="-10535" y="1118604"/>
                      <a:pt x="514" y="1474526"/>
                    </a:cubicBezTo>
                    <a:cubicBezTo>
                      <a:pt x="1303" y="1487942"/>
                      <a:pt x="-276" y="1578698"/>
                      <a:pt x="3670" y="1571595"/>
                    </a:cubicBezTo>
                    <a:cubicBezTo>
                      <a:pt x="205701" y="1223566"/>
                      <a:pt x="701308" y="1263814"/>
                      <a:pt x="986203" y="1457953"/>
                    </a:cubicBezTo>
                    <a:cubicBezTo>
                      <a:pt x="1016981" y="1478472"/>
                      <a:pt x="1039868" y="1506882"/>
                      <a:pt x="1060386" y="1536871"/>
                    </a:cubicBezTo>
                    <a:cubicBezTo>
                      <a:pt x="1069067" y="1549498"/>
                      <a:pt x="1080116" y="1560547"/>
                      <a:pt x="1089586" y="1571595"/>
                    </a:cubicBezTo>
                    <a:cubicBezTo>
                      <a:pt x="1095110" y="1577909"/>
                      <a:pt x="1107737" y="1595271"/>
                      <a:pt x="1118786" y="1592903"/>
                    </a:cubicBezTo>
                    <a:cubicBezTo>
                      <a:pt x="1129834" y="1590536"/>
                      <a:pt x="1129834" y="1556601"/>
                      <a:pt x="1130624" y="1547920"/>
                    </a:cubicBezTo>
                    <a:cubicBezTo>
                      <a:pt x="1135359" y="1498201"/>
                      <a:pt x="1145618" y="1488731"/>
                      <a:pt x="1155088" y="1440591"/>
                    </a:cubicBezTo>
                    <a:cubicBezTo>
                      <a:pt x="1156667" y="1431910"/>
                      <a:pt x="1147986" y="1412969"/>
                      <a:pt x="1155088" y="1388505"/>
                    </a:cubicBezTo>
                    <a:cubicBezTo>
                      <a:pt x="1168504" y="1344311"/>
                      <a:pt x="1159824" y="1324581"/>
                      <a:pt x="1181921" y="1324581"/>
                    </a:cubicBezTo>
                    <a:cubicBezTo>
                      <a:pt x="1200072" y="1324581"/>
                      <a:pt x="1229272" y="1332473"/>
                      <a:pt x="1249001" y="1367986"/>
                    </a:cubicBezTo>
                    <a:cubicBezTo>
                      <a:pt x="1262417" y="1386137"/>
                      <a:pt x="1279779" y="1441380"/>
                      <a:pt x="1300298" y="1447694"/>
                    </a:cubicBezTo>
                    <a:cubicBezTo>
                      <a:pt x="1579669" y="1530558"/>
                      <a:pt x="2076854" y="1380613"/>
                      <a:pt x="2344387" y="1261446"/>
                    </a:cubicBezTo>
                    <a:close/>
                    <a:moveTo>
                      <a:pt x="208858" y="356253"/>
                    </a:moveTo>
                    <a:cubicBezTo>
                      <a:pt x="204123" y="364934"/>
                      <a:pt x="201755" y="373615"/>
                      <a:pt x="199388" y="383086"/>
                    </a:cubicBezTo>
                    <a:cubicBezTo>
                      <a:pt x="199388" y="383086"/>
                      <a:pt x="199388" y="382297"/>
                      <a:pt x="199388" y="382297"/>
                    </a:cubicBezTo>
                    <a:cubicBezTo>
                      <a:pt x="197809" y="371248"/>
                      <a:pt x="202544" y="364145"/>
                      <a:pt x="208858" y="35625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86" name="Graphic 390">
                <a:extLst>
                  <a:ext uri="{FF2B5EF4-FFF2-40B4-BE49-F238E27FC236}">
                    <a16:creationId xmlns:a16="http://schemas.microsoft.com/office/drawing/2014/main" id="{5AA5B86E-6169-45F0-9C24-8AB2687428F9}"/>
                  </a:ext>
                </a:extLst>
              </p:cNvPr>
              <p:cNvGrpSpPr/>
              <p:nvPr/>
            </p:nvGrpSpPr>
            <p:grpSpPr>
              <a:xfrm>
                <a:off x="3204507" y="2447184"/>
                <a:ext cx="4474668" cy="4166886"/>
                <a:chOff x="3204507" y="2447184"/>
                <a:chExt cx="4474668" cy="4166886"/>
              </a:xfrm>
              <a:solidFill>
                <a:srgbClr val="FEFEFE"/>
              </a:solidFill>
            </p:grpSpPr>
            <p:sp>
              <p:nvSpPr>
                <p:cNvPr id="92" name="Freeform: Shape 91">
                  <a:extLst>
                    <a:ext uri="{FF2B5EF4-FFF2-40B4-BE49-F238E27FC236}">
                      <a16:creationId xmlns:a16="http://schemas.microsoft.com/office/drawing/2014/main" id="{264379B9-A6D0-4C1D-AD5F-3D8AD5E035D9}"/>
                    </a:ext>
                  </a:extLst>
                </p:cNvPr>
                <p:cNvSpPr/>
                <p:nvPr/>
              </p:nvSpPr>
              <p:spPr>
                <a:xfrm>
                  <a:off x="3204507" y="3174195"/>
                  <a:ext cx="4474668" cy="3432946"/>
                </a:xfrm>
                <a:custGeom>
                  <a:avLst/>
                  <a:gdLst>
                    <a:gd name="connsiteX0" fmla="*/ 4471438 w 4474667"/>
                    <a:gd name="connsiteY0" fmla="*/ 3182674 h 3432945"/>
                    <a:gd name="connsiteX1" fmla="*/ 4129721 w 4474667"/>
                    <a:gd name="connsiteY1" fmla="*/ 2930925 h 3432945"/>
                    <a:gd name="connsiteX2" fmla="*/ 3464440 w 4474667"/>
                    <a:gd name="connsiteY2" fmla="*/ 2481091 h 3432945"/>
                    <a:gd name="connsiteX3" fmla="*/ 2986195 w 4474667"/>
                    <a:gd name="connsiteY3" fmla="*/ 2103861 h 3432945"/>
                    <a:gd name="connsiteX4" fmla="*/ 2594760 w 4474667"/>
                    <a:gd name="connsiteY4" fmla="*/ 1425953 h 3432945"/>
                    <a:gd name="connsiteX5" fmla="*/ 2504004 w 4474667"/>
                    <a:gd name="connsiteY5" fmla="*/ 594154 h 3432945"/>
                    <a:gd name="connsiteX6" fmla="*/ 2509529 w 4474667"/>
                    <a:gd name="connsiteY6" fmla="*/ 346351 h 3432945"/>
                    <a:gd name="connsiteX7" fmla="*/ 2481907 w 4474667"/>
                    <a:gd name="connsiteY7" fmla="*/ 119066 h 3432945"/>
                    <a:gd name="connsiteX8" fmla="*/ 2270406 w 4474667"/>
                    <a:gd name="connsiteY8" fmla="*/ 98547 h 3432945"/>
                    <a:gd name="connsiteX9" fmla="*/ 2087316 w 4474667"/>
                    <a:gd name="connsiteY9" fmla="*/ 3845 h 3432945"/>
                    <a:gd name="connsiteX10" fmla="*/ 1857663 w 4474667"/>
                    <a:gd name="connsiteY10" fmla="*/ 70926 h 3432945"/>
                    <a:gd name="connsiteX11" fmla="*/ 1740075 w 4474667"/>
                    <a:gd name="connsiteY11" fmla="*/ 62245 h 3432945"/>
                    <a:gd name="connsiteX12" fmla="*/ 1601968 w 4474667"/>
                    <a:gd name="connsiteY12" fmla="*/ 83553 h 3432945"/>
                    <a:gd name="connsiteX13" fmla="*/ 1598811 w 4474667"/>
                    <a:gd name="connsiteY13" fmla="*/ 416588 h 3432945"/>
                    <a:gd name="connsiteX14" fmla="*/ 1623276 w 4474667"/>
                    <a:gd name="connsiteY14" fmla="*/ 701483 h 3432945"/>
                    <a:gd name="connsiteX15" fmla="*/ 1694302 w 4474667"/>
                    <a:gd name="connsiteY15" fmla="*/ 1046356 h 3432945"/>
                    <a:gd name="connsiteX16" fmla="*/ 1728237 w 4474667"/>
                    <a:gd name="connsiteY16" fmla="*/ 1298106 h 3432945"/>
                    <a:gd name="connsiteX17" fmla="*/ 1949998 w 4474667"/>
                    <a:gd name="connsiteY17" fmla="*/ 1884468 h 3432945"/>
                    <a:gd name="connsiteX18" fmla="*/ 2237260 w 4474667"/>
                    <a:gd name="connsiteY18" fmla="*/ 2238022 h 3432945"/>
                    <a:gd name="connsiteX19" fmla="*/ 2144137 w 4474667"/>
                    <a:gd name="connsiteY19" fmla="*/ 2181991 h 3432945"/>
                    <a:gd name="connsiteX20" fmla="*/ 2046278 w 4474667"/>
                    <a:gd name="connsiteY20" fmla="*/ 2087289 h 3432945"/>
                    <a:gd name="connsiteX21" fmla="*/ 1870290 w 4474667"/>
                    <a:gd name="connsiteY21" fmla="*/ 1872631 h 3432945"/>
                    <a:gd name="connsiteX22" fmla="*/ 1581449 w 4474667"/>
                    <a:gd name="connsiteY22" fmla="*/ 1273641 h 3432945"/>
                    <a:gd name="connsiteX23" fmla="*/ 1519893 w 4474667"/>
                    <a:gd name="connsiteY23" fmla="*/ 935870 h 3432945"/>
                    <a:gd name="connsiteX24" fmla="*/ 1438607 w 4474667"/>
                    <a:gd name="connsiteY24" fmla="*/ 725159 h 3432945"/>
                    <a:gd name="connsiteX25" fmla="*/ 1146609 w 4474667"/>
                    <a:gd name="connsiteY25" fmla="*/ 468674 h 3432945"/>
                    <a:gd name="connsiteX26" fmla="*/ 594181 w 4474667"/>
                    <a:gd name="connsiteY26" fmla="*/ 212979 h 3432945"/>
                    <a:gd name="connsiteX27" fmla="*/ 22813 w 4474667"/>
                    <a:gd name="connsiteY27" fmla="*/ 771720 h 3432945"/>
                    <a:gd name="connsiteX28" fmla="*/ 28337 w 4474667"/>
                    <a:gd name="connsiteY28" fmla="*/ 1408591 h 3432945"/>
                    <a:gd name="connsiteX29" fmla="*/ 207481 w 4474667"/>
                    <a:gd name="connsiteY29" fmla="*/ 1929452 h 3432945"/>
                    <a:gd name="connsiteX30" fmla="*/ 429242 w 4474667"/>
                    <a:gd name="connsiteY30" fmla="*/ 2249071 h 3432945"/>
                    <a:gd name="connsiteX31" fmla="*/ 602073 w 4474667"/>
                    <a:gd name="connsiteY31" fmla="*/ 2418745 h 3432945"/>
                    <a:gd name="connsiteX32" fmla="*/ 805682 w 4474667"/>
                    <a:gd name="connsiteY32" fmla="*/ 2403751 h 3432945"/>
                    <a:gd name="connsiteX33" fmla="*/ 1042437 w 4474667"/>
                    <a:gd name="connsiteY33" fmla="*/ 2341406 h 3432945"/>
                    <a:gd name="connsiteX34" fmla="*/ 1458337 w 4474667"/>
                    <a:gd name="connsiteY34" fmla="*/ 2283795 h 3432945"/>
                    <a:gd name="connsiteX35" fmla="*/ 1814258 w 4474667"/>
                    <a:gd name="connsiteY35" fmla="*/ 2334303 h 3432945"/>
                    <a:gd name="connsiteX36" fmla="*/ 2046278 w 4474667"/>
                    <a:gd name="connsiteY36" fmla="*/ 2444788 h 3432945"/>
                    <a:gd name="connsiteX37" fmla="*/ 1769275 w 4474667"/>
                    <a:gd name="connsiteY37" fmla="*/ 2385600 h 3432945"/>
                    <a:gd name="connsiteX38" fmla="*/ 1119777 w 4474667"/>
                    <a:gd name="connsiteY38" fmla="*/ 2480302 h 3432945"/>
                    <a:gd name="connsiteX39" fmla="*/ 1359689 w 4474667"/>
                    <a:gd name="connsiteY39" fmla="*/ 2816493 h 3432945"/>
                    <a:gd name="connsiteX40" fmla="*/ 1635114 w 4474667"/>
                    <a:gd name="connsiteY40" fmla="*/ 2973541 h 3432945"/>
                    <a:gd name="connsiteX41" fmla="*/ 2477961 w 4474667"/>
                    <a:gd name="connsiteY41" fmla="*/ 3305787 h 3432945"/>
                    <a:gd name="connsiteX42" fmla="*/ 3429716 w 4474667"/>
                    <a:gd name="connsiteY42" fmla="*/ 3436002 h 3432945"/>
                    <a:gd name="connsiteX43" fmla="*/ 4355428 w 4474667"/>
                    <a:gd name="connsiteY43" fmla="*/ 3297895 h 3432945"/>
                    <a:gd name="connsiteX44" fmla="*/ 4473805 w 4474667"/>
                    <a:gd name="connsiteY44" fmla="*/ 3230814 h 3432945"/>
                    <a:gd name="connsiteX45" fmla="*/ 4471438 w 4474667"/>
                    <a:gd name="connsiteY45" fmla="*/ 3182674 h 3432945"/>
                    <a:gd name="connsiteX46" fmla="*/ 1623276 w 4474667"/>
                    <a:gd name="connsiteY46" fmla="*/ 2177255 h 3432945"/>
                    <a:gd name="connsiteX47" fmla="*/ 1622487 w 4474667"/>
                    <a:gd name="connsiteY47" fmla="*/ 2175677 h 3432945"/>
                    <a:gd name="connsiteX48" fmla="*/ 1623276 w 4474667"/>
                    <a:gd name="connsiteY48" fmla="*/ 2175677 h 3432945"/>
                    <a:gd name="connsiteX49" fmla="*/ 1623276 w 4474667"/>
                    <a:gd name="connsiteY49" fmla="*/ 2175677 h 3432945"/>
                    <a:gd name="connsiteX50" fmla="*/ 1623276 w 4474667"/>
                    <a:gd name="connsiteY50" fmla="*/ 2177255 h 3432945"/>
                    <a:gd name="connsiteX51" fmla="*/ 1760594 w 4474667"/>
                    <a:gd name="connsiteY51" fmla="*/ 1968122 h 3432945"/>
                    <a:gd name="connsiteX52" fmla="*/ 1760594 w 4474667"/>
                    <a:gd name="connsiteY52" fmla="*/ 1968122 h 3432945"/>
                    <a:gd name="connsiteX53" fmla="*/ 1760594 w 4474667"/>
                    <a:gd name="connsiteY53" fmla="*/ 1968122 h 3432945"/>
                    <a:gd name="connsiteX54" fmla="*/ 1760594 w 4474667"/>
                    <a:gd name="connsiteY54" fmla="*/ 1968122 h 34329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</a:cxnLst>
                  <a:rect l="l" t="t" r="r" b="b"/>
                  <a:pathLst>
                    <a:path w="4474667" h="3432945">
                      <a:moveTo>
                        <a:pt x="4471438" y="3182674"/>
                      </a:moveTo>
                      <a:cubicBezTo>
                        <a:pt x="4406725" y="3069032"/>
                        <a:pt x="4239418" y="2994060"/>
                        <a:pt x="4129721" y="2930925"/>
                      </a:cubicBezTo>
                      <a:cubicBezTo>
                        <a:pt x="3897701" y="2796764"/>
                        <a:pt x="3678309" y="2642084"/>
                        <a:pt x="3464440" y="2481091"/>
                      </a:cubicBezTo>
                      <a:cubicBezTo>
                        <a:pt x="3304236" y="2360346"/>
                        <a:pt x="3128248" y="2245914"/>
                        <a:pt x="2986195" y="2103861"/>
                      </a:cubicBezTo>
                      <a:cubicBezTo>
                        <a:pt x="2799159" y="1916825"/>
                        <a:pt x="2670522" y="1677702"/>
                        <a:pt x="2594760" y="1425953"/>
                      </a:cubicBezTo>
                      <a:cubicBezTo>
                        <a:pt x="2511896" y="1152107"/>
                        <a:pt x="2505583" y="877471"/>
                        <a:pt x="2504004" y="594154"/>
                      </a:cubicBezTo>
                      <a:cubicBezTo>
                        <a:pt x="2504004" y="511290"/>
                        <a:pt x="2506372" y="429215"/>
                        <a:pt x="2509529" y="346351"/>
                      </a:cubicBezTo>
                      <a:cubicBezTo>
                        <a:pt x="2510318" y="314783"/>
                        <a:pt x="2560825" y="100915"/>
                        <a:pt x="2481907" y="119066"/>
                      </a:cubicBezTo>
                      <a:cubicBezTo>
                        <a:pt x="2409302" y="135639"/>
                        <a:pt x="2337486" y="132482"/>
                        <a:pt x="2270406" y="98547"/>
                      </a:cubicBezTo>
                      <a:cubicBezTo>
                        <a:pt x="2217531" y="72504"/>
                        <a:pt x="2148083" y="-19830"/>
                        <a:pt x="2087316" y="3845"/>
                      </a:cubicBezTo>
                      <a:cubicBezTo>
                        <a:pt x="2013132" y="32256"/>
                        <a:pt x="1937371" y="62245"/>
                        <a:pt x="1857663" y="70926"/>
                      </a:cubicBezTo>
                      <a:cubicBezTo>
                        <a:pt x="1818993" y="75661"/>
                        <a:pt x="1777167" y="75661"/>
                        <a:pt x="1740075" y="62245"/>
                      </a:cubicBezTo>
                      <a:cubicBezTo>
                        <a:pt x="1677729" y="40148"/>
                        <a:pt x="1618541" y="-11938"/>
                        <a:pt x="1601968" y="83553"/>
                      </a:cubicBezTo>
                      <a:cubicBezTo>
                        <a:pt x="1582238" y="195617"/>
                        <a:pt x="1598811" y="304524"/>
                        <a:pt x="1598811" y="416588"/>
                      </a:cubicBezTo>
                      <a:cubicBezTo>
                        <a:pt x="1598811" y="512079"/>
                        <a:pt x="1605914" y="607570"/>
                        <a:pt x="1623276" y="701483"/>
                      </a:cubicBezTo>
                      <a:cubicBezTo>
                        <a:pt x="1644584" y="817493"/>
                        <a:pt x="1676940" y="929557"/>
                        <a:pt x="1694302" y="1046356"/>
                      </a:cubicBezTo>
                      <a:cubicBezTo>
                        <a:pt x="1710086" y="1130010"/>
                        <a:pt x="1715610" y="1214452"/>
                        <a:pt x="1728237" y="1298106"/>
                      </a:cubicBezTo>
                      <a:cubicBezTo>
                        <a:pt x="1759805" y="1509606"/>
                        <a:pt x="1840301" y="1701378"/>
                        <a:pt x="1949998" y="1884468"/>
                      </a:cubicBezTo>
                      <a:cubicBezTo>
                        <a:pt x="2027338" y="2013105"/>
                        <a:pt x="2139402" y="2123591"/>
                        <a:pt x="2237260" y="2238022"/>
                      </a:cubicBezTo>
                      <a:cubicBezTo>
                        <a:pt x="2212796" y="2209612"/>
                        <a:pt x="2174126" y="2202509"/>
                        <a:pt x="2144137" y="2181991"/>
                      </a:cubicBezTo>
                      <a:cubicBezTo>
                        <a:pt x="2107834" y="2156737"/>
                        <a:pt x="2076267" y="2118856"/>
                        <a:pt x="2046278" y="2087289"/>
                      </a:cubicBezTo>
                      <a:cubicBezTo>
                        <a:pt x="1982354" y="2020208"/>
                        <a:pt x="1923955" y="1948392"/>
                        <a:pt x="1870290" y="1872631"/>
                      </a:cubicBezTo>
                      <a:cubicBezTo>
                        <a:pt x="1747178" y="1698221"/>
                        <a:pt x="1630379" y="1482774"/>
                        <a:pt x="1581449" y="1273641"/>
                      </a:cubicBezTo>
                      <a:cubicBezTo>
                        <a:pt x="1555406" y="1161577"/>
                        <a:pt x="1552249" y="1046356"/>
                        <a:pt x="1519893" y="935870"/>
                      </a:cubicBezTo>
                      <a:cubicBezTo>
                        <a:pt x="1498585" y="864055"/>
                        <a:pt x="1474120" y="791450"/>
                        <a:pt x="1438607" y="725159"/>
                      </a:cubicBezTo>
                      <a:cubicBezTo>
                        <a:pt x="1375472" y="608359"/>
                        <a:pt x="1257095" y="534965"/>
                        <a:pt x="1146609" y="468674"/>
                      </a:cubicBezTo>
                      <a:cubicBezTo>
                        <a:pt x="973778" y="365291"/>
                        <a:pt x="785163" y="277692"/>
                        <a:pt x="594181" y="212979"/>
                      </a:cubicBezTo>
                      <a:cubicBezTo>
                        <a:pt x="254832" y="97758"/>
                        <a:pt x="65429" y="497874"/>
                        <a:pt x="22813" y="771720"/>
                      </a:cubicBezTo>
                      <a:cubicBezTo>
                        <a:pt x="-10333" y="982432"/>
                        <a:pt x="-6387" y="1198668"/>
                        <a:pt x="28337" y="1408591"/>
                      </a:cubicBezTo>
                      <a:cubicBezTo>
                        <a:pt x="58326" y="1590892"/>
                        <a:pt x="120671" y="1766880"/>
                        <a:pt x="207481" y="1929452"/>
                      </a:cubicBezTo>
                      <a:cubicBezTo>
                        <a:pt x="268249" y="2043883"/>
                        <a:pt x="343221" y="2151212"/>
                        <a:pt x="429242" y="2249071"/>
                      </a:cubicBezTo>
                      <a:cubicBezTo>
                        <a:pt x="481328" y="2309049"/>
                        <a:pt x="531047" y="2379286"/>
                        <a:pt x="602073" y="2418745"/>
                      </a:cubicBezTo>
                      <a:cubicBezTo>
                        <a:pt x="671521" y="2457415"/>
                        <a:pt x="737812" y="2432162"/>
                        <a:pt x="805682" y="2403751"/>
                      </a:cubicBezTo>
                      <a:cubicBezTo>
                        <a:pt x="879076" y="2372973"/>
                        <a:pt x="963519" y="2358767"/>
                        <a:pt x="1042437" y="2341406"/>
                      </a:cubicBezTo>
                      <a:cubicBezTo>
                        <a:pt x="1178966" y="2311416"/>
                        <a:pt x="1318651" y="2292476"/>
                        <a:pt x="1458337" y="2283795"/>
                      </a:cubicBezTo>
                      <a:cubicBezTo>
                        <a:pt x="1578292" y="2276692"/>
                        <a:pt x="1696670" y="2305892"/>
                        <a:pt x="1814258" y="2334303"/>
                      </a:cubicBezTo>
                      <a:cubicBezTo>
                        <a:pt x="1855296" y="2343773"/>
                        <a:pt x="2057326" y="2390335"/>
                        <a:pt x="2046278" y="2444788"/>
                      </a:cubicBezTo>
                      <a:cubicBezTo>
                        <a:pt x="1953154" y="2458205"/>
                        <a:pt x="1857663" y="2409275"/>
                        <a:pt x="1769275" y="2385600"/>
                      </a:cubicBezTo>
                      <a:cubicBezTo>
                        <a:pt x="1572768" y="2332724"/>
                        <a:pt x="1267354" y="2301157"/>
                        <a:pt x="1119777" y="2480302"/>
                      </a:cubicBezTo>
                      <a:cubicBezTo>
                        <a:pt x="1004556" y="2586841"/>
                        <a:pt x="1290241" y="2767564"/>
                        <a:pt x="1359689" y="2816493"/>
                      </a:cubicBezTo>
                      <a:cubicBezTo>
                        <a:pt x="1447288" y="2877261"/>
                        <a:pt x="1539622" y="2926190"/>
                        <a:pt x="1635114" y="2973541"/>
                      </a:cubicBezTo>
                      <a:cubicBezTo>
                        <a:pt x="1902647" y="3104545"/>
                        <a:pt x="2185174" y="3242652"/>
                        <a:pt x="2477961" y="3305787"/>
                      </a:cubicBezTo>
                      <a:cubicBezTo>
                        <a:pt x="2791267" y="3373657"/>
                        <a:pt x="3109308" y="3417062"/>
                        <a:pt x="3429716" y="3436002"/>
                      </a:cubicBezTo>
                      <a:cubicBezTo>
                        <a:pt x="3739865" y="3454154"/>
                        <a:pt x="4067376" y="3419429"/>
                        <a:pt x="4355428" y="3297895"/>
                      </a:cubicBezTo>
                      <a:cubicBezTo>
                        <a:pt x="4393308" y="3282111"/>
                        <a:pt x="4442238" y="3260804"/>
                        <a:pt x="4473805" y="3230814"/>
                      </a:cubicBezTo>
                      <a:cubicBezTo>
                        <a:pt x="4483275" y="3218188"/>
                        <a:pt x="4482486" y="3201615"/>
                        <a:pt x="4471438" y="3182674"/>
                      </a:cubicBezTo>
                      <a:close/>
                      <a:moveTo>
                        <a:pt x="1623276" y="2177255"/>
                      </a:moveTo>
                      <a:cubicBezTo>
                        <a:pt x="1623276" y="2176466"/>
                        <a:pt x="1623276" y="2176466"/>
                        <a:pt x="1622487" y="2175677"/>
                      </a:cubicBezTo>
                      <a:cubicBezTo>
                        <a:pt x="1622487" y="2175677"/>
                        <a:pt x="1622487" y="2175677"/>
                        <a:pt x="1623276" y="2175677"/>
                      </a:cubicBezTo>
                      <a:cubicBezTo>
                        <a:pt x="1623276" y="2175677"/>
                        <a:pt x="1623276" y="2175677"/>
                        <a:pt x="1623276" y="2175677"/>
                      </a:cubicBezTo>
                      <a:cubicBezTo>
                        <a:pt x="1623276" y="2176466"/>
                        <a:pt x="1623276" y="2177255"/>
                        <a:pt x="1623276" y="2177255"/>
                      </a:cubicBezTo>
                      <a:close/>
                      <a:moveTo>
                        <a:pt x="1760594" y="1968122"/>
                      </a:moveTo>
                      <a:cubicBezTo>
                        <a:pt x="1760594" y="1967333"/>
                        <a:pt x="1760594" y="1967333"/>
                        <a:pt x="1760594" y="1968122"/>
                      </a:cubicBezTo>
                      <a:cubicBezTo>
                        <a:pt x="1760594" y="1967333"/>
                        <a:pt x="1760594" y="1968122"/>
                        <a:pt x="1760594" y="1968122"/>
                      </a:cubicBezTo>
                      <a:cubicBezTo>
                        <a:pt x="1760594" y="1968122"/>
                        <a:pt x="1760594" y="1968122"/>
                        <a:pt x="1760594" y="1968122"/>
                      </a:cubicBezTo>
                      <a:close/>
                    </a:path>
                  </a:pathLst>
                </a:custGeom>
                <a:solidFill>
                  <a:schemeClr val="accent1">
                    <a:lumMod val="20000"/>
                    <a:lumOff val="80000"/>
                  </a:schemeClr>
                </a:solidFill>
                <a:ln w="78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3" name="Freeform: Shape 92">
                  <a:extLst>
                    <a:ext uri="{FF2B5EF4-FFF2-40B4-BE49-F238E27FC236}">
                      <a16:creationId xmlns:a16="http://schemas.microsoft.com/office/drawing/2014/main" id="{471363BB-3784-44A5-835D-B1E54BE876B8}"/>
                    </a:ext>
                  </a:extLst>
                </p:cNvPr>
                <p:cNvSpPr/>
                <p:nvPr/>
              </p:nvSpPr>
              <p:spPr>
                <a:xfrm>
                  <a:off x="3624278" y="3363914"/>
                  <a:ext cx="55243" cy="7892"/>
                </a:xfrm>
                <a:custGeom>
                  <a:avLst/>
                  <a:gdLst>
                    <a:gd name="connsiteX0" fmla="*/ 0 w 55242"/>
                    <a:gd name="connsiteY0" fmla="*/ 4319 h 0"/>
                    <a:gd name="connsiteX1" fmla="*/ 60767 w 55242"/>
                    <a:gd name="connsiteY1" fmla="*/ 4319 h 0"/>
                    <a:gd name="connsiteX2" fmla="*/ 0 w 55242"/>
                    <a:gd name="connsiteY2" fmla="*/ 4319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5242">
                      <a:moveTo>
                        <a:pt x="0" y="4319"/>
                      </a:moveTo>
                      <a:cubicBezTo>
                        <a:pt x="20519" y="4319"/>
                        <a:pt x="41037" y="4319"/>
                        <a:pt x="60767" y="4319"/>
                      </a:cubicBezTo>
                      <a:cubicBezTo>
                        <a:pt x="41037" y="1162"/>
                        <a:pt x="20519" y="-3573"/>
                        <a:pt x="0" y="4319"/>
                      </a:cubicBezTo>
                      <a:close/>
                    </a:path>
                  </a:pathLst>
                </a:custGeom>
                <a:solidFill>
                  <a:srgbClr val="FEFEFE"/>
                </a:solidFill>
                <a:ln w="78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4" name="Freeform: Shape 93">
                  <a:extLst>
                    <a:ext uri="{FF2B5EF4-FFF2-40B4-BE49-F238E27FC236}">
                      <a16:creationId xmlns:a16="http://schemas.microsoft.com/office/drawing/2014/main" id="{DAE83B5D-DFA2-4CAA-93DE-96CB90E449A3}"/>
                    </a:ext>
                  </a:extLst>
                </p:cNvPr>
                <p:cNvSpPr/>
                <p:nvPr/>
              </p:nvSpPr>
              <p:spPr>
                <a:xfrm>
                  <a:off x="4896302" y="2447184"/>
                  <a:ext cx="970695" cy="733940"/>
                </a:xfrm>
                <a:custGeom>
                  <a:avLst/>
                  <a:gdLst>
                    <a:gd name="connsiteX0" fmla="*/ 23815 w 970695"/>
                    <a:gd name="connsiteY0" fmla="*/ 612479 h 733940"/>
                    <a:gd name="connsiteX1" fmla="*/ 366320 w 970695"/>
                    <a:gd name="connsiteY1" fmla="*/ 648781 h 733940"/>
                    <a:gd name="connsiteX2" fmla="*/ 419196 w 970695"/>
                    <a:gd name="connsiteY2" fmla="*/ 667722 h 733940"/>
                    <a:gd name="connsiteX3" fmla="*/ 434190 w 970695"/>
                    <a:gd name="connsiteY3" fmla="*/ 673246 h 733940"/>
                    <a:gd name="connsiteX4" fmla="*/ 552568 w 970695"/>
                    <a:gd name="connsiteY4" fmla="*/ 704813 h 733940"/>
                    <a:gd name="connsiteX5" fmla="*/ 815366 w 970695"/>
                    <a:gd name="connsiteY5" fmla="*/ 697710 h 733940"/>
                    <a:gd name="connsiteX6" fmla="*/ 824836 w 970695"/>
                    <a:gd name="connsiteY6" fmla="*/ 689819 h 733940"/>
                    <a:gd name="connsiteX7" fmla="*/ 937689 w 970695"/>
                    <a:gd name="connsiteY7" fmla="*/ 518566 h 733940"/>
                    <a:gd name="connsiteX8" fmla="*/ 960575 w 970695"/>
                    <a:gd name="connsiteY8" fmla="*/ 288914 h 733940"/>
                    <a:gd name="connsiteX9" fmla="*/ 262937 w 970695"/>
                    <a:gd name="connsiteY9" fmla="*/ 41110 h 733940"/>
                    <a:gd name="connsiteX10" fmla="*/ 31707 w 970695"/>
                    <a:gd name="connsiteY10" fmla="*/ 394664 h 733940"/>
                    <a:gd name="connsiteX11" fmla="*/ 23815 w 970695"/>
                    <a:gd name="connsiteY11" fmla="*/ 612479 h 733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70695" h="733940">
                      <a:moveTo>
                        <a:pt x="23815" y="612479"/>
                      </a:moveTo>
                      <a:cubicBezTo>
                        <a:pt x="105890" y="704813"/>
                        <a:pt x="262148" y="689029"/>
                        <a:pt x="366320" y="648781"/>
                      </a:cubicBezTo>
                      <a:cubicBezTo>
                        <a:pt x="397099" y="636943"/>
                        <a:pt x="402623" y="638522"/>
                        <a:pt x="419196" y="667722"/>
                      </a:cubicBezTo>
                      <a:cubicBezTo>
                        <a:pt x="423142" y="674824"/>
                        <a:pt x="425509" y="677981"/>
                        <a:pt x="434190" y="673246"/>
                      </a:cubicBezTo>
                      <a:cubicBezTo>
                        <a:pt x="487855" y="644046"/>
                        <a:pt x="506795" y="681138"/>
                        <a:pt x="552568" y="704813"/>
                      </a:cubicBezTo>
                      <a:cubicBezTo>
                        <a:pt x="640956" y="751375"/>
                        <a:pt x="728555" y="739537"/>
                        <a:pt x="815366" y="697710"/>
                      </a:cubicBezTo>
                      <a:cubicBezTo>
                        <a:pt x="818522" y="695343"/>
                        <a:pt x="821679" y="692186"/>
                        <a:pt x="824836" y="689819"/>
                      </a:cubicBezTo>
                      <a:cubicBezTo>
                        <a:pt x="890338" y="664565"/>
                        <a:pt x="919538" y="580122"/>
                        <a:pt x="937689" y="518566"/>
                      </a:cubicBezTo>
                      <a:cubicBezTo>
                        <a:pt x="955051" y="460166"/>
                        <a:pt x="994510" y="342578"/>
                        <a:pt x="960575" y="288914"/>
                      </a:cubicBezTo>
                      <a:cubicBezTo>
                        <a:pt x="822468" y="71888"/>
                        <a:pt x="509163" y="-75689"/>
                        <a:pt x="262937" y="41110"/>
                      </a:cubicBezTo>
                      <a:cubicBezTo>
                        <a:pt x="108258" y="114504"/>
                        <a:pt x="105890" y="263660"/>
                        <a:pt x="31707" y="394664"/>
                      </a:cubicBezTo>
                      <a:cubicBezTo>
                        <a:pt x="3296" y="444383"/>
                        <a:pt x="-18801" y="564339"/>
                        <a:pt x="23815" y="612479"/>
                      </a:cubicBezTo>
                      <a:close/>
                    </a:path>
                  </a:pathLst>
                </a:custGeom>
                <a:solidFill>
                  <a:schemeClr val="accent1">
                    <a:lumMod val="20000"/>
                    <a:lumOff val="80000"/>
                  </a:schemeClr>
                </a:solidFill>
                <a:ln w="78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A72EF2D9-28D4-422A-9DF8-3A8F96B06601}"/>
                  </a:ext>
                </a:extLst>
              </p:cNvPr>
              <p:cNvSpPr/>
              <p:nvPr/>
            </p:nvSpPr>
            <p:spPr>
              <a:xfrm>
                <a:off x="4890917" y="1225097"/>
                <a:ext cx="2233388" cy="1523123"/>
              </a:xfrm>
              <a:custGeom>
                <a:avLst/>
                <a:gdLst>
                  <a:gd name="connsiteX0" fmla="*/ 2161573 w 2233387"/>
                  <a:gd name="connsiteY0" fmla="*/ 432187 h 1523123"/>
                  <a:gd name="connsiteX1" fmla="*/ 2238123 w 2233387"/>
                  <a:gd name="connsiteY1" fmla="*/ 384047 h 1523123"/>
                  <a:gd name="connsiteX2" fmla="*/ 1894828 w 2233387"/>
                  <a:gd name="connsiteY2" fmla="*/ 2872 h 1523123"/>
                  <a:gd name="connsiteX3" fmla="*/ 1885358 w 2233387"/>
                  <a:gd name="connsiteY3" fmla="*/ 1293 h 1523123"/>
                  <a:gd name="connsiteX4" fmla="*/ 982533 w 2233387"/>
                  <a:gd name="connsiteY4" fmla="*/ 319334 h 1523123"/>
                  <a:gd name="connsiteX5" fmla="*/ 377230 w 2233387"/>
                  <a:gd name="connsiteY5" fmla="*/ 346166 h 1523123"/>
                  <a:gd name="connsiteX6" fmla="*/ 363024 w 2233387"/>
                  <a:gd name="connsiteY6" fmla="*/ 344588 h 1523123"/>
                  <a:gd name="connsiteX7" fmla="*/ 245436 w 2233387"/>
                  <a:gd name="connsiteY7" fmla="*/ 354058 h 1523123"/>
                  <a:gd name="connsiteX8" fmla="*/ 194928 w 2233387"/>
                  <a:gd name="connsiteY8" fmla="*/ 794422 h 1523123"/>
                  <a:gd name="connsiteX9" fmla="*/ 0 w 2233387"/>
                  <a:gd name="connsiteY9" fmla="*/ 1357899 h 1523123"/>
                  <a:gd name="connsiteX10" fmla="*/ 535855 w 2233387"/>
                  <a:gd name="connsiteY10" fmla="*/ 1114041 h 1523123"/>
                  <a:gd name="connsiteX11" fmla="*/ 1040143 w 2233387"/>
                  <a:gd name="connsiteY11" fmla="*/ 1525995 h 1523123"/>
                  <a:gd name="connsiteX12" fmla="*/ 1234282 w 2233387"/>
                  <a:gd name="connsiteY12" fmla="*/ 1158235 h 1523123"/>
                  <a:gd name="connsiteX13" fmla="*/ 1512864 w 2233387"/>
                  <a:gd name="connsiteY13" fmla="*/ 829935 h 1523123"/>
                  <a:gd name="connsiteX14" fmla="*/ 2161573 w 2233387"/>
                  <a:gd name="connsiteY14" fmla="*/ 432187 h 1523123"/>
                  <a:gd name="connsiteX15" fmla="*/ 2152102 w 2233387"/>
                  <a:gd name="connsiteY15" fmla="*/ 406144 h 1523123"/>
                  <a:gd name="connsiteX16" fmla="*/ 2147367 w 2233387"/>
                  <a:gd name="connsiteY16" fmla="*/ 404566 h 1523123"/>
                  <a:gd name="connsiteX17" fmla="*/ 2152102 w 2233387"/>
                  <a:gd name="connsiteY17" fmla="*/ 406144 h 15231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233387" h="1523123">
                    <a:moveTo>
                      <a:pt x="2161573" y="432187"/>
                    </a:moveTo>
                    <a:cubicBezTo>
                      <a:pt x="2187615" y="419560"/>
                      <a:pt x="2212080" y="395885"/>
                      <a:pt x="2238123" y="384047"/>
                    </a:cubicBezTo>
                    <a:cubicBezTo>
                      <a:pt x="2166307" y="240416"/>
                      <a:pt x="1985584" y="129141"/>
                      <a:pt x="1894828" y="2872"/>
                    </a:cubicBezTo>
                    <a:cubicBezTo>
                      <a:pt x="1891672" y="-1074"/>
                      <a:pt x="1888515" y="-285"/>
                      <a:pt x="1885358" y="1293"/>
                    </a:cubicBezTo>
                    <a:cubicBezTo>
                      <a:pt x="1736992" y="66795"/>
                      <a:pt x="1167202" y="273561"/>
                      <a:pt x="982533" y="319334"/>
                    </a:cubicBezTo>
                    <a:cubicBezTo>
                      <a:pt x="853896" y="350901"/>
                      <a:pt x="419056" y="409301"/>
                      <a:pt x="377230" y="346166"/>
                    </a:cubicBezTo>
                    <a:cubicBezTo>
                      <a:pt x="375651" y="343799"/>
                      <a:pt x="364603" y="342220"/>
                      <a:pt x="363024" y="344588"/>
                    </a:cubicBezTo>
                    <a:cubicBezTo>
                      <a:pt x="348030" y="354058"/>
                      <a:pt x="261220" y="350112"/>
                      <a:pt x="245436" y="354058"/>
                    </a:cubicBezTo>
                    <a:cubicBezTo>
                      <a:pt x="183090" y="602651"/>
                      <a:pt x="180723" y="695774"/>
                      <a:pt x="194928" y="794422"/>
                    </a:cubicBezTo>
                    <a:cubicBezTo>
                      <a:pt x="223339" y="996453"/>
                      <a:pt x="76551" y="1114041"/>
                      <a:pt x="0" y="1357899"/>
                    </a:cubicBezTo>
                    <a:cubicBezTo>
                      <a:pt x="202031" y="1132193"/>
                      <a:pt x="445888" y="1106149"/>
                      <a:pt x="535855" y="1114041"/>
                    </a:cubicBezTo>
                    <a:cubicBezTo>
                      <a:pt x="752091" y="1132982"/>
                      <a:pt x="988057" y="1301867"/>
                      <a:pt x="1040143" y="1525995"/>
                    </a:cubicBezTo>
                    <a:cubicBezTo>
                      <a:pt x="1085916" y="1346850"/>
                      <a:pt x="1190088" y="1222159"/>
                      <a:pt x="1234282" y="1158235"/>
                    </a:cubicBezTo>
                    <a:cubicBezTo>
                      <a:pt x="1315568" y="1039069"/>
                      <a:pt x="1408692" y="929372"/>
                      <a:pt x="1512864" y="829935"/>
                    </a:cubicBezTo>
                    <a:cubicBezTo>
                      <a:pt x="1699111" y="652369"/>
                      <a:pt x="1929552" y="541094"/>
                      <a:pt x="2161573" y="432187"/>
                    </a:cubicBezTo>
                    <a:close/>
                    <a:moveTo>
                      <a:pt x="2152102" y="406144"/>
                    </a:moveTo>
                    <a:cubicBezTo>
                      <a:pt x="2150524" y="406144"/>
                      <a:pt x="2148946" y="405355"/>
                      <a:pt x="2147367" y="404566"/>
                    </a:cubicBezTo>
                    <a:cubicBezTo>
                      <a:pt x="2148946" y="404566"/>
                      <a:pt x="2150524" y="405355"/>
                      <a:pt x="2152102" y="406144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  <a:lumOff val="25000"/>
                </a:schemeClr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4C921EF6-5D35-4F31-983D-BD90D440C3E6}"/>
                  </a:ext>
                </a:extLst>
              </p:cNvPr>
              <p:cNvSpPr/>
              <p:nvPr/>
            </p:nvSpPr>
            <p:spPr>
              <a:xfrm>
                <a:off x="4093930" y="1553679"/>
                <a:ext cx="986479" cy="1720419"/>
              </a:xfrm>
              <a:custGeom>
                <a:avLst/>
                <a:gdLst>
                  <a:gd name="connsiteX0" fmla="*/ 994283 w 986478"/>
                  <a:gd name="connsiteY0" fmla="*/ 509245 h 1720418"/>
                  <a:gd name="connsiteX1" fmla="*/ 878273 w 986478"/>
                  <a:gd name="connsiteY1" fmla="*/ 147010 h 1720418"/>
                  <a:gd name="connsiteX2" fmla="*/ 744112 w 986478"/>
                  <a:gd name="connsiteY2" fmla="*/ 73616 h 1720418"/>
                  <a:gd name="connsiteX3" fmla="*/ 398450 w 986478"/>
                  <a:gd name="connsiteY3" fmla="*/ 222 h 1720418"/>
                  <a:gd name="connsiteX4" fmla="*/ 102506 w 986478"/>
                  <a:gd name="connsiteY4" fmla="*/ 124913 h 1720418"/>
                  <a:gd name="connsiteX5" fmla="*/ 10172 w 986478"/>
                  <a:gd name="connsiteY5" fmla="*/ 255918 h 1720418"/>
                  <a:gd name="connsiteX6" fmla="*/ 1491 w 986478"/>
                  <a:gd name="connsiteY6" fmla="*/ 441376 h 1720418"/>
                  <a:gd name="connsiteX7" fmla="*/ 35425 w 986478"/>
                  <a:gd name="connsiteY7" fmla="*/ 700228 h 1720418"/>
                  <a:gd name="connsiteX8" fmla="*/ 105663 w 986478"/>
                  <a:gd name="connsiteY8" fmla="*/ 951188 h 1720418"/>
                  <a:gd name="connsiteX9" fmla="*/ 217727 w 986478"/>
                  <a:gd name="connsiteY9" fmla="*/ 1258969 h 1720418"/>
                  <a:gd name="connsiteX10" fmla="*/ 381877 w 986478"/>
                  <a:gd name="connsiteY10" fmla="*/ 1554123 h 1720418"/>
                  <a:gd name="connsiteX11" fmla="*/ 474211 w 986478"/>
                  <a:gd name="connsiteY11" fmla="*/ 1663031 h 1720418"/>
                  <a:gd name="connsiteX12" fmla="*/ 531032 w 986478"/>
                  <a:gd name="connsiteY12" fmla="*/ 1708803 h 1720418"/>
                  <a:gd name="connsiteX13" fmla="*/ 577594 w 986478"/>
                  <a:gd name="connsiteY13" fmla="*/ 1701701 h 1720418"/>
                  <a:gd name="connsiteX14" fmla="*/ 841970 w 986478"/>
                  <a:gd name="connsiteY14" fmla="*/ 913307 h 1720418"/>
                  <a:gd name="connsiteX15" fmla="*/ 920889 w 986478"/>
                  <a:gd name="connsiteY15" fmla="*/ 752314 h 1720418"/>
                  <a:gd name="connsiteX16" fmla="*/ 963505 w 986478"/>
                  <a:gd name="connsiteY16" fmla="*/ 668660 h 1720418"/>
                  <a:gd name="connsiteX17" fmla="*/ 994283 w 986478"/>
                  <a:gd name="connsiteY17" fmla="*/ 509245 h 17204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986478" h="1720418">
                    <a:moveTo>
                      <a:pt x="994283" y="509245"/>
                    </a:moveTo>
                    <a:cubicBezTo>
                      <a:pt x="995861" y="371927"/>
                      <a:pt x="954824" y="205410"/>
                      <a:pt x="878273" y="147010"/>
                    </a:cubicBezTo>
                    <a:cubicBezTo>
                      <a:pt x="837235" y="115443"/>
                      <a:pt x="791463" y="93346"/>
                      <a:pt x="744112" y="73616"/>
                    </a:cubicBezTo>
                    <a:cubicBezTo>
                      <a:pt x="633626" y="27844"/>
                      <a:pt x="519984" y="-2935"/>
                      <a:pt x="398450" y="222"/>
                    </a:cubicBezTo>
                    <a:cubicBezTo>
                      <a:pt x="288753" y="2590"/>
                      <a:pt x="182213" y="49941"/>
                      <a:pt x="102506" y="124913"/>
                    </a:cubicBezTo>
                    <a:cubicBezTo>
                      <a:pt x="64625" y="160426"/>
                      <a:pt x="22798" y="203042"/>
                      <a:pt x="10172" y="255918"/>
                    </a:cubicBezTo>
                    <a:cubicBezTo>
                      <a:pt x="-3245" y="314317"/>
                      <a:pt x="-88" y="382187"/>
                      <a:pt x="1491" y="441376"/>
                    </a:cubicBezTo>
                    <a:cubicBezTo>
                      <a:pt x="3858" y="528186"/>
                      <a:pt x="15696" y="614996"/>
                      <a:pt x="35425" y="700228"/>
                    </a:cubicBezTo>
                    <a:cubicBezTo>
                      <a:pt x="55155" y="785459"/>
                      <a:pt x="85144" y="865956"/>
                      <a:pt x="105663" y="951188"/>
                    </a:cubicBezTo>
                    <a:cubicBezTo>
                      <a:pt x="130916" y="1057727"/>
                      <a:pt x="164851" y="1162689"/>
                      <a:pt x="217727" y="1258969"/>
                    </a:cubicBezTo>
                    <a:cubicBezTo>
                      <a:pt x="271391" y="1356828"/>
                      <a:pt x="317953" y="1461000"/>
                      <a:pt x="381877" y="1554123"/>
                    </a:cubicBezTo>
                    <a:cubicBezTo>
                      <a:pt x="408709" y="1593583"/>
                      <a:pt x="439487" y="1630674"/>
                      <a:pt x="474211" y="1663031"/>
                    </a:cubicBezTo>
                    <a:cubicBezTo>
                      <a:pt x="492362" y="1679604"/>
                      <a:pt x="511303" y="1694598"/>
                      <a:pt x="531032" y="1708803"/>
                    </a:cubicBezTo>
                    <a:cubicBezTo>
                      <a:pt x="553129" y="1723798"/>
                      <a:pt x="568913" y="1734847"/>
                      <a:pt x="577594" y="1701701"/>
                    </a:cubicBezTo>
                    <a:cubicBezTo>
                      <a:pt x="644675" y="1431800"/>
                      <a:pt x="744901" y="1161110"/>
                      <a:pt x="841970" y="913307"/>
                    </a:cubicBezTo>
                    <a:cubicBezTo>
                      <a:pt x="864068" y="858064"/>
                      <a:pt x="894057" y="805978"/>
                      <a:pt x="920889" y="752314"/>
                    </a:cubicBezTo>
                    <a:cubicBezTo>
                      <a:pt x="935094" y="723903"/>
                      <a:pt x="949299" y="696282"/>
                      <a:pt x="963505" y="668660"/>
                    </a:cubicBezTo>
                    <a:cubicBezTo>
                      <a:pt x="983234" y="630779"/>
                      <a:pt x="993494" y="573169"/>
                      <a:pt x="994283" y="509245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AF3E62D8-2FE9-45FC-A5FD-843A3108C170}"/>
                  </a:ext>
                </a:extLst>
              </p:cNvPr>
              <p:cNvSpPr/>
              <p:nvPr/>
            </p:nvSpPr>
            <p:spPr>
              <a:xfrm>
                <a:off x="7702521" y="2814976"/>
                <a:ext cx="323565" cy="189404"/>
              </a:xfrm>
              <a:custGeom>
                <a:avLst/>
                <a:gdLst>
                  <a:gd name="connsiteX0" fmla="*/ 317506 w 323565"/>
                  <a:gd name="connsiteY0" fmla="*/ 165768 h 189403"/>
                  <a:gd name="connsiteX1" fmla="*/ 304090 w 323565"/>
                  <a:gd name="connsiteY1" fmla="*/ 126309 h 189403"/>
                  <a:gd name="connsiteX2" fmla="*/ 196762 w 323565"/>
                  <a:gd name="connsiteY2" fmla="*/ 33185 h 189403"/>
                  <a:gd name="connsiteX3" fmla="*/ 50763 w 323565"/>
                  <a:gd name="connsiteY3" fmla="*/ 828 h 189403"/>
                  <a:gd name="connsiteX4" fmla="*/ 27876 w 323565"/>
                  <a:gd name="connsiteY4" fmla="*/ 3985 h 189403"/>
                  <a:gd name="connsiteX5" fmla="*/ 27087 w 323565"/>
                  <a:gd name="connsiteY5" fmla="*/ 3985 h 189403"/>
                  <a:gd name="connsiteX6" fmla="*/ 1044 w 323565"/>
                  <a:gd name="connsiteY6" fmla="*/ 71066 h 189403"/>
                  <a:gd name="connsiteX7" fmla="*/ 35768 w 323565"/>
                  <a:gd name="connsiteY7" fmla="*/ 120784 h 189403"/>
                  <a:gd name="connsiteX8" fmla="*/ 89433 w 323565"/>
                  <a:gd name="connsiteY8" fmla="*/ 142092 h 189403"/>
                  <a:gd name="connsiteX9" fmla="*/ 328555 w 323565"/>
                  <a:gd name="connsiteY9" fmla="*/ 191811 h 189403"/>
                  <a:gd name="connsiteX10" fmla="*/ 317506 w 323565"/>
                  <a:gd name="connsiteY10" fmla="*/ 165768 h 1894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3565" h="189403">
                    <a:moveTo>
                      <a:pt x="317506" y="165768"/>
                    </a:moveTo>
                    <a:cubicBezTo>
                      <a:pt x="311982" y="149195"/>
                      <a:pt x="305669" y="130254"/>
                      <a:pt x="304090" y="126309"/>
                    </a:cubicBezTo>
                    <a:cubicBezTo>
                      <a:pt x="282783" y="86849"/>
                      <a:pt x="244113" y="40287"/>
                      <a:pt x="196762" y="33185"/>
                    </a:cubicBezTo>
                    <a:cubicBezTo>
                      <a:pt x="147043" y="25293"/>
                      <a:pt x="100481" y="6353"/>
                      <a:pt x="50763" y="828"/>
                    </a:cubicBezTo>
                    <a:cubicBezTo>
                      <a:pt x="42082" y="39"/>
                      <a:pt x="34979" y="-1539"/>
                      <a:pt x="27876" y="3985"/>
                    </a:cubicBezTo>
                    <a:cubicBezTo>
                      <a:pt x="27876" y="3985"/>
                      <a:pt x="27087" y="3985"/>
                      <a:pt x="27087" y="3985"/>
                    </a:cubicBezTo>
                    <a:cubicBezTo>
                      <a:pt x="8147" y="22136"/>
                      <a:pt x="-3691" y="43444"/>
                      <a:pt x="1044" y="71066"/>
                    </a:cubicBezTo>
                    <a:cubicBezTo>
                      <a:pt x="-1323" y="75012"/>
                      <a:pt x="27876" y="116049"/>
                      <a:pt x="35768" y="120784"/>
                    </a:cubicBezTo>
                    <a:cubicBezTo>
                      <a:pt x="53130" y="129465"/>
                      <a:pt x="69703" y="138935"/>
                      <a:pt x="89433" y="142092"/>
                    </a:cubicBezTo>
                    <a:cubicBezTo>
                      <a:pt x="169929" y="154719"/>
                      <a:pt x="248847" y="175238"/>
                      <a:pt x="328555" y="191811"/>
                    </a:cubicBezTo>
                    <a:cubicBezTo>
                      <a:pt x="326977" y="191021"/>
                      <a:pt x="322242" y="179184"/>
                      <a:pt x="317506" y="16576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4988D6A3-A646-4848-A9F7-E82E2D984D4B}"/>
                  </a:ext>
                </a:extLst>
              </p:cNvPr>
              <p:cNvSpPr/>
              <p:nvPr/>
            </p:nvSpPr>
            <p:spPr>
              <a:xfrm>
                <a:off x="7712246" y="2826268"/>
                <a:ext cx="94702" cy="102594"/>
              </a:xfrm>
              <a:custGeom>
                <a:avLst/>
                <a:gdLst>
                  <a:gd name="connsiteX0" fmla="*/ 0 w 94701"/>
                  <a:gd name="connsiteY0" fmla="*/ 51093 h 102593"/>
                  <a:gd name="connsiteX1" fmla="*/ 70237 w 94701"/>
                  <a:gd name="connsiteY1" fmla="*/ 12423 h 102593"/>
                  <a:gd name="connsiteX2" fmla="*/ 78918 w 94701"/>
                  <a:gd name="connsiteY2" fmla="*/ 21104 h 102593"/>
                  <a:gd name="connsiteX3" fmla="*/ 94702 w 94701"/>
                  <a:gd name="connsiteY3" fmla="*/ 62141 h 102593"/>
                  <a:gd name="connsiteX4" fmla="*/ 80497 w 94701"/>
                  <a:gd name="connsiteY4" fmla="*/ 103179 h 102593"/>
                  <a:gd name="connsiteX5" fmla="*/ 26832 w 94701"/>
                  <a:gd name="connsiteY5" fmla="*/ 93709 h 102593"/>
                  <a:gd name="connsiteX6" fmla="*/ 0 w 94701"/>
                  <a:gd name="connsiteY6" fmla="*/ 51093 h 102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4701" h="102593">
                    <a:moveTo>
                      <a:pt x="0" y="51093"/>
                    </a:moveTo>
                    <a:cubicBezTo>
                      <a:pt x="4735" y="-993"/>
                      <a:pt x="26832" y="-12042"/>
                      <a:pt x="70237" y="12423"/>
                    </a:cubicBezTo>
                    <a:cubicBezTo>
                      <a:pt x="73394" y="15580"/>
                      <a:pt x="76551" y="17947"/>
                      <a:pt x="78918" y="21104"/>
                    </a:cubicBezTo>
                    <a:cubicBezTo>
                      <a:pt x="86021" y="34520"/>
                      <a:pt x="91546" y="47936"/>
                      <a:pt x="94702" y="62141"/>
                    </a:cubicBezTo>
                    <a:cubicBezTo>
                      <a:pt x="97859" y="78714"/>
                      <a:pt x="100226" y="94498"/>
                      <a:pt x="80497" y="103179"/>
                    </a:cubicBezTo>
                    <a:cubicBezTo>
                      <a:pt x="59978" y="112649"/>
                      <a:pt x="37881" y="109492"/>
                      <a:pt x="26832" y="93709"/>
                    </a:cubicBezTo>
                    <a:cubicBezTo>
                      <a:pt x="17362" y="80293"/>
                      <a:pt x="9470" y="65298"/>
                      <a:pt x="0" y="51093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ABDEDA1D-420C-4815-A703-F64E62637E14}"/>
                  </a:ext>
                </a:extLst>
              </p:cNvPr>
              <p:cNvSpPr/>
              <p:nvPr/>
            </p:nvSpPr>
            <p:spPr>
              <a:xfrm>
                <a:off x="7745546" y="2853054"/>
                <a:ext cx="31567" cy="63135"/>
              </a:xfrm>
              <a:custGeom>
                <a:avLst/>
                <a:gdLst>
                  <a:gd name="connsiteX0" fmla="*/ 15630 w 31567"/>
                  <a:gd name="connsiteY0" fmla="*/ 60609 h 63134"/>
                  <a:gd name="connsiteX1" fmla="*/ 3003 w 31567"/>
                  <a:gd name="connsiteY1" fmla="*/ 46404 h 63134"/>
                  <a:gd name="connsiteX2" fmla="*/ 635 w 31567"/>
                  <a:gd name="connsiteY2" fmla="*/ 14047 h 63134"/>
                  <a:gd name="connsiteX3" fmla="*/ 23522 w 31567"/>
                  <a:gd name="connsiteY3" fmla="*/ 4577 h 63134"/>
                  <a:gd name="connsiteX4" fmla="*/ 28257 w 31567"/>
                  <a:gd name="connsiteY4" fmla="*/ 62188 h 63134"/>
                  <a:gd name="connsiteX5" fmla="*/ 15630 w 31567"/>
                  <a:gd name="connsiteY5" fmla="*/ 60609 h 63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567" h="63134">
                    <a:moveTo>
                      <a:pt x="15630" y="60609"/>
                    </a:moveTo>
                    <a:cubicBezTo>
                      <a:pt x="10105" y="57452"/>
                      <a:pt x="5371" y="52718"/>
                      <a:pt x="3003" y="46404"/>
                    </a:cubicBezTo>
                    <a:cubicBezTo>
                      <a:pt x="635" y="35355"/>
                      <a:pt x="-943" y="24307"/>
                      <a:pt x="635" y="14047"/>
                    </a:cubicBezTo>
                    <a:cubicBezTo>
                      <a:pt x="2214" y="-158"/>
                      <a:pt x="11684" y="-4104"/>
                      <a:pt x="23522" y="4577"/>
                    </a:cubicBezTo>
                    <a:cubicBezTo>
                      <a:pt x="40884" y="17204"/>
                      <a:pt x="44040" y="47982"/>
                      <a:pt x="28257" y="62188"/>
                    </a:cubicBezTo>
                    <a:cubicBezTo>
                      <a:pt x="24311" y="65344"/>
                      <a:pt x="19576" y="62188"/>
                      <a:pt x="15630" y="60609"/>
                    </a:cubicBezTo>
                    <a:close/>
                  </a:path>
                </a:pathLst>
              </a:custGeom>
              <a:solidFill>
                <a:srgbClr val="393939"/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24C67FAD-03D8-4865-B2BA-08212BAAB484}"/>
                </a:ext>
              </a:extLst>
            </p:cNvPr>
            <p:cNvSpPr txBox="1"/>
            <p:nvPr/>
          </p:nvSpPr>
          <p:spPr>
            <a:xfrm>
              <a:off x="902095" y="4310128"/>
              <a:ext cx="1277157" cy="276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Right Atrium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BE31142C-5592-40E3-A83A-3784804366C6}"/>
                </a:ext>
              </a:extLst>
            </p:cNvPr>
            <p:cNvSpPr txBox="1"/>
            <p:nvPr/>
          </p:nvSpPr>
          <p:spPr>
            <a:xfrm>
              <a:off x="1286023" y="4817590"/>
              <a:ext cx="1020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Tricuspid</a:t>
              </a:r>
            </a:p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Valve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393FA49-B83C-4B4C-AD9D-30CA5DC136A7}"/>
                </a:ext>
              </a:extLst>
            </p:cNvPr>
            <p:cNvSpPr txBox="1"/>
            <p:nvPr/>
          </p:nvSpPr>
          <p:spPr>
            <a:xfrm>
              <a:off x="2264138" y="5522712"/>
              <a:ext cx="1277157" cy="276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Right Ventricle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895A9DA4-511C-400A-82E7-BBAF7B5B82BA}"/>
                </a:ext>
              </a:extLst>
            </p:cNvPr>
            <p:cNvSpPr txBox="1"/>
            <p:nvPr/>
          </p:nvSpPr>
          <p:spPr>
            <a:xfrm>
              <a:off x="3178280" y="4706426"/>
              <a:ext cx="12771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Left</a:t>
              </a:r>
            </a:p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Ventricle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B53EE253-E6B2-45C2-AE8E-25C6B67F3EFD}"/>
                </a:ext>
              </a:extLst>
            </p:cNvPr>
            <p:cNvSpPr txBox="1"/>
            <p:nvPr/>
          </p:nvSpPr>
          <p:spPr>
            <a:xfrm>
              <a:off x="2805401" y="3185891"/>
              <a:ext cx="9010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Left Atrium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E352176-1704-46C8-A498-07A067DEE39E}"/>
                </a:ext>
              </a:extLst>
            </p:cNvPr>
            <p:cNvSpPr txBox="1"/>
            <p:nvPr/>
          </p:nvSpPr>
          <p:spPr>
            <a:xfrm>
              <a:off x="2476204" y="4120632"/>
              <a:ext cx="1020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Aortic</a:t>
              </a:r>
            </a:p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Valve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51C091E7-1855-48E4-BA8A-C266F5D90668}"/>
                </a:ext>
              </a:extLst>
            </p:cNvPr>
            <p:cNvSpPr txBox="1"/>
            <p:nvPr/>
          </p:nvSpPr>
          <p:spPr>
            <a:xfrm>
              <a:off x="2853693" y="3773996"/>
              <a:ext cx="1020895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50" b="1" dirty="0">
                  <a:solidFill>
                    <a:schemeClr val="bg1"/>
                  </a:solidFill>
                  <a:cs typeface="Arial" pitchFamily="34" charset="0"/>
                </a:rPr>
                <a:t>Mitral</a:t>
              </a:r>
            </a:p>
            <a:p>
              <a:pPr algn="ctr"/>
              <a:r>
                <a:rPr lang="en-US" altLang="ko-KR" sz="1050" b="1" dirty="0">
                  <a:solidFill>
                    <a:schemeClr val="bg1"/>
                  </a:solidFill>
                  <a:cs typeface="Arial" pitchFamily="34" charset="0"/>
                </a:rPr>
                <a:t>Valve</a:t>
              </a:r>
              <a:endParaRPr lang="ko-KR" altLang="en-US" sz="105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0FBF5A7-BCBA-42C8-B1E8-B07EB4FC3E74}"/>
                </a:ext>
              </a:extLst>
            </p:cNvPr>
            <p:cNvSpPr txBox="1"/>
            <p:nvPr/>
          </p:nvSpPr>
          <p:spPr>
            <a:xfrm>
              <a:off x="1801079" y="3882507"/>
              <a:ext cx="1020895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50" b="1" dirty="0">
                  <a:cs typeface="Arial" pitchFamily="34" charset="0"/>
                </a:rPr>
                <a:t>Pulmonary</a:t>
              </a:r>
            </a:p>
            <a:p>
              <a:pPr algn="ctr"/>
              <a:r>
                <a:rPr lang="en-US" altLang="ko-KR" sz="1050" b="1" dirty="0">
                  <a:cs typeface="Arial" pitchFamily="34" charset="0"/>
                </a:rPr>
                <a:t>Valve</a:t>
              </a:r>
              <a:endParaRPr lang="ko-KR" altLang="en-US" sz="1050" b="1" dirty="0">
                <a:cs typeface="Arial" pitchFamily="34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369A57AD-B4B1-4472-BCD3-3CCCE9743C2C}"/>
                </a:ext>
              </a:extLst>
            </p:cNvPr>
            <p:cNvSpPr txBox="1"/>
            <p:nvPr/>
          </p:nvSpPr>
          <p:spPr>
            <a:xfrm>
              <a:off x="2176724" y="2877997"/>
              <a:ext cx="1020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Pulmonary</a:t>
              </a:r>
            </a:p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Artery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C61410C0-14B4-4D74-B3B8-772DB31FA0D1}"/>
                </a:ext>
              </a:extLst>
            </p:cNvPr>
            <p:cNvSpPr txBox="1"/>
            <p:nvPr/>
          </p:nvSpPr>
          <p:spPr>
            <a:xfrm>
              <a:off x="4137998" y="3407954"/>
              <a:ext cx="10208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Coronary</a:t>
              </a:r>
            </a:p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Artery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FA83B678-0512-4D5D-8D6C-CDACDAD2C2EE}"/>
                </a:ext>
              </a:extLst>
            </p:cNvPr>
            <p:cNvSpPr txBox="1"/>
            <p:nvPr/>
          </p:nvSpPr>
          <p:spPr>
            <a:xfrm>
              <a:off x="1702095" y="2297134"/>
              <a:ext cx="10208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Aorta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5A9AC8D1-4960-414E-84E6-FCADD1153EEA}"/>
              </a:ext>
            </a:extLst>
          </p:cNvPr>
          <p:cNvGrpSpPr/>
          <p:nvPr/>
        </p:nvGrpSpPr>
        <p:grpSpPr>
          <a:xfrm>
            <a:off x="6068967" y="3398402"/>
            <a:ext cx="2411654" cy="926727"/>
            <a:chOff x="575693" y="4067337"/>
            <a:chExt cx="1625933" cy="1083940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AD86335E-65EC-467D-9B61-7225832FBB40}"/>
                </a:ext>
              </a:extLst>
            </p:cNvPr>
            <p:cNvSpPr txBox="1"/>
            <p:nvPr/>
          </p:nvSpPr>
          <p:spPr>
            <a:xfrm>
              <a:off x="578400" y="4395300"/>
              <a:ext cx="1623226" cy="7559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715B9994-F546-4622-9390-718C554CFF5A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23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1CD3042-F731-4A7D-874D-0D67C4512BB3}"/>
              </a:ext>
            </a:extLst>
          </p:cNvPr>
          <p:cNvGrpSpPr/>
          <p:nvPr/>
        </p:nvGrpSpPr>
        <p:grpSpPr>
          <a:xfrm>
            <a:off x="6068967" y="4469050"/>
            <a:ext cx="2411654" cy="926727"/>
            <a:chOff x="575693" y="4067337"/>
            <a:chExt cx="1625933" cy="1083940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5C18EBDB-E6A8-45FC-897C-0501F4C6481B}"/>
                </a:ext>
              </a:extLst>
            </p:cNvPr>
            <p:cNvSpPr txBox="1"/>
            <p:nvPr/>
          </p:nvSpPr>
          <p:spPr>
            <a:xfrm>
              <a:off x="578400" y="4395300"/>
              <a:ext cx="1623226" cy="7559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BBC808E0-7836-4DCF-A668-3621F0C88460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23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86607B08-C6B4-494C-9B36-F6385A0BDBDF}"/>
              </a:ext>
            </a:extLst>
          </p:cNvPr>
          <p:cNvGrpSpPr/>
          <p:nvPr/>
        </p:nvGrpSpPr>
        <p:grpSpPr>
          <a:xfrm>
            <a:off x="6068967" y="5539697"/>
            <a:ext cx="2411654" cy="926727"/>
            <a:chOff x="575693" y="4067337"/>
            <a:chExt cx="1625933" cy="1083940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6FDB0D75-8306-43D0-AF73-F276A394FC7C}"/>
                </a:ext>
              </a:extLst>
            </p:cNvPr>
            <p:cNvSpPr txBox="1"/>
            <p:nvPr/>
          </p:nvSpPr>
          <p:spPr>
            <a:xfrm>
              <a:off x="578400" y="4395300"/>
              <a:ext cx="1623226" cy="7559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5CD88107-5188-4B4C-A683-AA0C470246D1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23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776A76FC-9FE5-4657-BA3E-A84331197DFD}"/>
              </a:ext>
            </a:extLst>
          </p:cNvPr>
          <p:cNvGrpSpPr/>
          <p:nvPr/>
        </p:nvGrpSpPr>
        <p:grpSpPr>
          <a:xfrm>
            <a:off x="9046657" y="3407954"/>
            <a:ext cx="2411654" cy="926727"/>
            <a:chOff x="575693" y="4067337"/>
            <a:chExt cx="1625933" cy="1083940"/>
          </a:xfrm>
        </p:grpSpPr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DB53287-922A-41CF-9263-8192BE288016}"/>
                </a:ext>
              </a:extLst>
            </p:cNvPr>
            <p:cNvSpPr txBox="1"/>
            <p:nvPr/>
          </p:nvSpPr>
          <p:spPr>
            <a:xfrm>
              <a:off x="578400" y="4395300"/>
              <a:ext cx="1623226" cy="7559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A16ECE6-A608-4F0D-BEEB-57259F079E5A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23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B0DA58A8-89BA-400E-8728-C6E80C903A65}"/>
              </a:ext>
            </a:extLst>
          </p:cNvPr>
          <p:cNvGrpSpPr/>
          <p:nvPr/>
        </p:nvGrpSpPr>
        <p:grpSpPr>
          <a:xfrm>
            <a:off x="9046657" y="4478602"/>
            <a:ext cx="2411654" cy="926727"/>
            <a:chOff x="575693" y="4067337"/>
            <a:chExt cx="1625933" cy="1083940"/>
          </a:xfrm>
        </p:grpSpPr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BA863910-8E78-4F73-A0D4-8002A8F4723B}"/>
                </a:ext>
              </a:extLst>
            </p:cNvPr>
            <p:cNvSpPr txBox="1"/>
            <p:nvPr/>
          </p:nvSpPr>
          <p:spPr>
            <a:xfrm>
              <a:off x="578400" y="4395300"/>
              <a:ext cx="1623226" cy="7559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8FCD173-7F56-4509-A2E1-2746A885B6FF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23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55C20AFA-4366-43C7-861D-1B8A8594AC61}"/>
              </a:ext>
            </a:extLst>
          </p:cNvPr>
          <p:cNvGrpSpPr/>
          <p:nvPr/>
        </p:nvGrpSpPr>
        <p:grpSpPr>
          <a:xfrm>
            <a:off x="9046657" y="5549249"/>
            <a:ext cx="2411654" cy="926727"/>
            <a:chOff x="575693" y="4067337"/>
            <a:chExt cx="1625933" cy="1083940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F9BA1894-5DE6-423D-820E-BCB54300FE15}"/>
                </a:ext>
              </a:extLst>
            </p:cNvPr>
            <p:cNvSpPr txBox="1"/>
            <p:nvPr/>
          </p:nvSpPr>
          <p:spPr>
            <a:xfrm>
              <a:off x="578400" y="4395300"/>
              <a:ext cx="1623226" cy="7559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201FCEE-4338-46C0-932A-228F21F2CBDE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23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A86025E-676F-4136-B9B6-27AEDD4C6036}"/>
              </a:ext>
            </a:extLst>
          </p:cNvPr>
          <p:cNvGrpSpPr/>
          <p:nvPr/>
        </p:nvGrpSpPr>
        <p:grpSpPr>
          <a:xfrm>
            <a:off x="4990558" y="1538111"/>
            <a:ext cx="6725191" cy="1454668"/>
            <a:chOff x="919818" y="1776479"/>
            <a:chExt cx="4568470" cy="1454668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578B2A58-49D7-477E-B9CB-24057651457B}"/>
                </a:ext>
              </a:extLst>
            </p:cNvPr>
            <p:cNvSpPr txBox="1"/>
            <p:nvPr/>
          </p:nvSpPr>
          <p:spPr>
            <a:xfrm>
              <a:off x="919818" y="2030818"/>
              <a:ext cx="45684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5477F4A8-B578-4A6D-A941-40F8B9B2EE5D}"/>
                </a:ext>
              </a:extLst>
            </p:cNvPr>
            <p:cNvSpPr txBox="1"/>
            <p:nvPr/>
          </p:nvSpPr>
          <p:spPr>
            <a:xfrm>
              <a:off x="919818" y="1776479"/>
              <a:ext cx="45684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12721</TotalTime>
  <Words>193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88</cp:revision>
  <dcterms:created xsi:type="dcterms:W3CDTF">2018-02-18T19:39:47Z</dcterms:created>
  <dcterms:modified xsi:type="dcterms:W3CDTF">2020-09-10T08:15:49Z</dcterms:modified>
</cp:coreProperties>
</file>