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22" name="Group 1721">
            <a:extLst>
              <a:ext uri="{FF2B5EF4-FFF2-40B4-BE49-F238E27FC236}">
                <a16:creationId xmlns:a16="http://schemas.microsoft.com/office/drawing/2014/main" id="{9FD531B3-4DD1-4473-9395-C6EA5710D8EF}"/>
              </a:ext>
            </a:extLst>
          </p:cNvPr>
          <p:cNvGrpSpPr/>
          <p:nvPr/>
        </p:nvGrpSpPr>
        <p:grpSpPr>
          <a:xfrm>
            <a:off x="3385911" y="2752841"/>
            <a:ext cx="1225617" cy="2419117"/>
            <a:chOff x="3025302" y="2752841"/>
            <a:chExt cx="1225617" cy="2419117"/>
          </a:xfrm>
        </p:grpSpPr>
        <p:sp>
          <p:nvSpPr>
            <p:cNvPr id="1723" name="Diamond 1722">
              <a:extLst>
                <a:ext uri="{FF2B5EF4-FFF2-40B4-BE49-F238E27FC236}">
                  <a16:creationId xmlns:a16="http://schemas.microsoft.com/office/drawing/2014/main" id="{CF9976D8-44B1-4441-BF8C-71FCC0D5140D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4" name="Isosceles Triangle 1723">
              <a:extLst>
                <a:ext uri="{FF2B5EF4-FFF2-40B4-BE49-F238E27FC236}">
                  <a16:creationId xmlns:a16="http://schemas.microsoft.com/office/drawing/2014/main" id="{124F963E-D76B-4521-9DA9-59A6748D2270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5" name="Isosceles Triangle 1724">
              <a:extLst>
                <a:ext uri="{FF2B5EF4-FFF2-40B4-BE49-F238E27FC236}">
                  <a16:creationId xmlns:a16="http://schemas.microsoft.com/office/drawing/2014/main" id="{601D7DA1-A5FC-405F-B3F0-659A21280ADF}"/>
                </a:ext>
              </a:extLst>
            </p:cNvPr>
            <p:cNvSpPr/>
            <p:nvPr/>
          </p:nvSpPr>
          <p:spPr>
            <a:xfrm>
              <a:off x="3433795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6" name="Group 1725">
            <a:extLst>
              <a:ext uri="{FF2B5EF4-FFF2-40B4-BE49-F238E27FC236}">
                <a16:creationId xmlns:a16="http://schemas.microsoft.com/office/drawing/2014/main" id="{4553E55E-4B76-478E-8CF6-4F013E844701}"/>
              </a:ext>
            </a:extLst>
          </p:cNvPr>
          <p:cNvGrpSpPr/>
          <p:nvPr/>
        </p:nvGrpSpPr>
        <p:grpSpPr>
          <a:xfrm flipH="1">
            <a:off x="7580472" y="2752841"/>
            <a:ext cx="1225617" cy="2419117"/>
            <a:chOff x="3025302" y="2752841"/>
            <a:chExt cx="1225617" cy="2419117"/>
          </a:xfrm>
        </p:grpSpPr>
        <p:sp>
          <p:nvSpPr>
            <p:cNvPr id="1727" name="Diamond 1726">
              <a:extLst>
                <a:ext uri="{FF2B5EF4-FFF2-40B4-BE49-F238E27FC236}">
                  <a16:creationId xmlns:a16="http://schemas.microsoft.com/office/drawing/2014/main" id="{29994318-D038-4B7F-A66E-79183344C336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8" name="Isosceles Triangle 1727">
              <a:extLst>
                <a:ext uri="{FF2B5EF4-FFF2-40B4-BE49-F238E27FC236}">
                  <a16:creationId xmlns:a16="http://schemas.microsoft.com/office/drawing/2014/main" id="{4EA5AC9B-1214-44A3-9603-01A7D1EEB1D5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9" name="Isosceles Triangle 1728">
              <a:extLst>
                <a:ext uri="{FF2B5EF4-FFF2-40B4-BE49-F238E27FC236}">
                  <a16:creationId xmlns:a16="http://schemas.microsoft.com/office/drawing/2014/main" id="{EE9A6DAF-996E-467E-A645-7C79240BED6D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30" name="Freeform: Shape 1729">
            <a:extLst>
              <a:ext uri="{FF2B5EF4-FFF2-40B4-BE49-F238E27FC236}">
                <a16:creationId xmlns:a16="http://schemas.microsoft.com/office/drawing/2014/main" id="{6A27A654-ABA1-436E-958C-BCEE13E5F712}"/>
              </a:ext>
            </a:extLst>
          </p:cNvPr>
          <p:cNvSpPr/>
          <p:nvPr/>
        </p:nvSpPr>
        <p:spPr>
          <a:xfrm flipH="1">
            <a:off x="6376449" y="2182163"/>
            <a:ext cx="884889" cy="3593730"/>
          </a:xfrm>
          <a:custGeom>
            <a:avLst/>
            <a:gdLst>
              <a:gd name="connsiteX0" fmla="*/ 691219 w 704307"/>
              <a:gd name="connsiteY0" fmla="*/ 570908 h 2860348"/>
              <a:gd name="connsiteX1" fmla="*/ 701052 w 704307"/>
              <a:gd name="connsiteY1" fmla="*/ 534258 h 2860348"/>
              <a:gd name="connsiteX2" fmla="*/ 696582 w 704307"/>
              <a:gd name="connsiteY2" fmla="*/ 498799 h 2860348"/>
              <a:gd name="connsiteX3" fmla="*/ 697476 w 704307"/>
              <a:gd name="connsiteY3" fmla="*/ 450826 h 2860348"/>
              <a:gd name="connsiteX4" fmla="*/ 695093 w 704307"/>
              <a:gd name="connsiteY4" fmla="*/ 412984 h 2860348"/>
              <a:gd name="connsiteX5" fmla="*/ 698668 w 704307"/>
              <a:gd name="connsiteY5" fmla="*/ 386465 h 2860348"/>
              <a:gd name="connsiteX6" fmla="*/ 698370 w 704307"/>
              <a:gd name="connsiteY6" fmla="*/ 372461 h 2860348"/>
              <a:gd name="connsiteX7" fmla="*/ 695986 w 704307"/>
              <a:gd name="connsiteY7" fmla="*/ 335215 h 2860348"/>
              <a:gd name="connsiteX8" fmla="*/ 703436 w 704307"/>
              <a:gd name="connsiteY8" fmla="*/ 240759 h 2860348"/>
              <a:gd name="connsiteX9" fmla="*/ 664402 w 704307"/>
              <a:gd name="connsiteY9" fmla="*/ 121273 h 2860348"/>
              <a:gd name="connsiteX10" fmla="*/ 633413 w 704307"/>
              <a:gd name="connsiteY10" fmla="*/ 102203 h 2860348"/>
              <a:gd name="connsiteX11" fmla="*/ 622686 w 704307"/>
              <a:gd name="connsiteY11" fmla="*/ 81643 h 2860348"/>
              <a:gd name="connsiteX12" fmla="*/ 593783 w 704307"/>
              <a:gd name="connsiteY12" fmla="*/ 37544 h 2860348"/>
              <a:gd name="connsiteX13" fmla="*/ 566966 w 704307"/>
              <a:gd name="connsiteY13" fmla="*/ 17878 h 2860348"/>
              <a:gd name="connsiteX14" fmla="*/ 508862 w 704307"/>
              <a:gd name="connsiteY14" fmla="*/ 0 h 2860348"/>
              <a:gd name="connsiteX15" fmla="*/ 421855 w 704307"/>
              <a:gd name="connsiteY15" fmla="*/ 13111 h 2860348"/>
              <a:gd name="connsiteX16" fmla="*/ 343192 w 704307"/>
              <a:gd name="connsiteY16" fmla="*/ 111142 h 2860348"/>
              <a:gd name="connsiteX17" fmla="*/ 332763 w 704307"/>
              <a:gd name="connsiteY17" fmla="*/ 180271 h 2860348"/>
              <a:gd name="connsiteX18" fmla="*/ 319652 w 704307"/>
              <a:gd name="connsiteY18" fmla="*/ 218113 h 2860348"/>
              <a:gd name="connsiteX19" fmla="*/ 323228 w 704307"/>
              <a:gd name="connsiteY19" fmla="*/ 273237 h 2860348"/>
              <a:gd name="connsiteX20" fmla="*/ 338722 w 704307"/>
              <a:gd name="connsiteY20" fmla="*/ 331043 h 2860348"/>
              <a:gd name="connsiteX21" fmla="*/ 350045 w 704307"/>
              <a:gd name="connsiteY21" fmla="*/ 353689 h 2860348"/>
              <a:gd name="connsiteX22" fmla="*/ 360176 w 704307"/>
              <a:gd name="connsiteY22" fmla="*/ 367395 h 2860348"/>
              <a:gd name="connsiteX23" fmla="*/ 359282 w 704307"/>
              <a:gd name="connsiteY23" fmla="*/ 393914 h 2860348"/>
              <a:gd name="connsiteX24" fmla="*/ 345278 w 704307"/>
              <a:gd name="connsiteY24" fmla="*/ 465129 h 2860348"/>
              <a:gd name="connsiteX25" fmla="*/ 278533 w 704307"/>
              <a:gd name="connsiteY25" fmla="*/ 527404 h 2860348"/>
              <a:gd name="connsiteX26" fmla="*/ 197485 w 704307"/>
              <a:gd name="connsiteY26" fmla="*/ 616497 h 2860348"/>
              <a:gd name="connsiteX27" fmla="*/ 104519 w 704307"/>
              <a:gd name="connsiteY27" fmla="*/ 725553 h 2860348"/>
              <a:gd name="connsiteX28" fmla="*/ 32113 w 704307"/>
              <a:gd name="connsiteY28" fmla="*/ 777400 h 2860348"/>
              <a:gd name="connsiteX29" fmla="*/ 19598 w 704307"/>
              <a:gd name="connsiteY29" fmla="*/ 797066 h 2860348"/>
              <a:gd name="connsiteX30" fmla="*/ 7381 w 704307"/>
              <a:gd name="connsiteY30" fmla="*/ 826267 h 2860348"/>
              <a:gd name="connsiteX31" fmla="*/ 27047 w 704307"/>
              <a:gd name="connsiteY31" fmla="*/ 913869 h 2860348"/>
              <a:gd name="connsiteX32" fmla="*/ 124483 w 704307"/>
              <a:gd name="connsiteY32" fmla="*/ 922213 h 2860348"/>
              <a:gd name="connsiteX33" fmla="*/ 146532 w 704307"/>
              <a:gd name="connsiteY33" fmla="*/ 958565 h 2860348"/>
              <a:gd name="connsiteX34" fmla="*/ 95580 w 704307"/>
              <a:gd name="connsiteY34" fmla="*/ 1252362 h 2860348"/>
              <a:gd name="connsiteX35" fmla="*/ 19300 w 704307"/>
              <a:gd name="connsiteY35" fmla="*/ 1701996 h 2860348"/>
              <a:gd name="connsiteX36" fmla="*/ 42244 w 704307"/>
              <a:gd name="connsiteY36" fmla="*/ 1708849 h 2860348"/>
              <a:gd name="connsiteX37" fmla="*/ 70253 w 704307"/>
              <a:gd name="connsiteY37" fmla="*/ 1726429 h 2860348"/>
              <a:gd name="connsiteX38" fmla="*/ 94686 w 704307"/>
              <a:gd name="connsiteY38" fmla="*/ 1730005 h 2860348"/>
              <a:gd name="connsiteX39" fmla="*/ 117928 w 704307"/>
              <a:gd name="connsiteY39" fmla="*/ 1737454 h 2860348"/>
              <a:gd name="connsiteX40" fmla="*/ 197783 w 704307"/>
              <a:gd name="connsiteY40" fmla="*/ 1742222 h 2860348"/>
              <a:gd name="connsiteX41" fmla="*/ 223706 w 704307"/>
              <a:gd name="connsiteY41" fmla="*/ 1743712 h 2860348"/>
              <a:gd name="connsiteX42" fmla="*/ 231752 w 704307"/>
              <a:gd name="connsiteY42" fmla="*/ 1797644 h 2860348"/>
              <a:gd name="connsiteX43" fmla="*/ 246948 w 704307"/>
              <a:gd name="connsiteY43" fmla="*/ 1891504 h 2860348"/>
              <a:gd name="connsiteX44" fmla="*/ 264230 w 704307"/>
              <a:gd name="connsiteY44" fmla="*/ 1977021 h 2860348"/>
              <a:gd name="connsiteX45" fmla="*/ 278533 w 704307"/>
              <a:gd name="connsiteY45" fmla="*/ 2070285 h 2860348"/>
              <a:gd name="connsiteX46" fmla="*/ 224600 w 704307"/>
              <a:gd name="connsiteY46" fmla="*/ 2425762 h 2860348"/>
              <a:gd name="connsiteX47" fmla="*/ 173648 w 704307"/>
              <a:gd name="connsiteY47" fmla="*/ 2549419 h 2860348"/>
              <a:gd name="connsiteX48" fmla="*/ 143255 w 704307"/>
              <a:gd name="connsiteY48" fmla="*/ 2598881 h 2860348"/>
              <a:gd name="connsiteX49" fmla="*/ 94984 w 704307"/>
              <a:gd name="connsiteY49" fmla="*/ 2679631 h 2860348"/>
              <a:gd name="connsiteX50" fmla="*/ 29133 w 704307"/>
              <a:gd name="connsiteY50" fmla="*/ 2704362 h 2860348"/>
              <a:gd name="connsiteX51" fmla="*/ 13043 w 704307"/>
              <a:gd name="connsiteY51" fmla="*/ 2709726 h 2860348"/>
              <a:gd name="connsiteX52" fmla="*/ 8275 w 704307"/>
              <a:gd name="connsiteY52" fmla="*/ 2750547 h 2860348"/>
              <a:gd name="connsiteX53" fmla="*/ 44031 w 704307"/>
              <a:gd name="connsiteY53" fmla="*/ 2777364 h 2860348"/>
              <a:gd name="connsiteX54" fmla="*/ 152194 w 704307"/>
              <a:gd name="connsiteY54" fmla="*/ 2785410 h 2860348"/>
              <a:gd name="connsiteX55" fmla="*/ 175734 w 704307"/>
              <a:gd name="connsiteY55" fmla="*/ 2777663 h 2860348"/>
              <a:gd name="connsiteX56" fmla="*/ 185864 w 704307"/>
              <a:gd name="connsiteY56" fmla="*/ 2769319 h 2860348"/>
              <a:gd name="connsiteX57" fmla="*/ 254993 w 704307"/>
              <a:gd name="connsiteY57" fmla="*/ 2684696 h 2860348"/>
              <a:gd name="connsiteX58" fmla="*/ 294325 w 704307"/>
              <a:gd name="connsiteY58" fmla="*/ 2695423 h 2860348"/>
              <a:gd name="connsiteX59" fmla="*/ 298795 w 704307"/>
              <a:gd name="connsiteY59" fmla="*/ 2771703 h 2860348"/>
              <a:gd name="connsiteX60" fmla="*/ 316673 w 704307"/>
              <a:gd name="connsiteY60" fmla="*/ 2772001 h 2860348"/>
              <a:gd name="connsiteX61" fmla="*/ 325016 w 704307"/>
              <a:gd name="connsiteY61" fmla="*/ 2720750 h 2860348"/>
              <a:gd name="connsiteX62" fmla="*/ 358686 w 704307"/>
              <a:gd name="connsiteY62" fmla="*/ 2625996 h 2860348"/>
              <a:gd name="connsiteX63" fmla="*/ 358388 w 704307"/>
              <a:gd name="connsiteY63" fmla="*/ 2576236 h 2860348"/>
              <a:gd name="connsiteX64" fmla="*/ 338722 w 704307"/>
              <a:gd name="connsiteY64" fmla="*/ 2544353 h 2860348"/>
              <a:gd name="connsiteX65" fmla="*/ 326803 w 704307"/>
              <a:gd name="connsiteY65" fmla="*/ 2481780 h 2860348"/>
              <a:gd name="connsiteX66" fmla="*/ 426027 w 704307"/>
              <a:gd name="connsiteY66" fmla="*/ 2227613 h 2860348"/>
              <a:gd name="connsiteX67" fmla="*/ 439734 w 704307"/>
              <a:gd name="connsiteY67" fmla="*/ 2132263 h 2860348"/>
              <a:gd name="connsiteX68" fmla="*/ 444203 w 704307"/>
              <a:gd name="connsiteY68" fmla="*/ 2069391 h 2860348"/>
              <a:gd name="connsiteX69" fmla="*/ 450162 w 704307"/>
              <a:gd name="connsiteY69" fmla="*/ 2063432 h 2860348"/>
              <a:gd name="connsiteX70" fmla="*/ 514226 w 704307"/>
              <a:gd name="connsiteY70" fmla="*/ 2530647 h 2860348"/>
              <a:gd name="connsiteX71" fmla="*/ 422451 w 704307"/>
              <a:gd name="connsiteY71" fmla="*/ 2713003 h 2860348"/>
              <a:gd name="connsiteX72" fmla="*/ 340808 w 704307"/>
              <a:gd name="connsiteY72" fmla="*/ 2764552 h 2860348"/>
              <a:gd name="connsiteX73" fmla="*/ 314587 w 704307"/>
              <a:gd name="connsiteY73" fmla="*/ 2780344 h 2860348"/>
              <a:gd name="connsiteX74" fmla="*/ 321440 w 704307"/>
              <a:gd name="connsiteY74" fmla="*/ 2830403 h 2860348"/>
              <a:gd name="connsiteX75" fmla="*/ 364050 w 704307"/>
              <a:gd name="connsiteY75" fmla="*/ 2854538 h 2860348"/>
              <a:gd name="connsiteX76" fmla="*/ 391761 w 704307"/>
              <a:gd name="connsiteY76" fmla="*/ 2859902 h 2860348"/>
              <a:gd name="connsiteX77" fmla="*/ 446289 w 704307"/>
              <a:gd name="connsiteY77" fmla="*/ 2859902 h 2860348"/>
              <a:gd name="connsiteX78" fmla="*/ 508862 w 704307"/>
              <a:gd name="connsiteY78" fmla="*/ 2835170 h 2860348"/>
              <a:gd name="connsiteX79" fmla="*/ 530614 w 704307"/>
              <a:gd name="connsiteY79" fmla="*/ 2808055 h 2860348"/>
              <a:gd name="connsiteX80" fmla="*/ 562795 w 704307"/>
              <a:gd name="connsiteY80" fmla="*/ 2757400 h 2860348"/>
              <a:gd name="connsiteX81" fmla="*/ 585440 w 704307"/>
              <a:gd name="connsiteY81" fmla="*/ 2735351 h 2860348"/>
              <a:gd name="connsiteX82" fmla="*/ 609576 w 704307"/>
              <a:gd name="connsiteY82" fmla="*/ 2745184 h 2860348"/>
              <a:gd name="connsiteX83" fmla="*/ 612257 w 704307"/>
              <a:gd name="connsiteY83" fmla="*/ 2792263 h 2860348"/>
              <a:gd name="connsiteX84" fmla="*/ 618515 w 704307"/>
              <a:gd name="connsiteY84" fmla="*/ 2823550 h 2860348"/>
              <a:gd name="connsiteX85" fmla="*/ 630136 w 704307"/>
              <a:gd name="connsiteY85" fmla="*/ 2819378 h 2860348"/>
              <a:gd name="connsiteX86" fmla="*/ 655165 w 704307"/>
              <a:gd name="connsiteY86" fmla="*/ 2709726 h 2860348"/>
              <a:gd name="connsiteX87" fmla="*/ 672745 w 704307"/>
              <a:gd name="connsiteY87" fmla="*/ 2624805 h 2860348"/>
              <a:gd name="connsiteX88" fmla="*/ 669765 w 704307"/>
              <a:gd name="connsiteY88" fmla="*/ 2604841 h 2860348"/>
              <a:gd name="connsiteX89" fmla="*/ 645928 w 704307"/>
              <a:gd name="connsiteY89" fmla="*/ 2572958 h 2860348"/>
              <a:gd name="connsiteX90" fmla="*/ 632221 w 704307"/>
              <a:gd name="connsiteY90" fmla="*/ 2537500 h 2860348"/>
              <a:gd name="connsiteX91" fmla="*/ 653079 w 704307"/>
              <a:gd name="connsiteY91" fmla="*/ 2302999 h 2860348"/>
              <a:gd name="connsiteX92" fmla="*/ 619409 w 704307"/>
              <a:gd name="connsiteY92" fmla="*/ 2047044 h 2860348"/>
              <a:gd name="connsiteX93" fmla="*/ 572330 w 704307"/>
              <a:gd name="connsiteY93" fmla="*/ 1820290 h 2860348"/>
              <a:gd name="connsiteX94" fmla="*/ 571138 w 704307"/>
              <a:gd name="connsiteY94" fmla="*/ 1729409 h 2860348"/>
              <a:gd name="connsiteX95" fmla="*/ 603020 w 704307"/>
              <a:gd name="connsiteY95" fmla="*/ 1724344 h 2860348"/>
              <a:gd name="connsiteX96" fmla="*/ 638181 w 704307"/>
              <a:gd name="connsiteY96" fmla="*/ 1718980 h 2860348"/>
              <a:gd name="connsiteX97" fmla="*/ 688537 w 704307"/>
              <a:gd name="connsiteY97" fmla="*/ 1705870 h 2860348"/>
              <a:gd name="connsiteX98" fmla="*/ 702244 w 704307"/>
              <a:gd name="connsiteY98" fmla="*/ 1676371 h 2860348"/>
              <a:gd name="connsiteX99" fmla="*/ 640564 w 704307"/>
              <a:gd name="connsiteY99" fmla="*/ 1400154 h 2860348"/>
              <a:gd name="connsiteX100" fmla="*/ 564880 w 704307"/>
              <a:gd name="connsiteY100" fmla="*/ 1187702 h 2860348"/>
              <a:gd name="connsiteX101" fmla="*/ 481151 w 704307"/>
              <a:gd name="connsiteY101" fmla="*/ 997301 h 2860348"/>
              <a:gd name="connsiteX102" fmla="*/ 572330 w 704307"/>
              <a:gd name="connsiteY102" fmla="*/ 589084 h 2860348"/>
              <a:gd name="connsiteX103" fmla="*/ 569946 w 704307"/>
              <a:gd name="connsiteY103" fmla="*/ 495820 h 2860348"/>
              <a:gd name="connsiteX104" fmla="*/ 541937 w 704307"/>
              <a:gd name="connsiteY104" fmla="*/ 424009 h 2860348"/>
              <a:gd name="connsiteX105" fmla="*/ 527336 w 704307"/>
              <a:gd name="connsiteY105" fmla="*/ 393318 h 2860348"/>
              <a:gd name="connsiteX106" fmla="*/ 552366 w 704307"/>
              <a:gd name="connsiteY106" fmla="*/ 337896 h 2860348"/>
              <a:gd name="connsiteX107" fmla="*/ 574117 w 704307"/>
              <a:gd name="connsiteY107" fmla="*/ 312867 h 2860348"/>
              <a:gd name="connsiteX108" fmla="*/ 569946 w 704307"/>
              <a:gd name="connsiteY108" fmla="*/ 342068 h 2860348"/>
              <a:gd name="connsiteX109" fmla="*/ 570840 w 704307"/>
              <a:gd name="connsiteY109" fmla="*/ 398682 h 2860348"/>
              <a:gd name="connsiteX110" fmla="*/ 585440 w 704307"/>
              <a:gd name="connsiteY110" fmla="*/ 437120 h 2860348"/>
              <a:gd name="connsiteX111" fmla="*/ 582461 w 704307"/>
              <a:gd name="connsiteY111" fmla="*/ 482709 h 2860348"/>
              <a:gd name="connsiteX112" fmla="*/ 596465 w 704307"/>
              <a:gd name="connsiteY112" fmla="*/ 570014 h 2860348"/>
              <a:gd name="connsiteX113" fmla="*/ 602722 w 704307"/>
              <a:gd name="connsiteY113" fmla="*/ 621562 h 2860348"/>
              <a:gd name="connsiteX114" fmla="*/ 602722 w 704307"/>
              <a:gd name="connsiteY114" fmla="*/ 639142 h 2860348"/>
              <a:gd name="connsiteX115" fmla="*/ 587824 w 704307"/>
              <a:gd name="connsiteY115" fmla="*/ 629905 h 2860348"/>
              <a:gd name="connsiteX116" fmla="*/ 602722 w 704307"/>
              <a:gd name="connsiteY116" fmla="*/ 655233 h 2860348"/>
              <a:gd name="connsiteX117" fmla="*/ 628050 w 704307"/>
              <a:gd name="connsiteY117" fmla="*/ 632587 h 2860348"/>
              <a:gd name="connsiteX118" fmla="*/ 624176 w 704307"/>
              <a:gd name="connsiteY118" fmla="*/ 597427 h 2860348"/>
              <a:gd name="connsiteX119" fmla="*/ 633413 w 704307"/>
              <a:gd name="connsiteY119" fmla="*/ 588488 h 2860348"/>
              <a:gd name="connsiteX120" fmla="*/ 639670 w 704307"/>
              <a:gd name="connsiteY120" fmla="*/ 596235 h 2860348"/>
              <a:gd name="connsiteX121" fmla="*/ 646226 w 704307"/>
              <a:gd name="connsiteY121" fmla="*/ 633779 h 2860348"/>
              <a:gd name="connsiteX122" fmla="*/ 613151 w 704307"/>
              <a:gd name="connsiteY122" fmla="*/ 665960 h 2860348"/>
              <a:gd name="connsiteX123" fmla="*/ 623282 w 704307"/>
              <a:gd name="connsiteY123" fmla="*/ 682646 h 2860348"/>
              <a:gd name="connsiteX124" fmla="*/ 641160 w 704307"/>
              <a:gd name="connsiteY124" fmla="*/ 682050 h 2860348"/>
              <a:gd name="connsiteX125" fmla="*/ 672745 w 704307"/>
              <a:gd name="connsiteY125" fmla="*/ 654041 h 2860348"/>
              <a:gd name="connsiteX126" fmla="*/ 683174 w 704307"/>
              <a:gd name="connsiteY126" fmla="*/ 629309 h 2860348"/>
              <a:gd name="connsiteX127" fmla="*/ 693007 w 704307"/>
              <a:gd name="connsiteY127" fmla="*/ 594745 h 2860348"/>
              <a:gd name="connsiteX128" fmla="*/ 691219 w 704307"/>
              <a:gd name="connsiteY128" fmla="*/ 570908 h 286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704307" h="2860348">
                <a:moveTo>
                  <a:pt x="691219" y="570908"/>
                </a:moveTo>
                <a:cubicBezTo>
                  <a:pt x="698668" y="561969"/>
                  <a:pt x="702840" y="541409"/>
                  <a:pt x="701052" y="534258"/>
                </a:cubicBezTo>
                <a:cubicBezTo>
                  <a:pt x="698668" y="524127"/>
                  <a:pt x="691517" y="508632"/>
                  <a:pt x="696582" y="498799"/>
                </a:cubicBezTo>
                <a:cubicBezTo>
                  <a:pt x="704926" y="482411"/>
                  <a:pt x="701648" y="466917"/>
                  <a:pt x="697476" y="450826"/>
                </a:cubicBezTo>
                <a:cubicBezTo>
                  <a:pt x="695986" y="447549"/>
                  <a:pt x="691815" y="422221"/>
                  <a:pt x="695093" y="412984"/>
                </a:cubicBezTo>
                <a:cubicBezTo>
                  <a:pt x="695986" y="408515"/>
                  <a:pt x="697774" y="390935"/>
                  <a:pt x="698668" y="386465"/>
                </a:cubicBezTo>
                <a:cubicBezTo>
                  <a:pt x="699264" y="381698"/>
                  <a:pt x="699264" y="376930"/>
                  <a:pt x="698370" y="372461"/>
                </a:cubicBezTo>
                <a:cubicBezTo>
                  <a:pt x="694795" y="360244"/>
                  <a:pt x="696284" y="347729"/>
                  <a:pt x="695986" y="335215"/>
                </a:cubicBezTo>
                <a:cubicBezTo>
                  <a:pt x="695986" y="331341"/>
                  <a:pt x="701052" y="268172"/>
                  <a:pt x="703436" y="240759"/>
                </a:cubicBezTo>
                <a:cubicBezTo>
                  <a:pt x="707309" y="196659"/>
                  <a:pt x="698966" y="151368"/>
                  <a:pt x="664402" y="121273"/>
                </a:cubicBezTo>
                <a:cubicBezTo>
                  <a:pt x="651589" y="114122"/>
                  <a:pt x="642650" y="112632"/>
                  <a:pt x="633413" y="102203"/>
                </a:cubicBezTo>
                <a:cubicBezTo>
                  <a:pt x="627752" y="97436"/>
                  <a:pt x="625666" y="87901"/>
                  <a:pt x="622686" y="81643"/>
                </a:cubicBezTo>
                <a:cubicBezTo>
                  <a:pt x="617919" y="72406"/>
                  <a:pt x="598253" y="42312"/>
                  <a:pt x="593783" y="37544"/>
                </a:cubicBezTo>
                <a:cubicBezTo>
                  <a:pt x="585738" y="29797"/>
                  <a:pt x="575905" y="24433"/>
                  <a:pt x="566966" y="17878"/>
                </a:cubicBezTo>
                <a:cubicBezTo>
                  <a:pt x="548492" y="9535"/>
                  <a:pt x="529720" y="1490"/>
                  <a:pt x="508862" y="0"/>
                </a:cubicBezTo>
                <a:cubicBezTo>
                  <a:pt x="483833" y="0"/>
                  <a:pt x="426623" y="7449"/>
                  <a:pt x="421855" y="13111"/>
                </a:cubicBezTo>
                <a:cubicBezTo>
                  <a:pt x="380438" y="33372"/>
                  <a:pt x="361368" y="71810"/>
                  <a:pt x="343192" y="111142"/>
                </a:cubicBezTo>
                <a:cubicBezTo>
                  <a:pt x="333061" y="133192"/>
                  <a:pt x="337232" y="157327"/>
                  <a:pt x="332763" y="180271"/>
                </a:cubicBezTo>
                <a:cubicBezTo>
                  <a:pt x="328889" y="193084"/>
                  <a:pt x="323526" y="206194"/>
                  <a:pt x="319652" y="218113"/>
                </a:cubicBezTo>
                <a:cubicBezTo>
                  <a:pt x="316375" y="238077"/>
                  <a:pt x="322036" y="255061"/>
                  <a:pt x="323228" y="273237"/>
                </a:cubicBezTo>
                <a:cubicBezTo>
                  <a:pt x="323228" y="277111"/>
                  <a:pt x="332167" y="316145"/>
                  <a:pt x="338722" y="331043"/>
                </a:cubicBezTo>
                <a:cubicBezTo>
                  <a:pt x="343490" y="338194"/>
                  <a:pt x="345873" y="346239"/>
                  <a:pt x="350045" y="353689"/>
                </a:cubicBezTo>
                <a:cubicBezTo>
                  <a:pt x="353025" y="358456"/>
                  <a:pt x="357494" y="362330"/>
                  <a:pt x="360176" y="367395"/>
                </a:cubicBezTo>
                <a:cubicBezTo>
                  <a:pt x="364050" y="376334"/>
                  <a:pt x="362262" y="385273"/>
                  <a:pt x="359282" y="393914"/>
                </a:cubicBezTo>
                <a:cubicBezTo>
                  <a:pt x="358090" y="402555"/>
                  <a:pt x="358686" y="452614"/>
                  <a:pt x="345278" y="465129"/>
                </a:cubicBezTo>
                <a:cubicBezTo>
                  <a:pt x="343490" y="466917"/>
                  <a:pt x="285386" y="523233"/>
                  <a:pt x="278533" y="527404"/>
                </a:cubicBezTo>
                <a:cubicBezTo>
                  <a:pt x="247842" y="553923"/>
                  <a:pt x="218343" y="581635"/>
                  <a:pt x="197485" y="616497"/>
                </a:cubicBezTo>
                <a:cubicBezTo>
                  <a:pt x="171562" y="660000"/>
                  <a:pt x="122397" y="709165"/>
                  <a:pt x="104519" y="725553"/>
                </a:cubicBezTo>
                <a:cubicBezTo>
                  <a:pt x="80086" y="742537"/>
                  <a:pt x="61910" y="767567"/>
                  <a:pt x="32113" y="777400"/>
                </a:cubicBezTo>
                <a:cubicBezTo>
                  <a:pt x="23770" y="780082"/>
                  <a:pt x="20492" y="788425"/>
                  <a:pt x="19598" y="797066"/>
                </a:cubicBezTo>
                <a:cubicBezTo>
                  <a:pt x="15426" y="806601"/>
                  <a:pt x="9765" y="816136"/>
                  <a:pt x="7381" y="826267"/>
                </a:cubicBezTo>
                <a:cubicBezTo>
                  <a:pt x="528" y="858149"/>
                  <a:pt x="-11689" y="891820"/>
                  <a:pt x="27047" y="913869"/>
                </a:cubicBezTo>
                <a:cubicBezTo>
                  <a:pt x="51183" y="924596"/>
                  <a:pt x="105413" y="925192"/>
                  <a:pt x="124483" y="922213"/>
                </a:cubicBezTo>
                <a:cubicBezTo>
                  <a:pt x="151598" y="917743"/>
                  <a:pt x="144745" y="954691"/>
                  <a:pt x="146532" y="958565"/>
                </a:cubicBezTo>
                <a:cubicBezTo>
                  <a:pt x="154578" y="1080732"/>
                  <a:pt x="105711" y="1202303"/>
                  <a:pt x="95580" y="1252362"/>
                </a:cubicBezTo>
                <a:cubicBezTo>
                  <a:pt x="95282" y="1254447"/>
                  <a:pt x="14532" y="1674881"/>
                  <a:pt x="19300" y="1701996"/>
                </a:cubicBezTo>
                <a:cubicBezTo>
                  <a:pt x="21088" y="1702890"/>
                  <a:pt x="36582" y="1705274"/>
                  <a:pt x="42244" y="1708849"/>
                </a:cubicBezTo>
                <a:cubicBezTo>
                  <a:pt x="56844" y="1706168"/>
                  <a:pt x="61314" y="1719874"/>
                  <a:pt x="70253" y="1726429"/>
                </a:cubicBezTo>
                <a:cubicBezTo>
                  <a:pt x="78000" y="1731495"/>
                  <a:pt x="86939" y="1725834"/>
                  <a:pt x="94686" y="1730005"/>
                </a:cubicBezTo>
                <a:cubicBezTo>
                  <a:pt x="100645" y="1730005"/>
                  <a:pt x="115544" y="1737156"/>
                  <a:pt x="117928" y="1737454"/>
                </a:cubicBezTo>
                <a:cubicBezTo>
                  <a:pt x="144149" y="1742222"/>
                  <a:pt x="170668" y="1746989"/>
                  <a:pt x="197783" y="1742222"/>
                </a:cubicBezTo>
                <a:cubicBezTo>
                  <a:pt x="206126" y="1740732"/>
                  <a:pt x="215661" y="1733879"/>
                  <a:pt x="223706" y="1743712"/>
                </a:cubicBezTo>
                <a:cubicBezTo>
                  <a:pt x="226388" y="1749373"/>
                  <a:pt x="229368" y="1785427"/>
                  <a:pt x="231752" y="1797644"/>
                </a:cubicBezTo>
                <a:cubicBezTo>
                  <a:pt x="237711" y="1828931"/>
                  <a:pt x="247544" y="1859919"/>
                  <a:pt x="246948" y="1891504"/>
                </a:cubicBezTo>
                <a:cubicBezTo>
                  <a:pt x="246352" y="1921897"/>
                  <a:pt x="252907" y="1949608"/>
                  <a:pt x="264230" y="1977021"/>
                </a:cubicBezTo>
                <a:cubicBezTo>
                  <a:pt x="283002" y="1998475"/>
                  <a:pt x="284790" y="2043468"/>
                  <a:pt x="278533" y="2070285"/>
                </a:cubicBezTo>
                <a:cubicBezTo>
                  <a:pt x="272275" y="2096506"/>
                  <a:pt x="240095" y="2372127"/>
                  <a:pt x="224600" y="2425762"/>
                </a:cubicBezTo>
                <a:cubicBezTo>
                  <a:pt x="212086" y="2468967"/>
                  <a:pt x="193910" y="2509193"/>
                  <a:pt x="173648" y="2549419"/>
                </a:cubicBezTo>
                <a:cubicBezTo>
                  <a:pt x="165900" y="2564913"/>
                  <a:pt x="152194" y="2583685"/>
                  <a:pt x="143255" y="2598881"/>
                </a:cubicBezTo>
                <a:cubicBezTo>
                  <a:pt x="126271" y="2627486"/>
                  <a:pt x="116438" y="2653707"/>
                  <a:pt x="94984" y="2679631"/>
                </a:cubicBezTo>
                <a:cubicBezTo>
                  <a:pt x="78000" y="2700786"/>
                  <a:pt x="52970" y="2701382"/>
                  <a:pt x="29133" y="2704362"/>
                </a:cubicBezTo>
                <a:cubicBezTo>
                  <a:pt x="23174" y="2704660"/>
                  <a:pt x="17810" y="2706448"/>
                  <a:pt x="13043" y="2709726"/>
                </a:cubicBezTo>
                <a:cubicBezTo>
                  <a:pt x="-2154" y="2721644"/>
                  <a:pt x="230" y="2736543"/>
                  <a:pt x="8275" y="2750547"/>
                </a:cubicBezTo>
                <a:cubicBezTo>
                  <a:pt x="12149" y="2761274"/>
                  <a:pt x="19002" y="2767829"/>
                  <a:pt x="44031" y="2777364"/>
                </a:cubicBezTo>
                <a:cubicBezTo>
                  <a:pt x="71742" y="2787793"/>
                  <a:pt x="144447" y="2786303"/>
                  <a:pt x="152194" y="2785410"/>
                </a:cubicBezTo>
                <a:cubicBezTo>
                  <a:pt x="159941" y="2782728"/>
                  <a:pt x="168284" y="2781536"/>
                  <a:pt x="175734" y="2777663"/>
                </a:cubicBezTo>
                <a:cubicBezTo>
                  <a:pt x="179607" y="2775279"/>
                  <a:pt x="182885" y="2772299"/>
                  <a:pt x="185864" y="2769319"/>
                </a:cubicBezTo>
                <a:cubicBezTo>
                  <a:pt x="205530" y="2745780"/>
                  <a:pt x="250524" y="2688570"/>
                  <a:pt x="254993" y="2684696"/>
                </a:cubicBezTo>
                <a:cubicBezTo>
                  <a:pt x="273765" y="2668606"/>
                  <a:pt x="286578" y="2672182"/>
                  <a:pt x="294325" y="2695423"/>
                </a:cubicBezTo>
                <a:cubicBezTo>
                  <a:pt x="297901" y="2706150"/>
                  <a:pt x="297901" y="2753825"/>
                  <a:pt x="298795" y="2771703"/>
                </a:cubicBezTo>
                <a:cubicBezTo>
                  <a:pt x="306244" y="2772597"/>
                  <a:pt x="310415" y="2772895"/>
                  <a:pt x="316673" y="2772001"/>
                </a:cubicBezTo>
                <a:cubicBezTo>
                  <a:pt x="319950" y="2748760"/>
                  <a:pt x="322930" y="2730583"/>
                  <a:pt x="325016" y="2720750"/>
                </a:cubicBezTo>
                <a:cubicBezTo>
                  <a:pt x="332763" y="2686782"/>
                  <a:pt x="345278" y="2657581"/>
                  <a:pt x="358686" y="2625996"/>
                </a:cubicBezTo>
                <a:cubicBezTo>
                  <a:pt x="362858" y="2609310"/>
                  <a:pt x="363454" y="2592922"/>
                  <a:pt x="358388" y="2576236"/>
                </a:cubicBezTo>
                <a:cubicBezTo>
                  <a:pt x="356600" y="2569085"/>
                  <a:pt x="342894" y="2547631"/>
                  <a:pt x="338722" y="2544353"/>
                </a:cubicBezTo>
                <a:cubicBezTo>
                  <a:pt x="316971" y="2527667"/>
                  <a:pt x="313693" y="2504425"/>
                  <a:pt x="326803" y="2481780"/>
                </a:cubicBezTo>
                <a:cubicBezTo>
                  <a:pt x="327697" y="2480290"/>
                  <a:pt x="405467" y="2317301"/>
                  <a:pt x="426027" y="2227613"/>
                </a:cubicBezTo>
                <a:cubicBezTo>
                  <a:pt x="434668" y="2196922"/>
                  <a:pt x="440627" y="2164443"/>
                  <a:pt x="439734" y="2132263"/>
                </a:cubicBezTo>
                <a:cubicBezTo>
                  <a:pt x="439138" y="2111703"/>
                  <a:pt x="442415" y="2090249"/>
                  <a:pt x="444203" y="2069391"/>
                </a:cubicBezTo>
                <a:cubicBezTo>
                  <a:pt x="444799" y="2053599"/>
                  <a:pt x="447183" y="2051513"/>
                  <a:pt x="450162" y="2063432"/>
                </a:cubicBezTo>
                <a:cubicBezTo>
                  <a:pt x="455228" y="2092335"/>
                  <a:pt x="520185" y="2421888"/>
                  <a:pt x="514226" y="2530647"/>
                </a:cubicBezTo>
                <a:cubicBezTo>
                  <a:pt x="510352" y="2598583"/>
                  <a:pt x="458208" y="2658773"/>
                  <a:pt x="422451" y="2713003"/>
                </a:cubicBezTo>
                <a:cubicBezTo>
                  <a:pt x="403381" y="2741906"/>
                  <a:pt x="375372" y="2758592"/>
                  <a:pt x="340808" y="2764552"/>
                </a:cubicBezTo>
                <a:cubicBezTo>
                  <a:pt x="330081" y="2766340"/>
                  <a:pt x="320546" y="2770511"/>
                  <a:pt x="314587" y="2780344"/>
                </a:cubicBezTo>
                <a:cubicBezTo>
                  <a:pt x="306244" y="2798520"/>
                  <a:pt x="311011" y="2814909"/>
                  <a:pt x="321440" y="2830403"/>
                </a:cubicBezTo>
                <a:cubicBezTo>
                  <a:pt x="333657" y="2842024"/>
                  <a:pt x="349151" y="2847983"/>
                  <a:pt x="364050" y="2854538"/>
                </a:cubicBezTo>
                <a:cubicBezTo>
                  <a:pt x="372989" y="2857816"/>
                  <a:pt x="382822" y="2856326"/>
                  <a:pt x="391761" y="2859902"/>
                </a:cubicBezTo>
                <a:cubicBezTo>
                  <a:pt x="409937" y="2860498"/>
                  <a:pt x="428113" y="2860498"/>
                  <a:pt x="446289" y="2859902"/>
                </a:cubicBezTo>
                <a:cubicBezTo>
                  <a:pt x="468637" y="2855134"/>
                  <a:pt x="490984" y="2851559"/>
                  <a:pt x="508862" y="2835170"/>
                </a:cubicBezTo>
                <a:cubicBezTo>
                  <a:pt x="519291" y="2828615"/>
                  <a:pt x="525548" y="2818782"/>
                  <a:pt x="530614" y="2808055"/>
                </a:cubicBezTo>
                <a:cubicBezTo>
                  <a:pt x="539255" y="2789879"/>
                  <a:pt x="550578" y="2773491"/>
                  <a:pt x="562795" y="2757400"/>
                </a:cubicBezTo>
                <a:cubicBezTo>
                  <a:pt x="569350" y="2749057"/>
                  <a:pt x="576203" y="2741012"/>
                  <a:pt x="585440" y="2735351"/>
                </a:cubicBezTo>
                <a:cubicBezTo>
                  <a:pt x="598849" y="2727008"/>
                  <a:pt x="606298" y="2729988"/>
                  <a:pt x="609576" y="2745184"/>
                </a:cubicBezTo>
                <a:cubicBezTo>
                  <a:pt x="613151" y="2760678"/>
                  <a:pt x="615237" y="2776173"/>
                  <a:pt x="612257" y="2792263"/>
                </a:cubicBezTo>
                <a:cubicBezTo>
                  <a:pt x="610172" y="2803288"/>
                  <a:pt x="608980" y="2814610"/>
                  <a:pt x="618515" y="2823550"/>
                </a:cubicBezTo>
                <a:cubicBezTo>
                  <a:pt x="623878" y="2825933"/>
                  <a:pt x="627156" y="2823252"/>
                  <a:pt x="630136" y="2819378"/>
                </a:cubicBezTo>
                <a:cubicBezTo>
                  <a:pt x="633413" y="2781536"/>
                  <a:pt x="637585" y="2743694"/>
                  <a:pt x="655165" y="2709726"/>
                </a:cubicBezTo>
                <a:cubicBezTo>
                  <a:pt x="669169" y="2682610"/>
                  <a:pt x="676916" y="2655197"/>
                  <a:pt x="672745" y="2624805"/>
                </a:cubicBezTo>
                <a:cubicBezTo>
                  <a:pt x="669169" y="2618547"/>
                  <a:pt x="672447" y="2611098"/>
                  <a:pt x="669765" y="2604841"/>
                </a:cubicBezTo>
                <a:cubicBezTo>
                  <a:pt x="663806" y="2592922"/>
                  <a:pt x="654271" y="2583387"/>
                  <a:pt x="645928" y="2572958"/>
                </a:cubicBezTo>
                <a:cubicBezTo>
                  <a:pt x="637883" y="2562529"/>
                  <a:pt x="634605" y="2550610"/>
                  <a:pt x="632221" y="2537500"/>
                </a:cubicBezTo>
                <a:cubicBezTo>
                  <a:pt x="626262" y="2501744"/>
                  <a:pt x="650397" y="2330412"/>
                  <a:pt x="653079" y="2302999"/>
                </a:cubicBezTo>
                <a:cubicBezTo>
                  <a:pt x="661422" y="2185301"/>
                  <a:pt x="626560" y="2071477"/>
                  <a:pt x="619409" y="2047044"/>
                </a:cubicBezTo>
                <a:cubicBezTo>
                  <a:pt x="610470" y="2015459"/>
                  <a:pt x="575607" y="1858132"/>
                  <a:pt x="572330" y="1820290"/>
                </a:cubicBezTo>
                <a:cubicBezTo>
                  <a:pt x="572627" y="1799730"/>
                  <a:pt x="562199" y="1746691"/>
                  <a:pt x="571138" y="1729409"/>
                </a:cubicBezTo>
                <a:cubicBezTo>
                  <a:pt x="577395" y="1723152"/>
                  <a:pt x="597657" y="1732091"/>
                  <a:pt x="603020" y="1724344"/>
                </a:cubicBezTo>
                <a:cubicBezTo>
                  <a:pt x="610768" y="1713021"/>
                  <a:pt x="625964" y="1720768"/>
                  <a:pt x="638181" y="1718980"/>
                </a:cubicBezTo>
                <a:cubicBezTo>
                  <a:pt x="656655" y="1716001"/>
                  <a:pt x="670361" y="1710339"/>
                  <a:pt x="688537" y="1705870"/>
                </a:cubicBezTo>
                <a:cubicBezTo>
                  <a:pt x="703734" y="1700804"/>
                  <a:pt x="703436" y="1688885"/>
                  <a:pt x="702244" y="1676371"/>
                </a:cubicBezTo>
                <a:cubicBezTo>
                  <a:pt x="701052" y="1671007"/>
                  <a:pt x="651589" y="1448127"/>
                  <a:pt x="640564" y="1400154"/>
                </a:cubicBezTo>
                <a:cubicBezTo>
                  <a:pt x="638181" y="1392407"/>
                  <a:pt x="592591" y="1230610"/>
                  <a:pt x="564880" y="1187702"/>
                </a:cubicBezTo>
                <a:cubicBezTo>
                  <a:pt x="526442" y="1129003"/>
                  <a:pt x="495156" y="1065833"/>
                  <a:pt x="481151" y="997301"/>
                </a:cubicBezTo>
                <a:cubicBezTo>
                  <a:pt x="465061" y="919829"/>
                  <a:pt x="564284" y="635865"/>
                  <a:pt x="572330" y="589084"/>
                </a:cubicBezTo>
                <a:cubicBezTo>
                  <a:pt x="574415" y="558095"/>
                  <a:pt x="574415" y="526212"/>
                  <a:pt x="569946" y="495820"/>
                </a:cubicBezTo>
                <a:cubicBezTo>
                  <a:pt x="563986" y="476154"/>
                  <a:pt x="547896" y="443675"/>
                  <a:pt x="541937" y="424009"/>
                </a:cubicBezTo>
                <a:cubicBezTo>
                  <a:pt x="536871" y="414772"/>
                  <a:pt x="528230" y="422221"/>
                  <a:pt x="527336" y="393318"/>
                </a:cubicBezTo>
                <a:cubicBezTo>
                  <a:pt x="527336" y="368885"/>
                  <a:pt x="533892" y="356668"/>
                  <a:pt x="552366" y="337896"/>
                </a:cubicBezTo>
                <a:cubicBezTo>
                  <a:pt x="552366" y="337896"/>
                  <a:pt x="569648" y="319720"/>
                  <a:pt x="574117" y="312867"/>
                </a:cubicBezTo>
                <a:cubicBezTo>
                  <a:pt x="577693" y="307503"/>
                  <a:pt x="570244" y="337002"/>
                  <a:pt x="569946" y="342068"/>
                </a:cubicBezTo>
                <a:cubicBezTo>
                  <a:pt x="569350" y="372461"/>
                  <a:pt x="563688" y="369183"/>
                  <a:pt x="570840" y="398682"/>
                </a:cubicBezTo>
                <a:cubicBezTo>
                  <a:pt x="572330" y="404641"/>
                  <a:pt x="582758" y="418944"/>
                  <a:pt x="585440" y="437120"/>
                </a:cubicBezTo>
                <a:cubicBezTo>
                  <a:pt x="585440" y="437120"/>
                  <a:pt x="582162" y="477644"/>
                  <a:pt x="582461" y="482709"/>
                </a:cubicBezTo>
                <a:cubicBezTo>
                  <a:pt x="584844" y="524723"/>
                  <a:pt x="588718" y="528596"/>
                  <a:pt x="596465" y="570014"/>
                </a:cubicBezTo>
                <a:cubicBezTo>
                  <a:pt x="598253" y="579847"/>
                  <a:pt x="585142" y="587296"/>
                  <a:pt x="602722" y="621562"/>
                </a:cubicBezTo>
                <a:cubicBezTo>
                  <a:pt x="607490" y="630799"/>
                  <a:pt x="606894" y="638547"/>
                  <a:pt x="602722" y="639142"/>
                </a:cubicBezTo>
                <a:cubicBezTo>
                  <a:pt x="594379" y="640036"/>
                  <a:pt x="593783" y="640632"/>
                  <a:pt x="587824" y="629905"/>
                </a:cubicBezTo>
                <a:cubicBezTo>
                  <a:pt x="589016" y="642420"/>
                  <a:pt x="592889" y="652551"/>
                  <a:pt x="602722" y="655233"/>
                </a:cubicBezTo>
                <a:cubicBezTo>
                  <a:pt x="614045" y="658510"/>
                  <a:pt x="625368" y="644804"/>
                  <a:pt x="628050" y="632587"/>
                </a:cubicBezTo>
                <a:cubicBezTo>
                  <a:pt x="629241" y="620966"/>
                  <a:pt x="621196" y="608750"/>
                  <a:pt x="624176" y="597427"/>
                </a:cubicBezTo>
                <a:cubicBezTo>
                  <a:pt x="625070" y="594447"/>
                  <a:pt x="628944" y="588488"/>
                  <a:pt x="633413" y="588488"/>
                </a:cubicBezTo>
                <a:cubicBezTo>
                  <a:pt x="637585" y="588488"/>
                  <a:pt x="638777" y="592957"/>
                  <a:pt x="639670" y="596235"/>
                </a:cubicBezTo>
                <a:cubicBezTo>
                  <a:pt x="642650" y="607856"/>
                  <a:pt x="649801" y="622158"/>
                  <a:pt x="646226" y="633779"/>
                </a:cubicBezTo>
                <a:cubicBezTo>
                  <a:pt x="647120" y="647486"/>
                  <a:pt x="628348" y="681752"/>
                  <a:pt x="613151" y="665960"/>
                </a:cubicBezTo>
                <a:cubicBezTo>
                  <a:pt x="612853" y="673409"/>
                  <a:pt x="618813" y="681156"/>
                  <a:pt x="623282" y="682646"/>
                </a:cubicBezTo>
                <a:cubicBezTo>
                  <a:pt x="629837" y="686519"/>
                  <a:pt x="636691" y="685328"/>
                  <a:pt x="641160" y="682050"/>
                </a:cubicBezTo>
                <a:cubicBezTo>
                  <a:pt x="653973" y="671919"/>
                  <a:pt x="667679" y="661490"/>
                  <a:pt x="672745" y="654041"/>
                </a:cubicBezTo>
                <a:cubicBezTo>
                  <a:pt x="680492" y="643016"/>
                  <a:pt x="683472" y="643016"/>
                  <a:pt x="683174" y="629309"/>
                </a:cubicBezTo>
                <a:cubicBezTo>
                  <a:pt x="682876" y="616199"/>
                  <a:pt x="693007" y="609048"/>
                  <a:pt x="693007" y="594745"/>
                </a:cubicBezTo>
                <a:cubicBezTo>
                  <a:pt x="692709" y="583422"/>
                  <a:pt x="687047" y="581039"/>
                  <a:pt x="691219" y="570908"/>
                </a:cubicBezTo>
                <a:close/>
              </a:path>
            </a:pathLst>
          </a:custGeom>
          <a:solidFill>
            <a:schemeClr val="accent3"/>
          </a:solidFill>
          <a:ln w="29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31" name="Freeform: Shape 1730">
            <a:extLst>
              <a:ext uri="{FF2B5EF4-FFF2-40B4-BE49-F238E27FC236}">
                <a16:creationId xmlns:a16="http://schemas.microsoft.com/office/drawing/2014/main" id="{DFDF91A0-8356-4819-BB73-3543CD56E077}"/>
              </a:ext>
            </a:extLst>
          </p:cNvPr>
          <p:cNvSpPr/>
          <p:nvPr/>
        </p:nvSpPr>
        <p:spPr>
          <a:xfrm>
            <a:off x="4930662" y="2148905"/>
            <a:ext cx="1257906" cy="3626988"/>
          </a:xfrm>
          <a:custGeom>
            <a:avLst/>
            <a:gdLst>
              <a:gd name="connsiteX0" fmla="*/ 2366084 w 2376906"/>
              <a:gd name="connsiteY0" fmla="*/ 2181706 h 6853468"/>
              <a:gd name="connsiteX1" fmla="*/ 2280955 w 2376906"/>
              <a:gd name="connsiteY1" fmla="*/ 1866388 h 6853468"/>
              <a:gd name="connsiteX2" fmla="*/ 2165861 w 2376906"/>
              <a:gd name="connsiteY2" fmla="*/ 1538812 h 6853468"/>
              <a:gd name="connsiteX3" fmla="*/ 2055534 w 2376906"/>
              <a:gd name="connsiteY3" fmla="*/ 1253459 h 6853468"/>
              <a:gd name="connsiteX4" fmla="*/ 1979257 w 2376906"/>
              <a:gd name="connsiteY4" fmla="*/ 1066175 h 6853468"/>
              <a:gd name="connsiteX5" fmla="*/ 1806957 w 2376906"/>
              <a:gd name="connsiteY5" fmla="*/ 900684 h 6853468"/>
              <a:gd name="connsiteX6" fmla="*/ 1358837 w 2376906"/>
              <a:gd name="connsiteY6" fmla="*/ 882296 h 6853468"/>
              <a:gd name="connsiteX7" fmla="*/ 1239656 w 2376906"/>
              <a:gd name="connsiteY7" fmla="*/ 863908 h 6853468"/>
              <a:gd name="connsiteX8" fmla="*/ 1171553 w 2376906"/>
              <a:gd name="connsiteY8" fmla="*/ 816917 h 6853468"/>
              <a:gd name="connsiteX9" fmla="*/ 1156570 w 2376906"/>
              <a:gd name="connsiteY9" fmla="*/ 801934 h 6853468"/>
              <a:gd name="connsiteX10" fmla="*/ 1146355 w 2376906"/>
              <a:gd name="connsiteY10" fmla="*/ 726339 h 6853468"/>
              <a:gd name="connsiteX11" fmla="*/ 1159295 w 2376906"/>
              <a:gd name="connsiteY11" fmla="*/ 684796 h 6853468"/>
              <a:gd name="connsiteX12" fmla="*/ 1163381 w 2376906"/>
              <a:gd name="connsiteY12" fmla="*/ 577193 h 6853468"/>
              <a:gd name="connsiteX13" fmla="*/ 1178363 w 2376906"/>
              <a:gd name="connsiteY13" fmla="*/ 519305 h 6853468"/>
              <a:gd name="connsiteX14" fmla="*/ 1177682 w 2376906"/>
              <a:gd name="connsiteY14" fmla="*/ 412383 h 6853468"/>
              <a:gd name="connsiteX15" fmla="*/ 1126605 w 2376906"/>
              <a:gd name="connsiteY15" fmla="*/ 229867 h 6853468"/>
              <a:gd name="connsiteX16" fmla="*/ 1114346 w 2376906"/>
              <a:gd name="connsiteY16" fmla="*/ 195815 h 6853468"/>
              <a:gd name="connsiteX17" fmla="*/ 974053 w 2376906"/>
              <a:gd name="connsiteY17" fmla="*/ 50755 h 6853468"/>
              <a:gd name="connsiteX18" fmla="*/ 907993 w 2376906"/>
              <a:gd name="connsiteY18" fmla="*/ 23514 h 6853468"/>
              <a:gd name="connsiteX19" fmla="*/ 683253 w 2376906"/>
              <a:gd name="connsiteY19" fmla="*/ 8531 h 6853468"/>
              <a:gd name="connsiteX20" fmla="*/ 630813 w 2376906"/>
              <a:gd name="connsiteY20" fmla="*/ 26238 h 6853468"/>
              <a:gd name="connsiteX21" fmla="*/ 527296 w 2376906"/>
              <a:gd name="connsiteY21" fmla="*/ 101151 h 6853468"/>
              <a:gd name="connsiteX22" fmla="*/ 483710 w 2376906"/>
              <a:gd name="connsiteY22" fmla="*/ 148143 h 6853468"/>
              <a:gd name="connsiteX23" fmla="*/ 433995 w 2376906"/>
              <a:gd name="connsiteY23" fmla="*/ 250298 h 6853468"/>
              <a:gd name="connsiteX24" fmla="*/ 429908 w 2376906"/>
              <a:gd name="connsiteY24" fmla="*/ 354496 h 6853468"/>
              <a:gd name="connsiteX25" fmla="*/ 437400 w 2376906"/>
              <a:gd name="connsiteY25" fmla="*/ 462099 h 6853468"/>
              <a:gd name="connsiteX26" fmla="*/ 458512 w 2376906"/>
              <a:gd name="connsiteY26" fmla="*/ 520668 h 6853468"/>
              <a:gd name="connsiteX27" fmla="*/ 481667 w 2376906"/>
              <a:gd name="connsiteY27" fmla="*/ 565616 h 6853468"/>
              <a:gd name="connsiteX28" fmla="*/ 486434 w 2376906"/>
              <a:gd name="connsiteY28" fmla="*/ 575831 h 6853468"/>
              <a:gd name="connsiteX29" fmla="*/ 510951 w 2376906"/>
              <a:gd name="connsiteY29" fmla="*/ 625547 h 6853468"/>
              <a:gd name="connsiteX30" fmla="*/ 591994 w 2376906"/>
              <a:gd name="connsiteY30" fmla="*/ 795805 h 6853468"/>
              <a:gd name="connsiteX31" fmla="*/ 693468 w 2376906"/>
              <a:gd name="connsiteY31" fmla="*/ 938822 h 6853468"/>
              <a:gd name="connsiteX32" fmla="*/ 720029 w 2376906"/>
              <a:gd name="connsiteY32" fmla="*/ 977641 h 6853468"/>
              <a:gd name="connsiteX33" fmla="*/ 728201 w 2376906"/>
              <a:gd name="connsiteY33" fmla="*/ 996709 h 6853468"/>
              <a:gd name="connsiteX34" fmla="*/ 698235 w 2376906"/>
              <a:gd name="connsiteY34" fmla="*/ 1049830 h 6853468"/>
              <a:gd name="connsiteX35" fmla="*/ 676442 w 2376906"/>
              <a:gd name="connsiteY35" fmla="*/ 1066856 h 6853468"/>
              <a:gd name="connsiteX36" fmla="*/ 572244 w 2376906"/>
              <a:gd name="connsiteY36" fmla="*/ 1117252 h 6853468"/>
              <a:gd name="connsiteX37" fmla="*/ 467365 w 2376906"/>
              <a:gd name="connsiteY37" fmla="*/ 1145856 h 6853468"/>
              <a:gd name="connsiteX38" fmla="*/ 311409 w 2376906"/>
              <a:gd name="connsiteY38" fmla="*/ 1207830 h 6853468"/>
              <a:gd name="connsiteX39" fmla="*/ 252159 w 2376906"/>
              <a:gd name="connsiteY39" fmla="*/ 1237795 h 6853468"/>
              <a:gd name="connsiteX40" fmla="*/ 156814 w 2376906"/>
              <a:gd name="connsiteY40" fmla="*/ 1376045 h 6853468"/>
              <a:gd name="connsiteX41" fmla="*/ 158176 w 2376906"/>
              <a:gd name="connsiteY41" fmla="*/ 1420993 h 6853468"/>
              <a:gd name="connsiteX42" fmla="*/ 145918 w 2376906"/>
              <a:gd name="connsiteY42" fmla="*/ 1521105 h 6853468"/>
              <a:gd name="connsiteX43" fmla="*/ 152047 w 2376906"/>
              <a:gd name="connsiteY43" fmla="*/ 1619854 h 6853468"/>
              <a:gd name="connsiteX44" fmla="*/ 160219 w 2376906"/>
              <a:gd name="connsiteY44" fmla="*/ 1705665 h 6853468"/>
              <a:gd name="connsiteX45" fmla="*/ 145918 w 2376906"/>
              <a:gd name="connsiteY45" fmla="*/ 1809863 h 6853468"/>
              <a:gd name="connsiteX46" fmla="*/ 125487 w 2376906"/>
              <a:gd name="connsiteY46" fmla="*/ 1903845 h 6853468"/>
              <a:gd name="connsiteX47" fmla="*/ 88030 w 2376906"/>
              <a:gd name="connsiteY47" fmla="*/ 2032560 h 6853468"/>
              <a:gd name="connsiteX48" fmla="*/ 36952 w 2376906"/>
              <a:gd name="connsiteY48" fmla="*/ 2392146 h 6853468"/>
              <a:gd name="connsiteX49" fmla="*/ 1539 w 2376906"/>
              <a:gd name="connsiteY49" fmla="*/ 2580111 h 6853468"/>
              <a:gd name="connsiteX50" fmla="*/ 43763 w 2376906"/>
              <a:gd name="connsiteY50" fmla="*/ 2736748 h 6853468"/>
              <a:gd name="connsiteX51" fmla="*/ 132978 w 2376906"/>
              <a:gd name="connsiteY51" fmla="*/ 2960808 h 6853468"/>
              <a:gd name="connsiteX52" fmla="*/ 304599 w 2376906"/>
              <a:gd name="connsiteY52" fmla="*/ 3400755 h 6853468"/>
              <a:gd name="connsiteX53" fmla="*/ 314814 w 2376906"/>
              <a:gd name="connsiteY53" fmla="*/ 3449790 h 6853468"/>
              <a:gd name="connsiteX54" fmla="*/ 282124 w 2376906"/>
              <a:gd name="connsiteY54" fmla="*/ 3605065 h 6853468"/>
              <a:gd name="connsiteX55" fmla="*/ 351589 w 2376906"/>
              <a:gd name="connsiteY55" fmla="*/ 3701772 h 6853468"/>
              <a:gd name="connsiteX56" fmla="*/ 449658 w 2376906"/>
              <a:gd name="connsiteY56" fmla="*/ 3719478 h 6853468"/>
              <a:gd name="connsiteX57" fmla="*/ 527977 w 2376906"/>
              <a:gd name="connsiteY57" fmla="*/ 3730375 h 6853468"/>
              <a:gd name="connsiteX58" fmla="*/ 557942 w 2376906"/>
              <a:gd name="connsiteY58" fmla="*/ 3750806 h 6853468"/>
              <a:gd name="connsiteX59" fmla="*/ 577693 w 2376906"/>
              <a:gd name="connsiteY59" fmla="*/ 3864539 h 6853468"/>
              <a:gd name="connsiteX60" fmla="*/ 585184 w 2376906"/>
              <a:gd name="connsiteY60" fmla="*/ 3934685 h 6853468"/>
              <a:gd name="connsiteX61" fmla="*/ 638985 w 2376906"/>
              <a:gd name="connsiteY61" fmla="*/ 4045693 h 6853468"/>
              <a:gd name="connsiteX62" fmla="*/ 673037 w 2376906"/>
              <a:gd name="connsiteY62" fmla="*/ 4121288 h 6853468"/>
              <a:gd name="connsiteX63" fmla="*/ 674399 w 2376906"/>
              <a:gd name="connsiteY63" fmla="*/ 4179857 h 6853468"/>
              <a:gd name="connsiteX64" fmla="*/ 779959 w 2376906"/>
              <a:gd name="connsiteY64" fmla="*/ 4521054 h 6853468"/>
              <a:gd name="connsiteX65" fmla="*/ 835122 w 2376906"/>
              <a:gd name="connsiteY65" fmla="*/ 4689269 h 6853468"/>
              <a:gd name="connsiteX66" fmla="*/ 839890 w 2376906"/>
              <a:gd name="connsiteY66" fmla="*/ 4790062 h 6853468"/>
              <a:gd name="connsiteX67" fmla="*/ 871898 w 2376906"/>
              <a:gd name="connsiteY67" fmla="*/ 4988243 h 6853468"/>
              <a:gd name="connsiteX68" fmla="*/ 881433 w 2376906"/>
              <a:gd name="connsiteY68" fmla="*/ 5153052 h 6853468"/>
              <a:gd name="connsiteX69" fmla="*/ 916165 w 2376906"/>
              <a:gd name="connsiteY69" fmla="*/ 5608664 h 6853468"/>
              <a:gd name="connsiteX70" fmla="*/ 922976 w 2376906"/>
              <a:gd name="connsiteY70" fmla="*/ 5647483 h 6853468"/>
              <a:gd name="connsiteX71" fmla="*/ 916846 w 2376906"/>
              <a:gd name="connsiteY71" fmla="*/ 5897422 h 6853468"/>
              <a:gd name="connsiteX72" fmla="*/ 918890 w 2376906"/>
              <a:gd name="connsiteY72" fmla="*/ 5985956 h 6853468"/>
              <a:gd name="connsiteX73" fmla="*/ 910718 w 2376906"/>
              <a:gd name="connsiteY73" fmla="*/ 6016602 h 6853468"/>
              <a:gd name="connsiteX74" fmla="*/ 910718 w 2376906"/>
              <a:gd name="connsiteY74" fmla="*/ 6054059 h 6853468"/>
              <a:gd name="connsiteX75" fmla="*/ 920933 w 2376906"/>
              <a:gd name="connsiteY75" fmla="*/ 6160981 h 6853468"/>
              <a:gd name="connsiteX76" fmla="*/ 885519 w 2376906"/>
              <a:gd name="connsiteY76" fmla="*/ 6276757 h 6853468"/>
              <a:gd name="connsiteX77" fmla="*/ 779959 w 2376906"/>
              <a:gd name="connsiteY77" fmla="*/ 6375506 h 6853468"/>
              <a:gd name="connsiteX78" fmla="*/ 618554 w 2376906"/>
              <a:gd name="connsiteY78" fmla="*/ 6468808 h 6853468"/>
              <a:gd name="connsiteX79" fmla="*/ 514356 w 2376906"/>
              <a:gd name="connsiteY79" fmla="*/ 6641109 h 6853468"/>
              <a:gd name="connsiteX80" fmla="*/ 555218 w 2376906"/>
              <a:gd name="connsiteY80" fmla="*/ 6683333 h 6853468"/>
              <a:gd name="connsiteX81" fmla="*/ 579054 w 2376906"/>
              <a:gd name="connsiteY81" fmla="*/ 6691506 h 6853468"/>
              <a:gd name="connsiteX82" fmla="*/ 737735 w 2376906"/>
              <a:gd name="connsiteY82" fmla="*/ 6682652 h 6853468"/>
              <a:gd name="connsiteX83" fmla="*/ 899821 w 2376906"/>
              <a:gd name="connsiteY83" fmla="*/ 6654049 h 6853468"/>
              <a:gd name="connsiteX84" fmla="*/ 1125924 w 2376906"/>
              <a:gd name="connsiteY84" fmla="*/ 6578454 h 6853468"/>
              <a:gd name="connsiteX85" fmla="*/ 1217863 w 2376906"/>
              <a:gd name="connsiteY85" fmla="*/ 6538273 h 6853468"/>
              <a:gd name="connsiteX86" fmla="*/ 1251234 w 2376906"/>
              <a:gd name="connsiteY86" fmla="*/ 6504903 h 6853468"/>
              <a:gd name="connsiteX87" fmla="*/ 1266217 w 2376906"/>
              <a:gd name="connsiteY87" fmla="*/ 6455187 h 6853468"/>
              <a:gd name="connsiteX88" fmla="*/ 1294820 w 2376906"/>
              <a:gd name="connsiteY88" fmla="*/ 6271990 h 6853468"/>
              <a:gd name="connsiteX89" fmla="*/ 1298225 w 2376906"/>
              <a:gd name="connsiteY89" fmla="*/ 6203886 h 6853468"/>
              <a:gd name="connsiteX90" fmla="*/ 1297544 w 2376906"/>
              <a:gd name="connsiteY90" fmla="*/ 6060870 h 6853468"/>
              <a:gd name="connsiteX91" fmla="*/ 1326148 w 2376906"/>
              <a:gd name="connsiteY91" fmla="*/ 5772111 h 6853468"/>
              <a:gd name="connsiteX92" fmla="*/ 1335682 w 2376906"/>
              <a:gd name="connsiteY92" fmla="*/ 5603215 h 6853468"/>
              <a:gd name="connsiteX93" fmla="*/ 1345216 w 2376906"/>
              <a:gd name="connsiteY93" fmla="*/ 5538517 h 6853468"/>
              <a:gd name="connsiteX94" fmla="*/ 1362923 w 2376906"/>
              <a:gd name="connsiteY94" fmla="*/ 4970536 h 6853468"/>
              <a:gd name="connsiteX95" fmla="*/ 1339087 w 2376906"/>
              <a:gd name="connsiteY95" fmla="*/ 4820709 h 6853468"/>
              <a:gd name="connsiteX96" fmla="*/ 1348621 w 2376906"/>
              <a:gd name="connsiteY96" fmla="*/ 4534675 h 6853468"/>
              <a:gd name="connsiteX97" fmla="*/ 1335001 w 2376906"/>
              <a:gd name="connsiteY97" fmla="*/ 4411408 h 6853468"/>
              <a:gd name="connsiteX98" fmla="*/ 1330915 w 2376906"/>
              <a:gd name="connsiteY98" fmla="*/ 4386210 h 6853468"/>
              <a:gd name="connsiteX99" fmla="*/ 1326148 w 2376906"/>
              <a:gd name="connsiteY99" fmla="*/ 4209141 h 6853468"/>
              <a:gd name="connsiteX100" fmla="*/ 1324785 w 2376906"/>
              <a:gd name="connsiteY100" fmla="*/ 4034116 h 6853468"/>
              <a:gd name="connsiteX101" fmla="*/ 1333639 w 2376906"/>
              <a:gd name="connsiteY101" fmla="*/ 4010279 h 6853468"/>
              <a:gd name="connsiteX102" fmla="*/ 1351346 w 2376906"/>
              <a:gd name="connsiteY102" fmla="*/ 4034797 h 6853468"/>
              <a:gd name="connsiteX103" fmla="*/ 1399018 w 2376906"/>
              <a:gd name="connsiteY103" fmla="*/ 4253408 h 6853468"/>
              <a:gd name="connsiteX104" fmla="*/ 1501173 w 2376906"/>
              <a:gd name="connsiteY104" fmla="*/ 4984838 h 6853468"/>
              <a:gd name="connsiteX105" fmla="*/ 1512750 w 2376906"/>
              <a:gd name="connsiteY105" fmla="*/ 5061794 h 6853468"/>
              <a:gd name="connsiteX106" fmla="*/ 1518199 w 2376906"/>
              <a:gd name="connsiteY106" fmla="*/ 5379155 h 6853468"/>
              <a:gd name="connsiteX107" fmla="*/ 1531819 w 2376906"/>
              <a:gd name="connsiteY107" fmla="*/ 5526259 h 6853468"/>
              <a:gd name="connsiteX108" fmla="*/ 1550207 w 2376906"/>
              <a:gd name="connsiteY108" fmla="*/ 5659741 h 6853468"/>
              <a:gd name="connsiteX109" fmla="*/ 1567914 w 2376906"/>
              <a:gd name="connsiteY109" fmla="*/ 5865413 h 6853468"/>
              <a:gd name="connsiteX110" fmla="*/ 1571320 w 2376906"/>
              <a:gd name="connsiteY110" fmla="*/ 6010473 h 6853468"/>
              <a:gd name="connsiteX111" fmla="*/ 1581535 w 2376906"/>
              <a:gd name="connsiteY111" fmla="*/ 6112628 h 6853468"/>
              <a:gd name="connsiteX112" fmla="*/ 1623759 w 2376906"/>
              <a:gd name="connsiteY112" fmla="*/ 6190947 h 6853468"/>
              <a:gd name="connsiteX113" fmla="*/ 1644190 w 2376906"/>
              <a:gd name="connsiteY113" fmla="*/ 6254964 h 6853468"/>
              <a:gd name="connsiteX114" fmla="*/ 1665982 w 2376906"/>
              <a:gd name="connsiteY114" fmla="*/ 6381636 h 6853468"/>
              <a:gd name="connsiteX115" fmla="*/ 1679603 w 2376906"/>
              <a:gd name="connsiteY115" fmla="*/ 6524653 h 6853468"/>
              <a:gd name="connsiteX116" fmla="*/ 1708207 w 2376906"/>
              <a:gd name="connsiteY116" fmla="*/ 6645196 h 6853468"/>
              <a:gd name="connsiteX117" fmla="*/ 1789931 w 2376906"/>
              <a:gd name="connsiteY117" fmla="*/ 6830437 h 6853468"/>
              <a:gd name="connsiteX118" fmla="*/ 2101843 w 2376906"/>
              <a:gd name="connsiteY118" fmla="*/ 6800471 h 6853468"/>
              <a:gd name="connsiteX119" fmla="*/ 2113421 w 2376906"/>
              <a:gd name="connsiteY119" fmla="*/ 6645876 h 6853468"/>
              <a:gd name="connsiteX120" fmla="*/ 2062344 w 2376906"/>
              <a:gd name="connsiteY120" fmla="*/ 6588670 h 6853468"/>
              <a:gd name="connsiteX121" fmla="*/ 1992197 w 2376906"/>
              <a:gd name="connsiteY121" fmla="*/ 6346222 h 6853468"/>
              <a:gd name="connsiteX122" fmla="*/ 1994922 w 2376906"/>
              <a:gd name="connsiteY122" fmla="*/ 6314213 h 6853468"/>
              <a:gd name="connsiteX123" fmla="*/ 2003094 w 2376906"/>
              <a:gd name="connsiteY123" fmla="*/ 6101731 h 6853468"/>
              <a:gd name="connsiteX124" fmla="*/ 2011947 w 2376906"/>
              <a:gd name="connsiteY124" fmla="*/ 5556905 h 6853468"/>
              <a:gd name="connsiteX125" fmla="*/ 2029654 w 2376906"/>
              <a:gd name="connsiteY125" fmla="*/ 5284492 h 6853468"/>
              <a:gd name="connsiteX126" fmla="*/ 2007180 w 2376906"/>
              <a:gd name="connsiteY126" fmla="*/ 5101975 h 6853468"/>
              <a:gd name="connsiteX127" fmla="*/ 1998327 w 2376906"/>
              <a:gd name="connsiteY127" fmla="*/ 5036596 h 6853468"/>
              <a:gd name="connsiteX128" fmla="*/ 1986750 w 2376906"/>
              <a:gd name="connsiteY128" fmla="*/ 5000501 h 6853468"/>
              <a:gd name="connsiteX129" fmla="*/ 1969724 w 2376906"/>
              <a:gd name="connsiteY129" fmla="*/ 4933760 h 6853468"/>
              <a:gd name="connsiteX130" fmla="*/ 1966999 w 2376906"/>
              <a:gd name="connsiteY130" fmla="*/ 4802321 h 6853468"/>
              <a:gd name="connsiteX131" fmla="*/ 1957465 w 2376906"/>
              <a:gd name="connsiteY131" fmla="*/ 4721959 h 6853468"/>
              <a:gd name="connsiteX132" fmla="*/ 1957465 w 2376906"/>
              <a:gd name="connsiteY132" fmla="*/ 4696080 h 6853468"/>
              <a:gd name="connsiteX133" fmla="*/ 1954060 w 2376906"/>
              <a:gd name="connsiteY133" fmla="*/ 4612994 h 6853468"/>
              <a:gd name="connsiteX134" fmla="*/ 1981982 w 2376906"/>
              <a:gd name="connsiteY134" fmla="*/ 4501304 h 6853468"/>
              <a:gd name="connsiteX135" fmla="*/ 1984025 w 2376906"/>
              <a:gd name="connsiteY135" fmla="*/ 4214589 h 6853468"/>
              <a:gd name="connsiteX136" fmla="*/ 2012628 w 2376906"/>
              <a:gd name="connsiteY136" fmla="*/ 3519255 h 6853468"/>
              <a:gd name="connsiteX137" fmla="*/ 2046680 w 2376906"/>
              <a:gd name="connsiteY137" fmla="*/ 3493376 h 6853468"/>
              <a:gd name="connsiteX138" fmla="*/ 2099120 w 2376906"/>
              <a:gd name="connsiteY138" fmla="*/ 3477031 h 6853468"/>
              <a:gd name="connsiteX139" fmla="*/ 2252352 w 2376906"/>
              <a:gd name="connsiteY139" fmla="*/ 3411652 h 6853468"/>
              <a:gd name="connsiteX140" fmla="*/ 2311602 w 2376906"/>
              <a:gd name="connsiteY140" fmla="*/ 3391221 h 6853468"/>
              <a:gd name="connsiteX141" fmla="*/ 2342929 w 2376906"/>
              <a:gd name="connsiteY141" fmla="*/ 3328566 h 6853468"/>
              <a:gd name="connsiteX142" fmla="*/ 2242818 w 2376906"/>
              <a:gd name="connsiteY142" fmla="*/ 3029592 h 6853468"/>
              <a:gd name="connsiteX143" fmla="*/ 2242137 w 2376906"/>
              <a:gd name="connsiteY143" fmla="*/ 2908369 h 6853468"/>
              <a:gd name="connsiteX144" fmla="*/ 2267335 w 2376906"/>
              <a:gd name="connsiteY144" fmla="*/ 2854567 h 6853468"/>
              <a:gd name="connsiteX145" fmla="*/ 2323861 w 2376906"/>
              <a:gd name="connsiteY145" fmla="*/ 2577387 h 6853468"/>
              <a:gd name="connsiteX146" fmla="*/ 2356550 w 2376906"/>
              <a:gd name="connsiteY146" fmla="*/ 2402361 h 6853468"/>
              <a:gd name="connsiteX147" fmla="*/ 2363360 w 2376906"/>
              <a:gd name="connsiteY147" fmla="*/ 2371715 h 6853468"/>
              <a:gd name="connsiteX148" fmla="*/ 2373576 w 2376906"/>
              <a:gd name="connsiteY148" fmla="*/ 2281137 h 6853468"/>
              <a:gd name="connsiteX149" fmla="*/ 2366084 w 2376906"/>
              <a:gd name="connsiteY149" fmla="*/ 2181706 h 6853468"/>
              <a:gd name="connsiteX150" fmla="*/ 402667 w 2376906"/>
              <a:gd name="connsiteY150" fmla="*/ 2666602 h 6853468"/>
              <a:gd name="connsiteX151" fmla="*/ 385641 w 2376906"/>
              <a:gd name="connsiteY151" fmla="*/ 2457525 h 6853468"/>
              <a:gd name="connsiteX152" fmla="*/ 393814 w 2376906"/>
              <a:gd name="connsiteY152" fmla="*/ 2446628 h 6853468"/>
              <a:gd name="connsiteX153" fmla="*/ 431270 w 2376906"/>
              <a:gd name="connsiteY153" fmla="*/ 2565809 h 6853468"/>
              <a:gd name="connsiteX154" fmla="*/ 431270 w 2376906"/>
              <a:gd name="connsiteY154" fmla="*/ 2565809 h 6853468"/>
              <a:gd name="connsiteX155" fmla="*/ 442848 w 2376906"/>
              <a:gd name="connsiteY155" fmla="*/ 2676136 h 6853468"/>
              <a:gd name="connsiteX156" fmla="*/ 452382 w 2376906"/>
              <a:gd name="connsiteY156" fmla="*/ 2759903 h 6853468"/>
              <a:gd name="connsiteX157" fmla="*/ 402667 w 2376906"/>
              <a:gd name="connsiteY157" fmla="*/ 2666602 h 6853468"/>
              <a:gd name="connsiteX158" fmla="*/ 1988792 w 2376906"/>
              <a:gd name="connsiteY158" fmla="*/ 2368310 h 6853468"/>
              <a:gd name="connsiteX159" fmla="*/ 1969724 w 2376906"/>
              <a:gd name="connsiteY159" fmla="*/ 2443223 h 6853468"/>
              <a:gd name="connsiteX160" fmla="*/ 1964956 w 2376906"/>
              <a:gd name="connsiteY160" fmla="*/ 2413258 h 6853468"/>
              <a:gd name="connsiteX161" fmla="*/ 1902982 w 2376906"/>
              <a:gd name="connsiteY161" fmla="*/ 2078190 h 6853468"/>
              <a:gd name="connsiteX162" fmla="*/ 1910473 w 2376906"/>
              <a:gd name="connsiteY162" fmla="*/ 2061845 h 6853468"/>
              <a:gd name="connsiteX163" fmla="*/ 1927499 w 2376906"/>
              <a:gd name="connsiteY163" fmla="*/ 2074103 h 6853468"/>
              <a:gd name="connsiteX164" fmla="*/ 2001732 w 2376906"/>
              <a:gd name="connsiteY164" fmla="*/ 2238232 h 6853468"/>
              <a:gd name="connsiteX165" fmla="*/ 1988792 w 2376906"/>
              <a:gd name="connsiteY165" fmla="*/ 2368310 h 685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2376906" h="6853468">
                <a:moveTo>
                  <a:pt x="2366084" y="2181706"/>
                </a:moveTo>
                <a:cubicBezTo>
                  <a:pt x="2362679" y="2169448"/>
                  <a:pt x="2307516" y="1948112"/>
                  <a:pt x="2280955" y="1866388"/>
                </a:cubicBezTo>
                <a:cubicBezTo>
                  <a:pt x="2272783" y="1845957"/>
                  <a:pt x="2184930" y="1596699"/>
                  <a:pt x="2165861" y="1538812"/>
                </a:cubicBezTo>
                <a:cubicBezTo>
                  <a:pt x="2146111" y="1476157"/>
                  <a:pt x="2071879" y="1285467"/>
                  <a:pt x="2055534" y="1253459"/>
                </a:cubicBezTo>
                <a:cubicBezTo>
                  <a:pt x="2024206" y="1193528"/>
                  <a:pt x="1994241" y="1132235"/>
                  <a:pt x="1979257" y="1066175"/>
                </a:cubicBezTo>
                <a:cubicBezTo>
                  <a:pt x="1958146" y="972192"/>
                  <a:pt x="1907068" y="910899"/>
                  <a:pt x="1806957" y="900684"/>
                </a:cubicBezTo>
                <a:cubicBezTo>
                  <a:pt x="1729319" y="885701"/>
                  <a:pt x="1430345" y="884339"/>
                  <a:pt x="1358837" y="882296"/>
                </a:cubicBezTo>
                <a:cubicBezTo>
                  <a:pt x="1318656" y="880934"/>
                  <a:pt x="1277794" y="880253"/>
                  <a:pt x="1239656" y="863908"/>
                </a:cubicBezTo>
                <a:cubicBezTo>
                  <a:pt x="1211734" y="855736"/>
                  <a:pt x="1195389" y="831218"/>
                  <a:pt x="1171553" y="816917"/>
                </a:cubicBezTo>
                <a:cubicBezTo>
                  <a:pt x="1166105" y="812831"/>
                  <a:pt x="1159976" y="808744"/>
                  <a:pt x="1156570" y="801934"/>
                </a:cubicBezTo>
                <a:cubicBezTo>
                  <a:pt x="1147036" y="777417"/>
                  <a:pt x="1139545" y="752900"/>
                  <a:pt x="1146355" y="726339"/>
                </a:cubicBezTo>
                <a:cubicBezTo>
                  <a:pt x="1150441" y="712719"/>
                  <a:pt x="1155890" y="699098"/>
                  <a:pt x="1159295" y="684796"/>
                </a:cubicBezTo>
                <a:cubicBezTo>
                  <a:pt x="1162700" y="648702"/>
                  <a:pt x="1156570" y="612607"/>
                  <a:pt x="1163381" y="577193"/>
                </a:cubicBezTo>
                <a:cubicBezTo>
                  <a:pt x="1167467" y="557443"/>
                  <a:pt x="1169510" y="537693"/>
                  <a:pt x="1178363" y="519305"/>
                </a:cubicBezTo>
                <a:cubicBezTo>
                  <a:pt x="1196070" y="483211"/>
                  <a:pt x="1198113" y="447797"/>
                  <a:pt x="1177682" y="412383"/>
                </a:cubicBezTo>
                <a:cubicBezTo>
                  <a:pt x="1161337" y="351090"/>
                  <a:pt x="1149079" y="289116"/>
                  <a:pt x="1126605" y="229867"/>
                </a:cubicBezTo>
                <a:cubicBezTo>
                  <a:pt x="1121156" y="218970"/>
                  <a:pt x="1119794" y="206711"/>
                  <a:pt x="1114346" y="195815"/>
                </a:cubicBezTo>
                <a:cubicBezTo>
                  <a:pt x="1081657" y="133841"/>
                  <a:pt x="1057140" y="63013"/>
                  <a:pt x="974053" y="50755"/>
                </a:cubicBezTo>
                <a:cubicBezTo>
                  <a:pt x="949536" y="47350"/>
                  <a:pt x="928424" y="37134"/>
                  <a:pt x="907993" y="23514"/>
                </a:cubicBezTo>
                <a:cubicBezTo>
                  <a:pt x="835122" y="-17348"/>
                  <a:pt x="758166" y="7169"/>
                  <a:pt x="683253" y="8531"/>
                </a:cubicBezTo>
                <a:cubicBezTo>
                  <a:pt x="666227" y="14660"/>
                  <a:pt x="647838" y="19427"/>
                  <a:pt x="630813" y="26238"/>
                </a:cubicBezTo>
                <a:cubicBezTo>
                  <a:pt x="589951" y="42583"/>
                  <a:pt x="561348" y="75272"/>
                  <a:pt x="527296" y="101151"/>
                </a:cubicBezTo>
                <a:cubicBezTo>
                  <a:pt x="512994" y="117496"/>
                  <a:pt x="496649" y="131117"/>
                  <a:pt x="483710" y="148143"/>
                </a:cubicBezTo>
                <a:cubicBezTo>
                  <a:pt x="461236" y="179470"/>
                  <a:pt x="456468" y="218970"/>
                  <a:pt x="433995" y="250298"/>
                </a:cubicBezTo>
                <a:cubicBezTo>
                  <a:pt x="414926" y="284349"/>
                  <a:pt x="431951" y="319763"/>
                  <a:pt x="429908" y="354496"/>
                </a:cubicBezTo>
                <a:cubicBezTo>
                  <a:pt x="429227" y="390590"/>
                  <a:pt x="427184" y="426685"/>
                  <a:pt x="437400" y="462099"/>
                </a:cubicBezTo>
                <a:cubicBezTo>
                  <a:pt x="444210" y="481849"/>
                  <a:pt x="449658" y="501599"/>
                  <a:pt x="458512" y="520668"/>
                </a:cubicBezTo>
                <a:cubicBezTo>
                  <a:pt x="466684" y="535650"/>
                  <a:pt x="474175" y="550633"/>
                  <a:pt x="481667" y="565616"/>
                </a:cubicBezTo>
                <a:cubicBezTo>
                  <a:pt x="483029" y="569021"/>
                  <a:pt x="484391" y="572426"/>
                  <a:pt x="486434" y="575831"/>
                </a:cubicBezTo>
                <a:cubicBezTo>
                  <a:pt x="495288" y="592176"/>
                  <a:pt x="504141" y="608521"/>
                  <a:pt x="510951" y="625547"/>
                </a:cubicBezTo>
                <a:cubicBezTo>
                  <a:pt x="534787" y="684115"/>
                  <a:pt x="566796" y="738598"/>
                  <a:pt x="591994" y="795805"/>
                </a:cubicBezTo>
                <a:cubicBezTo>
                  <a:pt x="616511" y="850287"/>
                  <a:pt x="649882" y="897960"/>
                  <a:pt x="693468" y="938822"/>
                </a:cubicBezTo>
                <a:cubicBezTo>
                  <a:pt x="706408" y="949037"/>
                  <a:pt x="713218" y="962658"/>
                  <a:pt x="720029" y="977641"/>
                </a:cubicBezTo>
                <a:cubicBezTo>
                  <a:pt x="723434" y="983770"/>
                  <a:pt x="726157" y="990580"/>
                  <a:pt x="728201" y="996709"/>
                </a:cubicBezTo>
                <a:cubicBezTo>
                  <a:pt x="737735" y="1025313"/>
                  <a:pt x="711175" y="1033485"/>
                  <a:pt x="698235" y="1049830"/>
                </a:cubicBezTo>
                <a:cubicBezTo>
                  <a:pt x="692106" y="1056640"/>
                  <a:pt x="684614" y="1062089"/>
                  <a:pt x="676442" y="1066856"/>
                </a:cubicBezTo>
                <a:cubicBezTo>
                  <a:pt x="643752" y="1087968"/>
                  <a:pt x="611063" y="1109761"/>
                  <a:pt x="572244" y="1117252"/>
                </a:cubicBezTo>
                <a:cubicBezTo>
                  <a:pt x="536831" y="1124744"/>
                  <a:pt x="502098" y="1134278"/>
                  <a:pt x="467365" y="1145856"/>
                </a:cubicBezTo>
                <a:cubicBezTo>
                  <a:pt x="416969" y="1171054"/>
                  <a:pt x="363848" y="1187399"/>
                  <a:pt x="311409" y="1207830"/>
                </a:cubicBezTo>
                <a:cubicBezTo>
                  <a:pt x="290978" y="1216683"/>
                  <a:pt x="271909" y="1228261"/>
                  <a:pt x="252159" y="1237795"/>
                </a:cubicBezTo>
                <a:cubicBezTo>
                  <a:pt x="196995" y="1267761"/>
                  <a:pt x="156133" y="1307260"/>
                  <a:pt x="156814" y="1376045"/>
                </a:cubicBezTo>
                <a:cubicBezTo>
                  <a:pt x="155452" y="1391027"/>
                  <a:pt x="156814" y="1406010"/>
                  <a:pt x="158176" y="1420993"/>
                </a:cubicBezTo>
                <a:cubicBezTo>
                  <a:pt x="164305" y="1455726"/>
                  <a:pt x="149323" y="1487734"/>
                  <a:pt x="145918" y="1521105"/>
                </a:cubicBezTo>
                <a:cubicBezTo>
                  <a:pt x="140469" y="1554475"/>
                  <a:pt x="135021" y="1588527"/>
                  <a:pt x="152047" y="1619854"/>
                </a:cubicBezTo>
                <a:cubicBezTo>
                  <a:pt x="167029" y="1647777"/>
                  <a:pt x="168392" y="1675018"/>
                  <a:pt x="160219" y="1705665"/>
                </a:cubicBezTo>
                <a:cubicBezTo>
                  <a:pt x="151366" y="1739716"/>
                  <a:pt x="147279" y="1774449"/>
                  <a:pt x="145918" y="1809863"/>
                </a:cubicBezTo>
                <a:cubicBezTo>
                  <a:pt x="145237" y="1842552"/>
                  <a:pt x="139788" y="1873880"/>
                  <a:pt x="125487" y="1903845"/>
                </a:cubicBezTo>
                <a:cubicBezTo>
                  <a:pt x="105056" y="1944707"/>
                  <a:pt x="96202" y="1988293"/>
                  <a:pt x="88030" y="2032560"/>
                </a:cubicBezTo>
                <a:cubicBezTo>
                  <a:pt x="75771" y="2153103"/>
                  <a:pt x="51254" y="2271603"/>
                  <a:pt x="36952" y="2392146"/>
                </a:cubicBezTo>
                <a:cubicBezTo>
                  <a:pt x="42401" y="2458206"/>
                  <a:pt x="32185" y="2520861"/>
                  <a:pt x="1539" y="2580111"/>
                </a:cubicBezTo>
                <a:cubicBezTo>
                  <a:pt x="-6634" y="2638680"/>
                  <a:pt x="19246" y="2687714"/>
                  <a:pt x="43763" y="2736748"/>
                </a:cubicBezTo>
                <a:cubicBezTo>
                  <a:pt x="80539" y="2808938"/>
                  <a:pt x="107099" y="2884532"/>
                  <a:pt x="132978" y="2960808"/>
                </a:cubicBezTo>
                <a:cubicBezTo>
                  <a:pt x="139107" y="2973748"/>
                  <a:pt x="302555" y="3393264"/>
                  <a:pt x="304599" y="3400755"/>
                </a:cubicBezTo>
                <a:cubicBezTo>
                  <a:pt x="315495" y="3415738"/>
                  <a:pt x="316857" y="3432764"/>
                  <a:pt x="314814" y="3449790"/>
                </a:cubicBezTo>
                <a:cubicBezTo>
                  <a:pt x="311409" y="3483160"/>
                  <a:pt x="287573" y="3585996"/>
                  <a:pt x="282124" y="3605065"/>
                </a:cubicBezTo>
                <a:cubicBezTo>
                  <a:pt x="273952" y="3679979"/>
                  <a:pt x="278719" y="3686789"/>
                  <a:pt x="351589" y="3701772"/>
                </a:cubicBezTo>
                <a:cubicBezTo>
                  <a:pt x="369978" y="3705858"/>
                  <a:pt x="436037" y="3713349"/>
                  <a:pt x="449658" y="3719478"/>
                </a:cubicBezTo>
                <a:cubicBezTo>
                  <a:pt x="475538" y="3724927"/>
                  <a:pt x="500735" y="3732418"/>
                  <a:pt x="527977" y="3730375"/>
                </a:cubicBezTo>
                <a:cubicBezTo>
                  <a:pt x="542278" y="3729013"/>
                  <a:pt x="553856" y="3735142"/>
                  <a:pt x="557942" y="3750806"/>
                </a:cubicBezTo>
                <a:cubicBezTo>
                  <a:pt x="556581" y="3790306"/>
                  <a:pt x="576330" y="3825720"/>
                  <a:pt x="577693" y="3864539"/>
                </a:cubicBezTo>
                <a:cubicBezTo>
                  <a:pt x="587227" y="3887013"/>
                  <a:pt x="582459" y="3911530"/>
                  <a:pt x="585184" y="3934685"/>
                </a:cubicBezTo>
                <a:cubicBezTo>
                  <a:pt x="590632" y="3977590"/>
                  <a:pt x="610382" y="4014366"/>
                  <a:pt x="638985" y="4045693"/>
                </a:cubicBezTo>
                <a:cubicBezTo>
                  <a:pt x="658736" y="4067486"/>
                  <a:pt x="670313" y="4092003"/>
                  <a:pt x="673037" y="4121288"/>
                </a:cubicBezTo>
                <a:cubicBezTo>
                  <a:pt x="673718" y="4140357"/>
                  <a:pt x="672356" y="4160107"/>
                  <a:pt x="674399" y="4179857"/>
                </a:cubicBezTo>
                <a:cubicBezTo>
                  <a:pt x="679847" y="4196201"/>
                  <a:pt x="748632" y="4423667"/>
                  <a:pt x="779959" y="4521054"/>
                </a:cubicBezTo>
                <a:cubicBezTo>
                  <a:pt x="798347" y="4576899"/>
                  <a:pt x="817416" y="4632744"/>
                  <a:pt x="835122" y="4689269"/>
                </a:cubicBezTo>
                <a:cubicBezTo>
                  <a:pt x="839209" y="4722640"/>
                  <a:pt x="833080" y="4757373"/>
                  <a:pt x="839890" y="4790062"/>
                </a:cubicBezTo>
                <a:cubicBezTo>
                  <a:pt x="853511" y="4855442"/>
                  <a:pt x="868493" y="4920820"/>
                  <a:pt x="871898" y="4988243"/>
                </a:cubicBezTo>
                <a:cubicBezTo>
                  <a:pt x="874623" y="5043406"/>
                  <a:pt x="887562" y="5097208"/>
                  <a:pt x="881433" y="5153052"/>
                </a:cubicBezTo>
                <a:cubicBezTo>
                  <a:pt x="879390" y="5305604"/>
                  <a:pt x="906631" y="5456793"/>
                  <a:pt x="916165" y="5608664"/>
                </a:cubicBezTo>
                <a:cubicBezTo>
                  <a:pt x="918890" y="5621603"/>
                  <a:pt x="927744" y="5633862"/>
                  <a:pt x="922976" y="5647483"/>
                </a:cubicBezTo>
                <a:cubicBezTo>
                  <a:pt x="893692" y="5729887"/>
                  <a:pt x="909355" y="5813654"/>
                  <a:pt x="916846" y="5897422"/>
                </a:cubicBezTo>
                <a:cubicBezTo>
                  <a:pt x="925700" y="5926706"/>
                  <a:pt x="929105" y="5956671"/>
                  <a:pt x="918890" y="5985956"/>
                </a:cubicBezTo>
                <a:cubicBezTo>
                  <a:pt x="916165" y="5996171"/>
                  <a:pt x="913441" y="6006387"/>
                  <a:pt x="910718" y="6016602"/>
                </a:cubicBezTo>
                <a:cubicBezTo>
                  <a:pt x="908674" y="6028861"/>
                  <a:pt x="908674" y="6041119"/>
                  <a:pt x="910718" y="6054059"/>
                </a:cubicBezTo>
                <a:cubicBezTo>
                  <a:pt x="928424" y="6088792"/>
                  <a:pt x="910718" y="6127611"/>
                  <a:pt x="920933" y="6160981"/>
                </a:cubicBezTo>
                <a:cubicBezTo>
                  <a:pt x="936596" y="6210697"/>
                  <a:pt x="914804" y="6244067"/>
                  <a:pt x="885519" y="6276757"/>
                </a:cubicBezTo>
                <a:cubicBezTo>
                  <a:pt x="853511" y="6312852"/>
                  <a:pt x="819459" y="6347584"/>
                  <a:pt x="779959" y="6375506"/>
                </a:cubicBezTo>
                <a:cubicBezTo>
                  <a:pt x="776554" y="6376868"/>
                  <a:pt x="658736" y="6454506"/>
                  <a:pt x="618554" y="6468808"/>
                </a:cubicBezTo>
                <a:cubicBezTo>
                  <a:pt x="526615" y="6502179"/>
                  <a:pt x="487115" y="6568239"/>
                  <a:pt x="514356" y="6641109"/>
                </a:cubicBezTo>
                <a:cubicBezTo>
                  <a:pt x="527296" y="6655411"/>
                  <a:pt x="537511" y="6673118"/>
                  <a:pt x="555218" y="6683333"/>
                </a:cubicBezTo>
                <a:cubicBezTo>
                  <a:pt x="562709" y="6687420"/>
                  <a:pt x="570882" y="6690144"/>
                  <a:pt x="579054" y="6691506"/>
                </a:cubicBezTo>
                <a:cubicBezTo>
                  <a:pt x="632175" y="6696273"/>
                  <a:pt x="685295" y="6688101"/>
                  <a:pt x="737735" y="6682652"/>
                </a:cubicBezTo>
                <a:cubicBezTo>
                  <a:pt x="790855" y="6667670"/>
                  <a:pt x="848743" y="6673799"/>
                  <a:pt x="899821" y="6654049"/>
                </a:cubicBezTo>
                <a:cubicBezTo>
                  <a:pt x="974053" y="6625445"/>
                  <a:pt x="1050329" y="6603652"/>
                  <a:pt x="1125924" y="6578454"/>
                </a:cubicBezTo>
                <a:cubicBezTo>
                  <a:pt x="1140225" y="6572325"/>
                  <a:pt x="1214458" y="6540316"/>
                  <a:pt x="1217863" y="6538273"/>
                </a:cubicBezTo>
                <a:cubicBezTo>
                  <a:pt x="1225355" y="6532144"/>
                  <a:pt x="1247829" y="6510351"/>
                  <a:pt x="1251234" y="6504903"/>
                </a:cubicBezTo>
                <a:cubicBezTo>
                  <a:pt x="1260087" y="6489239"/>
                  <a:pt x="1266217" y="6472894"/>
                  <a:pt x="1266217" y="6455187"/>
                </a:cubicBezTo>
                <a:cubicBezTo>
                  <a:pt x="1266217" y="6392532"/>
                  <a:pt x="1281199" y="6332601"/>
                  <a:pt x="1294820" y="6271990"/>
                </a:cubicBezTo>
                <a:cubicBezTo>
                  <a:pt x="1299587" y="6249515"/>
                  <a:pt x="1304354" y="6225679"/>
                  <a:pt x="1298225" y="6203886"/>
                </a:cubicBezTo>
                <a:cubicBezTo>
                  <a:pt x="1284604" y="6155533"/>
                  <a:pt x="1285967" y="6108542"/>
                  <a:pt x="1297544" y="6060870"/>
                </a:cubicBezTo>
                <a:cubicBezTo>
                  <a:pt x="1311165" y="5964844"/>
                  <a:pt x="1305717" y="5867456"/>
                  <a:pt x="1326148" y="5772111"/>
                </a:cubicBezTo>
                <a:cubicBezTo>
                  <a:pt x="1337725" y="5716267"/>
                  <a:pt x="1327509" y="5659741"/>
                  <a:pt x="1335682" y="5603215"/>
                </a:cubicBezTo>
                <a:cubicBezTo>
                  <a:pt x="1339768" y="5582103"/>
                  <a:pt x="1336363" y="5559629"/>
                  <a:pt x="1345216" y="5538517"/>
                </a:cubicBezTo>
                <a:cubicBezTo>
                  <a:pt x="1386759" y="5350552"/>
                  <a:pt x="1379949" y="5160544"/>
                  <a:pt x="1362923" y="4970536"/>
                </a:cubicBezTo>
                <a:cubicBezTo>
                  <a:pt x="1360199" y="4963725"/>
                  <a:pt x="1338406" y="4871105"/>
                  <a:pt x="1339087" y="4820709"/>
                </a:cubicBezTo>
                <a:cubicBezTo>
                  <a:pt x="1340449" y="4725364"/>
                  <a:pt x="1350665" y="4630019"/>
                  <a:pt x="1348621" y="4534675"/>
                </a:cubicBezTo>
                <a:cubicBezTo>
                  <a:pt x="1347940" y="4494494"/>
                  <a:pt x="1335001" y="4411408"/>
                  <a:pt x="1335001" y="4411408"/>
                </a:cubicBezTo>
                <a:cubicBezTo>
                  <a:pt x="1335001" y="4411408"/>
                  <a:pt x="1330915" y="4394382"/>
                  <a:pt x="1330915" y="4386210"/>
                </a:cubicBezTo>
                <a:cubicBezTo>
                  <a:pt x="1321380" y="4327641"/>
                  <a:pt x="1311165" y="4268391"/>
                  <a:pt x="1326148" y="4209141"/>
                </a:cubicBezTo>
                <a:cubicBezTo>
                  <a:pt x="1325466" y="4150572"/>
                  <a:pt x="1324785" y="4092003"/>
                  <a:pt x="1324785" y="4034116"/>
                </a:cubicBezTo>
                <a:cubicBezTo>
                  <a:pt x="1324785" y="4025262"/>
                  <a:pt x="1322061" y="4011642"/>
                  <a:pt x="1333639" y="4010279"/>
                </a:cubicBezTo>
                <a:cubicBezTo>
                  <a:pt x="1349984" y="4008236"/>
                  <a:pt x="1349984" y="4023219"/>
                  <a:pt x="1351346" y="4034797"/>
                </a:cubicBezTo>
                <a:cubicBezTo>
                  <a:pt x="1374501" y="4106305"/>
                  <a:pt x="1393569" y="4178495"/>
                  <a:pt x="1399018" y="4253408"/>
                </a:cubicBezTo>
                <a:cubicBezTo>
                  <a:pt x="1425578" y="4384167"/>
                  <a:pt x="1478698" y="4954872"/>
                  <a:pt x="1501173" y="4984838"/>
                </a:cubicBezTo>
                <a:cubicBezTo>
                  <a:pt x="1515474" y="5008674"/>
                  <a:pt x="1505940" y="5036596"/>
                  <a:pt x="1512750" y="5061794"/>
                </a:cubicBezTo>
                <a:cubicBezTo>
                  <a:pt x="1516837" y="5075415"/>
                  <a:pt x="1512069" y="5287216"/>
                  <a:pt x="1518199" y="5379155"/>
                </a:cubicBezTo>
                <a:cubicBezTo>
                  <a:pt x="1531138" y="5427509"/>
                  <a:pt x="1539310" y="5475862"/>
                  <a:pt x="1531819" y="5526259"/>
                </a:cubicBezTo>
                <a:cubicBezTo>
                  <a:pt x="1531819" y="5571888"/>
                  <a:pt x="1548845" y="5614793"/>
                  <a:pt x="1550207" y="5659741"/>
                </a:cubicBezTo>
                <a:cubicBezTo>
                  <a:pt x="1559061" y="5727844"/>
                  <a:pt x="1563827" y="5796628"/>
                  <a:pt x="1567914" y="5865413"/>
                </a:cubicBezTo>
                <a:cubicBezTo>
                  <a:pt x="1571320" y="5913766"/>
                  <a:pt x="1581535" y="5962801"/>
                  <a:pt x="1571320" y="6010473"/>
                </a:cubicBezTo>
                <a:cubicBezTo>
                  <a:pt x="1563827" y="6047249"/>
                  <a:pt x="1565871" y="6079257"/>
                  <a:pt x="1581535" y="6112628"/>
                </a:cubicBezTo>
                <a:cubicBezTo>
                  <a:pt x="1592431" y="6140550"/>
                  <a:pt x="1606052" y="6166430"/>
                  <a:pt x="1623759" y="6190947"/>
                </a:cubicBezTo>
                <a:cubicBezTo>
                  <a:pt x="1637379" y="6210015"/>
                  <a:pt x="1645551" y="6231809"/>
                  <a:pt x="1644190" y="6254964"/>
                </a:cubicBezTo>
                <a:cubicBezTo>
                  <a:pt x="1642146" y="6299231"/>
                  <a:pt x="1652362" y="6340774"/>
                  <a:pt x="1665982" y="6381636"/>
                </a:cubicBezTo>
                <a:cubicBezTo>
                  <a:pt x="1681646" y="6428627"/>
                  <a:pt x="1687095" y="6474937"/>
                  <a:pt x="1679603" y="6524653"/>
                </a:cubicBezTo>
                <a:cubicBezTo>
                  <a:pt x="1672793" y="6567558"/>
                  <a:pt x="1672112" y="6611825"/>
                  <a:pt x="1708207" y="6645196"/>
                </a:cubicBezTo>
                <a:cubicBezTo>
                  <a:pt x="1728638" y="6689463"/>
                  <a:pt x="1770862" y="6819540"/>
                  <a:pt x="1789931" y="6830437"/>
                </a:cubicBezTo>
                <a:cubicBezTo>
                  <a:pt x="1862801" y="6871299"/>
                  <a:pt x="2039189" y="6855634"/>
                  <a:pt x="2101843" y="6800471"/>
                </a:cubicBezTo>
                <a:cubicBezTo>
                  <a:pt x="2139982" y="6767781"/>
                  <a:pt x="2152921" y="6699678"/>
                  <a:pt x="2113421" y="6645876"/>
                </a:cubicBezTo>
                <a:cubicBezTo>
                  <a:pt x="2098438" y="6625445"/>
                  <a:pt x="2080732" y="6606377"/>
                  <a:pt x="2062344" y="6588670"/>
                </a:cubicBezTo>
                <a:cubicBezTo>
                  <a:pt x="1994241" y="6520567"/>
                  <a:pt x="1966319" y="6441567"/>
                  <a:pt x="1992197" y="6346222"/>
                </a:cubicBezTo>
                <a:cubicBezTo>
                  <a:pt x="1994922" y="6336007"/>
                  <a:pt x="1996283" y="6325110"/>
                  <a:pt x="1994922" y="6314213"/>
                </a:cubicBezTo>
                <a:cubicBezTo>
                  <a:pt x="2000370" y="6243386"/>
                  <a:pt x="2010586" y="6172559"/>
                  <a:pt x="2003094" y="6101731"/>
                </a:cubicBezTo>
                <a:cubicBezTo>
                  <a:pt x="1988792" y="5970292"/>
                  <a:pt x="2011267" y="5592319"/>
                  <a:pt x="2011947" y="5556905"/>
                </a:cubicBezTo>
                <a:cubicBezTo>
                  <a:pt x="2026930" y="5466328"/>
                  <a:pt x="2036464" y="5375750"/>
                  <a:pt x="2029654" y="5284492"/>
                </a:cubicBezTo>
                <a:cubicBezTo>
                  <a:pt x="2024887" y="5223199"/>
                  <a:pt x="2029654" y="5160544"/>
                  <a:pt x="2007180" y="5101975"/>
                </a:cubicBezTo>
                <a:cubicBezTo>
                  <a:pt x="1987430" y="5082225"/>
                  <a:pt x="1994922" y="5059070"/>
                  <a:pt x="1998327" y="5036596"/>
                </a:cubicBezTo>
                <a:cubicBezTo>
                  <a:pt x="1999008" y="5022975"/>
                  <a:pt x="1999008" y="5009355"/>
                  <a:pt x="1986750" y="5000501"/>
                </a:cubicBezTo>
                <a:cubicBezTo>
                  <a:pt x="1962913" y="4982794"/>
                  <a:pt x="1966999" y="4961682"/>
                  <a:pt x="1969724" y="4933760"/>
                </a:cubicBezTo>
                <a:cubicBezTo>
                  <a:pt x="1973129" y="4890855"/>
                  <a:pt x="1979257" y="4845907"/>
                  <a:pt x="1966999" y="4802321"/>
                </a:cubicBezTo>
                <a:cubicBezTo>
                  <a:pt x="1956784" y="4766226"/>
                  <a:pt x="1945206" y="4747157"/>
                  <a:pt x="1957465" y="4721959"/>
                </a:cubicBezTo>
                <a:cubicBezTo>
                  <a:pt x="1965637" y="4713105"/>
                  <a:pt x="1965637" y="4704933"/>
                  <a:pt x="1957465" y="4696080"/>
                </a:cubicBezTo>
                <a:cubicBezTo>
                  <a:pt x="1948611" y="4668838"/>
                  <a:pt x="1932267" y="4638873"/>
                  <a:pt x="1954060" y="4612994"/>
                </a:cubicBezTo>
                <a:cubicBezTo>
                  <a:pt x="1982663" y="4578942"/>
                  <a:pt x="1986750" y="4542166"/>
                  <a:pt x="1981982" y="4501304"/>
                </a:cubicBezTo>
                <a:cubicBezTo>
                  <a:pt x="1979939" y="4442055"/>
                  <a:pt x="1983344" y="4250684"/>
                  <a:pt x="1984025" y="4214589"/>
                </a:cubicBezTo>
                <a:cubicBezTo>
                  <a:pt x="2005137" y="4083150"/>
                  <a:pt x="2013309" y="3578505"/>
                  <a:pt x="2012628" y="3519255"/>
                </a:cubicBezTo>
                <a:cubicBezTo>
                  <a:pt x="2012628" y="3494057"/>
                  <a:pt x="2022163" y="3484522"/>
                  <a:pt x="2046680" y="3493376"/>
                </a:cubicBezTo>
                <a:cubicBezTo>
                  <a:pt x="2067111" y="3496781"/>
                  <a:pt x="2084818" y="3489971"/>
                  <a:pt x="2099120" y="3477031"/>
                </a:cubicBezTo>
                <a:cubicBezTo>
                  <a:pt x="2125680" y="3451833"/>
                  <a:pt x="2239413" y="3437531"/>
                  <a:pt x="2252352" y="3411652"/>
                </a:cubicBezTo>
                <a:cubicBezTo>
                  <a:pt x="2270059" y="3398031"/>
                  <a:pt x="2291852" y="3394626"/>
                  <a:pt x="2311602" y="3391221"/>
                </a:cubicBezTo>
                <a:cubicBezTo>
                  <a:pt x="2355188" y="3384410"/>
                  <a:pt x="2353145" y="3360574"/>
                  <a:pt x="2342929" y="3328566"/>
                </a:cubicBezTo>
                <a:cubicBezTo>
                  <a:pt x="2319774" y="3258419"/>
                  <a:pt x="2270059" y="3111316"/>
                  <a:pt x="2242818" y="3029592"/>
                </a:cubicBezTo>
                <a:cubicBezTo>
                  <a:pt x="2225111" y="2989411"/>
                  <a:pt x="2238050" y="2948549"/>
                  <a:pt x="2242137" y="2908369"/>
                </a:cubicBezTo>
                <a:cubicBezTo>
                  <a:pt x="2260524" y="2895429"/>
                  <a:pt x="2262568" y="2874317"/>
                  <a:pt x="2267335" y="2854567"/>
                </a:cubicBezTo>
                <a:cubicBezTo>
                  <a:pt x="2291171" y="2763309"/>
                  <a:pt x="2303430" y="2670007"/>
                  <a:pt x="2323861" y="2577387"/>
                </a:cubicBezTo>
                <a:cubicBezTo>
                  <a:pt x="2328628" y="2558318"/>
                  <a:pt x="2351783" y="2415982"/>
                  <a:pt x="2356550" y="2402361"/>
                </a:cubicBezTo>
                <a:cubicBezTo>
                  <a:pt x="2358593" y="2392146"/>
                  <a:pt x="2359955" y="2381930"/>
                  <a:pt x="2363360" y="2371715"/>
                </a:cubicBezTo>
                <a:cubicBezTo>
                  <a:pt x="2372895" y="2342430"/>
                  <a:pt x="2360636" y="2310422"/>
                  <a:pt x="2373576" y="2281137"/>
                </a:cubicBezTo>
                <a:cubicBezTo>
                  <a:pt x="2383110" y="2247086"/>
                  <a:pt x="2369490" y="2214396"/>
                  <a:pt x="2366084" y="2181706"/>
                </a:cubicBezTo>
                <a:close/>
                <a:moveTo>
                  <a:pt x="402667" y="2666602"/>
                </a:moveTo>
                <a:cubicBezTo>
                  <a:pt x="401305" y="2633231"/>
                  <a:pt x="385641" y="2494301"/>
                  <a:pt x="385641" y="2457525"/>
                </a:cubicBezTo>
                <a:cubicBezTo>
                  <a:pt x="385641" y="2452077"/>
                  <a:pt x="387003" y="2445266"/>
                  <a:pt x="393814" y="2446628"/>
                </a:cubicBezTo>
                <a:cubicBezTo>
                  <a:pt x="404029" y="2448671"/>
                  <a:pt x="427865" y="2531076"/>
                  <a:pt x="431270" y="2565809"/>
                </a:cubicBezTo>
                <a:cubicBezTo>
                  <a:pt x="431270" y="2565809"/>
                  <a:pt x="431270" y="2565809"/>
                  <a:pt x="431270" y="2565809"/>
                </a:cubicBezTo>
                <a:cubicBezTo>
                  <a:pt x="432632" y="2580792"/>
                  <a:pt x="442848" y="2676136"/>
                  <a:pt x="442848" y="2676136"/>
                </a:cubicBezTo>
                <a:cubicBezTo>
                  <a:pt x="453063" y="2702697"/>
                  <a:pt x="451021" y="2730619"/>
                  <a:pt x="452382" y="2759903"/>
                </a:cubicBezTo>
                <a:cubicBezTo>
                  <a:pt x="436037" y="2758541"/>
                  <a:pt x="403348" y="2694524"/>
                  <a:pt x="402667" y="2666602"/>
                </a:cubicBezTo>
                <a:close/>
                <a:moveTo>
                  <a:pt x="1988792" y="2368310"/>
                </a:moveTo>
                <a:cubicBezTo>
                  <a:pt x="1987430" y="2383973"/>
                  <a:pt x="1977896" y="2434370"/>
                  <a:pt x="1969724" y="2443223"/>
                </a:cubicBezTo>
                <a:cubicBezTo>
                  <a:pt x="1961551" y="2434370"/>
                  <a:pt x="1965637" y="2423473"/>
                  <a:pt x="1964956" y="2413258"/>
                </a:cubicBezTo>
                <a:cubicBezTo>
                  <a:pt x="1935672" y="2302930"/>
                  <a:pt x="1924094" y="2189879"/>
                  <a:pt x="1902982" y="2078190"/>
                </a:cubicBezTo>
                <a:cubicBezTo>
                  <a:pt x="1901620" y="2071379"/>
                  <a:pt x="1902301" y="2063888"/>
                  <a:pt x="1910473" y="2061845"/>
                </a:cubicBezTo>
                <a:cubicBezTo>
                  <a:pt x="1920689" y="2059121"/>
                  <a:pt x="1923413" y="2066612"/>
                  <a:pt x="1927499" y="2074103"/>
                </a:cubicBezTo>
                <a:cubicBezTo>
                  <a:pt x="1956784" y="2126543"/>
                  <a:pt x="1975852" y="2183750"/>
                  <a:pt x="2001732" y="2238232"/>
                </a:cubicBezTo>
                <a:cubicBezTo>
                  <a:pt x="2020801" y="2279094"/>
                  <a:pt x="1992878" y="2324723"/>
                  <a:pt x="1988792" y="2368310"/>
                </a:cubicBezTo>
                <a:close/>
              </a:path>
            </a:pathLst>
          </a:custGeom>
          <a:solidFill>
            <a:schemeClr val="accent2"/>
          </a:solidFill>
          <a:ln w="68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32" name="Group 1731">
            <a:extLst>
              <a:ext uri="{FF2B5EF4-FFF2-40B4-BE49-F238E27FC236}">
                <a16:creationId xmlns:a16="http://schemas.microsoft.com/office/drawing/2014/main" id="{C47FF1C7-7E1B-455D-B12C-17259FACFF05}"/>
              </a:ext>
            </a:extLst>
          </p:cNvPr>
          <p:cNvGrpSpPr/>
          <p:nvPr/>
        </p:nvGrpSpPr>
        <p:grpSpPr>
          <a:xfrm>
            <a:off x="9251090" y="3323338"/>
            <a:ext cx="2319916" cy="1288148"/>
            <a:chOff x="2551706" y="4283314"/>
            <a:chExt cx="664620" cy="1309487"/>
          </a:xfrm>
        </p:grpSpPr>
        <p:sp>
          <p:nvSpPr>
            <p:cNvPr id="1733" name="TextBox 1732">
              <a:extLst>
                <a:ext uri="{FF2B5EF4-FFF2-40B4-BE49-F238E27FC236}">
                  <a16:creationId xmlns:a16="http://schemas.microsoft.com/office/drawing/2014/main" id="{AE6500C2-2543-4E56-8A05-3386D76485B6}"/>
                </a:ext>
              </a:extLst>
            </p:cNvPr>
            <p:cNvSpPr txBox="1"/>
            <p:nvPr/>
          </p:nvSpPr>
          <p:spPr>
            <a:xfrm>
              <a:off x="2551706" y="4560313"/>
              <a:ext cx="664620" cy="1032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   </a:t>
              </a:r>
            </a:p>
          </p:txBody>
        </p:sp>
        <p:sp>
          <p:nvSpPr>
            <p:cNvPr id="1734" name="TextBox 1733">
              <a:extLst>
                <a:ext uri="{FF2B5EF4-FFF2-40B4-BE49-F238E27FC236}">
                  <a16:creationId xmlns:a16="http://schemas.microsoft.com/office/drawing/2014/main" id="{6413993E-98F0-4406-9C34-48F142400B19}"/>
                </a:ext>
              </a:extLst>
            </p:cNvPr>
            <p:cNvSpPr txBox="1"/>
            <p:nvPr/>
          </p:nvSpPr>
          <p:spPr>
            <a:xfrm>
              <a:off x="2551706" y="4283314"/>
              <a:ext cx="664620" cy="281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735" name="Group 1734">
            <a:extLst>
              <a:ext uri="{FF2B5EF4-FFF2-40B4-BE49-F238E27FC236}">
                <a16:creationId xmlns:a16="http://schemas.microsoft.com/office/drawing/2014/main" id="{93F691E5-B1B3-4513-B9F4-839BBEF87000}"/>
              </a:ext>
            </a:extLst>
          </p:cNvPr>
          <p:cNvGrpSpPr/>
          <p:nvPr/>
        </p:nvGrpSpPr>
        <p:grpSpPr>
          <a:xfrm>
            <a:off x="620994" y="3323338"/>
            <a:ext cx="2319917" cy="1288148"/>
            <a:chOff x="2551706" y="4283314"/>
            <a:chExt cx="664620" cy="1309487"/>
          </a:xfrm>
        </p:grpSpPr>
        <p:sp>
          <p:nvSpPr>
            <p:cNvPr id="1736" name="TextBox 1735">
              <a:extLst>
                <a:ext uri="{FF2B5EF4-FFF2-40B4-BE49-F238E27FC236}">
                  <a16:creationId xmlns:a16="http://schemas.microsoft.com/office/drawing/2014/main" id="{57CD95D4-7A12-4440-BC38-3E098591908F}"/>
                </a:ext>
              </a:extLst>
            </p:cNvPr>
            <p:cNvSpPr txBox="1"/>
            <p:nvPr/>
          </p:nvSpPr>
          <p:spPr>
            <a:xfrm>
              <a:off x="2551706" y="4560313"/>
              <a:ext cx="664620" cy="1032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1737" name="TextBox 1736">
              <a:extLst>
                <a:ext uri="{FF2B5EF4-FFF2-40B4-BE49-F238E27FC236}">
                  <a16:creationId xmlns:a16="http://schemas.microsoft.com/office/drawing/2014/main" id="{70CADCCF-A8A6-4F20-988B-642BA2839492}"/>
                </a:ext>
              </a:extLst>
            </p:cNvPr>
            <p:cNvSpPr txBox="1"/>
            <p:nvPr/>
          </p:nvSpPr>
          <p:spPr>
            <a:xfrm>
              <a:off x="2551706" y="4283314"/>
              <a:ext cx="664620" cy="281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738" name="Isosceles Triangle 51">
            <a:extLst>
              <a:ext uri="{FF2B5EF4-FFF2-40B4-BE49-F238E27FC236}">
                <a16:creationId xmlns:a16="http://schemas.microsoft.com/office/drawing/2014/main" id="{83A856B1-C3D5-4B86-98C7-7B65C2A725D2}"/>
              </a:ext>
            </a:extLst>
          </p:cNvPr>
          <p:cNvSpPr/>
          <p:nvPr/>
        </p:nvSpPr>
        <p:spPr>
          <a:xfrm>
            <a:off x="3624775" y="3838011"/>
            <a:ext cx="339255" cy="24877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9" name="자유형 151">
            <a:extLst>
              <a:ext uri="{FF2B5EF4-FFF2-40B4-BE49-F238E27FC236}">
                <a16:creationId xmlns:a16="http://schemas.microsoft.com/office/drawing/2014/main" id="{F9C922E0-F2DD-4006-B3C2-D22E98E510A9}"/>
              </a:ext>
            </a:extLst>
          </p:cNvPr>
          <p:cNvSpPr/>
          <p:nvPr/>
        </p:nvSpPr>
        <p:spPr>
          <a:xfrm>
            <a:off x="8258577" y="3730993"/>
            <a:ext cx="338992" cy="355794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11224</TotalTime>
  <Words>78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75</cp:revision>
  <dcterms:created xsi:type="dcterms:W3CDTF">2018-02-18T19:39:47Z</dcterms:created>
  <dcterms:modified xsi:type="dcterms:W3CDTF">2020-08-31T06:49:57Z</dcterms:modified>
</cp:coreProperties>
</file>