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6D77188-3269-4113-87FE-2ECA8B9389E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610" name="Parallelogram 15">
            <a:extLst>
              <a:ext uri="{FF2B5EF4-FFF2-40B4-BE49-F238E27FC236}">
                <a16:creationId xmlns:a16="http://schemas.microsoft.com/office/drawing/2014/main" id="{423930D1-F36D-4293-92E5-57FBE239B57D}"/>
              </a:ext>
            </a:extLst>
          </p:cNvPr>
          <p:cNvSpPr/>
          <p:nvPr/>
        </p:nvSpPr>
        <p:spPr>
          <a:xfrm flipH="1">
            <a:off x="9495677" y="4292257"/>
            <a:ext cx="1355290" cy="1355290"/>
          </a:xfrm>
          <a:custGeom>
            <a:avLst/>
            <a:gdLst/>
            <a:ahLst/>
            <a:cxnLst/>
            <a:rect l="l" t="t" r="r" b="b"/>
            <a:pathLst>
              <a:path w="3242753" h="3227814">
                <a:moveTo>
                  <a:pt x="1621376" y="1043635"/>
                </a:moveTo>
                <a:cubicBezTo>
                  <a:pt x="1557188" y="1043635"/>
                  <a:pt x="1505154" y="1095669"/>
                  <a:pt x="1505154" y="1159857"/>
                </a:cubicBezTo>
                <a:lnTo>
                  <a:pt x="1505154" y="1625483"/>
                </a:lnTo>
                <a:lnTo>
                  <a:pt x="1033577" y="1625483"/>
                </a:lnTo>
                <a:cubicBezTo>
                  <a:pt x="969389" y="1625483"/>
                  <a:pt x="917355" y="1677517"/>
                  <a:pt x="917355" y="1741705"/>
                </a:cubicBezTo>
                <a:cubicBezTo>
                  <a:pt x="917355" y="1805893"/>
                  <a:pt x="969389" y="1857927"/>
                  <a:pt x="1033577" y="1857927"/>
                </a:cubicBezTo>
                <a:lnTo>
                  <a:pt x="1614688" y="1857927"/>
                </a:lnTo>
                <a:lnTo>
                  <a:pt x="1619859" y="1856884"/>
                </a:lnTo>
                <a:cubicBezTo>
                  <a:pt x="1620361" y="1857187"/>
                  <a:pt x="1620868" y="1857190"/>
                  <a:pt x="1621376" y="1857190"/>
                </a:cubicBezTo>
                <a:cubicBezTo>
                  <a:pt x="1685564" y="1857190"/>
                  <a:pt x="1737598" y="1805156"/>
                  <a:pt x="1737598" y="1740968"/>
                </a:cubicBezTo>
                <a:lnTo>
                  <a:pt x="1737598" y="1159857"/>
                </a:lnTo>
                <a:cubicBezTo>
                  <a:pt x="1737598" y="1095669"/>
                  <a:pt x="1685564" y="1043635"/>
                  <a:pt x="1621376" y="1043635"/>
                </a:cubicBezTo>
                <a:close/>
                <a:moveTo>
                  <a:pt x="1621376" y="628818"/>
                </a:moveTo>
                <a:cubicBezTo>
                  <a:pt x="2206882" y="628818"/>
                  <a:pt x="2681529" y="1103464"/>
                  <a:pt x="2681529" y="1688970"/>
                </a:cubicBezTo>
                <a:cubicBezTo>
                  <a:pt x="2681529" y="2274476"/>
                  <a:pt x="2206882" y="2749122"/>
                  <a:pt x="1621376" y="2749122"/>
                </a:cubicBezTo>
                <a:cubicBezTo>
                  <a:pt x="1035870" y="2749122"/>
                  <a:pt x="561223" y="2274476"/>
                  <a:pt x="561223" y="1688970"/>
                </a:cubicBezTo>
                <a:cubicBezTo>
                  <a:pt x="561223" y="1103464"/>
                  <a:pt x="1035870" y="628818"/>
                  <a:pt x="1621376" y="628818"/>
                </a:cubicBezTo>
                <a:close/>
                <a:moveTo>
                  <a:pt x="1621376" y="424596"/>
                </a:moveTo>
                <a:cubicBezTo>
                  <a:pt x="923081" y="424596"/>
                  <a:pt x="357001" y="990676"/>
                  <a:pt x="357001" y="1688970"/>
                </a:cubicBezTo>
                <a:cubicBezTo>
                  <a:pt x="357001" y="2128645"/>
                  <a:pt x="581423" y="2515905"/>
                  <a:pt x="922189" y="2742109"/>
                </a:cubicBezTo>
                <a:lnTo>
                  <a:pt x="652992" y="3227814"/>
                </a:lnTo>
                <a:lnTo>
                  <a:pt x="911997" y="3227814"/>
                </a:lnTo>
                <a:lnTo>
                  <a:pt x="1121304" y="2850168"/>
                </a:lnTo>
                <a:cubicBezTo>
                  <a:pt x="1274563" y="2916691"/>
                  <a:pt x="1443689" y="2953344"/>
                  <a:pt x="1621376" y="2953344"/>
                </a:cubicBezTo>
                <a:cubicBezTo>
                  <a:pt x="1799063" y="2953344"/>
                  <a:pt x="1968189" y="2916691"/>
                  <a:pt x="2121449" y="2850168"/>
                </a:cubicBezTo>
                <a:lnTo>
                  <a:pt x="2330755" y="3227814"/>
                </a:lnTo>
                <a:lnTo>
                  <a:pt x="2589760" y="3227814"/>
                </a:lnTo>
                <a:lnTo>
                  <a:pt x="2320563" y="2742109"/>
                </a:lnTo>
                <a:cubicBezTo>
                  <a:pt x="2661329" y="2515905"/>
                  <a:pt x="2885751" y="2128645"/>
                  <a:pt x="2885751" y="1688970"/>
                </a:cubicBezTo>
                <a:cubicBezTo>
                  <a:pt x="2885751" y="990676"/>
                  <a:pt x="2319671" y="424596"/>
                  <a:pt x="1621376" y="424596"/>
                </a:cubicBezTo>
                <a:close/>
                <a:moveTo>
                  <a:pt x="2599800" y="123238"/>
                </a:moveTo>
                <a:cubicBezTo>
                  <a:pt x="2434609" y="120698"/>
                  <a:pt x="2268460" y="180476"/>
                  <a:pt x="2139563" y="303161"/>
                </a:cubicBezTo>
                <a:lnTo>
                  <a:pt x="3057258" y="1232053"/>
                </a:lnTo>
                <a:cubicBezTo>
                  <a:pt x="3305736" y="977255"/>
                  <a:pt x="3304415" y="570405"/>
                  <a:pt x="3054287" y="317226"/>
                </a:cubicBezTo>
                <a:cubicBezTo>
                  <a:pt x="2929224" y="190636"/>
                  <a:pt x="2764991" y="125778"/>
                  <a:pt x="2599800" y="123238"/>
                </a:cubicBezTo>
                <a:close/>
                <a:moveTo>
                  <a:pt x="642953" y="123238"/>
                </a:moveTo>
                <a:cubicBezTo>
                  <a:pt x="477762" y="125778"/>
                  <a:pt x="313529" y="190636"/>
                  <a:pt x="188466" y="317226"/>
                </a:cubicBezTo>
                <a:cubicBezTo>
                  <a:pt x="-61662" y="570405"/>
                  <a:pt x="-62983" y="977255"/>
                  <a:pt x="185495" y="1232053"/>
                </a:cubicBezTo>
                <a:lnTo>
                  <a:pt x="1103190" y="303161"/>
                </a:lnTo>
                <a:cubicBezTo>
                  <a:pt x="974294" y="180476"/>
                  <a:pt x="808144" y="120698"/>
                  <a:pt x="642953" y="123238"/>
                </a:cubicBezTo>
                <a:close/>
                <a:moveTo>
                  <a:pt x="1722692" y="0"/>
                </a:moveTo>
                <a:lnTo>
                  <a:pt x="1520061" y="0"/>
                </a:lnTo>
                <a:cubicBezTo>
                  <a:pt x="1440152" y="0"/>
                  <a:pt x="1375373" y="64779"/>
                  <a:pt x="1375373" y="144688"/>
                </a:cubicBezTo>
                <a:lnTo>
                  <a:pt x="1375373" y="289376"/>
                </a:lnTo>
                <a:lnTo>
                  <a:pt x="1867380" y="289376"/>
                </a:lnTo>
                <a:lnTo>
                  <a:pt x="1867380" y="144688"/>
                </a:lnTo>
                <a:cubicBezTo>
                  <a:pt x="1867380" y="64779"/>
                  <a:pt x="1802601" y="0"/>
                  <a:pt x="172269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1611" name="Rectangle: Rounded Corners 1610">
            <a:extLst>
              <a:ext uri="{FF2B5EF4-FFF2-40B4-BE49-F238E27FC236}">
                <a16:creationId xmlns:a16="http://schemas.microsoft.com/office/drawing/2014/main" id="{0D594B47-E459-4D81-9FBB-40967F3FBC90}"/>
              </a:ext>
            </a:extLst>
          </p:cNvPr>
          <p:cNvSpPr/>
          <p:nvPr/>
        </p:nvSpPr>
        <p:spPr>
          <a:xfrm>
            <a:off x="1230395" y="5642997"/>
            <a:ext cx="9815209" cy="175098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2" name="Isosceles Triangle 1611">
            <a:extLst>
              <a:ext uri="{FF2B5EF4-FFF2-40B4-BE49-F238E27FC236}">
                <a16:creationId xmlns:a16="http://schemas.microsoft.com/office/drawing/2014/main" id="{B1B0BE9E-824B-467C-90E7-38DDD793F0E3}"/>
              </a:ext>
            </a:extLst>
          </p:cNvPr>
          <p:cNvSpPr/>
          <p:nvPr/>
        </p:nvSpPr>
        <p:spPr>
          <a:xfrm>
            <a:off x="5583705" y="5805737"/>
            <a:ext cx="1108588" cy="640802"/>
          </a:xfrm>
          <a:prstGeom prst="triangl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3" name="Oval 22">
            <a:extLst>
              <a:ext uri="{FF2B5EF4-FFF2-40B4-BE49-F238E27FC236}">
                <a16:creationId xmlns:a16="http://schemas.microsoft.com/office/drawing/2014/main" id="{C122D1B6-855F-4F54-8439-7D95A66C2705}"/>
              </a:ext>
            </a:extLst>
          </p:cNvPr>
          <p:cNvSpPr>
            <a:spLocks/>
          </p:cNvSpPr>
          <p:nvPr/>
        </p:nvSpPr>
        <p:spPr>
          <a:xfrm>
            <a:off x="1570456" y="4240682"/>
            <a:ext cx="1453294" cy="1453294"/>
          </a:xfrm>
          <a:custGeom>
            <a:avLst/>
            <a:gdLst/>
            <a:ahLst/>
            <a:cxnLst/>
            <a:rect l="l" t="t" r="r" b="b"/>
            <a:pathLst>
              <a:path w="3880153" h="3953697">
                <a:moveTo>
                  <a:pt x="1455" y="3168352"/>
                </a:moveTo>
                <a:cubicBezTo>
                  <a:pt x="205207" y="3400679"/>
                  <a:pt x="634857" y="3494667"/>
                  <a:pt x="960501" y="3505633"/>
                </a:cubicBezTo>
                <a:cubicBezTo>
                  <a:pt x="1028690" y="3627447"/>
                  <a:pt x="1119686" y="3734676"/>
                  <a:pt x="1227538" y="3821974"/>
                </a:cubicBezTo>
                <a:cubicBezTo>
                  <a:pt x="1160267" y="3830083"/>
                  <a:pt x="1089308" y="3833153"/>
                  <a:pt x="1014889" y="3832102"/>
                </a:cubicBezTo>
                <a:cubicBezTo>
                  <a:pt x="621954" y="3837001"/>
                  <a:pt x="201774" y="3729237"/>
                  <a:pt x="6261" y="3480618"/>
                </a:cubicBezTo>
                <a:cubicBezTo>
                  <a:pt x="13084" y="3484795"/>
                  <a:pt x="14745" y="3457252"/>
                  <a:pt x="1455" y="3168352"/>
                </a:cubicBezTo>
                <a:close/>
                <a:moveTo>
                  <a:pt x="3880153" y="3138359"/>
                </a:moveTo>
                <a:cubicBezTo>
                  <a:pt x="3866863" y="3427259"/>
                  <a:pt x="3868524" y="3454802"/>
                  <a:pt x="3875347" y="3450625"/>
                </a:cubicBezTo>
                <a:cubicBezTo>
                  <a:pt x="3706183" y="3641999"/>
                  <a:pt x="3368822" y="3808933"/>
                  <a:pt x="2885642" y="3802109"/>
                </a:cubicBezTo>
                <a:cubicBezTo>
                  <a:pt x="2813626" y="3803007"/>
                  <a:pt x="2740694" y="3800121"/>
                  <a:pt x="2668496" y="3792296"/>
                </a:cubicBezTo>
                <a:cubicBezTo>
                  <a:pt x="2770475" y="3703843"/>
                  <a:pt x="2855364" y="3596451"/>
                  <a:pt x="2918364" y="3475766"/>
                </a:cubicBezTo>
                <a:cubicBezTo>
                  <a:pt x="3244332" y="3465202"/>
                  <a:pt x="3675828" y="3371339"/>
                  <a:pt x="3880153" y="3138359"/>
                </a:cubicBezTo>
                <a:close/>
                <a:moveTo>
                  <a:pt x="2029821" y="3074540"/>
                </a:moveTo>
                <a:cubicBezTo>
                  <a:pt x="2072358" y="3090570"/>
                  <a:pt x="2100256" y="3117016"/>
                  <a:pt x="2101178" y="3147049"/>
                </a:cubicBezTo>
                <a:cubicBezTo>
                  <a:pt x="2102135" y="3178198"/>
                  <a:pt x="2073853" y="3206004"/>
                  <a:pt x="2029821" y="3222855"/>
                </a:cubicBezTo>
                <a:close/>
                <a:moveTo>
                  <a:pt x="1455" y="2758032"/>
                </a:moveTo>
                <a:cubicBezTo>
                  <a:pt x="177591" y="2958870"/>
                  <a:pt x="522539" y="3056328"/>
                  <a:pt x="823260" y="3085716"/>
                </a:cubicBezTo>
                <a:cubicBezTo>
                  <a:pt x="836237" y="3203756"/>
                  <a:pt x="868282" y="3316114"/>
                  <a:pt x="916781" y="3419465"/>
                </a:cubicBezTo>
                <a:cubicBezTo>
                  <a:pt x="553826" y="3407844"/>
                  <a:pt x="185565" y="3298305"/>
                  <a:pt x="6261" y="3070298"/>
                </a:cubicBezTo>
                <a:cubicBezTo>
                  <a:pt x="13084" y="3074475"/>
                  <a:pt x="14745" y="3046932"/>
                  <a:pt x="1455" y="2758032"/>
                </a:cubicBezTo>
                <a:close/>
                <a:moveTo>
                  <a:pt x="3880153" y="2733869"/>
                </a:moveTo>
                <a:cubicBezTo>
                  <a:pt x="3866863" y="3022769"/>
                  <a:pt x="3868524" y="3050312"/>
                  <a:pt x="3875347" y="3046135"/>
                </a:cubicBezTo>
                <a:cubicBezTo>
                  <a:pt x="3714650" y="3227931"/>
                  <a:pt x="3402172" y="3387671"/>
                  <a:pt x="2957054" y="3395450"/>
                </a:cubicBezTo>
                <a:cubicBezTo>
                  <a:pt x="3001703" y="3291967"/>
                  <a:pt x="3030894" y="3180307"/>
                  <a:pt x="3041718" y="3063353"/>
                </a:cubicBezTo>
                <a:cubicBezTo>
                  <a:pt x="3346235" y="3035739"/>
                  <a:pt x="3700756" y="2938426"/>
                  <a:pt x="3880153" y="2733869"/>
                </a:cubicBezTo>
                <a:close/>
                <a:moveTo>
                  <a:pt x="1820161" y="2670546"/>
                </a:moveTo>
                <a:lnTo>
                  <a:pt x="1820161" y="2807794"/>
                </a:lnTo>
                <a:cubicBezTo>
                  <a:pt x="1784534" y="2791726"/>
                  <a:pt x="1761919" y="2767633"/>
                  <a:pt x="1761090" y="2740643"/>
                </a:cubicBezTo>
                <a:cubicBezTo>
                  <a:pt x="1760228" y="2712584"/>
                  <a:pt x="1783091" y="2687237"/>
                  <a:pt x="1820161" y="2670546"/>
                </a:cubicBezTo>
                <a:close/>
                <a:moveTo>
                  <a:pt x="1820161" y="2351698"/>
                </a:moveTo>
                <a:lnTo>
                  <a:pt x="1820161" y="2426781"/>
                </a:lnTo>
                <a:cubicBezTo>
                  <a:pt x="1541058" y="2454722"/>
                  <a:pt x="1332994" y="2587385"/>
                  <a:pt x="1337817" y="2744384"/>
                </a:cubicBezTo>
                <a:cubicBezTo>
                  <a:pt x="1342529" y="2897779"/>
                  <a:pt x="1548926" y="3024362"/>
                  <a:pt x="1820161" y="3051732"/>
                </a:cubicBezTo>
                <a:lnTo>
                  <a:pt x="1820161" y="3217389"/>
                </a:lnTo>
                <a:cubicBezTo>
                  <a:pt x="1786002" y="3201854"/>
                  <a:pt x="1763663" y="3178972"/>
                  <a:pt x="1761274" y="3153060"/>
                </a:cubicBezTo>
                <a:lnTo>
                  <a:pt x="1338460" y="3164281"/>
                </a:lnTo>
                <a:cubicBezTo>
                  <a:pt x="1352256" y="3313879"/>
                  <a:pt x="1556620" y="3434536"/>
                  <a:pt x="1820161" y="3461071"/>
                </a:cubicBezTo>
                <a:lnTo>
                  <a:pt x="1820161" y="3539697"/>
                </a:lnTo>
                <a:lnTo>
                  <a:pt x="2029821" y="3539697"/>
                </a:lnTo>
                <a:lnTo>
                  <a:pt x="2029821" y="3462128"/>
                </a:lnTo>
                <a:cubicBezTo>
                  <a:pt x="2315071" y="3436849"/>
                  <a:pt x="2529344" y="3302606"/>
                  <a:pt x="2524450" y="3143308"/>
                </a:cubicBezTo>
                <a:cubicBezTo>
                  <a:pt x="2519668" y="2987610"/>
                  <a:pt x="2307099" y="2859535"/>
                  <a:pt x="2029821" y="2834965"/>
                </a:cubicBezTo>
                <a:lnTo>
                  <a:pt x="2029821" y="2665297"/>
                </a:lnTo>
                <a:cubicBezTo>
                  <a:pt x="2070848" y="2680600"/>
                  <a:pt x="2098329" y="2705732"/>
                  <a:pt x="2100994" y="2734632"/>
                </a:cubicBezTo>
                <a:lnTo>
                  <a:pt x="2523807" y="2723411"/>
                </a:lnTo>
                <a:cubicBezTo>
                  <a:pt x="2509797" y="2571487"/>
                  <a:pt x="2299247" y="2449410"/>
                  <a:pt x="2029821" y="2425195"/>
                </a:cubicBezTo>
                <a:lnTo>
                  <a:pt x="2029821" y="2351698"/>
                </a:lnTo>
                <a:close/>
                <a:moveTo>
                  <a:pt x="1455" y="2347712"/>
                </a:moveTo>
                <a:cubicBezTo>
                  <a:pt x="183117" y="2554851"/>
                  <a:pt x="544352" y="2652021"/>
                  <a:pt x="851373" y="2678440"/>
                </a:cubicBezTo>
                <a:cubicBezTo>
                  <a:pt x="827251" y="2766976"/>
                  <a:pt x="815133" y="2860130"/>
                  <a:pt x="815133" y="2956114"/>
                </a:cubicBezTo>
                <a:cubicBezTo>
                  <a:pt x="815133" y="2971896"/>
                  <a:pt x="815461" y="2987602"/>
                  <a:pt x="817509" y="3003166"/>
                </a:cubicBezTo>
                <a:cubicBezTo>
                  <a:pt x="488191" y="2976547"/>
                  <a:pt x="169203" y="2867179"/>
                  <a:pt x="6261" y="2659978"/>
                </a:cubicBezTo>
                <a:cubicBezTo>
                  <a:pt x="13084" y="2664155"/>
                  <a:pt x="14745" y="2636612"/>
                  <a:pt x="1455" y="2347712"/>
                </a:cubicBezTo>
                <a:close/>
                <a:moveTo>
                  <a:pt x="3880153" y="2329379"/>
                </a:moveTo>
                <a:cubicBezTo>
                  <a:pt x="3866863" y="2618279"/>
                  <a:pt x="3868524" y="2645822"/>
                  <a:pt x="3875347" y="2641645"/>
                </a:cubicBezTo>
                <a:cubicBezTo>
                  <a:pt x="3725516" y="2811149"/>
                  <a:pt x="3443734" y="2961479"/>
                  <a:pt x="3045509" y="2988274"/>
                </a:cubicBezTo>
                <a:lnTo>
                  <a:pt x="3047133" y="2956114"/>
                </a:lnTo>
                <a:cubicBezTo>
                  <a:pt x="3047133" y="2854429"/>
                  <a:pt x="3033534" y="2755921"/>
                  <a:pt x="3006831" y="2662641"/>
                </a:cubicBezTo>
                <a:cubicBezTo>
                  <a:pt x="3318650" y="2638590"/>
                  <a:pt x="3693842" y="2541819"/>
                  <a:pt x="3880153" y="2329379"/>
                </a:cubicBezTo>
                <a:close/>
                <a:moveTo>
                  <a:pt x="1931133" y="1937697"/>
                </a:moveTo>
                <a:cubicBezTo>
                  <a:pt x="2487898" y="1937697"/>
                  <a:pt x="2939245" y="2388994"/>
                  <a:pt x="2939245" y="2945697"/>
                </a:cubicBezTo>
                <a:cubicBezTo>
                  <a:pt x="2939245" y="3502400"/>
                  <a:pt x="2487898" y="3953697"/>
                  <a:pt x="1931133" y="3953697"/>
                </a:cubicBezTo>
                <a:cubicBezTo>
                  <a:pt x="1374368" y="3953697"/>
                  <a:pt x="923021" y="3502400"/>
                  <a:pt x="923021" y="2945697"/>
                </a:cubicBezTo>
                <a:cubicBezTo>
                  <a:pt x="923021" y="2388994"/>
                  <a:pt x="1374368" y="1937697"/>
                  <a:pt x="1931133" y="1937697"/>
                </a:cubicBezTo>
                <a:close/>
                <a:moveTo>
                  <a:pt x="1455" y="1937392"/>
                </a:moveTo>
                <a:cubicBezTo>
                  <a:pt x="214734" y="2180582"/>
                  <a:pt x="675532" y="2272194"/>
                  <a:pt x="1005427" y="2276729"/>
                </a:cubicBezTo>
                <a:lnTo>
                  <a:pt x="1048467" y="2274995"/>
                </a:lnTo>
                <a:cubicBezTo>
                  <a:pt x="973036" y="2370730"/>
                  <a:pt x="913948" y="2479702"/>
                  <a:pt x="874973" y="2597837"/>
                </a:cubicBezTo>
                <a:cubicBezTo>
                  <a:pt x="525848" y="2578625"/>
                  <a:pt x="178686" y="2468917"/>
                  <a:pt x="6261" y="2249658"/>
                </a:cubicBezTo>
                <a:cubicBezTo>
                  <a:pt x="13084" y="2253835"/>
                  <a:pt x="14745" y="2226292"/>
                  <a:pt x="1455" y="1937392"/>
                </a:cubicBezTo>
                <a:close/>
                <a:moveTo>
                  <a:pt x="3880153" y="1924889"/>
                </a:moveTo>
                <a:cubicBezTo>
                  <a:pt x="3866863" y="2213789"/>
                  <a:pt x="3868524" y="2241332"/>
                  <a:pt x="3875347" y="2237155"/>
                </a:cubicBezTo>
                <a:cubicBezTo>
                  <a:pt x="3717776" y="2415415"/>
                  <a:pt x="3414270" y="2572469"/>
                  <a:pt x="2982846" y="2585687"/>
                </a:cubicBezTo>
                <a:cubicBezTo>
                  <a:pt x="2942265" y="2466665"/>
                  <a:pt x="2881020" y="2357243"/>
                  <a:pt x="2803561" y="2261302"/>
                </a:cubicBezTo>
                <a:cubicBezTo>
                  <a:pt x="2828324" y="2263132"/>
                  <a:pt x="2852587" y="2263902"/>
                  <a:pt x="2876180" y="2264226"/>
                </a:cubicBezTo>
                <a:cubicBezTo>
                  <a:pt x="3206076" y="2259691"/>
                  <a:pt x="3666874" y="2168079"/>
                  <a:pt x="3880153" y="1924889"/>
                </a:cubicBezTo>
                <a:close/>
                <a:moveTo>
                  <a:pt x="2970728" y="1742046"/>
                </a:moveTo>
                <a:cubicBezTo>
                  <a:pt x="3013265" y="1749515"/>
                  <a:pt x="3041163" y="1761838"/>
                  <a:pt x="3042085" y="1775832"/>
                </a:cubicBezTo>
                <a:cubicBezTo>
                  <a:pt x="3043042" y="1790346"/>
                  <a:pt x="3014760" y="1803303"/>
                  <a:pt x="2970728" y="1811155"/>
                </a:cubicBezTo>
                <a:close/>
                <a:moveTo>
                  <a:pt x="2761068" y="1553800"/>
                </a:moveTo>
                <a:lnTo>
                  <a:pt x="2761068" y="1617752"/>
                </a:lnTo>
                <a:cubicBezTo>
                  <a:pt x="2725441" y="1610265"/>
                  <a:pt x="2702826" y="1599039"/>
                  <a:pt x="2701997" y="1586462"/>
                </a:cubicBezTo>
                <a:cubicBezTo>
                  <a:pt x="2701135" y="1573388"/>
                  <a:pt x="2723998" y="1561577"/>
                  <a:pt x="2761068" y="1553800"/>
                </a:cubicBezTo>
                <a:close/>
                <a:moveTo>
                  <a:pt x="2761068" y="1405229"/>
                </a:moveTo>
                <a:lnTo>
                  <a:pt x="2761068" y="1440215"/>
                </a:lnTo>
                <a:cubicBezTo>
                  <a:pt x="2481965" y="1453234"/>
                  <a:pt x="2273901" y="1515050"/>
                  <a:pt x="2278724" y="1588206"/>
                </a:cubicBezTo>
                <a:cubicBezTo>
                  <a:pt x="2283436" y="1659682"/>
                  <a:pt x="2489833" y="1718665"/>
                  <a:pt x="2761068" y="1731418"/>
                </a:cubicBezTo>
                <a:lnTo>
                  <a:pt x="2761068" y="1808608"/>
                </a:lnTo>
                <a:cubicBezTo>
                  <a:pt x="2726909" y="1801369"/>
                  <a:pt x="2704570" y="1790707"/>
                  <a:pt x="2702181" y="1778633"/>
                </a:cubicBezTo>
                <a:lnTo>
                  <a:pt x="2279367" y="1783861"/>
                </a:lnTo>
                <a:cubicBezTo>
                  <a:pt x="2293163" y="1853568"/>
                  <a:pt x="2497527" y="1909790"/>
                  <a:pt x="2761068" y="1922154"/>
                </a:cubicBezTo>
                <a:lnTo>
                  <a:pt x="2761068" y="1958791"/>
                </a:lnTo>
                <a:lnTo>
                  <a:pt x="2970728" y="1958791"/>
                </a:lnTo>
                <a:lnTo>
                  <a:pt x="2970728" y="1922647"/>
                </a:lnTo>
                <a:cubicBezTo>
                  <a:pt x="3255978" y="1910868"/>
                  <a:pt x="3470251" y="1848316"/>
                  <a:pt x="3465357" y="1774089"/>
                </a:cubicBezTo>
                <a:cubicBezTo>
                  <a:pt x="3460575" y="1701540"/>
                  <a:pt x="3248006" y="1641862"/>
                  <a:pt x="2970728" y="1630413"/>
                </a:cubicBezTo>
                <a:lnTo>
                  <a:pt x="2970728" y="1551354"/>
                </a:lnTo>
                <a:cubicBezTo>
                  <a:pt x="3011755" y="1558485"/>
                  <a:pt x="3039236" y="1570195"/>
                  <a:pt x="3041901" y="1583662"/>
                </a:cubicBezTo>
                <a:lnTo>
                  <a:pt x="3464714" y="1578433"/>
                </a:lnTo>
                <a:cubicBezTo>
                  <a:pt x="3450704" y="1507642"/>
                  <a:pt x="3240154" y="1450759"/>
                  <a:pt x="2970728" y="1439476"/>
                </a:cubicBezTo>
                <a:lnTo>
                  <a:pt x="2970728" y="1405229"/>
                </a:lnTo>
                <a:close/>
                <a:moveTo>
                  <a:pt x="2872041" y="1244391"/>
                </a:moveTo>
                <a:cubicBezTo>
                  <a:pt x="3428806" y="1244391"/>
                  <a:pt x="3880153" y="1453922"/>
                  <a:pt x="3880153" y="1712391"/>
                </a:cubicBezTo>
                <a:cubicBezTo>
                  <a:pt x="3880153" y="1970860"/>
                  <a:pt x="3428806" y="2180391"/>
                  <a:pt x="2872041" y="2180391"/>
                </a:cubicBezTo>
                <a:cubicBezTo>
                  <a:pt x="2823092" y="2180391"/>
                  <a:pt x="2774958" y="2178772"/>
                  <a:pt x="2727893" y="2175376"/>
                </a:cubicBezTo>
                <a:cubicBezTo>
                  <a:pt x="2525684" y="1968353"/>
                  <a:pt x="2243385" y="1840114"/>
                  <a:pt x="1931133" y="1840114"/>
                </a:cubicBezTo>
                <a:cubicBezTo>
                  <a:pt x="1612467" y="1840114"/>
                  <a:pt x="1324996" y="1973676"/>
                  <a:pt x="1122380" y="2188572"/>
                </a:cubicBezTo>
                <a:cubicBezTo>
                  <a:pt x="1087421" y="2190857"/>
                  <a:pt x="1051575" y="2191340"/>
                  <a:pt x="1014889" y="2190822"/>
                </a:cubicBezTo>
                <a:cubicBezTo>
                  <a:pt x="621954" y="2195721"/>
                  <a:pt x="201774" y="2087957"/>
                  <a:pt x="6261" y="1839338"/>
                </a:cubicBezTo>
                <a:cubicBezTo>
                  <a:pt x="13084" y="1843515"/>
                  <a:pt x="14745" y="1815972"/>
                  <a:pt x="1455" y="1527072"/>
                </a:cubicBezTo>
                <a:cubicBezTo>
                  <a:pt x="214734" y="1770262"/>
                  <a:pt x="675532" y="1861874"/>
                  <a:pt x="1005427" y="1866409"/>
                </a:cubicBezTo>
                <a:cubicBezTo>
                  <a:pt x="1278600" y="1862654"/>
                  <a:pt x="1641530" y="1799192"/>
                  <a:pt x="1878042" y="1637444"/>
                </a:cubicBezTo>
                <a:cubicBezTo>
                  <a:pt x="1954537" y="1414404"/>
                  <a:pt x="2370521" y="1244391"/>
                  <a:pt x="2872041" y="1244391"/>
                </a:cubicBezTo>
                <a:close/>
                <a:moveTo>
                  <a:pt x="1455" y="1116752"/>
                </a:moveTo>
                <a:cubicBezTo>
                  <a:pt x="214734" y="1359942"/>
                  <a:pt x="675532" y="1451554"/>
                  <a:pt x="1005427" y="1456089"/>
                </a:cubicBezTo>
                <a:cubicBezTo>
                  <a:pt x="1335323" y="1451554"/>
                  <a:pt x="1796121" y="1359942"/>
                  <a:pt x="2009400" y="1116752"/>
                </a:cubicBezTo>
                <a:cubicBezTo>
                  <a:pt x="1996110" y="1405652"/>
                  <a:pt x="1997771" y="1433195"/>
                  <a:pt x="2004594" y="1429018"/>
                </a:cubicBezTo>
                <a:cubicBezTo>
                  <a:pt x="1835430" y="1620392"/>
                  <a:pt x="1498069" y="1787326"/>
                  <a:pt x="1014889" y="1780502"/>
                </a:cubicBezTo>
                <a:cubicBezTo>
                  <a:pt x="621954" y="1785401"/>
                  <a:pt x="201774" y="1677637"/>
                  <a:pt x="6261" y="1429018"/>
                </a:cubicBezTo>
                <a:cubicBezTo>
                  <a:pt x="13084" y="1433195"/>
                  <a:pt x="14745" y="1405652"/>
                  <a:pt x="1455" y="1116752"/>
                </a:cubicBezTo>
                <a:close/>
                <a:moveTo>
                  <a:pt x="1455" y="706432"/>
                </a:moveTo>
                <a:cubicBezTo>
                  <a:pt x="214734" y="949622"/>
                  <a:pt x="675532" y="1041234"/>
                  <a:pt x="1005427" y="1045769"/>
                </a:cubicBezTo>
                <a:cubicBezTo>
                  <a:pt x="1335323" y="1041234"/>
                  <a:pt x="1796121" y="949622"/>
                  <a:pt x="2009400" y="706432"/>
                </a:cubicBezTo>
                <a:cubicBezTo>
                  <a:pt x="1996110" y="995332"/>
                  <a:pt x="1997771" y="1022875"/>
                  <a:pt x="2004594" y="1018698"/>
                </a:cubicBezTo>
                <a:cubicBezTo>
                  <a:pt x="1835430" y="1210072"/>
                  <a:pt x="1498069" y="1377006"/>
                  <a:pt x="1014889" y="1370182"/>
                </a:cubicBezTo>
                <a:cubicBezTo>
                  <a:pt x="621954" y="1375081"/>
                  <a:pt x="201774" y="1267317"/>
                  <a:pt x="6261" y="1018698"/>
                </a:cubicBezTo>
                <a:cubicBezTo>
                  <a:pt x="13084" y="1022875"/>
                  <a:pt x="14745" y="995332"/>
                  <a:pt x="1455" y="706432"/>
                </a:cubicBezTo>
                <a:close/>
                <a:moveTo>
                  <a:pt x="1106799" y="489687"/>
                </a:moveTo>
                <a:cubicBezTo>
                  <a:pt x="1149336" y="497156"/>
                  <a:pt x="1177233" y="509479"/>
                  <a:pt x="1178156" y="523473"/>
                </a:cubicBezTo>
                <a:cubicBezTo>
                  <a:pt x="1179112" y="537987"/>
                  <a:pt x="1150831" y="550944"/>
                  <a:pt x="1106799" y="558796"/>
                </a:cubicBezTo>
                <a:close/>
                <a:moveTo>
                  <a:pt x="897139" y="301441"/>
                </a:moveTo>
                <a:lnTo>
                  <a:pt x="897139" y="365393"/>
                </a:lnTo>
                <a:cubicBezTo>
                  <a:pt x="861512" y="357906"/>
                  <a:pt x="838897" y="346680"/>
                  <a:pt x="838068" y="334103"/>
                </a:cubicBezTo>
                <a:cubicBezTo>
                  <a:pt x="837206" y="321029"/>
                  <a:pt x="860069" y="309218"/>
                  <a:pt x="897139" y="301441"/>
                </a:cubicBezTo>
                <a:close/>
                <a:moveTo>
                  <a:pt x="897139" y="152870"/>
                </a:moveTo>
                <a:lnTo>
                  <a:pt x="897139" y="187856"/>
                </a:lnTo>
                <a:cubicBezTo>
                  <a:pt x="618036" y="200875"/>
                  <a:pt x="409972" y="262691"/>
                  <a:pt x="414795" y="335847"/>
                </a:cubicBezTo>
                <a:cubicBezTo>
                  <a:pt x="419507" y="407323"/>
                  <a:pt x="625904" y="466306"/>
                  <a:pt x="897139" y="479059"/>
                </a:cubicBezTo>
                <a:lnTo>
                  <a:pt x="897139" y="556249"/>
                </a:lnTo>
                <a:cubicBezTo>
                  <a:pt x="862980" y="549010"/>
                  <a:pt x="840641" y="538348"/>
                  <a:pt x="838251" y="526274"/>
                </a:cubicBezTo>
                <a:lnTo>
                  <a:pt x="415438" y="531502"/>
                </a:lnTo>
                <a:cubicBezTo>
                  <a:pt x="429234" y="601209"/>
                  <a:pt x="633598" y="657431"/>
                  <a:pt x="897139" y="669795"/>
                </a:cubicBezTo>
                <a:lnTo>
                  <a:pt x="897139" y="706432"/>
                </a:lnTo>
                <a:lnTo>
                  <a:pt x="1106799" y="706432"/>
                </a:lnTo>
                <a:lnTo>
                  <a:pt x="1106799" y="670288"/>
                </a:lnTo>
                <a:cubicBezTo>
                  <a:pt x="1392049" y="658509"/>
                  <a:pt x="1606322" y="595956"/>
                  <a:pt x="1601428" y="521730"/>
                </a:cubicBezTo>
                <a:cubicBezTo>
                  <a:pt x="1596646" y="449181"/>
                  <a:pt x="1384077" y="389502"/>
                  <a:pt x="1106799" y="378054"/>
                </a:cubicBezTo>
                <a:lnTo>
                  <a:pt x="1106799" y="298995"/>
                </a:lnTo>
                <a:cubicBezTo>
                  <a:pt x="1147826" y="306126"/>
                  <a:pt x="1175307" y="317836"/>
                  <a:pt x="1177972" y="331303"/>
                </a:cubicBezTo>
                <a:lnTo>
                  <a:pt x="1600785" y="326074"/>
                </a:lnTo>
                <a:cubicBezTo>
                  <a:pt x="1586775" y="255283"/>
                  <a:pt x="1376225" y="198400"/>
                  <a:pt x="1106799" y="187117"/>
                </a:cubicBezTo>
                <a:lnTo>
                  <a:pt x="1106799" y="152870"/>
                </a:lnTo>
                <a:close/>
                <a:moveTo>
                  <a:pt x="1008112" y="0"/>
                </a:moveTo>
                <a:cubicBezTo>
                  <a:pt x="1564877" y="0"/>
                  <a:pt x="2016224" y="209531"/>
                  <a:pt x="2016224" y="468000"/>
                </a:cubicBezTo>
                <a:cubicBezTo>
                  <a:pt x="2016224" y="726469"/>
                  <a:pt x="1564877" y="936000"/>
                  <a:pt x="1008112" y="936000"/>
                </a:cubicBezTo>
                <a:cubicBezTo>
                  <a:pt x="451347" y="936000"/>
                  <a:pt x="0" y="726469"/>
                  <a:pt x="0" y="468000"/>
                </a:cubicBezTo>
                <a:cubicBezTo>
                  <a:pt x="0" y="209531"/>
                  <a:pt x="451347" y="0"/>
                  <a:pt x="1008112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grpSp>
        <p:nvGrpSpPr>
          <p:cNvPr id="1614" name="Graphic 66">
            <a:extLst>
              <a:ext uri="{FF2B5EF4-FFF2-40B4-BE49-F238E27FC236}">
                <a16:creationId xmlns:a16="http://schemas.microsoft.com/office/drawing/2014/main" id="{29B288E5-78A1-4EC1-9939-B231C067D4B0}"/>
              </a:ext>
            </a:extLst>
          </p:cNvPr>
          <p:cNvGrpSpPr/>
          <p:nvPr/>
        </p:nvGrpSpPr>
        <p:grpSpPr>
          <a:xfrm>
            <a:off x="5429190" y="1622653"/>
            <a:ext cx="1477886" cy="4046720"/>
            <a:chOff x="7354684" y="1811872"/>
            <a:chExt cx="1908028" cy="5224528"/>
          </a:xfrm>
        </p:grpSpPr>
        <p:sp>
          <p:nvSpPr>
            <p:cNvPr id="1615" name="Freeform: Shape 1614">
              <a:extLst>
                <a:ext uri="{FF2B5EF4-FFF2-40B4-BE49-F238E27FC236}">
                  <a16:creationId xmlns:a16="http://schemas.microsoft.com/office/drawing/2014/main" id="{96153C0C-94E4-4D2C-B102-580B1555E63B}"/>
                </a:ext>
              </a:extLst>
            </p:cNvPr>
            <p:cNvSpPr/>
            <p:nvPr/>
          </p:nvSpPr>
          <p:spPr>
            <a:xfrm>
              <a:off x="7354343" y="1810707"/>
              <a:ext cx="1901090" cy="5217590"/>
            </a:xfrm>
            <a:custGeom>
              <a:avLst/>
              <a:gdLst>
                <a:gd name="connsiteX0" fmla="*/ 1829966 w 1901089"/>
                <a:gd name="connsiteY0" fmla="*/ 1619173 h 5217589"/>
                <a:gd name="connsiteX1" fmla="*/ 1678712 w 1901089"/>
                <a:gd name="connsiteY1" fmla="*/ 1402699 h 5217589"/>
                <a:gd name="connsiteX2" fmla="*/ 1483052 w 1901089"/>
                <a:gd name="connsiteY2" fmla="*/ 1064805 h 5217589"/>
                <a:gd name="connsiteX3" fmla="*/ 1382447 w 1901089"/>
                <a:gd name="connsiteY3" fmla="*/ 976688 h 5217589"/>
                <a:gd name="connsiteX4" fmla="*/ 1198583 w 1901089"/>
                <a:gd name="connsiteY4" fmla="*/ 916325 h 5217589"/>
                <a:gd name="connsiteX5" fmla="*/ 1198583 w 1901089"/>
                <a:gd name="connsiteY5" fmla="*/ 916325 h 5217589"/>
                <a:gd name="connsiteX6" fmla="*/ 1183318 w 1901089"/>
                <a:gd name="connsiteY6" fmla="*/ 895510 h 5217589"/>
                <a:gd name="connsiteX7" fmla="*/ 1129894 w 1901089"/>
                <a:gd name="connsiteY7" fmla="*/ 633243 h 5217589"/>
                <a:gd name="connsiteX8" fmla="*/ 1007780 w 1901089"/>
                <a:gd name="connsiteY8" fmla="*/ 230129 h 5217589"/>
                <a:gd name="connsiteX9" fmla="*/ 898155 w 1901089"/>
                <a:gd name="connsiteY9" fmla="*/ 60141 h 5217589"/>
                <a:gd name="connsiteX10" fmla="*/ 724698 w 1901089"/>
                <a:gd name="connsiteY10" fmla="*/ 1165 h 5217589"/>
                <a:gd name="connsiteX11" fmla="*/ 369458 w 1901089"/>
                <a:gd name="connsiteY11" fmla="*/ 151032 h 5217589"/>
                <a:gd name="connsiteX12" fmla="*/ 357663 w 1901089"/>
                <a:gd name="connsiteY12" fmla="*/ 211395 h 5217589"/>
                <a:gd name="connsiteX13" fmla="*/ 420107 w 1901089"/>
                <a:gd name="connsiteY13" fmla="*/ 254413 h 5217589"/>
                <a:gd name="connsiteX14" fmla="*/ 420107 w 1901089"/>
                <a:gd name="connsiteY14" fmla="*/ 254413 h 5217589"/>
                <a:gd name="connsiteX15" fmla="*/ 375702 w 1901089"/>
                <a:gd name="connsiteY15" fmla="*/ 293267 h 5217589"/>
                <a:gd name="connsiteX16" fmla="*/ 372233 w 1901089"/>
                <a:gd name="connsiteY16" fmla="*/ 312694 h 5217589"/>
                <a:gd name="connsiteX17" fmla="*/ 382640 w 1901089"/>
                <a:gd name="connsiteY17" fmla="*/ 409137 h 5217589"/>
                <a:gd name="connsiteX18" fmla="*/ 388191 w 1901089"/>
                <a:gd name="connsiteY18" fmla="*/ 479213 h 5217589"/>
                <a:gd name="connsiteX19" fmla="*/ 375008 w 1901089"/>
                <a:gd name="connsiteY19" fmla="*/ 516680 h 5217589"/>
                <a:gd name="connsiteX20" fmla="*/ 397211 w 1901089"/>
                <a:gd name="connsiteY20" fmla="*/ 554147 h 5217589"/>
                <a:gd name="connsiteX21" fmla="*/ 425658 w 1901089"/>
                <a:gd name="connsiteY21" fmla="*/ 585369 h 5217589"/>
                <a:gd name="connsiteX22" fmla="*/ 462431 w 1901089"/>
                <a:gd name="connsiteY22" fmla="*/ 711646 h 5217589"/>
                <a:gd name="connsiteX23" fmla="*/ 539446 w 1901089"/>
                <a:gd name="connsiteY23" fmla="*/ 763683 h 5217589"/>
                <a:gd name="connsiteX24" fmla="*/ 526957 w 1901089"/>
                <a:gd name="connsiteY24" fmla="*/ 799762 h 5217589"/>
                <a:gd name="connsiteX25" fmla="*/ 549159 w 1901089"/>
                <a:gd name="connsiteY25" fmla="*/ 863594 h 5217589"/>
                <a:gd name="connsiteX26" fmla="*/ 549159 w 1901089"/>
                <a:gd name="connsiteY26" fmla="*/ 863594 h 5217589"/>
                <a:gd name="connsiteX27" fmla="*/ 472144 w 1901089"/>
                <a:gd name="connsiteY27" fmla="*/ 917019 h 5217589"/>
                <a:gd name="connsiteX28" fmla="*/ 472144 w 1901089"/>
                <a:gd name="connsiteY28" fmla="*/ 917019 h 5217589"/>
                <a:gd name="connsiteX29" fmla="*/ 380559 w 1901089"/>
                <a:gd name="connsiteY29" fmla="*/ 932977 h 5217589"/>
                <a:gd name="connsiteX30" fmla="*/ 249425 w 1901089"/>
                <a:gd name="connsiteY30" fmla="*/ 1050234 h 5217589"/>
                <a:gd name="connsiteX31" fmla="*/ 200857 w 1901089"/>
                <a:gd name="connsiteY31" fmla="*/ 1232711 h 5217589"/>
                <a:gd name="connsiteX32" fmla="*/ 131474 w 1901089"/>
                <a:gd name="connsiteY32" fmla="*/ 1475551 h 5217589"/>
                <a:gd name="connsiteX33" fmla="*/ 81519 w 1901089"/>
                <a:gd name="connsiteY33" fmla="*/ 1608072 h 5217589"/>
                <a:gd name="connsiteX34" fmla="*/ 73193 w 1901089"/>
                <a:gd name="connsiteY34" fmla="*/ 1848831 h 5217589"/>
                <a:gd name="connsiteX35" fmla="*/ 116210 w 1901089"/>
                <a:gd name="connsiteY35" fmla="*/ 2194357 h 5217589"/>
                <a:gd name="connsiteX36" fmla="*/ 160615 w 1901089"/>
                <a:gd name="connsiteY36" fmla="*/ 2343530 h 5217589"/>
                <a:gd name="connsiteX37" fmla="*/ 171717 w 1901089"/>
                <a:gd name="connsiteY37" fmla="*/ 2349081 h 5217589"/>
                <a:gd name="connsiteX38" fmla="*/ 250119 w 1901089"/>
                <a:gd name="connsiteY38" fmla="*/ 2436503 h 5217589"/>
                <a:gd name="connsiteX39" fmla="*/ 250119 w 1901089"/>
                <a:gd name="connsiteY39" fmla="*/ 2436503 h 5217589"/>
                <a:gd name="connsiteX40" fmla="*/ 243875 w 1901089"/>
                <a:gd name="connsiteY40" fmla="*/ 2454543 h 5217589"/>
                <a:gd name="connsiteX41" fmla="*/ 238324 w 1901089"/>
                <a:gd name="connsiteY41" fmla="*/ 2548904 h 5217589"/>
                <a:gd name="connsiteX42" fmla="*/ 265383 w 1901089"/>
                <a:gd name="connsiteY42" fmla="*/ 2584983 h 5217589"/>
                <a:gd name="connsiteX43" fmla="*/ 282035 w 1901089"/>
                <a:gd name="connsiteY43" fmla="*/ 2608573 h 5217589"/>
                <a:gd name="connsiteX44" fmla="*/ 273709 w 1901089"/>
                <a:gd name="connsiteY44" fmla="*/ 2642570 h 5217589"/>
                <a:gd name="connsiteX45" fmla="*/ 137719 w 1901089"/>
                <a:gd name="connsiteY45" fmla="*/ 3205265 h 5217589"/>
                <a:gd name="connsiteX46" fmla="*/ 87069 w 1901089"/>
                <a:gd name="connsiteY46" fmla="*/ 3546629 h 5217589"/>
                <a:gd name="connsiteX47" fmla="*/ 114129 w 1901089"/>
                <a:gd name="connsiteY47" fmla="*/ 3930316 h 5217589"/>
                <a:gd name="connsiteX48" fmla="*/ 158534 w 1901089"/>
                <a:gd name="connsiteY48" fmla="*/ 4220336 h 5217589"/>
                <a:gd name="connsiteX49" fmla="*/ 177267 w 1901089"/>
                <a:gd name="connsiteY49" fmla="*/ 4517989 h 5217589"/>
                <a:gd name="connsiteX50" fmla="*/ 288973 w 1901089"/>
                <a:gd name="connsiteY50" fmla="*/ 4745564 h 5217589"/>
                <a:gd name="connsiteX51" fmla="*/ 322971 w 1901089"/>
                <a:gd name="connsiteY51" fmla="*/ 4845476 h 5217589"/>
                <a:gd name="connsiteX52" fmla="*/ 252894 w 1901089"/>
                <a:gd name="connsiteY52" fmla="*/ 5036972 h 5217589"/>
                <a:gd name="connsiteX53" fmla="*/ 213346 w 1901089"/>
                <a:gd name="connsiteY53" fmla="*/ 5083459 h 5217589"/>
                <a:gd name="connsiteX54" fmla="*/ 26706 w 1901089"/>
                <a:gd name="connsiteY54" fmla="*/ 5171575 h 5217589"/>
                <a:gd name="connsiteX55" fmla="*/ 1035 w 1901089"/>
                <a:gd name="connsiteY55" fmla="*/ 5189615 h 5217589"/>
                <a:gd name="connsiteX56" fmla="*/ 16993 w 1901089"/>
                <a:gd name="connsiteY56" fmla="*/ 5218755 h 5217589"/>
                <a:gd name="connsiteX57" fmla="*/ 425658 w 1901089"/>
                <a:gd name="connsiteY57" fmla="*/ 5213205 h 5217589"/>
                <a:gd name="connsiteX58" fmla="*/ 506142 w 1901089"/>
                <a:gd name="connsiteY58" fmla="*/ 5113988 h 5217589"/>
                <a:gd name="connsiteX59" fmla="*/ 620623 w 1901089"/>
                <a:gd name="connsiteY59" fmla="*/ 5077908 h 5217589"/>
                <a:gd name="connsiteX60" fmla="*/ 633112 w 1901089"/>
                <a:gd name="connsiteY60" fmla="*/ 5098029 h 5217589"/>
                <a:gd name="connsiteX61" fmla="*/ 634500 w 1901089"/>
                <a:gd name="connsiteY61" fmla="*/ 5212511 h 5217589"/>
                <a:gd name="connsiteX62" fmla="*/ 678905 w 1901089"/>
                <a:gd name="connsiteY62" fmla="*/ 5215980 h 5217589"/>
                <a:gd name="connsiteX63" fmla="*/ 684456 w 1901089"/>
                <a:gd name="connsiteY63" fmla="*/ 5092479 h 5217589"/>
                <a:gd name="connsiteX64" fmla="*/ 708740 w 1901089"/>
                <a:gd name="connsiteY64" fmla="*/ 5061256 h 5217589"/>
                <a:gd name="connsiteX65" fmla="*/ 744819 w 1901089"/>
                <a:gd name="connsiteY65" fmla="*/ 5021708 h 5217589"/>
                <a:gd name="connsiteX66" fmla="*/ 761471 w 1901089"/>
                <a:gd name="connsiteY66" fmla="*/ 5049461 h 5217589"/>
                <a:gd name="connsiteX67" fmla="*/ 762164 w 1901089"/>
                <a:gd name="connsiteY67" fmla="*/ 5172963 h 5217589"/>
                <a:gd name="connsiteX68" fmla="*/ 785061 w 1901089"/>
                <a:gd name="connsiteY68" fmla="*/ 5221531 h 5217589"/>
                <a:gd name="connsiteX69" fmla="*/ 1077856 w 1901089"/>
                <a:gd name="connsiteY69" fmla="*/ 5213205 h 5217589"/>
                <a:gd name="connsiteX70" fmla="*/ 1209684 w 1901089"/>
                <a:gd name="connsiteY70" fmla="*/ 4932898 h 5217589"/>
                <a:gd name="connsiteX71" fmla="*/ 1237437 w 1901089"/>
                <a:gd name="connsiteY71" fmla="*/ 4703935 h 5217589"/>
                <a:gd name="connsiteX72" fmla="*/ 1243681 w 1901089"/>
                <a:gd name="connsiteY72" fmla="*/ 4418077 h 5217589"/>
                <a:gd name="connsiteX73" fmla="*/ 1201358 w 1901089"/>
                <a:gd name="connsiteY73" fmla="*/ 3833874 h 5217589"/>
                <a:gd name="connsiteX74" fmla="*/ 1185400 w 1901089"/>
                <a:gd name="connsiteY74" fmla="*/ 3616012 h 5217589"/>
                <a:gd name="connsiteX75" fmla="*/ 1215928 w 1901089"/>
                <a:gd name="connsiteY75" fmla="*/ 3369703 h 5217589"/>
                <a:gd name="connsiteX76" fmla="*/ 1295718 w 1901089"/>
                <a:gd name="connsiteY76" fmla="*/ 2929122 h 5217589"/>
                <a:gd name="connsiteX77" fmla="*/ 1319309 w 1901089"/>
                <a:gd name="connsiteY77" fmla="*/ 2696689 h 5217589"/>
                <a:gd name="connsiteX78" fmla="*/ 1222867 w 1901089"/>
                <a:gd name="connsiteY78" fmla="*/ 2435116 h 5217589"/>
                <a:gd name="connsiteX79" fmla="*/ 1202052 w 1901089"/>
                <a:gd name="connsiteY79" fmla="*/ 2407362 h 5217589"/>
                <a:gd name="connsiteX80" fmla="*/ 1236049 w 1901089"/>
                <a:gd name="connsiteY80" fmla="*/ 2401812 h 5217589"/>
                <a:gd name="connsiteX81" fmla="*/ 1258946 w 1901089"/>
                <a:gd name="connsiteY81" fmla="*/ 2382385 h 5217589"/>
                <a:gd name="connsiteX82" fmla="*/ 1712015 w 1901089"/>
                <a:gd name="connsiteY82" fmla="*/ 2057673 h 5217589"/>
                <a:gd name="connsiteX83" fmla="*/ 1850087 w 1901089"/>
                <a:gd name="connsiteY83" fmla="*/ 1952211 h 5217589"/>
                <a:gd name="connsiteX84" fmla="*/ 1895880 w 1901089"/>
                <a:gd name="connsiteY84" fmla="*/ 1755164 h 5217589"/>
                <a:gd name="connsiteX85" fmla="*/ 1829966 w 1901089"/>
                <a:gd name="connsiteY85" fmla="*/ 1619173 h 5217589"/>
                <a:gd name="connsiteX86" fmla="*/ 230692 w 1901089"/>
                <a:gd name="connsiteY86" fmla="*/ 2354632 h 5217589"/>
                <a:gd name="connsiteX87" fmla="*/ 230692 w 1901089"/>
                <a:gd name="connsiteY87" fmla="*/ 2354632 h 5217589"/>
                <a:gd name="connsiteX88" fmla="*/ 230692 w 1901089"/>
                <a:gd name="connsiteY88" fmla="*/ 2354632 h 5217589"/>
                <a:gd name="connsiteX89" fmla="*/ 230692 w 1901089"/>
                <a:gd name="connsiteY89" fmla="*/ 2354632 h 5217589"/>
                <a:gd name="connsiteX90" fmla="*/ 270240 w 1901089"/>
                <a:gd name="connsiteY90" fmla="*/ 2303288 h 5217589"/>
                <a:gd name="connsiteX91" fmla="*/ 271628 w 1901089"/>
                <a:gd name="connsiteY91" fmla="*/ 2303288 h 5217589"/>
                <a:gd name="connsiteX92" fmla="*/ 270934 w 1901089"/>
                <a:gd name="connsiteY92" fmla="*/ 2303982 h 5217589"/>
                <a:gd name="connsiteX93" fmla="*/ 270240 w 1901089"/>
                <a:gd name="connsiteY93" fmla="*/ 2303288 h 5217589"/>
                <a:gd name="connsiteX94" fmla="*/ 803794 w 1901089"/>
                <a:gd name="connsiteY94" fmla="*/ 4826049 h 5217589"/>
                <a:gd name="connsiteX95" fmla="*/ 776735 w 1901089"/>
                <a:gd name="connsiteY95" fmla="*/ 4904451 h 5217589"/>
                <a:gd name="connsiteX96" fmla="*/ 747594 w 1901089"/>
                <a:gd name="connsiteY96" fmla="*/ 4991873 h 5217589"/>
                <a:gd name="connsiteX97" fmla="*/ 750369 w 1901089"/>
                <a:gd name="connsiteY97" fmla="*/ 4834374 h 5217589"/>
                <a:gd name="connsiteX98" fmla="*/ 585238 w 1901089"/>
                <a:gd name="connsiteY98" fmla="*/ 4073938 h 5217589"/>
                <a:gd name="connsiteX99" fmla="*/ 544996 w 1901089"/>
                <a:gd name="connsiteY99" fmla="*/ 3892155 h 5217589"/>
                <a:gd name="connsiteX100" fmla="*/ 565117 w 1901089"/>
                <a:gd name="connsiteY100" fmla="*/ 3647234 h 5217589"/>
                <a:gd name="connsiteX101" fmla="*/ 653233 w 1901089"/>
                <a:gd name="connsiteY101" fmla="*/ 3355826 h 5217589"/>
                <a:gd name="connsiteX102" fmla="*/ 685843 w 1901089"/>
                <a:gd name="connsiteY102" fmla="*/ 3104660 h 5217589"/>
                <a:gd name="connsiteX103" fmla="*/ 738574 w 1901089"/>
                <a:gd name="connsiteY103" fmla="*/ 3575770 h 5217589"/>
                <a:gd name="connsiteX104" fmla="*/ 776735 w 1901089"/>
                <a:gd name="connsiteY104" fmla="*/ 3999005 h 5217589"/>
                <a:gd name="connsiteX105" fmla="*/ 807957 w 1901089"/>
                <a:gd name="connsiteY105" fmla="*/ 4313309 h 5217589"/>
                <a:gd name="connsiteX106" fmla="*/ 859994 w 1901089"/>
                <a:gd name="connsiteY106" fmla="*/ 4644266 h 5217589"/>
                <a:gd name="connsiteX107" fmla="*/ 803794 w 1901089"/>
                <a:gd name="connsiteY107" fmla="*/ 4826049 h 5217589"/>
                <a:gd name="connsiteX108" fmla="*/ 1515662 w 1901089"/>
                <a:gd name="connsiteY108" fmla="*/ 1842586 h 5217589"/>
                <a:gd name="connsiteX109" fmla="*/ 1210378 w 1901089"/>
                <a:gd name="connsiteY109" fmla="*/ 2003554 h 5217589"/>
                <a:gd name="connsiteX110" fmla="*/ 1063286 w 1901089"/>
                <a:gd name="connsiteY110" fmla="*/ 2081263 h 5217589"/>
                <a:gd name="connsiteX111" fmla="*/ 1111854 w 1901089"/>
                <a:gd name="connsiteY111" fmla="*/ 1924458 h 5217589"/>
                <a:gd name="connsiteX112" fmla="*/ 1327635 w 1901089"/>
                <a:gd name="connsiteY112" fmla="*/ 1547709 h 5217589"/>
                <a:gd name="connsiteX113" fmla="*/ 1347756 w 1901089"/>
                <a:gd name="connsiteY113" fmla="*/ 1548403 h 5217589"/>
                <a:gd name="connsiteX114" fmla="*/ 1526763 w 1901089"/>
                <a:gd name="connsiteY114" fmla="*/ 1814139 h 5217589"/>
                <a:gd name="connsiteX115" fmla="*/ 1515662 w 1901089"/>
                <a:gd name="connsiteY115" fmla="*/ 1842586 h 52175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</a:cxnLst>
              <a:rect l="l" t="t" r="r" b="b"/>
              <a:pathLst>
                <a:path w="1901089" h="5217589">
                  <a:moveTo>
                    <a:pt x="1829966" y="1619173"/>
                  </a:moveTo>
                  <a:cubicBezTo>
                    <a:pt x="1780011" y="1547015"/>
                    <a:pt x="1730055" y="1474163"/>
                    <a:pt x="1678712" y="1402699"/>
                  </a:cubicBezTo>
                  <a:cubicBezTo>
                    <a:pt x="1603084" y="1295849"/>
                    <a:pt x="1517050" y="1195244"/>
                    <a:pt x="1483052" y="1064805"/>
                  </a:cubicBezTo>
                  <a:cubicBezTo>
                    <a:pt x="1469176" y="1012073"/>
                    <a:pt x="1431015" y="990565"/>
                    <a:pt x="1382447" y="976688"/>
                  </a:cubicBezTo>
                  <a:cubicBezTo>
                    <a:pt x="1320002" y="959343"/>
                    <a:pt x="1257558" y="943385"/>
                    <a:pt x="1198583" y="916325"/>
                  </a:cubicBezTo>
                  <a:lnTo>
                    <a:pt x="1198583" y="916325"/>
                  </a:lnTo>
                  <a:cubicBezTo>
                    <a:pt x="1192338" y="910081"/>
                    <a:pt x="1185400" y="906612"/>
                    <a:pt x="1183318" y="895510"/>
                  </a:cubicBezTo>
                  <a:cubicBezTo>
                    <a:pt x="1168748" y="807394"/>
                    <a:pt x="1150015" y="720666"/>
                    <a:pt x="1129894" y="633243"/>
                  </a:cubicBezTo>
                  <a:cubicBezTo>
                    <a:pt x="1098671" y="495865"/>
                    <a:pt x="1064674" y="359875"/>
                    <a:pt x="1007780" y="230129"/>
                  </a:cubicBezTo>
                  <a:cubicBezTo>
                    <a:pt x="980720" y="167684"/>
                    <a:pt x="948804" y="108015"/>
                    <a:pt x="898155" y="60141"/>
                  </a:cubicBezTo>
                  <a:cubicBezTo>
                    <a:pt x="848893" y="13654"/>
                    <a:pt x="789918" y="-5079"/>
                    <a:pt x="724698" y="1165"/>
                  </a:cubicBezTo>
                  <a:cubicBezTo>
                    <a:pt x="591483" y="15042"/>
                    <a:pt x="477695" y="77487"/>
                    <a:pt x="369458" y="151032"/>
                  </a:cubicBezTo>
                  <a:cubicBezTo>
                    <a:pt x="345867" y="166990"/>
                    <a:pt x="343786" y="186418"/>
                    <a:pt x="357663" y="211395"/>
                  </a:cubicBezTo>
                  <a:cubicBezTo>
                    <a:pt x="371539" y="235679"/>
                    <a:pt x="388885" y="255107"/>
                    <a:pt x="420107" y="254413"/>
                  </a:cubicBezTo>
                  <a:cubicBezTo>
                    <a:pt x="420107" y="254413"/>
                    <a:pt x="420107" y="254413"/>
                    <a:pt x="420107" y="254413"/>
                  </a:cubicBezTo>
                  <a:cubicBezTo>
                    <a:pt x="386803" y="255107"/>
                    <a:pt x="380559" y="260657"/>
                    <a:pt x="375702" y="293267"/>
                  </a:cubicBezTo>
                  <a:cubicBezTo>
                    <a:pt x="375008" y="299512"/>
                    <a:pt x="372927" y="306450"/>
                    <a:pt x="372233" y="312694"/>
                  </a:cubicBezTo>
                  <a:cubicBezTo>
                    <a:pt x="370845" y="345304"/>
                    <a:pt x="361825" y="382771"/>
                    <a:pt x="382640" y="409137"/>
                  </a:cubicBezTo>
                  <a:cubicBezTo>
                    <a:pt x="402068" y="434808"/>
                    <a:pt x="397905" y="454929"/>
                    <a:pt x="388191" y="479213"/>
                  </a:cubicBezTo>
                  <a:cubicBezTo>
                    <a:pt x="383334" y="491702"/>
                    <a:pt x="379865" y="504191"/>
                    <a:pt x="375008" y="516680"/>
                  </a:cubicBezTo>
                  <a:cubicBezTo>
                    <a:pt x="366682" y="538883"/>
                    <a:pt x="376396" y="550678"/>
                    <a:pt x="397211" y="554147"/>
                  </a:cubicBezTo>
                  <a:cubicBezTo>
                    <a:pt x="415944" y="556922"/>
                    <a:pt x="422189" y="568023"/>
                    <a:pt x="425658" y="585369"/>
                  </a:cubicBezTo>
                  <a:cubicBezTo>
                    <a:pt x="434677" y="628386"/>
                    <a:pt x="446473" y="670710"/>
                    <a:pt x="462431" y="711646"/>
                  </a:cubicBezTo>
                  <a:cubicBezTo>
                    <a:pt x="479776" y="756745"/>
                    <a:pt x="492265" y="764377"/>
                    <a:pt x="539446" y="763683"/>
                  </a:cubicBezTo>
                  <a:cubicBezTo>
                    <a:pt x="515162" y="768540"/>
                    <a:pt x="514468" y="780335"/>
                    <a:pt x="526957" y="799762"/>
                  </a:cubicBezTo>
                  <a:cubicBezTo>
                    <a:pt x="538752" y="819189"/>
                    <a:pt x="544996" y="841392"/>
                    <a:pt x="549159" y="863594"/>
                  </a:cubicBezTo>
                  <a:cubicBezTo>
                    <a:pt x="549159" y="863594"/>
                    <a:pt x="549159" y="863594"/>
                    <a:pt x="549159" y="863594"/>
                  </a:cubicBezTo>
                  <a:cubicBezTo>
                    <a:pt x="514468" y="868451"/>
                    <a:pt x="493653" y="893429"/>
                    <a:pt x="472144" y="917019"/>
                  </a:cubicBezTo>
                  <a:cubicBezTo>
                    <a:pt x="472144" y="917019"/>
                    <a:pt x="472144" y="917019"/>
                    <a:pt x="472144" y="917019"/>
                  </a:cubicBezTo>
                  <a:cubicBezTo>
                    <a:pt x="440228" y="913550"/>
                    <a:pt x="411087" y="926733"/>
                    <a:pt x="380559" y="932977"/>
                  </a:cubicBezTo>
                  <a:cubicBezTo>
                    <a:pt x="314645" y="946854"/>
                    <a:pt x="273709" y="989177"/>
                    <a:pt x="249425" y="1050234"/>
                  </a:cubicBezTo>
                  <a:cubicBezTo>
                    <a:pt x="225835" y="1109209"/>
                    <a:pt x="214734" y="1171654"/>
                    <a:pt x="200857" y="1232711"/>
                  </a:cubicBezTo>
                  <a:cubicBezTo>
                    <a:pt x="182124" y="1315277"/>
                    <a:pt x="168247" y="1398536"/>
                    <a:pt x="131474" y="1475551"/>
                  </a:cubicBezTo>
                  <a:cubicBezTo>
                    <a:pt x="111353" y="1517875"/>
                    <a:pt x="91232" y="1560892"/>
                    <a:pt x="81519" y="1608072"/>
                  </a:cubicBezTo>
                  <a:cubicBezTo>
                    <a:pt x="65561" y="1687862"/>
                    <a:pt x="68336" y="1768346"/>
                    <a:pt x="73193" y="1848831"/>
                  </a:cubicBezTo>
                  <a:cubicBezTo>
                    <a:pt x="80825" y="1964700"/>
                    <a:pt x="96089" y="2079876"/>
                    <a:pt x="116210" y="2194357"/>
                  </a:cubicBezTo>
                  <a:cubicBezTo>
                    <a:pt x="125230" y="2245701"/>
                    <a:pt x="134944" y="2297044"/>
                    <a:pt x="160615" y="2343530"/>
                  </a:cubicBezTo>
                  <a:cubicBezTo>
                    <a:pt x="162697" y="2347000"/>
                    <a:pt x="162697" y="2358794"/>
                    <a:pt x="171717" y="2349081"/>
                  </a:cubicBezTo>
                  <a:cubicBezTo>
                    <a:pt x="180736" y="2393486"/>
                    <a:pt x="209877" y="2420545"/>
                    <a:pt x="250119" y="2436503"/>
                  </a:cubicBezTo>
                  <a:lnTo>
                    <a:pt x="250119" y="2436503"/>
                  </a:lnTo>
                  <a:cubicBezTo>
                    <a:pt x="243181" y="2440666"/>
                    <a:pt x="244568" y="2447605"/>
                    <a:pt x="243875" y="2454543"/>
                  </a:cubicBezTo>
                  <a:cubicBezTo>
                    <a:pt x="242487" y="2485765"/>
                    <a:pt x="242487" y="2517681"/>
                    <a:pt x="238324" y="2548904"/>
                  </a:cubicBezTo>
                  <a:cubicBezTo>
                    <a:pt x="235549" y="2571800"/>
                    <a:pt x="237630" y="2585676"/>
                    <a:pt x="265383" y="2584983"/>
                  </a:cubicBezTo>
                  <a:cubicBezTo>
                    <a:pt x="279954" y="2584289"/>
                    <a:pt x="288973" y="2591227"/>
                    <a:pt x="282035" y="2608573"/>
                  </a:cubicBezTo>
                  <a:cubicBezTo>
                    <a:pt x="277872" y="2618980"/>
                    <a:pt x="276485" y="2631469"/>
                    <a:pt x="273709" y="2642570"/>
                  </a:cubicBezTo>
                  <a:cubicBezTo>
                    <a:pt x="227223" y="2829904"/>
                    <a:pt x="176573" y="3016544"/>
                    <a:pt x="137719" y="3205265"/>
                  </a:cubicBezTo>
                  <a:cubicBezTo>
                    <a:pt x="114823" y="3318359"/>
                    <a:pt x="94702" y="3431453"/>
                    <a:pt x="87069" y="3546629"/>
                  </a:cubicBezTo>
                  <a:cubicBezTo>
                    <a:pt x="78050" y="3675681"/>
                    <a:pt x="91232" y="3803345"/>
                    <a:pt x="114129" y="3930316"/>
                  </a:cubicBezTo>
                  <a:cubicBezTo>
                    <a:pt x="131474" y="4026758"/>
                    <a:pt x="154371" y="4121813"/>
                    <a:pt x="158534" y="4220336"/>
                  </a:cubicBezTo>
                  <a:cubicBezTo>
                    <a:pt x="162697" y="4319554"/>
                    <a:pt x="169635" y="4418771"/>
                    <a:pt x="177267" y="4517989"/>
                  </a:cubicBezTo>
                  <a:cubicBezTo>
                    <a:pt x="184205" y="4608186"/>
                    <a:pt x="243181" y="4706710"/>
                    <a:pt x="288973" y="4745564"/>
                  </a:cubicBezTo>
                  <a:cubicBezTo>
                    <a:pt x="323665" y="4774705"/>
                    <a:pt x="332685" y="4805234"/>
                    <a:pt x="322971" y="4845476"/>
                  </a:cubicBezTo>
                  <a:cubicBezTo>
                    <a:pt x="307013" y="4912083"/>
                    <a:pt x="279954" y="4974528"/>
                    <a:pt x="252894" y="5036972"/>
                  </a:cubicBezTo>
                  <a:cubicBezTo>
                    <a:pt x="243875" y="5057093"/>
                    <a:pt x="231386" y="5071664"/>
                    <a:pt x="213346" y="5083459"/>
                  </a:cubicBezTo>
                  <a:cubicBezTo>
                    <a:pt x="155065" y="5120232"/>
                    <a:pt x="90539" y="5145210"/>
                    <a:pt x="26706" y="5171575"/>
                  </a:cubicBezTo>
                  <a:cubicBezTo>
                    <a:pt x="16993" y="5175738"/>
                    <a:pt x="5198" y="5177126"/>
                    <a:pt x="1035" y="5189615"/>
                  </a:cubicBezTo>
                  <a:cubicBezTo>
                    <a:pt x="-3128" y="5203491"/>
                    <a:pt x="5892" y="5211817"/>
                    <a:pt x="16993" y="5218755"/>
                  </a:cubicBezTo>
                  <a:cubicBezTo>
                    <a:pt x="137719" y="5220837"/>
                    <a:pt x="415944" y="5226387"/>
                    <a:pt x="425658" y="5213205"/>
                  </a:cubicBezTo>
                  <a:cubicBezTo>
                    <a:pt x="450636" y="5175738"/>
                    <a:pt x="472144" y="5138272"/>
                    <a:pt x="506142" y="5113988"/>
                  </a:cubicBezTo>
                  <a:cubicBezTo>
                    <a:pt x="539446" y="5089704"/>
                    <a:pt x="581075" y="5084847"/>
                    <a:pt x="620623" y="5077908"/>
                  </a:cubicBezTo>
                  <a:cubicBezTo>
                    <a:pt x="633112" y="5075827"/>
                    <a:pt x="633112" y="5089009"/>
                    <a:pt x="633112" y="5098029"/>
                  </a:cubicBezTo>
                  <a:cubicBezTo>
                    <a:pt x="635194" y="5125089"/>
                    <a:pt x="631725" y="5185452"/>
                    <a:pt x="634500" y="5212511"/>
                  </a:cubicBezTo>
                  <a:cubicBezTo>
                    <a:pt x="635194" y="5219449"/>
                    <a:pt x="655315" y="5222918"/>
                    <a:pt x="678905" y="5215980"/>
                  </a:cubicBezTo>
                  <a:cubicBezTo>
                    <a:pt x="680987" y="5154923"/>
                    <a:pt x="685149" y="5120232"/>
                    <a:pt x="684456" y="5092479"/>
                  </a:cubicBezTo>
                  <a:cubicBezTo>
                    <a:pt x="683762" y="5077214"/>
                    <a:pt x="698332" y="5070970"/>
                    <a:pt x="708740" y="5061256"/>
                  </a:cubicBezTo>
                  <a:cubicBezTo>
                    <a:pt x="728167" y="5042523"/>
                    <a:pt x="725392" y="5023790"/>
                    <a:pt x="744819" y="5021708"/>
                  </a:cubicBezTo>
                  <a:cubicBezTo>
                    <a:pt x="758695" y="5020321"/>
                    <a:pt x="764246" y="5034891"/>
                    <a:pt x="761471" y="5049461"/>
                  </a:cubicBezTo>
                  <a:cubicBezTo>
                    <a:pt x="754532" y="5086234"/>
                    <a:pt x="763552" y="5136190"/>
                    <a:pt x="762164" y="5172963"/>
                  </a:cubicBezTo>
                  <a:cubicBezTo>
                    <a:pt x="760777" y="5215980"/>
                    <a:pt x="774653" y="5221531"/>
                    <a:pt x="785061" y="5221531"/>
                  </a:cubicBezTo>
                  <a:cubicBezTo>
                    <a:pt x="878728" y="5227081"/>
                    <a:pt x="934234" y="5223612"/>
                    <a:pt x="1077856" y="5213205"/>
                  </a:cubicBezTo>
                  <a:cubicBezTo>
                    <a:pt x="1096590" y="5218062"/>
                    <a:pt x="1229111" y="5041829"/>
                    <a:pt x="1209684" y="4932898"/>
                  </a:cubicBezTo>
                  <a:cubicBezTo>
                    <a:pt x="1197195" y="4862127"/>
                    <a:pt x="1235355" y="4776787"/>
                    <a:pt x="1237437" y="4703935"/>
                  </a:cubicBezTo>
                  <a:cubicBezTo>
                    <a:pt x="1240212" y="4603330"/>
                    <a:pt x="1238825" y="4518682"/>
                    <a:pt x="1243681" y="4418077"/>
                  </a:cubicBezTo>
                  <a:cubicBezTo>
                    <a:pt x="1252701" y="4221724"/>
                    <a:pt x="1240906" y="4026758"/>
                    <a:pt x="1201358" y="3833874"/>
                  </a:cubicBezTo>
                  <a:cubicBezTo>
                    <a:pt x="1186787" y="3762409"/>
                    <a:pt x="1181237" y="3689557"/>
                    <a:pt x="1185400" y="3616012"/>
                  </a:cubicBezTo>
                  <a:cubicBezTo>
                    <a:pt x="1189563" y="3532752"/>
                    <a:pt x="1202746" y="3451574"/>
                    <a:pt x="1215928" y="3369703"/>
                  </a:cubicBezTo>
                  <a:cubicBezTo>
                    <a:pt x="1240212" y="3222611"/>
                    <a:pt x="1266578" y="3075519"/>
                    <a:pt x="1295718" y="2929122"/>
                  </a:cubicBezTo>
                  <a:cubicBezTo>
                    <a:pt x="1310983" y="2852800"/>
                    <a:pt x="1319309" y="2775092"/>
                    <a:pt x="1319309" y="2696689"/>
                  </a:cubicBezTo>
                  <a:cubicBezTo>
                    <a:pt x="1319309" y="2598165"/>
                    <a:pt x="1280454" y="2512824"/>
                    <a:pt x="1222867" y="2435116"/>
                  </a:cubicBezTo>
                  <a:cubicBezTo>
                    <a:pt x="1215928" y="2426096"/>
                    <a:pt x="1208990" y="2416382"/>
                    <a:pt x="1202052" y="2407362"/>
                  </a:cubicBezTo>
                  <a:cubicBezTo>
                    <a:pt x="1217316" y="2417770"/>
                    <a:pt x="1226336" y="2412219"/>
                    <a:pt x="1236049" y="2401812"/>
                  </a:cubicBezTo>
                  <a:cubicBezTo>
                    <a:pt x="1242988" y="2394874"/>
                    <a:pt x="1250620" y="2388629"/>
                    <a:pt x="1258946" y="2382385"/>
                  </a:cubicBezTo>
                  <a:cubicBezTo>
                    <a:pt x="1407425" y="2270678"/>
                    <a:pt x="1561455" y="2166604"/>
                    <a:pt x="1712015" y="2057673"/>
                  </a:cubicBezTo>
                  <a:cubicBezTo>
                    <a:pt x="1759196" y="2023675"/>
                    <a:pt x="1809845" y="1994534"/>
                    <a:pt x="1850087" y="1952211"/>
                  </a:cubicBezTo>
                  <a:cubicBezTo>
                    <a:pt x="1903512" y="1895317"/>
                    <a:pt x="1922246" y="1830791"/>
                    <a:pt x="1895880" y="1755164"/>
                  </a:cubicBezTo>
                  <a:cubicBezTo>
                    <a:pt x="1879228" y="1707290"/>
                    <a:pt x="1859107" y="1660803"/>
                    <a:pt x="1829966" y="1619173"/>
                  </a:cubicBezTo>
                  <a:close/>
                  <a:moveTo>
                    <a:pt x="230692" y="2354632"/>
                  </a:moveTo>
                  <a:cubicBezTo>
                    <a:pt x="230692" y="2354632"/>
                    <a:pt x="230692" y="2354632"/>
                    <a:pt x="230692" y="2354632"/>
                  </a:cubicBezTo>
                  <a:cubicBezTo>
                    <a:pt x="230692" y="2354632"/>
                    <a:pt x="230692" y="2354632"/>
                    <a:pt x="230692" y="2354632"/>
                  </a:cubicBezTo>
                  <a:cubicBezTo>
                    <a:pt x="230692" y="2354632"/>
                    <a:pt x="230692" y="2354632"/>
                    <a:pt x="230692" y="2354632"/>
                  </a:cubicBezTo>
                  <a:close/>
                  <a:moveTo>
                    <a:pt x="270240" y="2303288"/>
                  </a:moveTo>
                  <a:cubicBezTo>
                    <a:pt x="270934" y="2303288"/>
                    <a:pt x="270934" y="2303288"/>
                    <a:pt x="271628" y="2303288"/>
                  </a:cubicBezTo>
                  <a:cubicBezTo>
                    <a:pt x="271628" y="2303288"/>
                    <a:pt x="271628" y="2303982"/>
                    <a:pt x="270934" y="2303982"/>
                  </a:cubicBezTo>
                  <a:cubicBezTo>
                    <a:pt x="270934" y="2303982"/>
                    <a:pt x="270240" y="2303982"/>
                    <a:pt x="270240" y="2303288"/>
                  </a:cubicBezTo>
                  <a:close/>
                  <a:moveTo>
                    <a:pt x="803794" y="4826049"/>
                  </a:moveTo>
                  <a:cubicBezTo>
                    <a:pt x="778816" y="4848945"/>
                    <a:pt x="769797" y="4871841"/>
                    <a:pt x="776735" y="4904451"/>
                  </a:cubicBezTo>
                  <a:cubicBezTo>
                    <a:pt x="780204" y="4920409"/>
                    <a:pt x="747594" y="4968977"/>
                    <a:pt x="747594" y="4991873"/>
                  </a:cubicBezTo>
                  <a:cubicBezTo>
                    <a:pt x="732330" y="4946775"/>
                    <a:pt x="758001" y="4873923"/>
                    <a:pt x="750369" y="4834374"/>
                  </a:cubicBezTo>
                  <a:cubicBezTo>
                    <a:pt x="702495" y="4579046"/>
                    <a:pt x="649764" y="4325798"/>
                    <a:pt x="585238" y="4073938"/>
                  </a:cubicBezTo>
                  <a:cubicBezTo>
                    <a:pt x="569974" y="4013575"/>
                    <a:pt x="550547" y="3953906"/>
                    <a:pt x="544996" y="3892155"/>
                  </a:cubicBezTo>
                  <a:cubicBezTo>
                    <a:pt x="539446" y="3824854"/>
                    <a:pt x="535283" y="3706903"/>
                    <a:pt x="565117" y="3647234"/>
                  </a:cubicBezTo>
                  <a:cubicBezTo>
                    <a:pt x="617848" y="3543854"/>
                    <a:pt x="631031" y="3468226"/>
                    <a:pt x="653233" y="3355826"/>
                  </a:cubicBezTo>
                  <a:cubicBezTo>
                    <a:pt x="655315" y="3345419"/>
                    <a:pt x="683068" y="3115761"/>
                    <a:pt x="685843" y="3104660"/>
                  </a:cubicBezTo>
                  <a:cubicBezTo>
                    <a:pt x="704577" y="3183063"/>
                    <a:pt x="731636" y="3495286"/>
                    <a:pt x="738574" y="3575770"/>
                  </a:cubicBezTo>
                  <a:cubicBezTo>
                    <a:pt x="750369" y="3717310"/>
                    <a:pt x="763552" y="3858158"/>
                    <a:pt x="776735" y="3999005"/>
                  </a:cubicBezTo>
                  <a:cubicBezTo>
                    <a:pt x="786448" y="4103773"/>
                    <a:pt x="794081" y="4208541"/>
                    <a:pt x="807957" y="4313309"/>
                  </a:cubicBezTo>
                  <a:cubicBezTo>
                    <a:pt x="822528" y="4424322"/>
                    <a:pt x="839179" y="4534641"/>
                    <a:pt x="859994" y="4644266"/>
                  </a:cubicBezTo>
                  <a:cubicBezTo>
                    <a:pt x="873871" y="4717118"/>
                    <a:pt x="856525" y="4778174"/>
                    <a:pt x="803794" y="4826049"/>
                  </a:cubicBezTo>
                  <a:close/>
                  <a:moveTo>
                    <a:pt x="1515662" y="1842586"/>
                  </a:moveTo>
                  <a:cubicBezTo>
                    <a:pt x="1413669" y="1896705"/>
                    <a:pt x="1312370" y="1950130"/>
                    <a:pt x="1210378" y="2003554"/>
                  </a:cubicBezTo>
                  <a:cubicBezTo>
                    <a:pt x="1163197" y="2028532"/>
                    <a:pt x="1115323" y="2053510"/>
                    <a:pt x="1063286" y="2081263"/>
                  </a:cubicBezTo>
                  <a:cubicBezTo>
                    <a:pt x="1070224" y="2021594"/>
                    <a:pt x="1090345" y="1972332"/>
                    <a:pt x="1111854" y="1924458"/>
                  </a:cubicBezTo>
                  <a:cubicBezTo>
                    <a:pt x="1171523" y="1791937"/>
                    <a:pt x="1249232" y="1669823"/>
                    <a:pt x="1327635" y="1547709"/>
                  </a:cubicBezTo>
                  <a:cubicBezTo>
                    <a:pt x="1335961" y="1534526"/>
                    <a:pt x="1340124" y="1536608"/>
                    <a:pt x="1347756" y="1548403"/>
                  </a:cubicBezTo>
                  <a:cubicBezTo>
                    <a:pt x="1406731" y="1637213"/>
                    <a:pt x="1465706" y="1726023"/>
                    <a:pt x="1526763" y="1814139"/>
                  </a:cubicBezTo>
                  <a:cubicBezTo>
                    <a:pt x="1539252" y="1832873"/>
                    <a:pt x="1526763" y="1836342"/>
                    <a:pt x="1515662" y="1842586"/>
                  </a:cubicBezTo>
                  <a:close/>
                </a:path>
              </a:pathLst>
            </a:custGeom>
            <a:solidFill>
              <a:srgbClr val="000000"/>
            </a:solidFill>
            <a:ln w="692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16" name="Freeform: Shape 1615">
              <a:extLst>
                <a:ext uri="{FF2B5EF4-FFF2-40B4-BE49-F238E27FC236}">
                  <a16:creationId xmlns:a16="http://schemas.microsoft.com/office/drawing/2014/main" id="{917E618B-5FC8-431E-938F-75C38C546641}"/>
                </a:ext>
              </a:extLst>
            </p:cNvPr>
            <p:cNvSpPr/>
            <p:nvPr/>
          </p:nvSpPr>
          <p:spPr>
            <a:xfrm>
              <a:off x="7695937" y="1812094"/>
              <a:ext cx="846471" cy="1068496"/>
            </a:xfrm>
            <a:custGeom>
              <a:avLst/>
              <a:gdLst>
                <a:gd name="connsiteX0" fmla="*/ 849357 w 846470"/>
                <a:gd name="connsiteY0" fmla="*/ 915631 h 1068495"/>
                <a:gd name="connsiteX1" fmla="*/ 845888 w 846470"/>
                <a:gd name="connsiteY1" fmla="*/ 946854 h 1068495"/>
                <a:gd name="connsiteX2" fmla="*/ 827154 w 846470"/>
                <a:gd name="connsiteY2" fmla="*/ 963505 h 1068495"/>
                <a:gd name="connsiteX3" fmla="*/ 685613 w 846470"/>
                <a:gd name="connsiteY3" fmla="*/ 927426 h 1068495"/>
                <a:gd name="connsiteX4" fmla="*/ 659942 w 846470"/>
                <a:gd name="connsiteY4" fmla="*/ 939221 h 1068495"/>
                <a:gd name="connsiteX5" fmla="*/ 625944 w 846470"/>
                <a:gd name="connsiteY5" fmla="*/ 984320 h 1068495"/>
                <a:gd name="connsiteX6" fmla="*/ 514932 w 846470"/>
                <a:gd name="connsiteY6" fmla="*/ 1075212 h 1068495"/>
                <a:gd name="connsiteX7" fmla="*/ 517707 w 846470"/>
                <a:gd name="connsiteY7" fmla="*/ 1044683 h 1068495"/>
                <a:gd name="connsiteX8" fmla="*/ 541991 w 846470"/>
                <a:gd name="connsiteY8" fmla="*/ 878858 h 1068495"/>
                <a:gd name="connsiteX9" fmla="*/ 464282 w 846470"/>
                <a:gd name="connsiteY9" fmla="*/ 1029419 h 1068495"/>
                <a:gd name="connsiteX10" fmla="*/ 458732 w 846470"/>
                <a:gd name="connsiteY10" fmla="*/ 1040520 h 1068495"/>
                <a:gd name="connsiteX11" fmla="*/ 444161 w 846470"/>
                <a:gd name="connsiteY11" fmla="*/ 1055785 h 1068495"/>
                <a:gd name="connsiteX12" fmla="*/ 432366 w 846470"/>
                <a:gd name="connsiteY12" fmla="*/ 1036357 h 1068495"/>
                <a:gd name="connsiteX13" fmla="*/ 406001 w 846470"/>
                <a:gd name="connsiteY13" fmla="*/ 894817 h 1068495"/>
                <a:gd name="connsiteX14" fmla="*/ 361596 w 846470"/>
                <a:gd name="connsiteY14" fmla="*/ 714421 h 1068495"/>
                <a:gd name="connsiteX15" fmla="*/ 278336 w 846470"/>
                <a:gd name="connsiteY15" fmla="*/ 496559 h 1068495"/>
                <a:gd name="connsiteX16" fmla="*/ 90309 w 846470"/>
                <a:gd name="connsiteY16" fmla="*/ 271065 h 1068495"/>
                <a:gd name="connsiteX17" fmla="*/ 70882 w 846470"/>
                <a:gd name="connsiteY17" fmla="*/ 253025 h 1068495"/>
                <a:gd name="connsiteX18" fmla="*/ 8437 w 846470"/>
                <a:gd name="connsiteY18" fmla="*/ 210008 h 1068495"/>
                <a:gd name="connsiteX19" fmla="*/ 20232 w 846470"/>
                <a:gd name="connsiteY19" fmla="*/ 149645 h 1068495"/>
                <a:gd name="connsiteX20" fmla="*/ 376166 w 846470"/>
                <a:gd name="connsiteY20" fmla="*/ 1165 h 1068495"/>
                <a:gd name="connsiteX21" fmla="*/ 549623 w 846470"/>
                <a:gd name="connsiteY21" fmla="*/ 60141 h 1068495"/>
                <a:gd name="connsiteX22" fmla="*/ 659248 w 846470"/>
                <a:gd name="connsiteY22" fmla="*/ 230129 h 1068495"/>
                <a:gd name="connsiteX23" fmla="*/ 781362 w 846470"/>
                <a:gd name="connsiteY23" fmla="*/ 633243 h 1068495"/>
                <a:gd name="connsiteX24" fmla="*/ 834787 w 846470"/>
                <a:gd name="connsiteY24" fmla="*/ 895510 h 1068495"/>
                <a:gd name="connsiteX25" fmla="*/ 849357 w 846470"/>
                <a:gd name="connsiteY25" fmla="*/ 915631 h 10684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846470" h="1068495">
                  <a:moveTo>
                    <a:pt x="849357" y="915631"/>
                  </a:moveTo>
                  <a:cubicBezTo>
                    <a:pt x="829930" y="923264"/>
                    <a:pt x="843806" y="937834"/>
                    <a:pt x="845888" y="946854"/>
                  </a:cubicBezTo>
                  <a:cubicBezTo>
                    <a:pt x="850051" y="966975"/>
                    <a:pt x="844500" y="968362"/>
                    <a:pt x="827154" y="963505"/>
                  </a:cubicBezTo>
                  <a:cubicBezTo>
                    <a:pt x="779974" y="951017"/>
                    <a:pt x="732794" y="939221"/>
                    <a:pt x="685613" y="927426"/>
                  </a:cubicBezTo>
                  <a:cubicBezTo>
                    <a:pt x="673818" y="924651"/>
                    <a:pt x="664105" y="923264"/>
                    <a:pt x="659942" y="939221"/>
                  </a:cubicBezTo>
                  <a:cubicBezTo>
                    <a:pt x="655085" y="958649"/>
                    <a:pt x="639821" y="971832"/>
                    <a:pt x="625944" y="984320"/>
                  </a:cubicBezTo>
                  <a:cubicBezTo>
                    <a:pt x="590559" y="1016236"/>
                    <a:pt x="555868" y="1050234"/>
                    <a:pt x="514932" y="1075212"/>
                  </a:cubicBezTo>
                  <a:cubicBezTo>
                    <a:pt x="507300" y="1064111"/>
                    <a:pt x="514238" y="1054397"/>
                    <a:pt x="517707" y="1044683"/>
                  </a:cubicBezTo>
                  <a:cubicBezTo>
                    <a:pt x="537828" y="991259"/>
                    <a:pt x="549623" y="937140"/>
                    <a:pt x="541991" y="878858"/>
                  </a:cubicBezTo>
                  <a:cubicBezTo>
                    <a:pt x="516319" y="929508"/>
                    <a:pt x="491342" y="980157"/>
                    <a:pt x="464282" y="1029419"/>
                  </a:cubicBezTo>
                  <a:cubicBezTo>
                    <a:pt x="462201" y="1032888"/>
                    <a:pt x="460813" y="1037051"/>
                    <a:pt x="458732" y="1040520"/>
                  </a:cubicBezTo>
                  <a:cubicBezTo>
                    <a:pt x="454569" y="1046765"/>
                    <a:pt x="451793" y="1056479"/>
                    <a:pt x="444161" y="1055785"/>
                  </a:cubicBezTo>
                  <a:cubicBezTo>
                    <a:pt x="434448" y="1054397"/>
                    <a:pt x="433754" y="1043990"/>
                    <a:pt x="432366" y="1036357"/>
                  </a:cubicBezTo>
                  <a:cubicBezTo>
                    <a:pt x="424734" y="989177"/>
                    <a:pt x="418490" y="941303"/>
                    <a:pt x="406001" y="894817"/>
                  </a:cubicBezTo>
                  <a:cubicBezTo>
                    <a:pt x="400450" y="832372"/>
                    <a:pt x="381717" y="773397"/>
                    <a:pt x="361596" y="714421"/>
                  </a:cubicBezTo>
                  <a:cubicBezTo>
                    <a:pt x="335924" y="640875"/>
                    <a:pt x="308865" y="568023"/>
                    <a:pt x="278336" y="496559"/>
                  </a:cubicBezTo>
                  <a:cubicBezTo>
                    <a:pt x="237400" y="400811"/>
                    <a:pt x="172180" y="329346"/>
                    <a:pt x="90309" y="271065"/>
                  </a:cubicBezTo>
                  <a:cubicBezTo>
                    <a:pt x="83370" y="266208"/>
                    <a:pt x="73657" y="263433"/>
                    <a:pt x="70882" y="253025"/>
                  </a:cubicBezTo>
                  <a:cubicBezTo>
                    <a:pt x="39659" y="253719"/>
                    <a:pt x="23007" y="234292"/>
                    <a:pt x="8437" y="210008"/>
                  </a:cubicBezTo>
                  <a:cubicBezTo>
                    <a:pt x="-5440" y="185724"/>
                    <a:pt x="-2664" y="165603"/>
                    <a:pt x="20232" y="149645"/>
                  </a:cubicBezTo>
                  <a:cubicBezTo>
                    <a:pt x="129163" y="76099"/>
                    <a:pt x="242951" y="13654"/>
                    <a:pt x="376166" y="1165"/>
                  </a:cubicBezTo>
                  <a:cubicBezTo>
                    <a:pt x="441386" y="-5079"/>
                    <a:pt x="500361" y="13654"/>
                    <a:pt x="549623" y="60141"/>
                  </a:cubicBezTo>
                  <a:cubicBezTo>
                    <a:pt x="600273" y="108015"/>
                    <a:pt x="632189" y="167684"/>
                    <a:pt x="659248" y="230129"/>
                  </a:cubicBezTo>
                  <a:cubicBezTo>
                    <a:pt x="716142" y="359181"/>
                    <a:pt x="749446" y="495865"/>
                    <a:pt x="781362" y="633243"/>
                  </a:cubicBezTo>
                  <a:cubicBezTo>
                    <a:pt x="801483" y="719972"/>
                    <a:pt x="820216" y="807394"/>
                    <a:pt x="834787" y="895510"/>
                  </a:cubicBezTo>
                  <a:cubicBezTo>
                    <a:pt x="836174" y="905918"/>
                    <a:pt x="843806" y="909387"/>
                    <a:pt x="849357" y="915631"/>
                  </a:cubicBezTo>
                  <a:close/>
                </a:path>
              </a:pathLst>
            </a:custGeom>
            <a:solidFill>
              <a:srgbClr val="663515"/>
            </a:solidFill>
            <a:ln w="692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17" name="Freeform: Shape 1616">
              <a:extLst>
                <a:ext uri="{FF2B5EF4-FFF2-40B4-BE49-F238E27FC236}">
                  <a16:creationId xmlns:a16="http://schemas.microsoft.com/office/drawing/2014/main" id="{427D8A55-1C61-4D70-9A72-B6F442A4FDF2}"/>
                </a:ext>
              </a:extLst>
            </p:cNvPr>
            <p:cNvSpPr/>
            <p:nvPr/>
          </p:nvSpPr>
          <p:spPr>
            <a:xfrm>
              <a:off x="7682420" y="2663893"/>
              <a:ext cx="562001" cy="881162"/>
            </a:xfrm>
            <a:custGeom>
              <a:avLst/>
              <a:gdLst>
                <a:gd name="connsiteX0" fmla="*/ 424374 w 562000"/>
                <a:gd name="connsiteY0" fmla="*/ 38854 h 881162"/>
                <a:gd name="connsiteX1" fmla="*/ 454903 w 562000"/>
                <a:gd name="connsiteY1" fmla="*/ 205373 h 881162"/>
                <a:gd name="connsiteX2" fmla="*/ 561752 w 562000"/>
                <a:gd name="connsiteY2" fmla="*/ 0 h 881162"/>
                <a:gd name="connsiteX3" fmla="*/ 536775 w 562000"/>
                <a:gd name="connsiteY3" fmla="*/ 194966 h 881162"/>
                <a:gd name="connsiteX4" fmla="*/ 527755 w 562000"/>
                <a:gd name="connsiteY4" fmla="*/ 222719 h 881162"/>
                <a:gd name="connsiteX5" fmla="*/ 469473 w 562000"/>
                <a:gd name="connsiteY5" fmla="*/ 308754 h 881162"/>
                <a:gd name="connsiteX6" fmla="*/ 334870 w 562000"/>
                <a:gd name="connsiteY6" fmla="*/ 543268 h 881162"/>
                <a:gd name="connsiteX7" fmla="*/ 205125 w 562000"/>
                <a:gd name="connsiteY7" fmla="*/ 786801 h 881162"/>
                <a:gd name="connsiteX8" fmla="*/ 142680 w 562000"/>
                <a:gd name="connsiteY8" fmla="*/ 881856 h 881162"/>
                <a:gd name="connsiteX9" fmla="*/ 126722 w 562000"/>
                <a:gd name="connsiteY9" fmla="*/ 879774 h 881162"/>
                <a:gd name="connsiteX10" fmla="*/ 7383 w 562000"/>
                <a:gd name="connsiteY10" fmla="*/ 615426 h 881162"/>
                <a:gd name="connsiteX11" fmla="*/ 42075 w 562000"/>
                <a:gd name="connsiteY11" fmla="*/ 430867 h 881162"/>
                <a:gd name="connsiteX12" fmla="*/ 114927 w 562000"/>
                <a:gd name="connsiteY12" fmla="*/ 299040 h 881162"/>
                <a:gd name="connsiteX13" fmla="*/ 123947 w 562000"/>
                <a:gd name="connsiteY13" fmla="*/ 104074 h 881162"/>
                <a:gd name="connsiteX14" fmla="*/ 135742 w 562000"/>
                <a:gd name="connsiteY14" fmla="*/ 63138 h 881162"/>
                <a:gd name="connsiteX15" fmla="*/ 212757 w 562000"/>
                <a:gd name="connsiteY15" fmla="*/ 9714 h 881162"/>
                <a:gd name="connsiteX16" fmla="*/ 212063 w 562000"/>
                <a:gd name="connsiteY16" fmla="*/ 115175 h 881162"/>
                <a:gd name="connsiteX17" fmla="*/ 173208 w 562000"/>
                <a:gd name="connsiteY17" fmla="*/ 202598 h 881162"/>
                <a:gd name="connsiteX18" fmla="*/ 260631 w 562000"/>
                <a:gd name="connsiteY18" fmla="*/ 158193 h 881162"/>
                <a:gd name="connsiteX19" fmla="*/ 286302 w 562000"/>
                <a:gd name="connsiteY19" fmla="*/ 149867 h 881162"/>
                <a:gd name="connsiteX20" fmla="*/ 295322 w 562000"/>
                <a:gd name="connsiteY20" fmla="*/ 178314 h 881162"/>
                <a:gd name="connsiteX21" fmla="*/ 282139 w 562000"/>
                <a:gd name="connsiteY21" fmla="*/ 297652 h 881162"/>
                <a:gd name="connsiteX22" fmla="*/ 338340 w 562000"/>
                <a:gd name="connsiteY22" fmla="*/ 104074 h 881162"/>
                <a:gd name="connsiteX23" fmla="*/ 424374 w 562000"/>
                <a:gd name="connsiteY23" fmla="*/ 38854 h 881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562000" h="881162">
                  <a:moveTo>
                    <a:pt x="424374" y="38854"/>
                  </a:moveTo>
                  <a:cubicBezTo>
                    <a:pt x="440332" y="91585"/>
                    <a:pt x="445189" y="146398"/>
                    <a:pt x="454903" y="205373"/>
                  </a:cubicBezTo>
                  <a:cubicBezTo>
                    <a:pt x="490982" y="136684"/>
                    <a:pt x="524979" y="71464"/>
                    <a:pt x="561752" y="0"/>
                  </a:cubicBezTo>
                  <a:cubicBezTo>
                    <a:pt x="569384" y="71464"/>
                    <a:pt x="561752" y="133909"/>
                    <a:pt x="536775" y="194966"/>
                  </a:cubicBezTo>
                  <a:cubicBezTo>
                    <a:pt x="533305" y="203986"/>
                    <a:pt x="527061" y="212311"/>
                    <a:pt x="527755" y="222719"/>
                  </a:cubicBezTo>
                  <a:cubicBezTo>
                    <a:pt x="503471" y="247697"/>
                    <a:pt x="484044" y="277531"/>
                    <a:pt x="469473" y="308754"/>
                  </a:cubicBezTo>
                  <a:cubicBezTo>
                    <a:pt x="431313" y="390625"/>
                    <a:pt x="388295" y="470416"/>
                    <a:pt x="334870" y="543268"/>
                  </a:cubicBezTo>
                  <a:cubicBezTo>
                    <a:pt x="280058" y="618201"/>
                    <a:pt x="243285" y="702154"/>
                    <a:pt x="205125" y="786801"/>
                  </a:cubicBezTo>
                  <a:cubicBezTo>
                    <a:pt x="189166" y="822187"/>
                    <a:pt x="162801" y="849940"/>
                    <a:pt x="142680" y="881856"/>
                  </a:cubicBezTo>
                  <a:cubicBezTo>
                    <a:pt x="135742" y="892263"/>
                    <a:pt x="131579" y="888100"/>
                    <a:pt x="126722" y="879774"/>
                  </a:cubicBezTo>
                  <a:cubicBezTo>
                    <a:pt x="77460" y="795821"/>
                    <a:pt x="31667" y="710480"/>
                    <a:pt x="7383" y="615426"/>
                  </a:cubicBezTo>
                  <a:cubicBezTo>
                    <a:pt x="-9962" y="548818"/>
                    <a:pt x="3914" y="487761"/>
                    <a:pt x="42075" y="430867"/>
                  </a:cubicBezTo>
                  <a:cubicBezTo>
                    <a:pt x="69828" y="389238"/>
                    <a:pt x="101050" y="348996"/>
                    <a:pt x="114927" y="299040"/>
                  </a:cubicBezTo>
                  <a:cubicBezTo>
                    <a:pt x="132966" y="234514"/>
                    <a:pt x="128803" y="169294"/>
                    <a:pt x="123947" y="104074"/>
                  </a:cubicBezTo>
                  <a:cubicBezTo>
                    <a:pt x="122559" y="88116"/>
                    <a:pt x="123947" y="74240"/>
                    <a:pt x="135742" y="63138"/>
                  </a:cubicBezTo>
                  <a:cubicBezTo>
                    <a:pt x="157250" y="39548"/>
                    <a:pt x="178065" y="13877"/>
                    <a:pt x="212757" y="9714"/>
                  </a:cubicBezTo>
                  <a:cubicBezTo>
                    <a:pt x="228021" y="45099"/>
                    <a:pt x="222470" y="80484"/>
                    <a:pt x="212063" y="115175"/>
                  </a:cubicBezTo>
                  <a:cubicBezTo>
                    <a:pt x="203043" y="144316"/>
                    <a:pt x="191248" y="172763"/>
                    <a:pt x="173208" y="202598"/>
                  </a:cubicBezTo>
                  <a:cubicBezTo>
                    <a:pt x="204431" y="185946"/>
                    <a:pt x="232878" y="172763"/>
                    <a:pt x="260631" y="158193"/>
                  </a:cubicBezTo>
                  <a:cubicBezTo>
                    <a:pt x="268263" y="154030"/>
                    <a:pt x="275895" y="148479"/>
                    <a:pt x="286302" y="149867"/>
                  </a:cubicBezTo>
                  <a:cubicBezTo>
                    <a:pt x="302954" y="154724"/>
                    <a:pt x="298098" y="167213"/>
                    <a:pt x="295322" y="178314"/>
                  </a:cubicBezTo>
                  <a:cubicBezTo>
                    <a:pt x="286302" y="217862"/>
                    <a:pt x="275895" y="256717"/>
                    <a:pt x="282139" y="297652"/>
                  </a:cubicBezTo>
                  <a:cubicBezTo>
                    <a:pt x="307811" y="235208"/>
                    <a:pt x="330707" y="172069"/>
                    <a:pt x="338340" y="104074"/>
                  </a:cubicBezTo>
                  <a:cubicBezTo>
                    <a:pt x="344584" y="49262"/>
                    <a:pt x="370256" y="31222"/>
                    <a:pt x="424374" y="38854"/>
                  </a:cubicBezTo>
                  <a:close/>
                </a:path>
              </a:pathLst>
            </a:custGeom>
            <a:solidFill>
              <a:srgbClr val="FEFEFE"/>
            </a:solidFill>
            <a:ln w="692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18" name="Freeform: Shape 1617">
              <a:extLst>
                <a:ext uri="{FF2B5EF4-FFF2-40B4-BE49-F238E27FC236}">
                  <a16:creationId xmlns:a16="http://schemas.microsoft.com/office/drawing/2014/main" id="{A2A7FF1B-7293-4CD4-B330-7BBC2592DEA3}"/>
                </a:ext>
              </a:extLst>
            </p:cNvPr>
            <p:cNvSpPr/>
            <p:nvPr/>
          </p:nvSpPr>
          <p:spPr>
            <a:xfrm>
              <a:off x="7715120" y="2065119"/>
              <a:ext cx="388544" cy="915854"/>
            </a:xfrm>
            <a:custGeom>
              <a:avLst/>
              <a:gdLst>
                <a:gd name="connsiteX0" fmla="*/ 391674 w 388543"/>
                <a:gd name="connsiteY0" fmla="*/ 637628 h 915853"/>
                <a:gd name="connsiteX1" fmla="*/ 336862 w 388543"/>
                <a:gd name="connsiteY1" fmla="*/ 650811 h 915853"/>
                <a:gd name="connsiteX2" fmla="*/ 319516 w 388543"/>
                <a:gd name="connsiteY2" fmla="*/ 670932 h 915853"/>
                <a:gd name="connsiteX3" fmla="*/ 303558 w 388543"/>
                <a:gd name="connsiteY3" fmla="*/ 755579 h 915853"/>
                <a:gd name="connsiteX4" fmla="*/ 257072 w 388543"/>
                <a:gd name="connsiteY4" fmla="*/ 895733 h 915853"/>
                <a:gd name="connsiteX5" fmla="*/ 244583 w 388543"/>
                <a:gd name="connsiteY5" fmla="*/ 915854 h 915853"/>
                <a:gd name="connsiteX6" fmla="*/ 245277 w 388543"/>
                <a:gd name="connsiteY6" fmla="*/ 824268 h 915853"/>
                <a:gd name="connsiteX7" fmla="*/ 259153 w 388543"/>
                <a:gd name="connsiteY7" fmla="*/ 766680 h 915853"/>
                <a:gd name="connsiteX8" fmla="*/ 251521 w 388543"/>
                <a:gd name="connsiteY8" fmla="*/ 752110 h 915853"/>
                <a:gd name="connsiteX9" fmla="*/ 276499 w 388543"/>
                <a:gd name="connsiteY9" fmla="*/ 665381 h 915853"/>
                <a:gd name="connsiteX10" fmla="*/ 258459 w 388543"/>
                <a:gd name="connsiteY10" fmla="*/ 539799 h 915853"/>
                <a:gd name="connsiteX11" fmla="*/ 193933 w 388543"/>
                <a:gd name="connsiteY11" fmla="*/ 510658 h 915853"/>
                <a:gd name="connsiteX12" fmla="*/ 170343 w 388543"/>
                <a:gd name="connsiteY12" fmla="*/ 509270 h 915853"/>
                <a:gd name="connsiteX13" fmla="*/ 93328 w 388543"/>
                <a:gd name="connsiteY13" fmla="*/ 457233 h 915853"/>
                <a:gd name="connsiteX14" fmla="*/ 56555 w 388543"/>
                <a:gd name="connsiteY14" fmla="*/ 330956 h 915853"/>
                <a:gd name="connsiteX15" fmla="*/ 28108 w 388543"/>
                <a:gd name="connsiteY15" fmla="*/ 299734 h 915853"/>
                <a:gd name="connsiteX16" fmla="*/ 5906 w 388543"/>
                <a:gd name="connsiteY16" fmla="*/ 262267 h 915853"/>
                <a:gd name="connsiteX17" fmla="*/ 19089 w 388543"/>
                <a:gd name="connsiteY17" fmla="*/ 224800 h 915853"/>
                <a:gd name="connsiteX18" fmla="*/ 13538 w 388543"/>
                <a:gd name="connsiteY18" fmla="*/ 154724 h 915853"/>
                <a:gd name="connsiteX19" fmla="*/ 3131 w 388543"/>
                <a:gd name="connsiteY19" fmla="*/ 58282 h 915853"/>
                <a:gd name="connsiteX20" fmla="*/ 6600 w 388543"/>
                <a:gd name="connsiteY20" fmla="*/ 38854 h 915853"/>
                <a:gd name="connsiteX21" fmla="*/ 51005 w 388543"/>
                <a:gd name="connsiteY21" fmla="*/ 0 h 915853"/>
                <a:gd name="connsiteX22" fmla="*/ 244583 w 388543"/>
                <a:gd name="connsiteY22" fmla="*/ 204679 h 915853"/>
                <a:gd name="connsiteX23" fmla="*/ 388205 w 388543"/>
                <a:gd name="connsiteY23" fmla="*/ 614038 h 915853"/>
                <a:gd name="connsiteX24" fmla="*/ 391674 w 388543"/>
                <a:gd name="connsiteY24" fmla="*/ 637628 h 915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388543" h="915853">
                  <a:moveTo>
                    <a:pt x="391674" y="637628"/>
                  </a:moveTo>
                  <a:cubicBezTo>
                    <a:pt x="374329" y="646648"/>
                    <a:pt x="354901" y="643179"/>
                    <a:pt x="336862" y="650811"/>
                  </a:cubicBezTo>
                  <a:cubicBezTo>
                    <a:pt x="325761" y="655668"/>
                    <a:pt x="321598" y="659831"/>
                    <a:pt x="319516" y="670932"/>
                  </a:cubicBezTo>
                  <a:cubicBezTo>
                    <a:pt x="314659" y="699379"/>
                    <a:pt x="307721" y="727132"/>
                    <a:pt x="303558" y="755579"/>
                  </a:cubicBezTo>
                  <a:cubicBezTo>
                    <a:pt x="296620" y="804841"/>
                    <a:pt x="274417" y="849246"/>
                    <a:pt x="257072" y="895733"/>
                  </a:cubicBezTo>
                  <a:cubicBezTo>
                    <a:pt x="254990" y="900589"/>
                    <a:pt x="251521" y="904752"/>
                    <a:pt x="244583" y="915854"/>
                  </a:cubicBezTo>
                  <a:cubicBezTo>
                    <a:pt x="241114" y="880468"/>
                    <a:pt x="238338" y="852021"/>
                    <a:pt x="245277" y="824268"/>
                  </a:cubicBezTo>
                  <a:cubicBezTo>
                    <a:pt x="250133" y="804841"/>
                    <a:pt x="250133" y="784720"/>
                    <a:pt x="259153" y="766680"/>
                  </a:cubicBezTo>
                  <a:cubicBezTo>
                    <a:pt x="262622" y="759742"/>
                    <a:pt x="260541" y="753498"/>
                    <a:pt x="251521" y="752110"/>
                  </a:cubicBezTo>
                  <a:cubicBezTo>
                    <a:pt x="265398" y="725051"/>
                    <a:pt x="272336" y="695216"/>
                    <a:pt x="276499" y="665381"/>
                  </a:cubicBezTo>
                  <a:cubicBezTo>
                    <a:pt x="282743" y="621670"/>
                    <a:pt x="277887" y="579347"/>
                    <a:pt x="258459" y="539799"/>
                  </a:cubicBezTo>
                  <a:cubicBezTo>
                    <a:pt x="242501" y="508576"/>
                    <a:pt x="228625" y="503026"/>
                    <a:pt x="193933" y="510658"/>
                  </a:cubicBezTo>
                  <a:cubicBezTo>
                    <a:pt x="185607" y="512739"/>
                    <a:pt x="177975" y="515515"/>
                    <a:pt x="170343" y="509270"/>
                  </a:cubicBezTo>
                  <a:cubicBezTo>
                    <a:pt x="123163" y="509964"/>
                    <a:pt x="110674" y="501638"/>
                    <a:pt x="93328" y="457233"/>
                  </a:cubicBezTo>
                  <a:cubicBezTo>
                    <a:pt x="78064" y="416297"/>
                    <a:pt x="66269" y="373974"/>
                    <a:pt x="56555" y="330956"/>
                  </a:cubicBezTo>
                  <a:cubicBezTo>
                    <a:pt x="53086" y="313610"/>
                    <a:pt x="46842" y="303203"/>
                    <a:pt x="28108" y="299734"/>
                  </a:cubicBezTo>
                  <a:cubicBezTo>
                    <a:pt x="7293" y="296265"/>
                    <a:pt x="-2420" y="284470"/>
                    <a:pt x="5906" y="262267"/>
                  </a:cubicBezTo>
                  <a:cubicBezTo>
                    <a:pt x="10763" y="249778"/>
                    <a:pt x="14232" y="237289"/>
                    <a:pt x="19089" y="224800"/>
                  </a:cubicBezTo>
                  <a:cubicBezTo>
                    <a:pt x="29496" y="200516"/>
                    <a:pt x="33659" y="180395"/>
                    <a:pt x="13538" y="154724"/>
                  </a:cubicBezTo>
                  <a:cubicBezTo>
                    <a:pt x="-7277" y="127664"/>
                    <a:pt x="1743" y="90892"/>
                    <a:pt x="3131" y="58282"/>
                  </a:cubicBezTo>
                  <a:cubicBezTo>
                    <a:pt x="3131" y="52037"/>
                    <a:pt x="5212" y="45099"/>
                    <a:pt x="6600" y="38854"/>
                  </a:cubicBezTo>
                  <a:cubicBezTo>
                    <a:pt x="11456" y="5551"/>
                    <a:pt x="17701" y="0"/>
                    <a:pt x="51005" y="0"/>
                  </a:cubicBezTo>
                  <a:cubicBezTo>
                    <a:pt x="134958" y="49262"/>
                    <a:pt x="203647" y="115869"/>
                    <a:pt x="244583" y="204679"/>
                  </a:cubicBezTo>
                  <a:cubicBezTo>
                    <a:pt x="306333" y="335813"/>
                    <a:pt x="358371" y="471110"/>
                    <a:pt x="388205" y="614038"/>
                  </a:cubicBezTo>
                  <a:cubicBezTo>
                    <a:pt x="390981" y="621670"/>
                    <a:pt x="390981" y="629996"/>
                    <a:pt x="391674" y="637628"/>
                  </a:cubicBezTo>
                  <a:close/>
                </a:path>
              </a:pathLst>
            </a:custGeom>
            <a:solidFill>
              <a:srgbClr val="FCC791"/>
            </a:solidFill>
            <a:ln w="692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19" name="Freeform: Shape 1618">
              <a:extLst>
                <a:ext uri="{FF2B5EF4-FFF2-40B4-BE49-F238E27FC236}">
                  <a16:creationId xmlns:a16="http://schemas.microsoft.com/office/drawing/2014/main" id="{3FEA3764-D682-4931-AA28-31D3BD941DFD}"/>
                </a:ext>
              </a:extLst>
            </p:cNvPr>
            <p:cNvSpPr/>
            <p:nvPr/>
          </p:nvSpPr>
          <p:spPr>
            <a:xfrm>
              <a:off x="7841751" y="2565970"/>
              <a:ext cx="159581" cy="312223"/>
            </a:xfrm>
            <a:custGeom>
              <a:avLst/>
              <a:gdLst>
                <a:gd name="connsiteX0" fmla="*/ 45099 w 159580"/>
                <a:gd name="connsiteY0" fmla="*/ 8419 h 312222"/>
                <a:gd name="connsiteX1" fmla="*/ 61751 w 159580"/>
                <a:gd name="connsiteY1" fmla="*/ 4950 h 312222"/>
                <a:gd name="connsiteX2" fmla="*/ 144316 w 159580"/>
                <a:gd name="connsiteY2" fmla="*/ 45886 h 312222"/>
                <a:gd name="connsiteX3" fmla="*/ 142929 w 159580"/>
                <a:gd name="connsiteY3" fmla="*/ 234607 h 312222"/>
                <a:gd name="connsiteX4" fmla="*/ 126277 w 159580"/>
                <a:gd name="connsiteY4" fmla="*/ 251259 h 312222"/>
                <a:gd name="connsiteX5" fmla="*/ 0 w 159580"/>
                <a:gd name="connsiteY5" fmla="*/ 314398 h 312222"/>
                <a:gd name="connsiteX6" fmla="*/ 54812 w 159580"/>
                <a:gd name="connsiteY6" fmla="*/ 107637 h 312222"/>
                <a:gd name="connsiteX7" fmla="*/ 32610 w 159580"/>
                <a:gd name="connsiteY7" fmla="*/ 43805 h 312222"/>
                <a:gd name="connsiteX8" fmla="*/ 45099 w 159580"/>
                <a:gd name="connsiteY8" fmla="*/ 8419 h 3122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9580" h="312222">
                  <a:moveTo>
                    <a:pt x="45099" y="8419"/>
                  </a:moveTo>
                  <a:cubicBezTo>
                    <a:pt x="50649" y="7032"/>
                    <a:pt x="56200" y="6338"/>
                    <a:pt x="61751" y="4950"/>
                  </a:cubicBezTo>
                  <a:cubicBezTo>
                    <a:pt x="109625" y="-6845"/>
                    <a:pt x="126277" y="787"/>
                    <a:pt x="144316" y="45886"/>
                  </a:cubicBezTo>
                  <a:cubicBezTo>
                    <a:pt x="169294" y="109024"/>
                    <a:pt x="161662" y="172163"/>
                    <a:pt x="142929" y="234607"/>
                  </a:cubicBezTo>
                  <a:cubicBezTo>
                    <a:pt x="140153" y="244321"/>
                    <a:pt x="131134" y="245015"/>
                    <a:pt x="126277" y="251259"/>
                  </a:cubicBezTo>
                  <a:cubicBezTo>
                    <a:pt x="86035" y="271380"/>
                    <a:pt x="45793" y="291501"/>
                    <a:pt x="0" y="314398"/>
                  </a:cubicBezTo>
                  <a:cubicBezTo>
                    <a:pt x="37467" y="246402"/>
                    <a:pt x="69383" y="182570"/>
                    <a:pt x="54812" y="107637"/>
                  </a:cubicBezTo>
                  <a:cubicBezTo>
                    <a:pt x="50649" y="85434"/>
                    <a:pt x="45099" y="62538"/>
                    <a:pt x="32610" y="43805"/>
                  </a:cubicBezTo>
                  <a:cubicBezTo>
                    <a:pt x="20121" y="25071"/>
                    <a:pt x="20815" y="13276"/>
                    <a:pt x="45099" y="8419"/>
                  </a:cubicBezTo>
                  <a:close/>
                </a:path>
              </a:pathLst>
            </a:custGeom>
            <a:solidFill>
              <a:srgbClr val="653515"/>
            </a:solidFill>
            <a:ln w="692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20" name="Freeform: Shape 1619">
              <a:extLst>
                <a:ext uri="{FF2B5EF4-FFF2-40B4-BE49-F238E27FC236}">
                  <a16:creationId xmlns:a16="http://schemas.microsoft.com/office/drawing/2014/main" id="{815F8CA1-62F8-463F-B7EC-EF54AB04166B}"/>
                </a:ext>
              </a:extLst>
            </p:cNvPr>
            <p:cNvSpPr/>
            <p:nvPr/>
          </p:nvSpPr>
          <p:spPr>
            <a:xfrm>
              <a:off x="7517089" y="3909052"/>
              <a:ext cx="131827" cy="333038"/>
            </a:xfrm>
            <a:custGeom>
              <a:avLst/>
              <a:gdLst>
                <a:gd name="connsiteX0" fmla="*/ 2033 w 131827"/>
                <a:gd name="connsiteY0" fmla="*/ 250041 h 333037"/>
                <a:gd name="connsiteX1" fmla="*/ 9665 w 131827"/>
                <a:gd name="connsiteY1" fmla="*/ 189679 h 333037"/>
                <a:gd name="connsiteX2" fmla="*/ 43662 w 131827"/>
                <a:gd name="connsiteY2" fmla="*/ 110582 h 333037"/>
                <a:gd name="connsiteX3" fmla="*/ 64477 w 131827"/>
                <a:gd name="connsiteY3" fmla="*/ 96012 h 333037"/>
                <a:gd name="connsiteX4" fmla="*/ 83904 w 131827"/>
                <a:gd name="connsiteY4" fmla="*/ 64789 h 333037"/>
                <a:gd name="connsiteX5" fmla="*/ 77660 w 131827"/>
                <a:gd name="connsiteY5" fmla="*/ 30792 h 333037"/>
                <a:gd name="connsiteX6" fmla="*/ 89455 w 131827"/>
                <a:gd name="connsiteY6" fmla="*/ 3732 h 333037"/>
                <a:gd name="connsiteX7" fmla="*/ 132472 w 131827"/>
                <a:gd name="connsiteY7" fmla="*/ 7202 h 333037"/>
                <a:gd name="connsiteX8" fmla="*/ 124840 w 131827"/>
                <a:gd name="connsiteY8" fmla="*/ 63402 h 333037"/>
                <a:gd name="connsiteX9" fmla="*/ 104719 w 131827"/>
                <a:gd name="connsiteY9" fmla="*/ 73115 h 333037"/>
                <a:gd name="connsiteX10" fmla="*/ 110270 w 131827"/>
                <a:gd name="connsiteY10" fmla="*/ 121683 h 333037"/>
                <a:gd name="connsiteX11" fmla="*/ 115127 w 131827"/>
                <a:gd name="connsiteY11" fmla="*/ 137641 h 333037"/>
                <a:gd name="connsiteX12" fmla="*/ 131779 w 131827"/>
                <a:gd name="connsiteY12" fmla="*/ 177883 h 333037"/>
                <a:gd name="connsiteX13" fmla="*/ 101250 w 131827"/>
                <a:gd name="connsiteY13" fmla="*/ 204249 h 333037"/>
                <a:gd name="connsiteX14" fmla="*/ 117902 w 131827"/>
                <a:gd name="connsiteY14" fmla="*/ 269469 h 333037"/>
                <a:gd name="connsiteX15" fmla="*/ 61702 w 131827"/>
                <a:gd name="connsiteY15" fmla="*/ 254898 h 333037"/>
                <a:gd name="connsiteX16" fmla="*/ 95006 w 131827"/>
                <a:gd name="connsiteY16" fmla="*/ 318037 h 333037"/>
                <a:gd name="connsiteX17" fmla="*/ 81129 w 131827"/>
                <a:gd name="connsiteY17" fmla="*/ 336770 h 333037"/>
                <a:gd name="connsiteX18" fmla="*/ 2033 w 131827"/>
                <a:gd name="connsiteY18" fmla="*/ 250041 h 3330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31827" h="333037">
                  <a:moveTo>
                    <a:pt x="2033" y="250041"/>
                  </a:moveTo>
                  <a:cubicBezTo>
                    <a:pt x="-2130" y="229227"/>
                    <a:pt x="-49" y="208412"/>
                    <a:pt x="9665" y="189679"/>
                  </a:cubicBezTo>
                  <a:cubicBezTo>
                    <a:pt x="22848" y="164007"/>
                    <a:pt x="38806" y="139723"/>
                    <a:pt x="43662" y="110582"/>
                  </a:cubicBezTo>
                  <a:cubicBezTo>
                    <a:pt x="45050" y="100175"/>
                    <a:pt x="54070" y="96706"/>
                    <a:pt x="64477" y="96012"/>
                  </a:cubicBezTo>
                  <a:cubicBezTo>
                    <a:pt x="85292" y="94624"/>
                    <a:pt x="88067" y="82135"/>
                    <a:pt x="83904" y="64789"/>
                  </a:cubicBezTo>
                  <a:cubicBezTo>
                    <a:pt x="81129" y="53688"/>
                    <a:pt x="79048" y="41893"/>
                    <a:pt x="77660" y="30792"/>
                  </a:cubicBezTo>
                  <a:cubicBezTo>
                    <a:pt x="76272" y="19691"/>
                    <a:pt x="75579" y="7895"/>
                    <a:pt x="89455" y="3732"/>
                  </a:cubicBezTo>
                  <a:cubicBezTo>
                    <a:pt x="104026" y="-430"/>
                    <a:pt x="119290" y="-3206"/>
                    <a:pt x="132472" y="7202"/>
                  </a:cubicBezTo>
                  <a:cubicBezTo>
                    <a:pt x="142880" y="15528"/>
                    <a:pt x="136635" y="55770"/>
                    <a:pt x="124840" y="63402"/>
                  </a:cubicBezTo>
                  <a:cubicBezTo>
                    <a:pt x="119290" y="66871"/>
                    <a:pt x="113045" y="69646"/>
                    <a:pt x="104719" y="73115"/>
                  </a:cubicBezTo>
                  <a:cubicBezTo>
                    <a:pt x="124840" y="87686"/>
                    <a:pt x="129003" y="103644"/>
                    <a:pt x="110270" y="121683"/>
                  </a:cubicBezTo>
                  <a:cubicBezTo>
                    <a:pt x="102638" y="128621"/>
                    <a:pt x="111658" y="133478"/>
                    <a:pt x="115127" y="137641"/>
                  </a:cubicBezTo>
                  <a:cubicBezTo>
                    <a:pt x="124147" y="149436"/>
                    <a:pt x="132472" y="161925"/>
                    <a:pt x="131779" y="177883"/>
                  </a:cubicBezTo>
                  <a:cubicBezTo>
                    <a:pt x="131085" y="196617"/>
                    <a:pt x="126922" y="211187"/>
                    <a:pt x="101250" y="204249"/>
                  </a:cubicBezTo>
                  <a:cubicBezTo>
                    <a:pt x="114433" y="225757"/>
                    <a:pt x="142880" y="243797"/>
                    <a:pt x="117902" y="269469"/>
                  </a:cubicBezTo>
                  <a:cubicBezTo>
                    <a:pt x="97781" y="290284"/>
                    <a:pt x="82517" y="268775"/>
                    <a:pt x="61702" y="254898"/>
                  </a:cubicBezTo>
                  <a:cubicBezTo>
                    <a:pt x="74885" y="279182"/>
                    <a:pt x="85986" y="297916"/>
                    <a:pt x="95006" y="318037"/>
                  </a:cubicBezTo>
                  <a:cubicBezTo>
                    <a:pt x="99863" y="329138"/>
                    <a:pt x="102638" y="343015"/>
                    <a:pt x="81129" y="336770"/>
                  </a:cubicBezTo>
                  <a:cubicBezTo>
                    <a:pt x="40193" y="321506"/>
                    <a:pt x="11053" y="294447"/>
                    <a:pt x="2033" y="250041"/>
                  </a:cubicBezTo>
                  <a:close/>
                </a:path>
              </a:pathLst>
            </a:custGeom>
            <a:solidFill>
              <a:srgbClr val="FBC792"/>
            </a:solidFill>
            <a:ln w="692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21" name="Freeform: Shape 1620">
              <a:extLst>
                <a:ext uri="{FF2B5EF4-FFF2-40B4-BE49-F238E27FC236}">
                  <a16:creationId xmlns:a16="http://schemas.microsoft.com/office/drawing/2014/main" id="{D5360F25-90D3-440C-823F-35EFB2A60D5F}"/>
                </a:ext>
              </a:extLst>
            </p:cNvPr>
            <p:cNvSpPr/>
            <p:nvPr/>
          </p:nvSpPr>
          <p:spPr>
            <a:xfrm>
              <a:off x="8031111" y="3840625"/>
              <a:ext cx="444050" cy="367729"/>
            </a:xfrm>
            <a:custGeom>
              <a:avLst/>
              <a:gdLst>
                <a:gd name="connsiteX0" fmla="*/ 161023 w 444050"/>
                <a:gd name="connsiteY0" fmla="*/ 74935 h 367729"/>
                <a:gd name="connsiteX1" fmla="*/ 82621 w 444050"/>
                <a:gd name="connsiteY1" fmla="*/ 92281 h 367729"/>
                <a:gd name="connsiteX2" fmla="*/ 49317 w 444050"/>
                <a:gd name="connsiteY2" fmla="*/ 108932 h 367729"/>
                <a:gd name="connsiteX3" fmla="*/ 18095 w 444050"/>
                <a:gd name="connsiteY3" fmla="*/ 100606 h 367729"/>
                <a:gd name="connsiteX4" fmla="*/ 20176 w 444050"/>
                <a:gd name="connsiteY4" fmla="*/ 72853 h 367729"/>
                <a:gd name="connsiteX5" fmla="*/ 156167 w 444050"/>
                <a:gd name="connsiteY5" fmla="*/ 695 h 367729"/>
                <a:gd name="connsiteX6" fmla="*/ 315053 w 444050"/>
                <a:gd name="connsiteY6" fmla="*/ 30530 h 367729"/>
                <a:gd name="connsiteX7" fmla="*/ 371253 w 444050"/>
                <a:gd name="connsiteY7" fmla="*/ 94362 h 367729"/>
                <a:gd name="connsiteX8" fmla="*/ 437861 w 444050"/>
                <a:gd name="connsiteY8" fmla="*/ 256024 h 367729"/>
                <a:gd name="connsiteX9" fmla="*/ 448962 w 444050"/>
                <a:gd name="connsiteY9" fmla="*/ 274064 h 367729"/>
                <a:gd name="connsiteX10" fmla="*/ 426760 w 444050"/>
                <a:gd name="connsiteY10" fmla="*/ 278920 h 367729"/>
                <a:gd name="connsiteX11" fmla="*/ 307421 w 444050"/>
                <a:gd name="connsiteY11" fmla="*/ 281696 h 367729"/>
                <a:gd name="connsiteX12" fmla="*/ 156860 w 444050"/>
                <a:gd name="connsiteY12" fmla="*/ 330264 h 367729"/>
                <a:gd name="connsiteX13" fmla="*/ 95804 w 444050"/>
                <a:gd name="connsiteY13" fmla="*/ 362874 h 367729"/>
                <a:gd name="connsiteX14" fmla="*/ 64581 w 444050"/>
                <a:gd name="connsiteY14" fmla="*/ 361486 h 367729"/>
                <a:gd name="connsiteX15" fmla="*/ 76376 w 444050"/>
                <a:gd name="connsiteY15" fmla="*/ 334427 h 367729"/>
                <a:gd name="connsiteX16" fmla="*/ 140902 w 444050"/>
                <a:gd name="connsiteY16" fmla="*/ 271982 h 367729"/>
                <a:gd name="connsiteX17" fmla="*/ 197796 w 444050"/>
                <a:gd name="connsiteY17" fmla="*/ 215088 h 367729"/>
                <a:gd name="connsiteX18" fmla="*/ 167962 w 444050"/>
                <a:gd name="connsiteY18" fmla="*/ 216476 h 367729"/>
                <a:gd name="connsiteX19" fmla="*/ 62500 w 444050"/>
                <a:gd name="connsiteY19" fmla="*/ 253943 h 367729"/>
                <a:gd name="connsiteX20" fmla="*/ 11850 w 444050"/>
                <a:gd name="connsiteY20" fmla="*/ 255330 h 367729"/>
                <a:gd name="connsiteX21" fmla="*/ 7687 w 444050"/>
                <a:gd name="connsiteY21" fmla="*/ 183866 h 367729"/>
                <a:gd name="connsiteX22" fmla="*/ 46542 w 444050"/>
                <a:gd name="connsiteY22" fmla="*/ 139461 h 367729"/>
                <a:gd name="connsiteX23" fmla="*/ 147147 w 444050"/>
                <a:gd name="connsiteY23" fmla="*/ 86730 h 367729"/>
                <a:gd name="connsiteX24" fmla="*/ 161023 w 444050"/>
                <a:gd name="connsiteY24" fmla="*/ 74935 h 3677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444050" h="367729">
                  <a:moveTo>
                    <a:pt x="161023" y="74935"/>
                  </a:moveTo>
                  <a:cubicBezTo>
                    <a:pt x="132576" y="74241"/>
                    <a:pt x="106905" y="78404"/>
                    <a:pt x="82621" y="92281"/>
                  </a:cubicBezTo>
                  <a:cubicBezTo>
                    <a:pt x="71520" y="98525"/>
                    <a:pt x="61112" y="104769"/>
                    <a:pt x="49317" y="108932"/>
                  </a:cubicBezTo>
                  <a:cubicBezTo>
                    <a:pt x="37522" y="113095"/>
                    <a:pt x="25727" y="111014"/>
                    <a:pt x="18095" y="100606"/>
                  </a:cubicBezTo>
                  <a:cubicBezTo>
                    <a:pt x="10463" y="90893"/>
                    <a:pt x="15319" y="81873"/>
                    <a:pt x="20176" y="72853"/>
                  </a:cubicBezTo>
                  <a:cubicBezTo>
                    <a:pt x="42379" y="31224"/>
                    <a:pt x="110374" y="-5549"/>
                    <a:pt x="156167" y="695"/>
                  </a:cubicBezTo>
                  <a:cubicBezTo>
                    <a:pt x="209591" y="7633"/>
                    <a:pt x="262322" y="16653"/>
                    <a:pt x="315053" y="30530"/>
                  </a:cubicBezTo>
                  <a:cubicBezTo>
                    <a:pt x="355989" y="40937"/>
                    <a:pt x="361540" y="54120"/>
                    <a:pt x="371253" y="94362"/>
                  </a:cubicBezTo>
                  <a:cubicBezTo>
                    <a:pt x="385130" y="151256"/>
                    <a:pt x="399007" y="208844"/>
                    <a:pt x="437861" y="256024"/>
                  </a:cubicBezTo>
                  <a:cubicBezTo>
                    <a:pt x="442718" y="261575"/>
                    <a:pt x="451738" y="267125"/>
                    <a:pt x="448962" y="274064"/>
                  </a:cubicBezTo>
                  <a:cubicBezTo>
                    <a:pt x="445493" y="283083"/>
                    <a:pt x="434392" y="278920"/>
                    <a:pt x="426760" y="278920"/>
                  </a:cubicBezTo>
                  <a:cubicBezTo>
                    <a:pt x="387211" y="280308"/>
                    <a:pt x="346969" y="282390"/>
                    <a:pt x="307421" y="281696"/>
                  </a:cubicBezTo>
                  <a:cubicBezTo>
                    <a:pt x="251221" y="279614"/>
                    <a:pt x="201265" y="296266"/>
                    <a:pt x="156860" y="330264"/>
                  </a:cubicBezTo>
                  <a:cubicBezTo>
                    <a:pt x="138127" y="344140"/>
                    <a:pt x="118700" y="356629"/>
                    <a:pt x="95804" y="362874"/>
                  </a:cubicBezTo>
                  <a:cubicBezTo>
                    <a:pt x="85396" y="365649"/>
                    <a:pt x="72213" y="374669"/>
                    <a:pt x="64581" y="361486"/>
                  </a:cubicBezTo>
                  <a:cubicBezTo>
                    <a:pt x="58337" y="350385"/>
                    <a:pt x="68744" y="341365"/>
                    <a:pt x="76376" y="334427"/>
                  </a:cubicBezTo>
                  <a:cubicBezTo>
                    <a:pt x="97885" y="313612"/>
                    <a:pt x="118700" y="292797"/>
                    <a:pt x="140902" y="271982"/>
                  </a:cubicBezTo>
                  <a:cubicBezTo>
                    <a:pt x="159636" y="253943"/>
                    <a:pt x="180451" y="237291"/>
                    <a:pt x="197796" y="215088"/>
                  </a:cubicBezTo>
                  <a:cubicBezTo>
                    <a:pt x="185307" y="207456"/>
                    <a:pt x="176288" y="213701"/>
                    <a:pt x="167962" y="216476"/>
                  </a:cubicBezTo>
                  <a:cubicBezTo>
                    <a:pt x="132576" y="228271"/>
                    <a:pt x="97885" y="242147"/>
                    <a:pt x="62500" y="253943"/>
                  </a:cubicBezTo>
                  <a:cubicBezTo>
                    <a:pt x="45848" y="259493"/>
                    <a:pt x="23645" y="272676"/>
                    <a:pt x="11850" y="255330"/>
                  </a:cubicBezTo>
                  <a:cubicBezTo>
                    <a:pt x="-2026" y="235209"/>
                    <a:pt x="-4108" y="208150"/>
                    <a:pt x="7687" y="183866"/>
                  </a:cubicBezTo>
                  <a:cubicBezTo>
                    <a:pt x="16013" y="165826"/>
                    <a:pt x="31277" y="151950"/>
                    <a:pt x="46542" y="139461"/>
                  </a:cubicBezTo>
                  <a:cubicBezTo>
                    <a:pt x="76376" y="114483"/>
                    <a:pt x="109680" y="97137"/>
                    <a:pt x="147147" y="86730"/>
                  </a:cubicBezTo>
                  <a:cubicBezTo>
                    <a:pt x="151310" y="83955"/>
                    <a:pt x="158248" y="84648"/>
                    <a:pt x="161023" y="74935"/>
                  </a:cubicBezTo>
                  <a:close/>
                </a:path>
              </a:pathLst>
            </a:custGeom>
            <a:solidFill>
              <a:srgbClr val="FCC792"/>
            </a:solidFill>
            <a:ln w="692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622" name="Group 1621">
            <a:extLst>
              <a:ext uri="{FF2B5EF4-FFF2-40B4-BE49-F238E27FC236}">
                <a16:creationId xmlns:a16="http://schemas.microsoft.com/office/drawing/2014/main" id="{FDBBB1B2-E8E8-49AD-A5E2-E2E62648434F}"/>
              </a:ext>
            </a:extLst>
          </p:cNvPr>
          <p:cNvGrpSpPr/>
          <p:nvPr/>
        </p:nvGrpSpPr>
        <p:grpSpPr>
          <a:xfrm>
            <a:off x="2706229" y="2742816"/>
            <a:ext cx="6808234" cy="484632"/>
            <a:chOff x="2803368" y="2575497"/>
            <a:chExt cx="6808234" cy="484632"/>
          </a:xfrm>
        </p:grpSpPr>
        <p:sp>
          <p:nvSpPr>
            <p:cNvPr id="1623" name="Pentagon 10">
              <a:extLst>
                <a:ext uri="{FF2B5EF4-FFF2-40B4-BE49-F238E27FC236}">
                  <a16:creationId xmlns:a16="http://schemas.microsoft.com/office/drawing/2014/main" id="{6D029995-AA3A-4F90-91A4-2DAEA438FF39}"/>
                </a:ext>
              </a:extLst>
            </p:cNvPr>
            <p:cNvSpPr/>
            <p:nvPr/>
          </p:nvSpPr>
          <p:spPr>
            <a:xfrm>
              <a:off x="7713076" y="2575497"/>
              <a:ext cx="1898526" cy="484632"/>
            </a:xfrm>
            <a:prstGeom prst="homePlate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624" name="Pentagon 15">
              <a:extLst>
                <a:ext uri="{FF2B5EF4-FFF2-40B4-BE49-F238E27FC236}">
                  <a16:creationId xmlns:a16="http://schemas.microsoft.com/office/drawing/2014/main" id="{F916B998-F61E-4E18-BA5B-FAEF224AE9C9}"/>
                </a:ext>
              </a:extLst>
            </p:cNvPr>
            <p:cNvSpPr/>
            <p:nvPr/>
          </p:nvSpPr>
          <p:spPr>
            <a:xfrm flipH="1">
              <a:off x="2803368" y="2575497"/>
              <a:ext cx="1898526" cy="484632"/>
            </a:xfrm>
            <a:prstGeom prst="homePlate">
              <a:avLst/>
            </a:prstGeom>
            <a:solidFill>
              <a:schemeClr val="bg1"/>
            </a:solidFill>
            <a:ln w="381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625" name="TextBox 1624">
              <a:extLst>
                <a:ext uri="{FF2B5EF4-FFF2-40B4-BE49-F238E27FC236}">
                  <a16:creationId xmlns:a16="http://schemas.microsoft.com/office/drawing/2014/main" id="{4DB36D96-B2D7-48AF-8B97-CC962B34FA78}"/>
                </a:ext>
              </a:extLst>
            </p:cNvPr>
            <p:cNvSpPr txBox="1"/>
            <p:nvPr/>
          </p:nvSpPr>
          <p:spPr>
            <a:xfrm>
              <a:off x="3045934" y="2663926"/>
              <a:ext cx="159206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26" name="TextBox 1625">
              <a:extLst>
                <a:ext uri="{FF2B5EF4-FFF2-40B4-BE49-F238E27FC236}">
                  <a16:creationId xmlns:a16="http://schemas.microsoft.com/office/drawing/2014/main" id="{2B324A8B-A6D9-4BA9-B066-1E21A63FC875}"/>
                </a:ext>
              </a:extLst>
            </p:cNvPr>
            <p:cNvSpPr txBox="1"/>
            <p:nvPr/>
          </p:nvSpPr>
          <p:spPr>
            <a:xfrm>
              <a:off x="7801668" y="2663926"/>
              <a:ext cx="159206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627" name="Group 1626">
            <a:extLst>
              <a:ext uri="{FF2B5EF4-FFF2-40B4-BE49-F238E27FC236}">
                <a16:creationId xmlns:a16="http://schemas.microsoft.com/office/drawing/2014/main" id="{5B68BD58-EDD4-447F-9275-AFCE4ACBB69C}"/>
              </a:ext>
            </a:extLst>
          </p:cNvPr>
          <p:cNvGrpSpPr/>
          <p:nvPr/>
        </p:nvGrpSpPr>
        <p:grpSpPr>
          <a:xfrm>
            <a:off x="3112940" y="3586904"/>
            <a:ext cx="5994812" cy="484632"/>
            <a:chOff x="3206868" y="1790901"/>
            <a:chExt cx="5994812" cy="484632"/>
          </a:xfrm>
        </p:grpSpPr>
        <p:sp>
          <p:nvSpPr>
            <p:cNvPr id="1628" name="Pentagon 14">
              <a:extLst>
                <a:ext uri="{FF2B5EF4-FFF2-40B4-BE49-F238E27FC236}">
                  <a16:creationId xmlns:a16="http://schemas.microsoft.com/office/drawing/2014/main" id="{F48565AE-1B94-4C79-B003-0865093673D6}"/>
                </a:ext>
              </a:extLst>
            </p:cNvPr>
            <p:cNvSpPr/>
            <p:nvPr/>
          </p:nvSpPr>
          <p:spPr>
            <a:xfrm>
              <a:off x="7303154" y="1790901"/>
              <a:ext cx="1898526" cy="484632"/>
            </a:xfrm>
            <a:prstGeom prst="homePlate">
              <a:avLst/>
            </a:prstGeom>
            <a:solidFill>
              <a:schemeClr val="bg1"/>
            </a:solidFill>
            <a:ln w="381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629" name="Pentagon 16">
              <a:extLst>
                <a:ext uri="{FF2B5EF4-FFF2-40B4-BE49-F238E27FC236}">
                  <a16:creationId xmlns:a16="http://schemas.microsoft.com/office/drawing/2014/main" id="{1F671016-531D-4D82-9220-A7BCD300D75A}"/>
                </a:ext>
              </a:extLst>
            </p:cNvPr>
            <p:cNvSpPr/>
            <p:nvPr/>
          </p:nvSpPr>
          <p:spPr>
            <a:xfrm flipH="1">
              <a:off x="3206868" y="1790901"/>
              <a:ext cx="1898526" cy="484632"/>
            </a:xfrm>
            <a:prstGeom prst="homePlate">
              <a:avLst/>
            </a:prstGeom>
            <a:solidFill>
              <a:schemeClr val="bg1"/>
            </a:solidFill>
            <a:ln w="381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630" name="TextBox 1629">
              <a:extLst>
                <a:ext uri="{FF2B5EF4-FFF2-40B4-BE49-F238E27FC236}">
                  <a16:creationId xmlns:a16="http://schemas.microsoft.com/office/drawing/2014/main" id="{9D17172F-D0E9-4E1E-BAB8-8EAB95B8D9FC}"/>
                </a:ext>
              </a:extLst>
            </p:cNvPr>
            <p:cNvSpPr txBox="1"/>
            <p:nvPr/>
          </p:nvSpPr>
          <p:spPr>
            <a:xfrm>
              <a:off x="3427608" y="1882990"/>
              <a:ext cx="159206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31" name="TextBox 1630">
              <a:extLst>
                <a:ext uri="{FF2B5EF4-FFF2-40B4-BE49-F238E27FC236}">
                  <a16:creationId xmlns:a16="http://schemas.microsoft.com/office/drawing/2014/main" id="{B5A4D4AB-8CFF-43D0-85F7-9909333DA24C}"/>
                </a:ext>
              </a:extLst>
            </p:cNvPr>
            <p:cNvSpPr txBox="1"/>
            <p:nvPr/>
          </p:nvSpPr>
          <p:spPr>
            <a:xfrm>
              <a:off x="7423512" y="1882990"/>
              <a:ext cx="159206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632" name="Group 1631">
            <a:extLst>
              <a:ext uri="{FF2B5EF4-FFF2-40B4-BE49-F238E27FC236}">
                <a16:creationId xmlns:a16="http://schemas.microsoft.com/office/drawing/2014/main" id="{07AAB5F2-5F6E-4435-891C-6273FBC9615E}"/>
              </a:ext>
            </a:extLst>
          </p:cNvPr>
          <p:cNvGrpSpPr/>
          <p:nvPr/>
        </p:nvGrpSpPr>
        <p:grpSpPr>
          <a:xfrm flipH="1">
            <a:off x="3112940" y="1898728"/>
            <a:ext cx="5994812" cy="484632"/>
            <a:chOff x="3206868" y="1790901"/>
            <a:chExt cx="5994812" cy="484632"/>
          </a:xfrm>
        </p:grpSpPr>
        <p:sp>
          <p:nvSpPr>
            <p:cNvPr id="1633" name="Pentagon 14">
              <a:extLst>
                <a:ext uri="{FF2B5EF4-FFF2-40B4-BE49-F238E27FC236}">
                  <a16:creationId xmlns:a16="http://schemas.microsoft.com/office/drawing/2014/main" id="{443DF59B-DFBB-4904-B9E3-DD1B16E8E3EB}"/>
                </a:ext>
              </a:extLst>
            </p:cNvPr>
            <p:cNvSpPr/>
            <p:nvPr/>
          </p:nvSpPr>
          <p:spPr>
            <a:xfrm>
              <a:off x="7303154" y="1790901"/>
              <a:ext cx="1898526" cy="484632"/>
            </a:xfrm>
            <a:prstGeom prst="homePlate">
              <a:avLst/>
            </a:prstGeom>
            <a:solidFill>
              <a:schemeClr val="bg1"/>
            </a:solidFill>
            <a:ln w="381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634" name="Pentagon 16">
              <a:extLst>
                <a:ext uri="{FF2B5EF4-FFF2-40B4-BE49-F238E27FC236}">
                  <a16:creationId xmlns:a16="http://schemas.microsoft.com/office/drawing/2014/main" id="{6EB8641B-7F0F-4719-9FEA-86625DDF9ACC}"/>
                </a:ext>
              </a:extLst>
            </p:cNvPr>
            <p:cNvSpPr/>
            <p:nvPr/>
          </p:nvSpPr>
          <p:spPr>
            <a:xfrm flipH="1">
              <a:off x="3206868" y="1790901"/>
              <a:ext cx="1898526" cy="484632"/>
            </a:xfrm>
            <a:prstGeom prst="homePlate">
              <a:avLst/>
            </a:prstGeom>
            <a:solidFill>
              <a:schemeClr val="bg1"/>
            </a:solidFill>
            <a:ln w="381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635" name="TextBox 1634">
              <a:extLst>
                <a:ext uri="{FF2B5EF4-FFF2-40B4-BE49-F238E27FC236}">
                  <a16:creationId xmlns:a16="http://schemas.microsoft.com/office/drawing/2014/main" id="{BFE91F00-185D-4C81-87D8-E17CB230AC6A}"/>
                </a:ext>
              </a:extLst>
            </p:cNvPr>
            <p:cNvSpPr txBox="1"/>
            <p:nvPr/>
          </p:nvSpPr>
          <p:spPr>
            <a:xfrm>
              <a:off x="3427608" y="1882990"/>
              <a:ext cx="159206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36" name="TextBox 1635">
              <a:extLst>
                <a:ext uri="{FF2B5EF4-FFF2-40B4-BE49-F238E27FC236}">
                  <a16:creationId xmlns:a16="http://schemas.microsoft.com/office/drawing/2014/main" id="{D0BAA2A3-C08B-41E8-9DBD-5E4E31C748A2}"/>
                </a:ext>
              </a:extLst>
            </p:cNvPr>
            <p:cNvSpPr txBox="1"/>
            <p:nvPr/>
          </p:nvSpPr>
          <p:spPr>
            <a:xfrm>
              <a:off x="7423512" y="1882990"/>
              <a:ext cx="159206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637" name="직사각형 1">
            <a:extLst>
              <a:ext uri="{FF2B5EF4-FFF2-40B4-BE49-F238E27FC236}">
                <a16:creationId xmlns:a16="http://schemas.microsoft.com/office/drawing/2014/main" id="{5474C0C1-F42A-416C-B38E-6ED3A28A5991}"/>
              </a:ext>
            </a:extLst>
          </p:cNvPr>
          <p:cNvSpPr/>
          <p:nvPr/>
        </p:nvSpPr>
        <p:spPr>
          <a:xfrm>
            <a:off x="9209039" y="1817878"/>
            <a:ext cx="23033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200" dirty="0"/>
              <a:t>Example Text : Get a modern PowerPoint  Presentation that is beautifully designed.</a:t>
            </a:r>
          </a:p>
        </p:txBody>
      </p:sp>
      <p:sp>
        <p:nvSpPr>
          <p:cNvPr id="1638" name="직사각형 1">
            <a:extLst>
              <a:ext uri="{FF2B5EF4-FFF2-40B4-BE49-F238E27FC236}">
                <a16:creationId xmlns:a16="http://schemas.microsoft.com/office/drawing/2014/main" id="{5F227BBE-C9AD-43BE-96DA-CBBCCBC32018}"/>
              </a:ext>
            </a:extLst>
          </p:cNvPr>
          <p:cNvSpPr/>
          <p:nvPr/>
        </p:nvSpPr>
        <p:spPr>
          <a:xfrm>
            <a:off x="9593327" y="2661966"/>
            <a:ext cx="23033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200" dirty="0"/>
              <a:t>Example Text : Get a modern PowerPoint  Presentation that is beautifully designed.</a:t>
            </a:r>
          </a:p>
        </p:txBody>
      </p:sp>
      <p:sp>
        <p:nvSpPr>
          <p:cNvPr id="1639" name="직사각형 1">
            <a:extLst>
              <a:ext uri="{FF2B5EF4-FFF2-40B4-BE49-F238E27FC236}">
                <a16:creationId xmlns:a16="http://schemas.microsoft.com/office/drawing/2014/main" id="{40953C45-ACC2-4F1D-80F2-8EB42C8B208F}"/>
              </a:ext>
            </a:extLst>
          </p:cNvPr>
          <p:cNvSpPr/>
          <p:nvPr/>
        </p:nvSpPr>
        <p:spPr>
          <a:xfrm>
            <a:off x="9167637" y="3513581"/>
            <a:ext cx="23033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200" dirty="0"/>
              <a:t>Example Text : Get a modern PowerPoint  Presentation that is beautifully designed.</a:t>
            </a:r>
          </a:p>
        </p:txBody>
      </p:sp>
      <p:sp>
        <p:nvSpPr>
          <p:cNvPr id="1640" name="직사각형 1">
            <a:extLst>
              <a:ext uri="{FF2B5EF4-FFF2-40B4-BE49-F238E27FC236}">
                <a16:creationId xmlns:a16="http://schemas.microsoft.com/office/drawing/2014/main" id="{234AACBF-73E8-4380-AC5F-91BEFEEEFE1B}"/>
              </a:ext>
            </a:extLst>
          </p:cNvPr>
          <p:cNvSpPr/>
          <p:nvPr/>
        </p:nvSpPr>
        <p:spPr>
          <a:xfrm>
            <a:off x="774907" y="1812128"/>
            <a:ext cx="23033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altLang="ko-KR" sz="1200" dirty="0"/>
              <a:t>Example Text : Get a modern PowerPoint  Presentation that is beautifully designed.</a:t>
            </a:r>
          </a:p>
        </p:txBody>
      </p:sp>
      <p:sp>
        <p:nvSpPr>
          <p:cNvPr id="1641" name="직사각형 1">
            <a:extLst>
              <a:ext uri="{FF2B5EF4-FFF2-40B4-BE49-F238E27FC236}">
                <a16:creationId xmlns:a16="http://schemas.microsoft.com/office/drawing/2014/main" id="{F3CFF440-AAC3-4FF7-B322-CF1A34AC4F83}"/>
              </a:ext>
            </a:extLst>
          </p:cNvPr>
          <p:cNvSpPr/>
          <p:nvPr/>
        </p:nvSpPr>
        <p:spPr>
          <a:xfrm>
            <a:off x="328519" y="2659980"/>
            <a:ext cx="23033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altLang="ko-KR" sz="1200" dirty="0"/>
              <a:t>Example Text : Get a modern PowerPoint  Presentation that is beautifully designed.</a:t>
            </a:r>
          </a:p>
        </p:txBody>
      </p:sp>
      <p:sp>
        <p:nvSpPr>
          <p:cNvPr id="1642" name="직사각형 1">
            <a:extLst>
              <a:ext uri="{FF2B5EF4-FFF2-40B4-BE49-F238E27FC236}">
                <a16:creationId xmlns:a16="http://schemas.microsoft.com/office/drawing/2014/main" id="{D61A43C4-C250-49FF-A17E-BA2ADE40B304}"/>
              </a:ext>
            </a:extLst>
          </p:cNvPr>
          <p:cNvSpPr/>
          <p:nvPr/>
        </p:nvSpPr>
        <p:spPr>
          <a:xfrm>
            <a:off x="733505" y="3507831"/>
            <a:ext cx="23033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altLang="ko-KR" sz="1200" dirty="0"/>
              <a:t>Example Text : Get a modern PowerPoint  Presentation that is beautifully designed.</a:t>
            </a: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11218</TotalTime>
  <Words>110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72</cp:revision>
  <dcterms:created xsi:type="dcterms:W3CDTF">2018-02-18T19:39:47Z</dcterms:created>
  <dcterms:modified xsi:type="dcterms:W3CDTF">2020-08-31T06:43:46Z</dcterms:modified>
</cp:coreProperties>
</file>