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76" name="Group 1875">
            <a:extLst>
              <a:ext uri="{FF2B5EF4-FFF2-40B4-BE49-F238E27FC236}">
                <a16:creationId xmlns:a16="http://schemas.microsoft.com/office/drawing/2014/main" id="{D4BD4E1E-789D-4862-8501-1F7C76083C6E}"/>
              </a:ext>
            </a:extLst>
          </p:cNvPr>
          <p:cNvGrpSpPr/>
          <p:nvPr/>
        </p:nvGrpSpPr>
        <p:grpSpPr>
          <a:xfrm>
            <a:off x="2780846" y="2378227"/>
            <a:ext cx="2296115" cy="2296114"/>
            <a:chOff x="664114" y="1809963"/>
            <a:chExt cx="1698539" cy="1698539"/>
          </a:xfrm>
        </p:grpSpPr>
        <p:sp>
          <p:nvSpPr>
            <p:cNvPr id="1877" name="Oval 70">
              <a:extLst>
                <a:ext uri="{FF2B5EF4-FFF2-40B4-BE49-F238E27FC236}">
                  <a16:creationId xmlns:a16="http://schemas.microsoft.com/office/drawing/2014/main" id="{27667D6D-4827-4D31-8822-A3CE61691BEE}"/>
                </a:ext>
              </a:extLst>
            </p:cNvPr>
            <p:cNvSpPr/>
            <p:nvPr/>
          </p:nvSpPr>
          <p:spPr>
            <a:xfrm>
              <a:off x="664114" y="1809963"/>
              <a:ext cx="1698539" cy="1698539"/>
            </a:xfrm>
            <a:prstGeom prst="diamond">
              <a:avLst/>
            </a:prstGeom>
            <a:noFill/>
            <a:ln w="25400">
              <a:solidFill>
                <a:schemeClr val="accent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878" name="Pie 23">
              <a:extLst>
                <a:ext uri="{FF2B5EF4-FFF2-40B4-BE49-F238E27FC236}">
                  <a16:creationId xmlns:a16="http://schemas.microsoft.com/office/drawing/2014/main" id="{39D02598-3367-471D-BEB4-012B9A2B49E9}"/>
                </a:ext>
              </a:extLst>
            </p:cNvPr>
            <p:cNvSpPr/>
            <p:nvPr/>
          </p:nvSpPr>
          <p:spPr>
            <a:xfrm rot="18900000">
              <a:off x="978597" y="2124446"/>
              <a:ext cx="1069572" cy="1069572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79" name="Group 1878">
            <a:extLst>
              <a:ext uri="{FF2B5EF4-FFF2-40B4-BE49-F238E27FC236}">
                <a16:creationId xmlns:a16="http://schemas.microsoft.com/office/drawing/2014/main" id="{1C02F8A4-851D-41C3-A8E0-4AC2372923DD}"/>
              </a:ext>
            </a:extLst>
          </p:cNvPr>
          <p:cNvGrpSpPr/>
          <p:nvPr/>
        </p:nvGrpSpPr>
        <p:grpSpPr>
          <a:xfrm>
            <a:off x="4947942" y="1743715"/>
            <a:ext cx="2296115" cy="2296114"/>
            <a:chOff x="664114" y="1809963"/>
            <a:chExt cx="1698539" cy="1698539"/>
          </a:xfrm>
        </p:grpSpPr>
        <p:sp>
          <p:nvSpPr>
            <p:cNvPr id="1880" name="Oval 70">
              <a:extLst>
                <a:ext uri="{FF2B5EF4-FFF2-40B4-BE49-F238E27FC236}">
                  <a16:creationId xmlns:a16="http://schemas.microsoft.com/office/drawing/2014/main" id="{55B7DFBA-F3FE-4F8C-9CFC-9D976F23F3B6}"/>
                </a:ext>
              </a:extLst>
            </p:cNvPr>
            <p:cNvSpPr/>
            <p:nvPr/>
          </p:nvSpPr>
          <p:spPr>
            <a:xfrm>
              <a:off x="664114" y="1809963"/>
              <a:ext cx="1698539" cy="1698539"/>
            </a:xfrm>
            <a:prstGeom prst="diamond">
              <a:avLst/>
            </a:prstGeom>
            <a:noFill/>
            <a:ln w="25400">
              <a:solidFill>
                <a:schemeClr val="accent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881" name="Pie 23">
              <a:extLst>
                <a:ext uri="{FF2B5EF4-FFF2-40B4-BE49-F238E27FC236}">
                  <a16:creationId xmlns:a16="http://schemas.microsoft.com/office/drawing/2014/main" id="{808FCF7F-E150-497A-A552-9017385287C7}"/>
                </a:ext>
              </a:extLst>
            </p:cNvPr>
            <p:cNvSpPr/>
            <p:nvPr/>
          </p:nvSpPr>
          <p:spPr>
            <a:xfrm rot="18900000">
              <a:off x="978597" y="2124446"/>
              <a:ext cx="1069572" cy="1069572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82" name="Group 1881">
            <a:extLst>
              <a:ext uri="{FF2B5EF4-FFF2-40B4-BE49-F238E27FC236}">
                <a16:creationId xmlns:a16="http://schemas.microsoft.com/office/drawing/2014/main" id="{93EF357B-EED8-441D-99DF-0BAD4E039318}"/>
              </a:ext>
            </a:extLst>
          </p:cNvPr>
          <p:cNvGrpSpPr/>
          <p:nvPr/>
        </p:nvGrpSpPr>
        <p:grpSpPr>
          <a:xfrm>
            <a:off x="7115038" y="2378227"/>
            <a:ext cx="2296115" cy="2296114"/>
            <a:chOff x="664114" y="1809963"/>
            <a:chExt cx="1698539" cy="1698539"/>
          </a:xfrm>
        </p:grpSpPr>
        <p:sp>
          <p:nvSpPr>
            <p:cNvPr id="1883" name="Oval 70">
              <a:extLst>
                <a:ext uri="{FF2B5EF4-FFF2-40B4-BE49-F238E27FC236}">
                  <a16:creationId xmlns:a16="http://schemas.microsoft.com/office/drawing/2014/main" id="{A30681EB-2F23-4F61-9A24-40EA2C5FB474}"/>
                </a:ext>
              </a:extLst>
            </p:cNvPr>
            <p:cNvSpPr/>
            <p:nvPr/>
          </p:nvSpPr>
          <p:spPr>
            <a:xfrm>
              <a:off x="664114" y="1809963"/>
              <a:ext cx="1698539" cy="1698539"/>
            </a:xfrm>
            <a:prstGeom prst="diamond">
              <a:avLst/>
            </a:prstGeom>
            <a:noFill/>
            <a:ln w="25400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884" name="Pie 23">
              <a:extLst>
                <a:ext uri="{FF2B5EF4-FFF2-40B4-BE49-F238E27FC236}">
                  <a16:creationId xmlns:a16="http://schemas.microsoft.com/office/drawing/2014/main" id="{B8870766-CE9C-4971-9950-76C466935ACC}"/>
                </a:ext>
              </a:extLst>
            </p:cNvPr>
            <p:cNvSpPr/>
            <p:nvPr/>
          </p:nvSpPr>
          <p:spPr>
            <a:xfrm rot="18900000">
              <a:off x="978597" y="2124446"/>
              <a:ext cx="1069572" cy="1069572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85" name="Group 1884">
            <a:extLst>
              <a:ext uri="{FF2B5EF4-FFF2-40B4-BE49-F238E27FC236}">
                <a16:creationId xmlns:a16="http://schemas.microsoft.com/office/drawing/2014/main" id="{2425AD76-EEB8-4847-B513-3555C39BCCA2}"/>
              </a:ext>
            </a:extLst>
          </p:cNvPr>
          <p:cNvGrpSpPr/>
          <p:nvPr/>
        </p:nvGrpSpPr>
        <p:grpSpPr>
          <a:xfrm>
            <a:off x="9282135" y="1743715"/>
            <a:ext cx="2296115" cy="2296114"/>
            <a:chOff x="664114" y="1809963"/>
            <a:chExt cx="1698539" cy="1698539"/>
          </a:xfrm>
        </p:grpSpPr>
        <p:sp>
          <p:nvSpPr>
            <p:cNvPr id="1886" name="Oval 70">
              <a:extLst>
                <a:ext uri="{FF2B5EF4-FFF2-40B4-BE49-F238E27FC236}">
                  <a16:creationId xmlns:a16="http://schemas.microsoft.com/office/drawing/2014/main" id="{8C52878E-3B09-47E5-AAD5-AF22463F14DA}"/>
                </a:ext>
              </a:extLst>
            </p:cNvPr>
            <p:cNvSpPr/>
            <p:nvPr/>
          </p:nvSpPr>
          <p:spPr>
            <a:xfrm>
              <a:off x="664114" y="1809963"/>
              <a:ext cx="1698539" cy="1698539"/>
            </a:xfrm>
            <a:prstGeom prst="diamond">
              <a:avLst/>
            </a:prstGeom>
            <a:noFill/>
            <a:ln w="25400">
              <a:solidFill>
                <a:schemeClr val="accent4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887" name="Pie 23">
              <a:extLst>
                <a:ext uri="{FF2B5EF4-FFF2-40B4-BE49-F238E27FC236}">
                  <a16:creationId xmlns:a16="http://schemas.microsoft.com/office/drawing/2014/main" id="{96D83091-425D-41BB-B0B5-A5B064A99C74}"/>
                </a:ext>
              </a:extLst>
            </p:cNvPr>
            <p:cNvSpPr/>
            <p:nvPr/>
          </p:nvSpPr>
          <p:spPr>
            <a:xfrm rot="18900000">
              <a:off x="978597" y="2124446"/>
              <a:ext cx="1069572" cy="1069572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88" name="Group 1887">
            <a:extLst>
              <a:ext uri="{FF2B5EF4-FFF2-40B4-BE49-F238E27FC236}">
                <a16:creationId xmlns:a16="http://schemas.microsoft.com/office/drawing/2014/main" id="{B38BFC10-A3B1-4EB9-835E-BDA6F1D91156}"/>
              </a:ext>
            </a:extLst>
          </p:cNvPr>
          <p:cNvGrpSpPr/>
          <p:nvPr/>
        </p:nvGrpSpPr>
        <p:grpSpPr>
          <a:xfrm>
            <a:off x="613750" y="1743715"/>
            <a:ext cx="2296115" cy="2296114"/>
            <a:chOff x="664114" y="1809963"/>
            <a:chExt cx="1698539" cy="1698539"/>
          </a:xfrm>
        </p:grpSpPr>
        <p:sp>
          <p:nvSpPr>
            <p:cNvPr id="1889" name="Oval 70">
              <a:extLst>
                <a:ext uri="{FF2B5EF4-FFF2-40B4-BE49-F238E27FC236}">
                  <a16:creationId xmlns:a16="http://schemas.microsoft.com/office/drawing/2014/main" id="{0319CBD2-4E6D-4FE0-B81B-416BF4A91082}"/>
                </a:ext>
              </a:extLst>
            </p:cNvPr>
            <p:cNvSpPr/>
            <p:nvPr/>
          </p:nvSpPr>
          <p:spPr>
            <a:xfrm>
              <a:off x="664114" y="1809963"/>
              <a:ext cx="1698539" cy="1698539"/>
            </a:xfrm>
            <a:prstGeom prst="diamond">
              <a:avLst/>
            </a:prstGeom>
            <a:noFill/>
            <a:ln w="25400">
              <a:solidFill>
                <a:schemeClr val="accent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890" name="Pie 23">
              <a:extLst>
                <a:ext uri="{FF2B5EF4-FFF2-40B4-BE49-F238E27FC236}">
                  <a16:creationId xmlns:a16="http://schemas.microsoft.com/office/drawing/2014/main" id="{A1FF1824-7413-4A4A-9BD2-FCEA970E9B06}"/>
                </a:ext>
              </a:extLst>
            </p:cNvPr>
            <p:cNvSpPr/>
            <p:nvPr/>
          </p:nvSpPr>
          <p:spPr>
            <a:xfrm rot="18900000">
              <a:off x="978597" y="2124446"/>
              <a:ext cx="1069572" cy="1069572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91" name="TextBox 1890">
            <a:extLst>
              <a:ext uri="{FF2B5EF4-FFF2-40B4-BE49-F238E27FC236}">
                <a16:creationId xmlns:a16="http://schemas.microsoft.com/office/drawing/2014/main" id="{B1EC15EF-54ED-407F-979C-B87034802EE1}"/>
              </a:ext>
            </a:extLst>
          </p:cNvPr>
          <p:cNvSpPr txBox="1"/>
          <p:nvPr/>
        </p:nvSpPr>
        <p:spPr>
          <a:xfrm>
            <a:off x="1412780" y="2886593"/>
            <a:ext cx="698055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92" name="TextBox 1891">
            <a:extLst>
              <a:ext uri="{FF2B5EF4-FFF2-40B4-BE49-F238E27FC236}">
                <a16:creationId xmlns:a16="http://schemas.microsoft.com/office/drawing/2014/main" id="{5A145559-B8F7-4CF8-8012-7760E568A229}"/>
              </a:ext>
            </a:extLst>
          </p:cNvPr>
          <p:cNvSpPr txBox="1"/>
          <p:nvPr/>
        </p:nvSpPr>
        <p:spPr>
          <a:xfrm>
            <a:off x="3579876" y="3534506"/>
            <a:ext cx="698055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93" name="TextBox 1892">
            <a:extLst>
              <a:ext uri="{FF2B5EF4-FFF2-40B4-BE49-F238E27FC236}">
                <a16:creationId xmlns:a16="http://schemas.microsoft.com/office/drawing/2014/main" id="{FC5EE09F-E688-4A39-93B9-9FD4B0171FC6}"/>
              </a:ext>
            </a:extLst>
          </p:cNvPr>
          <p:cNvSpPr txBox="1"/>
          <p:nvPr/>
        </p:nvSpPr>
        <p:spPr>
          <a:xfrm>
            <a:off x="5746972" y="2886593"/>
            <a:ext cx="698055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C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94" name="TextBox 1893">
            <a:extLst>
              <a:ext uri="{FF2B5EF4-FFF2-40B4-BE49-F238E27FC236}">
                <a16:creationId xmlns:a16="http://schemas.microsoft.com/office/drawing/2014/main" id="{257518BD-402B-4CF0-A41F-FBD8A67B92D0}"/>
              </a:ext>
            </a:extLst>
          </p:cNvPr>
          <p:cNvSpPr txBox="1"/>
          <p:nvPr/>
        </p:nvSpPr>
        <p:spPr>
          <a:xfrm>
            <a:off x="7914068" y="3534506"/>
            <a:ext cx="698055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D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95" name="TextBox 1894">
            <a:extLst>
              <a:ext uri="{FF2B5EF4-FFF2-40B4-BE49-F238E27FC236}">
                <a16:creationId xmlns:a16="http://schemas.microsoft.com/office/drawing/2014/main" id="{867F4C71-1EF9-4607-B36D-CED7001B2F7B}"/>
              </a:ext>
            </a:extLst>
          </p:cNvPr>
          <p:cNvSpPr txBox="1"/>
          <p:nvPr/>
        </p:nvSpPr>
        <p:spPr>
          <a:xfrm>
            <a:off x="10081165" y="2886593"/>
            <a:ext cx="698055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E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96" name="TextBox 1895">
            <a:extLst>
              <a:ext uri="{FF2B5EF4-FFF2-40B4-BE49-F238E27FC236}">
                <a16:creationId xmlns:a16="http://schemas.microsoft.com/office/drawing/2014/main" id="{CD641DA0-E9A7-49E2-BA82-54DE7223E032}"/>
              </a:ext>
            </a:extLst>
          </p:cNvPr>
          <p:cNvSpPr txBox="1"/>
          <p:nvPr/>
        </p:nvSpPr>
        <p:spPr>
          <a:xfrm>
            <a:off x="1208166" y="2155173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897" name="TextBox 1896">
            <a:extLst>
              <a:ext uri="{FF2B5EF4-FFF2-40B4-BE49-F238E27FC236}">
                <a16:creationId xmlns:a16="http://schemas.microsoft.com/office/drawing/2014/main" id="{4E02439F-CBE8-4D40-84B4-AE7F0F724F13}"/>
              </a:ext>
            </a:extLst>
          </p:cNvPr>
          <p:cNvSpPr txBox="1"/>
          <p:nvPr/>
        </p:nvSpPr>
        <p:spPr>
          <a:xfrm>
            <a:off x="3375262" y="2801504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898" name="TextBox 1897">
            <a:extLst>
              <a:ext uri="{FF2B5EF4-FFF2-40B4-BE49-F238E27FC236}">
                <a16:creationId xmlns:a16="http://schemas.microsoft.com/office/drawing/2014/main" id="{8C8B6978-F081-4A05-9331-F4FE6F89B0A0}"/>
              </a:ext>
            </a:extLst>
          </p:cNvPr>
          <p:cNvSpPr txBox="1"/>
          <p:nvPr/>
        </p:nvSpPr>
        <p:spPr>
          <a:xfrm>
            <a:off x="5542358" y="2155173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899" name="TextBox 1898">
            <a:extLst>
              <a:ext uri="{FF2B5EF4-FFF2-40B4-BE49-F238E27FC236}">
                <a16:creationId xmlns:a16="http://schemas.microsoft.com/office/drawing/2014/main" id="{14DD4E8D-B01B-4C86-80E3-13B43F220C33}"/>
              </a:ext>
            </a:extLst>
          </p:cNvPr>
          <p:cNvSpPr txBox="1"/>
          <p:nvPr/>
        </p:nvSpPr>
        <p:spPr>
          <a:xfrm>
            <a:off x="7709454" y="2801504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900" name="TextBox 1899">
            <a:extLst>
              <a:ext uri="{FF2B5EF4-FFF2-40B4-BE49-F238E27FC236}">
                <a16:creationId xmlns:a16="http://schemas.microsoft.com/office/drawing/2014/main" id="{51837D60-28B2-4EC0-AE0C-15816A0CC658}"/>
              </a:ext>
            </a:extLst>
          </p:cNvPr>
          <p:cNvSpPr txBox="1"/>
          <p:nvPr/>
        </p:nvSpPr>
        <p:spPr>
          <a:xfrm>
            <a:off x="9876550" y="2155173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1901" name="Group 1900">
            <a:extLst>
              <a:ext uri="{FF2B5EF4-FFF2-40B4-BE49-F238E27FC236}">
                <a16:creationId xmlns:a16="http://schemas.microsoft.com/office/drawing/2014/main" id="{2C1DEEED-2062-47E0-AC33-E8FA44E50FFB}"/>
              </a:ext>
            </a:extLst>
          </p:cNvPr>
          <p:cNvGrpSpPr/>
          <p:nvPr/>
        </p:nvGrpSpPr>
        <p:grpSpPr>
          <a:xfrm>
            <a:off x="838319" y="4390618"/>
            <a:ext cx="1843633" cy="1318211"/>
            <a:chOff x="2079598" y="4199174"/>
            <a:chExt cx="3303211" cy="1318211"/>
          </a:xfrm>
        </p:grpSpPr>
        <p:sp>
          <p:nvSpPr>
            <p:cNvPr id="1902" name="TextBox 1901">
              <a:extLst>
                <a:ext uri="{FF2B5EF4-FFF2-40B4-BE49-F238E27FC236}">
                  <a16:creationId xmlns:a16="http://schemas.microsoft.com/office/drawing/2014/main" id="{F9DFB291-F22C-44D7-AC51-B4CB35D716D0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03" name="TextBox 1902">
              <a:extLst>
                <a:ext uri="{FF2B5EF4-FFF2-40B4-BE49-F238E27FC236}">
                  <a16:creationId xmlns:a16="http://schemas.microsoft.com/office/drawing/2014/main" id="{754EA685-A9A0-461A-9165-5A3A6BF5D3E8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04" name="Group 1903">
            <a:extLst>
              <a:ext uri="{FF2B5EF4-FFF2-40B4-BE49-F238E27FC236}">
                <a16:creationId xmlns:a16="http://schemas.microsoft.com/office/drawing/2014/main" id="{B8069D9D-65C0-40AD-A660-C4C2181231C1}"/>
              </a:ext>
            </a:extLst>
          </p:cNvPr>
          <p:cNvGrpSpPr/>
          <p:nvPr/>
        </p:nvGrpSpPr>
        <p:grpSpPr>
          <a:xfrm>
            <a:off x="3005833" y="5049723"/>
            <a:ext cx="1843633" cy="1318211"/>
            <a:chOff x="2079598" y="4199174"/>
            <a:chExt cx="3303211" cy="1318211"/>
          </a:xfrm>
        </p:grpSpPr>
        <p:sp>
          <p:nvSpPr>
            <p:cNvPr id="1905" name="TextBox 1904">
              <a:extLst>
                <a:ext uri="{FF2B5EF4-FFF2-40B4-BE49-F238E27FC236}">
                  <a16:creationId xmlns:a16="http://schemas.microsoft.com/office/drawing/2014/main" id="{04C0B349-048A-420F-8B3D-9B9EADF53637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06" name="TextBox 1905">
              <a:extLst>
                <a:ext uri="{FF2B5EF4-FFF2-40B4-BE49-F238E27FC236}">
                  <a16:creationId xmlns:a16="http://schemas.microsoft.com/office/drawing/2014/main" id="{36BC27DF-D11D-4B7E-8657-77175CE61505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07" name="Group 1906">
            <a:extLst>
              <a:ext uri="{FF2B5EF4-FFF2-40B4-BE49-F238E27FC236}">
                <a16:creationId xmlns:a16="http://schemas.microsoft.com/office/drawing/2014/main" id="{CE36A31E-0003-449B-961F-B4F1937ECEDE}"/>
              </a:ext>
            </a:extLst>
          </p:cNvPr>
          <p:cNvGrpSpPr/>
          <p:nvPr/>
        </p:nvGrpSpPr>
        <p:grpSpPr>
          <a:xfrm>
            <a:off x="5173347" y="4390618"/>
            <a:ext cx="1843633" cy="1318211"/>
            <a:chOff x="2079598" y="4199174"/>
            <a:chExt cx="3303211" cy="1318211"/>
          </a:xfrm>
        </p:grpSpPr>
        <p:sp>
          <p:nvSpPr>
            <p:cNvPr id="1908" name="TextBox 1907">
              <a:extLst>
                <a:ext uri="{FF2B5EF4-FFF2-40B4-BE49-F238E27FC236}">
                  <a16:creationId xmlns:a16="http://schemas.microsoft.com/office/drawing/2014/main" id="{AEFB096C-1BEE-495C-B36C-7B70FB3BCD8A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09" name="TextBox 1908">
              <a:extLst>
                <a:ext uri="{FF2B5EF4-FFF2-40B4-BE49-F238E27FC236}">
                  <a16:creationId xmlns:a16="http://schemas.microsoft.com/office/drawing/2014/main" id="{F21AFC29-0C71-47D7-A02F-17BCC0C9B273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10" name="Group 1909">
            <a:extLst>
              <a:ext uri="{FF2B5EF4-FFF2-40B4-BE49-F238E27FC236}">
                <a16:creationId xmlns:a16="http://schemas.microsoft.com/office/drawing/2014/main" id="{A0189811-CD6E-4350-AA7F-A64B44771497}"/>
              </a:ext>
            </a:extLst>
          </p:cNvPr>
          <p:cNvGrpSpPr/>
          <p:nvPr/>
        </p:nvGrpSpPr>
        <p:grpSpPr>
          <a:xfrm>
            <a:off x="7340861" y="5049723"/>
            <a:ext cx="1843633" cy="1318211"/>
            <a:chOff x="2079598" y="4199174"/>
            <a:chExt cx="3303211" cy="1318211"/>
          </a:xfrm>
        </p:grpSpPr>
        <p:sp>
          <p:nvSpPr>
            <p:cNvPr id="1911" name="TextBox 1910">
              <a:extLst>
                <a:ext uri="{FF2B5EF4-FFF2-40B4-BE49-F238E27FC236}">
                  <a16:creationId xmlns:a16="http://schemas.microsoft.com/office/drawing/2014/main" id="{C68454E6-D247-47E3-B270-DCCB2493E919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12" name="TextBox 1911">
              <a:extLst>
                <a:ext uri="{FF2B5EF4-FFF2-40B4-BE49-F238E27FC236}">
                  <a16:creationId xmlns:a16="http://schemas.microsoft.com/office/drawing/2014/main" id="{4DC78CC6-D602-4D68-8779-722AA27C9129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13" name="Group 1912">
            <a:extLst>
              <a:ext uri="{FF2B5EF4-FFF2-40B4-BE49-F238E27FC236}">
                <a16:creationId xmlns:a16="http://schemas.microsoft.com/office/drawing/2014/main" id="{D4A3967E-49A8-460D-ABF9-1C084AF4F4C6}"/>
              </a:ext>
            </a:extLst>
          </p:cNvPr>
          <p:cNvGrpSpPr/>
          <p:nvPr/>
        </p:nvGrpSpPr>
        <p:grpSpPr>
          <a:xfrm>
            <a:off x="9508374" y="4390618"/>
            <a:ext cx="1843633" cy="1318211"/>
            <a:chOff x="2079598" y="4199174"/>
            <a:chExt cx="3303211" cy="1318211"/>
          </a:xfrm>
        </p:grpSpPr>
        <p:sp>
          <p:nvSpPr>
            <p:cNvPr id="1914" name="TextBox 1913">
              <a:extLst>
                <a:ext uri="{FF2B5EF4-FFF2-40B4-BE49-F238E27FC236}">
                  <a16:creationId xmlns:a16="http://schemas.microsoft.com/office/drawing/2014/main" id="{3E97AEB1-2DA3-476C-8FB2-D6EC51972A62}"/>
                </a:ext>
              </a:extLst>
            </p:cNvPr>
            <p:cNvSpPr txBox="1"/>
            <p:nvPr/>
          </p:nvSpPr>
          <p:spPr>
            <a:xfrm>
              <a:off x="2098436" y="4501722"/>
              <a:ext cx="325573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15" name="TextBox 1914">
              <a:extLst>
                <a:ext uri="{FF2B5EF4-FFF2-40B4-BE49-F238E27FC236}">
                  <a16:creationId xmlns:a16="http://schemas.microsoft.com/office/drawing/2014/main" id="{447CF0FA-2E52-4C79-8E17-89A1F0A4266D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11258</TotalTime>
  <Words>135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80</cp:revision>
  <dcterms:created xsi:type="dcterms:W3CDTF">2018-02-18T19:39:47Z</dcterms:created>
  <dcterms:modified xsi:type="dcterms:W3CDTF">2020-08-31T07:23:45Z</dcterms:modified>
</cp:coreProperties>
</file>