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98D2C1EE-D1A1-4B85-9AFA-61FFA2FB1B27}"/>
              </a:ext>
            </a:extLst>
          </p:cNvPr>
          <p:cNvSpPr/>
          <p:nvPr/>
        </p:nvSpPr>
        <p:spPr>
          <a:xfrm>
            <a:off x="0" y="3357190"/>
            <a:ext cx="12192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C914F32F-3B44-4D40-AFA9-F4846EECF327}"/>
              </a:ext>
            </a:extLst>
          </p:cNvPr>
          <p:cNvCxnSpPr>
            <a:cxnSpLocks/>
            <a:stCxn id="248" idx="1"/>
            <a:endCxn id="250" idx="2"/>
          </p:cNvCxnSpPr>
          <p:nvPr/>
        </p:nvCxnSpPr>
        <p:spPr>
          <a:xfrm>
            <a:off x="0" y="3814390"/>
            <a:ext cx="1495425" cy="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Oval 249">
            <a:extLst>
              <a:ext uri="{FF2B5EF4-FFF2-40B4-BE49-F238E27FC236}">
                <a16:creationId xmlns:a16="http://schemas.microsoft.com/office/drawing/2014/main" id="{09833A88-C6EC-4304-933F-CD18B6B9A4D0}"/>
              </a:ext>
            </a:extLst>
          </p:cNvPr>
          <p:cNvSpPr/>
          <p:nvPr/>
        </p:nvSpPr>
        <p:spPr>
          <a:xfrm>
            <a:off x="1495425" y="328099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796ED29C-5D64-4F31-B61F-AB376F4407F3}"/>
              </a:ext>
            </a:extLst>
          </p:cNvPr>
          <p:cNvSpPr/>
          <p:nvPr/>
        </p:nvSpPr>
        <p:spPr>
          <a:xfrm>
            <a:off x="3524250" y="328099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1E670736-5A6E-46F0-A250-B164C598D038}"/>
              </a:ext>
            </a:extLst>
          </p:cNvPr>
          <p:cNvSpPr/>
          <p:nvPr/>
        </p:nvSpPr>
        <p:spPr>
          <a:xfrm>
            <a:off x="5553075" y="328099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B6884AB7-B676-4FD6-8A60-54A9F949DB48}"/>
              </a:ext>
            </a:extLst>
          </p:cNvPr>
          <p:cNvSpPr/>
          <p:nvPr/>
        </p:nvSpPr>
        <p:spPr>
          <a:xfrm>
            <a:off x="7581900" y="328099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3B51C097-F365-41AB-BC8D-97BAEE64D194}"/>
              </a:ext>
            </a:extLst>
          </p:cNvPr>
          <p:cNvSpPr/>
          <p:nvPr/>
        </p:nvSpPr>
        <p:spPr>
          <a:xfrm>
            <a:off x="9610725" y="328099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85683CA7-222D-43FB-9F31-F0223DACD0B2}"/>
              </a:ext>
            </a:extLst>
          </p:cNvPr>
          <p:cNvSpPr/>
          <p:nvPr/>
        </p:nvSpPr>
        <p:spPr>
          <a:xfrm>
            <a:off x="1571625" y="3357190"/>
            <a:ext cx="914400" cy="914400"/>
          </a:xfrm>
          <a:prstGeom prst="ellipse">
            <a:avLst/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F8B2D14C-A223-4FED-812F-BCADFA3658F0}"/>
              </a:ext>
            </a:extLst>
          </p:cNvPr>
          <p:cNvSpPr/>
          <p:nvPr/>
        </p:nvSpPr>
        <p:spPr>
          <a:xfrm>
            <a:off x="3600450" y="3357190"/>
            <a:ext cx="914400" cy="914400"/>
          </a:xfrm>
          <a:prstGeom prst="ellipse">
            <a:avLst/>
          </a:prstGeom>
          <a:solidFill>
            <a:schemeClr val="accent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0FC9C038-06E2-4FEC-B659-8BD83ADEAA93}"/>
              </a:ext>
            </a:extLst>
          </p:cNvPr>
          <p:cNvSpPr/>
          <p:nvPr/>
        </p:nvSpPr>
        <p:spPr>
          <a:xfrm>
            <a:off x="5629275" y="3357190"/>
            <a:ext cx="914400" cy="914400"/>
          </a:xfrm>
          <a:prstGeom prst="ellipse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7DA37591-1CCB-4EA1-84DE-3ECB0F98AC15}"/>
              </a:ext>
            </a:extLst>
          </p:cNvPr>
          <p:cNvSpPr/>
          <p:nvPr/>
        </p:nvSpPr>
        <p:spPr>
          <a:xfrm>
            <a:off x="7658100" y="3357190"/>
            <a:ext cx="914400" cy="914400"/>
          </a:xfrm>
          <a:prstGeom prst="ellipse">
            <a:avLst/>
          </a:prstGeom>
          <a:solidFill>
            <a:schemeClr val="accent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BBE4F6D4-77B5-4670-B30B-AB7B00EE3008}"/>
              </a:ext>
            </a:extLst>
          </p:cNvPr>
          <p:cNvSpPr/>
          <p:nvPr/>
        </p:nvSpPr>
        <p:spPr>
          <a:xfrm>
            <a:off x="9686925" y="3357190"/>
            <a:ext cx="914400" cy="914400"/>
          </a:xfrm>
          <a:prstGeom prst="ellipse">
            <a:avLst/>
          </a:prstGeom>
          <a:solidFill>
            <a:schemeClr val="accent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C8B01541-BBE7-43AF-832D-CD7876EC1AC8}"/>
              </a:ext>
            </a:extLst>
          </p:cNvPr>
          <p:cNvCxnSpPr>
            <a:cxnSpLocks/>
            <a:endCxn id="251" idx="2"/>
          </p:cNvCxnSpPr>
          <p:nvPr/>
        </p:nvCxnSpPr>
        <p:spPr>
          <a:xfrm flipV="1">
            <a:off x="2562225" y="3814390"/>
            <a:ext cx="962025" cy="9526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DE1D457D-837C-4BED-8465-9D7378A24EBF}"/>
              </a:ext>
            </a:extLst>
          </p:cNvPr>
          <p:cNvCxnSpPr>
            <a:cxnSpLocks/>
          </p:cNvCxnSpPr>
          <p:nvPr/>
        </p:nvCxnSpPr>
        <p:spPr>
          <a:xfrm flipV="1">
            <a:off x="4591050" y="3823916"/>
            <a:ext cx="962025" cy="9526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863D2A56-0ECA-41EA-95D7-2E649B7DEC77}"/>
              </a:ext>
            </a:extLst>
          </p:cNvPr>
          <p:cNvCxnSpPr>
            <a:cxnSpLocks/>
          </p:cNvCxnSpPr>
          <p:nvPr/>
        </p:nvCxnSpPr>
        <p:spPr>
          <a:xfrm flipV="1">
            <a:off x="6619875" y="3833442"/>
            <a:ext cx="962025" cy="9526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B57157E8-EFB6-45AC-B9FD-19C710314F9B}"/>
              </a:ext>
            </a:extLst>
          </p:cNvPr>
          <p:cNvCxnSpPr>
            <a:cxnSpLocks/>
          </p:cNvCxnSpPr>
          <p:nvPr/>
        </p:nvCxnSpPr>
        <p:spPr>
          <a:xfrm flipV="1">
            <a:off x="8648700" y="3842968"/>
            <a:ext cx="962025" cy="9526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B3F9E0DE-F7D2-4123-88EC-5C219364F478}"/>
              </a:ext>
            </a:extLst>
          </p:cNvPr>
          <p:cNvCxnSpPr>
            <a:cxnSpLocks/>
          </p:cNvCxnSpPr>
          <p:nvPr/>
        </p:nvCxnSpPr>
        <p:spPr>
          <a:xfrm>
            <a:off x="10677525" y="3862020"/>
            <a:ext cx="1514475" cy="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Round Same Side Corner Rectangle 11">
            <a:extLst>
              <a:ext uri="{FF2B5EF4-FFF2-40B4-BE49-F238E27FC236}">
                <a16:creationId xmlns:a16="http://schemas.microsoft.com/office/drawing/2014/main" id="{1BE86E0A-F3A7-4FC1-8A1A-50AD2092F57A}"/>
              </a:ext>
            </a:extLst>
          </p:cNvPr>
          <p:cNvSpPr>
            <a:spLocks noChangeAspect="1"/>
          </p:cNvSpPr>
          <p:nvPr/>
        </p:nvSpPr>
        <p:spPr>
          <a:xfrm rot="9900000">
            <a:off x="7943046" y="3674804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6" name="Rounded Rectangle 27">
            <a:extLst>
              <a:ext uri="{FF2B5EF4-FFF2-40B4-BE49-F238E27FC236}">
                <a16:creationId xmlns:a16="http://schemas.microsoft.com/office/drawing/2014/main" id="{2B3B03C7-C4FC-4C92-9295-D0C643D9AF7E}"/>
              </a:ext>
            </a:extLst>
          </p:cNvPr>
          <p:cNvSpPr/>
          <p:nvPr/>
        </p:nvSpPr>
        <p:spPr>
          <a:xfrm>
            <a:off x="1869078" y="3681350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7" name="Rounded Rectangle 7">
            <a:extLst>
              <a:ext uri="{FF2B5EF4-FFF2-40B4-BE49-F238E27FC236}">
                <a16:creationId xmlns:a16="http://schemas.microsoft.com/office/drawing/2014/main" id="{549A1CD2-4A3E-4935-9149-86B69278035B}"/>
              </a:ext>
            </a:extLst>
          </p:cNvPr>
          <p:cNvSpPr/>
          <p:nvPr/>
        </p:nvSpPr>
        <p:spPr>
          <a:xfrm>
            <a:off x="5919912" y="3643505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8" name="Block Arc 10">
            <a:extLst>
              <a:ext uri="{FF2B5EF4-FFF2-40B4-BE49-F238E27FC236}">
                <a16:creationId xmlns:a16="http://schemas.microsoft.com/office/drawing/2014/main" id="{47964F37-13FA-4411-A751-A15FC25C5F73}"/>
              </a:ext>
            </a:extLst>
          </p:cNvPr>
          <p:cNvSpPr/>
          <p:nvPr/>
        </p:nvSpPr>
        <p:spPr>
          <a:xfrm>
            <a:off x="3841674" y="3696827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9" name="Oval 21">
            <a:extLst>
              <a:ext uri="{FF2B5EF4-FFF2-40B4-BE49-F238E27FC236}">
                <a16:creationId xmlns:a16="http://schemas.microsoft.com/office/drawing/2014/main" id="{06F8827A-B5A6-45B1-8C02-E44371C1ACA0}"/>
              </a:ext>
            </a:extLst>
          </p:cNvPr>
          <p:cNvSpPr>
            <a:spLocks noChangeAspect="1"/>
          </p:cNvSpPr>
          <p:nvPr/>
        </p:nvSpPr>
        <p:spPr>
          <a:xfrm>
            <a:off x="9953172" y="3629287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1B606063-8544-4BD5-9ADE-FAE0F0A4B1C1}"/>
              </a:ext>
            </a:extLst>
          </p:cNvPr>
          <p:cNvSpPr txBox="1"/>
          <p:nvPr/>
        </p:nvSpPr>
        <p:spPr>
          <a:xfrm>
            <a:off x="1309876" y="2585476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4552329F-37CE-40EC-988A-FEEC4BBB4BB0}"/>
              </a:ext>
            </a:extLst>
          </p:cNvPr>
          <p:cNvSpPr txBox="1"/>
          <p:nvPr/>
        </p:nvSpPr>
        <p:spPr>
          <a:xfrm>
            <a:off x="5358000" y="2585476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150EFAB5-C9EE-4600-8801-CDCFEB916787}"/>
              </a:ext>
            </a:extLst>
          </p:cNvPr>
          <p:cNvSpPr txBox="1"/>
          <p:nvPr/>
        </p:nvSpPr>
        <p:spPr>
          <a:xfrm>
            <a:off x="3333938" y="2585476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FC6A44A6-26F8-46C3-9006-1A32551298B8}"/>
              </a:ext>
            </a:extLst>
          </p:cNvPr>
          <p:cNvSpPr txBox="1"/>
          <p:nvPr/>
        </p:nvSpPr>
        <p:spPr>
          <a:xfrm>
            <a:off x="9406124" y="2585476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8BDD2179-4193-40CA-92EE-BE144FFAA441}"/>
              </a:ext>
            </a:extLst>
          </p:cNvPr>
          <p:cNvSpPr txBox="1"/>
          <p:nvPr/>
        </p:nvSpPr>
        <p:spPr>
          <a:xfrm>
            <a:off x="7382062" y="2585476"/>
            <a:ext cx="14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55A4F011-FF2F-4738-8439-5E4014E976F3}"/>
              </a:ext>
            </a:extLst>
          </p:cNvPr>
          <p:cNvGrpSpPr/>
          <p:nvPr/>
        </p:nvGrpSpPr>
        <p:grpSpPr>
          <a:xfrm>
            <a:off x="1945652" y="1889952"/>
            <a:ext cx="1476000" cy="678649"/>
            <a:chOff x="3233964" y="1954419"/>
            <a:chExt cx="1410044" cy="678649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C5B24191-7D78-41B4-B0A0-58C8376F357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EBFD97B2-D2ED-493E-A6FE-07D4B2D6E8B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0D165CC3-D1B0-4946-88A3-508F79332440}"/>
              </a:ext>
            </a:extLst>
          </p:cNvPr>
          <p:cNvGrpSpPr/>
          <p:nvPr/>
        </p:nvGrpSpPr>
        <p:grpSpPr>
          <a:xfrm>
            <a:off x="3981672" y="1889952"/>
            <a:ext cx="1476000" cy="678649"/>
            <a:chOff x="3233964" y="1954419"/>
            <a:chExt cx="1410044" cy="678649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E0C2EB8D-042D-41EE-ABBB-92FC019FECC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B3C70FB9-2A04-47DD-B6A7-B9B2307AF72C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9B2EA2DB-9673-4310-9213-A5CD5579D310}"/>
              </a:ext>
            </a:extLst>
          </p:cNvPr>
          <p:cNvGrpSpPr/>
          <p:nvPr/>
        </p:nvGrpSpPr>
        <p:grpSpPr>
          <a:xfrm>
            <a:off x="6017692" y="1889952"/>
            <a:ext cx="1476000" cy="678649"/>
            <a:chOff x="3233964" y="1954419"/>
            <a:chExt cx="1410044" cy="678649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079F5683-21D0-4DDF-AB59-93FB3315D442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DC3F208C-901B-4C2A-9698-FFC858B4D28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5C0F850F-E78E-4358-8074-38B8B28ECF16}"/>
              </a:ext>
            </a:extLst>
          </p:cNvPr>
          <p:cNvGrpSpPr/>
          <p:nvPr/>
        </p:nvGrpSpPr>
        <p:grpSpPr>
          <a:xfrm>
            <a:off x="8053712" y="1889952"/>
            <a:ext cx="1476000" cy="678649"/>
            <a:chOff x="3233964" y="1954419"/>
            <a:chExt cx="1410044" cy="678649"/>
          </a:xfrm>
        </p:grpSpPr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E7E0C900-A560-471C-849C-0DA77C8DAAC8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C94BDA9E-3059-453B-9DC5-83C7CD5C6C29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9D2969E4-53E4-46F1-A7E7-62EB7F940BDE}"/>
              </a:ext>
            </a:extLst>
          </p:cNvPr>
          <p:cNvGrpSpPr/>
          <p:nvPr/>
        </p:nvGrpSpPr>
        <p:grpSpPr>
          <a:xfrm>
            <a:off x="10089730" y="1889952"/>
            <a:ext cx="1476000" cy="678649"/>
            <a:chOff x="3233964" y="1954419"/>
            <a:chExt cx="1410044" cy="678649"/>
          </a:xfrm>
        </p:grpSpPr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9DEBD96D-074D-44C5-9026-3AD72D6EF83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95AE4FA0-23D8-4F1C-96E0-0A650DF316D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3F1C7528-40B5-4DC2-9343-CE470FD10AB0}"/>
              </a:ext>
            </a:extLst>
          </p:cNvPr>
          <p:cNvGrpSpPr/>
          <p:nvPr/>
        </p:nvGrpSpPr>
        <p:grpSpPr>
          <a:xfrm>
            <a:off x="1147500" y="4749441"/>
            <a:ext cx="1755748" cy="1292662"/>
            <a:chOff x="668087" y="4221088"/>
            <a:chExt cx="1549271" cy="1292662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EE74D47C-DF8E-46CF-8EA9-2406AF67809D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35E7E2EB-B8E2-424E-A413-4F8F4CFFBB30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DDC5EEE1-C0D4-4D5B-B053-F7F1D207C0B3}"/>
              </a:ext>
            </a:extLst>
          </p:cNvPr>
          <p:cNvGrpSpPr/>
          <p:nvPr/>
        </p:nvGrpSpPr>
        <p:grpSpPr>
          <a:xfrm>
            <a:off x="9266250" y="4749441"/>
            <a:ext cx="1755748" cy="1292662"/>
            <a:chOff x="668087" y="4221088"/>
            <a:chExt cx="1549271" cy="1292662"/>
          </a:xfrm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7C5137F4-9FE9-4DCE-AA80-538CAD6426CF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75EEADEC-AE15-4885-BD60-FA1EDD2A563D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F2A3345F-19D0-4554-97FD-47827F59C811}"/>
              </a:ext>
            </a:extLst>
          </p:cNvPr>
          <p:cNvGrpSpPr/>
          <p:nvPr/>
        </p:nvGrpSpPr>
        <p:grpSpPr>
          <a:xfrm>
            <a:off x="3177188" y="4749441"/>
            <a:ext cx="1755748" cy="1292662"/>
            <a:chOff x="668087" y="4221088"/>
            <a:chExt cx="1549271" cy="1292662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4F765F8B-4133-499C-8649-9C5ADCBF72A4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87E07674-04BB-4938-8C21-C30AD8F904CB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71FE0ED5-6F0D-428D-A871-6865DD589329}"/>
              </a:ext>
            </a:extLst>
          </p:cNvPr>
          <p:cNvGrpSpPr/>
          <p:nvPr/>
        </p:nvGrpSpPr>
        <p:grpSpPr>
          <a:xfrm>
            <a:off x="7236564" y="4749441"/>
            <a:ext cx="1755748" cy="1292662"/>
            <a:chOff x="668087" y="4221088"/>
            <a:chExt cx="1549271" cy="1292662"/>
          </a:xfrm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AAB4693C-8C32-4A99-A245-7562945E0E39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09BFC567-0933-4DE9-9137-26A41A9EEC7D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CAA383A7-025F-48E3-ADE7-5EC7F84A74C6}"/>
              </a:ext>
            </a:extLst>
          </p:cNvPr>
          <p:cNvGrpSpPr/>
          <p:nvPr/>
        </p:nvGrpSpPr>
        <p:grpSpPr>
          <a:xfrm>
            <a:off x="5206876" y="4749441"/>
            <a:ext cx="1755748" cy="1292662"/>
            <a:chOff x="668087" y="4221088"/>
            <a:chExt cx="1549271" cy="1292662"/>
          </a:xfrm>
        </p:grpSpPr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C9B0364B-A217-46BC-B785-D14821C40294}"/>
                </a:ext>
              </a:extLst>
            </p:cNvPr>
            <p:cNvSpPr txBox="1"/>
            <p:nvPr/>
          </p:nvSpPr>
          <p:spPr>
            <a:xfrm>
              <a:off x="672238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79C758AC-4378-40E7-AE1A-E32BC317801B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145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2020-09-02T01:52:15Z</dcterms:modified>
</cp:coreProperties>
</file>