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1" name="Graphic 1">
            <a:extLst>
              <a:ext uri="{FF2B5EF4-FFF2-40B4-BE49-F238E27FC236}">
                <a16:creationId xmlns:a16="http://schemas.microsoft.com/office/drawing/2014/main" id="{A8CA14D7-4C3F-494B-97A0-9ADCA9D4CD77}"/>
              </a:ext>
            </a:extLst>
          </p:cNvPr>
          <p:cNvSpPr/>
          <p:nvPr/>
        </p:nvSpPr>
        <p:spPr>
          <a:xfrm>
            <a:off x="-9050" y="-2020"/>
            <a:ext cx="2638296" cy="3812275"/>
          </a:xfrm>
          <a:custGeom>
            <a:avLst/>
            <a:gdLst>
              <a:gd name="connsiteX0" fmla="*/ 1966913 w 1990725"/>
              <a:gd name="connsiteY0" fmla="*/ 337185 h 2876550"/>
              <a:gd name="connsiteX1" fmla="*/ 1647825 w 1990725"/>
              <a:gd name="connsiteY1" fmla="*/ 373380 h 2876550"/>
              <a:gd name="connsiteX2" fmla="*/ 1613535 w 1990725"/>
              <a:gd name="connsiteY2" fmla="*/ 356235 h 2876550"/>
              <a:gd name="connsiteX3" fmla="*/ 1641158 w 1990725"/>
              <a:gd name="connsiteY3" fmla="*/ 151448 h 2876550"/>
              <a:gd name="connsiteX4" fmla="*/ 1675448 w 1990725"/>
              <a:gd name="connsiteY4" fmla="*/ 123825 h 2876550"/>
              <a:gd name="connsiteX5" fmla="*/ 1968818 w 1990725"/>
              <a:gd name="connsiteY5" fmla="*/ 11430 h 2876550"/>
              <a:gd name="connsiteX6" fmla="*/ 1991678 w 1990725"/>
              <a:gd name="connsiteY6" fmla="*/ 0 h 2876550"/>
              <a:gd name="connsiteX7" fmla="*/ 1954530 w 1990725"/>
              <a:gd name="connsiteY7" fmla="*/ 0 h 2876550"/>
              <a:gd name="connsiteX8" fmla="*/ 1653540 w 1990725"/>
              <a:gd name="connsiteY8" fmla="*/ 119063 h 2876550"/>
              <a:gd name="connsiteX9" fmla="*/ 1627823 w 1990725"/>
              <a:gd name="connsiteY9" fmla="*/ 120015 h 2876550"/>
              <a:gd name="connsiteX10" fmla="*/ 1412558 w 1990725"/>
              <a:gd name="connsiteY10" fmla="*/ 82868 h 2876550"/>
              <a:gd name="connsiteX11" fmla="*/ 1426845 w 1990725"/>
              <a:gd name="connsiteY11" fmla="*/ 67628 h 2876550"/>
              <a:gd name="connsiteX12" fmla="*/ 1542098 w 1990725"/>
              <a:gd name="connsiteY12" fmla="*/ 0 h 2876550"/>
              <a:gd name="connsiteX13" fmla="*/ 1515428 w 1990725"/>
              <a:gd name="connsiteY13" fmla="*/ 0 h 2876550"/>
              <a:gd name="connsiteX14" fmla="*/ 1157288 w 1990725"/>
              <a:gd name="connsiteY14" fmla="*/ 132398 h 2876550"/>
              <a:gd name="connsiteX15" fmla="*/ 882015 w 1990725"/>
              <a:gd name="connsiteY15" fmla="*/ 127635 h 2876550"/>
              <a:gd name="connsiteX16" fmla="*/ 862013 w 1990725"/>
              <a:gd name="connsiteY16" fmla="*/ 121920 h 2876550"/>
              <a:gd name="connsiteX17" fmla="*/ 833438 w 1990725"/>
              <a:gd name="connsiteY17" fmla="*/ 79058 h 2876550"/>
              <a:gd name="connsiteX18" fmla="*/ 840105 w 1990725"/>
              <a:gd name="connsiteY18" fmla="*/ 0 h 2876550"/>
              <a:gd name="connsiteX19" fmla="*/ 823913 w 1990725"/>
              <a:gd name="connsiteY19" fmla="*/ 0 h 2876550"/>
              <a:gd name="connsiteX20" fmla="*/ 818198 w 1990725"/>
              <a:gd name="connsiteY20" fmla="*/ 102870 h 2876550"/>
              <a:gd name="connsiteX21" fmla="*/ 800100 w 1990725"/>
              <a:gd name="connsiteY21" fmla="*/ 134303 h 2876550"/>
              <a:gd name="connsiteX22" fmla="*/ 567690 w 1990725"/>
              <a:gd name="connsiteY22" fmla="*/ 255270 h 2876550"/>
              <a:gd name="connsiteX23" fmla="*/ 401955 w 1990725"/>
              <a:gd name="connsiteY23" fmla="*/ 186690 h 2876550"/>
              <a:gd name="connsiteX24" fmla="*/ 226695 w 1990725"/>
              <a:gd name="connsiteY24" fmla="*/ 0 h 2876550"/>
              <a:gd name="connsiteX25" fmla="*/ 210503 w 1990725"/>
              <a:gd name="connsiteY25" fmla="*/ 0 h 2876550"/>
              <a:gd name="connsiteX26" fmla="*/ 434340 w 1990725"/>
              <a:gd name="connsiteY26" fmla="*/ 237173 h 2876550"/>
              <a:gd name="connsiteX27" fmla="*/ 455295 w 1990725"/>
              <a:gd name="connsiteY27" fmla="*/ 290513 h 2876550"/>
              <a:gd name="connsiteX28" fmla="*/ 344805 w 1990725"/>
              <a:gd name="connsiteY28" fmla="*/ 607695 h 2876550"/>
              <a:gd name="connsiteX29" fmla="*/ 164783 w 1990725"/>
              <a:gd name="connsiteY29" fmla="*/ 701040 h 2876550"/>
              <a:gd name="connsiteX30" fmla="*/ 0 w 1990725"/>
              <a:gd name="connsiteY30" fmla="*/ 681990 h 2876550"/>
              <a:gd name="connsiteX31" fmla="*/ 0 w 1990725"/>
              <a:gd name="connsiteY31" fmla="*/ 698183 h 2876550"/>
              <a:gd name="connsiteX32" fmla="*/ 149543 w 1990725"/>
              <a:gd name="connsiteY32" fmla="*/ 713423 h 2876550"/>
              <a:gd name="connsiteX33" fmla="*/ 175260 w 1990725"/>
              <a:gd name="connsiteY33" fmla="*/ 733425 h 2876550"/>
              <a:gd name="connsiteX34" fmla="*/ 224790 w 1990725"/>
              <a:gd name="connsiteY34" fmla="*/ 887730 h 2876550"/>
              <a:gd name="connsiteX35" fmla="*/ 266700 w 1990725"/>
              <a:gd name="connsiteY35" fmla="*/ 1238250 h 2876550"/>
              <a:gd name="connsiteX36" fmla="*/ 263843 w 1990725"/>
              <a:gd name="connsiteY36" fmla="*/ 1327785 h 2876550"/>
              <a:gd name="connsiteX37" fmla="*/ 213360 w 1990725"/>
              <a:gd name="connsiteY37" fmla="*/ 1472565 h 2876550"/>
              <a:gd name="connsiteX38" fmla="*/ 77153 w 1990725"/>
              <a:gd name="connsiteY38" fmla="*/ 1704023 h 2876550"/>
              <a:gd name="connsiteX39" fmla="*/ 1905 w 1990725"/>
              <a:gd name="connsiteY39" fmla="*/ 1801178 h 2876550"/>
              <a:gd name="connsiteX40" fmla="*/ 1905 w 1990725"/>
              <a:gd name="connsiteY40" fmla="*/ 1817370 h 2876550"/>
              <a:gd name="connsiteX41" fmla="*/ 21908 w 1990725"/>
              <a:gd name="connsiteY41" fmla="*/ 1803083 h 2876550"/>
              <a:gd name="connsiteX42" fmla="*/ 101918 w 1990725"/>
              <a:gd name="connsiteY42" fmla="*/ 1688783 h 2876550"/>
              <a:gd name="connsiteX43" fmla="*/ 349568 w 1990725"/>
              <a:gd name="connsiteY43" fmla="*/ 1290638 h 2876550"/>
              <a:gd name="connsiteX44" fmla="*/ 379095 w 1990725"/>
              <a:gd name="connsiteY44" fmla="*/ 1261110 h 2876550"/>
              <a:gd name="connsiteX45" fmla="*/ 602933 w 1990725"/>
              <a:gd name="connsiteY45" fmla="*/ 1271588 h 2876550"/>
              <a:gd name="connsiteX46" fmla="*/ 626745 w 1990725"/>
              <a:gd name="connsiteY46" fmla="*/ 1318260 h 2876550"/>
              <a:gd name="connsiteX47" fmla="*/ 623888 w 1990725"/>
              <a:gd name="connsiteY47" fmla="*/ 1483995 h 2876550"/>
              <a:gd name="connsiteX48" fmla="*/ 621030 w 1990725"/>
              <a:gd name="connsiteY48" fmla="*/ 1639253 h 2876550"/>
              <a:gd name="connsiteX49" fmla="*/ 617220 w 1990725"/>
              <a:gd name="connsiteY49" fmla="*/ 1653540 h 2876550"/>
              <a:gd name="connsiteX50" fmla="*/ 617220 w 1990725"/>
              <a:gd name="connsiteY50" fmla="*/ 1959293 h 2876550"/>
              <a:gd name="connsiteX51" fmla="*/ 621030 w 1990725"/>
              <a:gd name="connsiteY51" fmla="*/ 1974533 h 2876550"/>
              <a:gd name="connsiteX52" fmla="*/ 622935 w 1990725"/>
              <a:gd name="connsiteY52" fmla="*/ 1982153 h 2876550"/>
              <a:gd name="connsiteX53" fmla="*/ 630555 w 1990725"/>
              <a:gd name="connsiteY53" fmla="*/ 2378393 h 2876550"/>
              <a:gd name="connsiteX54" fmla="*/ 621983 w 1990725"/>
              <a:gd name="connsiteY54" fmla="*/ 2395538 h 2876550"/>
              <a:gd name="connsiteX55" fmla="*/ 544830 w 1990725"/>
              <a:gd name="connsiteY55" fmla="*/ 2539365 h 2876550"/>
              <a:gd name="connsiteX56" fmla="*/ 512445 w 1990725"/>
              <a:gd name="connsiteY56" fmla="*/ 2478405 h 2876550"/>
              <a:gd name="connsiteX57" fmla="*/ 516255 w 1990725"/>
              <a:gd name="connsiteY57" fmla="*/ 2405063 h 2876550"/>
              <a:gd name="connsiteX58" fmla="*/ 547688 w 1990725"/>
              <a:gd name="connsiteY58" fmla="*/ 2228850 h 2876550"/>
              <a:gd name="connsiteX59" fmla="*/ 544830 w 1990725"/>
              <a:gd name="connsiteY59" fmla="*/ 2213610 h 2876550"/>
              <a:gd name="connsiteX60" fmla="*/ 535305 w 1990725"/>
              <a:gd name="connsiteY60" fmla="*/ 2224088 h 2876550"/>
              <a:gd name="connsiteX61" fmla="*/ 494348 w 1990725"/>
              <a:gd name="connsiteY61" fmla="*/ 2385060 h 2876550"/>
              <a:gd name="connsiteX62" fmla="*/ 521018 w 1990725"/>
              <a:gd name="connsiteY62" fmla="*/ 2555558 h 2876550"/>
              <a:gd name="connsiteX63" fmla="*/ 362903 w 1990725"/>
              <a:gd name="connsiteY63" fmla="*/ 2520315 h 2876550"/>
              <a:gd name="connsiteX64" fmla="*/ 345758 w 1990725"/>
              <a:gd name="connsiteY64" fmla="*/ 2526030 h 2876550"/>
              <a:gd name="connsiteX65" fmla="*/ 363855 w 1990725"/>
              <a:gd name="connsiteY65" fmla="*/ 2533650 h 2876550"/>
              <a:gd name="connsiteX66" fmla="*/ 556260 w 1990725"/>
              <a:gd name="connsiteY66" fmla="*/ 2608898 h 2876550"/>
              <a:gd name="connsiteX67" fmla="*/ 489585 w 1990725"/>
              <a:gd name="connsiteY67" fmla="*/ 2626043 h 2876550"/>
              <a:gd name="connsiteX68" fmla="*/ 381000 w 1990725"/>
              <a:gd name="connsiteY68" fmla="*/ 2822258 h 2876550"/>
              <a:gd name="connsiteX69" fmla="*/ 383858 w 1990725"/>
              <a:gd name="connsiteY69" fmla="*/ 2841308 h 2876550"/>
              <a:gd name="connsiteX70" fmla="*/ 396240 w 1990725"/>
              <a:gd name="connsiteY70" fmla="*/ 2824163 h 2876550"/>
              <a:gd name="connsiteX71" fmla="*/ 501015 w 1990725"/>
              <a:gd name="connsiteY71" fmla="*/ 2647950 h 2876550"/>
              <a:gd name="connsiteX72" fmla="*/ 553403 w 1990725"/>
              <a:gd name="connsiteY72" fmla="*/ 2643188 h 2876550"/>
              <a:gd name="connsiteX73" fmla="*/ 556260 w 1990725"/>
              <a:gd name="connsiteY73" fmla="*/ 2678430 h 2876550"/>
              <a:gd name="connsiteX74" fmla="*/ 570548 w 1990725"/>
              <a:gd name="connsiteY74" fmla="*/ 2801303 h 2876550"/>
              <a:gd name="connsiteX75" fmla="*/ 583883 w 1990725"/>
              <a:gd name="connsiteY75" fmla="*/ 2816543 h 2876550"/>
              <a:gd name="connsiteX76" fmla="*/ 584835 w 1990725"/>
              <a:gd name="connsiteY76" fmla="*/ 2797493 h 2876550"/>
              <a:gd name="connsiteX77" fmla="*/ 577215 w 1990725"/>
              <a:gd name="connsiteY77" fmla="*/ 2673668 h 2876550"/>
              <a:gd name="connsiteX78" fmla="*/ 596265 w 1990725"/>
              <a:gd name="connsiteY78" fmla="*/ 2659380 h 2876550"/>
              <a:gd name="connsiteX79" fmla="*/ 634365 w 1990725"/>
              <a:gd name="connsiteY79" fmla="*/ 2672715 h 2876550"/>
              <a:gd name="connsiteX80" fmla="*/ 636270 w 1990725"/>
              <a:gd name="connsiteY80" fmla="*/ 2674620 h 2876550"/>
              <a:gd name="connsiteX81" fmla="*/ 661035 w 1990725"/>
              <a:gd name="connsiteY81" fmla="*/ 2667953 h 2876550"/>
              <a:gd name="connsiteX82" fmla="*/ 676275 w 1990725"/>
              <a:gd name="connsiteY82" fmla="*/ 2655570 h 2876550"/>
              <a:gd name="connsiteX83" fmla="*/ 681038 w 1990725"/>
              <a:gd name="connsiteY83" fmla="*/ 2673668 h 2876550"/>
              <a:gd name="connsiteX84" fmla="*/ 685800 w 1990725"/>
              <a:gd name="connsiteY84" fmla="*/ 2712720 h 2876550"/>
              <a:gd name="connsiteX85" fmla="*/ 668655 w 1990725"/>
              <a:gd name="connsiteY85" fmla="*/ 2810828 h 2876550"/>
              <a:gd name="connsiteX86" fmla="*/ 667703 w 1990725"/>
              <a:gd name="connsiteY86" fmla="*/ 2827020 h 2876550"/>
              <a:gd name="connsiteX87" fmla="*/ 682943 w 1990725"/>
              <a:gd name="connsiteY87" fmla="*/ 2819400 h 2876550"/>
              <a:gd name="connsiteX88" fmla="*/ 705803 w 1990725"/>
              <a:gd name="connsiteY88" fmla="*/ 2737485 h 2876550"/>
              <a:gd name="connsiteX89" fmla="*/ 705803 w 1990725"/>
              <a:gd name="connsiteY89" fmla="*/ 2646045 h 2876550"/>
              <a:gd name="connsiteX90" fmla="*/ 766763 w 1990725"/>
              <a:gd name="connsiteY90" fmla="*/ 2671763 h 2876550"/>
              <a:gd name="connsiteX91" fmla="*/ 859155 w 1990725"/>
              <a:gd name="connsiteY91" fmla="*/ 2863215 h 2876550"/>
              <a:gd name="connsiteX92" fmla="*/ 871538 w 1990725"/>
              <a:gd name="connsiteY92" fmla="*/ 2876550 h 2876550"/>
              <a:gd name="connsiteX93" fmla="*/ 874395 w 1990725"/>
              <a:gd name="connsiteY93" fmla="*/ 2858453 h 2876550"/>
              <a:gd name="connsiteX94" fmla="*/ 792480 w 1990725"/>
              <a:gd name="connsiteY94" fmla="*/ 2674620 h 2876550"/>
              <a:gd name="connsiteX95" fmla="*/ 719138 w 1990725"/>
              <a:gd name="connsiteY95" fmla="*/ 2621280 h 2876550"/>
              <a:gd name="connsiteX96" fmla="*/ 774383 w 1990725"/>
              <a:gd name="connsiteY96" fmla="*/ 2609850 h 2876550"/>
              <a:gd name="connsiteX97" fmla="*/ 918210 w 1990725"/>
              <a:gd name="connsiteY97" fmla="*/ 2650808 h 2876550"/>
              <a:gd name="connsiteX98" fmla="*/ 936308 w 1990725"/>
              <a:gd name="connsiteY98" fmla="*/ 2657475 h 2876550"/>
              <a:gd name="connsiteX99" fmla="*/ 926783 w 1990725"/>
              <a:gd name="connsiteY99" fmla="*/ 2638425 h 2876550"/>
              <a:gd name="connsiteX100" fmla="*/ 835343 w 1990725"/>
              <a:gd name="connsiteY100" fmla="*/ 2592705 h 2876550"/>
              <a:gd name="connsiteX101" fmla="*/ 722948 w 1990725"/>
              <a:gd name="connsiteY101" fmla="*/ 2589848 h 2876550"/>
              <a:gd name="connsiteX102" fmla="*/ 773430 w 1990725"/>
              <a:gd name="connsiteY102" fmla="*/ 2516505 h 2876550"/>
              <a:gd name="connsiteX103" fmla="*/ 729615 w 1990725"/>
              <a:gd name="connsiteY103" fmla="*/ 2227898 h 2876550"/>
              <a:gd name="connsiteX104" fmla="*/ 710565 w 1990725"/>
              <a:gd name="connsiteY104" fmla="*/ 2212658 h 2876550"/>
              <a:gd name="connsiteX105" fmla="*/ 726758 w 1990725"/>
              <a:gd name="connsiteY105" fmla="*/ 2254568 h 2876550"/>
              <a:gd name="connsiteX106" fmla="*/ 749618 w 1990725"/>
              <a:gd name="connsiteY106" fmla="*/ 2500313 h 2876550"/>
              <a:gd name="connsiteX107" fmla="*/ 723900 w 1990725"/>
              <a:gd name="connsiteY107" fmla="*/ 2537460 h 2876550"/>
              <a:gd name="connsiteX108" fmla="*/ 668655 w 1990725"/>
              <a:gd name="connsiteY108" fmla="*/ 2415540 h 2876550"/>
              <a:gd name="connsiteX109" fmla="*/ 641985 w 1990725"/>
              <a:gd name="connsiteY109" fmla="*/ 2359343 h 2876550"/>
              <a:gd name="connsiteX110" fmla="*/ 637223 w 1990725"/>
              <a:gd name="connsiteY110" fmla="*/ 2132648 h 2876550"/>
              <a:gd name="connsiteX111" fmla="*/ 641985 w 1990725"/>
              <a:gd name="connsiteY111" fmla="*/ 1303973 h 2876550"/>
              <a:gd name="connsiteX112" fmla="*/ 663893 w 1990725"/>
              <a:gd name="connsiteY112" fmla="*/ 1240155 h 2876550"/>
              <a:gd name="connsiteX113" fmla="*/ 902018 w 1990725"/>
              <a:gd name="connsiteY113" fmla="*/ 1062038 h 2876550"/>
              <a:gd name="connsiteX114" fmla="*/ 941070 w 1990725"/>
              <a:gd name="connsiteY114" fmla="*/ 1020128 h 2876550"/>
              <a:gd name="connsiteX115" fmla="*/ 966788 w 1990725"/>
              <a:gd name="connsiteY115" fmla="*/ 971550 h 2876550"/>
              <a:gd name="connsiteX116" fmla="*/ 1052513 w 1990725"/>
              <a:gd name="connsiteY116" fmla="*/ 858203 h 2876550"/>
              <a:gd name="connsiteX117" fmla="*/ 1268730 w 1990725"/>
              <a:gd name="connsiteY117" fmla="*/ 676275 h 2876550"/>
              <a:gd name="connsiteX118" fmla="*/ 1351598 w 1990725"/>
              <a:gd name="connsiteY118" fmla="*/ 612458 h 2876550"/>
              <a:gd name="connsiteX119" fmla="*/ 1369695 w 1990725"/>
              <a:gd name="connsiteY119" fmla="*/ 593408 h 2876550"/>
              <a:gd name="connsiteX120" fmla="*/ 1537335 w 1990725"/>
              <a:gd name="connsiteY120" fmla="*/ 456248 h 2876550"/>
              <a:gd name="connsiteX121" fmla="*/ 1688783 w 1990725"/>
              <a:gd name="connsiteY121" fmla="*/ 384810 h 2876550"/>
              <a:gd name="connsiteX122" fmla="*/ 1961198 w 1990725"/>
              <a:gd name="connsiteY122" fmla="*/ 354330 h 2876550"/>
              <a:gd name="connsiteX123" fmla="*/ 1993583 w 1990725"/>
              <a:gd name="connsiteY123" fmla="*/ 346710 h 2876550"/>
              <a:gd name="connsiteX124" fmla="*/ 1966913 w 1990725"/>
              <a:gd name="connsiteY124" fmla="*/ 337185 h 2876550"/>
              <a:gd name="connsiteX125" fmla="*/ 1400175 w 1990725"/>
              <a:gd name="connsiteY125" fmla="*/ 91440 h 2876550"/>
              <a:gd name="connsiteX126" fmla="*/ 1618298 w 1990725"/>
              <a:gd name="connsiteY126" fmla="*/ 130493 h 2876550"/>
              <a:gd name="connsiteX127" fmla="*/ 1620203 w 1990725"/>
              <a:gd name="connsiteY127" fmla="*/ 134303 h 2876550"/>
              <a:gd name="connsiteX128" fmla="*/ 1465898 w 1990725"/>
              <a:gd name="connsiteY128" fmla="*/ 212408 h 2876550"/>
              <a:gd name="connsiteX129" fmla="*/ 1439228 w 1990725"/>
              <a:gd name="connsiteY129" fmla="*/ 208598 h 2876550"/>
              <a:gd name="connsiteX130" fmla="*/ 1381125 w 1990725"/>
              <a:gd name="connsiteY130" fmla="*/ 113348 h 2876550"/>
              <a:gd name="connsiteX131" fmla="*/ 1400175 w 1990725"/>
              <a:gd name="connsiteY131" fmla="*/ 91440 h 2876550"/>
              <a:gd name="connsiteX132" fmla="*/ 1369695 w 1990725"/>
              <a:gd name="connsiteY132" fmla="*/ 117158 h 2876550"/>
              <a:gd name="connsiteX133" fmla="*/ 1440180 w 1990725"/>
              <a:gd name="connsiteY133" fmla="*/ 224790 h 2876550"/>
              <a:gd name="connsiteX134" fmla="*/ 1345883 w 1990725"/>
              <a:gd name="connsiteY134" fmla="*/ 276225 h 2876550"/>
              <a:gd name="connsiteX135" fmla="*/ 1230630 w 1990725"/>
              <a:gd name="connsiteY135" fmla="*/ 224790 h 2876550"/>
              <a:gd name="connsiteX136" fmla="*/ 1237298 w 1990725"/>
              <a:gd name="connsiteY136" fmla="*/ 197168 h 2876550"/>
              <a:gd name="connsiteX137" fmla="*/ 1354455 w 1990725"/>
              <a:gd name="connsiteY137" fmla="*/ 112395 h 2876550"/>
              <a:gd name="connsiteX138" fmla="*/ 1369695 w 1990725"/>
              <a:gd name="connsiteY138" fmla="*/ 117158 h 2876550"/>
              <a:gd name="connsiteX139" fmla="*/ 1472565 w 1990725"/>
              <a:gd name="connsiteY139" fmla="*/ 414338 h 2876550"/>
              <a:gd name="connsiteX140" fmla="*/ 1391603 w 1990725"/>
              <a:gd name="connsiteY140" fmla="*/ 439103 h 2876550"/>
              <a:gd name="connsiteX141" fmla="*/ 1343025 w 1990725"/>
              <a:gd name="connsiteY141" fmla="*/ 421005 h 2876550"/>
              <a:gd name="connsiteX142" fmla="*/ 1327785 w 1990725"/>
              <a:gd name="connsiteY142" fmla="*/ 319088 h 2876550"/>
              <a:gd name="connsiteX143" fmla="*/ 1345883 w 1990725"/>
              <a:gd name="connsiteY143" fmla="*/ 294323 h 2876550"/>
              <a:gd name="connsiteX144" fmla="*/ 1429703 w 1990725"/>
              <a:gd name="connsiteY144" fmla="*/ 246698 h 2876550"/>
              <a:gd name="connsiteX145" fmla="*/ 1472565 w 1990725"/>
              <a:gd name="connsiteY145" fmla="*/ 414338 h 2876550"/>
              <a:gd name="connsiteX146" fmla="*/ 416243 w 1990725"/>
              <a:gd name="connsiteY146" fmla="*/ 710565 h 2876550"/>
              <a:gd name="connsiteX147" fmla="*/ 554355 w 1990725"/>
              <a:gd name="connsiteY147" fmla="*/ 697230 h 2876550"/>
              <a:gd name="connsiteX148" fmla="*/ 584835 w 1990725"/>
              <a:gd name="connsiteY148" fmla="*/ 715328 h 2876550"/>
              <a:gd name="connsiteX149" fmla="*/ 620078 w 1990725"/>
              <a:gd name="connsiteY149" fmla="*/ 919163 h 2876550"/>
              <a:gd name="connsiteX150" fmla="*/ 611505 w 1990725"/>
              <a:gd name="connsiteY150" fmla="*/ 935355 h 2876550"/>
              <a:gd name="connsiteX151" fmla="*/ 517208 w 1990725"/>
              <a:gd name="connsiteY151" fmla="*/ 1049655 h 2876550"/>
              <a:gd name="connsiteX152" fmla="*/ 416243 w 1990725"/>
              <a:gd name="connsiteY152" fmla="*/ 710565 h 2876550"/>
              <a:gd name="connsiteX153" fmla="*/ 571500 w 1990725"/>
              <a:gd name="connsiteY153" fmla="*/ 375285 h 2876550"/>
              <a:gd name="connsiteX154" fmla="*/ 650558 w 1990725"/>
              <a:gd name="connsiteY154" fmla="*/ 527685 h 2876550"/>
              <a:gd name="connsiteX155" fmla="*/ 638175 w 1990725"/>
              <a:gd name="connsiteY155" fmla="*/ 581025 h 2876550"/>
              <a:gd name="connsiteX156" fmla="*/ 504825 w 1990725"/>
              <a:gd name="connsiteY156" fmla="*/ 688658 h 2876550"/>
              <a:gd name="connsiteX157" fmla="*/ 441008 w 1990725"/>
              <a:gd name="connsiteY157" fmla="*/ 694373 h 2876550"/>
              <a:gd name="connsiteX158" fmla="*/ 571500 w 1990725"/>
              <a:gd name="connsiteY158" fmla="*/ 375285 h 2876550"/>
              <a:gd name="connsiteX159" fmla="*/ 662940 w 1990725"/>
              <a:gd name="connsiteY159" fmla="*/ 457200 h 2876550"/>
              <a:gd name="connsiteX160" fmla="*/ 705803 w 1990725"/>
              <a:gd name="connsiteY160" fmla="*/ 596265 h 2876550"/>
              <a:gd name="connsiteX161" fmla="*/ 597218 w 1990725"/>
              <a:gd name="connsiteY161" fmla="*/ 674370 h 2876550"/>
              <a:gd name="connsiteX162" fmla="*/ 662940 w 1990725"/>
              <a:gd name="connsiteY162" fmla="*/ 457200 h 2876550"/>
              <a:gd name="connsiteX163" fmla="*/ 1199198 w 1990725"/>
              <a:gd name="connsiteY163" fmla="*/ 505778 h 2876550"/>
              <a:gd name="connsiteX164" fmla="*/ 1136333 w 1990725"/>
              <a:gd name="connsiteY164" fmla="*/ 529590 h 2876550"/>
              <a:gd name="connsiteX165" fmla="*/ 1104900 w 1990725"/>
              <a:gd name="connsiteY165" fmla="*/ 512445 h 2876550"/>
              <a:gd name="connsiteX166" fmla="*/ 1166813 w 1990725"/>
              <a:gd name="connsiteY166" fmla="*/ 398145 h 2876550"/>
              <a:gd name="connsiteX167" fmla="*/ 1199198 w 1990725"/>
              <a:gd name="connsiteY167" fmla="*/ 505778 h 2876550"/>
              <a:gd name="connsiteX168" fmla="*/ 1119188 w 1990725"/>
              <a:gd name="connsiteY168" fmla="*/ 630555 h 2876550"/>
              <a:gd name="connsiteX169" fmla="*/ 1096328 w 1990725"/>
              <a:gd name="connsiteY169" fmla="*/ 641033 h 2876550"/>
              <a:gd name="connsiteX170" fmla="*/ 1070610 w 1990725"/>
              <a:gd name="connsiteY170" fmla="*/ 625793 h 2876550"/>
              <a:gd name="connsiteX171" fmla="*/ 1121093 w 1990725"/>
              <a:gd name="connsiteY171" fmla="*/ 549593 h 2876550"/>
              <a:gd name="connsiteX172" fmla="*/ 1157288 w 1990725"/>
              <a:gd name="connsiteY172" fmla="*/ 537210 h 2876550"/>
              <a:gd name="connsiteX173" fmla="*/ 1119188 w 1990725"/>
              <a:gd name="connsiteY173" fmla="*/ 630555 h 2876550"/>
              <a:gd name="connsiteX174" fmla="*/ 1049655 w 1990725"/>
              <a:gd name="connsiteY174" fmla="*/ 639128 h 2876550"/>
              <a:gd name="connsiteX175" fmla="*/ 1017270 w 1990725"/>
              <a:gd name="connsiteY175" fmla="*/ 634365 h 2876550"/>
              <a:gd name="connsiteX176" fmla="*/ 1019175 w 1990725"/>
              <a:gd name="connsiteY176" fmla="*/ 606743 h 2876550"/>
              <a:gd name="connsiteX177" fmla="*/ 1072515 w 1990725"/>
              <a:gd name="connsiteY177" fmla="*/ 569595 h 2876550"/>
              <a:gd name="connsiteX178" fmla="*/ 1060133 w 1990725"/>
              <a:gd name="connsiteY178" fmla="*/ 618173 h 2876550"/>
              <a:gd name="connsiteX179" fmla="*/ 1049655 w 1990725"/>
              <a:gd name="connsiteY179" fmla="*/ 639128 h 2876550"/>
              <a:gd name="connsiteX180" fmla="*/ 631508 w 1990725"/>
              <a:gd name="connsiteY180" fmla="*/ 789623 h 2876550"/>
              <a:gd name="connsiteX181" fmla="*/ 582930 w 1990725"/>
              <a:gd name="connsiteY181" fmla="*/ 693420 h 2876550"/>
              <a:gd name="connsiteX182" fmla="*/ 650558 w 1990725"/>
              <a:gd name="connsiteY182" fmla="*/ 683895 h 2876550"/>
              <a:gd name="connsiteX183" fmla="*/ 679133 w 1990725"/>
              <a:gd name="connsiteY183" fmla="*/ 699135 h 2876550"/>
              <a:gd name="connsiteX184" fmla="*/ 677228 w 1990725"/>
              <a:gd name="connsiteY184" fmla="*/ 857250 h 2876550"/>
              <a:gd name="connsiteX185" fmla="*/ 637223 w 1990725"/>
              <a:gd name="connsiteY185" fmla="*/ 902970 h 2876550"/>
              <a:gd name="connsiteX186" fmla="*/ 631508 w 1990725"/>
              <a:gd name="connsiteY186" fmla="*/ 789623 h 2876550"/>
              <a:gd name="connsiteX187" fmla="*/ 721995 w 1990725"/>
              <a:gd name="connsiteY187" fmla="*/ 504825 h 2876550"/>
              <a:gd name="connsiteX188" fmla="*/ 777240 w 1990725"/>
              <a:gd name="connsiteY188" fmla="*/ 550545 h 2876550"/>
              <a:gd name="connsiteX189" fmla="*/ 785813 w 1990725"/>
              <a:gd name="connsiteY189" fmla="*/ 581978 h 2876550"/>
              <a:gd name="connsiteX190" fmla="*/ 706755 w 1990725"/>
              <a:gd name="connsiteY190" fmla="*/ 661988 h 2876550"/>
              <a:gd name="connsiteX191" fmla="*/ 677228 w 1990725"/>
              <a:gd name="connsiteY191" fmla="*/ 667703 h 2876550"/>
              <a:gd name="connsiteX192" fmla="*/ 721995 w 1990725"/>
              <a:gd name="connsiteY192" fmla="*/ 504825 h 2876550"/>
              <a:gd name="connsiteX193" fmla="*/ 913448 w 1990725"/>
              <a:gd name="connsiteY193" fmla="*/ 603885 h 2876550"/>
              <a:gd name="connsiteX194" fmla="*/ 953453 w 1990725"/>
              <a:gd name="connsiteY194" fmla="*/ 557213 h 2876550"/>
              <a:gd name="connsiteX195" fmla="*/ 913448 w 1990725"/>
              <a:gd name="connsiteY195" fmla="*/ 603885 h 2876550"/>
              <a:gd name="connsiteX196" fmla="*/ 957263 w 1990725"/>
              <a:gd name="connsiteY196" fmla="*/ 621983 h 2876550"/>
              <a:gd name="connsiteX197" fmla="*/ 942975 w 1990725"/>
              <a:gd name="connsiteY197" fmla="*/ 628650 h 2876550"/>
              <a:gd name="connsiteX198" fmla="*/ 914400 w 1990725"/>
              <a:gd name="connsiteY198" fmla="*/ 621030 h 2876550"/>
              <a:gd name="connsiteX199" fmla="*/ 942975 w 1990725"/>
              <a:gd name="connsiteY199" fmla="*/ 610553 h 2876550"/>
              <a:gd name="connsiteX200" fmla="*/ 959168 w 1990725"/>
              <a:gd name="connsiteY200" fmla="*/ 610553 h 2876550"/>
              <a:gd name="connsiteX201" fmla="*/ 957263 w 1990725"/>
              <a:gd name="connsiteY201" fmla="*/ 621983 h 2876550"/>
              <a:gd name="connsiteX202" fmla="*/ 938213 w 1990725"/>
              <a:gd name="connsiteY202" fmla="*/ 536258 h 2876550"/>
              <a:gd name="connsiteX203" fmla="*/ 942023 w 1990725"/>
              <a:gd name="connsiteY203" fmla="*/ 513398 h 2876550"/>
              <a:gd name="connsiteX204" fmla="*/ 968693 w 1990725"/>
              <a:gd name="connsiteY204" fmla="*/ 508635 h 2876550"/>
              <a:gd name="connsiteX205" fmla="*/ 982980 w 1990725"/>
              <a:gd name="connsiteY205" fmla="*/ 516255 h 2876550"/>
              <a:gd name="connsiteX206" fmla="*/ 966788 w 1990725"/>
              <a:gd name="connsiteY206" fmla="*/ 525780 h 2876550"/>
              <a:gd name="connsiteX207" fmla="*/ 938213 w 1990725"/>
              <a:gd name="connsiteY207" fmla="*/ 536258 h 2876550"/>
              <a:gd name="connsiteX208" fmla="*/ 842010 w 1990725"/>
              <a:gd name="connsiteY208" fmla="*/ 622935 h 2876550"/>
              <a:gd name="connsiteX209" fmla="*/ 843915 w 1990725"/>
              <a:gd name="connsiteY209" fmla="*/ 603885 h 2876550"/>
              <a:gd name="connsiteX210" fmla="*/ 873443 w 1990725"/>
              <a:gd name="connsiteY210" fmla="*/ 617220 h 2876550"/>
              <a:gd name="connsiteX211" fmla="*/ 842010 w 1990725"/>
              <a:gd name="connsiteY211" fmla="*/ 622935 h 2876550"/>
              <a:gd name="connsiteX212" fmla="*/ 862013 w 1990725"/>
              <a:gd name="connsiteY212" fmla="*/ 639128 h 2876550"/>
              <a:gd name="connsiteX213" fmla="*/ 838200 w 1990725"/>
              <a:gd name="connsiteY213" fmla="*/ 662940 h 2876550"/>
              <a:gd name="connsiteX214" fmla="*/ 832485 w 1990725"/>
              <a:gd name="connsiteY214" fmla="*/ 650558 h 2876550"/>
              <a:gd name="connsiteX215" fmla="*/ 862013 w 1990725"/>
              <a:gd name="connsiteY215" fmla="*/ 639128 h 2876550"/>
              <a:gd name="connsiteX216" fmla="*/ 854393 w 1990725"/>
              <a:gd name="connsiteY216" fmla="*/ 575310 h 2876550"/>
              <a:gd name="connsiteX217" fmla="*/ 812483 w 1990725"/>
              <a:gd name="connsiteY217" fmla="*/ 565785 h 2876550"/>
              <a:gd name="connsiteX218" fmla="*/ 859155 w 1990725"/>
              <a:gd name="connsiteY218" fmla="*/ 526733 h 2876550"/>
              <a:gd name="connsiteX219" fmla="*/ 854393 w 1990725"/>
              <a:gd name="connsiteY219" fmla="*/ 575310 h 2876550"/>
              <a:gd name="connsiteX220" fmla="*/ 680085 w 1990725"/>
              <a:gd name="connsiteY220" fmla="*/ 681038 h 2876550"/>
              <a:gd name="connsiteX221" fmla="*/ 745808 w 1990725"/>
              <a:gd name="connsiteY221" fmla="*/ 665798 h 2876550"/>
              <a:gd name="connsiteX222" fmla="*/ 767715 w 1990725"/>
              <a:gd name="connsiteY222" fmla="*/ 676275 h 2876550"/>
              <a:gd name="connsiteX223" fmla="*/ 764858 w 1990725"/>
              <a:gd name="connsiteY223" fmla="*/ 752475 h 2876550"/>
              <a:gd name="connsiteX224" fmla="*/ 719138 w 1990725"/>
              <a:gd name="connsiteY224" fmla="*/ 806768 h 2876550"/>
              <a:gd name="connsiteX225" fmla="*/ 712470 w 1990725"/>
              <a:gd name="connsiteY225" fmla="*/ 809625 h 2876550"/>
              <a:gd name="connsiteX226" fmla="*/ 680085 w 1990725"/>
              <a:gd name="connsiteY226" fmla="*/ 681038 h 2876550"/>
              <a:gd name="connsiteX227" fmla="*/ 772478 w 1990725"/>
              <a:gd name="connsiteY227" fmla="*/ 661988 h 2876550"/>
              <a:gd name="connsiteX228" fmla="*/ 821055 w 1990725"/>
              <a:gd name="connsiteY228" fmla="*/ 658178 h 2876550"/>
              <a:gd name="connsiteX229" fmla="*/ 796290 w 1990725"/>
              <a:gd name="connsiteY229" fmla="*/ 719138 h 2876550"/>
              <a:gd name="connsiteX230" fmla="*/ 772478 w 1990725"/>
              <a:gd name="connsiteY230" fmla="*/ 661988 h 2876550"/>
              <a:gd name="connsiteX231" fmla="*/ 776288 w 1990725"/>
              <a:gd name="connsiteY231" fmla="*/ 643890 h 2876550"/>
              <a:gd name="connsiteX232" fmla="*/ 799148 w 1990725"/>
              <a:gd name="connsiteY232" fmla="*/ 570548 h 2876550"/>
              <a:gd name="connsiteX233" fmla="*/ 829628 w 1990725"/>
              <a:gd name="connsiteY233" fmla="*/ 616268 h 2876550"/>
              <a:gd name="connsiteX234" fmla="*/ 776288 w 1990725"/>
              <a:gd name="connsiteY234" fmla="*/ 643890 h 2876550"/>
              <a:gd name="connsiteX235" fmla="*/ 861060 w 1990725"/>
              <a:gd name="connsiteY235" fmla="*/ 450533 h 2876550"/>
              <a:gd name="connsiteX236" fmla="*/ 956310 w 1990725"/>
              <a:gd name="connsiteY236" fmla="*/ 456248 h 2876550"/>
              <a:gd name="connsiteX237" fmla="*/ 898208 w 1990725"/>
              <a:gd name="connsiteY237" fmla="*/ 496253 h 2876550"/>
              <a:gd name="connsiteX238" fmla="*/ 861060 w 1990725"/>
              <a:gd name="connsiteY238" fmla="*/ 450533 h 2876550"/>
              <a:gd name="connsiteX239" fmla="*/ 975360 w 1990725"/>
              <a:gd name="connsiteY239" fmla="*/ 497205 h 2876550"/>
              <a:gd name="connsiteX240" fmla="*/ 965835 w 1990725"/>
              <a:gd name="connsiteY240" fmla="*/ 475298 h 2876550"/>
              <a:gd name="connsiteX241" fmla="*/ 990600 w 1990725"/>
              <a:gd name="connsiteY241" fmla="*/ 441008 h 2876550"/>
              <a:gd name="connsiteX242" fmla="*/ 1005840 w 1990725"/>
              <a:gd name="connsiteY242" fmla="*/ 434340 h 2876550"/>
              <a:gd name="connsiteX243" fmla="*/ 1072515 w 1990725"/>
              <a:gd name="connsiteY243" fmla="*/ 441008 h 2876550"/>
              <a:gd name="connsiteX244" fmla="*/ 1005840 w 1990725"/>
              <a:gd name="connsiteY244" fmla="*/ 491490 h 2876550"/>
              <a:gd name="connsiteX245" fmla="*/ 975360 w 1990725"/>
              <a:gd name="connsiteY245" fmla="*/ 497205 h 2876550"/>
              <a:gd name="connsiteX246" fmla="*/ 1050608 w 1990725"/>
              <a:gd name="connsiteY246" fmla="*/ 474345 h 2876550"/>
              <a:gd name="connsiteX247" fmla="*/ 1099185 w 1990725"/>
              <a:gd name="connsiteY247" fmla="*/ 439103 h 2876550"/>
              <a:gd name="connsiteX248" fmla="*/ 1098233 w 1990725"/>
              <a:gd name="connsiteY248" fmla="*/ 529590 h 2876550"/>
              <a:gd name="connsiteX249" fmla="*/ 1087755 w 1990725"/>
              <a:gd name="connsiteY249" fmla="*/ 545783 h 2876550"/>
              <a:gd name="connsiteX250" fmla="*/ 1042035 w 1990725"/>
              <a:gd name="connsiteY250" fmla="*/ 548640 h 2876550"/>
              <a:gd name="connsiteX251" fmla="*/ 1050608 w 1990725"/>
              <a:gd name="connsiteY251" fmla="*/ 474345 h 2876550"/>
              <a:gd name="connsiteX252" fmla="*/ 1028700 w 1990725"/>
              <a:gd name="connsiteY252" fmla="*/ 430530 h 2876550"/>
              <a:gd name="connsiteX253" fmla="*/ 1018223 w 1990725"/>
              <a:gd name="connsiteY253" fmla="*/ 407670 h 2876550"/>
              <a:gd name="connsiteX254" fmla="*/ 1035368 w 1990725"/>
              <a:gd name="connsiteY254" fmla="*/ 387668 h 2876550"/>
              <a:gd name="connsiteX255" fmla="*/ 1082040 w 1990725"/>
              <a:gd name="connsiteY255" fmla="*/ 375285 h 2876550"/>
              <a:gd name="connsiteX256" fmla="*/ 1160145 w 1990725"/>
              <a:gd name="connsiteY256" fmla="*/ 383858 h 2876550"/>
              <a:gd name="connsiteX257" fmla="*/ 1028700 w 1990725"/>
              <a:gd name="connsiteY257" fmla="*/ 430530 h 2876550"/>
              <a:gd name="connsiteX258" fmla="*/ 919163 w 1990725"/>
              <a:gd name="connsiteY258" fmla="*/ 449580 h 2876550"/>
              <a:gd name="connsiteX259" fmla="*/ 848678 w 1990725"/>
              <a:gd name="connsiteY259" fmla="*/ 381953 h 2876550"/>
              <a:gd name="connsiteX260" fmla="*/ 1025843 w 1990725"/>
              <a:gd name="connsiteY260" fmla="*/ 375285 h 2876550"/>
              <a:gd name="connsiteX261" fmla="*/ 919163 w 1990725"/>
              <a:gd name="connsiteY261" fmla="*/ 449580 h 2876550"/>
              <a:gd name="connsiteX262" fmla="*/ 822960 w 1990725"/>
              <a:gd name="connsiteY262" fmla="*/ 545783 h 2876550"/>
              <a:gd name="connsiteX263" fmla="*/ 762953 w 1990725"/>
              <a:gd name="connsiteY263" fmla="*/ 521970 h 2876550"/>
              <a:gd name="connsiteX264" fmla="*/ 845820 w 1990725"/>
              <a:gd name="connsiteY264" fmla="*/ 470535 h 2876550"/>
              <a:gd name="connsiteX265" fmla="*/ 822960 w 1990725"/>
              <a:gd name="connsiteY265" fmla="*/ 545783 h 2876550"/>
              <a:gd name="connsiteX266" fmla="*/ 713423 w 1990725"/>
              <a:gd name="connsiteY266" fmla="*/ 836295 h 2876550"/>
              <a:gd name="connsiteX267" fmla="*/ 743903 w 1990725"/>
              <a:gd name="connsiteY267" fmla="*/ 831533 h 2876550"/>
              <a:gd name="connsiteX268" fmla="*/ 749618 w 1990725"/>
              <a:gd name="connsiteY268" fmla="*/ 862013 h 2876550"/>
              <a:gd name="connsiteX269" fmla="*/ 741045 w 1990725"/>
              <a:gd name="connsiteY269" fmla="*/ 878205 h 2876550"/>
              <a:gd name="connsiteX270" fmla="*/ 707708 w 1990725"/>
              <a:gd name="connsiteY270" fmla="*/ 890588 h 2876550"/>
              <a:gd name="connsiteX271" fmla="*/ 672465 w 1990725"/>
              <a:gd name="connsiteY271" fmla="*/ 884873 h 2876550"/>
              <a:gd name="connsiteX272" fmla="*/ 713423 w 1990725"/>
              <a:gd name="connsiteY272" fmla="*/ 836295 h 2876550"/>
              <a:gd name="connsiteX273" fmla="*/ 756285 w 1990725"/>
              <a:gd name="connsiteY273" fmla="*/ 784860 h 2876550"/>
              <a:gd name="connsiteX274" fmla="*/ 793433 w 1990725"/>
              <a:gd name="connsiteY274" fmla="*/ 741045 h 2876550"/>
              <a:gd name="connsiteX275" fmla="*/ 805815 w 1990725"/>
              <a:gd name="connsiteY275" fmla="*/ 733425 h 2876550"/>
              <a:gd name="connsiteX276" fmla="*/ 807720 w 1990725"/>
              <a:gd name="connsiteY276" fmla="*/ 749618 h 2876550"/>
              <a:gd name="connsiteX277" fmla="*/ 763905 w 1990725"/>
              <a:gd name="connsiteY277" fmla="*/ 832485 h 2876550"/>
              <a:gd name="connsiteX278" fmla="*/ 756285 w 1990725"/>
              <a:gd name="connsiteY278" fmla="*/ 784860 h 2876550"/>
              <a:gd name="connsiteX279" fmla="*/ 842010 w 1990725"/>
              <a:gd name="connsiteY279" fmla="*/ 718185 h 2876550"/>
              <a:gd name="connsiteX280" fmla="*/ 863918 w 1990725"/>
              <a:gd name="connsiteY280" fmla="*/ 706755 h 2876550"/>
              <a:gd name="connsiteX281" fmla="*/ 873443 w 1990725"/>
              <a:gd name="connsiteY281" fmla="*/ 725805 h 2876550"/>
              <a:gd name="connsiteX282" fmla="*/ 875348 w 1990725"/>
              <a:gd name="connsiteY282" fmla="*/ 825818 h 2876550"/>
              <a:gd name="connsiteX283" fmla="*/ 860108 w 1990725"/>
              <a:gd name="connsiteY283" fmla="*/ 840105 h 2876550"/>
              <a:gd name="connsiteX284" fmla="*/ 764858 w 1990725"/>
              <a:gd name="connsiteY284" fmla="*/ 863918 h 2876550"/>
              <a:gd name="connsiteX285" fmla="*/ 842010 w 1990725"/>
              <a:gd name="connsiteY285" fmla="*/ 718185 h 2876550"/>
              <a:gd name="connsiteX286" fmla="*/ 867728 w 1990725"/>
              <a:gd name="connsiteY286" fmla="*/ 499110 h 2876550"/>
              <a:gd name="connsiteX287" fmla="*/ 927735 w 1990725"/>
              <a:gd name="connsiteY287" fmla="*/ 507683 h 2876550"/>
              <a:gd name="connsiteX288" fmla="*/ 892493 w 1990725"/>
              <a:gd name="connsiteY288" fmla="*/ 541020 h 2876550"/>
              <a:gd name="connsiteX289" fmla="*/ 867728 w 1990725"/>
              <a:gd name="connsiteY289" fmla="*/ 499110 h 2876550"/>
              <a:gd name="connsiteX290" fmla="*/ 886778 w 1990725"/>
              <a:gd name="connsiteY290" fmla="*/ 553403 h 2876550"/>
              <a:gd name="connsiteX291" fmla="*/ 901065 w 1990725"/>
              <a:gd name="connsiteY291" fmla="*/ 554355 h 2876550"/>
              <a:gd name="connsiteX292" fmla="*/ 891540 w 1990725"/>
              <a:gd name="connsiteY292" fmla="*/ 586740 h 2876550"/>
              <a:gd name="connsiteX293" fmla="*/ 886778 w 1990725"/>
              <a:gd name="connsiteY293" fmla="*/ 553403 h 2876550"/>
              <a:gd name="connsiteX294" fmla="*/ 969645 w 1990725"/>
              <a:gd name="connsiteY294" fmla="*/ 648653 h 2876550"/>
              <a:gd name="connsiteX295" fmla="*/ 890588 w 1990725"/>
              <a:gd name="connsiteY295" fmla="*/ 690563 h 2876550"/>
              <a:gd name="connsiteX296" fmla="*/ 969645 w 1990725"/>
              <a:gd name="connsiteY296" fmla="*/ 648653 h 2876550"/>
              <a:gd name="connsiteX297" fmla="*/ 973455 w 1990725"/>
              <a:gd name="connsiteY297" fmla="*/ 614363 h 2876550"/>
              <a:gd name="connsiteX298" fmla="*/ 1010603 w 1990725"/>
              <a:gd name="connsiteY298" fmla="*/ 590550 h 2876550"/>
              <a:gd name="connsiteX299" fmla="*/ 1002983 w 1990725"/>
              <a:gd name="connsiteY299" fmla="*/ 623888 h 2876550"/>
              <a:gd name="connsiteX300" fmla="*/ 978218 w 1990725"/>
              <a:gd name="connsiteY300" fmla="*/ 632460 h 2876550"/>
              <a:gd name="connsiteX301" fmla="*/ 973455 w 1990725"/>
              <a:gd name="connsiteY301" fmla="*/ 614363 h 2876550"/>
              <a:gd name="connsiteX302" fmla="*/ 981075 w 1990725"/>
              <a:gd name="connsiteY302" fmla="*/ 581025 h 2876550"/>
              <a:gd name="connsiteX303" fmla="*/ 977265 w 1990725"/>
              <a:gd name="connsiteY303" fmla="*/ 534353 h 2876550"/>
              <a:gd name="connsiteX304" fmla="*/ 1013460 w 1990725"/>
              <a:gd name="connsiteY304" fmla="*/ 502920 h 2876550"/>
              <a:gd name="connsiteX305" fmla="*/ 1022985 w 1990725"/>
              <a:gd name="connsiteY305" fmla="*/ 537210 h 2876550"/>
              <a:gd name="connsiteX306" fmla="*/ 1032510 w 1990725"/>
              <a:gd name="connsiteY306" fmla="*/ 563880 h 2876550"/>
              <a:gd name="connsiteX307" fmla="*/ 981075 w 1990725"/>
              <a:gd name="connsiteY307" fmla="*/ 581025 h 2876550"/>
              <a:gd name="connsiteX308" fmla="*/ 1116330 w 1990725"/>
              <a:gd name="connsiteY308" fmla="*/ 369570 h 2876550"/>
              <a:gd name="connsiteX309" fmla="*/ 1105853 w 1990725"/>
              <a:gd name="connsiteY309" fmla="*/ 368618 h 2876550"/>
              <a:gd name="connsiteX310" fmla="*/ 1071563 w 1990725"/>
              <a:gd name="connsiteY310" fmla="*/ 353378 h 2876550"/>
              <a:gd name="connsiteX311" fmla="*/ 1090613 w 1990725"/>
              <a:gd name="connsiteY311" fmla="*/ 327660 h 2876550"/>
              <a:gd name="connsiteX312" fmla="*/ 1214438 w 1990725"/>
              <a:gd name="connsiteY312" fmla="*/ 216218 h 2876550"/>
              <a:gd name="connsiteX313" fmla="*/ 1320165 w 1990725"/>
              <a:gd name="connsiteY313" fmla="*/ 291465 h 2876550"/>
              <a:gd name="connsiteX314" fmla="*/ 1116330 w 1990725"/>
              <a:gd name="connsiteY314" fmla="*/ 369570 h 2876550"/>
              <a:gd name="connsiteX315" fmla="*/ 1027748 w 1990725"/>
              <a:gd name="connsiteY315" fmla="*/ 359093 h 2876550"/>
              <a:gd name="connsiteX316" fmla="*/ 881063 w 1990725"/>
              <a:gd name="connsiteY316" fmla="*/ 378143 h 2876550"/>
              <a:gd name="connsiteX317" fmla="*/ 840105 w 1990725"/>
              <a:gd name="connsiteY317" fmla="*/ 332423 h 2876550"/>
              <a:gd name="connsiteX318" fmla="*/ 836295 w 1990725"/>
              <a:gd name="connsiteY318" fmla="*/ 251460 h 2876550"/>
              <a:gd name="connsiteX319" fmla="*/ 1169670 w 1990725"/>
              <a:gd name="connsiteY319" fmla="*/ 233363 h 2876550"/>
              <a:gd name="connsiteX320" fmla="*/ 1027748 w 1990725"/>
              <a:gd name="connsiteY320" fmla="*/ 359093 h 2876550"/>
              <a:gd name="connsiteX321" fmla="*/ 802958 w 1990725"/>
              <a:gd name="connsiteY321" fmla="*/ 498158 h 2876550"/>
              <a:gd name="connsiteX322" fmla="*/ 696278 w 1990725"/>
              <a:gd name="connsiteY322" fmla="*/ 461010 h 2876550"/>
              <a:gd name="connsiteX323" fmla="*/ 829628 w 1990725"/>
              <a:gd name="connsiteY323" fmla="*/ 379095 h 2876550"/>
              <a:gd name="connsiteX324" fmla="*/ 802958 w 1990725"/>
              <a:gd name="connsiteY324" fmla="*/ 498158 h 2876550"/>
              <a:gd name="connsiteX325" fmla="*/ 650558 w 1990725"/>
              <a:gd name="connsiteY325" fmla="*/ 911543 h 2876550"/>
              <a:gd name="connsiteX326" fmla="*/ 691515 w 1990725"/>
              <a:gd name="connsiteY326" fmla="*/ 897255 h 2876550"/>
              <a:gd name="connsiteX327" fmla="*/ 715328 w 1990725"/>
              <a:gd name="connsiteY327" fmla="*/ 934403 h 2876550"/>
              <a:gd name="connsiteX328" fmla="*/ 657225 w 1990725"/>
              <a:gd name="connsiteY328" fmla="*/ 1110615 h 2876550"/>
              <a:gd name="connsiteX329" fmla="*/ 526733 w 1990725"/>
              <a:gd name="connsiteY329" fmla="*/ 1058228 h 2876550"/>
              <a:gd name="connsiteX330" fmla="*/ 650558 w 1990725"/>
              <a:gd name="connsiteY330" fmla="*/ 911543 h 2876550"/>
              <a:gd name="connsiteX331" fmla="*/ 741045 w 1990725"/>
              <a:gd name="connsiteY331" fmla="*/ 915353 h 2876550"/>
              <a:gd name="connsiteX332" fmla="*/ 851535 w 1990725"/>
              <a:gd name="connsiteY332" fmla="*/ 850583 h 2876550"/>
              <a:gd name="connsiteX333" fmla="*/ 878205 w 1990725"/>
              <a:gd name="connsiteY333" fmla="*/ 873443 h 2876550"/>
              <a:gd name="connsiteX334" fmla="*/ 886778 w 1990725"/>
              <a:gd name="connsiteY334" fmla="*/ 938213 h 2876550"/>
              <a:gd name="connsiteX335" fmla="*/ 877253 w 1990725"/>
              <a:gd name="connsiteY335" fmla="*/ 955358 h 2876550"/>
              <a:gd name="connsiteX336" fmla="*/ 688658 w 1990725"/>
              <a:gd name="connsiteY336" fmla="*/ 1057275 h 2876550"/>
              <a:gd name="connsiteX337" fmla="*/ 741045 w 1990725"/>
              <a:gd name="connsiteY337" fmla="*/ 915353 h 2876550"/>
              <a:gd name="connsiteX338" fmla="*/ 956310 w 1990725"/>
              <a:gd name="connsiteY338" fmla="*/ 664845 h 2876550"/>
              <a:gd name="connsiteX339" fmla="*/ 1049655 w 1990725"/>
              <a:gd name="connsiteY339" fmla="*/ 655320 h 2876550"/>
              <a:gd name="connsiteX340" fmla="*/ 890588 w 1990725"/>
              <a:gd name="connsiteY340" fmla="*/ 800100 h 2876550"/>
              <a:gd name="connsiteX341" fmla="*/ 956310 w 1990725"/>
              <a:gd name="connsiteY341" fmla="*/ 664845 h 2876550"/>
              <a:gd name="connsiteX342" fmla="*/ 1183005 w 1990725"/>
              <a:gd name="connsiteY342" fmla="*/ 656273 h 2876550"/>
              <a:gd name="connsiteX343" fmla="*/ 902018 w 1990725"/>
              <a:gd name="connsiteY343" fmla="*/ 940118 h 2876550"/>
              <a:gd name="connsiteX344" fmla="*/ 1183005 w 1990725"/>
              <a:gd name="connsiteY344" fmla="*/ 656273 h 2876550"/>
              <a:gd name="connsiteX345" fmla="*/ 1161098 w 1990725"/>
              <a:gd name="connsiteY345" fmla="*/ 641985 h 2876550"/>
              <a:gd name="connsiteX346" fmla="*/ 1131570 w 1990725"/>
              <a:gd name="connsiteY346" fmla="*/ 607695 h 2876550"/>
              <a:gd name="connsiteX347" fmla="*/ 1190625 w 1990725"/>
              <a:gd name="connsiteY347" fmla="*/ 526733 h 2876550"/>
              <a:gd name="connsiteX348" fmla="*/ 1303020 w 1990725"/>
              <a:gd name="connsiteY348" fmla="*/ 486728 h 2876550"/>
              <a:gd name="connsiteX349" fmla="*/ 1247775 w 1990725"/>
              <a:gd name="connsiteY349" fmla="*/ 550545 h 2876550"/>
              <a:gd name="connsiteX350" fmla="*/ 1215390 w 1990725"/>
              <a:gd name="connsiteY350" fmla="*/ 624840 h 2876550"/>
              <a:gd name="connsiteX351" fmla="*/ 1195388 w 1990725"/>
              <a:gd name="connsiteY351" fmla="*/ 641985 h 2876550"/>
              <a:gd name="connsiteX352" fmla="*/ 1161098 w 1990725"/>
              <a:gd name="connsiteY352" fmla="*/ 641985 h 2876550"/>
              <a:gd name="connsiteX353" fmla="*/ 1223963 w 1990725"/>
              <a:gd name="connsiteY353" fmla="*/ 497205 h 2876550"/>
              <a:gd name="connsiteX354" fmla="*/ 1170623 w 1990725"/>
              <a:gd name="connsiteY354" fmla="*/ 438150 h 2876550"/>
              <a:gd name="connsiteX355" fmla="*/ 1207770 w 1990725"/>
              <a:gd name="connsiteY355" fmla="*/ 371475 h 2876550"/>
              <a:gd name="connsiteX356" fmla="*/ 1312545 w 1990725"/>
              <a:gd name="connsiteY356" fmla="*/ 310515 h 2876550"/>
              <a:gd name="connsiteX357" fmla="*/ 1354455 w 1990725"/>
              <a:gd name="connsiteY357" fmla="*/ 450533 h 2876550"/>
              <a:gd name="connsiteX358" fmla="*/ 1223963 w 1990725"/>
              <a:gd name="connsiteY358" fmla="*/ 497205 h 2876550"/>
              <a:gd name="connsiteX359" fmla="*/ 829628 w 1990725"/>
              <a:gd name="connsiteY359" fmla="*/ 138113 h 2876550"/>
              <a:gd name="connsiteX360" fmla="*/ 845820 w 1990725"/>
              <a:gd name="connsiteY360" fmla="*/ 127635 h 2876550"/>
              <a:gd name="connsiteX361" fmla="*/ 1143000 w 1990725"/>
              <a:gd name="connsiteY361" fmla="*/ 144780 h 2876550"/>
              <a:gd name="connsiteX362" fmla="*/ 1338263 w 1990725"/>
              <a:gd name="connsiteY362" fmla="*/ 102870 h 2876550"/>
              <a:gd name="connsiteX363" fmla="*/ 927735 w 1990725"/>
              <a:gd name="connsiteY363" fmla="*/ 264795 h 2876550"/>
              <a:gd name="connsiteX364" fmla="*/ 829628 w 1990725"/>
              <a:gd name="connsiteY364" fmla="*/ 138113 h 2876550"/>
              <a:gd name="connsiteX365" fmla="*/ 827723 w 1990725"/>
              <a:gd name="connsiteY365" fmla="*/ 341948 h 2876550"/>
              <a:gd name="connsiteX366" fmla="*/ 823913 w 1990725"/>
              <a:gd name="connsiteY366" fmla="*/ 364808 h 2876550"/>
              <a:gd name="connsiteX367" fmla="*/ 697230 w 1990725"/>
              <a:gd name="connsiteY367" fmla="*/ 448628 h 2876550"/>
              <a:gd name="connsiteX368" fmla="*/ 667703 w 1990725"/>
              <a:gd name="connsiteY368" fmla="*/ 440055 h 2876550"/>
              <a:gd name="connsiteX369" fmla="*/ 600075 w 1990725"/>
              <a:gd name="connsiteY369" fmla="*/ 379095 h 2876550"/>
              <a:gd name="connsiteX370" fmla="*/ 818198 w 1990725"/>
              <a:gd name="connsiteY370" fmla="*/ 247650 h 2876550"/>
              <a:gd name="connsiteX371" fmla="*/ 827723 w 1990725"/>
              <a:gd name="connsiteY371" fmla="*/ 341948 h 2876550"/>
              <a:gd name="connsiteX372" fmla="*/ 811530 w 1990725"/>
              <a:gd name="connsiteY372" fmla="*/ 136208 h 2876550"/>
              <a:gd name="connsiteX373" fmla="*/ 668655 w 1990725"/>
              <a:gd name="connsiteY373" fmla="*/ 365760 h 2876550"/>
              <a:gd name="connsiteX374" fmla="*/ 552450 w 1990725"/>
              <a:gd name="connsiteY374" fmla="*/ 333375 h 2876550"/>
              <a:gd name="connsiteX375" fmla="*/ 490538 w 1990725"/>
              <a:gd name="connsiteY375" fmla="*/ 265748 h 2876550"/>
              <a:gd name="connsiteX376" fmla="*/ 811530 w 1990725"/>
              <a:gd name="connsiteY376" fmla="*/ 136208 h 2876550"/>
              <a:gd name="connsiteX377" fmla="*/ 471488 w 1990725"/>
              <a:gd name="connsiteY377" fmla="*/ 279083 h 2876550"/>
              <a:gd name="connsiteX378" fmla="*/ 480060 w 1990725"/>
              <a:gd name="connsiteY378" fmla="*/ 270510 h 2876550"/>
              <a:gd name="connsiteX379" fmla="*/ 547688 w 1990725"/>
              <a:gd name="connsiteY379" fmla="*/ 346710 h 2876550"/>
              <a:gd name="connsiteX380" fmla="*/ 559118 w 1990725"/>
              <a:gd name="connsiteY380" fmla="*/ 381000 h 2876550"/>
              <a:gd name="connsiteX381" fmla="*/ 455295 w 1990725"/>
              <a:gd name="connsiteY381" fmla="*/ 660083 h 2876550"/>
              <a:gd name="connsiteX382" fmla="*/ 369570 w 1990725"/>
              <a:gd name="connsiteY382" fmla="*/ 698183 h 2876550"/>
              <a:gd name="connsiteX383" fmla="*/ 290513 w 1990725"/>
              <a:gd name="connsiteY383" fmla="*/ 701993 h 2876550"/>
              <a:gd name="connsiteX384" fmla="*/ 471488 w 1990725"/>
              <a:gd name="connsiteY384" fmla="*/ 279083 h 2876550"/>
              <a:gd name="connsiteX385" fmla="*/ 314325 w 1990725"/>
              <a:gd name="connsiteY385" fmla="*/ 1317308 h 2876550"/>
              <a:gd name="connsiteX386" fmla="*/ 267653 w 1990725"/>
              <a:gd name="connsiteY386" fmla="*/ 1383983 h 2876550"/>
              <a:gd name="connsiteX387" fmla="*/ 227648 w 1990725"/>
              <a:gd name="connsiteY387" fmla="*/ 842010 h 2876550"/>
              <a:gd name="connsiteX388" fmla="*/ 179070 w 1990725"/>
              <a:gd name="connsiteY388" fmla="*/ 716280 h 2876550"/>
              <a:gd name="connsiteX389" fmla="*/ 262890 w 1990725"/>
              <a:gd name="connsiteY389" fmla="*/ 716280 h 2876550"/>
              <a:gd name="connsiteX390" fmla="*/ 289560 w 1990725"/>
              <a:gd name="connsiteY390" fmla="*/ 739140 h 2876550"/>
              <a:gd name="connsiteX391" fmla="*/ 335280 w 1990725"/>
              <a:gd name="connsiteY391" fmla="*/ 870585 h 2876550"/>
              <a:gd name="connsiteX392" fmla="*/ 370523 w 1990725"/>
              <a:gd name="connsiteY392" fmla="*/ 1115378 h 2876550"/>
              <a:gd name="connsiteX393" fmla="*/ 314325 w 1990725"/>
              <a:gd name="connsiteY393" fmla="*/ 1317308 h 2876550"/>
              <a:gd name="connsiteX394" fmla="*/ 292418 w 1990725"/>
              <a:gd name="connsiteY394" fmla="*/ 712470 h 2876550"/>
              <a:gd name="connsiteX395" fmla="*/ 391478 w 1990725"/>
              <a:gd name="connsiteY395" fmla="*/ 712470 h 2876550"/>
              <a:gd name="connsiteX396" fmla="*/ 415290 w 1990725"/>
              <a:gd name="connsiteY396" fmla="*/ 727710 h 2876550"/>
              <a:gd name="connsiteX397" fmla="*/ 506730 w 1990725"/>
              <a:gd name="connsiteY397" fmla="*/ 921068 h 2876550"/>
              <a:gd name="connsiteX398" fmla="*/ 510540 w 1990725"/>
              <a:gd name="connsiteY398" fmla="*/ 962978 h 2876550"/>
              <a:gd name="connsiteX399" fmla="*/ 461010 w 1990725"/>
              <a:gd name="connsiteY399" fmla="*/ 1122998 h 2876550"/>
              <a:gd name="connsiteX400" fmla="*/ 384810 w 1990725"/>
              <a:gd name="connsiteY400" fmla="*/ 1218248 h 2876550"/>
              <a:gd name="connsiteX401" fmla="*/ 292418 w 1990725"/>
              <a:gd name="connsiteY401" fmla="*/ 712470 h 2876550"/>
              <a:gd name="connsiteX402" fmla="*/ 626745 w 1990725"/>
              <a:gd name="connsiteY402" fmla="*/ 1275398 h 2876550"/>
              <a:gd name="connsiteX403" fmla="*/ 381000 w 1990725"/>
              <a:gd name="connsiteY403" fmla="*/ 1243965 h 2876550"/>
              <a:gd name="connsiteX404" fmla="*/ 509588 w 1990725"/>
              <a:gd name="connsiteY404" fmla="*/ 1082040 h 2876550"/>
              <a:gd name="connsiteX405" fmla="*/ 581025 w 1990725"/>
              <a:gd name="connsiteY405" fmla="*/ 1070610 h 2876550"/>
              <a:gd name="connsiteX406" fmla="*/ 643890 w 1990725"/>
              <a:gd name="connsiteY406" fmla="*/ 1117283 h 2876550"/>
              <a:gd name="connsiteX407" fmla="*/ 648653 w 1990725"/>
              <a:gd name="connsiteY407" fmla="*/ 1139190 h 2876550"/>
              <a:gd name="connsiteX408" fmla="*/ 626745 w 1990725"/>
              <a:gd name="connsiteY408" fmla="*/ 1275398 h 2876550"/>
              <a:gd name="connsiteX409" fmla="*/ 912495 w 1990725"/>
              <a:gd name="connsiteY409" fmla="*/ 1034415 h 2876550"/>
              <a:gd name="connsiteX410" fmla="*/ 872490 w 1990725"/>
              <a:gd name="connsiteY410" fmla="*/ 1053465 h 2876550"/>
              <a:gd name="connsiteX411" fmla="*/ 649605 w 1990725"/>
              <a:gd name="connsiteY411" fmla="*/ 1229678 h 2876550"/>
              <a:gd name="connsiteX412" fmla="*/ 866775 w 1990725"/>
              <a:gd name="connsiteY412" fmla="*/ 969645 h 2876550"/>
              <a:gd name="connsiteX413" fmla="*/ 900113 w 1990725"/>
              <a:gd name="connsiteY413" fmla="*/ 990600 h 2876550"/>
              <a:gd name="connsiteX414" fmla="*/ 912495 w 1990725"/>
              <a:gd name="connsiteY414" fmla="*/ 1034415 h 2876550"/>
              <a:gd name="connsiteX415" fmla="*/ 922973 w 1990725"/>
              <a:gd name="connsiteY415" fmla="*/ 1006793 h 2876550"/>
              <a:gd name="connsiteX416" fmla="*/ 909638 w 1990725"/>
              <a:gd name="connsiteY416" fmla="*/ 954405 h 2876550"/>
              <a:gd name="connsiteX417" fmla="*/ 1179195 w 1990725"/>
              <a:gd name="connsiteY417" fmla="*/ 670560 h 2876550"/>
              <a:gd name="connsiteX418" fmla="*/ 1273493 w 1990725"/>
              <a:gd name="connsiteY418" fmla="*/ 651510 h 2876550"/>
              <a:gd name="connsiteX419" fmla="*/ 922973 w 1990725"/>
              <a:gd name="connsiteY419" fmla="*/ 1006793 h 2876550"/>
              <a:gd name="connsiteX420" fmla="*/ 1369695 w 1990725"/>
              <a:gd name="connsiteY420" fmla="*/ 570548 h 2876550"/>
              <a:gd name="connsiteX421" fmla="*/ 1324928 w 1990725"/>
              <a:gd name="connsiteY421" fmla="*/ 618173 h 2876550"/>
              <a:gd name="connsiteX422" fmla="*/ 1275398 w 1990725"/>
              <a:gd name="connsiteY422" fmla="*/ 635318 h 2876550"/>
              <a:gd name="connsiteX423" fmla="*/ 1228725 w 1990725"/>
              <a:gd name="connsiteY423" fmla="*/ 634365 h 2876550"/>
              <a:gd name="connsiteX424" fmla="*/ 1240155 w 1990725"/>
              <a:gd name="connsiteY424" fmla="*/ 585788 h 2876550"/>
              <a:gd name="connsiteX425" fmla="*/ 1393508 w 1990725"/>
              <a:gd name="connsiteY425" fmla="*/ 453390 h 2876550"/>
              <a:gd name="connsiteX426" fmla="*/ 1571625 w 1990725"/>
              <a:gd name="connsiteY426" fmla="*/ 406718 h 2876550"/>
              <a:gd name="connsiteX427" fmla="*/ 1369695 w 1990725"/>
              <a:gd name="connsiteY427" fmla="*/ 570548 h 2876550"/>
              <a:gd name="connsiteX428" fmla="*/ 1598295 w 1990725"/>
              <a:gd name="connsiteY428" fmla="*/ 383858 h 2876550"/>
              <a:gd name="connsiteX429" fmla="*/ 1501140 w 1990725"/>
              <a:gd name="connsiteY429" fmla="*/ 406718 h 2876550"/>
              <a:gd name="connsiteX430" fmla="*/ 1472565 w 1990725"/>
              <a:gd name="connsiteY430" fmla="*/ 398145 h 2876550"/>
              <a:gd name="connsiteX431" fmla="*/ 1444943 w 1990725"/>
              <a:gd name="connsiteY431" fmla="*/ 245745 h 2876550"/>
              <a:gd name="connsiteX432" fmla="*/ 1457325 w 1990725"/>
              <a:gd name="connsiteY432" fmla="*/ 232410 h 2876550"/>
              <a:gd name="connsiteX433" fmla="*/ 1541145 w 1990725"/>
              <a:gd name="connsiteY433" fmla="*/ 188595 h 2876550"/>
              <a:gd name="connsiteX434" fmla="*/ 1628775 w 1990725"/>
              <a:gd name="connsiteY434" fmla="*/ 145733 h 2876550"/>
              <a:gd name="connsiteX435" fmla="*/ 1588770 w 1990725"/>
              <a:gd name="connsiteY435" fmla="*/ 314325 h 2876550"/>
              <a:gd name="connsiteX436" fmla="*/ 1605915 w 1990725"/>
              <a:gd name="connsiteY436" fmla="*/ 366713 h 2876550"/>
              <a:gd name="connsiteX437" fmla="*/ 1598295 w 1990725"/>
              <a:gd name="connsiteY437" fmla="*/ 383858 h 287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</a:cxnLst>
            <a:rect l="l" t="t" r="r" b="b"/>
            <a:pathLst>
              <a:path w="1990725" h="2876550">
                <a:moveTo>
                  <a:pt x="1966913" y="337185"/>
                </a:moveTo>
                <a:cubicBezTo>
                  <a:pt x="1859280" y="335280"/>
                  <a:pt x="1752600" y="345758"/>
                  <a:pt x="1647825" y="373380"/>
                </a:cubicBezTo>
                <a:cubicBezTo>
                  <a:pt x="1629728" y="378143"/>
                  <a:pt x="1620203" y="373380"/>
                  <a:pt x="1613535" y="356235"/>
                </a:cubicBezTo>
                <a:cubicBezTo>
                  <a:pt x="1584008" y="282893"/>
                  <a:pt x="1598295" y="215265"/>
                  <a:pt x="1641158" y="151448"/>
                </a:cubicBezTo>
                <a:cubicBezTo>
                  <a:pt x="1649730" y="139065"/>
                  <a:pt x="1661160" y="130493"/>
                  <a:pt x="1675448" y="123825"/>
                </a:cubicBezTo>
                <a:cubicBezTo>
                  <a:pt x="1771650" y="81915"/>
                  <a:pt x="1868805" y="43815"/>
                  <a:pt x="1968818" y="11430"/>
                </a:cubicBezTo>
                <a:cubicBezTo>
                  <a:pt x="1977390" y="8573"/>
                  <a:pt x="1985963" y="7620"/>
                  <a:pt x="1991678" y="0"/>
                </a:cubicBezTo>
                <a:cubicBezTo>
                  <a:pt x="1979295" y="0"/>
                  <a:pt x="1966913" y="0"/>
                  <a:pt x="1954530" y="0"/>
                </a:cubicBezTo>
                <a:cubicBezTo>
                  <a:pt x="1853565" y="37148"/>
                  <a:pt x="1751648" y="74295"/>
                  <a:pt x="1653540" y="119063"/>
                </a:cubicBezTo>
                <a:cubicBezTo>
                  <a:pt x="1644968" y="122873"/>
                  <a:pt x="1636395" y="121920"/>
                  <a:pt x="1627823" y="120015"/>
                </a:cubicBezTo>
                <a:cubicBezTo>
                  <a:pt x="1556385" y="107633"/>
                  <a:pt x="1483995" y="95250"/>
                  <a:pt x="1412558" y="82868"/>
                </a:cubicBezTo>
                <a:cubicBezTo>
                  <a:pt x="1410653" y="71438"/>
                  <a:pt x="1421130" y="71438"/>
                  <a:pt x="1426845" y="67628"/>
                </a:cubicBezTo>
                <a:cubicBezTo>
                  <a:pt x="1463040" y="41910"/>
                  <a:pt x="1505903" y="26670"/>
                  <a:pt x="1542098" y="0"/>
                </a:cubicBezTo>
                <a:cubicBezTo>
                  <a:pt x="1533525" y="0"/>
                  <a:pt x="1524953" y="0"/>
                  <a:pt x="1515428" y="0"/>
                </a:cubicBezTo>
                <a:cubicBezTo>
                  <a:pt x="1409700" y="80010"/>
                  <a:pt x="1285875" y="111443"/>
                  <a:pt x="1157288" y="132398"/>
                </a:cubicBezTo>
                <a:cubicBezTo>
                  <a:pt x="1064895" y="147638"/>
                  <a:pt x="973455" y="144780"/>
                  <a:pt x="882015" y="127635"/>
                </a:cubicBezTo>
                <a:cubicBezTo>
                  <a:pt x="875348" y="126683"/>
                  <a:pt x="868680" y="123825"/>
                  <a:pt x="862013" y="121920"/>
                </a:cubicBezTo>
                <a:cubicBezTo>
                  <a:pt x="839153" y="116205"/>
                  <a:pt x="828675" y="104775"/>
                  <a:pt x="833438" y="79058"/>
                </a:cubicBezTo>
                <a:cubicBezTo>
                  <a:pt x="837248" y="52388"/>
                  <a:pt x="838200" y="26670"/>
                  <a:pt x="840105" y="0"/>
                </a:cubicBezTo>
                <a:cubicBezTo>
                  <a:pt x="834390" y="0"/>
                  <a:pt x="829628" y="0"/>
                  <a:pt x="823913" y="0"/>
                </a:cubicBezTo>
                <a:cubicBezTo>
                  <a:pt x="822008" y="34290"/>
                  <a:pt x="820103" y="68580"/>
                  <a:pt x="818198" y="102870"/>
                </a:cubicBezTo>
                <a:cubicBezTo>
                  <a:pt x="817245" y="116205"/>
                  <a:pt x="806768" y="123825"/>
                  <a:pt x="800100" y="134303"/>
                </a:cubicBezTo>
                <a:cubicBezTo>
                  <a:pt x="744855" y="217170"/>
                  <a:pt x="666750" y="255270"/>
                  <a:pt x="567690" y="255270"/>
                </a:cubicBezTo>
                <a:cubicBezTo>
                  <a:pt x="470535" y="255270"/>
                  <a:pt x="470535" y="256223"/>
                  <a:pt x="401955" y="186690"/>
                </a:cubicBezTo>
                <a:cubicBezTo>
                  <a:pt x="342900" y="125730"/>
                  <a:pt x="290513" y="57150"/>
                  <a:pt x="226695" y="0"/>
                </a:cubicBezTo>
                <a:cubicBezTo>
                  <a:pt x="220980" y="0"/>
                  <a:pt x="216218" y="0"/>
                  <a:pt x="210503" y="0"/>
                </a:cubicBezTo>
                <a:cubicBezTo>
                  <a:pt x="286703" y="77153"/>
                  <a:pt x="354330" y="162878"/>
                  <a:pt x="434340" y="237173"/>
                </a:cubicBezTo>
                <a:cubicBezTo>
                  <a:pt x="450533" y="252413"/>
                  <a:pt x="457200" y="267653"/>
                  <a:pt x="455295" y="290513"/>
                </a:cubicBezTo>
                <a:cubicBezTo>
                  <a:pt x="447675" y="405765"/>
                  <a:pt x="404813" y="510540"/>
                  <a:pt x="344805" y="607695"/>
                </a:cubicBezTo>
                <a:cubicBezTo>
                  <a:pt x="282893" y="707708"/>
                  <a:pt x="280988" y="706755"/>
                  <a:pt x="164783" y="701040"/>
                </a:cubicBezTo>
                <a:cubicBezTo>
                  <a:pt x="109538" y="698183"/>
                  <a:pt x="54293" y="696278"/>
                  <a:pt x="0" y="681990"/>
                </a:cubicBezTo>
                <a:cubicBezTo>
                  <a:pt x="0" y="687705"/>
                  <a:pt x="0" y="692468"/>
                  <a:pt x="0" y="698183"/>
                </a:cubicBezTo>
                <a:cubicBezTo>
                  <a:pt x="49530" y="706755"/>
                  <a:pt x="99060" y="711518"/>
                  <a:pt x="149543" y="713423"/>
                </a:cubicBezTo>
                <a:cubicBezTo>
                  <a:pt x="163830" y="714375"/>
                  <a:pt x="168593" y="723900"/>
                  <a:pt x="175260" y="733425"/>
                </a:cubicBezTo>
                <a:cubicBezTo>
                  <a:pt x="204788" y="781050"/>
                  <a:pt x="218123" y="833438"/>
                  <a:pt x="224790" y="887730"/>
                </a:cubicBezTo>
                <a:cubicBezTo>
                  <a:pt x="238125" y="1004888"/>
                  <a:pt x="262890" y="1120140"/>
                  <a:pt x="266700" y="1238250"/>
                </a:cubicBezTo>
                <a:cubicBezTo>
                  <a:pt x="267653" y="1267778"/>
                  <a:pt x="266700" y="1298258"/>
                  <a:pt x="263843" y="1327785"/>
                </a:cubicBezTo>
                <a:cubicBezTo>
                  <a:pt x="259080" y="1380173"/>
                  <a:pt x="241935" y="1426845"/>
                  <a:pt x="213360" y="1472565"/>
                </a:cubicBezTo>
                <a:cubicBezTo>
                  <a:pt x="164783" y="1547813"/>
                  <a:pt x="122873" y="1626870"/>
                  <a:pt x="77153" y="1704023"/>
                </a:cubicBezTo>
                <a:cubicBezTo>
                  <a:pt x="56198" y="1739265"/>
                  <a:pt x="36195" y="1776413"/>
                  <a:pt x="1905" y="1801178"/>
                </a:cubicBezTo>
                <a:cubicBezTo>
                  <a:pt x="1905" y="1806893"/>
                  <a:pt x="1905" y="1811655"/>
                  <a:pt x="1905" y="1817370"/>
                </a:cubicBezTo>
                <a:cubicBezTo>
                  <a:pt x="12383" y="1818323"/>
                  <a:pt x="16193" y="1808798"/>
                  <a:pt x="21908" y="1803083"/>
                </a:cubicBezTo>
                <a:cubicBezTo>
                  <a:pt x="56198" y="1770698"/>
                  <a:pt x="79058" y="1729740"/>
                  <a:pt x="101918" y="1688783"/>
                </a:cubicBezTo>
                <a:cubicBezTo>
                  <a:pt x="178118" y="1552575"/>
                  <a:pt x="258128" y="1417320"/>
                  <a:pt x="349568" y="1290638"/>
                </a:cubicBezTo>
                <a:cubicBezTo>
                  <a:pt x="358140" y="1279208"/>
                  <a:pt x="365760" y="1267778"/>
                  <a:pt x="379095" y="1261110"/>
                </a:cubicBezTo>
                <a:cubicBezTo>
                  <a:pt x="455295" y="1225868"/>
                  <a:pt x="529590" y="1224915"/>
                  <a:pt x="602933" y="1271588"/>
                </a:cubicBezTo>
                <a:cubicBezTo>
                  <a:pt x="620078" y="1282065"/>
                  <a:pt x="627698" y="1296353"/>
                  <a:pt x="626745" y="1318260"/>
                </a:cubicBezTo>
                <a:cubicBezTo>
                  <a:pt x="624840" y="1373505"/>
                  <a:pt x="624840" y="1428750"/>
                  <a:pt x="623888" y="1483995"/>
                </a:cubicBezTo>
                <a:cubicBezTo>
                  <a:pt x="622935" y="1535430"/>
                  <a:pt x="621983" y="1587818"/>
                  <a:pt x="621030" y="1639253"/>
                </a:cubicBezTo>
                <a:cubicBezTo>
                  <a:pt x="616268" y="1643063"/>
                  <a:pt x="617220" y="1648778"/>
                  <a:pt x="617220" y="1653540"/>
                </a:cubicBezTo>
                <a:cubicBezTo>
                  <a:pt x="617220" y="1755458"/>
                  <a:pt x="617220" y="1857375"/>
                  <a:pt x="617220" y="1959293"/>
                </a:cubicBezTo>
                <a:cubicBezTo>
                  <a:pt x="617220" y="1964055"/>
                  <a:pt x="616268" y="1969770"/>
                  <a:pt x="621030" y="1974533"/>
                </a:cubicBezTo>
                <a:cubicBezTo>
                  <a:pt x="621983" y="1977390"/>
                  <a:pt x="622935" y="1979295"/>
                  <a:pt x="622935" y="1982153"/>
                </a:cubicBezTo>
                <a:cubicBezTo>
                  <a:pt x="626745" y="2114550"/>
                  <a:pt x="618173" y="2245995"/>
                  <a:pt x="630555" y="2378393"/>
                </a:cubicBezTo>
                <a:cubicBezTo>
                  <a:pt x="631508" y="2386013"/>
                  <a:pt x="629603" y="2390775"/>
                  <a:pt x="621983" y="2395538"/>
                </a:cubicBezTo>
                <a:cubicBezTo>
                  <a:pt x="570548" y="2427923"/>
                  <a:pt x="540068" y="2472690"/>
                  <a:pt x="544830" y="2539365"/>
                </a:cubicBezTo>
                <a:cubicBezTo>
                  <a:pt x="522923" y="2521268"/>
                  <a:pt x="510540" y="2504123"/>
                  <a:pt x="512445" y="2478405"/>
                </a:cubicBezTo>
                <a:cubicBezTo>
                  <a:pt x="514350" y="2453640"/>
                  <a:pt x="515303" y="2428875"/>
                  <a:pt x="516255" y="2405063"/>
                </a:cubicBezTo>
                <a:cubicBezTo>
                  <a:pt x="520065" y="2345055"/>
                  <a:pt x="531495" y="2286953"/>
                  <a:pt x="547688" y="2228850"/>
                </a:cubicBezTo>
                <a:cubicBezTo>
                  <a:pt x="549593" y="2223135"/>
                  <a:pt x="553403" y="2215515"/>
                  <a:pt x="544830" y="2213610"/>
                </a:cubicBezTo>
                <a:cubicBezTo>
                  <a:pt x="538163" y="2211705"/>
                  <a:pt x="537210" y="2219325"/>
                  <a:pt x="535305" y="2224088"/>
                </a:cubicBezTo>
                <a:cubicBezTo>
                  <a:pt x="521970" y="2277428"/>
                  <a:pt x="499110" y="2328863"/>
                  <a:pt x="494348" y="2385060"/>
                </a:cubicBezTo>
                <a:cubicBezTo>
                  <a:pt x="489585" y="2442210"/>
                  <a:pt x="474345" y="2501265"/>
                  <a:pt x="521018" y="2555558"/>
                </a:cubicBezTo>
                <a:cubicBezTo>
                  <a:pt x="468630" y="2527935"/>
                  <a:pt x="416243" y="2523173"/>
                  <a:pt x="362903" y="2520315"/>
                </a:cubicBezTo>
                <a:cubicBezTo>
                  <a:pt x="356235" y="2520315"/>
                  <a:pt x="345758" y="2517458"/>
                  <a:pt x="345758" y="2526030"/>
                </a:cubicBezTo>
                <a:cubicBezTo>
                  <a:pt x="345758" y="2537460"/>
                  <a:pt x="356235" y="2533650"/>
                  <a:pt x="363855" y="2533650"/>
                </a:cubicBezTo>
                <a:cubicBezTo>
                  <a:pt x="435293" y="2533650"/>
                  <a:pt x="494348" y="2566988"/>
                  <a:pt x="556260" y="2608898"/>
                </a:cubicBezTo>
                <a:cubicBezTo>
                  <a:pt x="529590" y="2611755"/>
                  <a:pt x="504825" y="2607945"/>
                  <a:pt x="489585" y="2626043"/>
                </a:cubicBezTo>
                <a:cubicBezTo>
                  <a:pt x="441960" y="2685098"/>
                  <a:pt x="395288" y="2745105"/>
                  <a:pt x="381000" y="2822258"/>
                </a:cubicBezTo>
                <a:cubicBezTo>
                  <a:pt x="380048" y="2827973"/>
                  <a:pt x="370523" y="2839403"/>
                  <a:pt x="383858" y="2841308"/>
                </a:cubicBezTo>
                <a:cubicBezTo>
                  <a:pt x="391478" y="2842260"/>
                  <a:pt x="394335" y="2832735"/>
                  <a:pt x="396240" y="2824163"/>
                </a:cubicBezTo>
                <a:cubicBezTo>
                  <a:pt x="408623" y="2751773"/>
                  <a:pt x="456248" y="2700338"/>
                  <a:pt x="501015" y="2647950"/>
                </a:cubicBezTo>
                <a:cubicBezTo>
                  <a:pt x="513398" y="2633663"/>
                  <a:pt x="537210" y="2637473"/>
                  <a:pt x="553403" y="2643188"/>
                </a:cubicBezTo>
                <a:cubicBezTo>
                  <a:pt x="567690" y="2647950"/>
                  <a:pt x="558165" y="2666048"/>
                  <a:pt x="556260" y="2678430"/>
                </a:cubicBezTo>
                <a:cubicBezTo>
                  <a:pt x="550545" y="2720340"/>
                  <a:pt x="560070" y="2760345"/>
                  <a:pt x="570548" y="2801303"/>
                </a:cubicBezTo>
                <a:cubicBezTo>
                  <a:pt x="572453" y="2807970"/>
                  <a:pt x="573405" y="2820353"/>
                  <a:pt x="583883" y="2816543"/>
                </a:cubicBezTo>
                <a:cubicBezTo>
                  <a:pt x="590550" y="2813685"/>
                  <a:pt x="586740" y="2804160"/>
                  <a:pt x="584835" y="2797493"/>
                </a:cubicBezTo>
                <a:cubicBezTo>
                  <a:pt x="574358" y="2756535"/>
                  <a:pt x="572453" y="2715578"/>
                  <a:pt x="577215" y="2673668"/>
                </a:cubicBezTo>
                <a:cubicBezTo>
                  <a:pt x="579120" y="2661285"/>
                  <a:pt x="587693" y="2654618"/>
                  <a:pt x="596265" y="2659380"/>
                </a:cubicBezTo>
                <a:cubicBezTo>
                  <a:pt x="608648" y="2666048"/>
                  <a:pt x="611505" y="2695575"/>
                  <a:pt x="634365" y="2672715"/>
                </a:cubicBezTo>
                <a:cubicBezTo>
                  <a:pt x="634365" y="2672715"/>
                  <a:pt x="636270" y="2673668"/>
                  <a:pt x="636270" y="2674620"/>
                </a:cubicBezTo>
                <a:cubicBezTo>
                  <a:pt x="651510" y="2697480"/>
                  <a:pt x="655320" y="2679383"/>
                  <a:pt x="661035" y="2667953"/>
                </a:cubicBezTo>
                <a:cubicBezTo>
                  <a:pt x="663893" y="2661285"/>
                  <a:pt x="667703" y="2653665"/>
                  <a:pt x="676275" y="2655570"/>
                </a:cubicBezTo>
                <a:cubicBezTo>
                  <a:pt x="685800" y="2657475"/>
                  <a:pt x="680085" y="2667000"/>
                  <a:pt x="681038" y="2673668"/>
                </a:cubicBezTo>
                <a:cubicBezTo>
                  <a:pt x="683895" y="2686050"/>
                  <a:pt x="684848" y="2700338"/>
                  <a:pt x="685800" y="2712720"/>
                </a:cubicBezTo>
                <a:cubicBezTo>
                  <a:pt x="685800" y="2746058"/>
                  <a:pt x="694373" y="2782253"/>
                  <a:pt x="668655" y="2810828"/>
                </a:cubicBezTo>
                <a:cubicBezTo>
                  <a:pt x="664845" y="2814638"/>
                  <a:pt x="660083" y="2822258"/>
                  <a:pt x="667703" y="2827020"/>
                </a:cubicBezTo>
                <a:cubicBezTo>
                  <a:pt x="674370" y="2830830"/>
                  <a:pt x="680085" y="2824163"/>
                  <a:pt x="682943" y="2819400"/>
                </a:cubicBezTo>
                <a:cubicBezTo>
                  <a:pt x="698183" y="2794635"/>
                  <a:pt x="705803" y="2766060"/>
                  <a:pt x="705803" y="2737485"/>
                </a:cubicBezTo>
                <a:cubicBezTo>
                  <a:pt x="705803" y="2707005"/>
                  <a:pt x="705803" y="2676525"/>
                  <a:pt x="705803" y="2646045"/>
                </a:cubicBezTo>
                <a:cubicBezTo>
                  <a:pt x="723900" y="2656523"/>
                  <a:pt x="750570" y="2645093"/>
                  <a:pt x="766763" y="2671763"/>
                </a:cubicBezTo>
                <a:cubicBezTo>
                  <a:pt x="802005" y="2733675"/>
                  <a:pt x="841058" y="2793683"/>
                  <a:pt x="859155" y="2863215"/>
                </a:cubicBezTo>
                <a:cubicBezTo>
                  <a:pt x="861060" y="2868930"/>
                  <a:pt x="861060" y="2880360"/>
                  <a:pt x="871538" y="2876550"/>
                </a:cubicBezTo>
                <a:cubicBezTo>
                  <a:pt x="881063" y="2873693"/>
                  <a:pt x="875348" y="2865120"/>
                  <a:pt x="874395" y="2858453"/>
                </a:cubicBezTo>
                <a:cubicBezTo>
                  <a:pt x="859155" y="2791778"/>
                  <a:pt x="829628" y="2731770"/>
                  <a:pt x="792480" y="2674620"/>
                </a:cubicBezTo>
                <a:cubicBezTo>
                  <a:pt x="776288" y="2648903"/>
                  <a:pt x="759143" y="2624138"/>
                  <a:pt x="719138" y="2621280"/>
                </a:cubicBezTo>
                <a:cubicBezTo>
                  <a:pt x="741045" y="2609850"/>
                  <a:pt x="758190" y="2609850"/>
                  <a:pt x="774383" y="2609850"/>
                </a:cubicBezTo>
                <a:cubicBezTo>
                  <a:pt x="825818" y="2609850"/>
                  <a:pt x="875348" y="2619375"/>
                  <a:pt x="918210" y="2650808"/>
                </a:cubicBezTo>
                <a:cubicBezTo>
                  <a:pt x="923925" y="2654618"/>
                  <a:pt x="928688" y="2667000"/>
                  <a:pt x="936308" y="2657475"/>
                </a:cubicBezTo>
                <a:cubicBezTo>
                  <a:pt x="942023" y="2649855"/>
                  <a:pt x="933450" y="2643188"/>
                  <a:pt x="926783" y="2638425"/>
                </a:cubicBezTo>
                <a:cubicBezTo>
                  <a:pt x="900113" y="2615565"/>
                  <a:pt x="868680" y="2602230"/>
                  <a:pt x="835343" y="2592705"/>
                </a:cubicBezTo>
                <a:cubicBezTo>
                  <a:pt x="800100" y="2582228"/>
                  <a:pt x="763905" y="2581275"/>
                  <a:pt x="722948" y="2589848"/>
                </a:cubicBezTo>
                <a:cubicBezTo>
                  <a:pt x="745808" y="2563178"/>
                  <a:pt x="770573" y="2545080"/>
                  <a:pt x="773430" y="2516505"/>
                </a:cubicBezTo>
                <a:cubicBezTo>
                  <a:pt x="782955" y="2417445"/>
                  <a:pt x="769620" y="2320290"/>
                  <a:pt x="729615" y="2227898"/>
                </a:cubicBezTo>
                <a:cubicBezTo>
                  <a:pt x="726758" y="2220278"/>
                  <a:pt x="722948" y="2211705"/>
                  <a:pt x="710565" y="2212658"/>
                </a:cubicBezTo>
                <a:cubicBezTo>
                  <a:pt x="709613" y="2229803"/>
                  <a:pt x="722948" y="2240280"/>
                  <a:pt x="726758" y="2254568"/>
                </a:cubicBezTo>
                <a:cubicBezTo>
                  <a:pt x="748665" y="2335530"/>
                  <a:pt x="757238" y="2416493"/>
                  <a:pt x="749618" y="2500313"/>
                </a:cubicBezTo>
                <a:cubicBezTo>
                  <a:pt x="747713" y="2520315"/>
                  <a:pt x="743903" y="2526983"/>
                  <a:pt x="723900" y="2537460"/>
                </a:cubicBezTo>
                <a:cubicBezTo>
                  <a:pt x="726758" y="2486978"/>
                  <a:pt x="708660" y="2445068"/>
                  <a:pt x="668655" y="2415540"/>
                </a:cubicBezTo>
                <a:cubicBezTo>
                  <a:pt x="648653" y="2400300"/>
                  <a:pt x="642938" y="2382203"/>
                  <a:pt x="641985" y="2359343"/>
                </a:cubicBezTo>
                <a:cubicBezTo>
                  <a:pt x="636270" y="2284095"/>
                  <a:pt x="637223" y="2207895"/>
                  <a:pt x="637223" y="2132648"/>
                </a:cubicBezTo>
                <a:cubicBezTo>
                  <a:pt x="638175" y="1856423"/>
                  <a:pt x="632460" y="1580198"/>
                  <a:pt x="641985" y="1303973"/>
                </a:cubicBezTo>
                <a:cubicBezTo>
                  <a:pt x="642938" y="1280160"/>
                  <a:pt x="649605" y="1259205"/>
                  <a:pt x="663893" y="1240155"/>
                </a:cubicBezTo>
                <a:cubicBezTo>
                  <a:pt x="725805" y="1158240"/>
                  <a:pt x="810578" y="1104900"/>
                  <a:pt x="902018" y="1062038"/>
                </a:cubicBezTo>
                <a:cubicBezTo>
                  <a:pt x="923925" y="1052513"/>
                  <a:pt x="939165" y="1046798"/>
                  <a:pt x="941070" y="1020128"/>
                </a:cubicBezTo>
                <a:cubicBezTo>
                  <a:pt x="942975" y="1002030"/>
                  <a:pt x="955358" y="986790"/>
                  <a:pt x="966788" y="971550"/>
                </a:cubicBezTo>
                <a:cubicBezTo>
                  <a:pt x="995363" y="933450"/>
                  <a:pt x="1022985" y="894398"/>
                  <a:pt x="1052513" y="858203"/>
                </a:cubicBezTo>
                <a:cubicBezTo>
                  <a:pt x="1113473" y="783908"/>
                  <a:pt x="1181100" y="718185"/>
                  <a:pt x="1268730" y="676275"/>
                </a:cubicBezTo>
                <a:cubicBezTo>
                  <a:pt x="1301115" y="661035"/>
                  <a:pt x="1333500" y="646748"/>
                  <a:pt x="1351598" y="612458"/>
                </a:cubicBezTo>
                <a:cubicBezTo>
                  <a:pt x="1355408" y="604838"/>
                  <a:pt x="1363028" y="599123"/>
                  <a:pt x="1369695" y="593408"/>
                </a:cubicBezTo>
                <a:cubicBezTo>
                  <a:pt x="1424940" y="547688"/>
                  <a:pt x="1481138" y="501968"/>
                  <a:pt x="1537335" y="456248"/>
                </a:cubicBezTo>
                <a:cubicBezTo>
                  <a:pt x="1582103" y="420053"/>
                  <a:pt x="1632585" y="398145"/>
                  <a:pt x="1688783" y="384810"/>
                </a:cubicBezTo>
                <a:cubicBezTo>
                  <a:pt x="1778318" y="363855"/>
                  <a:pt x="1868805" y="355283"/>
                  <a:pt x="1961198" y="354330"/>
                </a:cubicBezTo>
                <a:cubicBezTo>
                  <a:pt x="1971675" y="354330"/>
                  <a:pt x="1985010" y="359093"/>
                  <a:pt x="1993583" y="346710"/>
                </a:cubicBezTo>
                <a:cubicBezTo>
                  <a:pt x="1983105" y="334328"/>
                  <a:pt x="1974533" y="337185"/>
                  <a:pt x="1966913" y="337185"/>
                </a:cubicBezTo>
                <a:close/>
                <a:moveTo>
                  <a:pt x="1400175" y="91440"/>
                </a:moveTo>
                <a:cubicBezTo>
                  <a:pt x="1472565" y="103823"/>
                  <a:pt x="1544955" y="117158"/>
                  <a:pt x="1618298" y="130493"/>
                </a:cubicBezTo>
                <a:cubicBezTo>
                  <a:pt x="1618298" y="130493"/>
                  <a:pt x="1619250" y="132398"/>
                  <a:pt x="1620203" y="134303"/>
                </a:cubicBezTo>
                <a:cubicBezTo>
                  <a:pt x="1568768" y="160020"/>
                  <a:pt x="1517333" y="185738"/>
                  <a:pt x="1465898" y="212408"/>
                </a:cubicBezTo>
                <a:cubicBezTo>
                  <a:pt x="1455420" y="218123"/>
                  <a:pt x="1446848" y="215265"/>
                  <a:pt x="1439228" y="208598"/>
                </a:cubicBezTo>
                <a:cubicBezTo>
                  <a:pt x="1409700" y="182880"/>
                  <a:pt x="1389698" y="151448"/>
                  <a:pt x="1381125" y="113348"/>
                </a:cubicBezTo>
                <a:cubicBezTo>
                  <a:pt x="1376363" y="96203"/>
                  <a:pt x="1383983" y="88583"/>
                  <a:pt x="1400175" y="91440"/>
                </a:cubicBezTo>
                <a:close/>
                <a:moveTo>
                  <a:pt x="1369695" y="117158"/>
                </a:moveTo>
                <a:cubicBezTo>
                  <a:pt x="1380173" y="160020"/>
                  <a:pt x="1404938" y="195263"/>
                  <a:pt x="1440180" y="224790"/>
                </a:cubicBezTo>
                <a:cubicBezTo>
                  <a:pt x="1406843" y="242888"/>
                  <a:pt x="1377315" y="261938"/>
                  <a:pt x="1345883" y="276225"/>
                </a:cubicBezTo>
                <a:cubicBezTo>
                  <a:pt x="1310640" y="292418"/>
                  <a:pt x="1244918" y="260985"/>
                  <a:pt x="1230630" y="224790"/>
                </a:cubicBezTo>
                <a:cubicBezTo>
                  <a:pt x="1226820" y="213360"/>
                  <a:pt x="1227773" y="204788"/>
                  <a:pt x="1237298" y="197168"/>
                </a:cubicBezTo>
                <a:cubicBezTo>
                  <a:pt x="1276350" y="169545"/>
                  <a:pt x="1315403" y="140970"/>
                  <a:pt x="1354455" y="112395"/>
                </a:cubicBezTo>
                <a:cubicBezTo>
                  <a:pt x="1361123" y="108585"/>
                  <a:pt x="1366838" y="105728"/>
                  <a:pt x="1369695" y="117158"/>
                </a:cubicBezTo>
                <a:close/>
                <a:moveTo>
                  <a:pt x="1472565" y="414338"/>
                </a:moveTo>
                <a:cubicBezTo>
                  <a:pt x="1442085" y="423863"/>
                  <a:pt x="1416368" y="430530"/>
                  <a:pt x="1391603" y="439103"/>
                </a:cubicBezTo>
                <a:cubicBezTo>
                  <a:pt x="1368743" y="447675"/>
                  <a:pt x="1353503" y="439103"/>
                  <a:pt x="1343025" y="421005"/>
                </a:cubicBezTo>
                <a:cubicBezTo>
                  <a:pt x="1323975" y="389573"/>
                  <a:pt x="1323023" y="354330"/>
                  <a:pt x="1327785" y="319088"/>
                </a:cubicBezTo>
                <a:cubicBezTo>
                  <a:pt x="1328738" y="308610"/>
                  <a:pt x="1336358" y="300038"/>
                  <a:pt x="1345883" y="294323"/>
                </a:cubicBezTo>
                <a:cubicBezTo>
                  <a:pt x="1372553" y="279083"/>
                  <a:pt x="1399223" y="264795"/>
                  <a:pt x="1429703" y="246698"/>
                </a:cubicBezTo>
                <a:cubicBezTo>
                  <a:pt x="1411605" y="311468"/>
                  <a:pt x="1418273" y="366713"/>
                  <a:pt x="1472565" y="414338"/>
                </a:cubicBezTo>
                <a:close/>
                <a:moveTo>
                  <a:pt x="416243" y="710565"/>
                </a:moveTo>
                <a:cubicBezTo>
                  <a:pt x="464820" y="705803"/>
                  <a:pt x="509588" y="701040"/>
                  <a:pt x="554355" y="697230"/>
                </a:cubicBezTo>
                <a:cubicBezTo>
                  <a:pt x="568643" y="696278"/>
                  <a:pt x="577215" y="704850"/>
                  <a:pt x="584835" y="715328"/>
                </a:cubicBezTo>
                <a:cubicBezTo>
                  <a:pt x="625793" y="778193"/>
                  <a:pt x="637223" y="845820"/>
                  <a:pt x="620078" y="919163"/>
                </a:cubicBezTo>
                <a:cubicBezTo>
                  <a:pt x="619125" y="924878"/>
                  <a:pt x="615315" y="930593"/>
                  <a:pt x="611505" y="935355"/>
                </a:cubicBezTo>
                <a:cubicBezTo>
                  <a:pt x="581978" y="971550"/>
                  <a:pt x="552450" y="1006793"/>
                  <a:pt x="517208" y="1049655"/>
                </a:cubicBezTo>
                <a:cubicBezTo>
                  <a:pt x="530543" y="919163"/>
                  <a:pt x="513398" y="803910"/>
                  <a:pt x="416243" y="710565"/>
                </a:cubicBezTo>
                <a:close/>
                <a:moveTo>
                  <a:pt x="571500" y="375285"/>
                </a:moveTo>
                <a:cubicBezTo>
                  <a:pt x="640080" y="426720"/>
                  <a:pt x="662940" y="441008"/>
                  <a:pt x="650558" y="527685"/>
                </a:cubicBezTo>
                <a:cubicBezTo>
                  <a:pt x="647700" y="545783"/>
                  <a:pt x="643890" y="563880"/>
                  <a:pt x="638175" y="581025"/>
                </a:cubicBezTo>
                <a:cubicBezTo>
                  <a:pt x="615315" y="643890"/>
                  <a:pt x="582930" y="693420"/>
                  <a:pt x="504825" y="688658"/>
                </a:cubicBezTo>
                <a:cubicBezTo>
                  <a:pt x="484823" y="687705"/>
                  <a:pt x="463868" y="692468"/>
                  <a:pt x="441008" y="694373"/>
                </a:cubicBezTo>
                <a:cubicBezTo>
                  <a:pt x="526733" y="603885"/>
                  <a:pt x="575310" y="501015"/>
                  <a:pt x="571500" y="375285"/>
                </a:cubicBezTo>
                <a:close/>
                <a:moveTo>
                  <a:pt x="662940" y="457200"/>
                </a:moveTo>
                <a:cubicBezTo>
                  <a:pt x="721995" y="484823"/>
                  <a:pt x="722948" y="543878"/>
                  <a:pt x="705803" y="596265"/>
                </a:cubicBezTo>
                <a:cubicBezTo>
                  <a:pt x="684848" y="660083"/>
                  <a:pt x="661035" y="678180"/>
                  <a:pt x="597218" y="674370"/>
                </a:cubicBezTo>
                <a:cubicBezTo>
                  <a:pt x="648653" y="610553"/>
                  <a:pt x="672465" y="539115"/>
                  <a:pt x="662940" y="457200"/>
                </a:cubicBezTo>
                <a:close/>
                <a:moveTo>
                  <a:pt x="1199198" y="505778"/>
                </a:moveTo>
                <a:cubicBezTo>
                  <a:pt x="1174433" y="514350"/>
                  <a:pt x="1154430" y="521018"/>
                  <a:pt x="1136333" y="529590"/>
                </a:cubicBezTo>
                <a:cubicBezTo>
                  <a:pt x="1116330" y="539115"/>
                  <a:pt x="1108710" y="529590"/>
                  <a:pt x="1104900" y="512445"/>
                </a:cubicBezTo>
                <a:cubicBezTo>
                  <a:pt x="1098233" y="473393"/>
                  <a:pt x="1103948" y="422910"/>
                  <a:pt x="1166813" y="398145"/>
                </a:cubicBezTo>
                <a:cubicBezTo>
                  <a:pt x="1149668" y="441008"/>
                  <a:pt x="1158240" y="476250"/>
                  <a:pt x="1199198" y="505778"/>
                </a:cubicBezTo>
                <a:close/>
                <a:moveTo>
                  <a:pt x="1119188" y="630555"/>
                </a:moveTo>
                <a:cubicBezTo>
                  <a:pt x="1121093" y="649605"/>
                  <a:pt x="1104900" y="641033"/>
                  <a:pt x="1096328" y="641033"/>
                </a:cubicBezTo>
                <a:cubicBezTo>
                  <a:pt x="1085850" y="641033"/>
                  <a:pt x="1071563" y="646748"/>
                  <a:pt x="1070610" y="625793"/>
                </a:cubicBezTo>
                <a:cubicBezTo>
                  <a:pt x="1069658" y="590550"/>
                  <a:pt x="1087755" y="561975"/>
                  <a:pt x="1121093" y="549593"/>
                </a:cubicBezTo>
                <a:cubicBezTo>
                  <a:pt x="1131570" y="545783"/>
                  <a:pt x="1142048" y="541973"/>
                  <a:pt x="1157288" y="537210"/>
                </a:cubicBezTo>
                <a:cubicBezTo>
                  <a:pt x="1133475" y="566738"/>
                  <a:pt x="1116330" y="594360"/>
                  <a:pt x="1119188" y="630555"/>
                </a:cubicBezTo>
                <a:close/>
                <a:moveTo>
                  <a:pt x="1049655" y="639128"/>
                </a:moveTo>
                <a:cubicBezTo>
                  <a:pt x="1038225" y="639128"/>
                  <a:pt x="1024890" y="642938"/>
                  <a:pt x="1017270" y="634365"/>
                </a:cubicBezTo>
                <a:cubicBezTo>
                  <a:pt x="1010603" y="627698"/>
                  <a:pt x="1014413" y="616268"/>
                  <a:pt x="1019175" y="606743"/>
                </a:cubicBezTo>
                <a:cubicBezTo>
                  <a:pt x="1029653" y="585788"/>
                  <a:pt x="1045845" y="572453"/>
                  <a:pt x="1072515" y="569595"/>
                </a:cubicBezTo>
                <a:cubicBezTo>
                  <a:pt x="1066800" y="587693"/>
                  <a:pt x="1061085" y="601980"/>
                  <a:pt x="1060133" y="618173"/>
                </a:cubicBezTo>
                <a:cubicBezTo>
                  <a:pt x="1059180" y="626745"/>
                  <a:pt x="1062990" y="639128"/>
                  <a:pt x="1049655" y="639128"/>
                </a:cubicBezTo>
                <a:close/>
                <a:moveTo>
                  <a:pt x="631508" y="789623"/>
                </a:moveTo>
                <a:cubicBezTo>
                  <a:pt x="621983" y="756285"/>
                  <a:pt x="609600" y="722948"/>
                  <a:pt x="582930" y="693420"/>
                </a:cubicBezTo>
                <a:cubicBezTo>
                  <a:pt x="608648" y="689610"/>
                  <a:pt x="629603" y="686753"/>
                  <a:pt x="650558" y="683895"/>
                </a:cubicBezTo>
                <a:cubicBezTo>
                  <a:pt x="663893" y="681990"/>
                  <a:pt x="671513" y="689610"/>
                  <a:pt x="679133" y="699135"/>
                </a:cubicBezTo>
                <a:cubicBezTo>
                  <a:pt x="710565" y="738188"/>
                  <a:pt x="710565" y="818198"/>
                  <a:pt x="677228" y="857250"/>
                </a:cubicBezTo>
                <a:cubicBezTo>
                  <a:pt x="665798" y="870585"/>
                  <a:pt x="653415" y="884873"/>
                  <a:pt x="637223" y="902970"/>
                </a:cubicBezTo>
                <a:cubicBezTo>
                  <a:pt x="639128" y="860108"/>
                  <a:pt x="641033" y="824865"/>
                  <a:pt x="631508" y="789623"/>
                </a:cubicBezTo>
                <a:close/>
                <a:moveTo>
                  <a:pt x="721995" y="504825"/>
                </a:moveTo>
                <a:cubicBezTo>
                  <a:pt x="743903" y="522923"/>
                  <a:pt x="761048" y="536258"/>
                  <a:pt x="777240" y="550545"/>
                </a:cubicBezTo>
                <a:cubicBezTo>
                  <a:pt x="785813" y="559118"/>
                  <a:pt x="787718" y="569595"/>
                  <a:pt x="785813" y="581978"/>
                </a:cubicBezTo>
                <a:cubicBezTo>
                  <a:pt x="776288" y="633413"/>
                  <a:pt x="758190" y="651510"/>
                  <a:pt x="706755" y="661988"/>
                </a:cubicBezTo>
                <a:cubicBezTo>
                  <a:pt x="700088" y="662940"/>
                  <a:pt x="693420" y="664845"/>
                  <a:pt x="677228" y="667703"/>
                </a:cubicBezTo>
                <a:cubicBezTo>
                  <a:pt x="721995" y="619125"/>
                  <a:pt x="730568" y="566738"/>
                  <a:pt x="721995" y="504825"/>
                </a:cubicBezTo>
                <a:close/>
                <a:moveTo>
                  <a:pt x="913448" y="603885"/>
                </a:moveTo>
                <a:cubicBezTo>
                  <a:pt x="922973" y="582930"/>
                  <a:pt x="938213" y="570548"/>
                  <a:pt x="953453" y="557213"/>
                </a:cubicBezTo>
                <a:cubicBezTo>
                  <a:pt x="968693" y="589598"/>
                  <a:pt x="968693" y="589598"/>
                  <a:pt x="913448" y="603885"/>
                </a:cubicBezTo>
                <a:close/>
                <a:moveTo>
                  <a:pt x="957263" y="621983"/>
                </a:moveTo>
                <a:cubicBezTo>
                  <a:pt x="955358" y="629603"/>
                  <a:pt x="948690" y="629603"/>
                  <a:pt x="942975" y="628650"/>
                </a:cubicBezTo>
                <a:cubicBezTo>
                  <a:pt x="935355" y="626745"/>
                  <a:pt x="927735" y="624840"/>
                  <a:pt x="914400" y="621030"/>
                </a:cubicBezTo>
                <a:cubicBezTo>
                  <a:pt x="928688" y="616268"/>
                  <a:pt x="935355" y="612458"/>
                  <a:pt x="942975" y="610553"/>
                </a:cubicBezTo>
                <a:cubicBezTo>
                  <a:pt x="948690" y="608648"/>
                  <a:pt x="954405" y="603885"/>
                  <a:pt x="959168" y="610553"/>
                </a:cubicBezTo>
                <a:cubicBezTo>
                  <a:pt x="961073" y="612458"/>
                  <a:pt x="959168" y="618173"/>
                  <a:pt x="957263" y="621983"/>
                </a:cubicBezTo>
                <a:close/>
                <a:moveTo>
                  <a:pt x="938213" y="536258"/>
                </a:moveTo>
                <a:cubicBezTo>
                  <a:pt x="928688" y="529590"/>
                  <a:pt x="939165" y="521018"/>
                  <a:pt x="942023" y="513398"/>
                </a:cubicBezTo>
                <a:cubicBezTo>
                  <a:pt x="947738" y="496253"/>
                  <a:pt x="959168" y="504825"/>
                  <a:pt x="968693" y="508635"/>
                </a:cubicBezTo>
                <a:cubicBezTo>
                  <a:pt x="971550" y="509588"/>
                  <a:pt x="974408" y="511493"/>
                  <a:pt x="982980" y="516255"/>
                </a:cubicBezTo>
                <a:cubicBezTo>
                  <a:pt x="976313" y="520065"/>
                  <a:pt x="971550" y="522923"/>
                  <a:pt x="966788" y="525780"/>
                </a:cubicBezTo>
                <a:cubicBezTo>
                  <a:pt x="958215" y="531495"/>
                  <a:pt x="950595" y="544830"/>
                  <a:pt x="938213" y="536258"/>
                </a:cubicBezTo>
                <a:close/>
                <a:moveTo>
                  <a:pt x="842010" y="622935"/>
                </a:moveTo>
                <a:cubicBezTo>
                  <a:pt x="837248" y="619125"/>
                  <a:pt x="838200" y="606743"/>
                  <a:pt x="843915" y="603885"/>
                </a:cubicBezTo>
                <a:cubicBezTo>
                  <a:pt x="854393" y="599123"/>
                  <a:pt x="860108" y="610553"/>
                  <a:pt x="873443" y="617220"/>
                </a:cubicBezTo>
                <a:cubicBezTo>
                  <a:pt x="859155" y="621983"/>
                  <a:pt x="850583" y="630555"/>
                  <a:pt x="842010" y="622935"/>
                </a:cubicBezTo>
                <a:close/>
                <a:moveTo>
                  <a:pt x="862013" y="639128"/>
                </a:moveTo>
                <a:cubicBezTo>
                  <a:pt x="854393" y="649605"/>
                  <a:pt x="850583" y="661035"/>
                  <a:pt x="838200" y="662940"/>
                </a:cubicBezTo>
                <a:cubicBezTo>
                  <a:pt x="837248" y="662940"/>
                  <a:pt x="831533" y="653415"/>
                  <a:pt x="832485" y="650558"/>
                </a:cubicBezTo>
                <a:cubicBezTo>
                  <a:pt x="837248" y="637223"/>
                  <a:pt x="848678" y="639128"/>
                  <a:pt x="862013" y="639128"/>
                </a:cubicBezTo>
                <a:close/>
                <a:moveTo>
                  <a:pt x="854393" y="575310"/>
                </a:moveTo>
                <a:cubicBezTo>
                  <a:pt x="836295" y="589598"/>
                  <a:pt x="831533" y="566738"/>
                  <a:pt x="812483" y="565785"/>
                </a:cubicBezTo>
                <a:cubicBezTo>
                  <a:pt x="833438" y="552450"/>
                  <a:pt x="846773" y="541973"/>
                  <a:pt x="859155" y="526733"/>
                </a:cubicBezTo>
                <a:cubicBezTo>
                  <a:pt x="867728" y="546735"/>
                  <a:pt x="873443" y="561975"/>
                  <a:pt x="854393" y="575310"/>
                </a:cubicBezTo>
                <a:close/>
                <a:moveTo>
                  <a:pt x="680085" y="681038"/>
                </a:moveTo>
                <a:cubicBezTo>
                  <a:pt x="703898" y="675323"/>
                  <a:pt x="724853" y="670560"/>
                  <a:pt x="745808" y="665798"/>
                </a:cubicBezTo>
                <a:cubicBezTo>
                  <a:pt x="756285" y="663893"/>
                  <a:pt x="762000" y="668655"/>
                  <a:pt x="767715" y="676275"/>
                </a:cubicBezTo>
                <a:cubicBezTo>
                  <a:pt x="785813" y="700088"/>
                  <a:pt x="784860" y="728663"/>
                  <a:pt x="764858" y="752475"/>
                </a:cubicBezTo>
                <a:cubicBezTo>
                  <a:pt x="749618" y="770573"/>
                  <a:pt x="734378" y="788670"/>
                  <a:pt x="719138" y="806768"/>
                </a:cubicBezTo>
                <a:cubicBezTo>
                  <a:pt x="718185" y="807720"/>
                  <a:pt x="716280" y="807720"/>
                  <a:pt x="712470" y="809625"/>
                </a:cubicBezTo>
                <a:cubicBezTo>
                  <a:pt x="716280" y="763905"/>
                  <a:pt x="715328" y="719138"/>
                  <a:pt x="680085" y="681038"/>
                </a:cubicBezTo>
                <a:close/>
                <a:moveTo>
                  <a:pt x="772478" y="661988"/>
                </a:moveTo>
                <a:cubicBezTo>
                  <a:pt x="790575" y="659130"/>
                  <a:pt x="807720" y="639128"/>
                  <a:pt x="821055" y="658178"/>
                </a:cubicBezTo>
                <a:cubicBezTo>
                  <a:pt x="839153" y="683895"/>
                  <a:pt x="812483" y="698183"/>
                  <a:pt x="796290" y="719138"/>
                </a:cubicBezTo>
                <a:cubicBezTo>
                  <a:pt x="790575" y="696278"/>
                  <a:pt x="786765" y="678180"/>
                  <a:pt x="772478" y="661988"/>
                </a:cubicBezTo>
                <a:close/>
                <a:moveTo>
                  <a:pt x="776288" y="643890"/>
                </a:moveTo>
                <a:cubicBezTo>
                  <a:pt x="786765" y="620078"/>
                  <a:pt x="794385" y="596265"/>
                  <a:pt x="799148" y="570548"/>
                </a:cubicBezTo>
                <a:cubicBezTo>
                  <a:pt x="822008" y="578168"/>
                  <a:pt x="833438" y="594360"/>
                  <a:pt x="829628" y="616268"/>
                </a:cubicBezTo>
                <a:cubicBezTo>
                  <a:pt x="824865" y="645795"/>
                  <a:pt x="795338" y="635318"/>
                  <a:pt x="776288" y="643890"/>
                </a:cubicBezTo>
                <a:close/>
                <a:moveTo>
                  <a:pt x="861060" y="450533"/>
                </a:moveTo>
                <a:cubicBezTo>
                  <a:pt x="893445" y="462915"/>
                  <a:pt x="923925" y="463868"/>
                  <a:pt x="956310" y="456248"/>
                </a:cubicBezTo>
                <a:cubicBezTo>
                  <a:pt x="944880" y="487680"/>
                  <a:pt x="926783" y="500063"/>
                  <a:pt x="898208" y="496253"/>
                </a:cubicBezTo>
                <a:cubicBezTo>
                  <a:pt x="874395" y="493395"/>
                  <a:pt x="860108" y="481013"/>
                  <a:pt x="861060" y="450533"/>
                </a:cubicBezTo>
                <a:close/>
                <a:moveTo>
                  <a:pt x="975360" y="497205"/>
                </a:moveTo>
                <a:cubicBezTo>
                  <a:pt x="962025" y="494348"/>
                  <a:pt x="956310" y="488633"/>
                  <a:pt x="965835" y="475298"/>
                </a:cubicBezTo>
                <a:cubicBezTo>
                  <a:pt x="974408" y="463868"/>
                  <a:pt x="982028" y="452438"/>
                  <a:pt x="990600" y="441008"/>
                </a:cubicBezTo>
                <a:cubicBezTo>
                  <a:pt x="994410" y="436245"/>
                  <a:pt x="998220" y="431483"/>
                  <a:pt x="1005840" y="434340"/>
                </a:cubicBezTo>
                <a:cubicBezTo>
                  <a:pt x="1024890" y="443865"/>
                  <a:pt x="1045845" y="441960"/>
                  <a:pt x="1072515" y="441008"/>
                </a:cubicBezTo>
                <a:cubicBezTo>
                  <a:pt x="1046798" y="460058"/>
                  <a:pt x="1025843" y="475298"/>
                  <a:pt x="1005840" y="491490"/>
                </a:cubicBezTo>
                <a:cubicBezTo>
                  <a:pt x="995363" y="499110"/>
                  <a:pt x="985838" y="499110"/>
                  <a:pt x="975360" y="497205"/>
                </a:cubicBezTo>
                <a:close/>
                <a:moveTo>
                  <a:pt x="1050608" y="474345"/>
                </a:moveTo>
                <a:cubicBezTo>
                  <a:pt x="1064895" y="463868"/>
                  <a:pt x="1080135" y="453390"/>
                  <a:pt x="1099185" y="439103"/>
                </a:cubicBezTo>
                <a:cubicBezTo>
                  <a:pt x="1089660" y="473393"/>
                  <a:pt x="1085850" y="501968"/>
                  <a:pt x="1098233" y="529590"/>
                </a:cubicBezTo>
                <a:cubicBezTo>
                  <a:pt x="1102995" y="541020"/>
                  <a:pt x="1096328" y="544830"/>
                  <a:pt x="1087755" y="545783"/>
                </a:cubicBezTo>
                <a:cubicBezTo>
                  <a:pt x="1072515" y="548640"/>
                  <a:pt x="1058228" y="566738"/>
                  <a:pt x="1042035" y="548640"/>
                </a:cubicBezTo>
                <a:cubicBezTo>
                  <a:pt x="1022033" y="524828"/>
                  <a:pt x="1024890" y="492443"/>
                  <a:pt x="1050608" y="474345"/>
                </a:cubicBezTo>
                <a:close/>
                <a:moveTo>
                  <a:pt x="1028700" y="430530"/>
                </a:moveTo>
                <a:cubicBezTo>
                  <a:pt x="1011555" y="428625"/>
                  <a:pt x="1002030" y="423863"/>
                  <a:pt x="1018223" y="407670"/>
                </a:cubicBezTo>
                <a:cubicBezTo>
                  <a:pt x="1023938" y="401003"/>
                  <a:pt x="1030605" y="394335"/>
                  <a:pt x="1035368" y="387668"/>
                </a:cubicBezTo>
                <a:cubicBezTo>
                  <a:pt x="1047750" y="369570"/>
                  <a:pt x="1059180" y="361950"/>
                  <a:pt x="1082040" y="375285"/>
                </a:cubicBezTo>
                <a:cubicBezTo>
                  <a:pt x="1102995" y="387668"/>
                  <a:pt x="1129665" y="380048"/>
                  <a:pt x="1160145" y="383858"/>
                </a:cubicBezTo>
                <a:cubicBezTo>
                  <a:pt x="1116330" y="413385"/>
                  <a:pt x="1077278" y="437198"/>
                  <a:pt x="1028700" y="430530"/>
                </a:cubicBezTo>
                <a:close/>
                <a:moveTo>
                  <a:pt x="919163" y="449580"/>
                </a:moveTo>
                <a:cubicBezTo>
                  <a:pt x="853440" y="447675"/>
                  <a:pt x="849630" y="431483"/>
                  <a:pt x="848678" y="381953"/>
                </a:cubicBezTo>
                <a:cubicBezTo>
                  <a:pt x="907733" y="400050"/>
                  <a:pt x="965835" y="395288"/>
                  <a:pt x="1025843" y="375285"/>
                </a:cubicBezTo>
                <a:cubicBezTo>
                  <a:pt x="996315" y="413385"/>
                  <a:pt x="972503" y="451485"/>
                  <a:pt x="919163" y="449580"/>
                </a:cubicBezTo>
                <a:close/>
                <a:moveTo>
                  <a:pt x="822960" y="545783"/>
                </a:moveTo>
                <a:cubicBezTo>
                  <a:pt x="795338" y="561975"/>
                  <a:pt x="785813" y="534353"/>
                  <a:pt x="762953" y="521970"/>
                </a:cubicBezTo>
                <a:cubicBezTo>
                  <a:pt x="801053" y="515303"/>
                  <a:pt x="828675" y="501968"/>
                  <a:pt x="845820" y="470535"/>
                </a:cubicBezTo>
                <a:cubicBezTo>
                  <a:pt x="859155" y="504825"/>
                  <a:pt x="850583" y="529590"/>
                  <a:pt x="822960" y="545783"/>
                </a:cubicBezTo>
                <a:close/>
                <a:moveTo>
                  <a:pt x="713423" y="836295"/>
                </a:moveTo>
                <a:cubicBezTo>
                  <a:pt x="721995" y="826770"/>
                  <a:pt x="733425" y="823913"/>
                  <a:pt x="743903" y="831533"/>
                </a:cubicBezTo>
                <a:cubicBezTo>
                  <a:pt x="754380" y="839153"/>
                  <a:pt x="756285" y="850583"/>
                  <a:pt x="749618" y="862013"/>
                </a:cubicBezTo>
                <a:cubicBezTo>
                  <a:pt x="746760" y="867728"/>
                  <a:pt x="742950" y="872490"/>
                  <a:pt x="741045" y="878205"/>
                </a:cubicBezTo>
                <a:cubicBezTo>
                  <a:pt x="735330" y="897255"/>
                  <a:pt x="726758" y="906780"/>
                  <a:pt x="707708" y="890588"/>
                </a:cubicBezTo>
                <a:cubicBezTo>
                  <a:pt x="699135" y="882968"/>
                  <a:pt x="686753" y="887730"/>
                  <a:pt x="672465" y="884873"/>
                </a:cubicBezTo>
                <a:cubicBezTo>
                  <a:pt x="686753" y="866775"/>
                  <a:pt x="700088" y="851535"/>
                  <a:pt x="713423" y="836295"/>
                </a:cubicBezTo>
                <a:close/>
                <a:moveTo>
                  <a:pt x="756285" y="784860"/>
                </a:moveTo>
                <a:cubicBezTo>
                  <a:pt x="768668" y="770573"/>
                  <a:pt x="781050" y="755333"/>
                  <a:pt x="793433" y="741045"/>
                </a:cubicBezTo>
                <a:cubicBezTo>
                  <a:pt x="796290" y="737235"/>
                  <a:pt x="799148" y="730568"/>
                  <a:pt x="805815" y="733425"/>
                </a:cubicBezTo>
                <a:cubicBezTo>
                  <a:pt x="812483" y="737235"/>
                  <a:pt x="810578" y="743903"/>
                  <a:pt x="807720" y="749618"/>
                </a:cubicBezTo>
                <a:cubicBezTo>
                  <a:pt x="793433" y="776288"/>
                  <a:pt x="779145" y="803910"/>
                  <a:pt x="763905" y="832485"/>
                </a:cubicBezTo>
                <a:cubicBezTo>
                  <a:pt x="735330" y="810578"/>
                  <a:pt x="735330" y="810578"/>
                  <a:pt x="756285" y="784860"/>
                </a:cubicBezTo>
                <a:close/>
                <a:moveTo>
                  <a:pt x="842010" y="718185"/>
                </a:moveTo>
                <a:cubicBezTo>
                  <a:pt x="846773" y="709613"/>
                  <a:pt x="853440" y="704850"/>
                  <a:pt x="863918" y="706755"/>
                </a:cubicBezTo>
                <a:cubicBezTo>
                  <a:pt x="875348" y="708660"/>
                  <a:pt x="872490" y="718185"/>
                  <a:pt x="873443" y="725805"/>
                </a:cubicBezTo>
                <a:cubicBezTo>
                  <a:pt x="874395" y="759143"/>
                  <a:pt x="874395" y="792480"/>
                  <a:pt x="875348" y="825818"/>
                </a:cubicBezTo>
                <a:cubicBezTo>
                  <a:pt x="876300" y="838200"/>
                  <a:pt x="870585" y="841058"/>
                  <a:pt x="860108" y="840105"/>
                </a:cubicBezTo>
                <a:cubicBezTo>
                  <a:pt x="826770" y="837248"/>
                  <a:pt x="796290" y="846773"/>
                  <a:pt x="764858" y="863918"/>
                </a:cubicBezTo>
                <a:cubicBezTo>
                  <a:pt x="789623" y="815340"/>
                  <a:pt x="815340" y="766763"/>
                  <a:pt x="842010" y="718185"/>
                </a:cubicBezTo>
                <a:close/>
                <a:moveTo>
                  <a:pt x="867728" y="499110"/>
                </a:moveTo>
                <a:cubicBezTo>
                  <a:pt x="891540" y="510540"/>
                  <a:pt x="908685" y="508635"/>
                  <a:pt x="927735" y="507683"/>
                </a:cubicBezTo>
                <a:cubicBezTo>
                  <a:pt x="920115" y="525780"/>
                  <a:pt x="915353" y="543878"/>
                  <a:pt x="892493" y="541020"/>
                </a:cubicBezTo>
                <a:cubicBezTo>
                  <a:pt x="870585" y="538163"/>
                  <a:pt x="875348" y="519113"/>
                  <a:pt x="867728" y="499110"/>
                </a:cubicBezTo>
                <a:close/>
                <a:moveTo>
                  <a:pt x="886778" y="553403"/>
                </a:moveTo>
                <a:cubicBezTo>
                  <a:pt x="888683" y="551498"/>
                  <a:pt x="900113" y="552450"/>
                  <a:pt x="901065" y="554355"/>
                </a:cubicBezTo>
                <a:cubicBezTo>
                  <a:pt x="907733" y="566738"/>
                  <a:pt x="894398" y="575310"/>
                  <a:pt x="891540" y="586740"/>
                </a:cubicBezTo>
                <a:cubicBezTo>
                  <a:pt x="890588" y="575310"/>
                  <a:pt x="876300" y="564833"/>
                  <a:pt x="886778" y="553403"/>
                </a:cubicBezTo>
                <a:close/>
                <a:moveTo>
                  <a:pt x="969645" y="648653"/>
                </a:moveTo>
                <a:cubicBezTo>
                  <a:pt x="936308" y="659130"/>
                  <a:pt x="913448" y="673418"/>
                  <a:pt x="890588" y="690563"/>
                </a:cubicBezTo>
                <a:cubicBezTo>
                  <a:pt x="894398" y="655320"/>
                  <a:pt x="922020" y="639128"/>
                  <a:pt x="969645" y="648653"/>
                </a:cubicBezTo>
                <a:close/>
                <a:moveTo>
                  <a:pt x="973455" y="614363"/>
                </a:moveTo>
                <a:cubicBezTo>
                  <a:pt x="979170" y="597218"/>
                  <a:pt x="993458" y="591503"/>
                  <a:pt x="1010603" y="590550"/>
                </a:cubicBezTo>
                <a:cubicBezTo>
                  <a:pt x="1007745" y="602933"/>
                  <a:pt x="1004888" y="613410"/>
                  <a:pt x="1002983" y="623888"/>
                </a:cubicBezTo>
                <a:cubicBezTo>
                  <a:pt x="999173" y="641033"/>
                  <a:pt x="986790" y="633413"/>
                  <a:pt x="978218" y="632460"/>
                </a:cubicBezTo>
                <a:cubicBezTo>
                  <a:pt x="963930" y="631508"/>
                  <a:pt x="970598" y="621030"/>
                  <a:pt x="973455" y="614363"/>
                </a:cubicBezTo>
                <a:close/>
                <a:moveTo>
                  <a:pt x="981075" y="581025"/>
                </a:moveTo>
                <a:cubicBezTo>
                  <a:pt x="966788" y="581025"/>
                  <a:pt x="963930" y="547688"/>
                  <a:pt x="977265" y="534353"/>
                </a:cubicBezTo>
                <a:cubicBezTo>
                  <a:pt x="987743" y="523875"/>
                  <a:pt x="999173" y="514350"/>
                  <a:pt x="1013460" y="502920"/>
                </a:cubicBezTo>
                <a:cubicBezTo>
                  <a:pt x="1017270" y="517208"/>
                  <a:pt x="1021080" y="526733"/>
                  <a:pt x="1022985" y="537210"/>
                </a:cubicBezTo>
                <a:cubicBezTo>
                  <a:pt x="1024890" y="546735"/>
                  <a:pt x="1040130" y="558165"/>
                  <a:pt x="1032510" y="563880"/>
                </a:cubicBezTo>
                <a:cubicBezTo>
                  <a:pt x="1019175" y="575310"/>
                  <a:pt x="999173" y="581025"/>
                  <a:pt x="981075" y="581025"/>
                </a:cubicBezTo>
                <a:close/>
                <a:moveTo>
                  <a:pt x="1116330" y="369570"/>
                </a:moveTo>
                <a:cubicBezTo>
                  <a:pt x="1112520" y="368618"/>
                  <a:pt x="1109663" y="369570"/>
                  <a:pt x="1105853" y="368618"/>
                </a:cubicBezTo>
                <a:cubicBezTo>
                  <a:pt x="1093470" y="365760"/>
                  <a:pt x="1076325" y="367665"/>
                  <a:pt x="1071563" y="353378"/>
                </a:cubicBezTo>
                <a:cubicBezTo>
                  <a:pt x="1067753" y="341948"/>
                  <a:pt x="1082993" y="335280"/>
                  <a:pt x="1090613" y="327660"/>
                </a:cubicBezTo>
                <a:cubicBezTo>
                  <a:pt x="1128713" y="289560"/>
                  <a:pt x="1168718" y="251460"/>
                  <a:pt x="1214438" y="216218"/>
                </a:cubicBezTo>
                <a:cubicBezTo>
                  <a:pt x="1229678" y="265748"/>
                  <a:pt x="1267778" y="282893"/>
                  <a:pt x="1320165" y="291465"/>
                </a:cubicBezTo>
                <a:cubicBezTo>
                  <a:pt x="1249680" y="325755"/>
                  <a:pt x="1196340" y="381953"/>
                  <a:pt x="1116330" y="369570"/>
                </a:cubicBezTo>
                <a:close/>
                <a:moveTo>
                  <a:pt x="1027748" y="359093"/>
                </a:moveTo>
                <a:cubicBezTo>
                  <a:pt x="981075" y="383858"/>
                  <a:pt x="931545" y="383858"/>
                  <a:pt x="881063" y="378143"/>
                </a:cubicBezTo>
                <a:cubicBezTo>
                  <a:pt x="856298" y="375285"/>
                  <a:pt x="839153" y="361950"/>
                  <a:pt x="840105" y="332423"/>
                </a:cubicBezTo>
                <a:cubicBezTo>
                  <a:pt x="841058" y="306705"/>
                  <a:pt x="831533" y="280988"/>
                  <a:pt x="836295" y="251460"/>
                </a:cubicBezTo>
                <a:cubicBezTo>
                  <a:pt x="950595" y="300990"/>
                  <a:pt x="1060133" y="276225"/>
                  <a:pt x="1169670" y="233363"/>
                </a:cubicBezTo>
                <a:cubicBezTo>
                  <a:pt x="1117283" y="272415"/>
                  <a:pt x="1083945" y="328613"/>
                  <a:pt x="1027748" y="359093"/>
                </a:cubicBezTo>
                <a:close/>
                <a:moveTo>
                  <a:pt x="802958" y="498158"/>
                </a:moveTo>
                <a:cubicBezTo>
                  <a:pt x="766763" y="519113"/>
                  <a:pt x="739140" y="509588"/>
                  <a:pt x="696278" y="461010"/>
                </a:cubicBezTo>
                <a:cubicBezTo>
                  <a:pt x="752475" y="451485"/>
                  <a:pt x="798195" y="427673"/>
                  <a:pt x="829628" y="379095"/>
                </a:cubicBezTo>
                <a:cubicBezTo>
                  <a:pt x="848678" y="446723"/>
                  <a:pt x="842010" y="476250"/>
                  <a:pt x="802958" y="498158"/>
                </a:cubicBezTo>
                <a:close/>
                <a:moveTo>
                  <a:pt x="650558" y="911543"/>
                </a:moveTo>
                <a:cubicBezTo>
                  <a:pt x="660083" y="900113"/>
                  <a:pt x="675323" y="895350"/>
                  <a:pt x="691515" y="897255"/>
                </a:cubicBezTo>
                <a:cubicBezTo>
                  <a:pt x="712470" y="900113"/>
                  <a:pt x="722948" y="914400"/>
                  <a:pt x="715328" y="934403"/>
                </a:cubicBezTo>
                <a:cubicBezTo>
                  <a:pt x="694373" y="990600"/>
                  <a:pt x="676275" y="1048703"/>
                  <a:pt x="657225" y="1110615"/>
                </a:cubicBezTo>
                <a:cubicBezTo>
                  <a:pt x="620078" y="1078230"/>
                  <a:pt x="586740" y="1045845"/>
                  <a:pt x="526733" y="1058228"/>
                </a:cubicBezTo>
                <a:cubicBezTo>
                  <a:pt x="572453" y="1004888"/>
                  <a:pt x="610553" y="958215"/>
                  <a:pt x="650558" y="911543"/>
                </a:cubicBezTo>
                <a:close/>
                <a:moveTo>
                  <a:pt x="741045" y="915353"/>
                </a:moveTo>
                <a:cubicBezTo>
                  <a:pt x="764858" y="873443"/>
                  <a:pt x="802958" y="851535"/>
                  <a:pt x="851535" y="850583"/>
                </a:cubicBezTo>
                <a:cubicBezTo>
                  <a:pt x="866775" y="850583"/>
                  <a:pt x="878205" y="853440"/>
                  <a:pt x="878205" y="873443"/>
                </a:cubicBezTo>
                <a:cubicBezTo>
                  <a:pt x="879158" y="895350"/>
                  <a:pt x="883920" y="917258"/>
                  <a:pt x="886778" y="938213"/>
                </a:cubicBezTo>
                <a:cubicBezTo>
                  <a:pt x="887730" y="945833"/>
                  <a:pt x="889635" y="954405"/>
                  <a:pt x="877253" y="955358"/>
                </a:cubicBezTo>
                <a:cubicBezTo>
                  <a:pt x="801053" y="963930"/>
                  <a:pt x="740093" y="1001078"/>
                  <a:pt x="688658" y="1057275"/>
                </a:cubicBezTo>
                <a:cubicBezTo>
                  <a:pt x="702945" y="1008698"/>
                  <a:pt x="715328" y="959168"/>
                  <a:pt x="741045" y="915353"/>
                </a:cubicBezTo>
                <a:close/>
                <a:moveTo>
                  <a:pt x="956310" y="664845"/>
                </a:moveTo>
                <a:cubicBezTo>
                  <a:pt x="984885" y="652463"/>
                  <a:pt x="1014413" y="647700"/>
                  <a:pt x="1049655" y="655320"/>
                </a:cubicBezTo>
                <a:cubicBezTo>
                  <a:pt x="980123" y="688658"/>
                  <a:pt x="924878" y="733425"/>
                  <a:pt x="890588" y="800100"/>
                </a:cubicBezTo>
                <a:cubicBezTo>
                  <a:pt x="878205" y="718185"/>
                  <a:pt x="882015" y="696278"/>
                  <a:pt x="956310" y="664845"/>
                </a:cubicBezTo>
                <a:close/>
                <a:moveTo>
                  <a:pt x="1183005" y="656273"/>
                </a:moveTo>
                <a:cubicBezTo>
                  <a:pt x="1042988" y="708660"/>
                  <a:pt x="959168" y="805815"/>
                  <a:pt x="902018" y="940118"/>
                </a:cubicBezTo>
                <a:cubicBezTo>
                  <a:pt x="870585" y="764858"/>
                  <a:pt x="983933" y="650558"/>
                  <a:pt x="1183005" y="656273"/>
                </a:cubicBezTo>
                <a:close/>
                <a:moveTo>
                  <a:pt x="1161098" y="641985"/>
                </a:moveTo>
                <a:cubicBezTo>
                  <a:pt x="1133475" y="641985"/>
                  <a:pt x="1126808" y="634365"/>
                  <a:pt x="1131570" y="607695"/>
                </a:cubicBezTo>
                <a:cubicBezTo>
                  <a:pt x="1139190" y="572453"/>
                  <a:pt x="1161098" y="544830"/>
                  <a:pt x="1190625" y="526733"/>
                </a:cubicBezTo>
                <a:cubicBezTo>
                  <a:pt x="1224915" y="505778"/>
                  <a:pt x="1264920" y="498158"/>
                  <a:pt x="1303020" y="486728"/>
                </a:cubicBezTo>
                <a:cubicBezTo>
                  <a:pt x="1283970" y="507683"/>
                  <a:pt x="1263968" y="527685"/>
                  <a:pt x="1247775" y="550545"/>
                </a:cubicBezTo>
                <a:cubicBezTo>
                  <a:pt x="1231583" y="573405"/>
                  <a:pt x="1218248" y="597218"/>
                  <a:pt x="1215390" y="624840"/>
                </a:cubicBezTo>
                <a:cubicBezTo>
                  <a:pt x="1213485" y="638175"/>
                  <a:pt x="1207770" y="642938"/>
                  <a:pt x="1195388" y="641985"/>
                </a:cubicBezTo>
                <a:cubicBezTo>
                  <a:pt x="1183958" y="641033"/>
                  <a:pt x="1172528" y="641985"/>
                  <a:pt x="1161098" y="641985"/>
                </a:cubicBezTo>
                <a:close/>
                <a:moveTo>
                  <a:pt x="1223963" y="497205"/>
                </a:moveTo>
                <a:cubicBezTo>
                  <a:pt x="1201103" y="504825"/>
                  <a:pt x="1169670" y="469583"/>
                  <a:pt x="1170623" y="438150"/>
                </a:cubicBezTo>
                <a:cubicBezTo>
                  <a:pt x="1171575" y="410528"/>
                  <a:pt x="1183958" y="386715"/>
                  <a:pt x="1207770" y="371475"/>
                </a:cubicBezTo>
                <a:cubicBezTo>
                  <a:pt x="1241108" y="350520"/>
                  <a:pt x="1275398" y="331470"/>
                  <a:pt x="1312545" y="310515"/>
                </a:cubicBezTo>
                <a:cubicBezTo>
                  <a:pt x="1315403" y="361950"/>
                  <a:pt x="1309688" y="412433"/>
                  <a:pt x="1354455" y="450533"/>
                </a:cubicBezTo>
                <a:cubicBezTo>
                  <a:pt x="1308735" y="466725"/>
                  <a:pt x="1266825" y="482918"/>
                  <a:pt x="1223963" y="497205"/>
                </a:cubicBezTo>
                <a:close/>
                <a:moveTo>
                  <a:pt x="829628" y="138113"/>
                </a:moveTo>
                <a:cubicBezTo>
                  <a:pt x="831533" y="125730"/>
                  <a:pt x="834390" y="123825"/>
                  <a:pt x="845820" y="127635"/>
                </a:cubicBezTo>
                <a:cubicBezTo>
                  <a:pt x="942975" y="158115"/>
                  <a:pt x="1042988" y="159068"/>
                  <a:pt x="1143000" y="144780"/>
                </a:cubicBezTo>
                <a:cubicBezTo>
                  <a:pt x="1206818" y="135255"/>
                  <a:pt x="1270635" y="120968"/>
                  <a:pt x="1338263" y="102870"/>
                </a:cubicBezTo>
                <a:cubicBezTo>
                  <a:pt x="1216343" y="205740"/>
                  <a:pt x="1087755" y="280035"/>
                  <a:pt x="927735" y="264795"/>
                </a:cubicBezTo>
                <a:cubicBezTo>
                  <a:pt x="834390" y="256223"/>
                  <a:pt x="818198" y="232410"/>
                  <a:pt x="829628" y="138113"/>
                </a:cubicBezTo>
                <a:close/>
                <a:moveTo>
                  <a:pt x="827723" y="341948"/>
                </a:moveTo>
                <a:cubicBezTo>
                  <a:pt x="828675" y="350520"/>
                  <a:pt x="827723" y="357188"/>
                  <a:pt x="823913" y="364808"/>
                </a:cubicBezTo>
                <a:cubicBezTo>
                  <a:pt x="796290" y="415290"/>
                  <a:pt x="752475" y="441008"/>
                  <a:pt x="697230" y="448628"/>
                </a:cubicBezTo>
                <a:cubicBezTo>
                  <a:pt x="686753" y="450533"/>
                  <a:pt x="676275" y="447675"/>
                  <a:pt x="667703" y="440055"/>
                </a:cubicBezTo>
                <a:cubicBezTo>
                  <a:pt x="645795" y="421005"/>
                  <a:pt x="624840" y="401003"/>
                  <a:pt x="600075" y="379095"/>
                </a:cubicBezTo>
                <a:cubicBezTo>
                  <a:pt x="704850" y="389573"/>
                  <a:pt x="772478" y="342900"/>
                  <a:pt x="818198" y="247650"/>
                </a:cubicBezTo>
                <a:cubicBezTo>
                  <a:pt x="822008" y="283845"/>
                  <a:pt x="824865" y="313373"/>
                  <a:pt x="827723" y="341948"/>
                </a:cubicBezTo>
                <a:close/>
                <a:moveTo>
                  <a:pt x="811530" y="136208"/>
                </a:moveTo>
                <a:cubicBezTo>
                  <a:pt x="844868" y="233363"/>
                  <a:pt x="759143" y="348615"/>
                  <a:pt x="668655" y="365760"/>
                </a:cubicBezTo>
                <a:cubicBezTo>
                  <a:pt x="622935" y="374333"/>
                  <a:pt x="584835" y="364808"/>
                  <a:pt x="552450" y="333375"/>
                </a:cubicBezTo>
                <a:cubicBezTo>
                  <a:pt x="531495" y="312420"/>
                  <a:pt x="512445" y="289560"/>
                  <a:pt x="490538" y="265748"/>
                </a:cubicBezTo>
                <a:cubicBezTo>
                  <a:pt x="616268" y="273368"/>
                  <a:pt x="736283" y="260985"/>
                  <a:pt x="811530" y="136208"/>
                </a:cubicBezTo>
                <a:close/>
                <a:moveTo>
                  <a:pt x="471488" y="279083"/>
                </a:moveTo>
                <a:cubicBezTo>
                  <a:pt x="474345" y="276225"/>
                  <a:pt x="477203" y="273368"/>
                  <a:pt x="480060" y="270510"/>
                </a:cubicBezTo>
                <a:cubicBezTo>
                  <a:pt x="502920" y="296228"/>
                  <a:pt x="524828" y="321945"/>
                  <a:pt x="547688" y="346710"/>
                </a:cubicBezTo>
                <a:cubicBezTo>
                  <a:pt x="557213" y="357188"/>
                  <a:pt x="558165" y="368618"/>
                  <a:pt x="559118" y="381000"/>
                </a:cubicBezTo>
                <a:cubicBezTo>
                  <a:pt x="564833" y="488633"/>
                  <a:pt x="522923" y="580073"/>
                  <a:pt x="455295" y="660083"/>
                </a:cubicBezTo>
                <a:cubicBezTo>
                  <a:pt x="433388" y="685800"/>
                  <a:pt x="404813" y="700088"/>
                  <a:pt x="369570" y="698183"/>
                </a:cubicBezTo>
                <a:cubicBezTo>
                  <a:pt x="345758" y="697230"/>
                  <a:pt x="321945" y="700088"/>
                  <a:pt x="290513" y="701993"/>
                </a:cubicBezTo>
                <a:cubicBezTo>
                  <a:pt x="393383" y="575310"/>
                  <a:pt x="454343" y="436245"/>
                  <a:pt x="471488" y="279083"/>
                </a:cubicBezTo>
                <a:close/>
                <a:moveTo>
                  <a:pt x="314325" y="1317308"/>
                </a:moveTo>
                <a:cubicBezTo>
                  <a:pt x="298133" y="1335405"/>
                  <a:pt x="285750" y="1358265"/>
                  <a:pt x="267653" y="1383983"/>
                </a:cubicBezTo>
                <a:cubicBezTo>
                  <a:pt x="297180" y="1195388"/>
                  <a:pt x="248603" y="1019175"/>
                  <a:pt x="227648" y="842010"/>
                </a:cubicBezTo>
                <a:cubicBezTo>
                  <a:pt x="221933" y="797243"/>
                  <a:pt x="202883" y="757238"/>
                  <a:pt x="179070" y="716280"/>
                </a:cubicBezTo>
                <a:cubicBezTo>
                  <a:pt x="208598" y="716280"/>
                  <a:pt x="236220" y="716280"/>
                  <a:pt x="262890" y="716280"/>
                </a:cubicBezTo>
                <a:cubicBezTo>
                  <a:pt x="277178" y="716280"/>
                  <a:pt x="282893" y="729615"/>
                  <a:pt x="289560" y="739140"/>
                </a:cubicBezTo>
                <a:cubicBezTo>
                  <a:pt x="314325" y="779145"/>
                  <a:pt x="326708" y="823913"/>
                  <a:pt x="335280" y="870585"/>
                </a:cubicBezTo>
                <a:cubicBezTo>
                  <a:pt x="350520" y="951548"/>
                  <a:pt x="363855" y="1033463"/>
                  <a:pt x="370523" y="1115378"/>
                </a:cubicBezTo>
                <a:cubicBezTo>
                  <a:pt x="377190" y="1189673"/>
                  <a:pt x="365760" y="1258253"/>
                  <a:pt x="314325" y="1317308"/>
                </a:cubicBezTo>
                <a:close/>
                <a:moveTo>
                  <a:pt x="292418" y="712470"/>
                </a:moveTo>
                <a:cubicBezTo>
                  <a:pt x="325755" y="712470"/>
                  <a:pt x="358140" y="712470"/>
                  <a:pt x="391478" y="712470"/>
                </a:cubicBezTo>
                <a:cubicBezTo>
                  <a:pt x="401955" y="712470"/>
                  <a:pt x="408623" y="721043"/>
                  <a:pt x="415290" y="727710"/>
                </a:cubicBezTo>
                <a:cubicBezTo>
                  <a:pt x="473393" y="779145"/>
                  <a:pt x="496253" y="847725"/>
                  <a:pt x="506730" y="921068"/>
                </a:cubicBezTo>
                <a:cubicBezTo>
                  <a:pt x="508635" y="935355"/>
                  <a:pt x="509588" y="948690"/>
                  <a:pt x="510540" y="962978"/>
                </a:cubicBezTo>
                <a:cubicBezTo>
                  <a:pt x="512445" y="1022033"/>
                  <a:pt x="506730" y="1077278"/>
                  <a:pt x="461010" y="1122998"/>
                </a:cubicBezTo>
                <a:cubicBezTo>
                  <a:pt x="432435" y="1151573"/>
                  <a:pt x="410528" y="1185863"/>
                  <a:pt x="384810" y="1218248"/>
                </a:cubicBezTo>
                <a:cubicBezTo>
                  <a:pt x="380048" y="1044893"/>
                  <a:pt x="366713" y="876300"/>
                  <a:pt x="292418" y="712470"/>
                </a:cubicBezTo>
                <a:close/>
                <a:moveTo>
                  <a:pt x="626745" y="1275398"/>
                </a:moveTo>
                <a:cubicBezTo>
                  <a:pt x="550545" y="1217295"/>
                  <a:pt x="471488" y="1213485"/>
                  <a:pt x="381000" y="1243965"/>
                </a:cubicBezTo>
                <a:cubicBezTo>
                  <a:pt x="426720" y="1185863"/>
                  <a:pt x="466725" y="1132523"/>
                  <a:pt x="509588" y="1082040"/>
                </a:cubicBezTo>
                <a:cubicBezTo>
                  <a:pt x="527685" y="1061085"/>
                  <a:pt x="555308" y="1062038"/>
                  <a:pt x="581025" y="1070610"/>
                </a:cubicBezTo>
                <a:cubicBezTo>
                  <a:pt x="606743" y="1080135"/>
                  <a:pt x="625793" y="1098233"/>
                  <a:pt x="643890" y="1117283"/>
                </a:cubicBezTo>
                <a:cubicBezTo>
                  <a:pt x="650558" y="1123950"/>
                  <a:pt x="650558" y="1131570"/>
                  <a:pt x="648653" y="1139190"/>
                </a:cubicBezTo>
                <a:cubicBezTo>
                  <a:pt x="639128" y="1183005"/>
                  <a:pt x="633413" y="1227773"/>
                  <a:pt x="626745" y="1275398"/>
                </a:cubicBezTo>
                <a:close/>
                <a:moveTo>
                  <a:pt x="912495" y="1034415"/>
                </a:moveTo>
                <a:cubicBezTo>
                  <a:pt x="908685" y="1047750"/>
                  <a:pt x="885825" y="1045845"/>
                  <a:pt x="872490" y="1053465"/>
                </a:cubicBezTo>
                <a:cubicBezTo>
                  <a:pt x="791528" y="1100138"/>
                  <a:pt x="710565" y="1148715"/>
                  <a:pt x="649605" y="1229678"/>
                </a:cubicBezTo>
                <a:cubicBezTo>
                  <a:pt x="654368" y="1067753"/>
                  <a:pt x="757238" y="991553"/>
                  <a:pt x="866775" y="969645"/>
                </a:cubicBezTo>
                <a:cubicBezTo>
                  <a:pt x="886778" y="965835"/>
                  <a:pt x="896303" y="970598"/>
                  <a:pt x="900113" y="990600"/>
                </a:cubicBezTo>
                <a:cubicBezTo>
                  <a:pt x="902018" y="1005840"/>
                  <a:pt x="915353" y="1022033"/>
                  <a:pt x="912495" y="1034415"/>
                </a:cubicBezTo>
                <a:close/>
                <a:moveTo>
                  <a:pt x="922973" y="1006793"/>
                </a:moveTo>
                <a:cubicBezTo>
                  <a:pt x="910590" y="993458"/>
                  <a:pt x="903923" y="971550"/>
                  <a:pt x="909638" y="954405"/>
                </a:cubicBezTo>
                <a:cubicBezTo>
                  <a:pt x="959168" y="822008"/>
                  <a:pt x="1042035" y="720090"/>
                  <a:pt x="1179195" y="670560"/>
                </a:cubicBezTo>
                <a:cubicBezTo>
                  <a:pt x="1207770" y="660083"/>
                  <a:pt x="1235393" y="649605"/>
                  <a:pt x="1273493" y="651510"/>
                </a:cubicBezTo>
                <a:cubicBezTo>
                  <a:pt x="1112520" y="733425"/>
                  <a:pt x="1016318" y="867728"/>
                  <a:pt x="922973" y="1006793"/>
                </a:cubicBezTo>
                <a:close/>
                <a:moveTo>
                  <a:pt x="1369695" y="570548"/>
                </a:moveTo>
                <a:cubicBezTo>
                  <a:pt x="1352550" y="584835"/>
                  <a:pt x="1336358" y="599123"/>
                  <a:pt x="1324928" y="618173"/>
                </a:cubicBezTo>
                <a:cubicBezTo>
                  <a:pt x="1313498" y="638175"/>
                  <a:pt x="1292543" y="632460"/>
                  <a:pt x="1275398" y="635318"/>
                </a:cubicBezTo>
                <a:cubicBezTo>
                  <a:pt x="1259205" y="638175"/>
                  <a:pt x="1237298" y="647700"/>
                  <a:pt x="1228725" y="634365"/>
                </a:cubicBezTo>
                <a:cubicBezTo>
                  <a:pt x="1220153" y="621030"/>
                  <a:pt x="1231583" y="600075"/>
                  <a:pt x="1240155" y="585788"/>
                </a:cubicBezTo>
                <a:cubicBezTo>
                  <a:pt x="1275398" y="523875"/>
                  <a:pt x="1323975" y="475298"/>
                  <a:pt x="1393508" y="453390"/>
                </a:cubicBezTo>
                <a:cubicBezTo>
                  <a:pt x="1451610" y="434340"/>
                  <a:pt x="1510665" y="418148"/>
                  <a:pt x="1571625" y="406718"/>
                </a:cubicBezTo>
                <a:cubicBezTo>
                  <a:pt x="1501140" y="457200"/>
                  <a:pt x="1436370" y="515303"/>
                  <a:pt x="1369695" y="570548"/>
                </a:cubicBezTo>
                <a:close/>
                <a:moveTo>
                  <a:pt x="1598295" y="383858"/>
                </a:moveTo>
                <a:cubicBezTo>
                  <a:pt x="1565910" y="391478"/>
                  <a:pt x="1533525" y="399098"/>
                  <a:pt x="1501140" y="406718"/>
                </a:cubicBezTo>
                <a:cubicBezTo>
                  <a:pt x="1489710" y="409575"/>
                  <a:pt x="1481138" y="405765"/>
                  <a:pt x="1472565" y="398145"/>
                </a:cubicBezTo>
                <a:cubicBezTo>
                  <a:pt x="1431608" y="362903"/>
                  <a:pt x="1419225" y="292418"/>
                  <a:pt x="1444943" y="245745"/>
                </a:cubicBezTo>
                <a:cubicBezTo>
                  <a:pt x="1447800" y="240983"/>
                  <a:pt x="1451610" y="235268"/>
                  <a:pt x="1457325" y="232410"/>
                </a:cubicBezTo>
                <a:cubicBezTo>
                  <a:pt x="1484948" y="217170"/>
                  <a:pt x="1513523" y="202883"/>
                  <a:pt x="1541145" y="188595"/>
                </a:cubicBezTo>
                <a:cubicBezTo>
                  <a:pt x="1567815" y="175260"/>
                  <a:pt x="1595438" y="161925"/>
                  <a:pt x="1628775" y="145733"/>
                </a:cubicBezTo>
                <a:cubicBezTo>
                  <a:pt x="1595438" y="201930"/>
                  <a:pt x="1580198" y="256223"/>
                  <a:pt x="1588770" y="314325"/>
                </a:cubicBezTo>
                <a:cubicBezTo>
                  <a:pt x="1591628" y="332423"/>
                  <a:pt x="1596390" y="350520"/>
                  <a:pt x="1605915" y="366713"/>
                </a:cubicBezTo>
                <a:cubicBezTo>
                  <a:pt x="1612583" y="377190"/>
                  <a:pt x="1609725" y="381000"/>
                  <a:pt x="1598295" y="383858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9326" y="200177"/>
            <a:ext cx="10882673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60" name="Group 1959">
            <a:extLst>
              <a:ext uri="{FF2B5EF4-FFF2-40B4-BE49-F238E27FC236}">
                <a16:creationId xmlns:a16="http://schemas.microsoft.com/office/drawing/2014/main" id="{651E76EF-D0E6-4286-BB54-14DAC884181C}"/>
              </a:ext>
            </a:extLst>
          </p:cNvPr>
          <p:cNvGrpSpPr/>
          <p:nvPr/>
        </p:nvGrpSpPr>
        <p:grpSpPr>
          <a:xfrm>
            <a:off x="1482648" y="2722985"/>
            <a:ext cx="2886791" cy="3686267"/>
            <a:chOff x="1309327" y="2078897"/>
            <a:chExt cx="3368594" cy="4301502"/>
          </a:xfrm>
        </p:grpSpPr>
        <p:grpSp>
          <p:nvGrpSpPr>
            <p:cNvPr id="1961" name="Group 1960">
              <a:extLst>
                <a:ext uri="{FF2B5EF4-FFF2-40B4-BE49-F238E27FC236}">
                  <a16:creationId xmlns:a16="http://schemas.microsoft.com/office/drawing/2014/main" id="{3DD935BD-D7E5-4B13-B127-3E24DDD7665E}"/>
                </a:ext>
              </a:extLst>
            </p:cNvPr>
            <p:cNvGrpSpPr/>
            <p:nvPr/>
          </p:nvGrpSpPr>
          <p:grpSpPr>
            <a:xfrm>
              <a:off x="1309327" y="2078897"/>
              <a:ext cx="3245637" cy="3992713"/>
              <a:chOff x="1309327" y="2078897"/>
              <a:chExt cx="3245637" cy="3992713"/>
            </a:xfrm>
          </p:grpSpPr>
          <p:sp>
            <p:nvSpPr>
              <p:cNvPr id="1965" name="Freeform: Shape 1964">
                <a:extLst>
                  <a:ext uri="{FF2B5EF4-FFF2-40B4-BE49-F238E27FC236}">
                    <a16:creationId xmlns:a16="http://schemas.microsoft.com/office/drawing/2014/main" id="{000AD117-C4F9-4234-9399-914FAA8180D5}"/>
                  </a:ext>
                </a:extLst>
              </p:cNvPr>
              <p:cNvSpPr/>
              <p:nvPr/>
            </p:nvSpPr>
            <p:spPr>
              <a:xfrm>
                <a:off x="1647888" y="2145910"/>
                <a:ext cx="2907076" cy="3914424"/>
              </a:xfrm>
              <a:custGeom>
                <a:avLst/>
                <a:gdLst>
                  <a:gd name="connsiteX0" fmla="*/ 4971581 w 4988490"/>
                  <a:gd name="connsiteY0" fmla="*/ 1869131 h 6717082"/>
                  <a:gd name="connsiteX1" fmla="*/ 4801540 w 4988490"/>
                  <a:gd name="connsiteY1" fmla="*/ 1204938 h 6717082"/>
                  <a:gd name="connsiteX2" fmla="*/ 4105406 w 4988490"/>
                  <a:gd name="connsiteY2" fmla="*/ 357552 h 6717082"/>
                  <a:gd name="connsiteX3" fmla="*/ 3317205 w 4988490"/>
                  <a:gd name="connsiteY3" fmla="*/ 55988 h 6717082"/>
                  <a:gd name="connsiteX4" fmla="*/ 1784020 w 4988490"/>
                  <a:gd name="connsiteY4" fmla="*/ 69140 h 6717082"/>
                  <a:gd name="connsiteX5" fmla="*/ 890601 w 4988490"/>
                  <a:gd name="connsiteY5" fmla="*/ 357552 h 6717082"/>
                  <a:gd name="connsiteX6" fmla="*/ 395509 w 4988490"/>
                  <a:gd name="connsiteY6" fmla="*/ 785942 h 6717082"/>
                  <a:gd name="connsiteX7" fmla="*/ 384236 w 4988490"/>
                  <a:gd name="connsiteY7" fmla="*/ 847946 h 6717082"/>
                  <a:gd name="connsiteX8" fmla="*/ 535488 w 4988490"/>
                  <a:gd name="connsiteY8" fmla="*/ 1245334 h 6717082"/>
                  <a:gd name="connsiteX9" fmla="*/ 341021 w 4988490"/>
                  <a:gd name="connsiteY9" fmla="*/ 1354311 h 6717082"/>
                  <a:gd name="connsiteX10" fmla="*/ 368265 w 4988490"/>
                  <a:gd name="connsiteY10" fmla="*/ 1468924 h 6717082"/>
                  <a:gd name="connsiteX11" fmla="*/ 340082 w 4988490"/>
                  <a:gd name="connsiteY11" fmla="*/ 1579779 h 6717082"/>
                  <a:gd name="connsiteX12" fmla="*/ 301564 w 4988490"/>
                  <a:gd name="connsiteY12" fmla="*/ 1586355 h 6717082"/>
                  <a:gd name="connsiteX13" fmla="*/ 201043 w 4988490"/>
                  <a:gd name="connsiteY13" fmla="*/ 1718818 h 6717082"/>
                  <a:gd name="connsiteX14" fmla="*/ 188830 w 4988490"/>
                  <a:gd name="connsiteY14" fmla="*/ 1876646 h 6717082"/>
                  <a:gd name="connsiteX15" fmla="*/ 0 w 4988490"/>
                  <a:gd name="connsiteY15" fmla="*/ 2071113 h 6717082"/>
                  <a:gd name="connsiteX16" fmla="*/ 212316 w 4988490"/>
                  <a:gd name="connsiteY16" fmla="*/ 3874861 h 6717082"/>
                  <a:gd name="connsiteX17" fmla="*/ 503546 w 4988490"/>
                  <a:gd name="connsiteY17" fmla="*/ 3897408 h 6717082"/>
                  <a:gd name="connsiteX18" fmla="*/ 229226 w 4988490"/>
                  <a:gd name="connsiteY18" fmla="*/ 4041144 h 6717082"/>
                  <a:gd name="connsiteX19" fmla="*/ 260228 w 4988490"/>
                  <a:gd name="connsiteY19" fmla="*/ 4335192 h 6717082"/>
                  <a:gd name="connsiteX20" fmla="*/ 370144 w 4988490"/>
                  <a:gd name="connsiteY20" fmla="*/ 4520264 h 6717082"/>
                  <a:gd name="connsiteX21" fmla="*/ 500728 w 4988490"/>
                  <a:gd name="connsiteY21" fmla="*/ 4614209 h 6717082"/>
                  <a:gd name="connsiteX22" fmla="*/ 315656 w 4988490"/>
                  <a:gd name="connsiteY22" fmla="*/ 4745733 h 6717082"/>
                  <a:gd name="connsiteX23" fmla="*/ 541124 w 4988490"/>
                  <a:gd name="connsiteY23" fmla="*/ 6722340 h 6717082"/>
                  <a:gd name="connsiteX24" fmla="*/ 4330875 w 4988490"/>
                  <a:gd name="connsiteY24" fmla="*/ 6714825 h 6717082"/>
                  <a:gd name="connsiteX25" fmla="*/ 4949973 w 4988490"/>
                  <a:gd name="connsiteY25" fmla="*/ 2732487 h 6717082"/>
                  <a:gd name="connsiteX26" fmla="*/ 4971581 w 4988490"/>
                  <a:gd name="connsiteY26" fmla="*/ 1869131 h 6717082"/>
                  <a:gd name="connsiteX27" fmla="*/ 2036732 w 4988490"/>
                  <a:gd name="connsiteY27" fmla="*/ 4665879 h 6717082"/>
                  <a:gd name="connsiteX28" fmla="*/ 2036732 w 4988490"/>
                  <a:gd name="connsiteY28" fmla="*/ 4665879 h 6717082"/>
                  <a:gd name="connsiteX29" fmla="*/ 2036732 w 4988490"/>
                  <a:gd name="connsiteY29" fmla="*/ 4665879 h 6717082"/>
                  <a:gd name="connsiteX30" fmla="*/ 2036732 w 4988490"/>
                  <a:gd name="connsiteY30" fmla="*/ 4665879 h 6717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4988490" h="6717082">
                    <a:moveTo>
                      <a:pt x="4971581" y="1869131"/>
                    </a:moveTo>
                    <a:cubicBezTo>
                      <a:pt x="4944337" y="1639904"/>
                      <a:pt x="4888909" y="1418194"/>
                      <a:pt x="4801540" y="1204938"/>
                    </a:cubicBezTo>
                    <a:cubicBezTo>
                      <a:pt x="4655925" y="851704"/>
                      <a:pt x="4427638" y="566111"/>
                      <a:pt x="4105406" y="357552"/>
                    </a:cubicBezTo>
                    <a:cubicBezTo>
                      <a:pt x="3863967" y="201603"/>
                      <a:pt x="3593405" y="129265"/>
                      <a:pt x="3317205" y="55988"/>
                    </a:cubicBezTo>
                    <a:cubicBezTo>
                      <a:pt x="2873784" y="-62383"/>
                      <a:pt x="1966273" y="39078"/>
                      <a:pt x="1784020" y="69140"/>
                    </a:cubicBezTo>
                    <a:cubicBezTo>
                      <a:pt x="1472121" y="119871"/>
                      <a:pt x="1168679" y="201603"/>
                      <a:pt x="890601" y="357552"/>
                    </a:cubicBezTo>
                    <a:cubicBezTo>
                      <a:pt x="696134" y="466529"/>
                      <a:pt x="527972" y="605567"/>
                      <a:pt x="395509" y="785942"/>
                    </a:cubicBezTo>
                    <a:cubicBezTo>
                      <a:pt x="381418" y="805671"/>
                      <a:pt x="380478" y="822581"/>
                      <a:pt x="384236" y="847946"/>
                    </a:cubicBezTo>
                    <a:cubicBezTo>
                      <a:pt x="409601" y="1035837"/>
                      <a:pt x="465968" y="1142934"/>
                      <a:pt x="535488" y="1245334"/>
                    </a:cubicBezTo>
                    <a:cubicBezTo>
                      <a:pt x="476302" y="1264123"/>
                      <a:pt x="342900" y="1338340"/>
                      <a:pt x="341021" y="1354311"/>
                    </a:cubicBezTo>
                    <a:cubicBezTo>
                      <a:pt x="354173" y="1391889"/>
                      <a:pt x="360750" y="1430406"/>
                      <a:pt x="368265" y="1468924"/>
                    </a:cubicBezTo>
                    <a:cubicBezTo>
                      <a:pt x="376720" y="1510260"/>
                      <a:pt x="364507" y="1546898"/>
                      <a:pt x="340082" y="1579779"/>
                    </a:cubicBezTo>
                    <a:cubicBezTo>
                      <a:pt x="327869" y="1583537"/>
                      <a:pt x="314716" y="1584477"/>
                      <a:pt x="301564" y="1586355"/>
                    </a:cubicBezTo>
                    <a:cubicBezTo>
                      <a:pt x="229226" y="1599508"/>
                      <a:pt x="190709" y="1649299"/>
                      <a:pt x="201043" y="1718818"/>
                    </a:cubicBezTo>
                    <a:cubicBezTo>
                      <a:pt x="210437" y="1772367"/>
                      <a:pt x="203861" y="1824976"/>
                      <a:pt x="188830" y="1876646"/>
                    </a:cubicBezTo>
                    <a:cubicBezTo>
                      <a:pt x="176617" y="1882283"/>
                      <a:pt x="2818" y="2056081"/>
                      <a:pt x="0" y="2071113"/>
                    </a:cubicBezTo>
                    <a:cubicBezTo>
                      <a:pt x="5637" y="2083326"/>
                      <a:pt x="201982" y="3783734"/>
                      <a:pt x="212316" y="3874861"/>
                    </a:cubicBezTo>
                    <a:cubicBezTo>
                      <a:pt x="216074" y="3888953"/>
                      <a:pt x="463150" y="3895529"/>
                      <a:pt x="503546" y="3897408"/>
                    </a:cubicBezTo>
                    <a:cubicBezTo>
                      <a:pt x="416177" y="3938743"/>
                      <a:pt x="231105" y="4035507"/>
                      <a:pt x="229226" y="4041144"/>
                    </a:cubicBezTo>
                    <a:cubicBezTo>
                      <a:pt x="225468" y="4055235"/>
                      <a:pt x="249894" y="4251581"/>
                      <a:pt x="260228" y="4335192"/>
                    </a:cubicBezTo>
                    <a:cubicBezTo>
                      <a:pt x="269623" y="4411288"/>
                      <a:pt x="307201" y="4474231"/>
                      <a:pt x="370144" y="4520264"/>
                    </a:cubicBezTo>
                    <a:cubicBezTo>
                      <a:pt x="404904" y="4546569"/>
                      <a:pt x="500728" y="4600118"/>
                      <a:pt x="500728" y="4614209"/>
                    </a:cubicBezTo>
                    <a:cubicBezTo>
                      <a:pt x="500728" y="4625483"/>
                      <a:pt x="322232" y="4727884"/>
                      <a:pt x="315656" y="4745733"/>
                    </a:cubicBezTo>
                    <a:cubicBezTo>
                      <a:pt x="313777" y="4758885"/>
                      <a:pt x="516699" y="6578604"/>
                      <a:pt x="541124" y="6722340"/>
                    </a:cubicBezTo>
                    <a:cubicBezTo>
                      <a:pt x="682042" y="6726098"/>
                      <a:pt x="3653529" y="6717643"/>
                      <a:pt x="4330875" y="6714825"/>
                    </a:cubicBezTo>
                    <a:cubicBezTo>
                      <a:pt x="4370332" y="6439565"/>
                      <a:pt x="4920850" y="2966411"/>
                      <a:pt x="4949973" y="2732487"/>
                    </a:cubicBezTo>
                    <a:cubicBezTo>
                      <a:pt x="5012917" y="2231759"/>
                      <a:pt x="4985673" y="1980925"/>
                      <a:pt x="4971581" y="1869131"/>
                    </a:cubicBezTo>
                    <a:close/>
                    <a:moveTo>
                      <a:pt x="2036732" y="4665879"/>
                    </a:moveTo>
                    <a:cubicBezTo>
                      <a:pt x="2036732" y="4665879"/>
                      <a:pt x="2036732" y="4665879"/>
                      <a:pt x="2036732" y="4665879"/>
                    </a:cubicBezTo>
                    <a:cubicBezTo>
                      <a:pt x="2036732" y="4665879"/>
                      <a:pt x="2036732" y="4665879"/>
                      <a:pt x="2036732" y="4665879"/>
                    </a:cubicBezTo>
                    <a:cubicBezTo>
                      <a:pt x="2036732" y="4665879"/>
                      <a:pt x="2036732" y="4665879"/>
                      <a:pt x="2036732" y="4665879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6" name="Freeform: Shape 1965">
                <a:extLst>
                  <a:ext uri="{FF2B5EF4-FFF2-40B4-BE49-F238E27FC236}">
                    <a16:creationId xmlns:a16="http://schemas.microsoft.com/office/drawing/2014/main" id="{5ED8074A-71FF-4A69-BD83-4D4F89D50AC7}"/>
                  </a:ext>
                </a:extLst>
              </p:cNvPr>
              <p:cNvSpPr/>
              <p:nvPr/>
            </p:nvSpPr>
            <p:spPr>
              <a:xfrm>
                <a:off x="2850684" y="2079445"/>
                <a:ext cx="65696" cy="5475"/>
              </a:xfrm>
              <a:custGeom>
                <a:avLst/>
                <a:gdLst>
                  <a:gd name="connsiteX0" fmla="*/ 116492 w 112734"/>
                  <a:gd name="connsiteY0" fmla="*/ 4697 h 0"/>
                  <a:gd name="connsiteX1" fmla="*/ 0 w 112734"/>
                  <a:gd name="connsiteY1" fmla="*/ 0 h 0"/>
                  <a:gd name="connsiteX2" fmla="*/ 115553 w 112734"/>
                  <a:gd name="connsiteY2" fmla="*/ 0 h 0"/>
                  <a:gd name="connsiteX3" fmla="*/ 116492 w 112734"/>
                  <a:gd name="connsiteY3" fmla="*/ 4697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2734">
                    <a:moveTo>
                      <a:pt x="116492" y="4697"/>
                    </a:moveTo>
                    <a:cubicBezTo>
                      <a:pt x="77975" y="5637"/>
                      <a:pt x="38518" y="10334"/>
                      <a:pt x="0" y="0"/>
                    </a:cubicBezTo>
                    <a:cubicBezTo>
                      <a:pt x="38518" y="0"/>
                      <a:pt x="77035" y="0"/>
                      <a:pt x="115553" y="0"/>
                    </a:cubicBezTo>
                    <a:cubicBezTo>
                      <a:pt x="115553" y="1879"/>
                      <a:pt x="115553" y="3758"/>
                      <a:pt x="116492" y="4697"/>
                    </a:cubicBezTo>
                    <a:close/>
                  </a:path>
                </a:pathLst>
              </a:custGeom>
              <a:solidFill>
                <a:srgbClr val="B8B8B8"/>
              </a:solidFill>
              <a:ln w="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7" name="Freeform: Shape 1966">
                <a:extLst>
                  <a:ext uri="{FF2B5EF4-FFF2-40B4-BE49-F238E27FC236}">
                    <a16:creationId xmlns:a16="http://schemas.microsoft.com/office/drawing/2014/main" id="{40642E86-E6C7-45B4-8EC1-924363E7514D}"/>
                  </a:ext>
                </a:extLst>
              </p:cNvPr>
              <p:cNvSpPr/>
              <p:nvPr/>
            </p:nvSpPr>
            <p:spPr>
              <a:xfrm>
                <a:off x="2662354" y="2079445"/>
                <a:ext cx="60222" cy="5475"/>
              </a:xfrm>
              <a:custGeom>
                <a:avLst/>
                <a:gdLst>
                  <a:gd name="connsiteX0" fmla="*/ 103340 w 103339"/>
                  <a:gd name="connsiteY0" fmla="*/ 0 h 0"/>
                  <a:gd name="connsiteX1" fmla="*/ 0 w 103339"/>
                  <a:gd name="connsiteY1" fmla="*/ 0 h 0"/>
                  <a:gd name="connsiteX2" fmla="*/ 103340 w 103339"/>
                  <a:gd name="connsiteY2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339">
                    <a:moveTo>
                      <a:pt x="103340" y="0"/>
                    </a:moveTo>
                    <a:cubicBezTo>
                      <a:pt x="68580" y="8455"/>
                      <a:pt x="34760" y="12213"/>
                      <a:pt x="0" y="0"/>
                    </a:cubicBezTo>
                    <a:cubicBezTo>
                      <a:pt x="34760" y="0"/>
                      <a:pt x="69519" y="0"/>
                      <a:pt x="103340" y="0"/>
                    </a:cubicBezTo>
                    <a:close/>
                  </a:path>
                </a:pathLst>
              </a:custGeom>
              <a:solidFill>
                <a:srgbClr val="A0A0A0"/>
              </a:solidFill>
              <a:ln w="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8" name="Freeform: Shape 1967">
                <a:extLst>
                  <a:ext uri="{FF2B5EF4-FFF2-40B4-BE49-F238E27FC236}">
                    <a16:creationId xmlns:a16="http://schemas.microsoft.com/office/drawing/2014/main" id="{E29E3EFA-1DF1-40AD-9492-AC3C6A642BA6}"/>
                  </a:ext>
                </a:extLst>
              </p:cNvPr>
              <p:cNvSpPr/>
              <p:nvPr/>
            </p:nvSpPr>
            <p:spPr>
              <a:xfrm>
                <a:off x="1461748" y="2812509"/>
                <a:ext cx="2478930" cy="2096818"/>
              </a:xfrm>
              <a:custGeom>
                <a:avLst/>
                <a:gdLst>
                  <a:gd name="connsiteX0" fmla="*/ 218988 w 2478930"/>
                  <a:gd name="connsiteY0" fmla="*/ 1963782 h 2096818"/>
                  <a:gd name="connsiteX1" fmla="*/ 235960 w 2478930"/>
                  <a:gd name="connsiteY1" fmla="*/ 1973089 h 2096818"/>
                  <a:gd name="connsiteX2" fmla="*/ 435787 w 2478930"/>
                  <a:gd name="connsiteY2" fmla="*/ 2033859 h 2096818"/>
                  <a:gd name="connsiteX3" fmla="*/ 490535 w 2478930"/>
                  <a:gd name="connsiteY3" fmla="*/ 2028932 h 2096818"/>
                  <a:gd name="connsiteX4" fmla="*/ 475753 w 2478930"/>
                  <a:gd name="connsiteY4" fmla="*/ 2042071 h 2096818"/>
                  <a:gd name="connsiteX5" fmla="*/ 380493 w 2478930"/>
                  <a:gd name="connsiteY5" fmla="*/ 2096818 h 2096818"/>
                  <a:gd name="connsiteX6" fmla="*/ 217346 w 2478930"/>
                  <a:gd name="connsiteY6" fmla="*/ 1966519 h 2096818"/>
                  <a:gd name="connsiteX7" fmla="*/ 218988 w 2478930"/>
                  <a:gd name="connsiteY7" fmla="*/ 1963782 h 2096818"/>
                  <a:gd name="connsiteX8" fmla="*/ 92523 w 2478930"/>
                  <a:gd name="connsiteY8" fmla="*/ 1559747 h 2096818"/>
                  <a:gd name="connsiteX9" fmla="*/ 312059 w 2478930"/>
                  <a:gd name="connsiteY9" fmla="*/ 1592048 h 2096818"/>
                  <a:gd name="connsiteX10" fmla="*/ 504770 w 2478930"/>
                  <a:gd name="connsiteY10" fmla="*/ 1598618 h 2096818"/>
                  <a:gd name="connsiteX11" fmla="*/ 505865 w 2478930"/>
                  <a:gd name="connsiteY11" fmla="*/ 1602998 h 2096818"/>
                  <a:gd name="connsiteX12" fmla="*/ 326841 w 2478930"/>
                  <a:gd name="connsiteY12" fmla="*/ 1692236 h 2096818"/>
                  <a:gd name="connsiteX13" fmla="*/ 16972 w 2478930"/>
                  <a:gd name="connsiteY13" fmla="*/ 1619422 h 2096818"/>
                  <a:gd name="connsiteX14" fmla="*/ 0 w 2478930"/>
                  <a:gd name="connsiteY14" fmla="*/ 1613947 h 2096818"/>
                  <a:gd name="connsiteX15" fmla="*/ 14782 w 2478930"/>
                  <a:gd name="connsiteY15" fmla="*/ 1602450 h 2096818"/>
                  <a:gd name="connsiteX16" fmla="*/ 92523 w 2478930"/>
                  <a:gd name="connsiteY16" fmla="*/ 1559747 h 2096818"/>
                  <a:gd name="connsiteX17" fmla="*/ 2235328 w 2478930"/>
                  <a:gd name="connsiteY17" fmla="*/ 1217578 h 2096818"/>
                  <a:gd name="connsiteX18" fmla="*/ 2316902 w 2478930"/>
                  <a:gd name="connsiteY18" fmla="*/ 1417405 h 2096818"/>
                  <a:gd name="connsiteX19" fmla="*/ 2315807 w 2478930"/>
                  <a:gd name="connsiteY19" fmla="*/ 1461202 h 2096818"/>
                  <a:gd name="connsiteX20" fmla="*/ 2237518 w 2478930"/>
                  <a:gd name="connsiteY20" fmla="*/ 1516497 h 2096818"/>
                  <a:gd name="connsiteX21" fmla="*/ 2158682 w 2478930"/>
                  <a:gd name="connsiteY21" fmla="*/ 1490766 h 2096818"/>
                  <a:gd name="connsiteX22" fmla="*/ 1974184 w 2478930"/>
                  <a:gd name="connsiteY22" fmla="*/ 1439304 h 2096818"/>
                  <a:gd name="connsiteX23" fmla="*/ 1527447 w 2478930"/>
                  <a:gd name="connsiteY23" fmla="*/ 1454085 h 2096818"/>
                  <a:gd name="connsiteX24" fmla="*/ 1394958 w 2478930"/>
                  <a:gd name="connsiteY24" fmla="*/ 1524162 h 2096818"/>
                  <a:gd name="connsiteX25" fmla="*/ 1335831 w 2478930"/>
                  <a:gd name="connsiteY25" fmla="*/ 1552630 h 2096818"/>
                  <a:gd name="connsiteX26" fmla="*/ 1225242 w 2478930"/>
                  <a:gd name="connsiteY26" fmla="*/ 1500073 h 2096818"/>
                  <a:gd name="connsiteX27" fmla="*/ 1371417 w 2478930"/>
                  <a:gd name="connsiteY27" fmla="*/ 1481459 h 2096818"/>
                  <a:gd name="connsiteX28" fmla="*/ 1630919 w 2478930"/>
                  <a:gd name="connsiteY28" fmla="*/ 1384009 h 2096818"/>
                  <a:gd name="connsiteX29" fmla="*/ 1832936 w 2478930"/>
                  <a:gd name="connsiteY29" fmla="*/ 1381272 h 2096818"/>
                  <a:gd name="connsiteX30" fmla="*/ 1954475 w 2478930"/>
                  <a:gd name="connsiteY30" fmla="*/ 1396601 h 2096818"/>
                  <a:gd name="connsiteX31" fmla="*/ 2135141 w 2478930"/>
                  <a:gd name="connsiteY31" fmla="*/ 1446969 h 2096818"/>
                  <a:gd name="connsiteX32" fmla="*/ 2206860 w 2478930"/>
                  <a:gd name="connsiteY32" fmla="*/ 1471605 h 2096818"/>
                  <a:gd name="connsiteX33" fmla="*/ 2296097 w 2478930"/>
                  <a:gd name="connsiteY33" fmla="*/ 1382914 h 2096818"/>
                  <a:gd name="connsiteX34" fmla="*/ 2275294 w 2478930"/>
                  <a:gd name="connsiteY34" fmla="*/ 1303531 h 2096818"/>
                  <a:gd name="connsiteX35" fmla="*/ 2235328 w 2478930"/>
                  <a:gd name="connsiteY35" fmla="*/ 1217578 h 2096818"/>
                  <a:gd name="connsiteX36" fmla="*/ 133035 w 2478930"/>
                  <a:gd name="connsiteY36" fmla="*/ 354762 h 2096818"/>
                  <a:gd name="connsiteX37" fmla="*/ 298920 w 2478930"/>
                  <a:gd name="connsiteY37" fmla="*/ 427576 h 2096818"/>
                  <a:gd name="connsiteX38" fmla="*/ 294540 w 2478930"/>
                  <a:gd name="connsiteY38" fmla="*/ 436883 h 2096818"/>
                  <a:gd name="connsiteX39" fmla="*/ 189425 w 2478930"/>
                  <a:gd name="connsiteY39" fmla="*/ 540903 h 2096818"/>
                  <a:gd name="connsiteX40" fmla="*/ 133035 w 2478930"/>
                  <a:gd name="connsiteY40" fmla="*/ 354762 h 2096818"/>
                  <a:gd name="connsiteX41" fmla="*/ 1893158 w 2478930"/>
                  <a:gd name="connsiteY41" fmla="*/ 268261 h 2096818"/>
                  <a:gd name="connsiteX42" fmla="*/ 2057947 w 2478930"/>
                  <a:gd name="connsiteY42" fmla="*/ 378850 h 2096818"/>
                  <a:gd name="connsiteX43" fmla="*/ 2258322 w 2478930"/>
                  <a:gd name="connsiteY43" fmla="*/ 495462 h 2096818"/>
                  <a:gd name="connsiteX44" fmla="*/ 2367817 w 2478930"/>
                  <a:gd name="connsiteY44" fmla="*/ 617001 h 2096818"/>
                  <a:gd name="connsiteX45" fmla="*/ 2384788 w 2478930"/>
                  <a:gd name="connsiteY45" fmla="*/ 642732 h 2096818"/>
                  <a:gd name="connsiteX46" fmla="*/ 2219999 w 2478930"/>
                  <a:gd name="connsiteY46" fmla="*/ 497652 h 2096818"/>
                  <a:gd name="connsiteX47" fmla="*/ 2084226 w 2478930"/>
                  <a:gd name="connsiteY47" fmla="*/ 424838 h 2096818"/>
                  <a:gd name="connsiteX48" fmla="*/ 1963235 w 2478930"/>
                  <a:gd name="connsiteY48" fmla="*/ 354214 h 2096818"/>
                  <a:gd name="connsiteX49" fmla="*/ 1893158 w 2478930"/>
                  <a:gd name="connsiteY49" fmla="*/ 268261 h 2096818"/>
                  <a:gd name="connsiteX50" fmla="*/ 2360698 w 2478930"/>
                  <a:gd name="connsiteY50" fmla="*/ 212966 h 2096818"/>
                  <a:gd name="connsiteX51" fmla="*/ 2441724 w 2478930"/>
                  <a:gd name="connsiteY51" fmla="*/ 406771 h 2096818"/>
                  <a:gd name="connsiteX52" fmla="*/ 2477858 w 2478930"/>
                  <a:gd name="connsiteY52" fmla="*/ 700216 h 2096818"/>
                  <a:gd name="connsiteX53" fmla="*/ 2431322 w 2478930"/>
                  <a:gd name="connsiteY53" fmla="*/ 907709 h 2096818"/>
                  <a:gd name="connsiteX54" fmla="*/ 2431322 w 2478930"/>
                  <a:gd name="connsiteY54" fmla="*/ 810806 h 2096818"/>
                  <a:gd name="connsiteX55" fmla="*/ 2432965 w 2478930"/>
                  <a:gd name="connsiteY55" fmla="*/ 793834 h 2096818"/>
                  <a:gd name="connsiteX56" fmla="*/ 2453221 w 2478930"/>
                  <a:gd name="connsiteY56" fmla="*/ 697479 h 2096818"/>
                  <a:gd name="connsiteX57" fmla="*/ 2411613 w 2478930"/>
                  <a:gd name="connsiteY57" fmla="*/ 335600 h 2096818"/>
                  <a:gd name="connsiteX58" fmla="*/ 2360698 w 2478930"/>
                  <a:gd name="connsiteY58" fmla="*/ 212966 h 2096818"/>
                  <a:gd name="connsiteX59" fmla="*/ 1342401 w 2478930"/>
                  <a:gd name="connsiteY59" fmla="*/ 207492 h 2096818"/>
                  <a:gd name="connsiteX60" fmla="*/ 1337474 w 2478930"/>
                  <a:gd name="connsiteY60" fmla="*/ 413342 h 2096818"/>
                  <a:gd name="connsiteX61" fmla="*/ 1226884 w 2478930"/>
                  <a:gd name="connsiteY61" fmla="*/ 492725 h 2096818"/>
                  <a:gd name="connsiteX62" fmla="*/ 999683 w 2478930"/>
                  <a:gd name="connsiteY62" fmla="*/ 619739 h 2096818"/>
                  <a:gd name="connsiteX63" fmla="*/ 833799 w 2478930"/>
                  <a:gd name="connsiteY63" fmla="*/ 863364 h 2096818"/>
                  <a:gd name="connsiteX64" fmla="*/ 830514 w 2478930"/>
                  <a:gd name="connsiteY64" fmla="*/ 985450 h 2096818"/>
                  <a:gd name="connsiteX65" fmla="*/ 827777 w 2478930"/>
                  <a:gd name="connsiteY65" fmla="*/ 1000780 h 2096818"/>
                  <a:gd name="connsiteX66" fmla="*/ 810805 w 2478930"/>
                  <a:gd name="connsiteY66" fmla="*/ 956435 h 2096818"/>
                  <a:gd name="connsiteX67" fmla="*/ 805878 w 2478930"/>
                  <a:gd name="connsiteY67" fmla="*/ 932346 h 2096818"/>
                  <a:gd name="connsiteX68" fmla="*/ 811900 w 2478930"/>
                  <a:gd name="connsiteY68" fmla="*/ 817377 h 2096818"/>
                  <a:gd name="connsiteX69" fmla="*/ 976142 w 2478930"/>
                  <a:gd name="connsiteY69" fmla="*/ 578131 h 2096818"/>
                  <a:gd name="connsiteX70" fmla="*/ 1131077 w 2478930"/>
                  <a:gd name="connsiteY70" fmla="*/ 488893 h 2096818"/>
                  <a:gd name="connsiteX71" fmla="*/ 1273967 w 2478930"/>
                  <a:gd name="connsiteY71" fmla="*/ 407319 h 2096818"/>
                  <a:gd name="connsiteX72" fmla="*/ 1342401 w 2478930"/>
                  <a:gd name="connsiteY72" fmla="*/ 207492 h 2096818"/>
                  <a:gd name="connsiteX73" fmla="*/ 136868 w 2478930"/>
                  <a:gd name="connsiteY73" fmla="*/ 143985 h 2096818"/>
                  <a:gd name="connsiteX74" fmla="*/ 217894 w 2478930"/>
                  <a:gd name="connsiteY74" fmla="*/ 193805 h 2096818"/>
                  <a:gd name="connsiteX75" fmla="*/ 353667 w 2478930"/>
                  <a:gd name="connsiteY75" fmla="*/ 252385 h 2096818"/>
                  <a:gd name="connsiteX76" fmla="*/ 387063 w 2478930"/>
                  <a:gd name="connsiteY76" fmla="*/ 254574 h 2096818"/>
                  <a:gd name="connsiteX77" fmla="*/ 339433 w 2478930"/>
                  <a:gd name="connsiteY77" fmla="*/ 277021 h 2096818"/>
                  <a:gd name="connsiteX78" fmla="*/ 306037 w 2478930"/>
                  <a:gd name="connsiteY78" fmla="*/ 336148 h 2096818"/>
                  <a:gd name="connsiteX79" fmla="*/ 134678 w 2478930"/>
                  <a:gd name="connsiteY79" fmla="*/ 146175 h 2096818"/>
                  <a:gd name="connsiteX80" fmla="*/ 136868 w 2478930"/>
                  <a:gd name="connsiteY80" fmla="*/ 143985 h 2096818"/>
                  <a:gd name="connsiteX81" fmla="*/ 175191 w 2478930"/>
                  <a:gd name="connsiteY81" fmla="*/ 0 h 2096818"/>
                  <a:gd name="connsiteX82" fmla="*/ 212419 w 2478930"/>
                  <a:gd name="connsiteY82" fmla="*/ 8212 h 2096818"/>
                  <a:gd name="connsiteX83" fmla="*/ 368997 w 2478930"/>
                  <a:gd name="connsiteY83" fmla="*/ 54200 h 2096818"/>
                  <a:gd name="connsiteX84" fmla="*/ 500938 w 2478930"/>
                  <a:gd name="connsiteY84" fmla="*/ 59127 h 2096818"/>
                  <a:gd name="connsiteX85" fmla="*/ 472470 w 2478930"/>
                  <a:gd name="connsiteY85" fmla="*/ 76646 h 2096818"/>
                  <a:gd name="connsiteX86" fmla="*/ 387611 w 2478930"/>
                  <a:gd name="connsiteY86" fmla="*/ 123182 h 2096818"/>
                  <a:gd name="connsiteX87" fmla="*/ 175191 w 2478930"/>
                  <a:gd name="connsiteY87" fmla="*/ 0 h 2096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</a:cxnLst>
                <a:rect l="l" t="t" r="r" b="b"/>
                <a:pathLst>
                  <a:path w="2478930" h="2096818">
                    <a:moveTo>
                      <a:pt x="218988" y="1963782"/>
                    </a:moveTo>
                    <a:cubicBezTo>
                      <a:pt x="224463" y="1967067"/>
                      <a:pt x="230485" y="1969804"/>
                      <a:pt x="235960" y="1973089"/>
                    </a:cubicBezTo>
                    <a:cubicBezTo>
                      <a:pt x="298919" y="2005938"/>
                      <a:pt x="362973" y="2032764"/>
                      <a:pt x="435787" y="2033859"/>
                    </a:cubicBezTo>
                    <a:cubicBezTo>
                      <a:pt x="454402" y="2033859"/>
                      <a:pt x="472468" y="2033311"/>
                      <a:pt x="490535" y="2028932"/>
                    </a:cubicBezTo>
                    <a:cubicBezTo>
                      <a:pt x="489440" y="2037691"/>
                      <a:pt x="481228" y="2038786"/>
                      <a:pt x="475753" y="2042071"/>
                    </a:cubicBezTo>
                    <a:cubicBezTo>
                      <a:pt x="443999" y="2060138"/>
                      <a:pt x="412246" y="2078204"/>
                      <a:pt x="380493" y="2096818"/>
                    </a:cubicBezTo>
                    <a:cubicBezTo>
                      <a:pt x="326293" y="2053568"/>
                      <a:pt x="271546" y="2009770"/>
                      <a:pt x="217346" y="1966519"/>
                    </a:cubicBezTo>
                    <a:cubicBezTo>
                      <a:pt x="217893" y="1965424"/>
                      <a:pt x="218441" y="1964330"/>
                      <a:pt x="218988" y="1963782"/>
                    </a:cubicBezTo>
                    <a:close/>
                    <a:moveTo>
                      <a:pt x="92523" y="1559747"/>
                    </a:moveTo>
                    <a:cubicBezTo>
                      <a:pt x="165884" y="1570697"/>
                      <a:pt x="239246" y="1581099"/>
                      <a:pt x="312059" y="1592048"/>
                    </a:cubicBezTo>
                    <a:cubicBezTo>
                      <a:pt x="376114" y="1594238"/>
                      <a:pt x="440715" y="1596428"/>
                      <a:pt x="504770" y="1598618"/>
                    </a:cubicBezTo>
                    <a:cubicBezTo>
                      <a:pt x="505317" y="1600260"/>
                      <a:pt x="505317" y="1601355"/>
                      <a:pt x="505865" y="1602998"/>
                    </a:cubicBezTo>
                    <a:cubicBezTo>
                      <a:pt x="446738" y="1632561"/>
                      <a:pt x="387063" y="1662125"/>
                      <a:pt x="326841" y="1692236"/>
                    </a:cubicBezTo>
                    <a:cubicBezTo>
                      <a:pt x="223369" y="1668147"/>
                      <a:pt x="120444" y="1643510"/>
                      <a:pt x="16972" y="1619422"/>
                    </a:cubicBezTo>
                    <a:cubicBezTo>
                      <a:pt x="11497" y="1618327"/>
                      <a:pt x="6022" y="1616137"/>
                      <a:pt x="0" y="1613947"/>
                    </a:cubicBezTo>
                    <a:cubicBezTo>
                      <a:pt x="2737" y="1607377"/>
                      <a:pt x="9307" y="1605188"/>
                      <a:pt x="14782" y="1602450"/>
                    </a:cubicBezTo>
                    <a:cubicBezTo>
                      <a:pt x="41608" y="1589311"/>
                      <a:pt x="67887" y="1576719"/>
                      <a:pt x="92523" y="1559747"/>
                    </a:cubicBezTo>
                    <a:close/>
                    <a:moveTo>
                      <a:pt x="2235328" y="1217578"/>
                    </a:moveTo>
                    <a:cubicBezTo>
                      <a:pt x="2314164" y="1351708"/>
                      <a:pt x="2310879" y="1371965"/>
                      <a:pt x="2316902" y="1417405"/>
                    </a:cubicBezTo>
                    <a:cubicBezTo>
                      <a:pt x="2319091" y="1432186"/>
                      <a:pt x="2319091" y="1446421"/>
                      <a:pt x="2315807" y="1461202"/>
                    </a:cubicBezTo>
                    <a:cubicBezTo>
                      <a:pt x="2307595" y="1502811"/>
                      <a:pt x="2279674" y="1522519"/>
                      <a:pt x="2237518" y="1516497"/>
                    </a:cubicBezTo>
                    <a:cubicBezTo>
                      <a:pt x="2210144" y="1512117"/>
                      <a:pt x="2184413" y="1501716"/>
                      <a:pt x="2158682" y="1490766"/>
                    </a:cubicBezTo>
                    <a:cubicBezTo>
                      <a:pt x="2103387" y="1467225"/>
                      <a:pt x="1974184" y="1438756"/>
                      <a:pt x="1974184" y="1439304"/>
                    </a:cubicBezTo>
                    <a:cubicBezTo>
                      <a:pt x="1824177" y="1414668"/>
                      <a:pt x="1675264" y="1408098"/>
                      <a:pt x="1527447" y="1454085"/>
                    </a:cubicBezTo>
                    <a:cubicBezTo>
                      <a:pt x="1479269" y="1469415"/>
                      <a:pt x="1437114" y="1496788"/>
                      <a:pt x="1394958" y="1524162"/>
                    </a:cubicBezTo>
                    <a:cubicBezTo>
                      <a:pt x="1376345" y="1536206"/>
                      <a:pt x="1356636" y="1545513"/>
                      <a:pt x="1335831" y="1552630"/>
                    </a:cubicBezTo>
                    <a:cubicBezTo>
                      <a:pt x="1279989" y="1570697"/>
                      <a:pt x="1245499" y="1554273"/>
                      <a:pt x="1225242" y="1500073"/>
                    </a:cubicBezTo>
                    <a:cubicBezTo>
                      <a:pt x="1278894" y="1535659"/>
                      <a:pt x="1327620" y="1511022"/>
                      <a:pt x="1371417" y="1481459"/>
                    </a:cubicBezTo>
                    <a:cubicBezTo>
                      <a:pt x="1450253" y="1427259"/>
                      <a:pt x="1536206" y="1394411"/>
                      <a:pt x="1630919" y="1384009"/>
                    </a:cubicBezTo>
                    <a:cubicBezTo>
                      <a:pt x="1698258" y="1376344"/>
                      <a:pt x="1765597" y="1376892"/>
                      <a:pt x="1832936" y="1381272"/>
                    </a:cubicBezTo>
                    <a:cubicBezTo>
                      <a:pt x="1873997" y="1384009"/>
                      <a:pt x="1913962" y="1390031"/>
                      <a:pt x="1954475" y="1396601"/>
                    </a:cubicBezTo>
                    <a:cubicBezTo>
                      <a:pt x="1959950" y="1397148"/>
                      <a:pt x="2084773" y="1424522"/>
                      <a:pt x="2135141" y="1446969"/>
                    </a:cubicBezTo>
                    <a:cubicBezTo>
                      <a:pt x="2158682" y="1457370"/>
                      <a:pt x="2181676" y="1466677"/>
                      <a:pt x="2206860" y="1471605"/>
                    </a:cubicBezTo>
                    <a:cubicBezTo>
                      <a:pt x="2279126" y="1486386"/>
                      <a:pt x="2299930" y="1439304"/>
                      <a:pt x="2296097" y="1382914"/>
                    </a:cubicBezTo>
                    <a:cubicBezTo>
                      <a:pt x="2294455" y="1355541"/>
                      <a:pt x="2284053" y="1321597"/>
                      <a:pt x="2275294" y="1303531"/>
                    </a:cubicBezTo>
                    <a:cubicBezTo>
                      <a:pt x="2248467" y="1250426"/>
                      <a:pt x="2242992" y="1232907"/>
                      <a:pt x="2235328" y="1217578"/>
                    </a:cubicBezTo>
                    <a:close/>
                    <a:moveTo>
                      <a:pt x="133035" y="354762"/>
                    </a:moveTo>
                    <a:cubicBezTo>
                      <a:pt x="191067" y="380493"/>
                      <a:pt x="245268" y="404035"/>
                      <a:pt x="298920" y="427576"/>
                    </a:cubicBezTo>
                    <a:cubicBezTo>
                      <a:pt x="297278" y="430861"/>
                      <a:pt x="296730" y="434693"/>
                      <a:pt x="294540" y="436883"/>
                    </a:cubicBezTo>
                    <a:cubicBezTo>
                      <a:pt x="259501" y="471922"/>
                      <a:pt x="224463" y="506412"/>
                      <a:pt x="189425" y="540903"/>
                    </a:cubicBezTo>
                    <a:cubicBezTo>
                      <a:pt x="170811" y="480134"/>
                      <a:pt x="152744" y="419911"/>
                      <a:pt x="133035" y="354762"/>
                    </a:cubicBezTo>
                    <a:close/>
                    <a:moveTo>
                      <a:pt x="1893158" y="268261"/>
                    </a:moveTo>
                    <a:cubicBezTo>
                      <a:pt x="1932029" y="319176"/>
                      <a:pt x="2016340" y="357499"/>
                      <a:pt x="2057947" y="378850"/>
                    </a:cubicBezTo>
                    <a:cubicBezTo>
                      <a:pt x="2126929" y="414436"/>
                      <a:pt x="2196457" y="447832"/>
                      <a:pt x="2258322" y="495462"/>
                    </a:cubicBezTo>
                    <a:cubicBezTo>
                      <a:pt x="2302120" y="529405"/>
                      <a:pt x="2340990" y="567728"/>
                      <a:pt x="2367817" y="617001"/>
                    </a:cubicBezTo>
                    <a:cubicBezTo>
                      <a:pt x="2371102" y="622476"/>
                      <a:pt x="2382051" y="636710"/>
                      <a:pt x="2384788" y="642732"/>
                    </a:cubicBezTo>
                    <a:cubicBezTo>
                      <a:pt x="2342633" y="585795"/>
                      <a:pt x="2280768" y="533785"/>
                      <a:pt x="2219999" y="497652"/>
                    </a:cubicBezTo>
                    <a:cubicBezTo>
                      <a:pt x="2175654" y="471373"/>
                      <a:pt x="2129666" y="448379"/>
                      <a:pt x="2084226" y="424838"/>
                    </a:cubicBezTo>
                    <a:cubicBezTo>
                      <a:pt x="2043166" y="402939"/>
                      <a:pt x="2001557" y="381588"/>
                      <a:pt x="1963235" y="354214"/>
                    </a:cubicBezTo>
                    <a:cubicBezTo>
                      <a:pt x="1932576" y="330673"/>
                      <a:pt x="1907940" y="303299"/>
                      <a:pt x="1893158" y="268261"/>
                    </a:cubicBezTo>
                    <a:close/>
                    <a:moveTo>
                      <a:pt x="2360698" y="212966"/>
                    </a:moveTo>
                    <a:cubicBezTo>
                      <a:pt x="2413255" y="292897"/>
                      <a:pt x="2428038" y="360783"/>
                      <a:pt x="2441724" y="406771"/>
                    </a:cubicBezTo>
                    <a:cubicBezTo>
                      <a:pt x="2470740" y="502579"/>
                      <a:pt x="2482785" y="600576"/>
                      <a:pt x="2477858" y="700216"/>
                    </a:cubicBezTo>
                    <a:cubicBezTo>
                      <a:pt x="2474573" y="771935"/>
                      <a:pt x="2460338" y="841464"/>
                      <a:pt x="2431322" y="907709"/>
                    </a:cubicBezTo>
                    <a:cubicBezTo>
                      <a:pt x="2432417" y="875408"/>
                      <a:pt x="2433512" y="843107"/>
                      <a:pt x="2431322" y="810806"/>
                    </a:cubicBezTo>
                    <a:cubicBezTo>
                      <a:pt x="2426395" y="804784"/>
                      <a:pt x="2426395" y="798762"/>
                      <a:pt x="2432965" y="793834"/>
                    </a:cubicBezTo>
                    <a:cubicBezTo>
                      <a:pt x="2446652" y="763176"/>
                      <a:pt x="2449937" y="729780"/>
                      <a:pt x="2453221" y="697479"/>
                    </a:cubicBezTo>
                    <a:cubicBezTo>
                      <a:pt x="2466908" y="567728"/>
                      <a:pt x="2453221" y="458781"/>
                      <a:pt x="2411613" y="335600"/>
                    </a:cubicBezTo>
                    <a:cubicBezTo>
                      <a:pt x="2401759" y="301109"/>
                      <a:pt x="2393546" y="279757"/>
                      <a:pt x="2360698" y="212966"/>
                    </a:cubicBezTo>
                    <a:close/>
                    <a:moveTo>
                      <a:pt x="1342401" y="207492"/>
                    </a:moveTo>
                    <a:cubicBezTo>
                      <a:pt x="1386746" y="279758"/>
                      <a:pt x="1391126" y="354214"/>
                      <a:pt x="1337474" y="413342"/>
                    </a:cubicBezTo>
                    <a:cubicBezTo>
                      <a:pt x="1306268" y="447832"/>
                      <a:pt x="1266850" y="470279"/>
                      <a:pt x="1226884" y="492725"/>
                    </a:cubicBezTo>
                    <a:cubicBezTo>
                      <a:pt x="1150786" y="534880"/>
                      <a:pt x="1070855" y="569919"/>
                      <a:pt x="999683" y="619739"/>
                    </a:cubicBezTo>
                    <a:cubicBezTo>
                      <a:pt x="913730" y="679961"/>
                      <a:pt x="852413" y="757702"/>
                      <a:pt x="833799" y="863364"/>
                    </a:cubicBezTo>
                    <a:cubicBezTo>
                      <a:pt x="826682" y="903877"/>
                      <a:pt x="825587" y="944390"/>
                      <a:pt x="830514" y="985450"/>
                    </a:cubicBezTo>
                    <a:cubicBezTo>
                      <a:pt x="831062" y="989830"/>
                      <a:pt x="831062" y="994757"/>
                      <a:pt x="827777" y="1000780"/>
                    </a:cubicBezTo>
                    <a:cubicBezTo>
                      <a:pt x="821755" y="985998"/>
                      <a:pt x="816280" y="971216"/>
                      <a:pt x="810805" y="956435"/>
                    </a:cubicBezTo>
                    <a:cubicBezTo>
                      <a:pt x="809163" y="948223"/>
                      <a:pt x="807520" y="940557"/>
                      <a:pt x="805878" y="932346"/>
                    </a:cubicBezTo>
                    <a:cubicBezTo>
                      <a:pt x="808068" y="894023"/>
                      <a:pt x="804783" y="855699"/>
                      <a:pt x="811900" y="817377"/>
                    </a:cubicBezTo>
                    <a:cubicBezTo>
                      <a:pt x="831609" y="713357"/>
                      <a:pt x="892378" y="638353"/>
                      <a:pt x="976142" y="578131"/>
                    </a:cubicBezTo>
                    <a:cubicBezTo>
                      <a:pt x="1024867" y="543093"/>
                      <a:pt x="1077972" y="516266"/>
                      <a:pt x="1131077" y="488893"/>
                    </a:cubicBezTo>
                    <a:cubicBezTo>
                      <a:pt x="1179802" y="463709"/>
                      <a:pt x="1229074" y="439073"/>
                      <a:pt x="1273967" y="407319"/>
                    </a:cubicBezTo>
                    <a:cubicBezTo>
                      <a:pt x="1344591" y="357499"/>
                      <a:pt x="1371964" y="297825"/>
                      <a:pt x="1342401" y="207492"/>
                    </a:cubicBezTo>
                    <a:close/>
                    <a:moveTo>
                      <a:pt x="136868" y="143985"/>
                    </a:moveTo>
                    <a:cubicBezTo>
                      <a:pt x="163694" y="160409"/>
                      <a:pt x="190520" y="177381"/>
                      <a:pt x="217894" y="193805"/>
                    </a:cubicBezTo>
                    <a:cubicBezTo>
                      <a:pt x="260597" y="219536"/>
                      <a:pt x="303847" y="243625"/>
                      <a:pt x="353667" y="252385"/>
                    </a:cubicBezTo>
                    <a:cubicBezTo>
                      <a:pt x="364617" y="253479"/>
                      <a:pt x="375566" y="253479"/>
                      <a:pt x="387063" y="254574"/>
                    </a:cubicBezTo>
                    <a:cubicBezTo>
                      <a:pt x="371186" y="261691"/>
                      <a:pt x="354215" y="266618"/>
                      <a:pt x="339433" y="277021"/>
                    </a:cubicBezTo>
                    <a:cubicBezTo>
                      <a:pt x="318082" y="291255"/>
                      <a:pt x="310417" y="312606"/>
                      <a:pt x="306037" y="336148"/>
                    </a:cubicBezTo>
                    <a:cubicBezTo>
                      <a:pt x="249100" y="272641"/>
                      <a:pt x="191615" y="209681"/>
                      <a:pt x="134678" y="146175"/>
                    </a:cubicBezTo>
                    <a:cubicBezTo>
                      <a:pt x="135225" y="145627"/>
                      <a:pt x="135773" y="144533"/>
                      <a:pt x="136868" y="143985"/>
                    </a:cubicBezTo>
                    <a:close/>
                    <a:moveTo>
                      <a:pt x="175191" y="0"/>
                    </a:moveTo>
                    <a:cubicBezTo>
                      <a:pt x="191616" y="548"/>
                      <a:pt x="202017" y="4927"/>
                      <a:pt x="212419" y="8212"/>
                    </a:cubicBezTo>
                    <a:cubicBezTo>
                      <a:pt x="264429" y="24089"/>
                      <a:pt x="315344" y="42703"/>
                      <a:pt x="368997" y="54200"/>
                    </a:cubicBezTo>
                    <a:cubicBezTo>
                      <a:pt x="412247" y="62959"/>
                      <a:pt x="456045" y="66244"/>
                      <a:pt x="500938" y="59127"/>
                    </a:cubicBezTo>
                    <a:cubicBezTo>
                      <a:pt x="493821" y="68434"/>
                      <a:pt x="482324" y="71172"/>
                      <a:pt x="472470" y="76646"/>
                    </a:cubicBezTo>
                    <a:cubicBezTo>
                      <a:pt x="444001" y="92523"/>
                      <a:pt x="416080" y="107852"/>
                      <a:pt x="387611" y="123182"/>
                    </a:cubicBezTo>
                    <a:cubicBezTo>
                      <a:pt x="318082" y="82668"/>
                      <a:pt x="248553" y="42703"/>
                      <a:pt x="175191" y="0"/>
                    </a:cubicBez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9380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69" name="Freeform: Shape 1968">
                <a:extLst>
                  <a:ext uri="{FF2B5EF4-FFF2-40B4-BE49-F238E27FC236}">
                    <a16:creationId xmlns:a16="http://schemas.microsoft.com/office/drawing/2014/main" id="{859FE5EB-2093-4BD2-BEBB-D3200A3027A8}"/>
                  </a:ext>
                </a:extLst>
              </p:cNvPr>
              <p:cNvSpPr/>
              <p:nvPr/>
            </p:nvSpPr>
            <p:spPr>
              <a:xfrm>
                <a:off x="1309327" y="2078897"/>
                <a:ext cx="2585385" cy="3957042"/>
              </a:xfrm>
              <a:custGeom>
                <a:avLst/>
                <a:gdLst>
                  <a:gd name="connsiteX0" fmla="*/ 151872 w 2585385"/>
                  <a:gd name="connsiteY0" fmla="*/ 2347012 h 3957042"/>
                  <a:gd name="connsiteX1" fmla="*/ 186363 w 2585385"/>
                  <a:gd name="connsiteY1" fmla="*/ 2347012 h 3957042"/>
                  <a:gd name="connsiteX2" fmla="*/ 454625 w 2585385"/>
                  <a:gd name="connsiteY2" fmla="*/ 2410519 h 3957042"/>
                  <a:gd name="connsiteX3" fmla="*/ 478713 w 2585385"/>
                  <a:gd name="connsiteY3" fmla="*/ 2425301 h 3957042"/>
                  <a:gd name="connsiteX4" fmla="*/ 501160 w 2585385"/>
                  <a:gd name="connsiteY4" fmla="*/ 2590090 h 3957042"/>
                  <a:gd name="connsiteX5" fmla="*/ 561929 w 2585385"/>
                  <a:gd name="connsiteY5" fmla="*/ 2694657 h 3957042"/>
                  <a:gd name="connsiteX6" fmla="*/ 632006 w 2585385"/>
                  <a:gd name="connsiteY6" fmla="*/ 2739549 h 3957042"/>
                  <a:gd name="connsiteX7" fmla="*/ 656095 w 2585385"/>
                  <a:gd name="connsiteY7" fmla="*/ 2753784 h 3957042"/>
                  <a:gd name="connsiteX8" fmla="*/ 641860 w 2585385"/>
                  <a:gd name="connsiteY8" fmla="*/ 2761996 h 3957042"/>
                  <a:gd name="connsiteX9" fmla="*/ 599705 w 2585385"/>
                  <a:gd name="connsiteY9" fmla="*/ 2774588 h 3957042"/>
                  <a:gd name="connsiteX10" fmla="*/ 400972 w 2585385"/>
                  <a:gd name="connsiteY10" fmla="*/ 2718745 h 3957042"/>
                  <a:gd name="connsiteX11" fmla="*/ 394950 w 2585385"/>
                  <a:gd name="connsiteY11" fmla="*/ 2714913 h 3957042"/>
                  <a:gd name="connsiteX12" fmla="*/ 526344 w 2585385"/>
                  <a:gd name="connsiteY12" fmla="*/ 2814553 h 3957042"/>
                  <a:gd name="connsiteX13" fmla="*/ 532913 w 2585385"/>
                  <a:gd name="connsiteY13" fmla="*/ 2830430 h 3957042"/>
                  <a:gd name="connsiteX14" fmla="*/ 552075 w 2585385"/>
                  <a:gd name="connsiteY14" fmla="*/ 2991934 h 3957042"/>
                  <a:gd name="connsiteX15" fmla="*/ 593135 w 2585385"/>
                  <a:gd name="connsiteY15" fmla="*/ 3314943 h 3957042"/>
                  <a:gd name="connsiteX16" fmla="*/ 615581 w 2585385"/>
                  <a:gd name="connsiteY16" fmla="*/ 3488491 h 3957042"/>
                  <a:gd name="connsiteX17" fmla="*/ 617771 w 2585385"/>
                  <a:gd name="connsiteY17" fmla="*/ 3518601 h 3957042"/>
                  <a:gd name="connsiteX18" fmla="*/ 612297 w 2585385"/>
                  <a:gd name="connsiteY18" fmla="*/ 3549807 h 3957042"/>
                  <a:gd name="connsiteX19" fmla="*/ 629816 w 2585385"/>
                  <a:gd name="connsiteY19" fmla="*/ 3688318 h 3957042"/>
                  <a:gd name="connsiteX20" fmla="*/ 537841 w 2585385"/>
                  <a:gd name="connsiteY20" fmla="*/ 3906759 h 3957042"/>
                  <a:gd name="connsiteX21" fmla="*/ 496233 w 2585385"/>
                  <a:gd name="connsiteY21" fmla="*/ 3947820 h 3957042"/>
                  <a:gd name="connsiteX22" fmla="*/ 478166 w 2585385"/>
                  <a:gd name="connsiteY22" fmla="*/ 3956579 h 3957042"/>
                  <a:gd name="connsiteX23" fmla="*/ 420134 w 2585385"/>
                  <a:gd name="connsiteY23" fmla="*/ 3946177 h 3957042"/>
                  <a:gd name="connsiteX24" fmla="*/ 364292 w 2585385"/>
                  <a:gd name="connsiteY24" fmla="*/ 3931943 h 3957042"/>
                  <a:gd name="connsiteX25" fmla="*/ 349510 w 2585385"/>
                  <a:gd name="connsiteY25" fmla="*/ 3892525 h 3957042"/>
                  <a:gd name="connsiteX26" fmla="*/ 367029 w 2585385"/>
                  <a:gd name="connsiteY26" fmla="*/ 3770438 h 3957042"/>
                  <a:gd name="connsiteX27" fmla="*/ 376884 w 2585385"/>
                  <a:gd name="connsiteY27" fmla="*/ 3709122 h 3957042"/>
                  <a:gd name="connsiteX28" fmla="*/ 339108 w 2585385"/>
                  <a:gd name="connsiteY28" fmla="*/ 3767701 h 3957042"/>
                  <a:gd name="connsiteX29" fmla="*/ 323231 w 2585385"/>
                  <a:gd name="connsiteY29" fmla="*/ 3784673 h 3957042"/>
                  <a:gd name="connsiteX30" fmla="*/ 302975 w 2585385"/>
                  <a:gd name="connsiteY30" fmla="*/ 3606745 h 3957042"/>
                  <a:gd name="connsiteX31" fmla="*/ 265747 w 2585385"/>
                  <a:gd name="connsiteY31" fmla="*/ 3296875 h 3957042"/>
                  <a:gd name="connsiteX32" fmla="*/ 225234 w 2585385"/>
                  <a:gd name="connsiteY32" fmla="*/ 2969487 h 3957042"/>
                  <a:gd name="connsiteX33" fmla="*/ 184173 w 2585385"/>
                  <a:gd name="connsiteY33" fmla="*/ 2645932 h 3957042"/>
                  <a:gd name="connsiteX34" fmla="*/ 144756 w 2585385"/>
                  <a:gd name="connsiteY34" fmla="*/ 2359604 h 3957042"/>
                  <a:gd name="connsiteX35" fmla="*/ 151872 w 2585385"/>
                  <a:gd name="connsiteY35" fmla="*/ 2347012 h 3957042"/>
                  <a:gd name="connsiteX36" fmla="*/ 1854989 w 2585385"/>
                  <a:gd name="connsiteY36" fmla="*/ 1568643 h 3957042"/>
                  <a:gd name="connsiteX37" fmla="*/ 2004517 w 2585385"/>
                  <a:gd name="connsiteY37" fmla="*/ 1597523 h 3957042"/>
                  <a:gd name="connsiteX38" fmla="*/ 2364206 w 2585385"/>
                  <a:gd name="connsiteY38" fmla="*/ 1903560 h 3957042"/>
                  <a:gd name="connsiteX39" fmla="*/ 2386653 w 2585385"/>
                  <a:gd name="connsiteY39" fmla="*/ 1947905 h 3957042"/>
                  <a:gd name="connsiteX40" fmla="*/ 2365849 w 2585385"/>
                  <a:gd name="connsiteY40" fmla="*/ 1917247 h 3957042"/>
                  <a:gd name="connsiteX41" fmla="*/ 2114559 w 2585385"/>
                  <a:gd name="connsiteY41" fmla="*/ 1681286 h 3957042"/>
                  <a:gd name="connsiteX42" fmla="*/ 1886263 w 2585385"/>
                  <a:gd name="connsiteY42" fmla="*/ 1612304 h 3957042"/>
                  <a:gd name="connsiteX43" fmla="*/ 1602673 w 2585385"/>
                  <a:gd name="connsiteY43" fmla="*/ 1717419 h 3957042"/>
                  <a:gd name="connsiteX44" fmla="*/ 1373830 w 2585385"/>
                  <a:gd name="connsiteY44" fmla="*/ 2136235 h 3957042"/>
                  <a:gd name="connsiteX45" fmla="*/ 1376019 w 2585385"/>
                  <a:gd name="connsiteY45" fmla="*/ 2218904 h 3957042"/>
                  <a:gd name="connsiteX46" fmla="*/ 1367260 w 2585385"/>
                  <a:gd name="connsiteY46" fmla="*/ 2213429 h 3957042"/>
                  <a:gd name="connsiteX47" fmla="*/ 1351931 w 2585385"/>
                  <a:gd name="connsiteY47" fmla="*/ 2095723 h 3957042"/>
                  <a:gd name="connsiteX48" fmla="*/ 1518910 w 2585385"/>
                  <a:gd name="connsiteY48" fmla="*/ 1736033 h 3957042"/>
                  <a:gd name="connsiteX49" fmla="*/ 1705050 w 2585385"/>
                  <a:gd name="connsiteY49" fmla="*/ 1598070 h 3957042"/>
                  <a:gd name="connsiteX50" fmla="*/ 1854989 w 2585385"/>
                  <a:gd name="connsiteY50" fmla="*/ 1568643 h 3957042"/>
                  <a:gd name="connsiteX51" fmla="*/ 2537755 w 2585385"/>
                  <a:gd name="connsiteY51" fmla="*/ 1375249 h 3957042"/>
                  <a:gd name="connsiteX52" fmla="*/ 2582101 w 2585385"/>
                  <a:gd name="connsiteY52" fmla="*/ 1504453 h 3957042"/>
                  <a:gd name="connsiteX53" fmla="*/ 2585385 w 2585385"/>
                  <a:gd name="connsiteY53" fmla="*/ 1527447 h 3957042"/>
                  <a:gd name="connsiteX54" fmla="*/ 2584290 w 2585385"/>
                  <a:gd name="connsiteY54" fmla="*/ 1544419 h 3957042"/>
                  <a:gd name="connsiteX55" fmla="*/ 2564034 w 2585385"/>
                  <a:gd name="connsiteY55" fmla="*/ 1598618 h 3957042"/>
                  <a:gd name="connsiteX56" fmla="*/ 2561297 w 2585385"/>
                  <a:gd name="connsiteY56" fmla="*/ 1598071 h 3957042"/>
                  <a:gd name="connsiteX57" fmla="*/ 2564034 w 2585385"/>
                  <a:gd name="connsiteY57" fmla="*/ 1564675 h 3957042"/>
                  <a:gd name="connsiteX58" fmla="*/ 2537755 w 2585385"/>
                  <a:gd name="connsiteY58" fmla="*/ 1375249 h 3957042"/>
                  <a:gd name="connsiteX59" fmla="*/ 1292890 w 2585385"/>
                  <a:gd name="connsiteY59" fmla="*/ 768590 h 3957042"/>
                  <a:gd name="connsiteX60" fmla="*/ 1421461 w 2585385"/>
                  <a:gd name="connsiteY60" fmla="*/ 819018 h 3957042"/>
                  <a:gd name="connsiteX61" fmla="*/ 1486609 w 2585385"/>
                  <a:gd name="connsiteY61" fmla="*/ 920300 h 3957042"/>
                  <a:gd name="connsiteX62" fmla="*/ 1466901 w 2585385"/>
                  <a:gd name="connsiteY62" fmla="*/ 891284 h 3957042"/>
                  <a:gd name="connsiteX63" fmla="*/ 1313609 w 2585385"/>
                  <a:gd name="connsiteY63" fmla="*/ 810806 h 3957042"/>
                  <a:gd name="connsiteX64" fmla="*/ 1184952 w 2585385"/>
                  <a:gd name="connsiteY64" fmla="*/ 873765 h 3957042"/>
                  <a:gd name="connsiteX65" fmla="*/ 1027828 w 2585385"/>
                  <a:gd name="connsiteY65" fmla="*/ 1090564 h 3957042"/>
                  <a:gd name="connsiteX66" fmla="*/ 935305 w 2585385"/>
                  <a:gd name="connsiteY66" fmla="*/ 1507191 h 3957042"/>
                  <a:gd name="connsiteX67" fmla="*/ 958847 w 2585385"/>
                  <a:gd name="connsiteY67" fmla="*/ 1665958 h 3957042"/>
                  <a:gd name="connsiteX68" fmla="*/ 963774 w 2585385"/>
                  <a:gd name="connsiteY68" fmla="*/ 1690046 h 3957042"/>
                  <a:gd name="connsiteX69" fmla="*/ 957752 w 2585385"/>
                  <a:gd name="connsiteY69" fmla="*/ 1690046 h 3957042"/>
                  <a:gd name="connsiteX70" fmla="*/ 931473 w 2585385"/>
                  <a:gd name="connsiteY70" fmla="*/ 1607378 h 3957042"/>
                  <a:gd name="connsiteX71" fmla="*/ 938590 w 2585385"/>
                  <a:gd name="connsiteY71" fmla="*/ 1237287 h 3957042"/>
                  <a:gd name="connsiteX72" fmla="*/ 1121993 w 2585385"/>
                  <a:gd name="connsiteY72" fmla="*/ 871575 h 3957042"/>
                  <a:gd name="connsiteX73" fmla="*/ 1244627 w 2585385"/>
                  <a:gd name="connsiteY73" fmla="*/ 780694 h 3957042"/>
                  <a:gd name="connsiteX74" fmla="*/ 1292890 w 2585385"/>
                  <a:gd name="connsiteY74" fmla="*/ 768590 h 3957042"/>
                  <a:gd name="connsiteX75" fmla="*/ 2194833 w 2585385"/>
                  <a:gd name="connsiteY75" fmla="*/ 672022 h 3957042"/>
                  <a:gd name="connsiteX76" fmla="*/ 2307270 w 2585385"/>
                  <a:gd name="connsiteY76" fmla="*/ 697479 h 3957042"/>
                  <a:gd name="connsiteX77" fmla="*/ 2454540 w 2585385"/>
                  <a:gd name="connsiteY77" fmla="*/ 841464 h 3957042"/>
                  <a:gd name="connsiteX78" fmla="*/ 2507645 w 2585385"/>
                  <a:gd name="connsiteY78" fmla="*/ 937272 h 3957042"/>
                  <a:gd name="connsiteX79" fmla="*/ 2426072 w 2585385"/>
                  <a:gd name="connsiteY79" fmla="*/ 821208 h 3957042"/>
                  <a:gd name="connsiteX80" fmla="*/ 2276065 w 2585385"/>
                  <a:gd name="connsiteY80" fmla="*/ 719378 h 3957042"/>
                  <a:gd name="connsiteX81" fmla="*/ 2149051 w 2585385"/>
                  <a:gd name="connsiteY81" fmla="*/ 744014 h 3957042"/>
                  <a:gd name="connsiteX82" fmla="*/ 2038462 w 2585385"/>
                  <a:gd name="connsiteY82" fmla="*/ 955886 h 3957042"/>
                  <a:gd name="connsiteX83" fmla="*/ 2046126 w 2585385"/>
                  <a:gd name="connsiteY83" fmla="*/ 1001326 h 3957042"/>
                  <a:gd name="connsiteX84" fmla="*/ 2017658 w 2585385"/>
                  <a:gd name="connsiteY84" fmla="*/ 926869 h 3957042"/>
                  <a:gd name="connsiteX85" fmla="*/ 2034082 w 2585385"/>
                  <a:gd name="connsiteY85" fmla="*/ 833252 h 3957042"/>
                  <a:gd name="connsiteX86" fmla="*/ 2095946 w 2585385"/>
                  <a:gd name="connsiteY86" fmla="*/ 730327 h 3957042"/>
                  <a:gd name="connsiteX87" fmla="*/ 2194833 w 2585385"/>
                  <a:gd name="connsiteY87" fmla="*/ 672022 h 3957042"/>
                  <a:gd name="connsiteX88" fmla="*/ 1327295 w 2585385"/>
                  <a:gd name="connsiteY88" fmla="*/ 0 h 3957042"/>
                  <a:gd name="connsiteX89" fmla="*/ 1351931 w 2585385"/>
                  <a:gd name="connsiteY89" fmla="*/ 0 h 3957042"/>
                  <a:gd name="connsiteX90" fmla="*/ 1412153 w 2585385"/>
                  <a:gd name="connsiteY90" fmla="*/ 0 h 3957042"/>
                  <a:gd name="connsiteX91" fmla="*/ 1539714 w 2585385"/>
                  <a:gd name="connsiteY91" fmla="*/ 0 h 3957042"/>
                  <a:gd name="connsiteX92" fmla="*/ 1607600 w 2585385"/>
                  <a:gd name="connsiteY92" fmla="*/ 2737 h 3957042"/>
                  <a:gd name="connsiteX93" fmla="*/ 2093208 w 2585385"/>
                  <a:gd name="connsiteY93" fmla="*/ 71171 h 3957042"/>
                  <a:gd name="connsiteX94" fmla="*/ 2073499 w 2585385"/>
                  <a:gd name="connsiteY94" fmla="*/ 81573 h 3957042"/>
                  <a:gd name="connsiteX95" fmla="*/ 1839728 w 2585385"/>
                  <a:gd name="connsiteY95" fmla="*/ 76099 h 3957042"/>
                  <a:gd name="connsiteX96" fmla="*/ 1645376 w 2585385"/>
                  <a:gd name="connsiteY96" fmla="*/ 85406 h 3957042"/>
                  <a:gd name="connsiteX97" fmla="*/ 1361786 w 2585385"/>
                  <a:gd name="connsiteY97" fmla="*/ 118254 h 3957042"/>
                  <a:gd name="connsiteX98" fmla="*/ 905741 w 2585385"/>
                  <a:gd name="connsiteY98" fmla="*/ 258954 h 3957042"/>
                  <a:gd name="connsiteX99" fmla="*/ 682373 w 2585385"/>
                  <a:gd name="connsiteY99" fmla="*/ 411699 h 3957042"/>
                  <a:gd name="connsiteX100" fmla="*/ 583828 w 2585385"/>
                  <a:gd name="connsiteY100" fmla="*/ 520646 h 3957042"/>
                  <a:gd name="connsiteX101" fmla="*/ 575069 w 2585385"/>
                  <a:gd name="connsiteY101" fmla="*/ 564991 h 3957042"/>
                  <a:gd name="connsiteX102" fmla="*/ 625983 w 2585385"/>
                  <a:gd name="connsiteY102" fmla="*/ 725401 h 3957042"/>
                  <a:gd name="connsiteX103" fmla="*/ 652809 w 2585385"/>
                  <a:gd name="connsiteY103" fmla="*/ 771388 h 3957042"/>
                  <a:gd name="connsiteX104" fmla="*/ 655547 w 2585385"/>
                  <a:gd name="connsiteY104" fmla="*/ 793834 h 3957042"/>
                  <a:gd name="connsiteX105" fmla="*/ 558097 w 2585385"/>
                  <a:gd name="connsiteY105" fmla="*/ 800952 h 3957042"/>
                  <a:gd name="connsiteX106" fmla="*/ 352248 w 2585385"/>
                  <a:gd name="connsiteY106" fmla="*/ 741825 h 3957042"/>
                  <a:gd name="connsiteX107" fmla="*/ 430536 w 2585385"/>
                  <a:gd name="connsiteY107" fmla="*/ 781790 h 3957042"/>
                  <a:gd name="connsiteX108" fmla="*/ 507182 w 2585385"/>
                  <a:gd name="connsiteY108" fmla="*/ 826135 h 3957042"/>
                  <a:gd name="connsiteX109" fmla="*/ 544958 w 2585385"/>
                  <a:gd name="connsiteY109" fmla="*/ 851866 h 3957042"/>
                  <a:gd name="connsiteX110" fmla="*/ 556455 w 2585385"/>
                  <a:gd name="connsiteY110" fmla="*/ 972311 h 3957042"/>
                  <a:gd name="connsiteX111" fmla="*/ 545505 w 2585385"/>
                  <a:gd name="connsiteY111" fmla="*/ 989829 h 3957042"/>
                  <a:gd name="connsiteX112" fmla="*/ 445865 w 2585385"/>
                  <a:gd name="connsiteY112" fmla="*/ 974501 h 3957042"/>
                  <a:gd name="connsiteX113" fmla="*/ 318852 w 2585385"/>
                  <a:gd name="connsiteY113" fmla="*/ 902782 h 3957042"/>
                  <a:gd name="connsiteX114" fmla="*/ 467217 w 2585385"/>
                  <a:gd name="connsiteY114" fmla="*/ 1067023 h 3957042"/>
                  <a:gd name="connsiteX115" fmla="*/ 456815 w 2585385"/>
                  <a:gd name="connsiteY115" fmla="*/ 1161188 h 3957042"/>
                  <a:gd name="connsiteX116" fmla="*/ 422871 w 2585385"/>
                  <a:gd name="connsiteY116" fmla="*/ 1156261 h 3957042"/>
                  <a:gd name="connsiteX117" fmla="*/ 322137 w 2585385"/>
                  <a:gd name="connsiteY117" fmla="*/ 1111916 h 3957042"/>
                  <a:gd name="connsiteX118" fmla="*/ 302975 w 2585385"/>
                  <a:gd name="connsiteY118" fmla="*/ 1105346 h 3957042"/>
                  <a:gd name="connsiteX119" fmla="*/ 304618 w 2585385"/>
                  <a:gd name="connsiteY119" fmla="*/ 1123960 h 3957042"/>
                  <a:gd name="connsiteX120" fmla="*/ 344035 w 2585385"/>
                  <a:gd name="connsiteY120" fmla="*/ 1263565 h 3957042"/>
                  <a:gd name="connsiteX121" fmla="*/ 349510 w 2585385"/>
                  <a:gd name="connsiteY121" fmla="*/ 1272873 h 3957042"/>
                  <a:gd name="connsiteX122" fmla="*/ 354438 w 2585385"/>
                  <a:gd name="connsiteY122" fmla="*/ 1352256 h 3957042"/>
                  <a:gd name="connsiteX123" fmla="*/ 381811 w 2585385"/>
                  <a:gd name="connsiteY123" fmla="*/ 1604094 h 3957042"/>
                  <a:gd name="connsiteX124" fmla="*/ 437653 w 2585385"/>
                  <a:gd name="connsiteY124" fmla="*/ 2042071 h 3957042"/>
                  <a:gd name="connsiteX125" fmla="*/ 470502 w 2585385"/>
                  <a:gd name="connsiteY125" fmla="*/ 2297193 h 3957042"/>
                  <a:gd name="connsiteX126" fmla="*/ 467217 w 2585385"/>
                  <a:gd name="connsiteY126" fmla="*/ 2324567 h 3957042"/>
                  <a:gd name="connsiteX127" fmla="*/ 445865 w 2585385"/>
                  <a:gd name="connsiteY127" fmla="*/ 2328946 h 3957042"/>
                  <a:gd name="connsiteX128" fmla="*/ 266842 w 2585385"/>
                  <a:gd name="connsiteY128" fmla="*/ 2302120 h 3957042"/>
                  <a:gd name="connsiteX129" fmla="*/ 245491 w 2585385"/>
                  <a:gd name="connsiteY129" fmla="*/ 2293361 h 3957042"/>
                  <a:gd name="connsiteX130" fmla="*/ 145850 w 2585385"/>
                  <a:gd name="connsiteY130" fmla="*/ 2262155 h 3957042"/>
                  <a:gd name="connsiteX131" fmla="*/ 127237 w 2585385"/>
                  <a:gd name="connsiteY131" fmla="*/ 2240256 h 3957042"/>
                  <a:gd name="connsiteX132" fmla="*/ 68110 w 2585385"/>
                  <a:gd name="connsiteY132" fmla="*/ 1786949 h 3957042"/>
                  <a:gd name="connsiteX133" fmla="*/ 28144 w 2585385"/>
                  <a:gd name="connsiteY133" fmla="*/ 1479270 h 3957042"/>
                  <a:gd name="connsiteX134" fmla="*/ 6245 w 2585385"/>
                  <a:gd name="connsiteY134" fmla="*/ 1323240 h 3957042"/>
                  <a:gd name="connsiteX135" fmla="*/ 9530 w 2585385"/>
                  <a:gd name="connsiteY135" fmla="*/ 1023773 h 3957042"/>
                  <a:gd name="connsiteX136" fmla="*/ 103696 w 2585385"/>
                  <a:gd name="connsiteY136" fmla="*/ 669010 h 3957042"/>
                  <a:gd name="connsiteX137" fmla="*/ 560834 w 2585385"/>
                  <a:gd name="connsiteY137" fmla="*/ 188331 h 3957042"/>
                  <a:gd name="connsiteX138" fmla="*/ 1048084 w 2585385"/>
                  <a:gd name="connsiteY138" fmla="*/ 31753 h 3957042"/>
                  <a:gd name="connsiteX139" fmla="*/ 1310871 w 2585385"/>
                  <a:gd name="connsiteY139" fmla="*/ 3832 h 3957042"/>
                  <a:gd name="connsiteX140" fmla="*/ 1327295 w 2585385"/>
                  <a:gd name="connsiteY140" fmla="*/ 0 h 3957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</a:cxnLst>
                <a:rect l="l" t="t" r="r" b="b"/>
                <a:pathLst>
                  <a:path w="2585385" h="3957042">
                    <a:moveTo>
                      <a:pt x="151872" y="2347012"/>
                    </a:moveTo>
                    <a:cubicBezTo>
                      <a:pt x="163370" y="2343727"/>
                      <a:pt x="174866" y="2344275"/>
                      <a:pt x="186363" y="2347012"/>
                    </a:cubicBezTo>
                    <a:cubicBezTo>
                      <a:pt x="275602" y="2368364"/>
                      <a:pt x="365387" y="2388620"/>
                      <a:pt x="454625" y="2410519"/>
                    </a:cubicBezTo>
                    <a:cubicBezTo>
                      <a:pt x="463932" y="2412709"/>
                      <a:pt x="475429" y="2412709"/>
                      <a:pt x="478713" y="2425301"/>
                    </a:cubicBezTo>
                    <a:cubicBezTo>
                      <a:pt x="486926" y="2480048"/>
                      <a:pt x="495138" y="2534795"/>
                      <a:pt x="501160" y="2590090"/>
                    </a:cubicBezTo>
                    <a:cubicBezTo>
                      <a:pt x="506087" y="2632792"/>
                      <a:pt x="526344" y="2668378"/>
                      <a:pt x="561929" y="2694657"/>
                    </a:cubicBezTo>
                    <a:cubicBezTo>
                      <a:pt x="584376" y="2711081"/>
                      <a:pt x="607917" y="2725863"/>
                      <a:pt x="632006" y="2739549"/>
                    </a:cubicBezTo>
                    <a:cubicBezTo>
                      <a:pt x="640218" y="2743929"/>
                      <a:pt x="647883" y="2748856"/>
                      <a:pt x="656095" y="2753784"/>
                    </a:cubicBezTo>
                    <a:cubicBezTo>
                      <a:pt x="652810" y="2760901"/>
                      <a:pt x="645693" y="2758164"/>
                      <a:pt x="641860" y="2761996"/>
                    </a:cubicBezTo>
                    <a:cubicBezTo>
                      <a:pt x="629816" y="2772398"/>
                      <a:pt x="615034" y="2774040"/>
                      <a:pt x="599705" y="2774588"/>
                    </a:cubicBezTo>
                    <a:cubicBezTo>
                      <a:pt x="527439" y="2776778"/>
                      <a:pt x="461195" y="2757616"/>
                      <a:pt x="400972" y="2718745"/>
                    </a:cubicBezTo>
                    <a:cubicBezTo>
                      <a:pt x="398782" y="2717103"/>
                      <a:pt x="396593" y="2715460"/>
                      <a:pt x="394950" y="2714913"/>
                    </a:cubicBezTo>
                    <a:cubicBezTo>
                      <a:pt x="442033" y="2742834"/>
                      <a:pt x="482546" y="2780610"/>
                      <a:pt x="526344" y="2814553"/>
                    </a:cubicBezTo>
                    <a:cubicBezTo>
                      <a:pt x="532366" y="2818386"/>
                      <a:pt x="533461" y="2823860"/>
                      <a:pt x="532913" y="2830430"/>
                    </a:cubicBezTo>
                    <a:cubicBezTo>
                      <a:pt x="539483" y="2884082"/>
                      <a:pt x="545506" y="2938281"/>
                      <a:pt x="552075" y="2991934"/>
                    </a:cubicBezTo>
                    <a:cubicBezTo>
                      <a:pt x="565762" y="3099786"/>
                      <a:pt x="579449" y="3207091"/>
                      <a:pt x="593135" y="3314943"/>
                    </a:cubicBezTo>
                    <a:cubicBezTo>
                      <a:pt x="600800" y="3372974"/>
                      <a:pt x="608465" y="3431006"/>
                      <a:pt x="615581" y="3488491"/>
                    </a:cubicBezTo>
                    <a:cubicBezTo>
                      <a:pt x="616676" y="3498345"/>
                      <a:pt x="617224" y="3508200"/>
                      <a:pt x="617771" y="3518601"/>
                    </a:cubicBezTo>
                    <a:cubicBezTo>
                      <a:pt x="609012" y="3527909"/>
                      <a:pt x="609559" y="3538311"/>
                      <a:pt x="612297" y="3549807"/>
                    </a:cubicBezTo>
                    <a:cubicBezTo>
                      <a:pt x="623246" y="3595248"/>
                      <a:pt x="632006" y="3640688"/>
                      <a:pt x="629816" y="3688318"/>
                    </a:cubicBezTo>
                    <a:cubicBezTo>
                      <a:pt x="626531" y="3772628"/>
                      <a:pt x="597515" y="3845990"/>
                      <a:pt x="537841" y="3906759"/>
                    </a:cubicBezTo>
                    <a:cubicBezTo>
                      <a:pt x="524154" y="3920446"/>
                      <a:pt x="510467" y="3934680"/>
                      <a:pt x="496233" y="3947820"/>
                    </a:cubicBezTo>
                    <a:cubicBezTo>
                      <a:pt x="491306" y="3952747"/>
                      <a:pt x="486378" y="3958769"/>
                      <a:pt x="478166" y="3956579"/>
                    </a:cubicBezTo>
                    <a:cubicBezTo>
                      <a:pt x="459005" y="3951652"/>
                      <a:pt x="439296" y="3950010"/>
                      <a:pt x="420134" y="3946177"/>
                    </a:cubicBezTo>
                    <a:cubicBezTo>
                      <a:pt x="401520" y="3942345"/>
                      <a:pt x="382359" y="3938512"/>
                      <a:pt x="364292" y="3931943"/>
                    </a:cubicBezTo>
                    <a:cubicBezTo>
                      <a:pt x="350058" y="3922089"/>
                      <a:pt x="350605" y="3906759"/>
                      <a:pt x="349510" y="3892525"/>
                    </a:cubicBezTo>
                    <a:cubicBezTo>
                      <a:pt x="347320" y="3850917"/>
                      <a:pt x="359365" y="3810952"/>
                      <a:pt x="367029" y="3770438"/>
                    </a:cubicBezTo>
                    <a:cubicBezTo>
                      <a:pt x="370861" y="3751277"/>
                      <a:pt x="378526" y="3732116"/>
                      <a:pt x="376884" y="3709122"/>
                    </a:cubicBezTo>
                    <a:cubicBezTo>
                      <a:pt x="358270" y="3726641"/>
                      <a:pt x="347320" y="3746350"/>
                      <a:pt x="339108" y="3767701"/>
                    </a:cubicBezTo>
                    <a:cubicBezTo>
                      <a:pt x="336371" y="3775366"/>
                      <a:pt x="335823" y="3786316"/>
                      <a:pt x="323231" y="3784673"/>
                    </a:cubicBezTo>
                    <a:cubicBezTo>
                      <a:pt x="319946" y="3724999"/>
                      <a:pt x="310092" y="3665872"/>
                      <a:pt x="302975" y="3606745"/>
                    </a:cubicBezTo>
                    <a:cubicBezTo>
                      <a:pt x="290930" y="3503273"/>
                      <a:pt x="278339" y="3400348"/>
                      <a:pt x="265747" y="3296875"/>
                    </a:cubicBezTo>
                    <a:cubicBezTo>
                      <a:pt x="252608" y="3187929"/>
                      <a:pt x="238921" y="3078434"/>
                      <a:pt x="225234" y="2969487"/>
                    </a:cubicBezTo>
                    <a:cubicBezTo>
                      <a:pt x="211547" y="2861636"/>
                      <a:pt x="198408" y="2753784"/>
                      <a:pt x="184173" y="2645932"/>
                    </a:cubicBezTo>
                    <a:cubicBezTo>
                      <a:pt x="171582" y="2550671"/>
                      <a:pt x="158442" y="2454864"/>
                      <a:pt x="144756" y="2359604"/>
                    </a:cubicBezTo>
                    <a:cubicBezTo>
                      <a:pt x="143661" y="2352487"/>
                      <a:pt x="140923" y="2346465"/>
                      <a:pt x="151872" y="2347012"/>
                    </a:cubicBezTo>
                    <a:close/>
                    <a:moveTo>
                      <a:pt x="1854989" y="1568643"/>
                    </a:moveTo>
                    <a:cubicBezTo>
                      <a:pt x="1905014" y="1569054"/>
                      <a:pt x="1954971" y="1579182"/>
                      <a:pt x="2004517" y="1597523"/>
                    </a:cubicBezTo>
                    <a:cubicBezTo>
                      <a:pt x="2161094" y="1655554"/>
                      <a:pt x="2273873" y="1766691"/>
                      <a:pt x="2364206" y="1903560"/>
                    </a:cubicBezTo>
                    <a:cubicBezTo>
                      <a:pt x="2370776" y="1915057"/>
                      <a:pt x="2377893" y="1931481"/>
                      <a:pt x="2386653" y="1947905"/>
                    </a:cubicBezTo>
                    <a:cubicBezTo>
                      <a:pt x="2374061" y="1931481"/>
                      <a:pt x="2371323" y="1924363"/>
                      <a:pt x="2365849" y="1917247"/>
                    </a:cubicBezTo>
                    <a:cubicBezTo>
                      <a:pt x="2298509" y="1821438"/>
                      <a:pt x="2216389" y="1740412"/>
                      <a:pt x="2114559" y="1681286"/>
                    </a:cubicBezTo>
                    <a:cubicBezTo>
                      <a:pt x="2043935" y="1640225"/>
                      <a:pt x="1967836" y="1615589"/>
                      <a:pt x="1886263" y="1612304"/>
                    </a:cubicBezTo>
                    <a:cubicBezTo>
                      <a:pt x="1777316" y="1608472"/>
                      <a:pt x="1683151" y="1646795"/>
                      <a:pt x="1602673" y="1717419"/>
                    </a:cubicBezTo>
                    <a:cubicBezTo>
                      <a:pt x="1476207" y="1829104"/>
                      <a:pt x="1399561" y="1968709"/>
                      <a:pt x="1373830" y="2136235"/>
                    </a:cubicBezTo>
                    <a:cubicBezTo>
                      <a:pt x="1369450" y="2163609"/>
                      <a:pt x="1369998" y="2191530"/>
                      <a:pt x="1376019" y="2218904"/>
                    </a:cubicBezTo>
                    <a:cubicBezTo>
                      <a:pt x="1368355" y="2224926"/>
                      <a:pt x="1368902" y="2216166"/>
                      <a:pt x="1367260" y="2213429"/>
                    </a:cubicBezTo>
                    <a:cubicBezTo>
                      <a:pt x="1346456" y="2176201"/>
                      <a:pt x="1346456" y="2135688"/>
                      <a:pt x="1351931" y="2095723"/>
                    </a:cubicBezTo>
                    <a:cubicBezTo>
                      <a:pt x="1369998" y="1958854"/>
                      <a:pt x="1429672" y="1840053"/>
                      <a:pt x="1518910" y="1736033"/>
                    </a:cubicBezTo>
                    <a:cubicBezTo>
                      <a:pt x="1570372" y="1675811"/>
                      <a:pt x="1631141" y="1628181"/>
                      <a:pt x="1705050" y="1598070"/>
                    </a:cubicBezTo>
                    <a:cubicBezTo>
                      <a:pt x="1754870" y="1577540"/>
                      <a:pt x="1804964" y="1568233"/>
                      <a:pt x="1854989" y="1568643"/>
                    </a:cubicBezTo>
                    <a:close/>
                    <a:moveTo>
                      <a:pt x="2537755" y="1375249"/>
                    </a:moveTo>
                    <a:cubicBezTo>
                      <a:pt x="2557464" y="1406455"/>
                      <a:pt x="2574984" y="1468320"/>
                      <a:pt x="2582101" y="1504453"/>
                    </a:cubicBezTo>
                    <a:cubicBezTo>
                      <a:pt x="2582648" y="1512118"/>
                      <a:pt x="2583743" y="1519782"/>
                      <a:pt x="2585385" y="1527447"/>
                    </a:cubicBezTo>
                    <a:cubicBezTo>
                      <a:pt x="2584838" y="1532921"/>
                      <a:pt x="2584838" y="1538944"/>
                      <a:pt x="2584290" y="1544419"/>
                    </a:cubicBezTo>
                    <a:cubicBezTo>
                      <a:pt x="2577721" y="1562485"/>
                      <a:pt x="2570604" y="1580552"/>
                      <a:pt x="2564034" y="1598618"/>
                    </a:cubicBezTo>
                    <a:cubicBezTo>
                      <a:pt x="2562939" y="1598618"/>
                      <a:pt x="2562391" y="1598071"/>
                      <a:pt x="2561297" y="1598071"/>
                    </a:cubicBezTo>
                    <a:cubicBezTo>
                      <a:pt x="2562391" y="1587121"/>
                      <a:pt x="2562939" y="1576172"/>
                      <a:pt x="2564034" y="1564675"/>
                    </a:cubicBezTo>
                    <a:cubicBezTo>
                      <a:pt x="2567319" y="1509380"/>
                      <a:pt x="2561844" y="1446421"/>
                      <a:pt x="2537755" y="1375249"/>
                    </a:cubicBezTo>
                    <a:close/>
                    <a:moveTo>
                      <a:pt x="1292890" y="768590"/>
                    </a:moveTo>
                    <a:cubicBezTo>
                      <a:pt x="1340058" y="763997"/>
                      <a:pt x="1383685" y="781653"/>
                      <a:pt x="1421461" y="819018"/>
                    </a:cubicBezTo>
                    <a:cubicBezTo>
                      <a:pt x="1439527" y="837084"/>
                      <a:pt x="1469638" y="860625"/>
                      <a:pt x="1486609" y="920300"/>
                    </a:cubicBezTo>
                    <a:cubicBezTo>
                      <a:pt x="1476755" y="901139"/>
                      <a:pt x="1470733" y="899496"/>
                      <a:pt x="1466901" y="891284"/>
                    </a:cubicBezTo>
                    <a:cubicBezTo>
                      <a:pt x="1429672" y="838179"/>
                      <a:pt x="1382042" y="803141"/>
                      <a:pt x="1313609" y="810806"/>
                    </a:cubicBezTo>
                    <a:cubicBezTo>
                      <a:pt x="1263788" y="816281"/>
                      <a:pt x="1222181" y="842012"/>
                      <a:pt x="1184952" y="873765"/>
                    </a:cubicBezTo>
                    <a:cubicBezTo>
                      <a:pt x="1115971" y="933987"/>
                      <a:pt x="1066699" y="1008443"/>
                      <a:pt x="1027828" y="1090564"/>
                    </a:cubicBezTo>
                    <a:cubicBezTo>
                      <a:pt x="964869" y="1222505"/>
                      <a:pt x="932020" y="1361015"/>
                      <a:pt x="935305" y="1507191"/>
                    </a:cubicBezTo>
                    <a:cubicBezTo>
                      <a:pt x="936400" y="1560843"/>
                      <a:pt x="942422" y="1614495"/>
                      <a:pt x="958847" y="1665958"/>
                    </a:cubicBezTo>
                    <a:cubicBezTo>
                      <a:pt x="970343" y="1671980"/>
                      <a:pt x="972533" y="1679645"/>
                      <a:pt x="963774" y="1690046"/>
                    </a:cubicBezTo>
                    <a:cubicBezTo>
                      <a:pt x="961584" y="1699901"/>
                      <a:pt x="959394" y="1693879"/>
                      <a:pt x="957752" y="1690046"/>
                    </a:cubicBezTo>
                    <a:cubicBezTo>
                      <a:pt x="946802" y="1663220"/>
                      <a:pt x="938042" y="1635299"/>
                      <a:pt x="931473" y="1607378"/>
                    </a:cubicBezTo>
                    <a:cubicBezTo>
                      <a:pt x="902457" y="1483102"/>
                      <a:pt x="908479" y="1359920"/>
                      <a:pt x="938590" y="1237287"/>
                    </a:cubicBezTo>
                    <a:cubicBezTo>
                      <a:pt x="971986" y="1101513"/>
                      <a:pt x="1028375" y="977237"/>
                      <a:pt x="1121993" y="871575"/>
                    </a:cubicBezTo>
                    <a:cubicBezTo>
                      <a:pt x="1156484" y="832704"/>
                      <a:pt x="1195902" y="800403"/>
                      <a:pt x="1244627" y="780694"/>
                    </a:cubicBezTo>
                    <a:cubicBezTo>
                      <a:pt x="1261051" y="774125"/>
                      <a:pt x="1277167" y="770121"/>
                      <a:pt x="1292890" y="768590"/>
                    </a:cubicBezTo>
                    <a:close/>
                    <a:moveTo>
                      <a:pt x="2194833" y="672022"/>
                    </a:moveTo>
                    <a:cubicBezTo>
                      <a:pt x="2230351" y="666547"/>
                      <a:pt x="2268126" y="675033"/>
                      <a:pt x="2307270" y="697479"/>
                    </a:cubicBezTo>
                    <a:cubicBezTo>
                      <a:pt x="2368587" y="732517"/>
                      <a:pt x="2414575" y="783979"/>
                      <a:pt x="2454540" y="841464"/>
                    </a:cubicBezTo>
                    <a:cubicBezTo>
                      <a:pt x="2466585" y="860625"/>
                      <a:pt x="2499981" y="914825"/>
                      <a:pt x="2507645" y="937272"/>
                    </a:cubicBezTo>
                    <a:cubicBezTo>
                      <a:pt x="2489031" y="902233"/>
                      <a:pt x="2449613" y="846391"/>
                      <a:pt x="2426072" y="821208"/>
                    </a:cubicBezTo>
                    <a:cubicBezTo>
                      <a:pt x="2383917" y="775767"/>
                      <a:pt x="2337929" y="735802"/>
                      <a:pt x="2276065" y="719378"/>
                    </a:cubicBezTo>
                    <a:cubicBezTo>
                      <a:pt x="2229529" y="706786"/>
                      <a:pt x="2185732" y="713903"/>
                      <a:pt x="2149051" y="744014"/>
                    </a:cubicBezTo>
                    <a:cubicBezTo>
                      <a:pt x="2082807" y="798761"/>
                      <a:pt x="2045031" y="869385"/>
                      <a:pt x="2038462" y="955886"/>
                    </a:cubicBezTo>
                    <a:cubicBezTo>
                      <a:pt x="2037367" y="966288"/>
                      <a:pt x="2042841" y="991471"/>
                      <a:pt x="2046126" y="1001326"/>
                    </a:cubicBezTo>
                    <a:cubicBezTo>
                      <a:pt x="2029155" y="984902"/>
                      <a:pt x="2019848" y="949316"/>
                      <a:pt x="2017658" y="926869"/>
                    </a:cubicBezTo>
                    <a:cubicBezTo>
                      <a:pt x="2014373" y="894568"/>
                      <a:pt x="2021490" y="863363"/>
                      <a:pt x="2034082" y="833252"/>
                    </a:cubicBezTo>
                    <a:cubicBezTo>
                      <a:pt x="2049959" y="796024"/>
                      <a:pt x="2068573" y="760438"/>
                      <a:pt x="2095946" y="730327"/>
                    </a:cubicBezTo>
                    <a:cubicBezTo>
                      <a:pt x="2126057" y="696932"/>
                      <a:pt x="2159316" y="677496"/>
                      <a:pt x="2194833" y="672022"/>
                    </a:cubicBezTo>
                    <a:close/>
                    <a:moveTo>
                      <a:pt x="1327295" y="0"/>
                    </a:moveTo>
                    <a:cubicBezTo>
                      <a:pt x="1335507" y="0"/>
                      <a:pt x="1343719" y="0"/>
                      <a:pt x="1351931" y="0"/>
                    </a:cubicBezTo>
                    <a:cubicBezTo>
                      <a:pt x="1372187" y="2737"/>
                      <a:pt x="1391897" y="2737"/>
                      <a:pt x="1412153" y="0"/>
                    </a:cubicBezTo>
                    <a:cubicBezTo>
                      <a:pt x="1454856" y="0"/>
                      <a:pt x="1497558" y="0"/>
                      <a:pt x="1539714" y="0"/>
                    </a:cubicBezTo>
                    <a:cubicBezTo>
                      <a:pt x="1562160" y="4927"/>
                      <a:pt x="1585154" y="-547"/>
                      <a:pt x="1607600" y="2737"/>
                    </a:cubicBezTo>
                    <a:cubicBezTo>
                      <a:pt x="1771294" y="10402"/>
                      <a:pt x="1933893" y="30111"/>
                      <a:pt x="2093208" y="71171"/>
                    </a:cubicBezTo>
                    <a:cubicBezTo>
                      <a:pt x="2092113" y="84858"/>
                      <a:pt x="2081164" y="82668"/>
                      <a:pt x="2073499" y="81573"/>
                    </a:cubicBezTo>
                    <a:cubicBezTo>
                      <a:pt x="1995758" y="73909"/>
                      <a:pt x="1917469" y="74456"/>
                      <a:pt x="1839728" y="76099"/>
                    </a:cubicBezTo>
                    <a:cubicBezTo>
                      <a:pt x="1774579" y="77741"/>
                      <a:pt x="1709977" y="81026"/>
                      <a:pt x="1645376" y="85406"/>
                    </a:cubicBezTo>
                    <a:cubicBezTo>
                      <a:pt x="1550116" y="91975"/>
                      <a:pt x="1455950" y="102377"/>
                      <a:pt x="1361786" y="118254"/>
                    </a:cubicBezTo>
                    <a:cubicBezTo>
                      <a:pt x="1203566" y="145080"/>
                      <a:pt x="1049727" y="186688"/>
                      <a:pt x="905741" y="258954"/>
                    </a:cubicBezTo>
                    <a:cubicBezTo>
                      <a:pt x="824716" y="300015"/>
                      <a:pt x="749712" y="349835"/>
                      <a:pt x="682373" y="411699"/>
                    </a:cubicBezTo>
                    <a:cubicBezTo>
                      <a:pt x="646240" y="445095"/>
                      <a:pt x="614487" y="482323"/>
                      <a:pt x="583828" y="520646"/>
                    </a:cubicBezTo>
                    <a:cubicBezTo>
                      <a:pt x="572879" y="534332"/>
                      <a:pt x="569594" y="548567"/>
                      <a:pt x="575069" y="564991"/>
                    </a:cubicBezTo>
                    <a:cubicBezTo>
                      <a:pt x="592040" y="618643"/>
                      <a:pt x="602442" y="673939"/>
                      <a:pt x="625983" y="725401"/>
                    </a:cubicBezTo>
                    <a:cubicBezTo>
                      <a:pt x="633648" y="741277"/>
                      <a:pt x="642955" y="756607"/>
                      <a:pt x="652809" y="771388"/>
                    </a:cubicBezTo>
                    <a:cubicBezTo>
                      <a:pt x="657189" y="777958"/>
                      <a:pt x="662664" y="785623"/>
                      <a:pt x="655547" y="793834"/>
                    </a:cubicBezTo>
                    <a:cubicBezTo>
                      <a:pt x="623793" y="804784"/>
                      <a:pt x="590945" y="805332"/>
                      <a:pt x="558097" y="800952"/>
                    </a:cubicBezTo>
                    <a:cubicBezTo>
                      <a:pt x="486926" y="791645"/>
                      <a:pt x="419039" y="768651"/>
                      <a:pt x="352248" y="741825"/>
                    </a:cubicBezTo>
                    <a:cubicBezTo>
                      <a:pt x="380169" y="751679"/>
                      <a:pt x="404805" y="767008"/>
                      <a:pt x="430536" y="781790"/>
                    </a:cubicBezTo>
                    <a:cubicBezTo>
                      <a:pt x="456267" y="796572"/>
                      <a:pt x="481451" y="811354"/>
                      <a:pt x="507182" y="826135"/>
                    </a:cubicBezTo>
                    <a:cubicBezTo>
                      <a:pt x="520322" y="833800"/>
                      <a:pt x="535103" y="839275"/>
                      <a:pt x="544958" y="851866"/>
                    </a:cubicBezTo>
                    <a:cubicBezTo>
                      <a:pt x="559192" y="891285"/>
                      <a:pt x="574521" y="930155"/>
                      <a:pt x="556455" y="972311"/>
                    </a:cubicBezTo>
                    <a:cubicBezTo>
                      <a:pt x="553717" y="978880"/>
                      <a:pt x="550980" y="985450"/>
                      <a:pt x="545505" y="989829"/>
                    </a:cubicBezTo>
                    <a:cubicBezTo>
                      <a:pt x="511014" y="994209"/>
                      <a:pt x="477618" y="989282"/>
                      <a:pt x="445865" y="974501"/>
                    </a:cubicBezTo>
                    <a:cubicBezTo>
                      <a:pt x="396045" y="952054"/>
                      <a:pt x="348415" y="925775"/>
                      <a:pt x="318852" y="902782"/>
                    </a:cubicBezTo>
                    <a:cubicBezTo>
                      <a:pt x="363197" y="947127"/>
                      <a:pt x="415207" y="1006801"/>
                      <a:pt x="467217" y="1067023"/>
                    </a:cubicBezTo>
                    <a:cubicBezTo>
                      <a:pt x="469407" y="1099324"/>
                      <a:pt x="470502" y="1131077"/>
                      <a:pt x="456815" y="1161188"/>
                    </a:cubicBezTo>
                    <a:cubicBezTo>
                      <a:pt x="444770" y="1166116"/>
                      <a:pt x="433821" y="1161188"/>
                      <a:pt x="422871" y="1156261"/>
                    </a:cubicBezTo>
                    <a:cubicBezTo>
                      <a:pt x="389476" y="1141480"/>
                      <a:pt x="355533" y="1127245"/>
                      <a:pt x="322137" y="1111916"/>
                    </a:cubicBezTo>
                    <a:cubicBezTo>
                      <a:pt x="316114" y="1109179"/>
                      <a:pt x="310640" y="1106441"/>
                      <a:pt x="302975" y="1105346"/>
                    </a:cubicBezTo>
                    <a:cubicBezTo>
                      <a:pt x="299691" y="1112464"/>
                      <a:pt x="302975" y="1118486"/>
                      <a:pt x="304618" y="1123960"/>
                    </a:cubicBezTo>
                    <a:cubicBezTo>
                      <a:pt x="318304" y="1170496"/>
                      <a:pt x="334728" y="1215936"/>
                      <a:pt x="344035" y="1263565"/>
                    </a:cubicBezTo>
                    <a:cubicBezTo>
                      <a:pt x="344583" y="1266850"/>
                      <a:pt x="347868" y="1269588"/>
                      <a:pt x="349510" y="1272873"/>
                    </a:cubicBezTo>
                    <a:cubicBezTo>
                      <a:pt x="354438" y="1299151"/>
                      <a:pt x="352795" y="1325978"/>
                      <a:pt x="354438" y="1352256"/>
                    </a:cubicBezTo>
                    <a:cubicBezTo>
                      <a:pt x="360460" y="1436567"/>
                      <a:pt x="371409" y="1520330"/>
                      <a:pt x="381811" y="1604094"/>
                    </a:cubicBezTo>
                    <a:cubicBezTo>
                      <a:pt x="400425" y="1750268"/>
                      <a:pt x="419039" y="1895896"/>
                      <a:pt x="437653" y="2042071"/>
                    </a:cubicBezTo>
                    <a:cubicBezTo>
                      <a:pt x="448603" y="2126929"/>
                      <a:pt x="460100" y="2211787"/>
                      <a:pt x="470502" y="2297193"/>
                    </a:cubicBezTo>
                    <a:cubicBezTo>
                      <a:pt x="471596" y="2307047"/>
                      <a:pt x="472144" y="2315807"/>
                      <a:pt x="467217" y="2324567"/>
                    </a:cubicBezTo>
                    <a:cubicBezTo>
                      <a:pt x="461195" y="2331683"/>
                      <a:pt x="453530" y="2330041"/>
                      <a:pt x="445865" y="2328946"/>
                    </a:cubicBezTo>
                    <a:cubicBezTo>
                      <a:pt x="386191" y="2320187"/>
                      <a:pt x="326517" y="2311427"/>
                      <a:pt x="266842" y="2302120"/>
                    </a:cubicBezTo>
                    <a:cubicBezTo>
                      <a:pt x="259725" y="2304310"/>
                      <a:pt x="251513" y="2301572"/>
                      <a:pt x="245491" y="2293361"/>
                    </a:cubicBezTo>
                    <a:cubicBezTo>
                      <a:pt x="214285" y="2277484"/>
                      <a:pt x="178699" y="2273104"/>
                      <a:pt x="145850" y="2262155"/>
                    </a:cubicBezTo>
                    <a:cubicBezTo>
                      <a:pt x="134354" y="2258322"/>
                      <a:pt x="128879" y="2253395"/>
                      <a:pt x="127237" y="2240256"/>
                    </a:cubicBezTo>
                    <a:cubicBezTo>
                      <a:pt x="108075" y="2089153"/>
                      <a:pt x="87819" y="1938051"/>
                      <a:pt x="68110" y="1786949"/>
                    </a:cubicBezTo>
                    <a:cubicBezTo>
                      <a:pt x="54970" y="1684572"/>
                      <a:pt x="42379" y="1581647"/>
                      <a:pt x="28144" y="1479270"/>
                    </a:cubicBezTo>
                    <a:cubicBezTo>
                      <a:pt x="21027" y="1427260"/>
                      <a:pt x="11173" y="1375797"/>
                      <a:pt x="6245" y="1323240"/>
                    </a:cubicBezTo>
                    <a:cubicBezTo>
                      <a:pt x="-3062" y="1223600"/>
                      <a:pt x="-1967" y="1123960"/>
                      <a:pt x="9530" y="1023773"/>
                    </a:cubicBezTo>
                    <a:cubicBezTo>
                      <a:pt x="23765" y="900592"/>
                      <a:pt x="52781" y="781790"/>
                      <a:pt x="103696" y="669010"/>
                    </a:cubicBezTo>
                    <a:cubicBezTo>
                      <a:pt x="200050" y="455497"/>
                      <a:pt x="354985" y="297825"/>
                      <a:pt x="560834" y="188331"/>
                    </a:cubicBezTo>
                    <a:cubicBezTo>
                      <a:pt x="713579" y="106757"/>
                      <a:pt x="877820" y="60222"/>
                      <a:pt x="1048084" y="31753"/>
                    </a:cubicBezTo>
                    <a:cubicBezTo>
                      <a:pt x="1135132" y="17519"/>
                      <a:pt x="1222728" y="9307"/>
                      <a:pt x="1310871" y="3832"/>
                    </a:cubicBezTo>
                    <a:cubicBezTo>
                      <a:pt x="1316345" y="3285"/>
                      <a:pt x="1322915" y="5475"/>
                      <a:pt x="132729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9380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70" name="Freeform: Shape 1969">
                <a:extLst>
                  <a:ext uri="{FF2B5EF4-FFF2-40B4-BE49-F238E27FC236}">
                    <a16:creationId xmlns:a16="http://schemas.microsoft.com/office/drawing/2014/main" id="{8CCB3546-A70D-4326-9944-B89B484594F0}"/>
                  </a:ext>
                </a:extLst>
              </p:cNvPr>
              <p:cNvSpPr/>
              <p:nvPr/>
            </p:nvSpPr>
            <p:spPr>
              <a:xfrm>
                <a:off x="1675262" y="6005914"/>
                <a:ext cx="114969" cy="65696"/>
              </a:xfrm>
              <a:custGeom>
                <a:avLst/>
                <a:gdLst>
                  <a:gd name="connsiteX0" fmla="*/ 197285 w 197284"/>
                  <a:gd name="connsiteY0" fmla="*/ 42275 h 112734"/>
                  <a:gd name="connsiteX1" fmla="*/ 117432 w 197284"/>
                  <a:gd name="connsiteY1" fmla="*/ 111794 h 112734"/>
                  <a:gd name="connsiteX2" fmla="*/ 84551 w 197284"/>
                  <a:gd name="connsiteY2" fmla="*/ 112734 h 112734"/>
                  <a:gd name="connsiteX3" fmla="*/ 0 w 197284"/>
                  <a:gd name="connsiteY3" fmla="*/ 0 h 112734"/>
                  <a:gd name="connsiteX4" fmla="*/ 197285 w 197284"/>
                  <a:gd name="connsiteY4" fmla="*/ 42275 h 112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7284" h="112734">
                    <a:moveTo>
                      <a:pt x="197285" y="42275"/>
                    </a:moveTo>
                    <a:cubicBezTo>
                      <a:pt x="170980" y="65762"/>
                      <a:pt x="143736" y="88308"/>
                      <a:pt x="117432" y="111794"/>
                    </a:cubicBezTo>
                    <a:cubicBezTo>
                      <a:pt x="106158" y="123068"/>
                      <a:pt x="97703" y="124008"/>
                      <a:pt x="84551" y="112734"/>
                    </a:cubicBezTo>
                    <a:cubicBezTo>
                      <a:pt x="48852" y="80793"/>
                      <a:pt x="17850" y="45094"/>
                      <a:pt x="0" y="0"/>
                    </a:cubicBezTo>
                    <a:cubicBezTo>
                      <a:pt x="66701" y="12213"/>
                      <a:pt x="133402" y="19728"/>
                      <a:pt x="197285" y="42275"/>
                    </a:cubicBezTo>
                    <a:close/>
                  </a:path>
                </a:pathLst>
              </a:custGeom>
              <a:solidFill>
                <a:srgbClr val="FDFDFD"/>
              </a:solidFill>
              <a:ln w="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962" name="Group 1961">
              <a:extLst>
                <a:ext uri="{FF2B5EF4-FFF2-40B4-BE49-F238E27FC236}">
                  <a16:creationId xmlns:a16="http://schemas.microsoft.com/office/drawing/2014/main" id="{03758A29-4A77-4103-884F-6C7E40343A70}"/>
                </a:ext>
              </a:extLst>
            </p:cNvPr>
            <p:cNvGrpSpPr/>
            <p:nvPr/>
          </p:nvGrpSpPr>
          <p:grpSpPr>
            <a:xfrm>
              <a:off x="1416226" y="3869841"/>
              <a:ext cx="3261695" cy="2510558"/>
              <a:chOff x="5609988" y="3072288"/>
              <a:chExt cx="5597011" cy="4308073"/>
            </a:xfrm>
          </p:grpSpPr>
          <p:sp>
            <p:nvSpPr>
              <p:cNvPr id="1963" name="Freeform: Shape 1962">
                <a:extLst>
                  <a:ext uri="{FF2B5EF4-FFF2-40B4-BE49-F238E27FC236}">
                    <a16:creationId xmlns:a16="http://schemas.microsoft.com/office/drawing/2014/main" id="{A97D33E6-B34D-4503-8C19-74F27EAF5512}"/>
                  </a:ext>
                </a:extLst>
              </p:cNvPr>
              <p:cNvSpPr/>
              <p:nvPr/>
            </p:nvSpPr>
            <p:spPr>
              <a:xfrm>
                <a:off x="5609988" y="5159588"/>
                <a:ext cx="1896547" cy="1996291"/>
              </a:xfrm>
              <a:custGeom>
                <a:avLst/>
                <a:gdLst>
                  <a:gd name="connsiteX0" fmla="*/ 321112 w 1438275"/>
                  <a:gd name="connsiteY0" fmla="*/ 1188720 h 1990725"/>
                  <a:gd name="connsiteX1" fmla="*/ 504944 w 1438275"/>
                  <a:gd name="connsiteY1" fmla="*/ 970598 h 1990725"/>
                  <a:gd name="connsiteX2" fmla="*/ 549712 w 1438275"/>
                  <a:gd name="connsiteY2" fmla="*/ 553402 h 1990725"/>
                  <a:gd name="connsiteX3" fmla="*/ 525899 w 1438275"/>
                  <a:gd name="connsiteY3" fmla="*/ 458152 h 1990725"/>
                  <a:gd name="connsiteX4" fmla="*/ 523042 w 1438275"/>
                  <a:gd name="connsiteY4" fmla="*/ 429577 h 1990725"/>
                  <a:gd name="connsiteX5" fmla="*/ 551617 w 1438275"/>
                  <a:gd name="connsiteY5" fmla="*/ 433388 h 1990725"/>
                  <a:gd name="connsiteX6" fmla="*/ 560189 w 1438275"/>
                  <a:gd name="connsiteY6" fmla="*/ 435292 h 1990725"/>
                  <a:gd name="connsiteX7" fmla="*/ 616387 w 1438275"/>
                  <a:gd name="connsiteY7" fmla="*/ 492442 h 1990725"/>
                  <a:gd name="connsiteX8" fmla="*/ 708779 w 1438275"/>
                  <a:gd name="connsiteY8" fmla="*/ 750570 h 1990725"/>
                  <a:gd name="connsiteX9" fmla="*/ 685919 w 1438275"/>
                  <a:gd name="connsiteY9" fmla="*/ 1220152 h 1990725"/>
                  <a:gd name="connsiteX10" fmla="*/ 682109 w 1438275"/>
                  <a:gd name="connsiteY10" fmla="*/ 1244918 h 1990725"/>
                  <a:gd name="connsiteX11" fmla="*/ 686872 w 1438275"/>
                  <a:gd name="connsiteY11" fmla="*/ 1256348 h 1990725"/>
                  <a:gd name="connsiteX12" fmla="*/ 1137404 w 1438275"/>
                  <a:gd name="connsiteY12" fmla="*/ 0 h 1990725"/>
                  <a:gd name="connsiteX13" fmla="*/ 1138357 w 1438275"/>
                  <a:gd name="connsiteY13" fmla="*/ 130492 h 1990725"/>
                  <a:gd name="connsiteX14" fmla="*/ 1019294 w 1438275"/>
                  <a:gd name="connsiteY14" fmla="*/ 656273 h 1990725"/>
                  <a:gd name="connsiteX15" fmla="*/ 909757 w 1438275"/>
                  <a:gd name="connsiteY15" fmla="*/ 1174433 h 1990725"/>
                  <a:gd name="connsiteX16" fmla="*/ 907852 w 1438275"/>
                  <a:gd name="connsiteY16" fmla="*/ 1251585 h 1990725"/>
                  <a:gd name="connsiteX17" fmla="*/ 922139 w 1438275"/>
                  <a:gd name="connsiteY17" fmla="*/ 1290638 h 1990725"/>
                  <a:gd name="connsiteX18" fmla="*/ 930712 w 1438275"/>
                  <a:gd name="connsiteY18" fmla="*/ 1419225 h 1990725"/>
                  <a:gd name="connsiteX19" fmla="*/ 957382 w 1438275"/>
                  <a:gd name="connsiteY19" fmla="*/ 1540193 h 1990725"/>
                  <a:gd name="connsiteX20" fmla="*/ 1020247 w 1438275"/>
                  <a:gd name="connsiteY20" fmla="*/ 1305877 h 1990725"/>
                  <a:gd name="connsiteX21" fmla="*/ 1044059 w 1438275"/>
                  <a:gd name="connsiteY21" fmla="*/ 1270635 h 1990725"/>
                  <a:gd name="connsiteX22" fmla="*/ 1124069 w 1438275"/>
                  <a:gd name="connsiteY22" fmla="*/ 960120 h 1990725"/>
                  <a:gd name="connsiteX23" fmla="*/ 1240274 w 1438275"/>
                  <a:gd name="connsiteY23" fmla="*/ 668655 h 1990725"/>
                  <a:gd name="connsiteX24" fmla="*/ 1301234 w 1438275"/>
                  <a:gd name="connsiteY24" fmla="*/ 593408 h 1990725"/>
                  <a:gd name="connsiteX25" fmla="*/ 1242179 w 1438275"/>
                  <a:gd name="connsiteY25" fmla="*/ 1252538 h 1990725"/>
                  <a:gd name="connsiteX26" fmla="*/ 1256467 w 1438275"/>
                  <a:gd name="connsiteY26" fmla="*/ 1279208 h 1990725"/>
                  <a:gd name="connsiteX27" fmla="*/ 1248847 w 1438275"/>
                  <a:gd name="connsiteY27" fmla="*/ 1623060 h 1990725"/>
                  <a:gd name="connsiteX28" fmla="*/ 1337429 w 1438275"/>
                  <a:gd name="connsiteY28" fmla="*/ 1405890 h 1990725"/>
                  <a:gd name="connsiteX29" fmla="*/ 1397437 w 1438275"/>
                  <a:gd name="connsiteY29" fmla="*/ 1284923 h 1990725"/>
                  <a:gd name="connsiteX30" fmla="*/ 1428869 w 1438275"/>
                  <a:gd name="connsiteY30" fmla="*/ 1259205 h 1990725"/>
                  <a:gd name="connsiteX31" fmla="*/ 1439347 w 1438275"/>
                  <a:gd name="connsiteY31" fmla="*/ 1244918 h 1990725"/>
                  <a:gd name="connsiteX32" fmla="*/ 1430774 w 1438275"/>
                  <a:gd name="connsiteY32" fmla="*/ 1350645 h 1990725"/>
                  <a:gd name="connsiteX33" fmla="*/ 1407914 w 1438275"/>
                  <a:gd name="connsiteY33" fmla="*/ 1617345 h 1990725"/>
                  <a:gd name="connsiteX34" fmla="*/ 1407914 w 1438275"/>
                  <a:gd name="connsiteY34" fmla="*/ 1758315 h 1990725"/>
                  <a:gd name="connsiteX35" fmla="*/ 1419344 w 1438275"/>
                  <a:gd name="connsiteY35" fmla="*/ 1833563 h 1990725"/>
                  <a:gd name="connsiteX36" fmla="*/ 1408867 w 1438275"/>
                  <a:gd name="connsiteY36" fmla="*/ 1864043 h 1990725"/>
                  <a:gd name="connsiteX37" fmla="*/ 1402199 w 1438275"/>
                  <a:gd name="connsiteY37" fmla="*/ 1804035 h 1990725"/>
                  <a:gd name="connsiteX38" fmla="*/ 1397437 w 1438275"/>
                  <a:gd name="connsiteY38" fmla="*/ 1804035 h 1990725"/>
                  <a:gd name="connsiteX39" fmla="*/ 1376482 w 1438275"/>
                  <a:gd name="connsiteY39" fmla="*/ 1884045 h 1990725"/>
                  <a:gd name="connsiteX40" fmla="*/ 1351717 w 1438275"/>
                  <a:gd name="connsiteY40" fmla="*/ 1904048 h 1990725"/>
                  <a:gd name="connsiteX41" fmla="*/ 889754 w 1438275"/>
                  <a:gd name="connsiteY41" fmla="*/ 1948815 h 1990725"/>
                  <a:gd name="connsiteX42" fmla="*/ 462082 w 1438275"/>
                  <a:gd name="connsiteY42" fmla="*/ 1995488 h 1990725"/>
                  <a:gd name="connsiteX43" fmla="*/ 14407 w 1438275"/>
                  <a:gd name="connsiteY43" fmla="*/ 1802130 h 1990725"/>
                  <a:gd name="connsiteX44" fmla="*/ 119 w 1438275"/>
                  <a:gd name="connsiteY44" fmla="*/ 1766888 h 1990725"/>
                  <a:gd name="connsiteX45" fmla="*/ 12502 w 1438275"/>
                  <a:gd name="connsiteY45" fmla="*/ 1116330 h 1990725"/>
                  <a:gd name="connsiteX46" fmla="*/ 49649 w 1438275"/>
                  <a:gd name="connsiteY46" fmla="*/ 901065 h 1990725"/>
                  <a:gd name="connsiteX47" fmla="*/ 137279 w 1438275"/>
                  <a:gd name="connsiteY47" fmla="*/ 747713 h 1990725"/>
                  <a:gd name="connsiteX48" fmla="*/ 161092 w 1438275"/>
                  <a:gd name="connsiteY48" fmla="*/ 732473 h 1990725"/>
                  <a:gd name="connsiteX49" fmla="*/ 163949 w 1438275"/>
                  <a:gd name="connsiteY49" fmla="*/ 761048 h 1990725"/>
                  <a:gd name="connsiteX50" fmla="*/ 115372 w 1438275"/>
                  <a:gd name="connsiteY50" fmla="*/ 1011555 h 1990725"/>
                  <a:gd name="connsiteX51" fmla="*/ 122992 w 1438275"/>
                  <a:gd name="connsiteY51" fmla="*/ 1148715 h 1990725"/>
                  <a:gd name="connsiteX52" fmla="*/ 155377 w 1438275"/>
                  <a:gd name="connsiteY52" fmla="*/ 1178243 h 1990725"/>
                  <a:gd name="connsiteX53" fmla="*/ 171569 w 1438275"/>
                  <a:gd name="connsiteY53" fmla="*/ 1201102 h 1990725"/>
                  <a:gd name="connsiteX54" fmla="*/ 277297 w 1438275"/>
                  <a:gd name="connsiteY54" fmla="*/ 1210627 h 1990725"/>
                  <a:gd name="connsiteX55" fmla="*/ 321112 w 1438275"/>
                  <a:gd name="connsiteY55" fmla="*/ 1188720 h 1990725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07852 w 1445407"/>
                  <a:gd name="connsiteY16" fmla="*/ 1251585 h 1996291"/>
                  <a:gd name="connsiteX17" fmla="*/ 922139 w 1445407"/>
                  <a:gd name="connsiteY17" fmla="*/ 1290638 h 1996291"/>
                  <a:gd name="connsiteX18" fmla="*/ 930712 w 1445407"/>
                  <a:gd name="connsiteY18" fmla="*/ 1419225 h 1996291"/>
                  <a:gd name="connsiteX19" fmla="*/ 957382 w 1445407"/>
                  <a:gd name="connsiteY19" fmla="*/ 1540193 h 1996291"/>
                  <a:gd name="connsiteX20" fmla="*/ 1020247 w 1445407"/>
                  <a:gd name="connsiteY20" fmla="*/ 1305877 h 1996291"/>
                  <a:gd name="connsiteX21" fmla="*/ 1044059 w 1445407"/>
                  <a:gd name="connsiteY21" fmla="*/ 1270635 h 1996291"/>
                  <a:gd name="connsiteX22" fmla="*/ 1124069 w 1445407"/>
                  <a:gd name="connsiteY22" fmla="*/ 960120 h 1996291"/>
                  <a:gd name="connsiteX23" fmla="*/ 1240274 w 1445407"/>
                  <a:gd name="connsiteY23" fmla="*/ 668655 h 1996291"/>
                  <a:gd name="connsiteX24" fmla="*/ 1301234 w 1445407"/>
                  <a:gd name="connsiteY24" fmla="*/ 593408 h 1996291"/>
                  <a:gd name="connsiteX25" fmla="*/ 1242179 w 1445407"/>
                  <a:gd name="connsiteY25" fmla="*/ 1252538 h 1996291"/>
                  <a:gd name="connsiteX26" fmla="*/ 1256467 w 1445407"/>
                  <a:gd name="connsiteY26" fmla="*/ 1279208 h 1996291"/>
                  <a:gd name="connsiteX27" fmla="*/ 1248847 w 1445407"/>
                  <a:gd name="connsiteY27" fmla="*/ 1623060 h 1996291"/>
                  <a:gd name="connsiteX28" fmla="*/ 1337429 w 1445407"/>
                  <a:gd name="connsiteY28" fmla="*/ 1405890 h 1996291"/>
                  <a:gd name="connsiteX29" fmla="*/ 1397437 w 1445407"/>
                  <a:gd name="connsiteY29" fmla="*/ 1284923 h 1996291"/>
                  <a:gd name="connsiteX30" fmla="*/ 1428869 w 1445407"/>
                  <a:gd name="connsiteY30" fmla="*/ 1259205 h 1996291"/>
                  <a:gd name="connsiteX31" fmla="*/ 1439347 w 1445407"/>
                  <a:gd name="connsiteY31" fmla="*/ 1244918 h 1996291"/>
                  <a:gd name="connsiteX32" fmla="*/ 1430774 w 1445407"/>
                  <a:gd name="connsiteY32" fmla="*/ 1350645 h 1996291"/>
                  <a:gd name="connsiteX33" fmla="*/ 1407914 w 1445407"/>
                  <a:gd name="connsiteY33" fmla="*/ 1617345 h 1996291"/>
                  <a:gd name="connsiteX34" fmla="*/ 1407914 w 1445407"/>
                  <a:gd name="connsiteY34" fmla="*/ 1758315 h 1996291"/>
                  <a:gd name="connsiteX35" fmla="*/ 1419344 w 1445407"/>
                  <a:gd name="connsiteY35" fmla="*/ 1833563 h 1996291"/>
                  <a:gd name="connsiteX36" fmla="*/ 1408867 w 1445407"/>
                  <a:gd name="connsiteY36" fmla="*/ 1864043 h 1996291"/>
                  <a:gd name="connsiteX37" fmla="*/ 1402199 w 1445407"/>
                  <a:gd name="connsiteY37" fmla="*/ 1804035 h 1996291"/>
                  <a:gd name="connsiteX38" fmla="*/ 1397437 w 1445407"/>
                  <a:gd name="connsiteY38" fmla="*/ 1804035 h 1996291"/>
                  <a:gd name="connsiteX39" fmla="*/ 1376482 w 1445407"/>
                  <a:gd name="connsiteY39" fmla="*/ 1884045 h 1996291"/>
                  <a:gd name="connsiteX40" fmla="*/ 1351717 w 1445407"/>
                  <a:gd name="connsiteY40" fmla="*/ 1904048 h 1996291"/>
                  <a:gd name="connsiteX41" fmla="*/ 889754 w 1445407"/>
                  <a:gd name="connsiteY41" fmla="*/ 1948815 h 1996291"/>
                  <a:gd name="connsiteX42" fmla="*/ 462082 w 1445407"/>
                  <a:gd name="connsiteY42" fmla="*/ 1995488 h 1996291"/>
                  <a:gd name="connsiteX43" fmla="*/ 14407 w 1445407"/>
                  <a:gd name="connsiteY43" fmla="*/ 1802130 h 1996291"/>
                  <a:gd name="connsiteX44" fmla="*/ 119 w 1445407"/>
                  <a:gd name="connsiteY44" fmla="*/ 1766888 h 1996291"/>
                  <a:gd name="connsiteX45" fmla="*/ 12502 w 1445407"/>
                  <a:gd name="connsiteY45" fmla="*/ 1116330 h 1996291"/>
                  <a:gd name="connsiteX46" fmla="*/ 49649 w 1445407"/>
                  <a:gd name="connsiteY46" fmla="*/ 901065 h 1996291"/>
                  <a:gd name="connsiteX47" fmla="*/ 137279 w 1445407"/>
                  <a:gd name="connsiteY47" fmla="*/ 747713 h 1996291"/>
                  <a:gd name="connsiteX48" fmla="*/ 161092 w 1445407"/>
                  <a:gd name="connsiteY48" fmla="*/ 732473 h 1996291"/>
                  <a:gd name="connsiteX49" fmla="*/ 163949 w 1445407"/>
                  <a:gd name="connsiteY49" fmla="*/ 761048 h 1996291"/>
                  <a:gd name="connsiteX50" fmla="*/ 115372 w 1445407"/>
                  <a:gd name="connsiteY50" fmla="*/ 1011555 h 1996291"/>
                  <a:gd name="connsiteX51" fmla="*/ 122992 w 1445407"/>
                  <a:gd name="connsiteY51" fmla="*/ 1148715 h 1996291"/>
                  <a:gd name="connsiteX52" fmla="*/ 155377 w 1445407"/>
                  <a:gd name="connsiteY52" fmla="*/ 1178243 h 1996291"/>
                  <a:gd name="connsiteX53" fmla="*/ 171569 w 1445407"/>
                  <a:gd name="connsiteY53" fmla="*/ 1201102 h 1996291"/>
                  <a:gd name="connsiteX54" fmla="*/ 321112 w 1445407"/>
                  <a:gd name="connsiteY54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07852 w 1445407"/>
                  <a:gd name="connsiteY16" fmla="*/ 1251585 h 1996291"/>
                  <a:gd name="connsiteX17" fmla="*/ 922139 w 1445407"/>
                  <a:gd name="connsiteY17" fmla="*/ 1290638 h 1996291"/>
                  <a:gd name="connsiteX18" fmla="*/ 930712 w 1445407"/>
                  <a:gd name="connsiteY18" fmla="*/ 1419225 h 1996291"/>
                  <a:gd name="connsiteX19" fmla="*/ 957382 w 1445407"/>
                  <a:gd name="connsiteY19" fmla="*/ 1540193 h 1996291"/>
                  <a:gd name="connsiteX20" fmla="*/ 1020247 w 1445407"/>
                  <a:gd name="connsiteY20" fmla="*/ 1305877 h 1996291"/>
                  <a:gd name="connsiteX21" fmla="*/ 1044059 w 1445407"/>
                  <a:gd name="connsiteY21" fmla="*/ 1270635 h 1996291"/>
                  <a:gd name="connsiteX22" fmla="*/ 1124069 w 1445407"/>
                  <a:gd name="connsiteY22" fmla="*/ 960120 h 1996291"/>
                  <a:gd name="connsiteX23" fmla="*/ 1240274 w 1445407"/>
                  <a:gd name="connsiteY23" fmla="*/ 668655 h 1996291"/>
                  <a:gd name="connsiteX24" fmla="*/ 1301234 w 1445407"/>
                  <a:gd name="connsiteY24" fmla="*/ 593408 h 1996291"/>
                  <a:gd name="connsiteX25" fmla="*/ 1242179 w 1445407"/>
                  <a:gd name="connsiteY25" fmla="*/ 1252538 h 1996291"/>
                  <a:gd name="connsiteX26" fmla="*/ 1256467 w 1445407"/>
                  <a:gd name="connsiteY26" fmla="*/ 1279208 h 1996291"/>
                  <a:gd name="connsiteX27" fmla="*/ 1248847 w 1445407"/>
                  <a:gd name="connsiteY27" fmla="*/ 1623060 h 1996291"/>
                  <a:gd name="connsiteX28" fmla="*/ 1337429 w 1445407"/>
                  <a:gd name="connsiteY28" fmla="*/ 1405890 h 1996291"/>
                  <a:gd name="connsiteX29" fmla="*/ 1397437 w 1445407"/>
                  <a:gd name="connsiteY29" fmla="*/ 1284923 h 1996291"/>
                  <a:gd name="connsiteX30" fmla="*/ 1428869 w 1445407"/>
                  <a:gd name="connsiteY30" fmla="*/ 1259205 h 1996291"/>
                  <a:gd name="connsiteX31" fmla="*/ 1439347 w 1445407"/>
                  <a:gd name="connsiteY31" fmla="*/ 1244918 h 1996291"/>
                  <a:gd name="connsiteX32" fmla="*/ 1430774 w 1445407"/>
                  <a:gd name="connsiteY32" fmla="*/ 1350645 h 1996291"/>
                  <a:gd name="connsiteX33" fmla="*/ 1407914 w 1445407"/>
                  <a:gd name="connsiteY33" fmla="*/ 1617345 h 1996291"/>
                  <a:gd name="connsiteX34" fmla="*/ 1407914 w 1445407"/>
                  <a:gd name="connsiteY34" fmla="*/ 1758315 h 1996291"/>
                  <a:gd name="connsiteX35" fmla="*/ 1419344 w 1445407"/>
                  <a:gd name="connsiteY35" fmla="*/ 1833563 h 1996291"/>
                  <a:gd name="connsiteX36" fmla="*/ 1408867 w 1445407"/>
                  <a:gd name="connsiteY36" fmla="*/ 1864043 h 1996291"/>
                  <a:gd name="connsiteX37" fmla="*/ 1402199 w 1445407"/>
                  <a:gd name="connsiteY37" fmla="*/ 1804035 h 1996291"/>
                  <a:gd name="connsiteX38" fmla="*/ 1397437 w 1445407"/>
                  <a:gd name="connsiteY38" fmla="*/ 1804035 h 1996291"/>
                  <a:gd name="connsiteX39" fmla="*/ 1376482 w 1445407"/>
                  <a:gd name="connsiteY39" fmla="*/ 1884045 h 1996291"/>
                  <a:gd name="connsiteX40" fmla="*/ 1351717 w 1445407"/>
                  <a:gd name="connsiteY40" fmla="*/ 1904048 h 1996291"/>
                  <a:gd name="connsiteX41" fmla="*/ 889754 w 1445407"/>
                  <a:gd name="connsiteY41" fmla="*/ 1948815 h 1996291"/>
                  <a:gd name="connsiteX42" fmla="*/ 462082 w 1445407"/>
                  <a:gd name="connsiteY42" fmla="*/ 1995488 h 1996291"/>
                  <a:gd name="connsiteX43" fmla="*/ 14407 w 1445407"/>
                  <a:gd name="connsiteY43" fmla="*/ 1802130 h 1996291"/>
                  <a:gd name="connsiteX44" fmla="*/ 119 w 1445407"/>
                  <a:gd name="connsiteY44" fmla="*/ 1766888 h 1996291"/>
                  <a:gd name="connsiteX45" fmla="*/ 12502 w 1445407"/>
                  <a:gd name="connsiteY45" fmla="*/ 1116330 h 1996291"/>
                  <a:gd name="connsiteX46" fmla="*/ 49649 w 1445407"/>
                  <a:gd name="connsiteY46" fmla="*/ 901065 h 1996291"/>
                  <a:gd name="connsiteX47" fmla="*/ 137279 w 1445407"/>
                  <a:gd name="connsiteY47" fmla="*/ 747713 h 1996291"/>
                  <a:gd name="connsiteX48" fmla="*/ 161092 w 1445407"/>
                  <a:gd name="connsiteY48" fmla="*/ 732473 h 1996291"/>
                  <a:gd name="connsiteX49" fmla="*/ 163949 w 1445407"/>
                  <a:gd name="connsiteY49" fmla="*/ 761048 h 1996291"/>
                  <a:gd name="connsiteX50" fmla="*/ 115372 w 1445407"/>
                  <a:gd name="connsiteY50" fmla="*/ 1011555 h 1996291"/>
                  <a:gd name="connsiteX51" fmla="*/ 122992 w 1445407"/>
                  <a:gd name="connsiteY51" fmla="*/ 1148715 h 1996291"/>
                  <a:gd name="connsiteX52" fmla="*/ 155377 w 1445407"/>
                  <a:gd name="connsiteY52" fmla="*/ 1178243 h 1996291"/>
                  <a:gd name="connsiteX53" fmla="*/ 171569 w 1445407"/>
                  <a:gd name="connsiteY53" fmla="*/ 1201102 h 1996291"/>
                  <a:gd name="connsiteX54" fmla="*/ 321112 w 1445407"/>
                  <a:gd name="connsiteY54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07852 w 1445407"/>
                  <a:gd name="connsiteY16" fmla="*/ 1251585 h 1996291"/>
                  <a:gd name="connsiteX17" fmla="*/ 922139 w 1445407"/>
                  <a:gd name="connsiteY17" fmla="*/ 1290638 h 1996291"/>
                  <a:gd name="connsiteX18" fmla="*/ 930712 w 1445407"/>
                  <a:gd name="connsiteY18" fmla="*/ 1419225 h 1996291"/>
                  <a:gd name="connsiteX19" fmla="*/ 957382 w 1445407"/>
                  <a:gd name="connsiteY19" fmla="*/ 1540193 h 1996291"/>
                  <a:gd name="connsiteX20" fmla="*/ 1020247 w 1445407"/>
                  <a:gd name="connsiteY20" fmla="*/ 1305877 h 1996291"/>
                  <a:gd name="connsiteX21" fmla="*/ 1044059 w 1445407"/>
                  <a:gd name="connsiteY21" fmla="*/ 1270635 h 1996291"/>
                  <a:gd name="connsiteX22" fmla="*/ 1124069 w 1445407"/>
                  <a:gd name="connsiteY22" fmla="*/ 960120 h 1996291"/>
                  <a:gd name="connsiteX23" fmla="*/ 1240274 w 1445407"/>
                  <a:gd name="connsiteY23" fmla="*/ 668655 h 1996291"/>
                  <a:gd name="connsiteX24" fmla="*/ 1301234 w 1445407"/>
                  <a:gd name="connsiteY24" fmla="*/ 593408 h 1996291"/>
                  <a:gd name="connsiteX25" fmla="*/ 1242179 w 1445407"/>
                  <a:gd name="connsiteY25" fmla="*/ 1252538 h 1996291"/>
                  <a:gd name="connsiteX26" fmla="*/ 1256467 w 1445407"/>
                  <a:gd name="connsiteY26" fmla="*/ 1279208 h 1996291"/>
                  <a:gd name="connsiteX27" fmla="*/ 1248847 w 1445407"/>
                  <a:gd name="connsiteY27" fmla="*/ 1623060 h 1996291"/>
                  <a:gd name="connsiteX28" fmla="*/ 1337429 w 1445407"/>
                  <a:gd name="connsiteY28" fmla="*/ 1405890 h 1996291"/>
                  <a:gd name="connsiteX29" fmla="*/ 1397437 w 1445407"/>
                  <a:gd name="connsiteY29" fmla="*/ 1284923 h 1996291"/>
                  <a:gd name="connsiteX30" fmla="*/ 1428869 w 1445407"/>
                  <a:gd name="connsiteY30" fmla="*/ 1259205 h 1996291"/>
                  <a:gd name="connsiteX31" fmla="*/ 1439347 w 1445407"/>
                  <a:gd name="connsiteY31" fmla="*/ 1244918 h 1996291"/>
                  <a:gd name="connsiteX32" fmla="*/ 1430774 w 1445407"/>
                  <a:gd name="connsiteY32" fmla="*/ 1350645 h 1996291"/>
                  <a:gd name="connsiteX33" fmla="*/ 1407914 w 1445407"/>
                  <a:gd name="connsiteY33" fmla="*/ 1617345 h 1996291"/>
                  <a:gd name="connsiteX34" fmla="*/ 1407914 w 1445407"/>
                  <a:gd name="connsiteY34" fmla="*/ 1758315 h 1996291"/>
                  <a:gd name="connsiteX35" fmla="*/ 1419344 w 1445407"/>
                  <a:gd name="connsiteY35" fmla="*/ 1833563 h 1996291"/>
                  <a:gd name="connsiteX36" fmla="*/ 1408867 w 1445407"/>
                  <a:gd name="connsiteY36" fmla="*/ 1864043 h 1996291"/>
                  <a:gd name="connsiteX37" fmla="*/ 1402199 w 1445407"/>
                  <a:gd name="connsiteY37" fmla="*/ 1804035 h 1996291"/>
                  <a:gd name="connsiteX38" fmla="*/ 1397437 w 1445407"/>
                  <a:gd name="connsiteY38" fmla="*/ 1804035 h 1996291"/>
                  <a:gd name="connsiteX39" fmla="*/ 1376482 w 1445407"/>
                  <a:gd name="connsiteY39" fmla="*/ 1884045 h 1996291"/>
                  <a:gd name="connsiteX40" fmla="*/ 1351717 w 1445407"/>
                  <a:gd name="connsiteY40" fmla="*/ 1904048 h 1996291"/>
                  <a:gd name="connsiteX41" fmla="*/ 889754 w 1445407"/>
                  <a:gd name="connsiteY41" fmla="*/ 1948815 h 1996291"/>
                  <a:gd name="connsiteX42" fmla="*/ 462082 w 1445407"/>
                  <a:gd name="connsiteY42" fmla="*/ 1995488 h 1996291"/>
                  <a:gd name="connsiteX43" fmla="*/ 14407 w 1445407"/>
                  <a:gd name="connsiteY43" fmla="*/ 1802130 h 1996291"/>
                  <a:gd name="connsiteX44" fmla="*/ 119 w 1445407"/>
                  <a:gd name="connsiteY44" fmla="*/ 1766888 h 1996291"/>
                  <a:gd name="connsiteX45" fmla="*/ 12502 w 1445407"/>
                  <a:gd name="connsiteY45" fmla="*/ 1116330 h 1996291"/>
                  <a:gd name="connsiteX46" fmla="*/ 49649 w 1445407"/>
                  <a:gd name="connsiteY46" fmla="*/ 901065 h 1996291"/>
                  <a:gd name="connsiteX47" fmla="*/ 137279 w 1445407"/>
                  <a:gd name="connsiteY47" fmla="*/ 747713 h 1996291"/>
                  <a:gd name="connsiteX48" fmla="*/ 161092 w 1445407"/>
                  <a:gd name="connsiteY48" fmla="*/ 732473 h 1996291"/>
                  <a:gd name="connsiteX49" fmla="*/ 163949 w 1445407"/>
                  <a:gd name="connsiteY49" fmla="*/ 761048 h 1996291"/>
                  <a:gd name="connsiteX50" fmla="*/ 115372 w 1445407"/>
                  <a:gd name="connsiteY50" fmla="*/ 1011555 h 1996291"/>
                  <a:gd name="connsiteX51" fmla="*/ 122992 w 1445407"/>
                  <a:gd name="connsiteY51" fmla="*/ 1148715 h 1996291"/>
                  <a:gd name="connsiteX52" fmla="*/ 155377 w 1445407"/>
                  <a:gd name="connsiteY52" fmla="*/ 1178243 h 1996291"/>
                  <a:gd name="connsiteX53" fmla="*/ 321112 w 1445407"/>
                  <a:gd name="connsiteY53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07852 w 1445407"/>
                  <a:gd name="connsiteY16" fmla="*/ 1251585 h 1996291"/>
                  <a:gd name="connsiteX17" fmla="*/ 922139 w 1445407"/>
                  <a:gd name="connsiteY17" fmla="*/ 1290638 h 1996291"/>
                  <a:gd name="connsiteX18" fmla="*/ 930712 w 1445407"/>
                  <a:gd name="connsiteY18" fmla="*/ 1419225 h 1996291"/>
                  <a:gd name="connsiteX19" fmla="*/ 957382 w 1445407"/>
                  <a:gd name="connsiteY19" fmla="*/ 1540193 h 1996291"/>
                  <a:gd name="connsiteX20" fmla="*/ 1020247 w 1445407"/>
                  <a:gd name="connsiteY20" fmla="*/ 1305877 h 1996291"/>
                  <a:gd name="connsiteX21" fmla="*/ 1044059 w 1445407"/>
                  <a:gd name="connsiteY21" fmla="*/ 1270635 h 1996291"/>
                  <a:gd name="connsiteX22" fmla="*/ 1124069 w 1445407"/>
                  <a:gd name="connsiteY22" fmla="*/ 960120 h 1996291"/>
                  <a:gd name="connsiteX23" fmla="*/ 1240274 w 1445407"/>
                  <a:gd name="connsiteY23" fmla="*/ 668655 h 1996291"/>
                  <a:gd name="connsiteX24" fmla="*/ 1301234 w 1445407"/>
                  <a:gd name="connsiteY24" fmla="*/ 593408 h 1996291"/>
                  <a:gd name="connsiteX25" fmla="*/ 1242179 w 1445407"/>
                  <a:gd name="connsiteY25" fmla="*/ 1252538 h 1996291"/>
                  <a:gd name="connsiteX26" fmla="*/ 1256467 w 1445407"/>
                  <a:gd name="connsiteY26" fmla="*/ 1279208 h 1996291"/>
                  <a:gd name="connsiteX27" fmla="*/ 1248847 w 1445407"/>
                  <a:gd name="connsiteY27" fmla="*/ 1623060 h 1996291"/>
                  <a:gd name="connsiteX28" fmla="*/ 1337429 w 1445407"/>
                  <a:gd name="connsiteY28" fmla="*/ 1405890 h 1996291"/>
                  <a:gd name="connsiteX29" fmla="*/ 1397437 w 1445407"/>
                  <a:gd name="connsiteY29" fmla="*/ 1284923 h 1996291"/>
                  <a:gd name="connsiteX30" fmla="*/ 1428869 w 1445407"/>
                  <a:gd name="connsiteY30" fmla="*/ 1259205 h 1996291"/>
                  <a:gd name="connsiteX31" fmla="*/ 1439347 w 1445407"/>
                  <a:gd name="connsiteY31" fmla="*/ 1244918 h 1996291"/>
                  <a:gd name="connsiteX32" fmla="*/ 1430774 w 1445407"/>
                  <a:gd name="connsiteY32" fmla="*/ 1350645 h 1996291"/>
                  <a:gd name="connsiteX33" fmla="*/ 1407914 w 1445407"/>
                  <a:gd name="connsiteY33" fmla="*/ 1617345 h 1996291"/>
                  <a:gd name="connsiteX34" fmla="*/ 1407914 w 1445407"/>
                  <a:gd name="connsiteY34" fmla="*/ 1758315 h 1996291"/>
                  <a:gd name="connsiteX35" fmla="*/ 1419344 w 1445407"/>
                  <a:gd name="connsiteY35" fmla="*/ 1833563 h 1996291"/>
                  <a:gd name="connsiteX36" fmla="*/ 1408867 w 1445407"/>
                  <a:gd name="connsiteY36" fmla="*/ 1864043 h 1996291"/>
                  <a:gd name="connsiteX37" fmla="*/ 1402199 w 1445407"/>
                  <a:gd name="connsiteY37" fmla="*/ 1804035 h 1996291"/>
                  <a:gd name="connsiteX38" fmla="*/ 1397437 w 1445407"/>
                  <a:gd name="connsiteY38" fmla="*/ 1804035 h 1996291"/>
                  <a:gd name="connsiteX39" fmla="*/ 1376482 w 1445407"/>
                  <a:gd name="connsiteY39" fmla="*/ 1884045 h 1996291"/>
                  <a:gd name="connsiteX40" fmla="*/ 1351717 w 1445407"/>
                  <a:gd name="connsiteY40" fmla="*/ 1904048 h 1996291"/>
                  <a:gd name="connsiteX41" fmla="*/ 889754 w 1445407"/>
                  <a:gd name="connsiteY41" fmla="*/ 1948815 h 1996291"/>
                  <a:gd name="connsiteX42" fmla="*/ 462082 w 1445407"/>
                  <a:gd name="connsiteY42" fmla="*/ 1995488 h 1996291"/>
                  <a:gd name="connsiteX43" fmla="*/ 14407 w 1445407"/>
                  <a:gd name="connsiteY43" fmla="*/ 1802130 h 1996291"/>
                  <a:gd name="connsiteX44" fmla="*/ 119 w 1445407"/>
                  <a:gd name="connsiteY44" fmla="*/ 1766888 h 1996291"/>
                  <a:gd name="connsiteX45" fmla="*/ 12502 w 1445407"/>
                  <a:gd name="connsiteY45" fmla="*/ 1116330 h 1996291"/>
                  <a:gd name="connsiteX46" fmla="*/ 49649 w 1445407"/>
                  <a:gd name="connsiteY46" fmla="*/ 901065 h 1996291"/>
                  <a:gd name="connsiteX47" fmla="*/ 137279 w 1445407"/>
                  <a:gd name="connsiteY47" fmla="*/ 747713 h 1996291"/>
                  <a:gd name="connsiteX48" fmla="*/ 161092 w 1445407"/>
                  <a:gd name="connsiteY48" fmla="*/ 732473 h 1996291"/>
                  <a:gd name="connsiteX49" fmla="*/ 163949 w 1445407"/>
                  <a:gd name="connsiteY49" fmla="*/ 761048 h 1996291"/>
                  <a:gd name="connsiteX50" fmla="*/ 115372 w 1445407"/>
                  <a:gd name="connsiteY50" fmla="*/ 1011555 h 1996291"/>
                  <a:gd name="connsiteX51" fmla="*/ 122992 w 1445407"/>
                  <a:gd name="connsiteY51" fmla="*/ 1148715 h 1996291"/>
                  <a:gd name="connsiteX52" fmla="*/ 321112 w 1445407"/>
                  <a:gd name="connsiteY52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07852 w 1445407"/>
                  <a:gd name="connsiteY16" fmla="*/ 1251585 h 1996291"/>
                  <a:gd name="connsiteX17" fmla="*/ 922139 w 1445407"/>
                  <a:gd name="connsiteY17" fmla="*/ 1290638 h 1996291"/>
                  <a:gd name="connsiteX18" fmla="*/ 930712 w 1445407"/>
                  <a:gd name="connsiteY18" fmla="*/ 1419225 h 1996291"/>
                  <a:gd name="connsiteX19" fmla="*/ 957382 w 1445407"/>
                  <a:gd name="connsiteY19" fmla="*/ 1540193 h 1996291"/>
                  <a:gd name="connsiteX20" fmla="*/ 1020247 w 1445407"/>
                  <a:gd name="connsiteY20" fmla="*/ 1305877 h 1996291"/>
                  <a:gd name="connsiteX21" fmla="*/ 1044059 w 1445407"/>
                  <a:gd name="connsiteY21" fmla="*/ 1270635 h 1996291"/>
                  <a:gd name="connsiteX22" fmla="*/ 1124069 w 1445407"/>
                  <a:gd name="connsiteY22" fmla="*/ 960120 h 1996291"/>
                  <a:gd name="connsiteX23" fmla="*/ 1240274 w 1445407"/>
                  <a:gd name="connsiteY23" fmla="*/ 668655 h 1996291"/>
                  <a:gd name="connsiteX24" fmla="*/ 1301234 w 1445407"/>
                  <a:gd name="connsiteY24" fmla="*/ 593408 h 1996291"/>
                  <a:gd name="connsiteX25" fmla="*/ 1242179 w 1445407"/>
                  <a:gd name="connsiteY25" fmla="*/ 1252538 h 1996291"/>
                  <a:gd name="connsiteX26" fmla="*/ 1256467 w 1445407"/>
                  <a:gd name="connsiteY26" fmla="*/ 1279208 h 1996291"/>
                  <a:gd name="connsiteX27" fmla="*/ 1248847 w 1445407"/>
                  <a:gd name="connsiteY27" fmla="*/ 1623060 h 1996291"/>
                  <a:gd name="connsiteX28" fmla="*/ 1337429 w 1445407"/>
                  <a:gd name="connsiteY28" fmla="*/ 1405890 h 1996291"/>
                  <a:gd name="connsiteX29" fmla="*/ 1397437 w 1445407"/>
                  <a:gd name="connsiteY29" fmla="*/ 1284923 h 1996291"/>
                  <a:gd name="connsiteX30" fmla="*/ 1428869 w 1445407"/>
                  <a:gd name="connsiteY30" fmla="*/ 1259205 h 1996291"/>
                  <a:gd name="connsiteX31" fmla="*/ 1439347 w 1445407"/>
                  <a:gd name="connsiteY31" fmla="*/ 1244918 h 1996291"/>
                  <a:gd name="connsiteX32" fmla="*/ 1430774 w 1445407"/>
                  <a:gd name="connsiteY32" fmla="*/ 1350645 h 1996291"/>
                  <a:gd name="connsiteX33" fmla="*/ 1407914 w 1445407"/>
                  <a:gd name="connsiteY33" fmla="*/ 1617345 h 1996291"/>
                  <a:gd name="connsiteX34" fmla="*/ 1407914 w 1445407"/>
                  <a:gd name="connsiteY34" fmla="*/ 1758315 h 1996291"/>
                  <a:gd name="connsiteX35" fmla="*/ 1419344 w 1445407"/>
                  <a:gd name="connsiteY35" fmla="*/ 1833563 h 1996291"/>
                  <a:gd name="connsiteX36" fmla="*/ 1408867 w 1445407"/>
                  <a:gd name="connsiteY36" fmla="*/ 1864043 h 1996291"/>
                  <a:gd name="connsiteX37" fmla="*/ 1402199 w 1445407"/>
                  <a:gd name="connsiteY37" fmla="*/ 1804035 h 1996291"/>
                  <a:gd name="connsiteX38" fmla="*/ 1397437 w 1445407"/>
                  <a:gd name="connsiteY38" fmla="*/ 1804035 h 1996291"/>
                  <a:gd name="connsiteX39" fmla="*/ 1376482 w 1445407"/>
                  <a:gd name="connsiteY39" fmla="*/ 1884045 h 1996291"/>
                  <a:gd name="connsiteX40" fmla="*/ 1351717 w 1445407"/>
                  <a:gd name="connsiteY40" fmla="*/ 1904048 h 1996291"/>
                  <a:gd name="connsiteX41" fmla="*/ 889754 w 1445407"/>
                  <a:gd name="connsiteY41" fmla="*/ 1948815 h 1996291"/>
                  <a:gd name="connsiteX42" fmla="*/ 462082 w 1445407"/>
                  <a:gd name="connsiteY42" fmla="*/ 1995488 h 1996291"/>
                  <a:gd name="connsiteX43" fmla="*/ 14407 w 1445407"/>
                  <a:gd name="connsiteY43" fmla="*/ 1802130 h 1996291"/>
                  <a:gd name="connsiteX44" fmla="*/ 119 w 1445407"/>
                  <a:gd name="connsiteY44" fmla="*/ 1766888 h 1996291"/>
                  <a:gd name="connsiteX45" fmla="*/ 12502 w 1445407"/>
                  <a:gd name="connsiteY45" fmla="*/ 1116330 h 1996291"/>
                  <a:gd name="connsiteX46" fmla="*/ 49649 w 1445407"/>
                  <a:gd name="connsiteY46" fmla="*/ 901065 h 1996291"/>
                  <a:gd name="connsiteX47" fmla="*/ 137279 w 1445407"/>
                  <a:gd name="connsiteY47" fmla="*/ 747713 h 1996291"/>
                  <a:gd name="connsiteX48" fmla="*/ 161092 w 1445407"/>
                  <a:gd name="connsiteY48" fmla="*/ 732473 h 1996291"/>
                  <a:gd name="connsiteX49" fmla="*/ 163949 w 1445407"/>
                  <a:gd name="connsiteY49" fmla="*/ 761048 h 1996291"/>
                  <a:gd name="connsiteX50" fmla="*/ 115372 w 1445407"/>
                  <a:gd name="connsiteY50" fmla="*/ 1011555 h 1996291"/>
                  <a:gd name="connsiteX51" fmla="*/ 122992 w 1445407"/>
                  <a:gd name="connsiteY51" fmla="*/ 1148715 h 1996291"/>
                  <a:gd name="connsiteX52" fmla="*/ 321112 w 1445407"/>
                  <a:gd name="connsiteY52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07852 w 1445407"/>
                  <a:gd name="connsiteY16" fmla="*/ 1251585 h 1996291"/>
                  <a:gd name="connsiteX17" fmla="*/ 930712 w 1445407"/>
                  <a:gd name="connsiteY17" fmla="*/ 1419225 h 1996291"/>
                  <a:gd name="connsiteX18" fmla="*/ 957382 w 1445407"/>
                  <a:gd name="connsiteY18" fmla="*/ 1540193 h 1996291"/>
                  <a:gd name="connsiteX19" fmla="*/ 1020247 w 1445407"/>
                  <a:gd name="connsiteY19" fmla="*/ 1305877 h 1996291"/>
                  <a:gd name="connsiteX20" fmla="*/ 1044059 w 1445407"/>
                  <a:gd name="connsiteY20" fmla="*/ 1270635 h 1996291"/>
                  <a:gd name="connsiteX21" fmla="*/ 1124069 w 1445407"/>
                  <a:gd name="connsiteY21" fmla="*/ 960120 h 1996291"/>
                  <a:gd name="connsiteX22" fmla="*/ 1240274 w 1445407"/>
                  <a:gd name="connsiteY22" fmla="*/ 668655 h 1996291"/>
                  <a:gd name="connsiteX23" fmla="*/ 1301234 w 1445407"/>
                  <a:gd name="connsiteY23" fmla="*/ 593408 h 1996291"/>
                  <a:gd name="connsiteX24" fmla="*/ 1242179 w 1445407"/>
                  <a:gd name="connsiteY24" fmla="*/ 1252538 h 1996291"/>
                  <a:gd name="connsiteX25" fmla="*/ 1256467 w 1445407"/>
                  <a:gd name="connsiteY25" fmla="*/ 1279208 h 1996291"/>
                  <a:gd name="connsiteX26" fmla="*/ 1248847 w 1445407"/>
                  <a:gd name="connsiteY26" fmla="*/ 1623060 h 1996291"/>
                  <a:gd name="connsiteX27" fmla="*/ 1337429 w 1445407"/>
                  <a:gd name="connsiteY27" fmla="*/ 1405890 h 1996291"/>
                  <a:gd name="connsiteX28" fmla="*/ 1397437 w 1445407"/>
                  <a:gd name="connsiteY28" fmla="*/ 1284923 h 1996291"/>
                  <a:gd name="connsiteX29" fmla="*/ 1428869 w 1445407"/>
                  <a:gd name="connsiteY29" fmla="*/ 1259205 h 1996291"/>
                  <a:gd name="connsiteX30" fmla="*/ 1439347 w 1445407"/>
                  <a:gd name="connsiteY30" fmla="*/ 1244918 h 1996291"/>
                  <a:gd name="connsiteX31" fmla="*/ 1430774 w 1445407"/>
                  <a:gd name="connsiteY31" fmla="*/ 1350645 h 1996291"/>
                  <a:gd name="connsiteX32" fmla="*/ 1407914 w 1445407"/>
                  <a:gd name="connsiteY32" fmla="*/ 1617345 h 1996291"/>
                  <a:gd name="connsiteX33" fmla="*/ 1407914 w 1445407"/>
                  <a:gd name="connsiteY33" fmla="*/ 1758315 h 1996291"/>
                  <a:gd name="connsiteX34" fmla="*/ 1419344 w 1445407"/>
                  <a:gd name="connsiteY34" fmla="*/ 1833563 h 1996291"/>
                  <a:gd name="connsiteX35" fmla="*/ 1408867 w 1445407"/>
                  <a:gd name="connsiteY35" fmla="*/ 1864043 h 1996291"/>
                  <a:gd name="connsiteX36" fmla="*/ 1402199 w 1445407"/>
                  <a:gd name="connsiteY36" fmla="*/ 1804035 h 1996291"/>
                  <a:gd name="connsiteX37" fmla="*/ 1397437 w 1445407"/>
                  <a:gd name="connsiteY37" fmla="*/ 1804035 h 1996291"/>
                  <a:gd name="connsiteX38" fmla="*/ 1376482 w 1445407"/>
                  <a:gd name="connsiteY38" fmla="*/ 1884045 h 1996291"/>
                  <a:gd name="connsiteX39" fmla="*/ 1351717 w 1445407"/>
                  <a:gd name="connsiteY39" fmla="*/ 1904048 h 1996291"/>
                  <a:gd name="connsiteX40" fmla="*/ 889754 w 1445407"/>
                  <a:gd name="connsiteY40" fmla="*/ 1948815 h 1996291"/>
                  <a:gd name="connsiteX41" fmla="*/ 462082 w 1445407"/>
                  <a:gd name="connsiteY41" fmla="*/ 1995488 h 1996291"/>
                  <a:gd name="connsiteX42" fmla="*/ 14407 w 1445407"/>
                  <a:gd name="connsiteY42" fmla="*/ 1802130 h 1996291"/>
                  <a:gd name="connsiteX43" fmla="*/ 119 w 1445407"/>
                  <a:gd name="connsiteY43" fmla="*/ 1766888 h 1996291"/>
                  <a:gd name="connsiteX44" fmla="*/ 12502 w 1445407"/>
                  <a:gd name="connsiteY44" fmla="*/ 1116330 h 1996291"/>
                  <a:gd name="connsiteX45" fmla="*/ 49649 w 1445407"/>
                  <a:gd name="connsiteY45" fmla="*/ 901065 h 1996291"/>
                  <a:gd name="connsiteX46" fmla="*/ 137279 w 1445407"/>
                  <a:gd name="connsiteY46" fmla="*/ 747713 h 1996291"/>
                  <a:gd name="connsiteX47" fmla="*/ 161092 w 1445407"/>
                  <a:gd name="connsiteY47" fmla="*/ 732473 h 1996291"/>
                  <a:gd name="connsiteX48" fmla="*/ 163949 w 1445407"/>
                  <a:gd name="connsiteY48" fmla="*/ 761048 h 1996291"/>
                  <a:gd name="connsiteX49" fmla="*/ 115372 w 1445407"/>
                  <a:gd name="connsiteY49" fmla="*/ 1011555 h 1996291"/>
                  <a:gd name="connsiteX50" fmla="*/ 122992 w 1445407"/>
                  <a:gd name="connsiteY50" fmla="*/ 1148715 h 1996291"/>
                  <a:gd name="connsiteX51" fmla="*/ 321112 w 1445407"/>
                  <a:gd name="connsiteY51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07852 w 1445407"/>
                  <a:gd name="connsiteY16" fmla="*/ 1259205 h 1996291"/>
                  <a:gd name="connsiteX17" fmla="*/ 930712 w 1445407"/>
                  <a:gd name="connsiteY17" fmla="*/ 1419225 h 1996291"/>
                  <a:gd name="connsiteX18" fmla="*/ 957382 w 1445407"/>
                  <a:gd name="connsiteY18" fmla="*/ 1540193 h 1996291"/>
                  <a:gd name="connsiteX19" fmla="*/ 1020247 w 1445407"/>
                  <a:gd name="connsiteY19" fmla="*/ 1305877 h 1996291"/>
                  <a:gd name="connsiteX20" fmla="*/ 1044059 w 1445407"/>
                  <a:gd name="connsiteY20" fmla="*/ 1270635 h 1996291"/>
                  <a:gd name="connsiteX21" fmla="*/ 1124069 w 1445407"/>
                  <a:gd name="connsiteY21" fmla="*/ 960120 h 1996291"/>
                  <a:gd name="connsiteX22" fmla="*/ 1240274 w 1445407"/>
                  <a:gd name="connsiteY22" fmla="*/ 668655 h 1996291"/>
                  <a:gd name="connsiteX23" fmla="*/ 1301234 w 1445407"/>
                  <a:gd name="connsiteY23" fmla="*/ 593408 h 1996291"/>
                  <a:gd name="connsiteX24" fmla="*/ 1242179 w 1445407"/>
                  <a:gd name="connsiteY24" fmla="*/ 1252538 h 1996291"/>
                  <a:gd name="connsiteX25" fmla="*/ 1256467 w 1445407"/>
                  <a:gd name="connsiteY25" fmla="*/ 1279208 h 1996291"/>
                  <a:gd name="connsiteX26" fmla="*/ 1248847 w 1445407"/>
                  <a:gd name="connsiteY26" fmla="*/ 1623060 h 1996291"/>
                  <a:gd name="connsiteX27" fmla="*/ 1337429 w 1445407"/>
                  <a:gd name="connsiteY27" fmla="*/ 1405890 h 1996291"/>
                  <a:gd name="connsiteX28" fmla="*/ 1397437 w 1445407"/>
                  <a:gd name="connsiteY28" fmla="*/ 1284923 h 1996291"/>
                  <a:gd name="connsiteX29" fmla="*/ 1428869 w 1445407"/>
                  <a:gd name="connsiteY29" fmla="*/ 1259205 h 1996291"/>
                  <a:gd name="connsiteX30" fmla="*/ 1439347 w 1445407"/>
                  <a:gd name="connsiteY30" fmla="*/ 1244918 h 1996291"/>
                  <a:gd name="connsiteX31" fmla="*/ 1430774 w 1445407"/>
                  <a:gd name="connsiteY31" fmla="*/ 1350645 h 1996291"/>
                  <a:gd name="connsiteX32" fmla="*/ 1407914 w 1445407"/>
                  <a:gd name="connsiteY32" fmla="*/ 1617345 h 1996291"/>
                  <a:gd name="connsiteX33" fmla="*/ 1407914 w 1445407"/>
                  <a:gd name="connsiteY33" fmla="*/ 1758315 h 1996291"/>
                  <a:gd name="connsiteX34" fmla="*/ 1419344 w 1445407"/>
                  <a:gd name="connsiteY34" fmla="*/ 1833563 h 1996291"/>
                  <a:gd name="connsiteX35" fmla="*/ 1408867 w 1445407"/>
                  <a:gd name="connsiteY35" fmla="*/ 1864043 h 1996291"/>
                  <a:gd name="connsiteX36" fmla="*/ 1402199 w 1445407"/>
                  <a:gd name="connsiteY36" fmla="*/ 1804035 h 1996291"/>
                  <a:gd name="connsiteX37" fmla="*/ 1397437 w 1445407"/>
                  <a:gd name="connsiteY37" fmla="*/ 1804035 h 1996291"/>
                  <a:gd name="connsiteX38" fmla="*/ 1376482 w 1445407"/>
                  <a:gd name="connsiteY38" fmla="*/ 1884045 h 1996291"/>
                  <a:gd name="connsiteX39" fmla="*/ 1351717 w 1445407"/>
                  <a:gd name="connsiteY39" fmla="*/ 1904048 h 1996291"/>
                  <a:gd name="connsiteX40" fmla="*/ 889754 w 1445407"/>
                  <a:gd name="connsiteY40" fmla="*/ 1948815 h 1996291"/>
                  <a:gd name="connsiteX41" fmla="*/ 462082 w 1445407"/>
                  <a:gd name="connsiteY41" fmla="*/ 1995488 h 1996291"/>
                  <a:gd name="connsiteX42" fmla="*/ 14407 w 1445407"/>
                  <a:gd name="connsiteY42" fmla="*/ 1802130 h 1996291"/>
                  <a:gd name="connsiteX43" fmla="*/ 119 w 1445407"/>
                  <a:gd name="connsiteY43" fmla="*/ 1766888 h 1996291"/>
                  <a:gd name="connsiteX44" fmla="*/ 12502 w 1445407"/>
                  <a:gd name="connsiteY44" fmla="*/ 1116330 h 1996291"/>
                  <a:gd name="connsiteX45" fmla="*/ 49649 w 1445407"/>
                  <a:gd name="connsiteY45" fmla="*/ 901065 h 1996291"/>
                  <a:gd name="connsiteX46" fmla="*/ 137279 w 1445407"/>
                  <a:gd name="connsiteY46" fmla="*/ 747713 h 1996291"/>
                  <a:gd name="connsiteX47" fmla="*/ 161092 w 1445407"/>
                  <a:gd name="connsiteY47" fmla="*/ 732473 h 1996291"/>
                  <a:gd name="connsiteX48" fmla="*/ 163949 w 1445407"/>
                  <a:gd name="connsiteY48" fmla="*/ 761048 h 1996291"/>
                  <a:gd name="connsiteX49" fmla="*/ 115372 w 1445407"/>
                  <a:gd name="connsiteY49" fmla="*/ 1011555 h 1996291"/>
                  <a:gd name="connsiteX50" fmla="*/ 122992 w 1445407"/>
                  <a:gd name="connsiteY50" fmla="*/ 1148715 h 1996291"/>
                  <a:gd name="connsiteX51" fmla="*/ 321112 w 1445407"/>
                  <a:gd name="connsiteY51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30712 w 1445407"/>
                  <a:gd name="connsiteY16" fmla="*/ 1419225 h 1996291"/>
                  <a:gd name="connsiteX17" fmla="*/ 957382 w 1445407"/>
                  <a:gd name="connsiteY17" fmla="*/ 1540193 h 1996291"/>
                  <a:gd name="connsiteX18" fmla="*/ 1020247 w 1445407"/>
                  <a:gd name="connsiteY18" fmla="*/ 1305877 h 1996291"/>
                  <a:gd name="connsiteX19" fmla="*/ 1044059 w 1445407"/>
                  <a:gd name="connsiteY19" fmla="*/ 1270635 h 1996291"/>
                  <a:gd name="connsiteX20" fmla="*/ 1124069 w 1445407"/>
                  <a:gd name="connsiteY20" fmla="*/ 960120 h 1996291"/>
                  <a:gd name="connsiteX21" fmla="*/ 1240274 w 1445407"/>
                  <a:gd name="connsiteY21" fmla="*/ 668655 h 1996291"/>
                  <a:gd name="connsiteX22" fmla="*/ 1301234 w 1445407"/>
                  <a:gd name="connsiteY22" fmla="*/ 593408 h 1996291"/>
                  <a:gd name="connsiteX23" fmla="*/ 1242179 w 1445407"/>
                  <a:gd name="connsiteY23" fmla="*/ 1252538 h 1996291"/>
                  <a:gd name="connsiteX24" fmla="*/ 1256467 w 1445407"/>
                  <a:gd name="connsiteY24" fmla="*/ 1279208 h 1996291"/>
                  <a:gd name="connsiteX25" fmla="*/ 1248847 w 1445407"/>
                  <a:gd name="connsiteY25" fmla="*/ 1623060 h 1996291"/>
                  <a:gd name="connsiteX26" fmla="*/ 1337429 w 1445407"/>
                  <a:gd name="connsiteY26" fmla="*/ 1405890 h 1996291"/>
                  <a:gd name="connsiteX27" fmla="*/ 1397437 w 1445407"/>
                  <a:gd name="connsiteY27" fmla="*/ 1284923 h 1996291"/>
                  <a:gd name="connsiteX28" fmla="*/ 1428869 w 1445407"/>
                  <a:gd name="connsiteY28" fmla="*/ 1259205 h 1996291"/>
                  <a:gd name="connsiteX29" fmla="*/ 1439347 w 1445407"/>
                  <a:gd name="connsiteY29" fmla="*/ 1244918 h 1996291"/>
                  <a:gd name="connsiteX30" fmla="*/ 1430774 w 1445407"/>
                  <a:gd name="connsiteY30" fmla="*/ 1350645 h 1996291"/>
                  <a:gd name="connsiteX31" fmla="*/ 1407914 w 1445407"/>
                  <a:gd name="connsiteY31" fmla="*/ 1617345 h 1996291"/>
                  <a:gd name="connsiteX32" fmla="*/ 1407914 w 1445407"/>
                  <a:gd name="connsiteY32" fmla="*/ 1758315 h 1996291"/>
                  <a:gd name="connsiteX33" fmla="*/ 1419344 w 1445407"/>
                  <a:gd name="connsiteY33" fmla="*/ 1833563 h 1996291"/>
                  <a:gd name="connsiteX34" fmla="*/ 1408867 w 1445407"/>
                  <a:gd name="connsiteY34" fmla="*/ 1864043 h 1996291"/>
                  <a:gd name="connsiteX35" fmla="*/ 1402199 w 1445407"/>
                  <a:gd name="connsiteY35" fmla="*/ 1804035 h 1996291"/>
                  <a:gd name="connsiteX36" fmla="*/ 1397437 w 1445407"/>
                  <a:gd name="connsiteY36" fmla="*/ 1804035 h 1996291"/>
                  <a:gd name="connsiteX37" fmla="*/ 1376482 w 1445407"/>
                  <a:gd name="connsiteY37" fmla="*/ 1884045 h 1996291"/>
                  <a:gd name="connsiteX38" fmla="*/ 1351717 w 1445407"/>
                  <a:gd name="connsiteY38" fmla="*/ 1904048 h 1996291"/>
                  <a:gd name="connsiteX39" fmla="*/ 889754 w 1445407"/>
                  <a:gd name="connsiteY39" fmla="*/ 1948815 h 1996291"/>
                  <a:gd name="connsiteX40" fmla="*/ 462082 w 1445407"/>
                  <a:gd name="connsiteY40" fmla="*/ 1995488 h 1996291"/>
                  <a:gd name="connsiteX41" fmla="*/ 14407 w 1445407"/>
                  <a:gd name="connsiteY41" fmla="*/ 1802130 h 1996291"/>
                  <a:gd name="connsiteX42" fmla="*/ 119 w 1445407"/>
                  <a:gd name="connsiteY42" fmla="*/ 1766888 h 1996291"/>
                  <a:gd name="connsiteX43" fmla="*/ 12502 w 1445407"/>
                  <a:gd name="connsiteY43" fmla="*/ 1116330 h 1996291"/>
                  <a:gd name="connsiteX44" fmla="*/ 49649 w 1445407"/>
                  <a:gd name="connsiteY44" fmla="*/ 901065 h 1996291"/>
                  <a:gd name="connsiteX45" fmla="*/ 137279 w 1445407"/>
                  <a:gd name="connsiteY45" fmla="*/ 747713 h 1996291"/>
                  <a:gd name="connsiteX46" fmla="*/ 161092 w 1445407"/>
                  <a:gd name="connsiteY46" fmla="*/ 732473 h 1996291"/>
                  <a:gd name="connsiteX47" fmla="*/ 163949 w 1445407"/>
                  <a:gd name="connsiteY47" fmla="*/ 761048 h 1996291"/>
                  <a:gd name="connsiteX48" fmla="*/ 115372 w 1445407"/>
                  <a:gd name="connsiteY48" fmla="*/ 1011555 h 1996291"/>
                  <a:gd name="connsiteX49" fmla="*/ 122992 w 1445407"/>
                  <a:gd name="connsiteY49" fmla="*/ 1148715 h 1996291"/>
                  <a:gd name="connsiteX50" fmla="*/ 321112 w 1445407"/>
                  <a:gd name="connsiteY50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30712 w 1445407"/>
                  <a:gd name="connsiteY16" fmla="*/ 1419225 h 1996291"/>
                  <a:gd name="connsiteX17" fmla="*/ 957382 w 1445407"/>
                  <a:gd name="connsiteY17" fmla="*/ 1540193 h 1996291"/>
                  <a:gd name="connsiteX18" fmla="*/ 1044059 w 1445407"/>
                  <a:gd name="connsiteY18" fmla="*/ 1270635 h 1996291"/>
                  <a:gd name="connsiteX19" fmla="*/ 1124069 w 1445407"/>
                  <a:gd name="connsiteY19" fmla="*/ 960120 h 1996291"/>
                  <a:gd name="connsiteX20" fmla="*/ 1240274 w 1445407"/>
                  <a:gd name="connsiteY20" fmla="*/ 668655 h 1996291"/>
                  <a:gd name="connsiteX21" fmla="*/ 1301234 w 1445407"/>
                  <a:gd name="connsiteY21" fmla="*/ 593408 h 1996291"/>
                  <a:gd name="connsiteX22" fmla="*/ 1242179 w 1445407"/>
                  <a:gd name="connsiteY22" fmla="*/ 1252538 h 1996291"/>
                  <a:gd name="connsiteX23" fmla="*/ 1256467 w 1445407"/>
                  <a:gd name="connsiteY23" fmla="*/ 1279208 h 1996291"/>
                  <a:gd name="connsiteX24" fmla="*/ 1248847 w 1445407"/>
                  <a:gd name="connsiteY24" fmla="*/ 1623060 h 1996291"/>
                  <a:gd name="connsiteX25" fmla="*/ 1337429 w 1445407"/>
                  <a:gd name="connsiteY25" fmla="*/ 1405890 h 1996291"/>
                  <a:gd name="connsiteX26" fmla="*/ 1397437 w 1445407"/>
                  <a:gd name="connsiteY26" fmla="*/ 1284923 h 1996291"/>
                  <a:gd name="connsiteX27" fmla="*/ 1428869 w 1445407"/>
                  <a:gd name="connsiteY27" fmla="*/ 1259205 h 1996291"/>
                  <a:gd name="connsiteX28" fmla="*/ 1439347 w 1445407"/>
                  <a:gd name="connsiteY28" fmla="*/ 1244918 h 1996291"/>
                  <a:gd name="connsiteX29" fmla="*/ 1430774 w 1445407"/>
                  <a:gd name="connsiteY29" fmla="*/ 1350645 h 1996291"/>
                  <a:gd name="connsiteX30" fmla="*/ 1407914 w 1445407"/>
                  <a:gd name="connsiteY30" fmla="*/ 1617345 h 1996291"/>
                  <a:gd name="connsiteX31" fmla="*/ 1407914 w 1445407"/>
                  <a:gd name="connsiteY31" fmla="*/ 1758315 h 1996291"/>
                  <a:gd name="connsiteX32" fmla="*/ 1419344 w 1445407"/>
                  <a:gd name="connsiteY32" fmla="*/ 1833563 h 1996291"/>
                  <a:gd name="connsiteX33" fmla="*/ 1408867 w 1445407"/>
                  <a:gd name="connsiteY33" fmla="*/ 1864043 h 1996291"/>
                  <a:gd name="connsiteX34" fmla="*/ 1402199 w 1445407"/>
                  <a:gd name="connsiteY34" fmla="*/ 1804035 h 1996291"/>
                  <a:gd name="connsiteX35" fmla="*/ 1397437 w 1445407"/>
                  <a:gd name="connsiteY35" fmla="*/ 1804035 h 1996291"/>
                  <a:gd name="connsiteX36" fmla="*/ 1376482 w 1445407"/>
                  <a:gd name="connsiteY36" fmla="*/ 1884045 h 1996291"/>
                  <a:gd name="connsiteX37" fmla="*/ 1351717 w 1445407"/>
                  <a:gd name="connsiteY37" fmla="*/ 1904048 h 1996291"/>
                  <a:gd name="connsiteX38" fmla="*/ 889754 w 1445407"/>
                  <a:gd name="connsiteY38" fmla="*/ 1948815 h 1996291"/>
                  <a:gd name="connsiteX39" fmla="*/ 462082 w 1445407"/>
                  <a:gd name="connsiteY39" fmla="*/ 1995488 h 1996291"/>
                  <a:gd name="connsiteX40" fmla="*/ 14407 w 1445407"/>
                  <a:gd name="connsiteY40" fmla="*/ 1802130 h 1996291"/>
                  <a:gd name="connsiteX41" fmla="*/ 119 w 1445407"/>
                  <a:gd name="connsiteY41" fmla="*/ 1766888 h 1996291"/>
                  <a:gd name="connsiteX42" fmla="*/ 12502 w 1445407"/>
                  <a:gd name="connsiteY42" fmla="*/ 1116330 h 1996291"/>
                  <a:gd name="connsiteX43" fmla="*/ 49649 w 1445407"/>
                  <a:gd name="connsiteY43" fmla="*/ 901065 h 1996291"/>
                  <a:gd name="connsiteX44" fmla="*/ 137279 w 1445407"/>
                  <a:gd name="connsiteY44" fmla="*/ 747713 h 1996291"/>
                  <a:gd name="connsiteX45" fmla="*/ 161092 w 1445407"/>
                  <a:gd name="connsiteY45" fmla="*/ 732473 h 1996291"/>
                  <a:gd name="connsiteX46" fmla="*/ 163949 w 1445407"/>
                  <a:gd name="connsiteY46" fmla="*/ 761048 h 1996291"/>
                  <a:gd name="connsiteX47" fmla="*/ 115372 w 1445407"/>
                  <a:gd name="connsiteY47" fmla="*/ 1011555 h 1996291"/>
                  <a:gd name="connsiteX48" fmla="*/ 122992 w 1445407"/>
                  <a:gd name="connsiteY48" fmla="*/ 1148715 h 1996291"/>
                  <a:gd name="connsiteX49" fmla="*/ 321112 w 1445407"/>
                  <a:gd name="connsiteY49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30712 w 1445407"/>
                  <a:gd name="connsiteY16" fmla="*/ 1419225 h 1996291"/>
                  <a:gd name="connsiteX17" fmla="*/ 957382 w 1445407"/>
                  <a:gd name="connsiteY17" fmla="*/ 1540193 h 1996291"/>
                  <a:gd name="connsiteX18" fmla="*/ 1124069 w 1445407"/>
                  <a:gd name="connsiteY18" fmla="*/ 960120 h 1996291"/>
                  <a:gd name="connsiteX19" fmla="*/ 1240274 w 1445407"/>
                  <a:gd name="connsiteY19" fmla="*/ 668655 h 1996291"/>
                  <a:gd name="connsiteX20" fmla="*/ 1301234 w 1445407"/>
                  <a:gd name="connsiteY20" fmla="*/ 593408 h 1996291"/>
                  <a:gd name="connsiteX21" fmla="*/ 1242179 w 1445407"/>
                  <a:gd name="connsiteY21" fmla="*/ 1252538 h 1996291"/>
                  <a:gd name="connsiteX22" fmla="*/ 1256467 w 1445407"/>
                  <a:gd name="connsiteY22" fmla="*/ 1279208 h 1996291"/>
                  <a:gd name="connsiteX23" fmla="*/ 1248847 w 1445407"/>
                  <a:gd name="connsiteY23" fmla="*/ 1623060 h 1996291"/>
                  <a:gd name="connsiteX24" fmla="*/ 1337429 w 1445407"/>
                  <a:gd name="connsiteY24" fmla="*/ 1405890 h 1996291"/>
                  <a:gd name="connsiteX25" fmla="*/ 1397437 w 1445407"/>
                  <a:gd name="connsiteY25" fmla="*/ 1284923 h 1996291"/>
                  <a:gd name="connsiteX26" fmla="*/ 1428869 w 1445407"/>
                  <a:gd name="connsiteY26" fmla="*/ 1259205 h 1996291"/>
                  <a:gd name="connsiteX27" fmla="*/ 1439347 w 1445407"/>
                  <a:gd name="connsiteY27" fmla="*/ 1244918 h 1996291"/>
                  <a:gd name="connsiteX28" fmla="*/ 1430774 w 1445407"/>
                  <a:gd name="connsiteY28" fmla="*/ 1350645 h 1996291"/>
                  <a:gd name="connsiteX29" fmla="*/ 1407914 w 1445407"/>
                  <a:gd name="connsiteY29" fmla="*/ 1617345 h 1996291"/>
                  <a:gd name="connsiteX30" fmla="*/ 1407914 w 1445407"/>
                  <a:gd name="connsiteY30" fmla="*/ 1758315 h 1996291"/>
                  <a:gd name="connsiteX31" fmla="*/ 1419344 w 1445407"/>
                  <a:gd name="connsiteY31" fmla="*/ 1833563 h 1996291"/>
                  <a:gd name="connsiteX32" fmla="*/ 1408867 w 1445407"/>
                  <a:gd name="connsiteY32" fmla="*/ 1864043 h 1996291"/>
                  <a:gd name="connsiteX33" fmla="*/ 1402199 w 1445407"/>
                  <a:gd name="connsiteY33" fmla="*/ 1804035 h 1996291"/>
                  <a:gd name="connsiteX34" fmla="*/ 1397437 w 1445407"/>
                  <a:gd name="connsiteY34" fmla="*/ 1804035 h 1996291"/>
                  <a:gd name="connsiteX35" fmla="*/ 1376482 w 1445407"/>
                  <a:gd name="connsiteY35" fmla="*/ 1884045 h 1996291"/>
                  <a:gd name="connsiteX36" fmla="*/ 1351717 w 1445407"/>
                  <a:gd name="connsiteY36" fmla="*/ 1904048 h 1996291"/>
                  <a:gd name="connsiteX37" fmla="*/ 889754 w 1445407"/>
                  <a:gd name="connsiteY37" fmla="*/ 1948815 h 1996291"/>
                  <a:gd name="connsiteX38" fmla="*/ 462082 w 1445407"/>
                  <a:gd name="connsiteY38" fmla="*/ 1995488 h 1996291"/>
                  <a:gd name="connsiteX39" fmla="*/ 14407 w 1445407"/>
                  <a:gd name="connsiteY39" fmla="*/ 1802130 h 1996291"/>
                  <a:gd name="connsiteX40" fmla="*/ 119 w 1445407"/>
                  <a:gd name="connsiteY40" fmla="*/ 1766888 h 1996291"/>
                  <a:gd name="connsiteX41" fmla="*/ 12502 w 1445407"/>
                  <a:gd name="connsiteY41" fmla="*/ 1116330 h 1996291"/>
                  <a:gd name="connsiteX42" fmla="*/ 49649 w 1445407"/>
                  <a:gd name="connsiteY42" fmla="*/ 901065 h 1996291"/>
                  <a:gd name="connsiteX43" fmla="*/ 137279 w 1445407"/>
                  <a:gd name="connsiteY43" fmla="*/ 747713 h 1996291"/>
                  <a:gd name="connsiteX44" fmla="*/ 161092 w 1445407"/>
                  <a:gd name="connsiteY44" fmla="*/ 732473 h 1996291"/>
                  <a:gd name="connsiteX45" fmla="*/ 163949 w 1445407"/>
                  <a:gd name="connsiteY45" fmla="*/ 761048 h 1996291"/>
                  <a:gd name="connsiteX46" fmla="*/ 115372 w 1445407"/>
                  <a:gd name="connsiteY46" fmla="*/ 1011555 h 1996291"/>
                  <a:gd name="connsiteX47" fmla="*/ 122992 w 1445407"/>
                  <a:gd name="connsiteY47" fmla="*/ 1148715 h 1996291"/>
                  <a:gd name="connsiteX48" fmla="*/ 321112 w 1445407"/>
                  <a:gd name="connsiteY48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30712 w 1445407"/>
                  <a:gd name="connsiteY16" fmla="*/ 1419225 h 1996291"/>
                  <a:gd name="connsiteX17" fmla="*/ 957382 w 1445407"/>
                  <a:gd name="connsiteY17" fmla="*/ 1540193 h 1996291"/>
                  <a:gd name="connsiteX18" fmla="*/ 1124069 w 1445407"/>
                  <a:gd name="connsiteY18" fmla="*/ 960120 h 1996291"/>
                  <a:gd name="connsiteX19" fmla="*/ 1240274 w 1445407"/>
                  <a:gd name="connsiteY19" fmla="*/ 668655 h 1996291"/>
                  <a:gd name="connsiteX20" fmla="*/ 1301234 w 1445407"/>
                  <a:gd name="connsiteY20" fmla="*/ 593408 h 1996291"/>
                  <a:gd name="connsiteX21" fmla="*/ 1242179 w 1445407"/>
                  <a:gd name="connsiteY21" fmla="*/ 1252538 h 1996291"/>
                  <a:gd name="connsiteX22" fmla="*/ 1256467 w 1445407"/>
                  <a:gd name="connsiteY22" fmla="*/ 1279208 h 1996291"/>
                  <a:gd name="connsiteX23" fmla="*/ 1248847 w 1445407"/>
                  <a:gd name="connsiteY23" fmla="*/ 1623060 h 1996291"/>
                  <a:gd name="connsiteX24" fmla="*/ 1337429 w 1445407"/>
                  <a:gd name="connsiteY24" fmla="*/ 1405890 h 1996291"/>
                  <a:gd name="connsiteX25" fmla="*/ 1397437 w 1445407"/>
                  <a:gd name="connsiteY25" fmla="*/ 1284923 h 1996291"/>
                  <a:gd name="connsiteX26" fmla="*/ 1428869 w 1445407"/>
                  <a:gd name="connsiteY26" fmla="*/ 1259205 h 1996291"/>
                  <a:gd name="connsiteX27" fmla="*/ 1439347 w 1445407"/>
                  <a:gd name="connsiteY27" fmla="*/ 1244918 h 1996291"/>
                  <a:gd name="connsiteX28" fmla="*/ 1430774 w 1445407"/>
                  <a:gd name="connsiteY28" fmla="*/ 1350645 h 1996291"/>
                  <a:gd name="connsiteX29" fmla="*/ 1407914 w 1445407"/>
                  <a:gd name="connsiteY29" fmla="*/ 1617345 h 1996291"/>
                  <a:gd name="connsiteX30" fmla="*/ 1407914 w 1445407"/>
                  <a:gd name="connsiteY30" fmla="*/ 1758315 h 1996291"/>
                  <a:gd name="connsiteX31" fmla="*/ 1419344 w 1445407"/>
                  <a:gd name="connsiteY31" fmla="*/ 1833563 h 1996291"/>
                  <a:gd name="connsiteX32" fmla="*/ 1408867 w 1445407"/>
                  <a:gd name="connsiteY32" fmla="*/ 1864043 h 1996291"/>
                  <a:gd name="connsiteX33" fmla="*/ 1402199 w 1445407"/>
                  <a:gd name="connsiteY33" fmla="*/ 1804035 h 1996291"/>
                  <a:gd name="connsiteX34" fmla="*/ 1397437 w 1445407"/>
                  <a:gd name="connsiteY34" fmla="*/ 1804035 h 1996291"/>
                  <a:gd name="connsiteX35" fmla="*/ 1376482 w 1445407"/>
                  <a:gd name="connsiteY35" fmla="*/ 1884045 h 1996291"/>
                  <a:gd name="connsiteX36" fmla="*/ 1351717 w 1445407"/>
                  <a:gd name="connsiteY36" fmla="*/ 1904048 h 1996291"/>
                  <a:gd name="connsiteX37" fmla="*/ 889754 w 1445407"/>
                  <a:gd name="connsiteY37" fmla="*/ 1948815 h 1996291"/>
                  <a:gd name="connsiteX38" fmla="*/ 462082 w 1445407"/>
                  <a:gd name="connsiteY38" fmla="*/ 1995488 h 1996291"/>
                  <a:gd name="connsiteX39" fmla="*/ 14407 w 1445407"/>
                  <a:gd name="connsiteY39" fmla="*/ 1802130 h 1996291"/>
                  <a:gd name="connsiteX40" fmla="*/ 119 w 1445407"/>
                  <a:gd name="connsiteY40" fmla="*/ 1766888 h 1996291"/>
                  <a:gd name="connsiteX41" fmla="*/ 12502 w 1445407"/>
                  <a:gd name="connsiteY41" fmla="*/ 1116330 h 1996291"/>
                  <a:gd name="connsiteX42" fmla="*/ 49649 w 1445407"/>
                  <a:gd name="connsiteY42" fmla="*/ 901065 h 1996291"/>
                  <a:gd name="connsiteX43" fmla="*/ 137279 w 1445407"/>
                  <a:gd name="connsiteY43" fmla="*/ 747713 h 1996291"/>
                  <a:gd name="connsiteX44" fmla="*/ 161092 w 1445407"/>
                  <a:gd name="connsiteY44" fmla="*/ 732473 h 1996291"/>
                  <a:gd name="connsiteX45" fmla="*/ 163949 w 1445407"/>
                  <a:gd name="connsiteY45" fmla="*/ 761048 h 1996291"/>
                  <a:gd name="connsiteX46" fmla="*/ 115372 w 1445407"/>
                  <a:gd name="connsiteY46" fmla="*/ 1011555 h 1996291"/>
                  <a:gd name="connsiteX47" fmla="*/ 122992 w 1445407"/>
                  <a:gd name="connsiteY47" fmla="*/ 1148715 h 1996291"/>
                  <a:gd name="connsiteX48" fmla="*/ 321112 w 1445407"/>
                  <a:gd name="connsiteY48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30712 w 1445407"/>
                  <a:gd name="connsiteY16" fmla="*/ 1419225 h 1996291"/>
                  <a:gd name="connsiteX17" fmla="*/ 957382 w 1445407"/>
                  <a:gd name="connsiteY17" fmla="*/ 1540193 h 1996291"/>
                  <a:gd name="connsiteX18" fmla="*/ 1124069 w 1445407"/>
                  <a:gd name="connsiteY18" fmla="*/ 960120 h 1996291"/>
                  <a:gd name="connsiteX19" fmla="*/ 1240274 w 1445407"/>
                  <a:gd name="connsiteY19" fmla="*/ 668655 h 1996291"/>
                  <a:gd name="connsiteX20" fmla="*/ 1301234 w 1445407"/>
                  <a:gd name="connsiteY20" fmla="*/ 593408 h 1996291"/>
                  <a:gd name="connsiteX21" fmla="*/ 1242179 w 1445407"/>
                  <a:gd name="connsiteY21" fmla="*/ 1252538 h 1996291"/>
                  <a:gd name="connsiteX22" fmla="*/ 1256467 w 1445407"/>
                  <a:gd name="connsiteY22" fmla="*/ 1279208 h 1996291"/>
                  <a:gd name="connsiteX23" fmla="*/ 1248847 w 1445407"/>
                  <a:gd name="connsiteY23" fmla="*/ 1623060 h 1996291"/>
                  <a:gd name="connsiteX24" fmla="*/ 1337429 w 1445407"/>
                  <a:gd name="connsiteY24" fmla="*/ 1405890 h 1996291"/>
                  <a:gd name="connsiteX25" fmla="*/ 1397437 w 1445407"/>
                  <a:gd name="connsiteY25" fmla="*/ 1284923 h 1996291"/>
                  <a:gd name="connsiteX26" fmla="*/ 1428869 w 1445407"/>
                  <a:gd name="connsiteY26" fmla="*/ 1259205 h 1996291"/>
                  <a:gd name="connsiteX27" fmla="*/ 1439347 w 1445407"/>
                  <a:gd name="connsiteY27" fmla="*/ 1244918 h 1996291"/>
                  <a:gd name="connsiteX28" fmla="*/ 1430774 w 1445407"/>
                  <a:gd name="connsiteY28" fmla="*/ 1350645 h 1996291"/>
                  <a:gd name="connsiteX29" fmla="*/ 1407914 w 1445407"/>
                  <a:gd name="connsiteY29" fmla="*/ 1617345 h 1996291"/>
                  <a:gd name="connsiteX30" fmla="*/ 1407914 w 1445407"/>
                  <a:gd name="connsiteY30" fmla="*/ 1758315 h 1996291"/>
                  <a:gd name="connsiteX31" fmla="*/ 1419344 w 1445407"/>
                  <a:gd name="connsiteY31" fmla="*/ 1833563 h 1996291"/>
                  <a:gd name="connsiteX32" fmla="*/ 1408867 w 1445407"/>
                  <a:gd name="connsiteY32" fmla="*/ 1864043 h 1996291"/>
                  <a:gd name="connsiteX33" fmla="*/ 1402199 w 1445407"/>
                  <a:gd name="connsiteY33" fmla="*/ 1804035 h 1996291"/>
                  <a:gd name="connsiteX34" fmla="*/ 1397437 w 1445407"/>
                  <a:gd name="connsiteY34" fmla="*/ 1804035 h 1996291"/>
                  <a:gd name="connsiteX35" fmla="*/ 1376482 w 1445407"/>
                  <a:gd name="connsiteY35" fmla="*/ 1884045 h 1996291"/>
                  <a:gd name="connsiteX36" fmla="*/ 1351717 w 1445407"/>
                  <a:gd name="connsiteY36" fmla="*/ 1904048 h 1996291"/>
                  <a:gd name="connsiteX37" fmla="*/ 889754 w 1445407"/>
                  <a:gd name="connsiteY37" fmla="*/ 1948815 h 1996291"/>
                  <a:gd name="connsiteX38" fmla="*/ 462082 w 1445407"/>
                  <a:gd name="connsiteY38" fmla="*/ 1995488 h 1996291"/>
                  <a:gd name="connsiteX39" fmla="*/ 14407 w 1445407"/>
                  <a:gd name="connsiteY39" fmla="*/ 1802130 h 1996291"/>
                  <a:gd name="connsiteX40" fmla="*/ 119 w 1445407"/>
                  <a:gd name="connsiteY40" fmla="*/ 1766888 h 1996291"/>
                  <a:gd name="connsiteX41" fmla="*/ 12502 w 1445407"/>
                  <a:gd name="connsiteY41" fmla="*/ 1116330 h 1996291"/>
                  <a:gd name="connsiteX42" fmla="*/ 49649 w 1445407"/>
                  <a:gd name="connsiteY42" fmla="*/ 901065 h 1996291"/>
                  <a:gd name="connsiteX43" fmla="*/ 137279 w 1445407"/>
                  <a:gd name="connsiteY43" fmla="*/ 747713 h 1996291"/>
                  <a:gd name="connsiteX44" fmla="*/ 161092 w 1445407"/>
                  <a:gd name="connsiteY44" fmla="*/ 732473 h 1996291"/>
                  <a:gd name="connsiteX45" fmla="*/ 163949 w 1445407"/>
                  <a:gd name="connsiteY45" fmla="*/ 761048 h 1996291"/>
                  <a:gd name="connsiteX46" fmla="*/ 115372 w 1445407"/>
                  <a:gd name="connsiteY46" fmla="*/ 1011555 h 1996291"/>
                  <a:gd name="connsiteX47" fmla="*/ 122992 w 1445407"/>
                  <a:gd name="connsiteY47" fmla="*/ 1148715 h 1996291"/>
                  <a:gd name="connsiteX48" fmla="*/ 321112 w 1445407"/>
                  <a:gd name="connsiteY48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30712 w 1445407"/>
                  <a:gd name="connsiteY16" fmla="*/ 1419225 h 1996291"/>
                  <a:gd name="connsiteX17" fmla="*/ 957382 w 1445407"/>
                  <a:gd name="connsiteY17" fmla="*/ 1540193 h 1996291"/>
                  <a:gd name="connsiteX18" fmla="*/ 1124069 w 1445407"/>
                  <a:gd name="connsiteY18" fmla="*/ 960120 h 1996291"/>
                  <a:gd name="connsiteX19" fmla="*/ 1240274 w 1445407"/>
                  <a:gd name="connsiteY19" fmla="*/ 668655 h 1996291"/>
                  <a:gd name="connsiteX20" fmla="*/ 1301234 w 1445407"/>
                  <a:gd name="connsiteY20" fmla="*/ 593408 h 1996291"/>
                  <a:gd name="connsiteX21" fmla="*/ 1242179 w 1445407"/>
                  <a:gd name="connsiteY21" fmla="*/ 1252538 h 1996291"/>
                  <a:gd name="connsiteX22" fmla="*/ 1248847 w 1445407"/>
                  <a:gd name="connsiteY22" fmla="*/ 1623060 h 1996291"/>
                  <a:gd name="connsiteX23" fmla="*/ 1337429 w 1445407"/>
                  <a:gd name="connsiteY23" fmla="*/ 1405890 h 1996291"/>
                  <a:gd name="connsiteX24" fmla="*/ 1397437 w 1445407"/>
                  <a:gd name="connsiteY24" fmla="*/ 1284923 h 1996291"/>
                  <a:gd name="connsiteX25" fmla="*/ 1428869 w 1445407"/>
                  <a:gd name="connsiteY25" fmla="*/ 1259205 h 1996291"/>
                  <a:gd name="connsiteX26" fmla="*/ 1439347 w 1445407"/>
                  <a:gd name="connsiteY26" fmla="*/ 1244918 h 1996291"/>
                  <a:gd name="connsiteX27" fmla="*/ 1430774 w 1445407"/>
                  <a:gd name="connsiteY27" fmla="*/ 1350645 h 1996291"/>
                  <a:gd name="connsiteX28" fmla="*/ 1407914 w 1445407"/>
                  <a:gd name="connsiteY28" fmla="*/ 1617345 h 1996291"/>
                  <a:gd name="connsiteX29" fmla="*/ 1407914 w 1445407"/>
                  <a:gd name="connsiteY29" fmla="*/ 1758315 h 1996291"/>
                  <a:gd name="connsiteX30" fmla="*/ 1419344 w 1445407"/>
                  <a:gd name="connsiteY30" fmla="*/ 1833563 h 1996291"/>
                  <a:gd name="connsiteX31" fmla="*/ 1408867 w 1445407"/>
                  <a:gd name="connsiteY31" fmla="*/ 1864043 h 1996291"/>
                  <a:gd name="connsiteX32" fmla="*/ 1402199 w 1445407"/>
                  <a:gd name="connsiteY32" fmla="*/ 1804035 h 1996291"/>
                  <a:gd name="connsiteX33" fmla="*/ 1397437 w 1445407"/>
                  <a:gd name="connsiteY33" fmla="*/ 1804035 h 1996291"/>
                  <a:gd name="connsiteX34" fmla="*/ 1376482 w 1445407"/>
                  <a:gd name="connsiteY34" fmla="*/ 1884045 h 1996291"/>
                  <a:gd name="connsiteX35" fmla="*/ 1351717 w 1445407"/>
                  <a:gd name="connsiteY35" fmla="*/ 1904048 h 1996291"/>
                  <a:gd name="connsiteX36" fmla="*/ 889754 w 1445407"/>
                  <a:gd name="connsiteY36" fmla="*/ 1948815 h 1996291"/>
                  <a:gd name="connsiteX37" fmla="*/ 462082 w 1445407"/>
                  <a:gd name="connsiteY37" fmla="*/ 1995488 h 1996291"/>
                  <a:gd name="connsiteX38" fmla="*/ 14407 w 1445407"/>
                  <a:gd name="connsiteY38" fmla="*/ 1802130 h 1996291"/>
                  <a:gd name="connsiteX39" fmla="*/ 119 w 1445407"/>
                  <a:gd name="connsiteY39" fmla="*/ 1766888 h 1996291"/>
                  <a:gd name="connsiteX40" fmla="*/ 12502 w 1445407"/>
                  <a:gd name="connsiteY40" fmla="*/ 1116330 h 1996291"/>
                  <a:gd name="connsiteX41" fmla="*/ 49649 w 1445407"/>
                  <a:gd name="connsiteY41" fmla="*/ 901065 h 1996291"/>
                  <a:gd name="connsiteX42" fmla="*/ 137279 w 1445407"/>
                  <a:gd name="connsiteY42" fmla="*/ 747713 h 1996291"/>
                  <a:gd name="connsiteX43" fmla="*/ 161092 w 1445407"/>
                  <a:gd name="connsiteY43" fmla="*/ 732473 h 1996291"/>
                  <a:gd name="connsiteX44" fmla="*/ 163949 w 1445407"/>
                  <a:gd name="connsiteY44" fmla="*/ 761048 h 1996291"/>
                  <a:gd name="connsiteX45" fmla="*/ 115372 w 1445407"/>
                  <a:gd name="connsiteY45" fmla="*/ 1011555 h 1996291"/>
                  <a:gd name="connsiteX46" fmla="*/ 122992 w 1445407"/>
                  <a:gd name="connsiteY46" fmla="*/ 1148715 h 1996291"/>
                  <a:gd name="connsiteX47" fmla="*/ 321112 w 1445407"/>
                  <a:gd name="connsiteY47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30712 w 1445407"/>
                  <a:gd name="connsiteY16" fmla="*/ 1419225 h 1996291"/>
                  <a:gd name="connsiteX17" fmla="*/ 957382 w 1445407"/>
                  <a:gd name="connsiteY17" fmla="*/ 1540193 h 1996291"/>
                  <a:gd name="connsiteX18" fmla="*/ 1124069 w 1445407"/>
                  <a:gd name="connsiteY18" fmla="*/ 960120 h 1996291"/>
                  <a:gd name="connsiteX19" fmla="*/ 1240274 w 1445407"/>
                  <a:gd name="connsiteY19" fmla="*/ 668655 h 1996291"/>
                  <a:gd name="connsiteX20" fmla="*/ 1301234 w 1445407"/>
                  <a:gd name="connsiteY20" fmla="*/ 593408 h 1996291"/>
                  <a:gd name="connsiteX21" fmla="*/ 1242179 w 1445407"/>
                  <a:gd name="connsiteY21" fmla="*/ 1252538 h 1996291"/>
                  <a:gd name="connsiteX22" fmla="*/ 1248847 w 1445407"/>
                  <a:gd name="connsiteY22" fmla="*/ 1623060 h 1996291"/>
                  <a:gd name="connsiteX23" fmla="*/ 1337429 w 1445407"/>
                  <a:gd name="connsiteY23" fmla="*/ 1405890 h 1996291"/>
                  <a:gd name="connsiteX24" fmla="*/ 1397437 w 1445407"/>
                  <a:gd name="connsiteY24" fmla="*/ 1284923 h 1996291"/>
                  <a:gd name="connsiteX25" fmla="*/ 1428869 w 1445407"/>
                  <a:gd name="connsiteY25" fmla="*/ 1259205 h 1996291"/>
                  <a:gd name="connsiteX26" fmla="*/ 1439347 w 1445407"/>
                  <a:gd name="connsiteY26" fmla="*/ 1244918 h 1996291"/>
                  <a:gd name="connsiteX27" fmla="*/ 1430774 w 1445407"/>
                  <a:gd name="connsiteY27" fmla="*/ 1350645 h 1996291"/>
                  <a:gd name="connsiteX28" fmla="*/ 1407914 w 1445407"/>
                  <a:gd name="connsiteY28" fmla="*/ 1617345 h 1996291"/>
                  <a:gd name="connsiteX29" fmla="*/ 1407914 w 1445407"/>
                  <a:gd name="connsiteY29" fmla="*/ 1758315 h 1996291"/>
                  <a:gd name="connsiteX30" fmla="*/ 1419344 w 1445407"/>
                  <a:gd name="connsiteY30" fmla="*/ 1833563 h 1996291"/>
                  <a:gd name="connsiteX31" fmla="*/ 1408867 w 1445407"/>
                  <a:gd name="connsiteY31" fmla="*/ 1864043 h 1996291"/>
                  <a:gd name="connsiteX32" fmla="*/ 1402199 w 1445407"/>
                  <a:gd name="connsiteY32" fmla="*/ 1804035 h 1996291"/>
                  <a:gd name="connsiteX33" fmla="*/ 1397437 w 1445407"/>
                  <a:gd name="connsiteY33" fmla="*/ 1804035 h 1996291"/>
                  <a:gd name="connsiteX34" fmla="*/ 1376482 w 1445407"/>
                  <a:gd name="connsiteY34" fmla="*/ 1884045 h 1996291"/>
                  <a:gd name="connsiteX35" fmla="*/ 1351717 w 1445407"/>
                  <a:gd name="connsiteY35" fmla="*/ 1904048 h 1996291"/>
                  <a:gd name="connsiteX36" fmla="*/ 889754 w 1445407"/>
                  <a:gd name="connsiteY36" fmla="*/ 1948815 h 1996291"/>
                  <a:gd name="connsiteX37" fmla="*/ 462082 w 1445407"/>
                  <a:gd name="connsiteY37" fmla="*/ 1995488 h 1996291"/>
                  <a:gd name="connsiteX38" fmla="*/ 14407 w 1445407"/>
                  <a:gd name="connsiteY38" fmla="*/ 1802130 h 1996291"/>
                  <a:gd name="connsiteX39" fmla="*/ 119 w 1445407"/>
                  <a:gd name="connsiteY39" fmla="*/ 1766888 h 1996291"/>
                  <a:gd name="connsiteX40" fmla="*/ 12502 w 1445407"/>
                  <a:gd name="connsiteY40" fmla="*/ 1116330 h 1996291"/>
                  <a:gd name="connsiteX41" fmla="*/ 49649 w 1445407"/>
                  <a:gd name="connsiteY41" fmla="*/ 901065 h 1996291"/>
                  <a:gd name="connsiteX42" fmla="*/ 137279 w 1445407"/>
                  <a:gd name="connsiteY42" fmla="*/ 747713 h 1996291"/>
                  <a:gd name="connsiteX43" fmla="*/ 161092 w 1445407"/>
                  <a:gd name="connsiteY43" fmla="*/ 732473 h 1996291"/>
                  <a:gd name="connsiteX44" fmla="*/ 163949 w 1445407"/>
                  <a:gd name="connsiteY44" fmla="*/ 761048 h 1996291"/>
                  <a:gd name="connsiteX45" fmla="*/ 115372 w 1445407"/>
                  <a:gd name="connsiteY45" fmla="*/ 1011555 h 1996291"/>
                  <a:gd name="connsiteX46" fmla="*/ 122992 w 1445407"/>
                  <a:gd name="connsiteY46" fmla="*/ 1148715 h 1996291"/>
                  <a:gd name="connsiteX47" fmla="*/ 321112 w 1445407"/>
                  <a:gd name="connsiteY47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30712 w 1445407"/>
                  <a:gd name="connsiteY16" fmla="*/ 1419225 h 1996291"/>
                  <a:gd name="connsiteX17" fmla="*/ 957382 w 1445407"/>
                  <a:gd name="connsiteY17" fmla="*/ 1540193 h 1996291"/>
                  <a:gd name="connsiteX18" fmla="*/ 1124069 w 1445407"/>
                  <a:gd name="connsiteY18" fmla="*/ 960120 h 1996291"/>
                  <a:gd name="connsiteX19" fmla="*/ 1240274 w 1445407"/>
                  <a:gd name="connsiteY19" fmla="*/ 668655 h 1996291"/>
                  <a:gd name="connsiteX20" fmla="*/ 1301234 w 1445407"/>
                  <a:gd name="connsiteY20" fmla="*/ 593408 h 1996291"/>
                  <a:gd name="connsiteX21" fmla="*/ 1242179 w 1445407"/>
                  <a:gd name="connsiteY21" fmla="*/ 1252538 h 1996291"/>
                  <a:gd name="connsiteX22" fmla="*/ 1248847 w 1445407"/>
                  <a:gd name="connsiteY22" fmla="*/ 1623060 h 1996291"/>
                  <a:gd name="connsiteX23" fmla="*/ 1337429 w 1445407"/>
                  <a:gd name="connsiteY23" fmla="*/ 1405890 h 1996291"/>
                  <a:gd name="connsiteX24" fmla="*/ 1397437 w 1445407"/>
                  <a:gd name="connsiteY24" fmla="*/ 1284923 h 1996291"/>
                  <a:gd name="connsiteX25" fmla="*/ 1428869 w 1445407"/>
                  <a:gd name="connsiteY25" fmla="*/ 1259205 h 1996291"/>
                  <a:gd name="connsiteX26" fmla="*/ 1439347 w 1445407"/>
                  <a:gd name="connsiteY26" fmla="*/ 1244918 h 1996291"/>
                  <a:gd name="connsiteX27" fmla="*/ 1430774 w 1445407"/>
                  <a:gd name="connsiteY27" fmla="*/ 1350645 h 1996291"/>
                  <a:gd name="connsiteX28" fmla="*/ 1407914 w 1445407"/>
                  <a:gd name="connsiteY28" fmla="*/ 1617345 h 1996291"/>
                  <a:gd name="connsiteX29" fmla="*/ 1407914 w 1445407"/>
                  <a:gd name="connsiteY29" fmla="*/ 1758315 h 1996291"/>
                  <a:gd name="connsiteX30" fmla="*/ 1419344 w 1445407"/>
                  <a:gd name="connsiteY30" fmla="*/ 1833563 h 1996291"/>
                  <a:gd name="connsiteX31" fmla="*/ 1408867 w 1445407"/>
                  <a:gd name="connsiteY31" fmla="*/ 1864043 h 1996291"/>
                  <a:gd name="connsiteX32" fmla="*/ 1402199 w 1445407"/>
                  <a:gd name="connsiteY32" fmla="*/ 1804035 h 1996291"/>
                  <a:gd name="connsiteX33" fmla="*/ 1397437 w 1445407"/>
                  <a:gd name="connsiteY33" fmla="*/ 1804035 h 1996291"/>
                  <a:gd name="connsiteX34" fmla="*/ 1376482 w 1445407"/>
                  <a:gd name="connsiteY34" fmla="*/ 1884045 h 1996291"/>
                  <a:gd name="connsiteX35" fmla="*/ 1351717 w 1445407"/>
                  <a:gd name="connsiteY35" fmla="*/ 1904048 h 1996291"/>
                  <a:gd name="connsiteX36" fmla="*/ 889754 w 1445407"/>
                  <a:gd name="connsiteY36" fmla="*/ 1948815 h 1996291"/>
                  <a:gd name="connsiteX37" fmla="*/ 462082 w 1445407"/>
                  <a:gd name="connsiteY37" fmla="*/ 1995488 h 1996291"/>
                  <a:gd name="connsiteX38" fmla="*/ 14407 w 1445407"/>
                  <a:gd name="connsiteY38" fmla="*/ 1802130 h 1996291"/>
                  <a:gd name="connsiteX39" fmla="*/ 119 w 1445407"/>
                  <a:gd name="connsiteY39" fmla="*/ 1766888 h 1996291"/>
                  <a:gd name="connsiteX40" fmla="*/ 12502 w 1445407"/>
                  <a:gd name="connsiteY40" fmla="*/ 1116330 h 1996291"/>
                  <a:gd name="connsiteX41" fmla="*/ 49649 w 1445407"/>
                  <a:gd name="connsiteY41" fmla="*/ 901065 h 1996291"/>
                  <a:gd name="connsiteX42" fmla="*/ 137279 w 1445407"/>
                  <a:gd name="connsiteY42" fmla="*/ 747713 h 1996291"/>
                  <a:gd name="connsiteX43" fmla="*/ 161092 w 1445407"/>
                  <a:gd name="connsiteY43" fmla="*/ 732473 h 1996291"/>
                  <a:gd name="connsiteX44" fmla="*/ 163949 w 1445407"/>
                  <a:gd name="connsiteY44" fmla="*/ 761048 h 1996291"/>
                  <a:gd name="connsiteX45" fmla="*/ 115372 w 1445407"/>
                  <a:gd name="connsiteY45" fmla="*/ 1011555 h 1996291"/>
                  <a:gd name="connsiteX46" fmla="*/ 122992 w 1445407"/>
                  <a:gd name="connsiteY46" fmla="*/ 1148715 h 1996291"/>
                  <a:gd name="connsiteX47" fmla="*/ 321112 w 1445407"/>
                  <a:gd name="connsiteY47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30712 w 1445407"/>
                  <a:gd name="connsiteY16" fmla="*/ 1419225 h 1996291"/>
                  <a:gd name="connsiteX17" fmla="*/ 957382 w 1445407"/>
                  <a:gd name="connsiteY17" fmla="*/ 1540193 h 1996291"/>
                  <a:gd name="connsiteX18" fmla="*/ 1124069 w 1445407"/>
                  <a:gd name="connsiteY18" fmla="*/ 960120 h 1996291"/>
                  <a:gd name="connsiteX19" fmla="*/ 1240274 w 1445407"/>
                  <a:gd name="connsiteY19" fmla="*/ 668655 h 1996291"/>
                  <a:gd name="connsiteX20" fmla="*/ 1301234 w 1445407"/>
                  <a:gd name="connsiteY20" fmla="*/ 593408 h 1996291"/>
                  <a:gd name="connsiteX21" fmla="*/ 1242179 w 1445407"/>
                  <a:gd name="connsiteY21" fmla="*/ 1252538 h 1996291"/>
                  <a:gd name="connsiteX22" fmla="*/ 1248847 w 1445407"/>
                  <a:gd name="connsiteY22" fmla="*/ 1623060 h 1996291"/>
                  <a:gd name="connsiteX23" fmla="*/ 1337429 w 1445407"/>
                  <a:gd name="connsiteY23" fmla="*/ 1405890 h 1996291"/>
                  <a:gd name="connsiteX24" fmla="*/ 1397437 w 1445407"/>
                  <a:gd name="connsiteY24" fmla="*/ 1284923 h 1996291"/>
                  <a:gd name="connsiteX25" fmla="*/ 1428869 w 1445407"/>
                  <a:gd name="connsiteY25" fmla="*/ 1259205 h 1996291"/>
                  <a:gd name="connsiteX26" fmla="*/ 1439347 w 1445407"/>
                  <a:gd name="connsiteY26" fmla="*/ 1244918 h 1996291"/>
                  <a:gd name="connsiteX27" fmla="*/ 1430774 w 1445407"/>
                  <a:gd name="connsiteY27" fmla="*/ 1350645 h 1996291"/>
                  <a:gd name="connsiteX28" fmla="*/ 1407914 w 1445407"/>
                  <a:gd name="connsiteY28" fmla="*/ 1617345 h 1996291"/>
                  <a:gd name="connsiteX29" fmla="*/ 1407914 w 1445407"/>
                  <a:gd name="connsiteY29" fmla="*/ 1758315 h 1996291"/>
                  <a:gd name="connsiteX30" fmla="*/ 1419344 w 1445407"/>
                  <a:gd name="connsiteY30" fmla="*/ 1833563 h 1996291"/>
                  <a:gd name="connsiteX31" fmla="*/ 1408867 w 1445407"/>
                  <a:gd name="connsiteY31" fmla="*/ 1864043 h 1996291"/>
                  <a:gd name="connsiteX32" fmla="*/ 1402199 w 1445407"/>
                  <a:gd name="connsiteY32" fmla="*/ 1804035 h 1996291"/>
                  <a:gd name="connsiteX33" fmla="*/ 1397437 w 1445407"/>
                  <a:gd name="connsiteY33" fmla="*/ 1804035 h 1996291"/>
                  <a:gd name="connsiteX34" fmla="*/ 1376482 w 1445407"/>
                  <a:gd name="connsiteY34" fmla="*/ 1884045 h 1996291"/>
                  <a:gd name="connsiteX35" fmla="*/ 1351717 w 1445407"/>
                  <a:gd name="connsiteY35" fmla="*/ 1904048 h 1996291"/>
                  <a:gd name="connsiteX36" fmla="*/ 889754 w 1445407"/>
                  <a:gd name="connsiteY36" fmla="*/ 1948815 h 1996291"/>
                  <a:gd name="connsiteX37" fmla="*/ 462082 w 1445407"/>
                  <a:gd name="connsiteY37" fmla="*/ 1995488 h 1996291"/>
                  <a:gd name="connsiteX38" fmla="*/ 14407 w 1445407"/>
                  <a:gd name="connsiteY38" fmla="*/ 1802130 h 1996291"/>
                  <a:gd name="connsiteX39" fmla="*/ 119 w 1445407"/>
                  <a:gd name="connsiteY39" fmla="*/ 1766888 h 1996291"/>
                  <a:gd name="connsiteX40" fmla="*/ 12502 w 1445407"/>
                  <a:gd name="connsiteY40" fmla="*/ 1116330 h 1996291"/>
                  <a:gd name="connsiteX41" fmla="*/ 49649 w 1445407"/>
                  <a:gd name="connsiteY41" fmla="*/ 901065 h 1996291"/>
                  <a:gd name="connsiteX42" fmla="*/ 137279 w 1445407"/>
                  <a:gd name="connsiteY42" fmla="*/ 747713 h 1996291"/>
                  <a:gd name="connsiteX43" fmla="*/ 161092 w 1445407"/>
                  <a:gd name="connsiteY43" fmla="*/ 732473 h 1996291"/>
                  <a:gd name="connsiteX44" fmla="*/ 163949 w 1445407"/>
                  <a:gd name="connsiteY44" fmla="*/ 761048 h 1996291"/>
                  <a:gd name="connsiteX45" fmla="*/ 115372 w 1445407"/>
                  <a:gd name="connsiteY45" fmla="*/ 1011555 h 1996291"/>
                  <a:gd name="connsiteX46" fmla="*/ 122992 w 1445407"/>
                  <a:gd name="connsiteY46" fmla="*/ 1148715 h 1996291"/>
                  <a:gd name="connsiteX47" fmla="*/ 321112 w 1445407"/>
                  <a:gd name="connsiteY47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30712 w 1445407"/>
                  <a:gd name="connsiteY16" fmla="*/ 1419225 h 1996291"/>
                  <a:gd name="connsiteX17" fmla="*/ 957382 w 1445407"/>
                  <a:gd name="connsiteY17" fmla="*/ 1540193 h 1996291"/>
                  <a:gd name="connsiteX18" fmla="*/ 1124069 w 1445407"/>
                  <a:gd name="connsiteY18" fmla="*/ 960120 h 1996291"/>
                  <a:gd name="connsiteX19" fmla="*/ 1240274 w 1445407"/>
                  <a:gd name="connsiteY19" fmla="*/ 668655 h 1996291"/>
                  <a:gd name="connsiteX20" fmla="*/ 1301234 w 1445407"/>
                  <a:gd name="connsiteY20" fmla="*/ 593408 h 1996291"/>
                  <a:gd name="connsiteX21" fmla="*/ 1242179 w 1445407"/>
                  <a:gd name="connsiteY21" fmla="*/ 1252538 h 1996291"/>
                  <a:gd name="connsiteX22" fmla="*/ 1248847 w 1445407"/>
                  <a:gd name="connsiteY22" fmla="*/ 1623060 h 1996291"/>
                  <a:gd name="connsiteX23" fmla="*/ 1337429 w 1445407"/>
                  <a:gd name="connsiteY23" fmla="*/ 1405890 h 1996291"/>
                  <a:gd name="connsiteX24" fmla="*/ 1397437 w 1445407"/>
                  <a:gd name="connsiteY24" fmla="*/ 1284923 h 1996291"/>
                  <a:gd name="connsiteX25" fmla="*/ 1428869 w 1445407"/>
                  <a:gd name="connsiteY25" fmla="*/ 1259205 h 1996291"/>
                  <a:gd name="connsiteX26" fmla="*/ 1439347 w 1445407"/>
                  <a:gd name="connsiteY26" fmla="*/ 1244918 h 1996291"/>
                  <a:gd name="connsiteX27" fmla="*/ 1430774 w 1445407"/>
                  <a:gd name="connsiteY27" fmla="*/ 1350645 h 1996291"/>
                  <a:gd name="connsiteX28" fmla="*/ 1407914 w 1445407"/>
                  <a:gd name="connsiteY28" fmla="*/ 1617345 h 1996291"/>
                  <a:gd name="connsiteX29" fmla="*/ 1407914 w 1445407"/>
                  <a:gd name="connsiteY29" fmla="*/ 1758315 h 1996291"/>
                  <a:gd name="connsiteX30" fmla="*/ 1419344 w 1445407"/>
                  <a:gd name="connsiteY30" fmla="*/ 1833563 h 1996291"/>
                  <a:gd name="connsiteX31" fmla="*/ 1408867 w 1445407"/>
                  <a:gd name="connsiteY31" fmla="*/ 1864043 h 1996291"/>
                  <a:gd name="connsiteX32" fmla="*/ 1402199 w 1445407"/>
                  <a:gd name="connsiteY32" fmla="*/ 1804035 h 1996291"/>
                  <a:gd name="connsiteX33" fmla="*/ 1397437 w 1445407"/>
                  <a:gd name="connsiteY33" fmla="*/ 1804035 h 1996291"/>
                  <a:gd name="connsiteX34" fmla="*/ 1376482 w 1445407"/>
                  <a:gd name="connsiteY34" fmla="*/ 1884045 h 1996291"/>
                  <a:gd name="connsiteX35" fmla="*/ 1351717 w 1445407"/>
                  <a:gd name="connsiteY35" fmla="*/ 1904048 h 1996291"/>
                  <a:gd name="connsiteX36" fmla="*/ 889754 w 1445407"/>
                  <a:gd name="connsiteY36" fmla="*/ 1948815 h 1996291"/>
                  <a:gd name="connsiteX37" fmla="*/ 462082 w 1445407"/>
                  <a:gd name="connsiteY37" fmla="*/ 1995488 h 1996291"/>
                  <a:gd name="connsiteX38" fmla="*/ 14407 w 1445407"/>
                  <a:gd name="connsiteY38" fmla="*/ 1802130 h 1996291"/>
                  <a:gd name="connsiteX39" fmla="*/ 119 w 1445407"/>
                  <a:gd name="connsiteY39" fmla="*/ 1766888 h 1996291"/>
                  <a:gd name="connsiteX40" fmla="*/ 12502 w 1445407"/>
                  <a:gd name="connsiteY40" fmla="*/ 1116330 h 1996291"/>
                  <a:gd name="connsiteX41" fmla="*/ 49649 w 1445407"/>
                  <a:gd name="connsiteY41" fmla="*/ 901065 h 1996291"/>
                  <a:gd name="connsiteX42" fmla="*/ 137279 w 1445407"/>
                  <a:gd name="connsiteY42" fmla="*/ 747713 h 1996291"/>
                  <a:gd name="connsiteX43" fmla="*/ 161092 w 1445407"/>
                  <a:gd name="connsiteY43" fmla="*/ 732473 h 1996291"/>
                  <a:gd name="connsiteX44" fmla="*/ 163949 w 1445407"/>
                  <a:gd name="connsiteY44" fmla="*/ 761048 h 1996291"/>
                  <a:gd name="connsiteX45" fmla="*/ 115372 w 1445407"/>
                  <a:gd name="connsiteY45" fmla="*/ 1011555 h 1996291"/>
                  <a:gd name="connsiteX46" fmla="*/ 122992 w 1445407"/>
                  <a:gd name="connsiteY46" fmla="*/ 1148715 h 1996291"/>
                  <a:gd name="connsiteX47" fmla="*/ 321112 w 1445407"/>
                  <a:gd name="connsiteY47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30712 w 1445407"/>
                  <a:gd name="connsiteY16" fmla="*/ 1419225 h 1996291"/>
                  <a:gd name="connsiteX17" fmla="*/ 957382 w 1445407"/>
                  <a:gd name="connsiteY17" fmla="*/ 1540193 h 1996291"/>
                  <a:gd name="connsiteX18" fmla="*/ 1124069 w 1445407"/>
                  <a:gd name="connsiteY18" fmla="*/ 960120 h 1996291"/>
                  <a:gd name="connsiteX19" fmla="*/ 1240274 w 1445407"/>
                  <a:gd name="connsiteY19" fmla="*/ 668655 h 1996291"/>
                  <a:gd name="connsiteX20" fmla="*/ 1301234 w 1445407"/>
                  <a:gd name="connsiteY20" fmla="*/ 593408 h 1996291"/>
                  <a:gd name="connsiteX21" fmla="*/ 1242179 w 1445407"/>
                  <a:gd name="connsiteY21" fmla="*/ 1252538 h 1996291"/>
                  <a:gd name="connsiteX22" fmla="*/ 1248847 w 1445407"/>
                  <a:gd name="connsiteY22" fmla="*/ 1623060 h 1996291"/>
                  <a:gd name="connsiteX23" fmla="*/ 1397437 w 1445407"/>
                  <a:gd name="connsiteY23" fmla="*/ 1284923 h 1996291"/>
                  <a:gd name="connsiteX24" fmla="*/ 1428869 w 1445407"/>
                  <a:gd name="connsiteY24" fmla="*/ 1259205 h 1996291"/>
                  <a:gd name="connsiteX25" fmla="*/ 1439347 w 1445407"/>
                  <a:gd name="connsiteY25" fmla="*/ 1244918 h 1996291"/>
                  <a:gd name="connsiteX26" fmla="*/ 1430774 w 1445407"/>
                  <a:gd name="connsiteY26" fmla="*/ 1350645 h 1996291"/>
                  <a:gd name="connsiteX27" fmla="*/ 1407914 w 1445407"/>
                  <a:gd name="connsiteY27" fmla="*/ 1617345 h 1996291"/>
                  <a:gd name="connsiteX28" fmla="*/ 1407914 w 1445407"/>
                  <a:gd name="connsiteY28" fmla="*/ 1758315 h 1996291"/>
                  <a:gd name="connsiteX29" fmla="*/ 1419344 w 1445407"/>
                  <a:gd name="connsiteY29" fmla="*/ 1833563 h 1996291"/>
                  <a:gd name="connsiteX30" fmla="*/ 1408867 w 1445407"/>
                  <a:gd name="connsiteY30" fmla="*/ 1864043 h 1996291"/>
                  <a:gd name="connsiteX31" fmla="*/ 1402199 w 1445407"/>
                  <a:gd name="connsiteY31" fmla="*/ 1804035 h 1996291"/>
                  <a:gd name="connsiteX32" fmla="*/ 1397437 w 1445407"/>
                  <a:gd name="connsiteY32" fmla="*/ 1804035 h 1996291"/>
                  <a:gd name="connsiteX33" fmla="*/ 1376482 w 1445407"/>
                  <a:gd name="connsiteY33" fmla="*/ 1884045 h 1996291"/>
                  <a:gd name="connsiteX34" fmla="*/ 1351717 w 1445407"/>
                  <a:gd name="connsiteY34" fmla="*/ 1904048 h 1996291"/>
                  <a:gd name="connsiteX35" fmla="*/ 889754 w 1445407"/>
                  <a:gd name="connsiteY35" fmla="*/ 1948815 h 1996291"/>
                  <a:gd name="connsiteX36" fmla="*/ 462082 w 1445407"/>
                  <a:gd name="connsiteY36" fmla="*/ 1995488 h 1996291"/>
                  <a:gd name="connsiteX37" fmla="*/ 14407 w 1445407"/>
                  <a:gd name="connsiteY37" fmla="*/ 1802130 h 1996291"/>
                  <a:gd name="connsiteX38" fmla="*/ 119 w 1445407"/>
                  <a:gd name="connsiteY38" fmla="*/ 1766888 h 1996291"/>
                  <a:gd name="connsiteX39" fmla="*/ 12502 w 1445407"/>
                  <a:gd name="connsiteY39" fmla="*/ 1116330 h 1996291"/>
                  <a:gd name="connsiteX40" fmla="*/ 49649 w 1445407"/>
                  <a:gd name="connsiteY40" fmla="*/ 901065 h 1996291"/>
                  <a:gd name="connsiteX41" fmla="*/ 137279 w 1445407"/>
                  <a:gd name="connsiteY41" fmla="*/ 747713 h 1996291"/>
                  <a:gd name="connsiteX42" fmla="*/ 161092 w 1445407"/>
                  <a:gd name="connsiteY42" fmla="*/ 732473 h 1996291"/>
                  <a:gd name="connsiteX43" fmla="*/ 163949 w 1445407"/>
                  <a:gd name="connsiteY43" fmla="*/ 761048 h 1996291"/>
                  <a:gd name="connsiteX44" fmla="*/ 115372 w 1445407"/>
                  <a:gd name="connsiteY44" fmla="*/ 1011555 h 1996291"/>
                  <a:gd name="connsiteX45" fmla="*/ 122992 w 1445407"/>
                  <a:gd name="connsiteY45" fmla="*/ 1148715 h 1996291"/>
                  <a:gd name="connsiteX46" fmla="*/ 321112 w 1445407"/>
                  <a:gd name="connsiteY46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30712 w 1445407"/>
                  <a:gd name="connsiteY16" fmla="*/ 1419225 h 1996291"/>
                  <a:gd name="connsiteX17" fmla="*/ 957382 w 1445407"/>
                  <a:gd name="connsiteY17" fmla="*/ 1540193 h 1996291"/>
                  <a:gd name="connsiteX18" fmla="*/ 1124069 w 1445407"/>
                  <a:gd name="connsiteY18" fmla="*/ 960120 h 1996291"/>
                  <a:gd name="connsiteX19" fmla="*/ 1240274 w 1445407"/>
                  <a:gd name="connsiteY19" fmla="*/ 668655 h 1996291"/>
                  <a:gd name="connsiteX20" fmla="*/ 1301234 w 1445407"/>
                  <a:gd name="connsiteY20" fmla="*/ 593408 h 1996291"/>
                  <a:gd name="connsiteX21" fmla="*/ 1242179 w 1445407"/>
                  <a:gd name="connsiteY21" fmla="*/ 1252538 h 1996291"/>
                  <a:gd name="connsiteX22" fmla="*/ 1248847 w 1445407"/>
                  <a:gd name="connsiteY22" fmla="*/ 1623060 h 1996291"/>
                  <a:gd name="connsiteX23" fmla="*/ 1397437 w 1445407"/>
                  <a:gd name="connsiteY23" fmla="*/ 1284923 h 1996291"/>
                  <a:gd name="connsiteX24" fmla="*/ 1428869 w 1445407"/>
                  <a:gd name="connsiteY24" fmla="*/ 1259205 h 1996291"/>
                  <a:gd name="connsiteX25" fmla="*/ 1439347 w 1445407"/>
                  <a:gd name="connsiteY25" fmla="*/ 1244918 h 1996291"/>
                  <a:gd name="connsiteX26" fmla="*/ 1430774 w 1445407"/>
                  <a:gd name="connsiteY26" fmla="*/ 1350645 h 1996291"/>
                  <a:gd name="connsiteX27" fmla="*/ 1407914 w 1445407"/>
                  <a:gd name="connsiteY27" fmla="*/ 1617345 h 1996291"/>
                  <a:gd name="connsiteX28" fmla="*/ 1407914 w 1445407"/>
                  <a:gd name="connsiteY28" fmla="*/ 1758315 h 1996291"/>
                  <a:gd name="connsiteX29" fmla="*/ 1419344 w 1445407"/>
                  <a:gd name="connsiteY29" fmla="*/ 1833563 h 1996291"/>
                  <a:gd name="connsiteX30" fmla="*/ 1408867 w 1445407"/>
                  <a:gd name="connsiteY30" fmla="*/ 1864043 h 1996291"/>
                  <a:gd name="connsiteX31" fmla="*/ 1402199 w 1445407"/>
                  <a:gd name="connsiteY31" fmla="*/ 1804035 h 1996291"/>
                  <a:gd name="connsiteX32" fmla="*/ 1397437 w 1445407"/>
                  <a:gd name="connsiteY32" fmla="*/ 1804035 h 1996291"/>
                  <a:gd name="connsiteX33" fmla="*/ 1376482 w 1445407"/>
                  <a:gd name="connsiteY33" fmla="*/ 1884045 h 1996291"/>
                  <a:gd name="connsiteX34" fmla="*/ 1351717 w 1445407"/>
                  <a:gd name="connsiteY34" fmla="*/ 1904048 h 1996291"/>
                  <a:gd name="connsiteX35" fmla="*/ 889754 w 1445407"/>
                  <a:gd name="connsiteY35" fmla="*/ 1948815 h 1996291"/>
                  <a:gd name="connsiteX36" fmla="*/ 462082 w 1445407"/>
                  <a:gd name="connsiteY36" fmla="*/ 1995488 h 1996291"/>
                  <a:gd name="connsiteX37" fmla="*/ 14407 w 1445407"/>
                  <a:gd name="connsiteY37" fmla="*/ 1802130 h 1996291"/>
                  <a:gd name="connsiteX38" fmla="*/ 119 w 1445407"/>
                  <a:gd name="connsiteY38" fmla="*/ 1766888 h 1996291"/>
                  <a:gd name="connsiteX39" fmla="*/ 12502 w 1445407"/>
                  <a:gd name="connsiteY39" fmla="*/ 1116330 h 1996291"/>
                  <a:gd name="connsiteX40" fmla="*/ 49649 w 1445407"/>
                  <a:gd name="connsiteY40" fmla="*/ 901065 h 1996291"/>
                  <a:gd name="connsiteX41" fmla="*/ 137279 w 1445407"/>
                  <a:gd name="connsiteY41" fmla="*/ 747713 h 1996291"/>
                  <a:gd name="connsiteX42" fmla="*/ 161092 w 1445407"/>
                  <a:gd name="connsiteY42" fmla="*/ 732473 h 1996291"/>
                  <a:gd name="connsiteX43" fmla="*/ 163949 w 1445407"/>
                  <a:gd name="connsiteY43" fmla="*/ 761048 h 1996291"/>
                  <a:gd name="connsiteX44" fmla="*/ 115372 w 1445407"/>
                  <a:gd name="connsiteY44" fmla="*/ 1011555 h 1996291"/>
                  <a:gd name="connsiteX45" fmla="*/ 122992 w 1445407"/>
                  <a:gd name="connsiteY45" fmla="*/ 1148715 h 1996291"/>
                  <a:gd name="connsiteX46" fmla="*/ 321112 w 1445407"/>
                  <a:gd name="connsiteY46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30712 w 1445407"/>
                  <a:gd name="connsiteY16" fmla="*/ 1419225 h 1996291"/>
                  <a:gd name="connsiteX17" fmla="*/ 957382 w 1445407"/>
                  <a:gd name="connsiteY17" fmla="*/ 1540193 h 1996291"/>
                  <a:gd name="connsiteX18" fmla="*/ 1124069 w 1445407"/>
                  <a:gd name="connsiteY18" fmla="*/ 960120 h 1996291"/>
                  <a:gd name="connsiteX19" fmla="*/ 1240274 w 1445407"/>
                  <a:gd name="connsiteY19" fmla="*/ 668655 h 1996291"/>
                  <a:gd name="connsiteX20" fmla="*/ 1301234 w 1445407"/>
                  <a:gd name="connsiteY20" fmla="*/ 593408 h 1996291"/>
                  <a:gd name="connsiteX21" fmla="*/ 1242179 w 1445407"/>
                  <a:gd name="connsiteY21" fmla="*/ 1252538 h 1996291"/>
                  <a:gd name="connsiteX22" fmla="*/ 1248847 w 1445407"/>
                  <a:gd name="connsiteY22" fmla="*/ 1623060 h 1996291"/>
                  <a:gd name="connsiteX23" fmla="*/ 1397437 w 1445407"/>
                  <a:gd name="connsiteY23" fmla="*/ 1284923 h 1996291"/>
                  <a:gd name="connsiteX24" fmla="*/ 1428869 w 1445407"/>
                  <a:gd name="connsiteY24" fmla="*/ 1259205 h 1996291"/>
                  <a:gd name="connsiteX25" fmla="*/ 1439347 w 1445407"/>
                  <a:gd name="connsiteY25" fmla="*/ 1244918 h 1996291"/>
                  <a:gd name="connsiteX26" fmla="*/ 1430774 w 1445407"/>
                  <a:gd name="connsiteY26" fmla="*/ 1350645 h 1996291"/>
                  <a:gd name="connsiteX27" fmla="*/ 1407914 w 1445407"/>
                  <a:gd name="connsiteY27" fmla="*/ 1617345 h 1996291"/>
                  <a:gd name="connsiteX28" fmla="*/ 1407914 w 1445407"/>
                  <a:gd name="connsiteY28" fmla="*/ 1758315 h 1996291"/>
                  <a:gd name="connsiteX29" fmla="*/ 1408867 w 1445407"/>
                  <a:gd name="connsiteY29" fmla="*/ 1864043 h 1996291"/>
                  <a:gd name="connsiteX30" fmla="*/ 1402199 w 1445407"/>
                  <a:gd name="connsiteY30" fmla="*/ 1804035 h 1996291"/>
                  <a:gd name="connsiteX31" fmla="*/ 1397437 w 1445407"/>
                  <a:gd name="connsiteY31" fmla="*/ 1804035 h 1996291"/>
                  <a:gd name="connsiteX32" fmla="*/ 1376482 w 1445407"/>
                  <a:gd name="connsiteY32" fmla="*/ 1884045 h 1996291"/>
                  <a:gd name="connsiteX33" fmla="*/ 1351717 w 1445407"/>
                  <a:gd name="connsiteY33" fmla="*/ 1904048 h 1996291"/>
                  <a:gd name="connsiteX34" fmla="*/ 889754 w 1445407"/>
                  <a:gd name="connsiteY34" fmla="*/ 1948815 h 1996291"/>
                  <a:gd name="connsiteX35" fmla="*/ 462082 w 1445407"/>
                  <a:gd name="connsiteY35" fmla="*/ 1995488 h 1996291"/>
                  <a:gd name="connsiteX36" fmla="*/ 14407 w 1445407"/>
                  <a:gd name="connsiteY36" fmla="*/ 1802130 h 1996291"/>
                  <a:gd name="connsiteX37" fmla="*/ 119 w 1445407"/>
                  <a:gd name="connsiteY37" fmla="*/ 1766888 h 1996291"/>
                  <a:gd name="connsiteX38" fmla="*/ 12502 w 1445407"/>
                  <a:gd name="connsiteY38" fmla="*/ 1116330 h 1996291"/>
                  <a:gd name="connsiteX39" fmla="*/ 49649 w 1445407"/>
                  <a:gd name="connsiteY39" fmla="*/ 901065 h 1996291"/>
                  <a:gd name="connsiteX40" fmla="*/ 137279 w 1445407"/>
                  <a:gd name="connsiteY40" fmla="*/ 747713 h 1996291"/>
                  <a:gd name="connsiteX41" fmla="*/ 161092 w 1445407"/>
                  <a:gd name="connsiteY41" fmla="*/ 732473 h 1996291"/>
                  <a:gd name="connsiteX42" fmla="*/ 163949 w 1445407"/>
                  <a:gd name="connsiteY42" fmla="*/ 761048 h 1996291"/>
                  <a:gd name="connsiteX43" fmla="*/ 115372 w 1445407"/>
                  <a:gd name="connsiteY43" fmla="*/ 1011555 h 1996291"/>
                  <a:gd name="connsiteX44" fmla="*/ 122992 w 1445407"/>
                  <a:gd name="connsiteY44" fmla="*/ 1148715 h 1996291"/>
                  <a:gd name="connsiteX45" fmla="*/ 321112 w 1445407"/>
                  <a:gd name="connsiteY45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30712 w 1445407"/>
                  <a:gd name="connsiteY16" fmla="*/ 1419225 h 1996291"/>
                  <a:gd name="connsiteX17" fmla="*/ 957382 w 1445407"/>
                  <a:gd name="connsiteY17" fmla="*/ 1540193 h 1996291"/>
                  <a:gd name="connsiteX18" fmla="*/ 1124069 w 1445407"/>
                  <a:gd name="connsiteY18" fmla="*/ 960120 h 1996291"/>
                  <a:gd name="connsiteX19" fmla="*/ 1240274 w 1445407"/>
                  <a:gd name="connsiteY19" fmla="*/ 668655 h 1996291"/>
                  <a:gd name="connsiteX20" fmla="*/ 1301234 w 1445407"/>
                  <a:gd name="connsiteY20" fmla="*/ 593408 h 1996291"/>
                  <a:gd name="connsiteX21" fmla="*/ 1242179 w 1445407"/>
                  <a:gd name="connsiteY21" fmla="*/ 1252538 h 1996291"/>
                  <a:gd name="connsiteX22" fmla="*/ 1248847 w 1445407"/>
                  <a:gd name="connsiteY22" fmla="*/ 1623060 h 1996291"/>
                  <a:gd name="connsiteX23" fmla="*/ 1397437 w 1445407"/>
                  <a:gd name="connsiteY23" fmla="*/ 1284923 h 1996291"/>
                  <a:gd name="connsiteX24" fmla="*/ 1428869 w 1445407"/>
                  <a:gd name="connsiteY24" fmla="*/ 1259205 h 1996291"/>
                  <a:gd name="connsiteX25" fmla="*/ 1439347 w 1445407"/>
                  <a:gd name="connsiteY25" fmla="*/ 1244918 h 1996291"/>
                  <a:gd name="connsiteX26" fmla="*/ 1430774 w 1445407"/>
                  <a:gd name="connsiteY26" fmla="*/ 1350645 h 1996291"/>
                  <a:gd name="connsiteX27" fmla="*/ 1407914 w 1445407"/>
                  <a:gd name="connsiteY27" fmla="*/ 1617345 h 1996291"/>
                  <a:gd name="connsiteX28" fmla="*/ 1407914 w 1445407"/>
                  <a:gd name="connsiteY28" fmla="*/ 1758315 h 1996291"/>
                  <a:gd name="connsiteX29" fmla="*/ 1402199 w 1445407"/>
                  <a:gd name="connsiteY29" fmla="*/ 1804035 h 1996291"/>
                  <a:gd name="connsiteX30" fmla="*/ 1397437 w 1445407"/>
                  <a:gd name="connsiteY30" fmla="*/ 1804035 h 1996291"/>
                  <a:gd name="connsiteX31" fmla="*/ 1376482 w 1445407"/>
                  <a:gd name="connsiteY31" fmla="*/ 1884045 h 1996291"/>
                  <a:gd name="connsiteX32" fmla="*/ 1351717 w 1445407"/>
                  <a:gd name="connsiteY32" fmla="*/ 1904048 h 1996291"/>
                  <a:gd name="connsiteX33" fmla="*/ 889754 w 1445407"/>
                  <a:gd name="connsiteY33" fmla="*/ 1948815 h 1996291"/>
                  <a:gd name="connsiteX34" fmla="*/ 462082 w 1445407"/>
                  <a:gd name="connsiteY34" fmla="*/ 1995488 h 1996291"/>
                  <a:gd name="connsiteX35" fmla="*/ 14407 w 1445407"/>
                  <a:gd name="connsiteY35" fmla="*/ 1802130 h 1996291"/>
                  <a:gd name="connsiteX36" fmla="*/ 119 w 1445407"/>
                  <a:gd name="connsiteY36" fmla="*/ 1766888 h 1996291"/>
                  <a:gd name="connsiteX37" fmla="*/ 12502 w 1445407"/>
                  <a:gd name="connsiteY37" fmla="*/ 1116330 h 1996291"/>
                  <a:gd name="connsiteX38" fmla="*/ 49649 w 1445407"/>
                  <a:gd name="connsiteY38" fmla="*/ 901065 h 1996291"/>
                  <a:gd name="connsiteX39" fmla="*/ 137279 w 1445407"/>
                  <a:gd name="connsiteY39" fmla="*/ 747713 h 1996291"/>
                  <a:gd name="connsiteX40" fmla="*/ 161092 w 1445407"/>
                  <a:gd name="connsiteY40" fmla="*/ 732473 h 1996291"/>
                  <a:gd name="connsiteX41" fmla="*/ 163949 w 1445407"/>
                  <a:gd name="connsiteY41" fmla="*/ 761048 h 1996291"/>
                  <a:gd name="connsiteX42" fmla="*/ 115372 w 1445407"/>
                  <a:gd name="connsiteY42" fmla="*/ 1011555 h 1996291"/>
                  <a:gd name="connsiteX43" fmla="*/ 122992 w 1445407"/>
                  <a:gd name="connsiteY43" fmla="*/ 1148715 h 1996291"/>
                  <a:gd name="connsiteX44" fmla="*/ 321112 w 1445407"/>
                  <a:gd name="connsiteY44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30712 w 1445407"/>
                  <a:gd name="connsiteY16" fmla="*/ 1419225 h 1996291"/>
                  <a:gd name="connsiteX17" fmla="*/ 957382 w 1445407"/>
                  <a:gd name="connsiteY17" fmla="*/ 1540193 h 1996291"/>
                  <a:gd name="connsiteX18" fmla="*/ 1124069 w 1445407"/>
                  <a:gd name="connsiteY18" fmla="*/ 960120 h 1996291"/>
                  <a:gd name="connsiteX19" fmla="*/ 1240274 w 1445407"/>
                  <a:gd name="connsiteY19" fmla="*/ 668655 h 1996291"/>
                  <a:gd name="connsiteX20" fmla="*/ 1301234 w 1445407"/>
                  <a:gd name="connsiteY20" fmla="*/ 593408 h 1996291"/>
                  <a:gd name="connsiteX21" fmla="*/ 1242179 w 1445407"/>
                  <a:gd name="connsiteY21" fmla="*/ 1252538 h 1996291"/>
                  <a:gd name="connsiteX22" fmla="*/ 1248847 w 1445407"/>
                  <a:gd name="connsiteY22" fmla="*/ 1623060 h 1996291"/>
                  <a:gd name="connsiteX23" fmla="*/ 1397437 w 1445407"/>
                  <a:gd name="connsiteY23" fmla="*/ 1284923 h 1996291"/>
                  <a:gd name="connsiteX24" fmla="*/ 1428869 w 1445407"/>
                  <a:gd name="connsiteY24" fmla="*/ 1259205 h 1996291"/>
                  <a:gd name="connsiteX25" fmla="*/ 1439347 w 1445407"/>
                  <a:gd name="connsiteY25" fmla="*/ 1244918 h 1996291"/>
                  <a:gd name="connsiteX26" fmla="*/ 1430774 w 1445407"/>
                  <a:gd name="connsiteY26" fmla="*/ 1350645 h 1996291"/>
                  <a:gd name="connsiteX27" fmla="*/ 1407914 w 1445407"/>
                  <a:gd name="connsiteY27" fmla="*/ 1617345 h 1996291"/>
                  <a:gd name="connsiteX28" fmla="*/ 1402199 w 1445407"/>
                  <a:gd name="connsiteY28" fmla="*/ 1804035 h 1996291"/>
                  <a:gd name="connsiteX29" fmla="*/ 1397437 w 1445407"/>
                  <a:gd name="connsiteY29" fmla="*/ 1804035 h 1996291"/>
                  <a:gd name="connsiteX30" fmla="*/ 1376482 w 1445407"/>
                  <a:gd name="connsiteY30" fmla="*/ 1884045 h 1996291"/>
                  <a:gd name="connsiteX31" fmla="*/ 1351717 w 1445407"/>
                  <a:gd name="connsiteY31" fmla="*/ 1904048 h 1996291"/>
                  <a:gd name="connsiteX32" fmla="*/ 889754 w 1445407"/>
                  <a:gd name="connsiteY32" fmla="*/ 1948815 h 1996291"/>
                  <a:gd name="connsiteX33" fmla="*/ 462082 w 1445407"/>
                  <a:gd name="connsiteY33" fmla="*/ 1995488 h 1996291"/>
                  <a:gd name="connsiteX34" fmla="*/ 14407 w 1445407"/>
                  <a:gd name="connsiteY34" fmla="*/ 1802130 h 1996291"/>
                  <a:gd name="connsiteX35" fmla="*/ 119 w 1445407"/>
                  <a:gd name="connsiteY35" fmla="*/ 1766888 h 1996291"/>
                  <a:gd name="connsiteX36" fmla="*/ 12502 w 1445407"/>
                  <a:gd name="connsiteY36" fmla="*/ 1116330 h 1996291"/>
                  <a:gd name="connsiteX37" fmla="*/ 49649 w 1445407"/>
                  <a:gd name="connsiteY37" fmla="*/ 901065 h 1996291"/>
                  <a:gd name="connsiteX38" fmla="*/ 137279 w 1445407"/>
                  <a:gd name="connsiteY38" fmla="*/ 747713 h 1996291"/>
                  <a:gd name="connsiteX39" fmla="*/ 161092 w 1445407"/>
                  <a:gd name="connsiteY39" fmla="*/ 732473 h 1996291"/>
                  <a:gd name="connsiteX40" fmla="*/ 163949 w 1445407"/>
                  <a:gd name="connsiteY40" fmla="*/ 761048 h 1996291"/>
                  <a:gd name="connsiteX41" fmla="*/ 115372 w 1445407"/>
                  <a:gd name="connsiteY41" fmla="*/ 1011555 h 1996291"/>
                  <a:gd name="connsiteX42" fmla="*/ 122992 w 1445407"/>
                  <a:gd name="connsiteY42" fmla="*/ 1148715 h 1996291"/>
                  <a:gd name="connsiteX43" fmla="*/ 321112 w 1445407"/>
                  <a:gd name="connsiteY43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30712 w 1445407"/>
                  <a:gd name="connsiteY16" fmla="*/ 1419225 h 1996291"/>
                  <a:gd name="connsiteX17" fmla="*/ 957382 w 1445407"/>
                  <a:gd name="connsiteY17" fmla="*/ 1540193 h 1996291"/>
                  <a:gd name="connsiteX18" fmla="*/ 1124069 w 1445407"/>
                  <a:gd name="connsiteY18" fmla="*/ 960120 h 1996291"/>
                  <a:gd name="connsiteX19" fmla="*/ 1240274 w 1445407"/>
                  <a:gd name="connsiteY19" fmla="*/ 668655 h 1996291"/>
                  <a:gd name="connsiteX20" fmla="*/ 1301234 w 1445407"/>
                  <a:gd name="connsiteY20" fmla="*/ 593408 h 1996291"/>
                  <a:gd name="connsiteX21" fmla="*/ 1242179 w 1445407"/>
                  <a:gd name="connsiteY21" fmla="*/ 1252538 h 1996291"/>
                  <a:gd name="connsiteX22" fmla="*/ 1248847 w 1445407"/>
                  <a:gd name="connsiteY22" fmla="*/ 1623060 h 1996291"/>
                  <a:gd name="connsiteX23" fmla="*/ 1397437 w 1445407"/>
                  <a:gd name="connsiteY23" fmla="*/ 1284923 h 1996291"/>
                  <a:gd name="connsiteX24" fmla="*/ 1428869 w 1445407"/>
                  <a:gd name="connsiteY24" fmla="*/ 1259205 h 1996291"/>
                  <a:gd name="connsiteX25" fmla="*/ 1439347 w 1445407"/>
                  <a:gd name="connsiteY25" fmla="*/ 1244918 h 1996291"/>
                  <a:gd name="connsiteX26" fmla="*/ 1430774 w 1445407"/>
                  <a:gd name="connsiteY26" fmla="*/ 1350645 h 1996291"/>
                  <a:gd name="connsiteX27" fmla="*/ 1407914 w 1445407"/>
                  <a:gd name="connsiteY27" fmla="*/ 1617345 h 1996291"/>
                  <a:gd name="connsiteX28" fmla="*/ 1397437 w 1445407"/>
                  <a:gd name="connsiteY28" fmla="*/ 1804035 h 1996291"/>
                  <a:gd name="connsiteX29" fmla="*/ 1376482 w 1445407"/>
                  <a:gd name="connsiteY29" fmla="*/ 1884045 h 1996291"/>
                  <a:gd name="connsiteX30" fmla="*/ 1351717 w 1445407"/>
                  <a:gd name="connsiteY30" fmla="*/ 1904048 h 1996291"/>
                  <a:gd name="connsiteX31" fmla="*/ 889754 w 1445407"/>
                  <a:gd name="connsiteY31" fmla="*/ 1948815 h 1996291"/>
                  <a:gd name="connsiteX32" fmla="*/ 462082 w 1445407"/>
                  <a:gd name="connsiteY32" fmla="*/ 1995488 h 1996291"/>
                  <a:gd name="connsiteX33" fmla="*/ 14407 w 1445407"/>
                  <a:gd name="connsiteY33" fmla="*/ 1802130 h 1996291"/>
                  <a:gd name="connsiteX34" fmla="*/ 119 w 1445407"/>
                  <a:gd name="connsiteY34" fmla="*/ 1766888 h 1996291"/>
                  <a:gd name="connsiteX35" fmla="*/ 12502 w 1445407"/>
                  <a:gd name="connsiteY35" fmla="*/ 1116330 h 1996291"/>
                  <a:gd name="connsiteX36" fmla="*/ 49649 w 1445407"/>
                  <a:gd name="connsiteY36" fmla="*/ 901065 h 1996291"/>
                  <a:gd name="connsiteX37" fmla="*/ 137279 w 1445407"/>
                  <a:gd name="connsiteY37" fmla="*/ 747713 h 1996291"/>
                  <a:gd name="connsiteX38" fmla="*/ 161092 w 1445407"/>
                  <a:gd name="connsiteY38" fmla="*/ 732473 h 1996291"/>
                  <a:gd name="connsiteX39" fmla="*/ 163949 w 1445407"/>
                  <a:gd name="connsiteY39" fmla="*/ 761048 h 1996291"/>
                  <a:gd name="connsiteX40" fmla="*/ 115372 w 1445407"/>
                  <a:gd name="connsiteY40" fmla="*/ 1011555 h 1996291"/>
                  <a:gd name="connsiteX41" fmla="*/ 122992 w 1445407"/>
                  <a:gd name="connsiteY41" fmla="*/ 1148715 h 1996291"/>
                  <a:gd name="connsiteX42" fmla="*/ 321112 w 1445407"/>
                  <a:gd name="connsiteY42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30712 w 1445407"/>
                  <a:gd name="connsiteY16" fmla="*/ 1419225 h 1996291"/>
                  <a:gd name="connsiteX17" fmla="*/ 957382 w 1445407"/>
                  <a:gd name="connsiteY17" fmla="*/ 1540193 h 1996291"/>
                  <a:gd name="connsiteX18" fmla="*/ 1124069 w 1445407"/>
                  <a:gd name="connsiteY18" fmla="*/ 960120 h 1996291"/>
                  <a:gd name="connsiteX19" fmla="*/ 1240274 w 1445407"/>
                  <a:gd name="connsiteY19" fmla="*/ 668655 h 1996291"/>
                  <a:gd name="connsiteX20" fmla="*/ 1301234 w 1445407"/>
                  <a:gd name="connsiteY20" fmla="*/ 593408 h 1996291"/>
                  <a:gd name="connsiteX21" fmla="*/ 1242179 w 1445407"/>
                  <a:gd name="connsiteY21" fmla="*/ 1252538 h 1996291"/>
                  <a:gd name="connsiteX22" fmla="*/ 1248847 w 1445407"/>
                  <a:gd name="connsiteY22" fmla="*/ 1623060 h 1996291"/>
                  <a:gd name="connsiteX23" fmla="*/ 1397437 w 1445407"/>
                  <a:gd name="connsiteY23" fmla="*/ 1284923 h 1996291"/>
                  <a:gd name="connsiteX24" fmla="*/ 1428869 w 1445407"/>
                  <a:gd name="connsiteY24" fmla="*/ 1259205 h 1996291"/>
                  <a:gd name="connsiteX25" fmla="*/ 1439347 w 1445407"/>
                  <a:gd name="connsiteY25" fmla="*/ 1244918 h 1996291"/>
                  <a:gd name="connsiteX26" fmla="*/ 1430774 w 1445407"/>
                  <a:gd name="connsiteY26" fmla="*/ 1350645 h 1996291"/>
                  <a:gd name="connsiteX27" fmla="*/ 1397437 w 1445407"/>
                  <a:gd name="connsiteY27" fmla="*/ 1804035 h 1996291"/>
                  <a:gd name="connsiteX28" fmla="*/ 1376482 w 1445407"/>
                  <a:gd name="connsiteY28" fmla="*/ 1884045 h 1996291"/>
                  <a:gd name="connsiteX29" fmla="*/ 1351717 w 1445407"/>
                  <a:gd name="connsiteY29" fmla="*/ 1904048 h 1996291"/>
                  <a:gd name="connsiteX30" fmla="*/ 889754 w 1445407"/>
                  <a:gd name="connsiteY30" fmla="*/ 1948815 h 1996291"/>
                  <a:gd name="connsiteX31" fmla="*/ 462082 w 1445407"/>
                  <a:gd name="connsiteY31" fmla="*/ 1995488 h 1996291"/>
                  <a:gd name="connsiteX32" fmla="*/ 14407 w 1445407"/>
                  <a:gd name="connsiteY32" fmla="*/ 1802130 h 1996291"/>
                  <a:gd name="connsiteX33" fmla="*/ 119 w 1445407"/>
                  <a:gd name="connsiteY33" fmla="*/ 1766888 h 1996291"/>
                  <a:gd name="connsiteX34" fmla="*/ 12502 w 1445407"/>
                  <a:gd name="connsiteY34" fmla="*/ 1116330 h 1996291"/>
                  <a:gd name="connsiteX35" fmla="*/ 49649 w 1445407"/>
                  <a:gd name="connsiteY35" fmla="*/ 901065 h 1996291"/>
                  <a:gd name="connsiteX36" fmla="*/ 137279 w 1445407"/>
                  <a:gd name="connsiteY36" fmla="*/ 747713 h 1996291"/>
                  <a:gd name="connsiteX37" fmla="*/ 161092 w 1445407"/>
                  <a:gd name="connsiteY37" fmla="*/ 732473 h 1996291"/>
                  <a:gd name="connsiteX38" fmla="*/ 163949 w 1445407"/>
                  <a:gd name="connsiteY38" fmla="*/ 761048 h 1996291"/>
                  <a:gd name="connsiteX39" fmla="*/ 115372 w 1445407"/>
                  <a:gd name="connsiteY39" fmla="*/ 1011555 h 1996291"/>
                  <a:gd name="connsiteX40" fmla="*/ 122992 w 1445407"/>
                  <a:gd name="connsiteY40" fmla="*/ 1148715 h 1996291"/>
                  <a:gd name="connsiteX41" fmla="*/ 321112 w 1445407"/>
                  <a:gd name="connsiteY41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30712 w 1445407"/>
                  <a:gd name="connsiteY16" fmla="*/ 1419225 h 1996291"/>
                  <a:gd name="connsiteX17" fmla="*/ 957382 w 1445407"/>
                  <a:gd name="connsiteY17" fmla="*/ 1540193 h 1996291"/>
                  <a:gd name="connsiteX18" fmla="*/ 1124069 w 1445407"/>
                  <a:gd name="connsiteY18" fmla="*/ 960120 h 1996291"/>
                  <a:gd name="connsiteX19" fmla="*/ 1240274 w 1445407"/>
                  <a:gd name="connsiteY19" fmla="*/ 668655 h 1996291"/>
                  <a:gd name="connsiteX20" fmla="*/ 1301234 w 1445407"/>
                  <a:gd name="connsiteY20" fmla="*/ 593408 h 1996291"/>
                  <a:gd name="connsiteX21" fmla="*/ 1242179 w 1445407"/>
                  <a:gd name="connsiteY21" fmla="*/ 1252538 h 1996291"/>
                  <a:gd name="connsiteX22" fmla="*/ 1248847 w 1445407"/>
                  <a:gd name="connsiteY22" fmla="*/ 1623060 h 1996291"/>
                  <a:gd name="connsiteX23" fmla="*/ 1397437 w 1445407"/>
                  <a:gd name="connsiteY23" fmla="*/ 1284923 h 1996291"/>
                  <a:gd name="connsiteX24" fmla="*/ 1428869 w 1445407"/>
                  <a:gd name="connsiteY24" fmla="*/ 1259205 h 1996291"/>
                  <a:gd name="connsiteX25" fmla="*/ 1439347 w 1445407"/>
                  <a:gd name="connsiteY25" fmla="*/ 1244918 h 1996291"/>
                  <a:gd name="connsiteX26" fmla="*/ 1430774 w 1445407"/>
                  <a:gd name="connsiteY26" fmla="*/ 1350645 h 1996291"/>
                  <a:gd name="connsiteX27" fmla="*/ 1397437 w 1445407"/>
                  <a:gd name="connsiteY27" fmla="*/ 1804035 h 1996291"/>
                  <a:gd name="connsiteX28" fmla="*/ 1376482 w 1445407"/>
                  <a:gd name="connsiteY28" fmla="*/ 1884045 h 1996291"/>
                  <a:gd name="connsiteX29" fmla="*/ 1351717 w 1445407"/>
                  <a:gd name="connsiteY29" fmla="*/ 1904048 h 1996291"/>
                  <a:gd name="connsiteX30" fmla="*/ 889754 w 1445407"/>
                  <a:gd name="connsiteY30" fmla="*/ 1948815 h 1996291"/>
                  <a:gd name="connsiteX31" fmla="*/ 462082 w 1445407"/>
                  <a:gd name="connsiteY31" fmla="*/ 1995488 h 1996291"/>
                  <a:gd name="connsiteX32" fmla="*/ 14407 w 1445407"/>
                  <a:gd name="connsiteY32" fmla="*/ 1802130 h 1996291"/>
                  <a:gd name="connsiteX33" fmla="*/ 119 w 1445407"/>
                  <a:gd name="connsiteY33" fmla="*/ 1766888 h 1996291"/>
                  <a:gd name="connsiteX34" fmla="*/ 12502 w 1445407"/>
                  <a:gd name="connsiteY34" fmla="*/ 1116330 h 1996291"/>
                  <a:gd name="connsiteX35" fmla="*/ 49649 w 1445407"/>
                  <a:gd name="connsiteY35" fmla="*/ 901065 h 1996291"/>
                  <a:gd name="connsiteX36" fmla="*/ 137279 w 1445407"/>
                  <a:gd name="connsiteY36" fmla="*/ 747713 h 1996291"/>
                  <a:gd name="connsiteX37" fmla="*/ 161092 w 1445407"/>
                  <a:gd name="connsiteY37" fmla="*/ 732473 h 1996291"/>
                  <a:gd name="connsiteX38" fmla="*/ 163949 w 1445407"/>
                  <a:gd name="connsiteY38" fmla="*/ 761048 h 1996291"/>
                  <a:gd name="connsiteX39" fmla="*/ 115372 w 1445407"/>
                  <a:gd name="connsiteY39" fmla="*/ 1011555 h 1996291"/>
                  <a:gd name="connsiteX40" fmla="*/ 122992 w 1445407"/>
                  <a:gd name="connsiteY40" fmla="*/ 1148715 h 1996291"/>
                  <a:gd name="connsiteX41" fmla="*/ 321112 w 1445407"/>
                  <a:gd name="connsiteY41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30712 w 1445407"/>
                  <a:gd name="connsiteY16" fmla="*/ 1419225 h 1996291"/>
                  <a:gd name="connsiteX17" fmla="*/ 957382 w 1445407"/>
                  <a:gd name="connsiteY17" fmla="*/ 1540193 h 1996291"/>
                  <a:gd name="connsiteX18" fmla="*/ 1124069 w 1445407"/>
                  <a:gd name="connsiteY18" fmla="*/ 960120 h 1996291"/>
                  <a:gd name="connsiteX19" fmla="*/ 1240274 w 1445407"/>
                  <a:gd name="connsiteY19" fmla="*/ 668655 h 1996291"/>
                  <a:gd name="connsiteX20" fmla="*/ 1301234 w 1445407"/>
                  <a:gd name="connsiteY20" fmla="*/ 593408 h 1996291"/>
                  <a:gd name="connsiteX21" fmla="*/ 1242179 w 1445407"/>
                  <a:gd name="connsiteY21" fmla="*/ 1252538 h 1996291"/>
                  <a:gd name="connsiteX22" fmla="*/ 1248847 w 1445407"/>
                  <a:gd name="connsiteY22" fmla="*/ 1623060 h 1996291"/>
                  <a:gd name="connsiteX23" fmla="*/ 1397437 w 1445407"/>
                  <a:gd name="connsiteY23" fmla="*/ 1284923 h 1996291"/>
                  <a:gd name="connsiteX24" fmla="*/ 1428869 w 1445407"/>
                  <a:gd name="connsiteY24" fmla="*/ 1259205 h 1996291"/>
                  <a:gd name="connsiteX25" fmla="*/ 1439347 w 1445407"/>
                  <a:gd name="connsiteY25" fmla="*/ 1244918 h 1996291"/>
                  <a:gd name="connsiteX26" fmla="*/ 1430774 w 1445407"/>
                  <a:gd name="connsiteY26" fmla="*/ 1350645 h 1996291"/>
                  <a:gd name="connsiteX27" fmla="*/ 1376482 w 1445407"/>
                  <a:gd name="connsiteY27" fmla="*/ 1884045 h 1996291"/>
                  <a:gd name="connsiteX28" fmla="*/ 1351717 w 1445407"/>
                  <a:gd name="connsiteY28" fmla="*/ 1904048 h 1996291"/>
                  <a:gd name="connsiteX29" fmla="*/ 889754 w 1445407"/>
                  <a:gd name="connsiteY29" fmla="*/ 1948815 h 1996291"/>
                  <a:gd name="connsiteX30" fmla="*/ 462082 w 1445407"/>
                  <a:gd name="connsiteY30" fmla="*/ 1995488 h 1996291"/>
                  <a:gd name="connsiteX31" fmla="*/ 14407 w 1445407"/>
                  <a:gd name="connsiteY31" fmla="*/ 1802130 h 1996291"/>
                  <a:gd name="connsiteX32" fmla="*/ 119 w 1445407"/>
                  <a:gd name="connsiteY32" fmla="*/ 1766888 h 1996291"/>
                  <a:gd name="connsiteX33" fmla="*/ 12502 w 1445407"/>
                  <a:gd name="connsiteY33" fmla="*/ 1116330 h 1996291"/>
                  <a:gd name="connsiteX34" fmla="*/ 49649 w 1445407"/>
                  <a:gd name="connsiteY34" fmla="*/ 901065 h 1996291"/>
                  <a:gd name="connsiteX35" fmla="*/ 137279 w 1445407"/>
                  <a:gd name="connsiteY35" fmla="*/ 747713 h 1996291"/>
                  <a:gd name="connsiteX36" fmla="*/ 161092 w 1445407"/>
                  <a:gd name="connsiteY36" fmla="*/ 732473 h 1996291"/>
                  <a:gd name="connsiteX37" fmla="*/ 163949 w 1445407"/>
                  <a:gd name="connsiteY37" fmla="*/ 761048 h 1996291"/>
                  <a:gd name="connsiteX38" fmla="*/ 115372 w 1445407"/>
                  <a:gd name="connsiteY38" fmla="*/ 1011555 h 1996291"/>
                  <a:gd name="connsiteX39" fmla="*/ 122992 w 1445407"/>
                  <a:gd name="connsiteY39" fmla="*/ 1148715 h 1996291"/>
                  <a:gd name="connsiteX40" fmla="*/ 321112 w 1445407"/>
                  <a:gd name="connsiteY40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30712 w 1445407"/>
                  <a:gd name="connsiteY16" fmla="*/ 1419225 h 1996291"/>
                  <a:gd name="connsiteX17" fmla="*/ 957382 w 1445407"/>
                  <a:gd name="connsiteY17" fmla="*/ 1540193 h 1996291"/>
                  <a:gd name="connsiteX18" fmla="*/ 1124069 w 1445407"/>
                  <a:gd name="connsiteY18" fmla="*/ 960120 h 1996291"/>
                  <a:gd name="connsiteX19" fmla="*/ 1240274 w 1445407"/>
                  <a:gd name="connsiteY19" fmla="*/ 668655 h 1996291"/>
                  <a:gd name="connsiteX20" fmla="*/ 1301234 w 1445407"/>
                  <a:gd name="connsiteY20" fmla="*/ 593408 h 1996291"/>
                  <a:gd name="connsiteX21" fmla="*/ 1242179 w 1445407"/>
                  <a:gd name="connsiteY21" fmla="*/ 1252538 h 1996291"/>
                  <a:gd name="connsiteX22" fmla="*/ 1248847 w 1445407"/>
                  <a:gd name="connsiteY22" fmla="*/ 1623060 h 1996291"/>
                  <a:gd name="connsiteX23" fmla="*/ 1397437 w 1445407"/>
                  <a:gd name="connsiteY23" fmla="*/ 1284923 h 1996291"/>
                  <a:gd name="connsiteX24" fmla="*/ 1428869 w 1445407"/>
                  <a:gd name="connsiteY24" fmla="*/ 1259205 h 1996291"/>
                  <a:gd name="connsiteX25" fmla="*/ 1439347 w 1445407"/>
                  <a:gd name="connsiteY25" fmla="*/ 1244918 h 1996291"/>
                  <a:gd name="connsiteX26" fmla="*/ 1430774 w 1445407"/>
                  <a:gd name="connsiteY26" fmla="*/ 1350645 h 1996291"/>
                  <a:gd name="connsiteX27" fmla="*/ 1376482 w 1445407"/>
                  <a:gd name="connsiteY27" fmla="*/ 1884045 h 1996291"/>
                  <a:gd name="connsiteX28" fmla="*/ 1351717 w 1445407"/>
                  <a:gd name="connsiteY28" fmla="*/ 1904048 h 1996291"/>
                  <a:gd name="connsiteX29" fmla="*/ 889754 w 1445407"/>
                  <a:gd name="connsiteY29" fmla="*/ 1948815 h 1996291"/>
                  <a:gd name="connsiteX30" fmla="*/ 462082 w 1445407"/>
                  <a:gd name="connsiteY30" fmla="*/ 1995488 h 1996291"/>
                  <a:gd name="connsiteX31" fmla="*/ 14407 w 1445407"/>
                  <a:gd name="connsiteY31" fmla="*/ 1802130 h 1996291"/>
                  <a:gd name="connsiteX32" fmla="*/ 119 w 1445407"/>
                  <a:gd name="connsiteY32" fmla="*/ 1766888 h 1996291"/>
                  <a:gd name="connsiteX33" fmla="*/ 12502 w 1445407"/>
                  <a:gd name="connsiteY33" fmla="*/ 1116330 h 1996291"/>
                  <a:gd name="connsiteX34" fmla="*/ 49649 w 1445407"/>
                  <a:gd name="connsiteY34" fmla="*/ 901065 h 1996291"/>
                  <a:gd name="connsiteX35" fmla="*/ 137279 w 1445407"/>
                  <a:gd name="connsiteY35" fmla="*/ 747713 h 1996291"/>
                  <a:gd name="connsiteX36" fmla="*/ 161092 w 1445407"/>
                  <a:gd name="connsiteY36" fmla="*/ 732473 h 1996291"/>
                  <a:gd name="connsiteX37" fmla="*/ 163949 w 1445407"/>
                  <a:gd name="connsiteY37" fmla="*/ 761048 h 1996291"/>
                  <a:gd name="connsiteX38" fmla="*/ 115372 w 1445407"/>
                  <a:gd name="connsiteY38" fmla="*/ 1011555 h 1996291"/>
                  <a:gd name="connsiteX39" fmla="*/ 122992 w 1445407"/>
                  <a:gd name="connsiteY39" fmla="*/ 1148715 h 1996291"/>
                  <a:gd name="connsiteX40" fmla="*/ 321112 w 1445407"/>
                  <a:gd name="connsiteY40" fmla="*/ 1188720 h 1996291"/>
                  <a:gd name="connsiteX0" fmla="*/ 321112 w 1445407"/>
                  <a:gd name="connsiteY0" fmla="*/ 1188720 h 1996291"/>
                  <a:gd name="connsiteX1" fmla="*/ 504944 w 1445407"/>
                  <a:gd name="connsiteY1" fmla="*/ 970598 h 1996291"/>
                  <a:gd name="connsiteX2" fmla="*/ 549712 w 1445407"/>
                  <a:gd name="connsiteY2" fmla="*/ 553402 h 1996291"/>
                  <a:gd name="connsiteX3" fmla="*/ 525899 w 1445407"/>
                  <a:gd name="connsiteY3" fmla="*/ 458152 h 1996291"/>
                  <a:gd name="connsiteX4" fmla="*/ 523042 w 1445407"/>
                  <a:gd name="connsiteY4" fmla="*/ 429577 h 1996291"/>
                  <a:gd name="connsiteX5" fmla="*/ 551617 w 1445407"/>
                  <a:gd name="connsiteY5" fmla="*/ 433388 h 1996291"/>
                  <a:gd name="connsiteX6" fmla="*/ 560189 w 1445407"/>
                  <a:gd name="connsiteY6" fmla="*/ 435292 h 1996291"/>
                  <a:gd name="connsiteX7" fmla="*/ 616387 w 1445407"/>
                  <a:gd name="connsiteY7" fmla="*/ 492442 h 1996291"/>
                  <a:gd name="connsiteX8" fmla="*/ 708779 w 1445407"/>
                  <a:gd name="connsiteY8" fmla="*/ 750570 h 1996291"/>
                  <a:gd name="connsiteX9" fmla="*/ 685919 w 1445407"/>
                  <a:gd name="connsiteY9" fmla="*/ 1220152 h 1996291"/>
                  <a:gd name="connsiteX10" fmla="*/ 682109 w 1445407"/>
                  <a:gd name="connsiteY10" fmla="*/ 1244918 h 1996291"/>
                  <a:gd name="connsiteX11" fmla="*/ 686872 w 1445407"/>
                  <a:gd name="connsiteY11" fmla="*/ 1256348 h 1996291"/>
                  <a:gd name="connsiteX12" fmla="*/ 1137404 w 1445407"/>
                  <a:gd name="connsiteY12" fmla="*/ 0 h 1996291"/>
                  <a:gd name="connsiteX13" fmla="*/ 1138357 w 1445407"/>
                  <a:gd name="connsiteY13" fmla="*/ 130492 h 1996291"/>
                  <a:gd name="connsiteX14" fmla="*/ 1019294 w 1445407"/>
                  <a:gd name="connsiteY14" fmla="*/ 656273 h 1996291"/>
                  <a:gd name="connsiteX15" fmla="*/ 909757 w 1445407"/>
                  <a:gd name="connsiteY15" fmla="*/ 1174433 h 1996291"/>
                  <a:gd name="connsiteX16" fmla="*/ 930712 w 1445407"/>
                  <a:gd name="connsiteY16" fmla="*/ 1419225 h 1996291"/>
                  <a:gd name="connsiteX17" fmla="*/ 957382 w 1445407"/>
                  <a:gd name="connsiteY17" fmla="*/ 1540193 h 1996291"/>
                  <a:gd name="connsiteX18" fmla="*/ 1124069 w 1445407"/>
                  <a:gd name="connsiteY18" fmla="*/ 960120 h 1996291"/>
                  <a:gd name="connsiteX19" fmla="*/ 1240274 w 1445407"/>
                  <a:gd name="connsiteY19" fmla="*/ 668655 h 1996291"/>
                  <a:gd name="connsiteX20" fmla="*/ 1301234 w 1445407"/>
                  <a:gd name="connsiteY20" fmla="*/ 593408 h 1996291"/>
                  <a:gd name="connsiteX21" fmla="*/ 1242179 w 1445407"/>
                  <a:gd name="connsiteY21" fmla="*/ 1252538 h 1996291"/>
                  <a:gd name="connsiteX22" fmla="*/ 1248847 w 1445407"/>
                  <a:gd name="connsiteY22" fmla="*/ 1623060 h 1996291"/>
                  <a:gd name="connsiteX23" fmla="*/ 1397437 w 1445407"/>
                  <a:gd name="connsiteY23" fmla="*/ 1284923 h 1996291"/>
                  <a:gd name="connsiteX24" fmla="*/ 1428869 w 1445407"/>
                  <a:gd name="connsiteY24" fmla="*/ 1259205 h 1996291"/>
                  <a:gd name="connsiteX25" fmla="*/ 1439347 w 1445407"/>
                  <a:gd name="connsiteY25" fmla="*/ 1244918 h 1996291"/>
                  <a:gd name="connsiteX26" fmla="*/ 1430774 w 1445407"/>
                  <a:gd name="connsiteY26" fmla="*/ 1350645 h 1996291"/>
                  <a:gd name="connsiteX27" fmla="*/ 1376482 w 1445407"/>
                  <a:gd name="connsiteY27" fmla="*/ 1884045 h 1996291"/>
                  <a:gd name="connsiteX28" fmla="*/ 1351717 w 1445407"/>
                  <a:gd name="connsiteY28" fmla="*/ 1904048 h 1996291"/>
                  <a:gd name="connsiteX29" fmla="*/ 889754 w 1445407"/>
                  <a:gd name="connsiteY29" fmla="*/ 1948815 h 1996291"/>
                  <a:gd name="connsiteX30" fmla="*/ 462082 w 1445407"/>
                  <a:gd name="connsiteY30" fmla="*/ 1995488 h 1996291"/>
                  <a:gd name="connsiteX31" fmla="*/ 14407 w 1445407"/>
                  <a:gd name="connsiteY31" fmla="*/ 1802130 h 1996291"/>
                  <a:gd name="connsiteX32" fmla="*/ 119 w 1445407"/>
                  <a:gd name="connsiteY32" fmla="*/ 1766888 h 1996291"/>
                  <a:gd name="connsiteX33" fmla="*/ 12502 w 1445407"/>
                  <a:gd name="connsiteY33" fmla="*/ 1116330 h 1996291"/>
                  <a:gd name="connsiteX34" fmla="*/ 49649 w 1445407"/>
                  <a:gd name="connsiteY34" fmla="*/ 901065 h 1996291"/>
                  <a:gd name="connsiteX35" fmla="*/ 137279 w 1445407"/>
                  <a:gd name="connsiteY35" fmla="*/ 747713 h 1996291"/>
                  <a:gd name="connsiteX36" fmla="*/ 161092 w 1445407"/>
                  <a:gd name="connsiteY36" fmla="*/ 732473 h 1996291"/>
                  <a:gd name="connsiteX37" fmla="*/ 163949 w 1445407"/>
                  <a:gd name="connsiteY37" fmla="*/ 761048 h 1996291"/>
                  <a:gd name="connsiteX38" fmla="*/ 115372 w 1445407"/>
                  <a:gd name="connsiteY38" fmla="*/ 1011555 h 1996291"/>
                  <a:gd name="connsiteX39" fmla="*/ 122992 w 1445407"/>
                  <a:gd name="connsiteY39" fmla="*/ 1148715 h 1996291"/>
                  <a:gd name="connsiteX40" fmla="*/ 321112 w 1445407"/>
                  <a:gd name="connsiteY40" fmla="*/ 1188720 h 1996291"/>
                  <a:gd name="connsiteX0" fmla="*/ 321112 w 1884259"/>
                  <a:gd name="connsiteY0" fmla="*/ 1188720 h 1996291"/>
                  <a:gd name="connsiteX1" fmla="*/ 504944 w 1884259"/>
                  <a:gd name="connsiteY1" fmla="*/ 970598 h 1996291"/>
                  <a:gd name="connsiteX2" fmla="*/ 549712 w 1884259"/>
                  <a:gd name="connsiteY2" fmla="*/ 553402 h 1996291"/>
                  <a:gd name="connsiteX3" fmla="*/ 525899 w 1884259"/>
                  <a:gd name="connsiteY3" fmla="*/ 458152 h 1996291"/>
                  <a:gd name="connsiteX4" fmla="*/ 523042 w 1884259"/>
                  <a:gd name="connsiteY4" fmla="*/ 429577 h 1996291"/>
                  <a:gd name="connsiteX5" fmla="*/ 551617 w 1884259"/>
                  <a:gd name="connsiteY5" fmla="*/ 433388 h 1996291"/>
                  <a:gd name="connsiteX6" fmla="*/ 560189 w 1884259"/>
                  <a:gd name="connsiteY6" fmla="*/ 435292 h 1996291"/>
                  <a:gd name="connsiteX7" fmla="*/ 616387 w 1884259"/>
                  <a:gd name="connsiteY7" fmla="*/ 492442 h 1996291"/>
                  <a:gd name="connsiteX8" fmla="*/ 708779 w 1884259"/>
                  <a:gd name="connsiteY8" fmla="*/ 750570 h 1996291"/>
                  <a:gd name="connsiteX9" fmla="*/ 685919 w 1884259"/>
                  <a:gd name="connsiteY9" fmla="*/ 1220152 h 1996291"/>
                  <a:gd name="connsiteX10" fmla="*/ 682109 w 1884259"/>
                  <a:gd name="connsiteY10" fmla="*/ 1244918 h 1996291"/>
                  <a:gd name="connsiteX11" fmla="*/ 686872 w 1884259"/>
                  <a:gd name="connsiteY11" fmla="*/ 1256348 h 1996291"/>
                  <a:gd name="connsiteX12" fmla="*/ 1137404 w 1884259"/>
                  <a:gd name="connsiteY12" fmla="*/ 0 h 1996291"/>
                  <a:gd name="connsiteX13" fmla="*/ 1138357 w 1884259"/>
                  <a:gd name="connsiteY13" fmla="*/ 130492 h 1996291"/>
                  <a:gd name="connsiteX14" fmla="*/ 1019294 w 1884259"/>
                  <a:gd name="connsiteY14" fmla="*/ 656273 h 1996291"/>
                  <a:gd name="connsiteX15" fmla="*/ 909757 w 1884259"/>
                  <a:gd name="connsiteY15" fmla="*/ 1174433 h 1996291"/>
                  <a:gd name="connsiteX16" fmla="*/ 930712 w 1884259"/>
                  <a:gd name="connsiteY16" fmla="*/ 1419225 h 1996291"/>
                  <a:gd name="connsiteX17" fmla="*/ 957382 w 1884259"/>
                  <a:gd name="connsiteY17" fmla="*/ 1540193 h 1996291"/>
                  <a:gd name="connsiteX18" fmla="*/ 1124069 w 1884259"/>
                  <a:gd name="connsiteY18" fmla="*/ 960120 h 1996291"/>
                  <a:gd name="connsiteX19" fmla="*/ 1240274 w 1884259"/>
                  <a:gd name="connsiteY19" fmla="*/ 668655 h 1996291"/>
                  <a:gd name="connsiteX20" fmla="*/ 1301234 w 1884259"/>
                  <a:gd name="connsiteY20" fmla="*/ 593408 h 1996291"/>
                  <a:gd name="connsiteX21" fmla="*/ 1242179 w 1884259"/>
                  <a:gd name="connsiteY21" fmla="*/ 1252538 h 1996291"/>
                  <a:gd name="connsiteX22" fmla="*/ 1248847 w 1884259"/>
                  <a:gd name="connsiteY22" fmla="*/ 1623060 h 1996291"/>
                  <a:gd name="connsiteX23" fmla="*/ 1397437 w 1884259"/>
                  <a:gd name="connsiteY23" fmla="*/ 1284923 h 1996291"/>
                  <a:gd name="connsiteX24" fmla="*/ 1428869 w 1884259"/>
                  <a:gd name="connsiteY24" fmla="*/ 1259205 h 1996291"/>
                  <a:gd name="connsiteX25" fmla="*/ 1883847 w 1884259"/>
                  <a:gd name="connsiteY25" fmla="*/ 828358 h 1996291"/>
                  <a:gd name="connsiteX26" fmla="*/ 1430774 w 1884259"/>
                  <a:gd name="connsiteY26" fmla="*/ 1350645 h 1996291"/>
                  <a:gd name="connsiteX27" fmla="*/ 1376482 w 1884259"/>
                  <a:gd name="connsiteY27" fmla="*/ 1884045 h 1996291"/>
                  <a:gd name="connsiteX28" fmla="*/ 1351717 w 1884259"/>
                  <a:gd name="connsiteY28" fmla="*/ 1904048 h 1996291"/>
                  <a:gd name="connsiteX29" fmla="*/ 889754 w 1884259"/>
                  <a:gd name="connsiteY29" fmla="*/ 1948815 h 1996291"/>
                  <a:gd name="connsiteX30" fmla="*/ 462082 w 1884259"/>
                  <a:gd name="connsiteY30" fmla="*/ 1995488 h 1996291"/>
                  <a:gd name="connsiteX31" fmla="*/ 14407 w 1884259"/>
                  <a:gd name="connsiteY31" fmla="*/ 1802130 h 1996291"/>
                  <a:gd name="connsiteX32" fmla="*/ 119 w 1884259"/>
                  <a:gd name="connsiteY32" fmla="*/ 1766888 h 1996291"/>
                  <a:gd name="connsiteX33" fmla="*/ 12502 w 1884259"/>
                  <a:gd name="connsiteY33" fmla="*/ 1116330 h 1996291"/>
                  <a:gd name="connsiteX34" fmla="*/ 49649 w 1884259"/>
                  <a:gd name="connsiteY34" fmla="*/ 901065 h 1996291"/>
                  <a:gd name="connsiteX35" fmla="*/ 137279 w 1884259"/>
                  <a:gd name="connsiteY35" fmla="*/ 747713 h 1996291"/>
                  <a:gd name="connsiteX36" fmla="*/ 161092 w 1884259"/>
                  <a:gd name="connsiteY36" fmla="*/ 732473 h 1996291"/>
                  <a:gd name="connsiteX37" fmla="*/ 163949 w 1884259"/>
                  <a:gd name="connsiteY37" fmla="*/ 761048 h 1996291"/>
                  <a:gd name="connsiteX38" fmla="*/ 115372 w 1884259"/>
                  <a:gd name="connsiteY38" fmla="*/ 1011555 h 1996291"/>
                  <a:gd name="connsiteX39" fmla="*/ 122992 w 1884259"/>
                  <a:gd name="connsiteY39" fmla="*/ 1148715 h 1996291"/>
                  <a:gd name="connsiteX40" fmla="*/ 321112 w 1884259"/>
                  <a:gd name="connsiteY40" fmla="*/ 1188720 h 1996291"/>
                  <a:gd name="connsiteX0" fmla="*/ 321112 w 1757409"/>
                  <a:gd name="connsiteY0" fmla="*/ 1188720 h 1996291"/>
                  <a:gd name="connsiteX1" fmla="*/ 504944 w 1757409"/>
                  <a:gd name="connsiteY1" fmla="*/ 970598 h 1996291"/>
                  <a:gd name="connsiteX2" fmla="*/ 549712 w 1757409"/>
                  <a:gd name="connsiteY2" fmla="*/ 553402 h 1996291"/>
                  <a:gd name="connsiteX3" fmla="*/ 525899 w 1757409"/>
                  <a:gd name="connsiteY3" fmla="*/ 458152 h 1996291"/>
                  <a:gd name="connsiteX4" fmla="*/ 523042 w 1757409"/>
                  <a:gd name="connsiteY4" fmla="*/ 429577 h 1996291"/>
                  <a:gd name="connsiteX5" fmla="*/ 551617 w 1757409"/>
                  <a:gd name="connsiteY5" fmla="*/ 433388 h 1996291"/>
                  <a:gd name="connsiteX6" fmla="*/ 560189 w 1757409"/>
                  <a:gd name="connsiteY6" fmla="*/ 435292 h 1996291"/>
                  <a:gd name="connsiteX7" fmla="*/ 616387 w 1757409"/>
                  <a:gd name="connsiteY7" fmla="*/ 492442 h 1996291"/>
                  <a:gd name="connsiteX8" fmla="*/ 708779 w 1757409"/>
                  <a:gd name="connsiteY8" fmla="*/ 750570 h 1996291"/>
                  <a:gd name="connsiteX9" fmla="*/ 685919 w 1757409"/>
                  <a:gd name="connsiteY9" fmla="*/ 1220152 h 1996291"/>
                  <a:gd name="connsiteX10" fmla="*/ 682109 w 1757409"/>
                  <a:gd name="connsiteY10" fmla="*/ 1244918 h 1996291"/>
                  <a:gd name="connsiteX11" fmla="*/ 686872 w 1757409"/>
                  <a:gd name="connsiteY11" fmla="*/ 1256348 h 1996291"/>
                  <a:gd name="connsiteX12" fmla="*/ 1137404 w 1757409"/>
                  <a:gd name="connsiteY12" fmla="*/ 0 h 1996291"/>
                  <a:gd name="connsiteX13" fmla="*/ 1138357 w 1757409"/>
                  <a:gd name="connsiteY13" fmla="*/ 130492 h 1996291"/>
                  <a:gd name="connsiteX14" fmla="*/ 1019294 w 1757409"/>
                  <a:gd name="connsiteY14" fmla="*/ 656273 h 1996291"/>
                  <a:gd name="connsiteX15" fmla="*/ 909757 w 1757409"/>
                  <a:gd name="connsiteY15" fmla="*/ 1174433 h 1996291"/>
                  <a:gd name="connsiteX16" fmla="*/ 930712 w 1757409"/>
                  <a:gd name="connsiteY16" fmla="*/ 1419225 h 1996291"/>
                  <a:gd name="connsiteX17" fmla="*/ 957382 w 1757409"/>
                  <a:gd name="connsiteY17" fmla="*/ 1540193 h 1996291"/>
                  <a:gd name="connsiteX18" fmla="*/ 1124069 w 1757409"/>
                  <a:gd name="connsiteY18" fmla="*/ 960120 h 1996291"/>
                  <a:gd name="connsiteX19" fmla="*/ 1240274 w 1757409"/>
                  <a:gd name="connsiteY19" fmla="*/ 668655 h 1996291"/>
                  <a:gd name="connsiteX20" fmla="*/ 1301234 w 1757409"/>
                  <a:gd name="connsiteY20" fmla="*/ 593408 h 1996291"/>
                  <a:gd name="connsiteX21" fmla="*/ 1242179 w 1757409"/>
                  <a:gd name="connsiteY21" fmla="*/ 1252538 h 1996291"/>
                  <a:gd name="connsiteX22" fmla="*/ 1248847 w 1757409"/>
                  <a:gd name="connsiteY22" fmla="*/ 1623060 h 1996291"/>
                  <a:gd name="connsiteX23" fmla="*/ 1397437 w 1757409"/>
                  <a:gd name="connsiteY23" fmla="*/ 1284923 h 1996291"/>
                  <a:gd name="connsiteX24" fmla="*/ 1428869 w 1757409"/>
                  <a:gd name="connsiteY24" fmla="*/ 1259205 h 1996291"/>
                  <a:gd name="connsiteX25" fmla="*/ 1756847 w 1757409"/>
                  <a:gd name="connsiteY25" fmla="*/ 863918 h 1996291"/>
                  <a:gd name="connsiteX26" fmla="*/ 1430774 w 1757409"/>
                  <a:gd name="connsiteY26" fmla="*/ 1350645 h 1996291"/>
                  <a:gd name="connsiteX27" fmla="*/ 1376482 w 1757409"/>
                  <a:gd name="connsiteY27" fmla="*/ 1884045 h 1996291"/>
                  <a:gd name="connsiteX28" fmla="*/ 1351717 w 1757409"/>
                  <a:gd name="connsiteY28" fmla="*/ 1904048 h 1996291"/>
                  <a:gd name="connsiteX29" fmla="*/ 889754 w 1757409"/>
                  <a:gd name="connsiteY29" fmla="*/ 1948815 h 1996291"/>
                  <a:gd name="connsiteX30" fmla="*/ 462082 w 1757409"/>
                  <a:gd name="connsiteY30" fmla="*/ 1995488 h 1996291"/>
                  <a:gd name="connsiteX31" fmla="*/ 14407 w 1757409"/>
                  <a:gd name="connsiteY31" fmla="*/ 1802130 h 1996291"/>
                  <a:gd name="connsiteX32" fmla="*/ 119 w 1757409"/>
                  <a:gd name="connsiteY32" fmla="*/ 1766888 h 1996291"/>
                  <a:gd name="connsiteX33" fmla="*/ 12502 w 1757409"/>
                  <a:gd name="connsiteY33" fmla="*/ 1116330 h 1996291"/>
                  <a:gd name="connsiteX34" fmla="*/ 49649 w 1757409"/>
                  <a:gd name="connsiteY34" fmla="*/ 901065 h 1996291"/>
                  <a:gd name="connsiteX35" fmla="*/ 137279 w 1757409"/>
                  <a:gd name="connsiteY35" fmla="*/ 747713 h 1996291"/>
                  <a:gd name="connsiteX36" fmla="*/ 161092 w 1757409"/>
                  <a:gd name="connsiteY36" fmla="*/ 732473 h 1996291"/>
                  <a:gd name="connsiteX37" fmla="*/ 163949 w 1757409"/>
                  <a:gd name="connsiteY37" fmla="*/ 761048 h 1996291"/>
                  <a:gd name="connsiteX38" fmla="*/ 115372 w 1757409"/>
                  <a:gd name="connsiteY38" fmla="*/ 1011555 h 1996291"/>
                  <a:gd name="connsiteX39" fmla="*/ 122992 w 1757409"/>
                  <a:gd name="connsiteY39" fmla="*/ 1148715 h 1996291"/>
                  <a:gd name="connsiteX40" fmla="*/ 321112 w 1757409"/>
                  <a:gd name="connsiteY40" fmla="*/ 1188720 h 1996291"/>
                  <a:gd name="connsiteX0" fmla="*/ 321112 w 1896949"/>
                  <a:gd name="connsiteY0" fmla="*/ 1188720 h 1996291"/>
                  <a:gd name="connsiteX1" fmla="*/ 504944 w 1896949"/>
                  <a:gd name="connsiteY1" fmla="*/ 970598 h 1996291"/>
                  <a:gd name="connsiteX2" fmla="*/ 549712 w 1896949"/>
                  <a:gd name="connsiteY2" fmla="*/ 553402 h 1996291"/>
                  <a:gd name="connsiteX3" fmla="*/ 525899 w 1896949"/>
                  <a:gd name="connsiteY3" fmla="*/ 458152 h 1996291"/>
                  <a:gd name="connsiteX4" fmla="*/ 523042 w 1896949"/>
                  <a:gd name="connsiteY4" fmla="*/ 429577 h 1996291"/>
                  <a:gd name="connsiteX5" fmla="*/ 551617 w 1896949"/>
                  <a:gd name="connsiteY5" fmla="*/ 433388 h 1996291"/>
                  <a:gd name="connsiteX6" fmla="*/ 560189 w 1896949"/>
                  <a:gd name="connsiteY6" fmla="*/ 435292 h 1996291"/>
                  <a:gd name="connsiteX7" fmla="*/ 616387 w 1896949"/>
                  <a:gd name="connsiteY7" fmla="*/ 492442 h 1996291"/>
                  <a:gd name="connsiteX8" fmla="*/ 708779 w 1896949"/>
                  <a:gd name="connsiteY8" fmla="*/ 750570 h 1996291"/>
                  <a:gd name="connsiteX9" fmla="*/ 685919 w 1896949"/>
                  <a:gd name="connsiteY9" fmla="*/ 1220152 h 1996291"/>
                  <a:gd name="connsiteX10" fmla="*/ 682109 w 1896949"/>
                  <a:gd name="connsiteY10" fmla="*/ 1244918 h 1996291"/>
                  <a:gd name="connsiteX11" fmla="*/ 686872 w 1896949"/>
                  <a:gd name="connsiteY11" fmla="*/ 1256348 h 1996291"/>
                  <a:gd name="connsiteX12" fmla="*/ 1137404 w 1896949"/>
                  <a:gd name="connsiteY12" fmla="*/ 0 h 1996291"/>
                  <a:gd name="connsiteX13" fmla="*/ 1138357 w 1896949"/>
                  <a:gd name="connsiteY13" fmla="*/ 130492 h 1996291"/>
                  <a:gd name="connsiteX14" fmla="*/ 1019294 w 1896949"/>
                  <a:gd name="connsiteY14" fmla="*/ 656273 h 1996291"/>
                  <a:gd name="connsiteX15" fmla="*/ 909757 w 1896949"/>
                  <a:gd name="connsiteY15" fmla="*/ 1174433 h 1996291"/>
                  <a:gd name="connsiteX16" fmla="*/ 930712 w 1896949"/>
                  <a:gd name="connsiteY16" fmla="*/ 1419225 h 1996291"/>
                  <a:gd name="connsiteX17" fmla="*/ 957382 w 1896949"/>
                  <a:gd name="connsiteY17" fmla="*/ 1540193 h 1996291"/>
                  <a:gd name="connsiteX18" fmla="*/ 1124069 w 1896949"/>
                  <a:gd name="connsiteY18" fmla="*/ 960120 h 1996291"/>
                  <a:gd name="connsiteX19" fmla="*/ 1240274 w 1896949"/>
                  <a:gd name="connsiteY19" fmla="*/ 668655 h 1996291"/>
                  <a:gd name="connsiteX20" fmla="*/ 1301234 w 1896949"/>
                  <a:gd name="connsiteY20" fmla="*/ 593408 h 1996291"/>
                  <a:gd name="connsiteX21" fmla="*/ 1242179 w 1896949"/>
                  <a:gd name="connsiteY21" fmla="*/ 1252538 h 1996291"/>
                  <a:gd name="connsiteX22" fmla="*/ 1248847 w 1896949"/>
                  <a:gd name="connsiteY22" fmla="*/ 1623060 h 1996291"/>
                  <a:gd name="connsiteX23" fmla="*/ 1397437 w 1896949"/>
                  <a:gd name="connsiteY23" fmla="*/ 1284923 h 1996291"/>
                  <a:gd name="connsiteX24" fmla="*/ 1428869 w 1896949"/>
                  <a:gd name="connsiteY24" fmla="*/ 1259205 h 1996291"/>
                  <a:gd name="connsiteX25" fmla="*/ 1896547 w 1896949"/>
                  <a:gd name="connsiteY25" fmla="*/ 818198 h 1996291"/>
                  <a:gd name="connsiteX26" fmla="*/ 1430774 w 1896949"/>
                  <a:gd name="connsiteY26" fmla="*/ 1350645 h 1996291"/>
                  <a:gd name="connsiteX27" fmla="*/ 1376482 w 1896949"/>
                  <a:gd name="connsiteY27" fmla="*/ 1884045 h 1996291"/>
                  <a:gd name="connsiteX28" fmla="*/ 1351717 w 1896949"/>
                  <a:gd name="connsiteY28" fmla="*/ 1904048 h 1996291"/>
                  <a:gd name="connsiteX29" fmla="*/ 889754 w 1896949"/>
                  <a:gd name="connsiteY29" fmla="*/ 1948815 h 1996291"/>
                  <a:gd name="connsiteX30" fmla="*/ 462082 w 1896949"/>
                  <a:gd name="connsiteY30" fmla="*/ 1995488 h 1996291"/>
                  <a:gd name="connsiteX31" fmla="*/ 14407 w 1896949"/>
                  <a:gd name="connsiteY31" fmla="*/ 1802130 h 1996291"/>
                  <a:gd name="connsiteX32" fmla="*/ 119 w 1896949"/>
                  <a:gd name="connsiteY32" fmla="*/ 1766888 h 1996291"/>
                  <a:gd name="connsiteX33" fmla="*/ 12502 w 1896949"/>
                  <a:gd name="connsiteY33" fmla="*/ 1116330 h 1996291"/>
                  <a:gd name="connsiteX34" fmla="*/ 49649 w 1896949"/>
                  <a:gd name="connsiteY34" fmla="*/ 901065 h 1996291"/>
                  <a:gd name="connsiteX35" fmla="*/ 137279 w 1896949"/>
                  <a:gd name="connsiteY35" fmla="*/ 747713 h 1996291"/>
                  <a:gd name="connsiteX36" fmla="*/ 161092 w 1896949"/>
                  <a:gd name="connsiteY36" fmla="*/ 732473 h 1996291"/>
                  <a:gd name="connsiteX37" fmla="*/ 163949 w 1896949"/>
                  <a:gd name="connsiteY37" fmla="*/ 761048 h 1996291"/>
                  <a:gd name="connsiteX38" fmla="*/ 115372 w 1896949"/>
                  <a:gd name="connsiteY38" fmla="*/ 1011555 h 1996291"/>
                  <a:gd name="connsiteX39" fmla="*/ 122992 w 1896949"/>
                  <a:gd name="connsiteY39" fmla="*/ 1148715 h 1996291"/>
                  <a:gd name="connsiteX40" fmla="*/ 321112 w 1896949"/>
                  <a:gd name="connsiteY40" fmla="*/ 1188720 h 1996291"/>
                  <a:gd name="connsiteX0" fmla="*/ 321112 w 1896949"/>
                  <a:gd name="connsiteY0" fmla="*/ 1188720 h 1996291"/>
                  <a:gd name="connsiteX1" fmla="*/ 504944 w 1896949"/>
                  <a:gd name="connsiteY1" fmla="*/ 970598 h 1996291"/>
                  <a:gd name="connsiteX2" fmla="*/ 549712 w 1896949"/>
                  <a:gd name="connsiteY2" fmla="*/ 553402 h 1996291"/>
                  <a:gd name="connsiteX3" fmla="*/ 525899 w 1896949"/>
                  <a:gd name="connsiteY3" fmla="*/ 458152 h 1996291"/>
                  <a:gd name="connsiteX4" fmla="*/ 523042 w 1896949"/>
                  <a:gd name="connsiteY4" fmla="*/ 429577 h 1996291"/>
                  <a:gd name="connsiteX5" fmla="*/ 551617 w 1896949"/>
                  <a:gd name="connsiteY5" fmla="*/ 433388 h 1996291"/>
                  <a:gd name="connsiteX6" fmla="*/ 560189 w 1896949"/>
                  <a:gd name="connsiteY6" fmla="*/ 435292 h 1996291"/>
                  <a:gd name="connsiteX7" fmla="*/ 616387 w 1896949"/>
                  <a:gd name="connsiteY7" fmla="*/ 492442 h 1996291"/>
                  <a:gd name="connsiteX8" fmla="*/ 708779 w 1896949"/>
                  <a:gd name="connsiteY8" fmla="*/ 750570 h 1996291"/>
                  <a:gd name="connsiteX9" fmla="*/ 685919 w 1896949"/>
                  <a:gd name="connsiteY9" fmla="*/ 1220152 h 1996291"/>
                  <a:gd name="connsiteX10" fmla="*/ 682109 w 1896949"/>
                  <a:gd name="connsiteY10" fmla="*/ 1244918 h 1996291"/>
                  <a:gd name="connsiteX11" fmla="*/ 686872 w 1896949"/>
                  <a:gd name="connsiteY11" fmla="*/ 1256348 h 1996291"/>
                  <a:gd name="connsiteX12" fmla="*/ 1137404 w 1896949"/>
                  <a:gd name="connsiteY12" fmla="*/ 0 h 1996291"/>
                  <a:gd name="connsiteX13" fmla="*/ 1138357 w 1896949"/>
                  <a:gd name="connsiteY13" fmla="*/ 130492 h 1996291"/>
                  <a:gd name="connsiteX14" fmla="*/ 1019294 w 1896949"/>
                  <a:gd name="connsiteY14" fmla="*/ 656273 h 1996291"/>
                  <a:gd name="connsiteX15" fmla="*/ 909757 w 1896949"/>
                  <a:gd name="connsiteY15" fmla="*/ 1174433 h 1996291"/>
                  <a:gd name="connsiteX16" fmla="*/ 930712 w 1896949"/>
                  <a:gd name="connsiteY16" fmla="*/ 1419225 h 1996291"/>
                  <a:gd name="connsiteX17" fmla="*/ 957382 w 1896949"/>
                  <a:gd name="connsiteY17" fmla="*/ 1540193 h 1996291"/>
                  <a:gd name="connsiteX18" fmla="*/ 1124069 w 1896949"/>
                  <a:gd name="connsiteY18" fmla="*/ 960120 h 1996291"/>
                  <a:gd name="connsiteX19" fmla="*/ 1240274 w 1896949"/>
                  <a:gd name="connsiteY19" fmla="*/ 668655 h 1996291"/>
                  <a:gd name="connsiteX20" fmla="*/ 1301234 w 1896949"/>
                  <a:gd name="connsiteY20" fmla="*/ 593408 h 1996291"/>
                  <a:gd name="connsiteX21" fmla="*/ 1242179 w 1896949"/>
                  <a:gd name="connsiteY21" fmla="*/ 1252538 h 1996291"/>
                  <a:gd name="connsiteX22" fmla="*/ 1248847 w 1896949"/>
                  <a:gd name="connsiteY22" fmla="*/ 1623060 h 1996291"/>
                  <a:gd name="connsiteX23" fmla="*/ 1397437 w 1896949"/>
                  <a:gd name="connsiteY23" fmla="*/ 1284923 h 1996291"/>
                  <a:gd name="connsiteX24" fmla="*/ 1428869 w 1896949"/>
                  <a:gd name="connsiteY24" fmla="*/ 1259205 h 1996291"/>
                  <a:gd name="connsiteX25" fmla="*/ 1896547 w 1896949"/>
                  <a:gd name="connsiteY25" fmla="*/ 818198 h 1996291"/>
                  <a:gd name="connsiteX26" fmla="*/ 1430774 w 1896949"/>
                  <a:gd name="connsiteY26" fmla="*/ 1350645 h 1996291"/>
                  <a:gd name="connsiteX27" fmla="*/ 1376482 w 1896949"/>
                  <a:gd name="connsiteY27" fmla="*/ 1884045 h 1996291"/>
                  <a:gd name="connsiteX28" fmla="*/ 1351717 w 1896949"/>
                  <a:gd name="connsiteY28" fmla="*/ 1904048 h 1996291"/>
                  <a:gd name="connsiteX29" fmla="*/ 889754 w 1896949"/>
                  <a:gd name="connsiteY29" fmla="*/ 1948815 h 1996291"/>
                  <a:gd name="connsiteX30" fmla="*/ 462082 w 1896949"/>
                  <a:gd name="connsiteY30" fmla="*/ 1995488 h 1996291"/>
                  <a:gd name="connsiteX31" fmla="*/ 14407 w 1896949"/>
                  <a:gd name="connsiteY31" fmla="*/ 1802130 h 1996291"/>
                  <a:gd name="connsiteX32" fmla="*/ 119 w 1896949"/>
                  <a:gd name="connsiteY32" fmla="*/ 1766888 h 1996291"/>
                  <a:gd name="connsiteX33" fmla="*/ 12502 w 1896949"/>
                  <a:gd name="connsiteY33" fmla="*/ 1116330 h 1996291"/>
                  <a:gd name="connsiteX34" fmla="*/ 49649 w 1896949"/>
                  <a:gd name="connsiteY34" fmla="*/ 901065 h 1996291"/>
                  <a:gd name="connsiteX35" fmla="*/ 137279 w 1896949"/>
                  <a:gd name="connsiteY35" fmla="*/ 747713 h 1996291"/>
                  <a:gd name="connsiteX36" fmla="*/ 161092 w 1896949"/>
                  <a:gd name="connsiteY36" fmla="*/ 732473 h 1996291"/>
                  <a:gd name="connsiteX37" fmla="*/ 163949 w 1896949"/>
                  <a:gd name="connsiteY37" fmla="*/ 761048 h 1996291"/>
                  <a:gd name="connsiteX38" fmla="*/ 115372 w 1896949"/>
                  <a:gd name="connsiteY38" fmla="*/ 1011555 h 1996291"/>
                  <a:gd name="connsiteX39" fmla="*/ 122992 w 1896949"/>
                  <a:gd name="connsiteY39" fmla="*/ 1148715 h 1996291"/>
                  <a:gd name="connsiteX40" fmla="*/ 321112 w 1896949"/>
                  <a:gd name="connsiteY40" fmla="*/ 1188720 h 1996291"/>
                  <a:gd name="connsiteX0" fmla="*/ 321112 w 1896949"/>
                  <a:gd name="connsiteY0" fmla="*/ 1188720 h 1996291"/>
                  <a:gd name="connsiteX1" fmla="*/ 504944 w 1896949"/>
                  <a:gd name="connsiteY1" fmla="*/ 970598 h 1996291"/>
                  <a:gd name="connsiteX2" fmla="*/ 549712 w 1896949"/>
                  <a:gd name="connsiteY2" fmla="*/ 553402 h 1996291"/>
                  <a:gd name="connsiteX3" fmla="*/ 525899 w 1896949"/>
                  <a:gd name="connsiteY3" fmla="*/ 458152 h 1996291"/>
                  <a:gd name="connsiteX4" fmla="*/ 523042 w 1896949"/>
                  <a:gd name="connsiteY4" fmla="*/ 429577 h 1996291"/>
                  <a:gd name="connsiteX5" fmla="*/ 551617 w 1896949"/>
                  <a:gd name="connsiteY5" fmla="*/ 433388 h 1996291"/>
                  <a:gd name="connsiteX6" fmla="*/ 560189 w 1896949"/>
                  <a:gd name="connsiteY6" fmla="*/ 435292 h 1996291"/>
                  <a:gd name="connsiteX7" fmla="*/ 616387 w 1896949"/>
                  <a:gd name="connsiteY7" fmla="*/ 492442 h 1996291"/>
                  <a:gd name="connsiteX8" fmla="*/ 708779 w 1896949"/>
                  <a:gd name="connsiteY8" fmla="*/ 750570 h 1996291"/>
                  <a:gd name="connsiteX9" fmla="*/ 685919 w 1896949"/>
                  <a:gd name="connsiteY9" fmla="*/ 1220152 h 1996291"/>
                  <a:gd name="connsiteX10" fmla="*/ 682109 w 1896949"/>
                  <a:gd name="connsiteY10" fmla="*/ 1244918 h 1996291"/>
                  <a:gd name="connsiteX11" fmla="*/ 686872 w 1896949"/>
                  <a:gd name="connsiteY11" fmla="*/ 1256348 h 1996291"/>
                  <a:gd name="connsiteX12" fmla="*/ 1137404 w 1896949"/>
                  <a:gd name="connsiteY12" fmla="*/ 0 h 1996291"/>
                  <a:gd name="connsiteX13" fmla="*/ 1138357 w 1896949"/>
                  <a:gd name="connsiteY13" fmla="*/ 130492 h 1996291"/>
                  <a:gd name="connsiteX14" fmla="*/ 1019294 w 1896949"/>
                  <a:gd name="connsiteY14" fmla="*/ 656273 h 1996291"/>
                  <a:gd name="connsiteX15" fmla="*/ 909757 w 1896949"/>
                  <a:gd name="connsiteY15" fmla="*/ 1174433 h 1996291"/>
                  <a:gd name="connsiteX16" fmla="*/ 930712 w 1896949"/>
                  <a:gd name="connsiteY16" fmla="*/ 1419225 h 1996291"/>
                  <a:gd name="connsiteX17" fmla="*/ 957382 w 1896949"/>
                  <a:gd name="connsiteY17" fmla="*/ 1540193 h 1996291"/>
                  <a:gd name="connsiteX18" fmla="*/ 1124069 w 1896949"/>
                  <a:gd name="connsiteY18" fmla="*/ 960120 h 1996291"/>
                  <a:gd name="connsiteX19" fmla="*/ 1240274 w 1896949"/>
                  <a:gd name="connsiteY19" fmla="*/ 668655 h 1996291"/>
                  <a:gd name="connsiteX20" fmla="*/ 1301234 w 1896949"/>
                  <a:gd name="connsiteY20" fmla="*/ 593408 h 1996291"/>
                  <a:gd name="connsiteX21" fmla="*/ 1242179 w 1896949"/>
                  <a:gd name="connsiteY21" fmla="*/ 1252538 h 1996291"/>
                  <a:gd name="connsiteX22" fmla="*/ 1248847 w 1896949"/>
                  <a:gd name="connsiteY22" fmla="*/ 1623060 h 1996291"/>
                  <a:gd name="connsiteX23" fmla="*/ 1397437 w 1896949"/>
                  <a:gd name="connsiteY23" fmla="*/ 1284923 h 1996291"/>
                  <a:gd name="connsiteX24" fmla="*/ 1428869 w 1896949"/>
                  <a:gd name="connsiteY24" fmla="*/ 1259205 h 1996291"/>
                  <a:gd name="connsiteX25" fmla="*/ 1896547 w 1896949"/>
                  <a:gd name="connsiteY25" fmla="*/ 818198 h 1996291"/>
                  <a:gd name="connsiteX26" fmla="*/ 1430774 w 1896949"/>
                  <a:gd name="connsiteY26" fmla="*/ 1350645 h 1996291"/>
                  <a:gd name="connsiteX27" fmla="*/ 1376482 w 1896949"/>
                  <a:gd name="connsiteY27" fmla="*/ 1884045 h 1996291"/>
                  <a:gd name="connsiteX28" fmla="*/ 1351717 w 1896949"/>
                  <a:gd name="connsiteY28" fmla="*/ 1904048 h 1996291"/>
                  <a:gd name="connsiteX29" fmla="*/ 889754 w 1896949"/>
                  <a:gd name="connsiteY29" fmla="*/ 1948815 h 1996291"/>
                  <a:gd name="connsiteX30" fmla="*/ 462082 w 1896949"/>
                  <a:gd name="connsiteY30" fmla="*/ 1995488 h 1996291"/>
                  <a:gd name="connsiteX31" fmla="*/ 14407 w 1896949"/>
                  <a:gd name="connsiteY31" fmla="*/ 1802130 h 1996291"/>
                  <a:gd name="connsiteX32" fmla="*/ 119 w 1896949"/>
                  <a:gd name="connsiteY32" fmla="*/ 1766888 h 1996291"/>
                  <a:gd name="connsiteX33" fmla="*/ 12502 w 1896949"/>
                  <a:gd name="connsiteY33" fmla="*/ 1116330 h 1996291"/>
                  <a:gd name="connsiteX34" fmla="*/ 49649 w 1896949"/>
                  <a:gd name="connsiteY34" fmla="*/ 901065 h 1996291"/>
                  <a:gd name="connsiteX35" fmla="*/ 137279 w 1896949"/>
                  <a:gd name="connsiteY35" fmla="*/ 747713 h 1996291"/>
                  <a:gd name="connsiteX36" fmla="*/ 161092 w 1896949"/>
                  <a:gd name="connsiteY36" fmla="*/ 732473 h 1996291"/>
                  <a:gd name="connsiteX37" fmla="*/ 163949 w 1896949"/>
                  <a:gd name="connsiteY37" fmla="*/ 761048 h 1996291"/>
                  <a:gd name="connsiteX38" fmla="*/ 115372 w 1896949"/>
                  <a:gd name="connsiteY38" fmla="*/ 1011555 h 1996291"/>
                  <a:gd name="connsiteX39" fmla="*/ 122992 w 1896949"/>
                  <a:gd name="connsiteY39" fmla="*/ 1148715 h 1996291"/>
                  <a:gd name="connsiteX40" fmla="*/ 321112 w 1896949"/>
                  <a:gd name="connsiteY40" fmla="*/ 1188720 h 1996291"/>
                  <a:gd name="connsiteX0" fmla="*/ 321112 w 1896547"/>
                  <a:gd name="connsiteY0" fmla="*/ 1188720 h 1996291"/>
                  <a:gd name="connsiteX1" fmla="*/ 504944 w 1896547"/>
                  <a:gd name="connsiteY1" fmla="*/ 970598 h 1996291"/>
                  <a:gd name="connsiteX2" fmla="*/ 549712 w 1896547"/>
                  <a:gd name="connsiteY2" fmla="*/ 553402 h 1996291"/>
                  <a:gd name="connsiteX3" fmla="*/ 525899 w 1896547"/>
                  <a:gd name="connsiteY3" fmla="*/ 458152 h 1996291"/>
                  <a:gd name="connsiteX4" fmla="*/ 523042 w 1896547"/>
                  <a:gd name="connsiteY4" fmla="*/ 429577 h 1996291"/>
                  <a:gd name="connsiteX5" fmla="*/ 551617 w 1896547"/>
                  <a:gd name="connsiteY5" fmla="*/ 433388 h 1996291"/>
                  <a:gd name="connsiteX6" fmla="*/ 560189 w 1896547"/>
                  <a:gd name="connsiteY6" fmla="*/ 435292 h 1996291"/>
                  <a:gd name="connsiteX7" fmla="*/ 616387 w 1896547"/>
                  <a:gd name="connsiteY7" fmla="*/ 492442 h 1996291"/>
                  <a:gd name="connsiteX8" fmla="*/ 708779 w 1896547"/>
                  <a:gd name="connsiteY8" fmla="*/ 750570 h 1996291"/>
                  <a:gd name="connsiteX9" fmla="*/ 685919 w 1896547"/>
                  <a:gd name="connsiteY9" fmla="*/ 1220152 h 1996291"/>
                  <a:gd name="connsiteX10" fmla="*/ 682109 w 1896547"/>
                  <a:gd name="connsiteY10" fmla="*/ 1244918 h 1996291"/>
                  <a:gd name="connsiteX11" fmla="*/ 686872 w 1896547"/>
                  <a:gd name="connsiteY11" fmla="*/ 1256348 h 1996291"/>
                  <a:gd name="connsiteX12" fmla="*/ 1137404 w 1896547"/>
                  <a:gd name="connsiteY12" fmla="*/ 0 h 1996291"/>
                  <a:gd name="connsiteX13" fmla="*/ 1138357 w 1896547"/>
                  <a:gd name="connsiteY13" fmla="*/ 130492 h 1996291"/>
                  <a:gd name="connsiteX14" fmla="*/ 1019294 w 1896547"/>
                  <a:gd name="connsiteY14" fmla="*/ 656273 h 1996291"/>
                  <a:gd name="connsiteX15" fmla="*/ 909757 w 1896547"/>
                  <a:gd name="connsiteY15" fmla="*/ 1174433 h 1996291"/>
                  <a:gd name="connsiteX16" fmla="*/ 930712 w 1896547"/>
                  <a:gd name="connsiteY16" fmla="*/ 1419225 h 1996291"/>
                  <a:gd name="connsiteX17" fmla="*/ 957382 w 1896547"/>
                  <a:gd name="connsiteY17" fmla="*/ 1540193 h 1996291"/>
                  <a:gd name="connsiteX18" fmla="*/ 1124069 w 1896547"/>
                  <a:gd name="connsiteY18" fmla="*/ 960120 h 1996291"/>
                  <a:gd name="connsiteX19" fmla="*/ 1240274 w 1896547"/>
                  <a:gd name="connsiteY19" fmla="*/ 668655 h 1996291"/>
                  <a:gd name="connsiteX20" fmla="*/ 1301234 w 1896547"/>
                  <a:gd name="connsiteY20" fmla="*/ 593408 h 1996291"/>
                  <a:gd name="connsiteX21" fmla="*/ 1242179 w 1896547"/>
                  <a:gd name="connsiteY21" fmla="*/ 1252538 h 1996291"/>
                  <a:gd name="connsiteX22" fmla="*/ 1248847 w 1896547"/>
                  <a:gd name="connsiteY22" fmla="*/ 1623060 h 1996291"/>
                  <a:gd name="connsiteX23" fmla="*/ 1397437 w 1896547"/>
                  <a:gd name="connsiteY23" fmla="*/ 1284923 h 1996291"/>
                  <a:gd name="connsiteX24" fmla="*/ 1428869 w 1896547"/>
                  <a:gd name="connsiteY24" fmla="*/ 1259205 h 1996291"/>
                  <a:gd name="connsiteX25" fmla="*/ 1896547 w 1896547"/>
                  <a:gd name="connsiteY25" fmla="*/ 818198 h 1996291"/>
                  <a:gd name="connsiteX26" fmla="*/ 1430774 w 1896547"/>
                  <a:gd name="connsiteY26" fmla="*/ 1350645 h 1996291"/>
                  <a:gd name="connsiteX27" fmla="*/ 1376482 w 1896547"/>
                  <a:gd name="connsiteY27" fmla="*/ 1884045 h 1996291"/>
                  <a:gd name="connsiteX28" fmla="*/ 1351717 w 1896547"/>
                  <a:gd name="connsiteY28" fmla="*/ 1904048 h 1996291"/>
                  <a:gd name="connsiteX29" fmla="*/ 889754 w 1896547"/>
                  <a:gd name="connsiteY29" fmla="*/ 1948815 h 1996291"/>
                  <a:gd name="connsiteX30" fmla="*/ 462082 w 1896547"/>
                  <a:gd name="connsiteY30" fmla="*/ 1995488 h 1996291"/>
                  <a:gd name="connsiteX31" fmla="*/ 14407 w 1896547"/>
                  <a:gd name="connsiteY31" fmla="*/ 1802130 h 1996291"/>
                  <a:gd name="connsiteX32" fmla="*/ 119 w 1896547"/>
                  <a:gd name="connsiteY32" fmla="*/ 1766888 h 1996291"/>
                  <a:gd name="connsiteX33" fmla="*/ 12502 w 1896547"/>
                  <a:gd name="connsiteY33" fmla="*/ 1116330 h 1996291"/>
                  <a:gd name="connsiteX34" fmla="*/ 49649 w 1896547"/>
                  <a:gd name="connsiteY34" fmla="*/ 901065 h 1996291"/>
                  <a:gd name="connsiteX35" fmla="*/ 137279 w 1896547"/>
                  <a:gd name="connsiteY35" fmla="*/ 747713 h 1996291"/>
                  <a:gd name="connsiteX36" fmla="*/ 161092 w 1896547"/>
                  <a:gd name="connsiteY36" fmla="*/ 732473 h 1996291"/>
                  <a:gd name="connsiteX37" fmla="*/ 163949 w 1896547"/>
                  <a:gd name="connsiteY37" fmla="*/ 761048 h 1996291"/>
                  <a:gd name="connsiteX38" fmla="*/ 115372 w 1896547"/>
                  <a:gd name="connsiteY38" fmla="*/ 1011555 h 1996291"/>
                  <a:gd name="connsiteX39" fmla="*/ 122992 w 1896547"/>
                  <a:gd name="connsiteY39" fmla="*/ 1148715 h 1996291"/>
                  <a:gd name="connsiteX40" fmla="*/ 321112 w 1896547"/>
                  <a:gd name="connsiteY40" fmla="*/ 1188720 h 1996291"/>
                  <a:gd name="connsiteX0" fmla="*/ 321112 w 1896547"/>
                  <a:gd name="connsiteY0" fmla="*/ 1188720 h 1996291"/>
                  <a:gd name="connsiteX1" fmla="*/ 504944 w 1896547"/>
                  <a:gd name="connsiteY1" fmla="*/ 970598 h 1996291"/>
                  <a:gd name="connsiteX2" fmla="*/ 549712 w 1896547"/>
                  <a:gd name="connsiteY2" fmla="*/ 553402 h 1996291"/>
                  <a:gd name="connsiteX3" fmla="*/ 525899 w 1896547"/>
                  <a:gd name="connsiteY3" fmla="*/ 458152 h 1996291"/>
                  <a:gd name="connsiteX4" fmla="*/ 523042 w 1896547"/>
                  <a:gd name="connsiteY4" fmla="*/ 429577 h 1996291"/>
                  <a:gd name="connsiteX5" fmla="*/ 551617 w 1896547"/>
                  <a:gd name="connsiteY5" fmla="*/ 433388 h 1996291"/>
                  <a:gd name="connsiteX6" fmla="*/ 560189 w 1896547"/>
                  <a:gd name="connsiteY6" fmla="*/ 435292 h 1996291"/>
                  <a:gd name="connsiteX7" fmla="*/ 616387 w 1896547"/>
                  <a:gd name="connsiteY7" fmla="*/ 492442 h 1996291"/>
                  <a:gd name="connsiteX8" fmla="*/ 708779 w 1896547"/>
                  <a:gd name="connsiteY8" fmla="*/ 750570 h 1996291"/>
                  <a:gd name="connsiteX9" fmla="*/ 685919 w 1896547"/>
                  <a:gd name="connsiteY9" fmla="*/ 1220152 h 1996291"/>
                  <a:gd name="connsiteX10" fmla="*/ 682109 w 1896547"/>
                  <a:gd name="connsiteY10" fmla="*/ 1244918 h 1996291"/>
                  <a:gd name="connsiteX11" fmla="*/ 686872 w 1896547"/>
                  <a:gd name="connsiteY11" fmla="*/ 1256348 h 1996291"/>
                  <a:gd name="connsiteX12" fmla="*/ 1137404 w 1896547"/>
                  <a:gd name="connsiteY12" fmla="*/ 0 h 1996291"/>
                  <a:gd name="connsiteX13" fmla="*/ 1138357 w 1896547"/>
                  <a:gd name="connsiteY13" fmla="*/ 130492 h 1996291"/>
                  <a:gd name="connsiteX14" fmla="*/ 1019294 w 1896547"/>
                  <a:gd name="connsiteY14" fmla="*/ 656273 h 1996291"/>
                  <a:gd name="connsiteX15" fmla="*/ 909757 w 1896547"/>
                  <a:gd name="connsiteY15" fmla="*/ 1174433 h 1996291"/>
                  <a:gd name="connsiteX16" fmla="*/ 930712 w 1896547"/>
                  <a:gd name="connsiteY16" fmla="*/ 1419225 h 1996291"/>
                  <a:gd name="connsiteX17" fmla="*/ 957382 w 1896547"/>
                  <a:gd name="connsiteY17" fmla="*/ 1540193 h 1996291"/>
                  <a:gd name="connsiteX18" fmla="*/ 1124069 w 1896547"/>
                  <a:gd name="connsiteY18" fmla="*/ 960120 h 1996291"/>
                  <a:gd name="connsiteX19" fmla="*/ 1240274 w 1896547"/>
                  <a:gd name="connsiteY19" fmla="*/ 668655 h 1996291"/>
                  <a:gd name="connsiteX20" fmla="*/ 1301234 w 1896547"/>
                  <a:gd name="connsiteY20" fmla="*/ 593408 h 1996291"/>
                  <a:gd name="connsiteX21" fmla="*/ 1242179 w 1896547"/>
                  <a:gd name="connsiteY21" fmla="*/ 1252538 h 1996291"/>
                  <a:gd name="connsiteX22" fmla="*/ 1248847 w 1896547"/>
                  <a:gd name="connsiteY22" fmla="*/ 1623060 h 1996291"/>
                  <a:gd name="connsiteX23" fmla="*/ 1397437 w 1896547"/>
                  <a:gd name="connsiteY23" fmla="*/ 1284923 h 1996291"/>
                  <a:gd name="connsiteX24" fmla="*/ 1428869 w 1896547"/>
                  <a:gd name="connsiteY24" fmla="*/ 1259205 h 1996291"/>
                  <a:gd name="connsiteX25" fmla="*/ 1896547 w 1896547"/>
                  <a:gd name="connsiteY25" fmla="*/ 818198 h 1996291"/>
                  <a:gd name="connsiteX26" fmla="*/ 1430774 w 1896547"/>
                  <a:gd name="connsiteY26" fmla="*/ 1350645 h 1996291"/>
                  <a:gd name="connsiteX27" fmla="*/ 1376482 w 1896547"/>
                  <a:gd name="connsiteY27" fmla="*/ 1884045 h 1996291"/>
                  <a:gd name="connsiteX28" fmla="*/ 1351717 w 1896547"/>
                  <a:gd name="connsiteY28" fmla="*/ 1904048 h 1996291"/>
                  <a:gd name="connsiteX29" fmla="*/ 889754 w 1896547"/>
                  <a:gd name="connsiteY29" fmla="*/ 1948815 h 1996291"/>
                  <a:gd name="connsiteX30" fmla="*/ 462082 w 1896547"/>
                  <a:gd name="connsiteY30" fmla="*/ 1995488 h 1996291"/>
                  <a:gd name="connsiteX31" fmla="*/ 14407 w 1896547"/>
                  <a:gd name="connsiteY31" fmla="*/ 1802130 h 1996291"/>
                  <a:gd name="connsiteX32" fmla="*/ 119 w 1896547"/>
                  <a:gd name="connsiteY32" fmla="*/ 1766888 h 1996291"/>
                  <a:gd name="connsiteX33" fmla="*/ 12502 w 1896547"/>
                  <a:gd name="connsiteY33" fmla="*/ 1116330 h 1996291"/>
                  <a:gd name="connsiteX34" fmla="*/ 49649 w 1896547"/>
                  <a:gd name="connsiteY34" fmla="*/ 901065 h 1996291"/>
                  <a:gd name="connsiteX35" fmla="*/ 137279 w 1896547"/>
                  <a:gd name="connsiteY35" fmla="*/ 747713 h 1996291"/>
                  <a:gd name="connsiteX36" fmla="*/ 161092 w 1896547"/>
                  <a:gd name="connsiteY36" fmla="*/ 732473 h 1996291"/>
                  <a:gd name="connsiteX37" fmla="*/ 163949 w 1896547"/>
                  <a:gd name="connsiteY37" fmla="*/ 761048 h 1996291"/>
                  <a:gd name="connsiteX38" fmla="*/ 115372 w 1896547"/>
                  <a:gd name="connsiteY38" fmla="*/ 1011555 h 1996291"/>
                  <a:gd name="connsiteX39" fmla="*/ 122992 w 1896547"/>
                  <a:gd name="connsiteY39" fmla="*/ 1148715 h 1996291"/>
                  <a:gd name="connsiteX40" fmla="*/ 321112 w 1896547"/>
                  <a:gd name="connsiteY40" fmla="*/ 1188720 h 1996291"/>
                  <a:gd name="connsiteX0" fmla="*/ 321112 w 1896547"/>
                  <a:gd name="connsiteY0" fmla="*/ 1188720 h 1996291"/>
                  <a:gd name="connsiteX1" fmla="*/ 504944 w 1896547"/>
                  <a:gd name="connsiteY1" fmla="*/ 970598 h 1996291"/>
                  <a:gd name="connsiteX2" fmla="*/ 549712 w 1896547"/>
                  <a:gd name="connsiteY2" fmla="*/ 553402 h 1996291"/>
                  <a:gd name="connsiteX3" fmla="*/ 525899 w 1896547"/>
                  <a:gd name="connsiteY3" fmla="*/ 458152 h 1996291"/>
                  <a:gd name="connsiteX4" fmla="*/ 523042 w 1896547"/>
                  <a:gd name="connsiteY4" fmla="*/ 429577 h 1996291"/>
                  <a:gd name="connsiteX5" fmla="*/ 551617 w 1896547"/>
                  <a:gd name="connsiteY5" fmla="*/ 433388 h 1996291"/>
                  <a:gd name="connsiteX6" fmla="*/ 560189 w 1896547"/>
                  <a:gd name="connsiteY6" fmla="*/ 435292 h 1996291"/>
                  <a:gd name="connsiteX7" fmla="*/ 616387 w 1896547"/>
                  <a:gd name="connsiteY7" fmla="*/ 492442 h 1996291"/>
                  <a:gd name="connsiteX8" fmla="*/ 708779 w 1896547"/>
                  <a:gd name="connsiteY8" fmla="*/ 750570 h 1996291"/>
                  <a:gd name="connsiteX9" fmla="*/ 685919 w 1896547"/>
                  <a:gd name="connsiteY9" fmla="*/ 1220152 h 1996291"/>
                  <a:gd name="connsiteX10" fmla="*/ 682109 w 1896547"/>
                  <a:gd name="connsiteY10" fmla="*/ 1244918 h 1996291"/>
                  <a:gd name="connsiteX11" fmla="*/ 686872 w 1896547"/>
                  <a:gd name="connsiteY11" fmla="*/ 1256348 h 1996291"/>
                  <a:gd name="connsiteX12" fmla="*/ 1137404 w 1896547"/>
                  <a:gd name="connsiteY12" fmla="*/ 0 h 1996291"/>
                  <a:gd name="connsiteX13" fmla="*/ 1138357 w 1896547"/>
                  <a:gd name="connsiteY13" fmla="*/ 130492 h 1996291"/>
                  <a:gd name="connsiteX14" fmla="*/ 1019294 w 1896547"/>
                  <a:gd name="connsiteY14" fmla="*/ 656273 h 1996291"/>
                  <a:gd name="connsiteX15" fmla="*/ 909757 w 1896547"/>
                  <a:gd name="connsiteY15" fmla="*/ 1174433 h 1996291"/>
                  <a:gd name="connsiteX16" fmla="*/ 930712 w 1896547"/>
                  <a:gd name="connsiteY16" fmla="*/ 1419225 h 1996291"/>
                  <a:gd name="connsiteX17" fmla="*/ 957382 w 1896547"/>
                  <a:gd name="connsiteY17" fmla="*/ 1540193 h 1996291"/>
                  <a:gd name="connsiteX18" fmla="*/ 1124069 w 1896547"/>
                  <a:gd name="connsiteY18" fmla="*/ 960120 h 1996291"/>
                  <a:gd name="connsiteX19" fmla="*/ 1240274 w 1896547"/>
                  <a:gd name="connsiteY19" fmla="*/ 668655 h 1996291"/>
                  <a:gd name="connsiteX20" fmla="*/ 1301234 w 1896547"/>
                  <a:gd name="connsiteY20" fmla="*/ 593408 h 1996291"/>
                  <a:gd name="connsiteX21" fmla="*/ 1242179 w 1896547"/>
                  <a:gd name="connsiteY21" fmla="*/ 1252538 h 1996291"/>
                  <a:gd name="connsiteX22" fmla="*/ 1248847 w 1896547"/>
                  <a:gd name="connsiteY22" fmla="*/ 1623060 h 1996291"/>
                  <a:gd name="connsiteX23" fmla="*/ 1397437 w 1896547"/>
                  <a:gd name="connsiteY23" fmla="*/ 1284923 h 1996291"/>
                  <a:gd name="connsiteX24" fmla="*/ 1428869 w 1896547"/>
                  <a:gd name="connsiteY24" fmla="*/ 1259205 h 1996291"/>
                  <a:gd name="connsiteX25" fmla="*/ 1896547 w 1896547"/>
                  <a:gd name="connsiteY25" fmla="*/ 818198 h 1996291"/>
                  <a:gd name="connsiteX26" fmla="*/ 1430774 w 1896547"/>
                  <a:gd name="connsiteY26" fmla="*/ 1350645 h 1996291"/>
                  <a:gd name="connsiteX27" fmla="*/ 1376482 w 1896547"/>
                  <a:gd name="connsiteY27" fmla="*/ 1884045 h 1996291"/>
                  <a:gd name="connsiteX28" fmla="*/ 1351717 w 1896547"/>
                  <a:gd name="connsiteY28" fmla="*/ 1904048 h 1996291"/>
                  <a:gd name="connsiteX29" fmla="*/ 889754 w 1896547"/>
                  <a:gd name="connsiteY29" fmla="*/ 1948815 h 1996291"/>
                  <a:gd name="connsiteX30" fmla="*/ 462082 w 1896547"/>
                  <a:gd name="connsiteY30" fmla="*/ 1995488 h 1996291"/>
                  <a:gd name="connsiteX31" fmla="*/ 14407 w 1896547"/>
                  <a:gd name="connsiteY31" fmla="*/ 1802130 h 1996291"/>
                  <a:gd name="connsiteX32" fmla="*/ 119 w 1896547"/>
                  <a:gd name="connsiteY32" fmla="*/ 1766888 h 1996291"/>
                  <a:gd name="connsiteX33" fmla="*/ 12502 w 1896547"/>
                  <a:gd name="connsiteY33" fmla="*/ 1116330 h 1996291"/>
                  <a:gd name="connsiteX34" fmla="*/ 49649 w 1896547"/>
                  <a:gd name="connsiteY34" fmla="*/ 901065 h 1996291"/>
                  <a:gd name="connsiteX35" fmla="*/ 137279 w 1896547"/>
                  <a:gd name="connsiteY35" fmla="*/ 747713 h 1996291"/>
                  <a:gd name="connsiteX36" fmla="*/ 161092 w 1896547"/>
                  <a:gd name="connsiteY36" fmla="*/ 732473 h 1996291"/>
                  <a:gd name="connsiteX37" fmla="*/ 163949 w 1896547"/>
                  <a:gd name="connsiteY37" fmla="*/ 761048 h 1996291"/>
                  <a:gd name="connsiteX38" fmla="*/ 115372 w 1896547"/>
                  <a:gd name="connsiteY38" fmla="*/ 1011555 h 1996291"/>
                  <a:gd name="connsiteX39" fmla="*/ 122992 w 1896547"/>
                  <a:gd name="connsiteY39" fmla="*/ 1148715 h 1996291"/>
                  <a:gd name="connsiteX40" fmla="*/ 321112 w 1896547"/>
                  <a:gd name="connsiteY40" fmla="*/ 1188720 h 1996291"/>
                  <a:gd name="connsiteX0" fmla="*/ 321112 w 1896547"/>
                  <a:gd name="connsiteY0" fmla="*/ 1188720 h 1996291"/>
                  <a:gd name="connsiteX1" fmla="*/ 504944 w 1896547"/>
                  <a:gd name="connsiteY1" fmla="*/ 970598 h 1996291"/>
                  <a:gd name="connsiteX2" fmla="*/ 549712 w 1896547"/>
                  <a:gd name="connsiteY2" fmla="*/ 553402 h 1996291"/>
                  <a:gd name="connsiteX3" fmla="*/ 525899 w 1896547"/>
                  <a:gd name="connsiteY3" fmla="*/ 458152 h 1996291"/>
                  <a:gd name="connsiteX4" fmla="*/ 523042 w 1896547"/>
                  <a:gd name="connsiteY4" fmla="*/ 429577 h 1996291"/>
                  <a:gd name="connsiteX5" fmla="*/ 551617 w 1896547"/>
                  <a:gd name="connsiteY5" fmla="*/ 433388 h 1996291"/>
                  <a:gd name="connsiteX6" fmla="*/ 560189 w 1896547"/>
                  <a:gd name="connsiteY6" fmla="*/ 435292 h 1996291"/>
                  <a:gd name="connsiteX7" fmla="*/ 616387 w 1896547"/>
                  <a:gd name="connsiteY7" fmla="*/ 492442 h 1996291"/>
                  <a:gd name="connsiteX8" fmla="*/ 708779 w 1896547"/>
                  <a:gd name="connsiteY8" fmla="*/ 750570 h 1996291"/>
                  <a:gd name="connsiteX9" fmla="*/ 685919 w 1896547"/>
                  <a:gd name="connsiteY9" fmla="*/ 1220152 h 1996291"/>
                  <a:gd name="connsiteX10" fmla="*/ 682109 w 1896547"/>
                  <a:gd name="connsiteY10" fmla="*/ 1244918 h 1996291"/>
                  <a:gd name="connsiteX11" fmla="*/ 686872 w 1896547"/>
                  <a:gd name="connsiteY11" fmla="*/ 1256348 h 1996291"/>
                  <a:gd name="connsiteX12" fmla="*/ 1137404 w 1896547"/>
                  <a:gd name="connsiteY12" fmla="*/ 0 h 1996291"/>
                  <a:gd name="connsiteX13" fmla="*/ 1138357 w 1896547"/>
                  <a:gd name="connsiteY13" fmla="*/ 130492 h 1996291"/>
                  <a:gd name="connsiteX14" fmla="*/ 1019294 w 1896547"/>
                  <a:gd name="connsiteY14" fmla="*/ 656273 h 1996291"/>
                  <a:gd name="connsiteX15" fmla="*/ 909757 w 1896547"/>
                  <a:gd name="connsiteY15" fmla="*/ 1174433 h 1996291"/>
                  <a:gd name="connsiteX16" fmla="*/ 930712 w 1896547"/>
                  <a:gd name="connsiteY16" fmla="*/ 1419225 h 1996291"/>
                  <a:gd name="connsiteX17" fmla="*/ 957382 w 1896547"/>
                  <a:gd name="connsiteY17" fmla="*/ 1540193 h 1996291"/>
                  <a:gd name="connsiteX18" fmla="*/ 1124069 w 1896547"/>
                  <a:gd name="connsiteY18" fmla="*/ 960120 h 1996291"/>
                  <a:gd name="connsiteX19" fmla="*/ 1240274 w 1896547"/>
                  <a:gd name="connsiteY19" fmla="*/ 668655 h 1996291"/>
                  <a:gd name="connsiteX20" fmla="*/ 1301234 w 1896547"/>
                  <a:gd name="connsiteY20" fmla="*/ 593408 h 1996291"/>
                  <a:gd name="connsiteX21" fmla="*/ 1242179 w 1896547"/>
                  <a:gd name="connsiteY21" fmla="*/ 1252538 h 1996291"/>
                  <a:gd name="connsiteX22" fmla="*/ 1248847 w 1896547"/>
                  <a:gd name="connsiteY22" fmla="*/ 1623060 h 1996291"/>
                  <a:gd name="connsiteX23" fmla="*/ 1397437 w 1896547"/>
                  <a:gd name="connsiteY23" fmla="*/ 1284923 h 1996291"/>
                  <a:gd name="connsiteX24" fmla="*/ 1428869 w 1896547"/>
                  <a:gd name="connsiteY24" fmla="*/ 1259205 h 1996291"/>
                  <a:gd name="connsiteX25" fmla="*/ 1896547 w 1896547"/>
                  <a:gd name="connsiteY25" fmla="*/ 818198 h 1996291"/>
                  <a:gd name="connsiteX26" fmla="*/ 1466334 w 1896547"/>
                  <a:gd name="connsiteY26" fmla="*/ 1358265 h 1996291"/>
                  <a:gd name="connsiteX27" fmla="*/ 1376482 w 1896547"/>
                  <a:gd name="connsiteY27" fmla="*/ 1884045 h 1996291"/>
                  <a:gd name="connsiteX28" fmla="*/ 1351717 w 1896547"/>
                  <a:gd name="connsiteY28" fmla="*/ 1904048 h 1996291"/>
                  <a:gd name="connsiteX29" fmla="*/ 889754 w 1896547"/>
                  <a:gd name="connsiteY29" fmla="*/ 1948815 h 1996291"/>
                  <a:gd name="connsiteX30" fmla="*/ 462082 w 1896547"/>
                  <a:gd name="connsiteY30" fmla="*/ 1995488 h 1996291"/>
                  <a:gd name="connsiteX31" fmla="*/ 14407 w 1896547"/>
                  <a:gd name="connsiteY31" fmla="*/ 1802130 h 1996291"/>
                  <a:gd name="connsiteX32" fmla="*/ 119 w 1896547"/>
                  <a:gd name="connsiteY32" fmla="*/ 1766888 h 1996291"/>
                  <a:gd name="connsiteX33" fmla="*/ 12502 w 1896547"/>
                  <a:gd name="connsiteY33" fmla="*/ 1116330 h 1996291"/>
                  <a:gd name="connsiteX34" fmla="*/ 49649 w 1896547"/>
                  <a:gd name="connsiteY34" fmla="*/ 901065 h 1996291"/>
                  <a:gd name="connsiteX35" fmla="*/ 137279 w 1896547"/>
                  <a:gd name="connsiteY35" fmla="*/ 747713 h 1996291"/>
                  <a:gd name="connsiteX36" fmla="*/ 161092 w 1896547"/>
                  <a:gd name="connsiteY36" fmla="*/ 732473 h 1996291"/>
                  <a:gd name="connsiteX37" fmla="*/ 163949 w 1896547"/>
                  <a:gd name="connsiteY37" fmla="*/ 761048 h 1996291"/>
                  <a:gd name="connsiteX38" fmla="*/ 115372 w 1896547"/>
                  <a:gd name="connsiteY38" fmla="*/ 1011555 h 1996291"/>
                  <a:gd name="connsiteX39" fmla="*/ 122992 w 1896547"/>
                  <a:gd name="connsiteY39" fmla="*/ 1148715 h 1996291"/>
                  <a:gd name="connsiteX40" fmla="*/ 321112 w 1896547"/>
                  <a:gd name="connsiteY40" fmla="*/ 1188720 h 1996291"/>
                  <a:gd name="connsiteX0" fmla="*/ 321112 w 1896547"/>
                  <a:gd name="connsiteY0" fmla="*/ 1188720 h 1996291"/>
                  <a:gd name="connsiteX1" fmla="*/ 504944 w 1896547"/>
                  <a:gd name="connsiteY1" fmla="*/ 970598 h 1996291"/>
                  <a:gd name="connsiteX2" fmla="*/ 549712 w 1896547"/>
                  <a:gd name="connsiteY2" fmla="*/ 553402 h 1996291"/>
                  <a:gd name="connsiteX3" fmla="*/ 525899 w 1896547"/>
                  <a:gd name="connsiteY3" fmla="*/ 458152 h 1996291"/>
                  <a:gd name="connsiteX4" fmla="*/ 523042 w 1896547"/>
                  <a:gd name="connsiteY4" fmla="*/ 429577 h 1996291"/>
                  <a:gd name="connsiteX5" fmla="*/ 551617 w 1896547"/>
                  <a:gd name="connsiteY5" fmla="*/ 433388 h 1996291"/>
                  <a:gd name="connsiteX6" fmla="*/ 560189 w 1896547"/>
                  <a:gd name="connsiteY6" fmla="*/ 435292 h 1996291"/>
                  <a:gd name="connsiteX7" fmla="*/ 616387 w 1896547"/>
                  <a:gd name="connsiteY7" fmla="*/ 492442 h 1996291"/>
                  <a:gd name="connsiteX8" fmla="*/ 708779 w 1896547"/>
                  <a:gd name="connsiteY8" fmla="*/ 750570 h 1996291"/>
                  <a:gd name="connsiteX9" fmla="*/ 685919 w 1896547"/>
                  <a:gd name="connsiteY9" fmla="*/ 1220152 h 1996291"/>
                  <a:gd name="connsiteX10" fmla="*/ 682109 w 1896547"/>
                  <a:gd name="connsiteY10" fmla="*/ 1244918 h 1996291"/>
                  <a:gd name="connsiteX11" fmla="*/ 686872 w 1896547"/>
                  <a:gd name="connsiteY11" fmla="*/ 1256348 h 1996291"/>
                  <a:gd name="connsiteX12" fmla="*/ 1137404 w 1896547"/>
                  <a:gd name="connsiteY12" fmla="*/ 0 h 1996291"/>
                  <a:gd name="connsiteX13" fmla="*/ 1138357 w 1896547"/>
                  <a:gd name="connsiteY13" fmla="*/ 130492 h 1996291"/>
                  <a:gd name="connsiteX14" fmla="*/ 1019294 w 1896547"/>
                  <a:gd name="connsiteY14" fmla="*/ 656273 h 1996291"/>
                  <a:gd name="connsiteX15" fmla="*/ 909757 w 1896547"/>
                  <a:gd name="connsiteY15" fmla="*/ 1174433 h 1996291"/>
                  <a:gd name="connsiteX16" fmla="*/ 930712 w 1896547"/>
                  <a:gd name="connsiteY16" fmla="*/ 1419225 h 1996291"/>
                  <a:gd name="connsiteX17" fmla="*/ 957382 w 1896547"/>
                  <a:gd name="connsiteY17" fmla="*/ 1540193 h 1996291"/>
                  <a:gd name="connsiteX18" fmla="*/ 1124069 w 1896547"/>
                  <a:gd name="connsiteY18" fmla="*/ 960120 h 1996291"/>
                  <a:gd name="connsiteX19" fmla="*/ 1240274 w 1896547"/>
                  <a:gd name="connsiteY19" fmla="*/ 668655 h 1996291"/>
                  <a:gd name="connsiteX20" fmla="*/ 1301234 w 1896547"/>
                  <a:gd name="connsiteY20" fmla="*/ 593408 h 1996291"/>
                  <a:gd name="connsiteX21" fmla="*/ 1242179 w 1896547"/>
                  <a:gd name="connsiteY21" fmla="*/ 1252538 h 1996291"/>
                  <a:gd name="connsiteX22" fmla="*/ 1248847 w 1896547"/>
                  <a:gd name="connsiteY22" fmla="*/ 1623060 h 1996291"/>
                  <a:gd name="connsiteX23" fmla="*/ 1397437 w 1896547"/>
                  <a:gd name="connsiteY23" fmla="*/ 1284923 h 1996291"/>
                  <a:gd name="connsiteX24" fmla="*/ 1428869 w 1896547"/>
                  <a:gd name="connsiteY24" fmla="*/ 1259205 h 1996291"/>
                  <a:gd name="connsiteX25" fmla="*/ 1896547 w 1896547"/>
                  <a:gd name="connsiteY25" fmla="*/ 818198 h 1996291"/>
                  <a:gd name="connsiteX26" fmla="*/ 1466334 w 1896547"/>
                  <a:gd name="connsiteY26" fmla="*/ 1358265 h 1996291"/>
                  <a:gd name="connsiteX27" fmla="*/ 1351717 w 1896547"/>
                  <a:gd name="connsiteY27" fmla="*/ 1904048 h 1996291"/>
                  <a:gd name="connsiteX28" fmla="*/ 889754 w 1896547"/>
                  <a:gd name="connsiteY28" fmla="*/ 1948815 h 1996291"/>
                  <a:gd name="connsiteX29" fmla="*/ 462082 w 1896547"/>
                  <a:gd name="connsiteY29" fmla="*/ 1995488 h 1996291"/>
                  <a:gd name="connsiteX30" fmla="*/ 14407 w 1896547"/>
                  <a:gd name="connsiteY30" fmla="*/ 1802130 h 1996291"/>
                  <a:gd name="connsiteX31" fmla="*/ 119 w 1896547"/>
                  <a:gd name="connsiteY31" fmla="*/ 1766888 h 1996291"/>
                  <a:gd name="connsiteX32" fmla="*/ 12502 w 1896547"/>
                  <a:gd name="connsiteY32" fmla="*/ 1116330 h 1996291"/>
                  <a:gd name="connsiteX33" fmla="*/ 49649 w 1896547"/>
                  <a:gd name="connsiteY33" fmla="*/ 901065 h 1996291"/>
                  <a:gd name="connsiteX34" fmla="*/ 137279 w 1896547"/>
                  <a:gd name="connsiteY34" fmla="*/ 747713 h 1996291"/>
                  <a:gd name="connsiteX35" fmla="*/ 161092 w 1896547"/>
                  <a:gd name="connsiteY35" fmla="*/ 732473 h 1996291"/>
                  <a:gd name="connsiteX36" fmla="*/ 163949 w 1896547"/>
                  <a:gd name="connsiteY36" fmla="*/ 761048 h 1996291"/>
                  <a:gd name="connsiteX37" fmla="*/ 115372 w 1896547"/>
                  <a:gd name="connsiteY37" fmla="*/ 1011555 h 1996291"/>
                  <a:gd name="connsiteX38" fmla="*/ 122992 w 1896547"/>
                  <a:gd name="connsiteY38" fmla="*/ 1148715 h 1996291"/>
                  <a:gd name="connsiteX39" fmla="*/ 321112 w 1896547"/>
                  <a:gd name="connsiteY39" fmla="*/ 1188720 h 1996291"/>
                  <a:gd name="connsiteX0" fmla="*/ 321112 w 1896547"/>
                  <a:gd name="connsiteY0" fmla="*/ 1188720 h 1996291"/>
                  <a:gd name="connsiteX1" fmla="*/ 504944 w 1896547"/>
                  <a:gd name="connsiteY1" fmla="*/ 970598 h 1996291"/>
                  <a:gd name="connsiteX2" fmla="*/ 549712 w 1896547"/>
                  <a:gd name="connsiteY2" fmla="*/ 553402 h 1996291"/>
                  <a:gd name="connsiteX3" fmla="*/ 525899 w 1896547"/>
                  <a:gd name="connsiteY3" fmla="*/ 458152 h 1996291"/>
                  <a:gd name="connsiteX4" fmla="*/ 523042 w 1896547"/>
                  <a:gd name="connsiteY4" fmla="*/ 429577 h 1996291"/>
                  <a:gd name="connsiteX5" fmla="*/ 551617 w 1896547"/>
                  <a:gd name="connsiteY5" fmla="*/ 433388 h 1996291"/>
                  <a:gd name="connsiteX6" fmla="*/ 560189 w 1896547"/>
                  <a:gd name="connsiteY6" fmla="*/ 435292 h 1996291"/>
                  <a:gd name="connsiteX7" fmla="*/ 616387 w 1896547"/>
                  <a:gd name="connsiteY7" fmla="*/ 492442 h 1996291"/>
                  <a:gd name="connsiteX8" fmla="*/ 708779 w 1896547"/>
                  <a:gd name="connsiteY8" fmla="*/ 750570 h 1996291"/>
                  <a:gd name="connsiteX9" fmla="*/ 685919 w 1896547"/>
                  <a:gd name="connsiteY9" fmla="*/ 1220152 h 1996291"/>
                  <a:gd name="connsiteX10" fmla="*/ 682109 w 1896547"/>
                  <a:gd name="connsiteY10" fmla="*/ 1244918 h 1996291"/>
                  <a:gd name="connsiteX11" fmla="*/ 686872 w 1896547"/>
                  <a:gd name="connsiteY11" fmla="*/ 1256348 h 1996291"/>
                  <a:gd name="connsiteX12" fmla="*/ 1137404 w 1896547"/>
                  <a:gd name="connsiteY12" fmla="*/ 0 h 1996291"/>
                  <a:gd name="connsiteX13" fmla="*/ 1138357 w 1896547"/>
                  <a:gd name="connsiteY13" fmla="*/ 130492 h 1996291"/>
                  <a:gd name="connsiteX14" fmla="*/ 1019294 w 1896547"/>
                  <a:gd name="connsiteY14" fmla="*/ 656273 h 1996291"/>
                  <a:gd name="connsiteX15" fmla="*/ 909757 w 1896547"/>
                  <a:gd name="connsiteY15" fmla="*/ 1174433 h 1996291"/>
                  <a:gd name="connsiteX16" fmla="*/ 930712 w 1896547"/>
                  <a:gd name="connsiteY16" fmla="*/ 1419225 h 1996291"/>
                  <a:gd name="connsiteX17" fmla="*/ 957382 w 1896547"/>
                  <a:gd name="connsiteY17" fmla="*/ 1540193 h 1996291"/>
                  <a:gd name="connsiteX18" fmla="*/ 1124069 w 1896547"/>
                  <a:gd name="connsiteY18" fmla="*/ 960120 h 1996291"/>
                  <a:gd name="connsiteX19" fmla="*/ 1240274 w 1896547"/>
                  <a:gd name="connsiteY19" fmla="*/ 668655 h 1996291"/>
                  <a:gd name="connsiteX20" fmla="*/ 1301234 w 1896547"/>
                  <a:gd name="connsiteY20" fmla="*/ 593408 h 1996291"/>
                  <a:gd name="connsiteX21" fmla="*/ 1242179 w 1896547"/>
                  <a:gd name="connsiteY21" fmla="*/ 1252538 h 1996291"/>
                  <a:gd name="connsiteX22" fmla="*/ 1248847 w 1896547"/>
                  <a:gd name="connsiteY22" fmla="*/ 1623060 h 1996291"/>
                  <a:gd name="connsiteX23" fmla="*/ 1397437 w 1896547"/>
                  <a:gd name="connsiteY23" fmla="*/ 1284923 h 1996291"/>
                  <a:gd name="connsiteX24" fmla="*/ 1428869 w 1896547"/>
                  <a:gd name="connsiteY24" fmla="*/ 1259205 h 1996291"/>
                  <a:gd name="connsiteX25" fmla="*/ 1896547 w 1896547"/>
                  <a:gd name="connsiteY25" fmla="*/ 818198 h 1996291"/>
                  <a:gd name="connsiteX26" fmla="*/ 1466334 w 1896547"/>
                  <a:gd name="connsiteY26" fmla="*/ 1358265 h 1996291"/>
                  <a:gd name="connsiteX27" fmla="*/ 1351717 w 1896547"/>
                  <a:gd name="connsiteY27" fmla="*/ 1904048 h 1996291"/>
                  <a:gd name="connsiteX28" fmla="*/ 889754 w 1896547"/>
                  <a:gd name="connsiteY28" fmla="*/ 1948815 h 1996291"/>
                  <a:gd name="connsiteX29" fmla="*/ 462082 w 1896547"/>
                  <a:gd name="connsiteY29" fmla="*/ 1995488 h 1996291"/>
                  <a:gd name="connsiteX30" fmla="*/ 14407 w 1896547"/>
                  <a:gd name="connsiteY30" fmla="*/ 1802130 h 1996291"/>
                  <a:gd name="connsiteX31" fmla="*/ 119 w 1896547"/>
                  <a:gd name="connsiteY31" fmla="*/ 1766888 h 1996291"/>
                  <a:gd name="connsiteX32" fmla="*/ 12502 w 1896547"/>
                  <a:gd name="connsiteY32" fmla="*/ 1116330 h 1996291"/>
                  <a:gd name="connsiteX33" fmla="*/ 49649 w 1896547"/>
                  <a:gd name="connsiteY33" fmla="*/ 901065 h 1996291"/>
                  <a:gd name="connsiteX34" fmla="*/ 137279 w 1896547"/>
                  <a:gd name="connsiteY34" fmla="*/ 747713 h 1996291"/>
                  <a:gd name="connsiteX35" fmla="*/ 161092 w 1896547"/>
                  <a:gd name="connsiteY35" fmla="*/ 732473 h 1996291"/>
                  <a:gd name="connsiteX36" fmla="*/ 163949 w 1896547"/>
                  <a:gd name="connsiteY36" fmla="*/ 761048 h 1996291"/>
                  <a:gd name="connsiteX37" fmla="*/ 115372 w 1896547"/>
                  <a:gd name="connsiteY37" fmla="*/ 1011555 h 1996291"/>
                  <a:gd name="connsiteX38" fmla="*/ 122992 w 1896547"/>
                  <a:gd name="connsiteY38" fmla="*/ 1148715 h 1996291"/>
                  <a:gd name="connsiteX39" fmla="*/ 321112 w 1896547"/>
                  <a:gd name="connsiteY39" fmla="*/ 1188720 h 1996291"/>
                  <a:gd name="connsiteX0" fmla="*/ 321112 w 1896547"/>
                  <a:gd name="connsiteY0" fmla="*/ 1188720 h 1996291"/>
                  <a:gd name="connsiteX1" fmla="*/ 504944 w 1896547"/>
                  <a:gd name="connsiteY1" fmla="*/ 970598 h 1996291"/>
                  <a:gd name="connsiteX2" fmla="*/ 549712 w 1896547"/>
                  <a:gd name="connsiteY2" fmla="*/ 553402 h 1996291"/>
                  <a:gd name="connsiteX3" fmla="*/ 525899 w 1896547"/>
                  <a:gd name="connsiteY3" fmla="*/ 458152 h 1996291"/>
                  <a:gd name="connsiteX4" fmla="*/ 523042 w 1896547"/>
                  <a:gd name="connsiteY4" fmla="*/ 429577 h 1996291"/>
                  <a:gd name="connsiteX5" fmla="*/ 551617 w 1896547"/>
                  <a:gd name="connsiteY5" fmla="*/ 433388 h 1996291"/>
                  <a:gd name="connsiteX6" fmla="*/ 560189 w 1896547"/>
                  <a:gd name="connsiteY6" fmla="*/ 435292 h 1996291"/>
                  <a:gd name="connsiteX7" fmla="*/ 616387 w 1896547"/>
                  <a:gd name="connsiteY7" fmla="*/ 492442 h 1996291"/>
                  <a:gd name="connsiteX8" fmla="*/ 708779 w 1896547"/>
                  <a:gd name="connsiteY8" fmla="*/ 750570 h 1996291"/>
                  <a:gd name="connsiteX9" fmla="*/ 685919 w 1896547"/>
                  <a:gd name="connsiteY9" fmla="*/ 1220152 h 1996291"/>
                  <a:gd name="connsiteX10" fmla="*/ 682109 w 1896547"/>
                  <a:gd name="connsiteY10" fmla="*/ 1244918 h 1996291"/>
                  <a:gd name="connsiteX11" fmla="*/ 686872 w 1896547"/>
                  <a:gd name="connsiteY11" fmla="*/ 1256348 h 1996291"/>
                  <a:gd name="connsiteX12" fmla="*/ 1137404 w 1896547"/>
                  <a:gd name="connsiteY12" fmla="*/ 0 h 1996291"/>
                  <a:gd name="connsiteX13" fmla="*/ 1138357 w 1896547"/>
                  <a:gd name="connsiteY13" fmla="*/ 130492 h 1996291"/>
                  <a:gd name="connsiteX14" fmla="*/ 1019294 w 1896547"/>
                  <a:gd name="connsiteY14" fmla="*/ 656273 h 1996291"/>
                  <a:gd name="connsiteX15" fmla="*/ 909757 w 1896547"/>
                  <a:gd name="connsiteY15" fmla="*/ 1174433 h 1996291"/>
                  <a:gd name="connsiteX16" fmla="*/ 930712 w 1896547"/>
                  <a:gd name="connsiteY16" fmla="*/ 1419225 h 1996291"/>
                  <a:gd name="connsiteX17" fmla="*/ 957382 w 1896547"/>
                  <a:gd name="connsiteY17" fmla="*/ 1540193 h 1996291"/>
                  <a:gd name="connsiteX18" fmla="*/ 1124069 w 1896547"/>
                  <a:gd name="connsiteY18" fmla="*/ 960120 h 1996291"/>
                  <a:gd name="connsiteX19" fmla="*/ 1240274 w 1896547"/>
                  <a:gd name="connsiteY19" fmla="*/ 668655 h 1996291"/>
                  <a:gd name="connsiteX20" fmla="*/ 1301234 w 1896547"/>
                  <a:gd name="connsiteY20" fmla="*/ 593408 h 1996291"/>
                  <a:gd name="connsiteX21" fmla="*/ 1242179 w 1896547"/>
                  <a:gd name="connsiteY21" fmla="*/ 1252538 h 1996291"/>
                  <a:gd name="connsiteX22" fmla="*/ 1248847 w 1896547"/>
                  <a:gd name="connsiteY22" fmla="*/ 1623060 h 1996291"/>
                  <a:gd name="connsiteX23" fmla="*/ 1397437 w 1896547"/>
                  <a:gd name="connsiteY23" fmla="*/ 1284923 h 1996291"/>
                  <a:gd name="connsiteX24" fmla="*/ 1428869 w 1896547"/>
                  <a:gd name="connsiteY24" fmla="*/ 1259205 h 1996291"/>
                  <a:gd name="connsiteX25" fmla="*/ 1896547 w 1896547"/>
                  <a:gd name="connsiteY25" fmla="*/ 818198 h 1996291"/>
                  <a:gd name="connsiteX26" fmla="*/ 1466334 w 1896547"/>
                  <a:gd name="connsiteY26" fmla="*/ 1358265 h 1996291"/>
                  <a:gd name="connsiteX27" fmla="*/ 1351717 w 1896547"/>
                  <a:gd name="connsiteY27" fmla="*/ 1904048 h 1996291"/>
                  <a:gd name="connsiteX28" fmla="*/ 889754 w 1896547"/>
                  <a:gd name="connsiteY28" fmla="*/ 1948815 h 1996291"/>
                  <a:gd name="connsiteX29" fmla="*/ 462082 w 1896547"/>
                  <a:gd name="connsiteY29" fmla="*/ 1995488 h 1996291"/>
                  <a:gd name="connsiteX30" fmla="*/ 14407 w 1896547"/>
                  <a:gd name="connsiteY30" fmla="*/ 1802130 h 1996291"/>
                  <a:gd name="connsiteX31" fmla="*/ 119 w 1896547"/>
                  <a:gd name="connsiteY31" fmla="*/ 1766888 h 1996291"/>
                  <a:gd name="connsiteX32" fmla="*/ 12502 w 1896547"/>
                  <a:gd name="connsiteY32" fmla="*/ 1116330 h 1996291"/>
                  <a:gd name="connsiteX33" fmla="*/ 49649 w 1896547"/>
                  <a:gd name="connsiteY33" fmla="*/ 901065 h 1996291"/>
                  <a:gd name="connsiteX34" fmla="*/ 137279 w 1896547"/>
                  <a:gd name="connsiteY34" fmla="*/ 747713 h 1996291"/>
                  <a:gd name="connsiteX35" fmla="*/ 161092 w 1896547"/>
                  <a:gd name="connsiteY35" fmla="*/ 732473 h 1996291"/>
                  <a:gd name="connsiteX36" fmla="*/ 163949 w 1896547"/>
                  <a:gd name="connsiteY36" fmla="*/ 761048 h 1996291"/>
                  <a:gd name="connsiteX37" fmla="*/ 115372 w 1896547"/>
                  <a:gd name="connsiteY37" fmla="*/ 1011555 h 1996291"/>
                  <a:gd name="connsiteX38" fmla="*/ 122992 w 1896547"/>
                  <a:gd name="connsiteY38" fmla="*/ 1148715 h 1996291"/>
                  <a:gd name="connsiteX39" fmla="*/ 321112 w 1896547"/>
                  <a:gd name="connsiteY39" fmla="*/ 1188720 h 1996291"/>
                  <a:gd name="connsiteX0" fmla="*/ 321112 w 1896547"/>
                  <a:gd name="connsiteY0" fmla="*/ 1188720 h 1996291"/>
                  <a:gd name="connsiteX1" fmla="*/ 504944 w 1896547"/>
                  <a:gd name="connsiteY1" fmla="*/ 970598 h 1996291"/>
                  <a:gd name="connsiteX2" fmla="*/ 549712 w 1896547"/>
                  <a:gd name="connsiteY2" fmla="*/ 553402 h 1996291"/>
                  <a:gd name="connsiteX3" fmla="*/ 525899 w 1896547"/>
                  <a:gd name="connsiteY3" fmla="*/ 458152 h 1996291"/>
                  <a:gd name="connsiteX4" fmla="*/ 523042 w 1896547"/>
                  <a:gd name="connsiteY4" fmla="*/ 429577 h 1996291"/>
                  <a:gd name="connsiteX5" fmla="*/ 551617 w 1896547"/>
                  <a:gd name="connsiteY5" fmla="*/ 433388 h 1996291"/>
                  <a:gd name="connsiteX6" fmla="*/ 560189 w 1896547"/>
                  <a:gd name="connsiteY6" fmla="*/ 435292 h 1996291"/>
                  <a:gd name="connsiteX7" fmla="*/ 616387 w 1896547"/>
                  <a:gd name="connsiteY7" fmla="*/ 492442 h 1996291"/>
                  <a:gd name="connsiteX8" fmla="*/ 708779 w 1896547"/>
                  <a:gd name="connsiteY8" fmla="*/ 750570 h 1996291"/>
                  <a:gd name="connsiteX9" fmla="*/ 685919 w 1896547"/>
                  <a:gd name="connsiteY9" fmla="*/ 1220152 h 1996291"/>
                  <a:gd name="connsiteX10" fmla="*/ 682109 w 1896547"/>
                  <a:gd name="connsiteY10" fmla="*/ 1244918 h 1996291"/>
                  <a:gd name="connsiteX11" fmla="*/ 686872 w 1896547"/>
                  <a:gd name="connsiteY11" fmla="*/ 1256348 h 1996291"/>
                  <a:gd name="connsiteX12" fmla="*/ 1137404 w 1896547"/>
                  <a:gd name="connsiteY12" fmla="*/ 0 h 1996291"/>
                  <a:gd name="connsiteX13" fmla="*/ 1138357 w 1896547"/>
                  <a:gd name="connsiteY13" fmla="*/ 130492 h 1996291"/>
                  <a:gd name="connsiteX14" fmla="*/ 1019294 w 1896547"/>
                  <a:gd name="connsiteY14" fmla="*/ 656273 h 1996291"/>
                  <a:gd name="connsiteX15" fmla="*/ 909757 w 1896547"/>
                  <a:gd name="connsiteY15" fmla="*/ 1174433 h 1996291"/>
                  <a:gd name="connsiteX16" fmla="*/ 930712 w 1896547"/>
                  <a:gd name="connsiteY16" fmla="*/ 1419225 h 1996291"/>
                  <a:gd name="connsiteX17" fmla="*/ 957382 w 1896547"/>
                  <a:gd name="connsiteY17" fmla="*/ 1540193 h 1996291"/>
                  <a:gd name="connsiteX18" fmla="*/ 1124069 w 1896547"/>
                  <a:gd name="connsiteY18" fmla="*/ 960120 h 1996291"/>
                  <a:gd name="connsiteX19" fmla="*/ 1240274 w 1896547"/>
                  <a:gd name="connsiteY19" fmla="*/ 668655 h 1996291"/>
                  <a:gd name="connsiteX20" fmla="*/ 1301234 w 1896547"/>
                  <a:gd name="connsiteY20" fmla="*/ 593408 h 1996291"/>
                  <a:gd name="connsiteX21" fmla="*/ 1242179 w 1896547"/>
                  <a:gd name="connsiteY21" fmla="*/ 1252538 h 1996291"/>
                  <a:gd name="connsiteX22" fmla="*/ 1248847 w 1896547"/>
                  <a:gd name="connsiteY22" fmla="*/ 1623060 h 1996291"/>
                  <a:gd name="connsiteX23" fmla="*/ 1397437 w 1896547"/>
                  <a:gd name="connsiteY23" fmla="*/ 1284923 h 1996291"/>
                  <a:gd name="connsiteX24" fmla="*/ 1431409 w 1896547"/>
                  <a:gd name="connsiteY24" fmla="*/ 1221105 h 1996291"/>
                  <a:gd name="connsiteX25" fmla="*/ 1896547 w 1896547"/>
                  <a:gd name="connsiteY25" fmla="*/ 818198 h 1996291"/>
                  <a:gd name="connsiteX26" fmla="*/ 1466334 w 1896547"/>
                  <a:gd name="connsiteY26" fmla="*/ 1358265 h 1996291"/>
                  <a:gd name="connsiteX27" fmla="*/ 1351717 w 1896547"/>
                  <a:gd name="connsiteY27" fmla="*/ 1904048 h 1996291"/>
                  <a:gd name="connsiteX28" fmla="*/ 889754 w 1896547"/>
                  <a:gd name="connsiteY28" fmla="*/ 1948815 h 1996291"/>
                  <a:gd name="connsiteX29" fmla="*/ 462082 w 1896547"/>
                  <a:gd name="connsiteY29" fmla="*/ 1995488 h 1996291"/>
                  <a:gd name="connsiteX30" fmla="*/ 14407 w 1896547"/>
                  <a:gd name="connsiteY30" fmla="*/ 1802130 h 1996291"/>
                  <a:gd name="connsiteX31" fmla="*/ 119 w 1896547"/>
                  <a:gd name="connsiteY31" fmla="*/ 1766888 h 1996291"/>
                  <a:gd name="connsiteX32" fmla="*/ 12502 w 1896547"/>
                  <a:gd name="connsiteY32" fmla="*/ 1116330 h 1996291"/>
                  <a:gd name="connsiteX33" fmla="*/ 49649 w 1896547"/>
                  <a:gd name="connsiteY33" fmla="*/ 901065 h 1996291"/>
                  <a:gd name="connsiteX34" fmla="*/ 137279 w 1896547"/>
                  <a:gd name="connsiteY34" fmla="*/ 747713 h 1996291"/>
                  <a:gd name="connsiteX35" fmla="*/ 161092 w 1896547"/>
                  <a:gd name="connsiteY35" fmla="*/ 732473 h 1996291"/>
                  <a:gd name="connsiteX36" fmla="*/ 163949 w 1896547"/>
                  <a:gd name="connsiteY36" fmla="*/ 761048 h 1996291"/>
                  <a:gd name="connsiteX37" fmla="*/ 115372 w 1896547"/>
                  <a:gd name="connsiteY37" fmla="*/ 1011555 h 1996291"/>
                  <a:gd name="connsiteX38" fmla="*/ 122992 w 1896547"/>
                  <a:gd name="connsiteY38" fmla="*/ 1148715 h 1996291"/>
                  <a:gd name="connsiteX39" fmla="*/ 321112 w 1896547"/>
                  <a:gd name="connsiteY39" fmla="*/ 1188720 h 1996291"/>
                  <a:gd name="connsiteX0" fmla="*/ 321112 w 1896547"/>
                  <a:gd name="connsiteY0" fmla="*/ 1188720 h 1996291"/>
                  <a:gd name="connsiteX1" fmla="*/ 504944 w 1896547"/>
                  <a:gd name="connsiteY1" fmla="*/ 970598 h 1996291"/>
                  <a:gd name="connsiteX2" fmla="*/ 549712 w 1896547"/>
                  <a:gd name="connsiteY2" fmla="*/ 553402 h 1996291"/>
                  <a:gd name="connsiteX3" fmla="*/ 525899 w 1896547"/>
                  <a:gd name="connsiteY3" fmla="*/ 458152 h 1996291"/>
                  <a:gd name="connsiteX4" fmla="*/ 523042 w 1896547"/>
                  <a:gd name="connsiteY4" fmla="*/ 429577 h 1996291"/>
                  <a:gd name="connsiteX5" fmla="*/ 551617 w 1896547"/>
                  <a:gd name="connsiteY5" fmla="*/ 433388 h 1996291"/>
                  <a:gd name="connsiteX6" fmla="*/ 560189 w 1896547"/>
                  <a:gd name="connsiteY6" fmla="*/ 435292 h 1996291"/>
                  <a:gd name="connsiteX7" fmla="*/ 616387 w 1896547"/>
                  <a:gd name="connsiteY7" fmla="*/ 492442 h 1996291"/>
                  <a:gd name="connsiteX8" fmla="*/ 708779 w 1896547"/>
                  <a:gd name="connsiteY8" fmla="*/ 750570 h 1996291"/>
                  <a:gd name="connsiteX9" fmla="*/ 685919 w 1896547"/>
                  <a:gd name="connsiteY9" fmla="*/ 1220152 h 1996291"/>
                  <a:gd name="connsiteX10" fmla="*/ 682109 w 1896547"/>
                  <a:gd name="connsiteY10" fmla="*/ 1244918 h 1996291"/>
                  <a:gd name="connsiteX11" fmla="*/ 686872 w 1896547"/>
                  <a:gd name="connsiteY11" fmla="*/ 1256348 h 1996291"/>
                  <a:gd name="connsiteX12" fmla="*/ 1137404 w 1896547"/>
                  <a:gd name="connsiteY12" fmla="*/ 0 h 1996291"/>
                  <a:gd name="connsiteX13" fmla="*/ 1138357 w 1896547"/>
                  <a:gd name="connsiteY13" fmla="*/ 130492 h 1996291"/>
                  <a:gd name="connsiteX14" fmla="*/ 1019294 w 1896547"/>
                  <a:gd name="connsiteY14" fmla="*/ 656273 h 1996291"/>
                  <a:gd name="connsiteX15" fmla="*/ 909757 w 1896547"/>
                  <a:gd name="connsiteY15" fmla="*/ 1174433 h 1996291"/>
                  <a:gd name="connsiteX16" fmla="*/ 930712 w 1896547"/>
                  <a:gd name="connsiteY16" fmla="*/ 1419225 h 1996291"/>
                  <a:gd name="connsiteX17" fmla="*/ 957382 w 1896547"/>
                  <a:gd name="connsiteY17" fmla="*/ 1540193 h 1996291"/>
                  <a:gd name="connsiteX18" fmla="*/ 1124069 w 1896547"/>
                  <a:gd name="connsiteY18" fmla="*/ 960120 h 1996291"/>
                  <a:gd name="connsiteX19" fmla="*/ 1240274 w 1896547"/>
                  <a:gd name="connsiteY19" fmla="*/ 668655 h 1996291"/>
                  <a:gd name="connsiteX20" fmla="*/ 1301234 w 1896547"/>
                  <a:gd name="connsiteY20" fmla="*/ 593408 h 1996291"/>
                  <a:gd name="connsiteX21" fmla="*/ 1242179 w 1896547"/>
                  <a:gd name="connsiteY21" fmla="*/ 1252538 h 1996291"/>
                  <a:gd name="connsiteX22" fmla="*/ 1248847 w 1896547"/>
                  <a:gd name="connsiteY22" fmla="*/ 1623060 h 1996291"/>
                  <a:gd name="connsiteX23" fmla="*/ 1397437 w 1896547"/>
                  <a:gd name="connsiteY23" fmla="*/ 1284923 h 1996291"/>
                  <a:gd name="connsiteX24" fmla="*/ 1896547 w 1896547"/>
                  <a:gd name="connsiteY24" fmla="*/ 818198 h 1996291"/>
                  <a:gd name="connsiteX25" fmla="*/ 1466334 w 1896547"/>
                  <a:gd name="connsiteY25" fmla="*/ 1358265 h 1996291"/>
                  <a:gd name="connsiteX26" fmla="*/ 1351717 w 1896547"/>
                  <a:gd name="connsiteY26" fmla="*/ 1904048 h 1996291"/>
                  <a:gd name="connsiteX27" fmla="*/ 889754 w 1896547"/>
                  <a:gd name="connsiteY27" fmla="*/ 1948815 h 1996291"/>
                  <a:gd name="connsiteX28" fmla="*/ 462082 w 1896547"/>
                  <a:gd name="connsiteY28" fmla="*/ 1995488 h 1996291"/>
                  <a:gd name="connsiteX29" fmla="*/ 14407 w 1896547"/>
                  <a:gd name="connsiteY29" fmla="*/ 1802130 h 1996291"/>
                  <a:gd name="connsiteX30" fmla="*/ 119 w 1896547"/>
                  <a:gd name="connsiteY30" fmla="*/ 1766888 h 1996291"/>
                  <a:gd name="connsiteX31" fmla="*/ 12502 w 1896547"/>
                  <a:gd name="connsiteY31" fmla="*/ 1116330 h 1996291"/>
                  <a:gd name="connsiteX32" fmla="*/ 49649 w 1896547"/>
                  <a:gd name="connsiteY32" fmla="*/ 901065 h 1996291"/>
                  <a:gd name="connsiteX33" fmla="*/ 137279 w 1896547"/>
                  <a:gd name="connsiteY33" fmla="*/ 747713 h 1996291"/>
                  <a:gd name="connsiteX34" fmla="*/ 161092 w 1896547"/>
                  <a:gd name="connsiteY34" fmla="*/ 732473 h 1996291"/>
                  <a:gd name="connsiteX35" fmla="*/ 163949 w 1896547"/>
                  <a:gd name="connsiteY35" fmla="*/ 761048 h 1996291"/>
                  <a:gd name="connsiteX36" fmla="*/ 115372 w 1896547"/>
                  <a:gd name="connsiteY36" fmla="*/ 1011555 h 1996291"/>
                  <a:gd name="connsiteX37" fmla="*/ 122992 w 1896547"/>
                  <a:gd name="connsiteY37" fmla="*/ 1148715 h 1996291"/>
                  <a:gd name="connsiteX38" fmla="*/ 321112 w 1896547"/>
                  <a:gd name="connsiteY38" fmla="*/ 1188720 h 1996291"/>
                  <a:gd name="connsiteX0" fmla="*/ 321112 w 1896547"/>
                  <a:gd name="connsiteY0" fmla="*/ 1188720 h 1996291"/>
                  <a:gd name="connsiteX1" fmla="*/ 504944 w 1896547"/>
                  <a:gd name="connsiteY1" fmla="*/ 970598 h 1996291"/>
                  <a:gd name="connsiteX2" fmla="*/ 549712 w 1896547"/>
                  <a:gd name="connsiteY2" fmla="*/ 553402 h 1996291"/>
                  <a:gd name="connsiteX3" fmla="*/ 525899 w 1896547"/>
                  <a:gd name="connsiteY3" fmla="*/ 458152 h 1996291"/>
                  <a:gd name="connsiteX4" fmla="*/ 523042 w 1896547"/>
                  <a:gd name="connsiteY4" fmla="*/ 429577 h 1996291"/>
                  <a:gd name="connsiteX5" fmla="*/ 551617 w 1896547"/>
                  <a:gd name="connsiteY5" fmla="*/ 433388 h 1996291"/>
                  <a:gd name="connsiteX6" fmla="*/ 560189 w 1896547"/>
                  <a:gd name="connsiteY6" fmla="*/ 435292 h 1996291"/>
                  <a:gd name="connsiteX7" fmla="*/ 616387 w 1896547"/>
                  <a:gd name="connsiteY7" fmla="*/ 492442 h 1996291"/>
                  <a:gd name="connsiteX8" fmla="*/ 708779 w 1896547"/>
                  <a:gd name="connsiteY8" fmla="*/ 750570 h 1996291"/>
                  <a:gd name="connsiteX9" fmla="*/ 685919 w 1896547"/>
                  <a:gd name="connsiteY9" fmla="*/ 1220152 h 1996291"/>
                  <a:gd name="connsiteX10" fmla="*/ 682109 w 1896547"/>
                  <a:gd name="connsiteY10" fmla="*/ 1244918 h 1996291"/>
                  <a:gd name="connsiteX11" fmla="*/ 686872 w 1896547"/>
                  <a:gd name="connsiteY11" fmla="*/ 1256348 h 1996291"/>
                  <a:gd name="connsiteX12" fmla="*/ 1137404 w 1896547"/>
                  <a:gd name="connsiteY12" fmla="*/ 0 h 1996291"/>
                  <a:gd name="connsiteX13" fmla="*/ 1138357 w 1896547"/>
                  <a:gd name="connsiteY13" fmla="*/ 130492 h 1996291"/>
                  <a:gd name="connsiteX14" fmla="*/ 1019294 w 1896547"/>
                  <a:gd name="connsiteY14" fmla="*/ 656273 h 1996291"/>
                  <a:gd name="connsiteX15" fmla="*/ 909757 w 1896547"/>
                  <a:gd name="connsiteY15" fmla="*/ 1174433 h 1996291"/>
                  <a:gd name="connsiteX16" fmla="*/ 930712 w 1896547"/>
                  <a:gd name="connsiteY16" fmla="*/ 1419225 h 1996291"/>
                  <a:gd name="connsiteX17" fmla="*/ 957382 w 1896547"/>
                  <a:gd name="connsiteY17" fmla="*/ 1540193 h 1996291"/>
                  <a:gd name="connsiteX18" fmla="*/ 1124069 w 1896547"/>
                  <a:gd name="connsiteY18" fmla="*/ 960120 h 1996291"/>
                  <a:gd name="connsiteX19" fmla="*/ 1240274 w 1896547"/>
                  <a:gd name="connsiteY19" fmla="*/ 668655 h 1996291"/>
                  <a:gd name="connsiteX20" fmla="*/ 1301234 w 1896547"/>
                  <a:gd name="connsiteY20" fmla="*/ 593408 h 1996291"/>
                  <a:gd name="connsiteX21" fmla="*/ 1242179 w 1896547"/>
                  <a:gd name="connsiteY21" fmla="*/ 1252538 h 1996291"/>
                  <a:gd name="connsiteX22" fmla="*/ 1248847 w 1896547"/>
                  <a:gd name="connsiteY22" fmla="*/ 1623060 h 1996291"/>
                  <a:gd name="connsiteX23" fmla="*/ 1397437 w 1896547"/>
                  <a:gd name="connsiteY23" fmla="*/ 1284923 h 1996291"/>
                  <a:gd name="connsiteX24" fmla="*/ 1896547 w 1896547"/>
                  <a:gd name="connsiteY24" fmla="*/ 818198 h 1996291"/>
                  <a:gd name="connsiteX25" fmla="*/ 1466334 w 1896547"/>
                  <a:gd name="connsiteY25" fmla="*/ 1358265 h 1996291"/>
                  <a:gd name="connsiteX26" fmla="*/ 1351717 w 1896547"/>
                  <a:gd name="connsiteY26" fmla="*/ 1904048 h 1996291"/>
                  <a:gd name="connsiteX27" fmla="*/ 889754 w 1896547"/>
                  <a:gd name="connsiteY27" fmla="*/ 1948815 h 1996291"/>
                  <a:gd name="connsiteX28" fmla="*/ 462082 w 1896547"/>
                  <a:gd name="connsiteY28" fmla="*/ 1995488 h 1996291"/>
                  <a:gd name="connsiteX29" fmla="*/ 14407 w 1896547"/>
                  <a:gd name="connsiteY29" fmla="*/ 1802130 h 1996291"/>
                  <a:gd name="connsiteX30" fmla="*/ 119 w 1896547"/>
                  <a:gd name="connsiteY30" fmla="*/ 1766888 h 1996291"/>
                  <a:gd name="connsiteX31" fmla="*/ 12502 w 1896547"/>
                  <a:gd name="connsiteY31" fmla="*/ 1116330 h 1996291"/>
                  <a:gd name="connsiteX32" fmla="*/ 49649 w 1896547"/>
                  <a:gd name="connsiteY32" fmla="*/ 901065 h 1996291"/>
                  <a:gd name="connsiteX33" fmla="*/ 137279 w 1896547"/>
                  <a:gd name="connsiteY33" fmla="*/ 747713 h 1996291"/>
                  <a:gd name="connsiteX34" fmla="*/ 161092 w 1896547"/>
                  <a:gd name="connsiteY34" fmla="*/ 732473 h 1996291"/>
                  <a:gd name="connsiteX35" fmla="*/ 163949 w 1896547"/>
                  <a:gd name="connsiteY35" fmla="*/ 761048 h 1996291"/>
                  <a:gd name="connsiteX36" fmla="*/ 115372 w 1896547"/>
                  <a:gd name="connsiteY36" fmla="*/ 1011555 h 1996291"/>
                  <a:gd name="connsiteX37" fmla="*/ 122992 w 1896547"/>
                  <a:gd name="connsiteY37" fmla="*/ 1148715 h 1996291"/>
                  <a:gd name="connsiteX38" fmla="*/ 321112 w 1896547"/>
                  <a:gd name="connsiteY38" fmla="*/ 1188720 h 1996291"/>
                  <a:gd name="connsiteX0" fmla="*/ 321112 w 1896547"/>
                  <a:gd name="connsiteY0" fmla="*/ 1188720 h 1996291"/>
                  <a:gd name="connsiteX1" fmla="*/ 504944 w 1896547"/>
                  <a:gd name="connsiteY1" fmla="*/ 970598 h 1996291"/>
                  <a:gd name="connsiteX2" fmla="*/ 549712 w 1896547"/>
                  <a:gd name="connsiteY2" fmla="*/ 553402 h 1996291"/>
                  <a:gd name="connsiteX3" fmla="*/ 525899 w 1896547"/>
                  <a:gd name="connsiteY3" fmla="*/ 458152 h 1996291"/>
                  <a:gd name="connsiteX4" fmla="*/ 523042 w 1896547"/>
                  <a:gd name="connsiteY4" fmla="*/ 429577 h 1996291"/>
                  <a:gd name="connsiteX5" fmla="*/ 551617 w 1896547"/>
                  <a:gd name="connsiteY5" fmla="*/ 433388 h 1996291"/>
                  <a:gd name="connsiteX6" fmla="*/ 560189 w 1896547"/>
                  <a:gd name="connsiteY6" fmla="*/ 435292 h 1996291"/>
                  <a:gd name="connsiteX7" fmla="*/ 616387 w 1896547"/>
                  <a:gd name="connsiteY7" fmla="*/ 492442 h 1996291"/>
                  <a:gd name="connsiteX8" fmla="*/ 708779 w 1896547"/>
                  <a:gd name="connsiteY8" fmla="*/ 750570 h 1996291"/>
                  <a:gd name="connsiteX9" fmla="*/ 685919 w 1896547"/>
                  <a:gd name="connsiteY9" fmla="*/ 1220152 h 1996291"/>
                  <a:gd name="connsiteX10" fmla="*/ 682109 w 1896547"/>
                  <a:gd name="connsiteY10" fmla="*/ 1244918 h 1996291"/>
                  <a:gd name="connsiteX11" fmla="*/ 686872 w 1896547"/>
                  <a:gd name="connsiteY11" fmla="*/ 1256348 h 1996291"/>
                  <a:gd name="connsiteX12" fmla="*/ 1137404 w 1896547"/>
                  <a:gd name="connsiteY12" fmla="*/ 0 h 1996291"/>
                  <a:gd name="connsiteX13" fmla="*/ 1138357 w 1896547"/>
                  <a:gd name="connsiteY13" fmla="*/ 130492 h 1996291"/>
                  <a:gd name="connsiteX14" fmla="*/ 1019294 w 1896547"/>
                  <a:gd name="connsiteY14" fmla="*/ 656273 h 1996291"/>
                  <a:gd name="connsiteX15" fmla="*/ 909757 w 1896547"/>
                  <a:gd name="connsiteY15" fmla="*/ 1174433 h 1996291"/>
                  <a:gd name="connsiteX16" fmla="*/ 930712 w 1896547"/>
                  <a:gd name="connsiteY16" fmla="*/ 1419225 h 1996291"/>
                  <a:gd name="connsiteX17" fmla="*/ 957382 w 1896547"/>
                  <a:gd name="connsiteY17" fmla="*/ 1540193 h 1996291"/>
                  <a:gd name="connsiteX18" fmla="*/ 1124069 w 1896547"/>
                  <a:gd name="connsiteY18" fmla="*/ 960120 h 1996291"/>
                  <a:gd name="connsiteX19" fmla="*/ 1240274 w 1896547"/>
                  <a:gd name="connsiteY19" fmla="*/ 668655 h 1996291"/>
                  <a:gd name="connsiteX20" fmla="*/ 1301234 w 1896547"/>
                  <a:gd name="connsiteY20" fmla="*/ 593408 h 1996291"/>
                  <a:gd name="connsiteX21" fmla="*/ 1242179 w 1896547"/>
                  <a:gd name="connsiteY21" fmla="*/ 1252538 h 1996291"/>
                  <a:gd name="connsiteX22" fmla="*/ 1248847 w 1896547"/>
                  <a:gd name="connsiteY22" fmla="*/ 1623060 h 1996291"/>
                  <a:gd name="connsiteX23" fmla="*/ 1397437 w 1896547"/>
                  <a:gd name="connsiteY23" fmla="*/ 1284923 h 1996291"/>
                  <a:gd name="connsiteX24" fmla="*/ 1896547 w 1896547"/>
                  <a:gd name="connsiteY24" fmla="*/ 818198 h 1996291"/>
                  <a:gd name="connsiteX25" fmla="*/ 1466334 w 1896547"/>
                  <a:gd name="connsiteY25" fmla="*/ 1358265 h 1996291"/>
                  <a:gd name="connsiteX26" fmla="*/ 1351717 w 1896547"/>
                  <a:gd name="connsiteY26" fmla="*/ 1904048 h 1996291"/>
                  <a:gd name="connsiteX27" fmla="*/ 889754 w 1896547"/>
                  <a:gd name="connsiteY27" fmla="*/ 1948815 h 1996291"/>
                  <a:gd name="connsiteX28" fmla="*/ 462082 w 1896547"/>
                  <a:gd name="connsiteY28" fmla="*/ 1995488 h 1996291"/>
                  <a:gd name="connsiteX29" fmla="*/ 14407 w 1896547"/>
                  <a:gd name="connsiteY29" fmla="*/ 1802130 h 1996291"/>
                  <a:gd name="connsiteX30" fmla="*/ 119 w 1896547"/>
                  <a:gd name="connsiteY30" fmla="*/ 1766888 h 1996291"/>
                  <a:gd name="connsiteX31" fmla="*/ 12502 w 1896547"/>
                  <a:gd name="connsiteY31" fmla="*/ 1116330 h 1996291"/>
                  <a:gd name="connsiteX32" fmla="*/ 49649 w 1896547"/>
                  <a:gd name="connsiteY32" fmla="*/ 901065 h 1996291"/>
                  <a:gd name="connsiteX33" fmla="*/ 137279 w 1896547"/>
                  <a:gd name="connsiteY33" fmla="*/ 747713 h 1996291"/>
                  <a:gd name="connsiteX34" fmla="*/ 161092 w 1896547"/>
                  <a:gd name="connsiteY34" fmla="*/ 732473 h 1996291"/>
                  <a:gd name="connsiteX35" fmla="*/ 163949 w 1896547"/>
                  <a:gd name="connsiteY35" fmla="*/ 761048 h 1996291"/>
                  <a:gd name="connsiteX36" fmla="*/ 115372 w 1896547"/>
                  <a:gd name="connsiteY36" fmla="*/ 1011555 h 1996291"/>
                  <a:gd name="connsiteX37" fmla="*/ 122992 w 1896547"/>
                  <a:gd name="connsiteY37" fmla="*/ 1148715 h 1996291"/>
                  <a:gd name="connsiteX38" fmla="*/ 321112 w 1896547"/>
                  <a:gd name="connsiteY38" fmla="*/ 1188720 h 1996291"/>
                  <a:gd name="connsiteX0" fmla="*/ 321112 w 1896547"/>
                  <a:gd name="connsiteY0" fmla="*/ 1188720 h 1996291"/>
                  <a:gd name="connsiteX1" fmla="*/ 504944 w 1896547"/>
                  <a:gd name="connsiteY1" fmla="*/ 970598 h 1996291"/>
                  <a:gd name="connsiteX2" fmla="*/ 549712 w 1896547"/>
                  <a:gd name="connsiteY2" fmla="*/ 553402 h 1996291"/>
                  <a:gd name="connsiteX3" fmla="*/ 525899 w 1896547"/>
                  <a:gd name="connsiteY3" fmla="*/ 458152 h 1996291"/>
                  <a:gd name="connsiteX4" fmla="*/ 523042 w 1896547"/>
                  <a:gd name="connsiteY4" fmla="*/ 429577 h 1996291"/>
                  <a:gd name="connsiteX5" fmla="*/ 551617 w 1896547"/>
                  <a:gd name="connsiteY5" fmla="*/ 433388 h 1996291"/>
                  <a:gd name="connsiteX6" fmla="*/ 560189 w 1896547"/>
                  <a:gd name="connsiteY6" fmla="*/ 435292 h 1996291"/>
                  <a:gd name="connsiteX7" fmla="*/ 616387 w 1896547"/>
                  <a:gd name="connsiteY7" fmla="*/ 492442 h 1996291"/>
                  <a:gd name="connsiteX8" fmla="*/ 708779 w 1896547"/>
                  <a:gd name="connsiteY8" fmla="*/ 750570 h 1996291"/>
                  <a:gd name="connsiteX9" fmla="*/ 685919 w 1896547"/>
                  <a:gd name="connsiteY9" fmla="*/ 1220152 h 1996291"/>
                  <a:gd name="connsiteX10" fmla="*/ 682109 w 1896547"/>
                  <a:gd name="connsiteY10" fmla="*/ 1244918 h 1996291"/>
                  <a:gd name="connsiteX11" fmla="*/ 686872 w 1896547"/>
                  <a:gd name="connsiteY11" fmla="*/ 1256348 h 1996291"/>
                  <a:gd name="connsiteX12" fmla="*/ 1137404 w 1896547"/>
                  <a:gd name="connsiteY12" fmla="*/ 0 h 1996291"/>
                  <a:gd name="connsiteX13" fmla="*/ 1138357 w 1896547"/>
                  <a:gd name="connsiteY13" fmla="*/ 130492 h 1996291"/>
                  <a:gd name="connsiteX14" fmla="*/ 1019294 w 1896547"/>
                  <a:gd name="connsiteY14" fmla="*/ 656273 h 1996291"/>
                  <a:gd name="connsiteX15" fmla="*/ 909757 w 1896547"/>
                  <a:gd name="connsiteY15" fmla="*/ 1174433 h 1996291"/>
                  <a:gd name="connsiteX16" fmla="*/ 930712 w 1896547"/>
                  <a:gd name="connsiteY16" fmla="*/ 1419225 h 1996291"/>
                  <a:gd name="connsiteX17" fmla="*/ 957382 w 1896547"/>
                  <a:gd name="connsiteY17" fmla="*/ 1540193 h 1996291"/>
                  <a:gd name="connsiteX18" fmla="*/ 1124069 w 1896547"/>
                  <a:gd name="connsiteY18" fmla="*/ 960120 h 1996291"/>
                  <a:gd name="connsiteX19" fmla="*/ 1240274 w 1896547"/>
                  <a:gd name="connsiteY19" fmla="*/ 668655 h 1996291"/>
                  <a:gd name="connsiteX20" fmla="*/ 1301234 w 1896547"/>
                  <a:gd name="connsiteY20" fmla="*/ 593408 h 1996291"/>
                  <a:gd name="connsiteX21" fmla="*/ 1242179 w 1896547"/>
                  <a:gd name="connsiteY21" fmla="*/ 1252538 h 1996291"/>
                  <a:gd name="connsiteX22" fmla="*/ 1248847 w 1896547"/>
                  <a:gd name="connsiteY22" fmla="*/ 1623060 h 1996291"/>
                  <a:gd name="connsiteX23" fmla="*/ 1397437 w 1896547"/>
                  <a:gd name="connsiteY23" fmla="*/ 1284923 h 1996291"/>
                  <a:gd name="connsiteX24" fmla="*/ 1896547 w 1896547"/>
                  <a:gd name="connsiteY24" fmla="*/ 818198 h 1996291"/>
                  <a:gd name="connsiteX25" fmla="*/ 1466334 w 1896547"/>
                  <a:gd name="connsiteY25" fmla="*/ 1358265 h 1996291"/>
                  <a:gd name="connsiteX26" fmla="*/ 1351717 w 1896547"/>
                  <a:gd name="connsiteY26" fmla="*/ 1904048 h 1996291"/>
                  <a:gd name="connsiteX27" fmla="*/ 889754 w 1896547"/>
                  <a:gd name="connsiteY27" fmla="*/ 1948815 h 1996291"/>
                  <a:gd name="connsiteX28" fmla="*/ 462082 w 1896547"/>
                  <a:gd name="connsiteY28" fmla="*/ 1995488 h 1996291"/>
                  <a:gd name="connsiteX29" fmla="*/ 14407 w 1896547"/>
                  <a:gd name="connsiteY29" fmla="*/ 1802130 h 1996291"/>
                  <a:gd name="connsiteX30" fmla="*/ 119 w 1896547"/>
                  <a:gd name="connsiteY30" fmla="*/ 1766888 h 1996291"/>
                  <a:gd name="connsiteX31" fmla="*/ 12502 w 1896547"/>
                  <a:gd name="connsiteY31" fmla="*/ 1116330 h 1996291"/>
                  <a:gd name="connsiteX32" fmla="*/ 49649 w 1896547"/>
                  <a:gd name="connsiteY32" fmla="*/ 901065 h 1996291"/>
                  <a:gd name="connsiteX33" fmla="*/ 137279 w 1896547"/>
                  <a:gd name="connsiteY33" fmla="*/ 747713 h 1996291"/>
                  <a:gd name="connsiteX34" fmla="*/ 161092 w 1896547"/>
                  <a:gd name="connsiteY34" fmla="*/ 732473 h 1996291"/>
                  <a:gd name="connsiteX35" fmla="*/ 163949 w 1896547"/>
                  <a:gd name="connsiteY35" fmla="*/ 761048 h 1996291"/>
                  <a:gd name="connsiteX36" fmla="*/ 115372 w 1896547"/>
                  <a:gd name="connsiteY36" fmla="*/ 1011555 h 1996291"/>
                  <a:gd name="connsiteX37" fmla="*/ 122992 w 1896547"/>
                  <a:gd name="connsiteY37" fmla="*/ 1148715 h 1996291"/>
                  <a:gd name="connsiteX38" fmla="*/ 321112 w 1896547"/>
                  <a:gd name="connsiteY38" fmla="*/ 1188720 h 1996291"/>
                  <a:gd name="connsiteX0" fmla="*/ 321112 w 1896547"/>
                  <a:gd name="connsiteY0" fmla="*/ 1188720 h 1996291"/>
                  <a:gd name="connsiteX1" fmla="*/ 504944 w 1896547"/>
                  <a:gd name="connsiteY1" fmla="*/ 970598 h 1996291"/>
                  <a:gd name="connsiteX2" fmla="*/ 549712 w 1896547"/>
                  <a:gd name="connsiteY2" fmla="*/ 553402 h 1996291"/>
                  <a:gd name="connsiteX3" fmla="*/ 525899 w 1896547"/>
                  <a:gd name="connsiteY3" fmla="*/ 458152 h 1996291"/>
                  <a:gd name="connsiteX4" fmla="*/ 523042 w 1896547"/>
                  <a:gd name="connsiteY4" fmla="*/ 429577 h 1996291"/>
                  <a:gd name="connsiteX5" fmla="*/ 551617 w 1896547"/>
                  <a:gd name="connsiteY5" fmla="*/ 433388 h 1996291"/>
                  <a:gd name="connsiteX6" fmla="*/ 560189 w 1896547"/>
                  <a:gd name="connsiteY6" fmla="*/ 435292 h 1996291"/>
                  <a:gd name="connsiteX7" fmla="*/ 616387 w 1896547"/>
                  <a:gd name="connsiteY7" fmla="*/ 492442 h 1996291"/>
                  <a:gd name="connsiteX8" fmla="*/ 708779 w 1896547"/>
                  <a:gd name="connsiteY8" fmla="*/ 750570 h 1996291"/>
                  <a:gd name="connsiteX9" fmla="*/ 685919 w 1896547"/>
                  <a:gd name="connsiteY9" fmla="*/ 1220152 h 1996291"/>
                  <a:gd name="connsiteX10" fmla="*/ 682109 w 1896547"/>
                  <a:gd name="connsiteY10" fmla="*/ 1244918 h 1996291"/>
                  <a:gd name="connsiteX11" fmla="*/ 686872 w 1896547"/>
                  <a:gd name="connsiteY11" fmla="*/ 1256348 h 1996291"/>
                  <a:gd name="connsiteX12" fmla="*/ 1137404 w 1896547"/>
                  <a:gd name="connsiteY12" fmla="*/ 0 h 1996291"/>
                  <a:gd name="connsiteX13" fmla="*/ 1138357 w 1896547"/>
                  <a:gd name="connsiteY13" fmla="*/ 130492 h 1996291"/>
                  <a:gd name="connsiteX14" fmla="*/ 1019294 w 1896547"/>
                  <a:gd name="connsiteY14" fmla="*/ 656273 h 1996291"/>
                  <a:gd name="connsiteX15" fmla="*/ 909757 w 1896547"/>
                  <a:gd name="connsiteY15" fmla="*/ 1174433 h 1996291"/>
                  <a:gd name="connsiteX16" fmla="*/ 930712 w 1896547"/>
                  <a:gd name="connsiteY16" fmla="*/ 1419225 h 1996291"/>
                  <a:gd name="connsiteX17" fmla="*/ 957382 w 1896547"/>
                  <a:gd name="connsiteY17" fmla="*/ 1540193 h 1996291"/>
                  <a:gd name="connsiteX18" fmla="*/ 1124069 w 1896547"/>
                  <a:gd name="connsiteY18" fmla="*/ 960120 h 1996291"/>
                  <a:gd name="connsiteX19" fmla="*/ 1240274 w 1896547"/>
                  <a:gd name="connsiteY19" fmla="*/ 668655 h 1996291"/>
                  <a:gd name="connsiteX20" fmla="*/ 1301234 w 1896547"/>
                  <a:gd name="connsiteY20" fmla="*/ 593408 h 1996291"/>
                  <a:gd name="connsiteX21" fmla="*/ 1242179 w 1896547"/>
                  <a:gd name="connsiteY21" fmla="*/ 1252538 h 1996291"/>
                  <a:gd name="connsiteX22" fmla="*/ 1248847 w 1896547"/>
                  <a:gd name="connsiteY22" fmla="*/ 1623060 h 1996291"/>
                  <a:gd name="connsiteX23" fmla="*/ 1379657 w 1896547"/>
                  <a:gd name="connsiteY23" fmla="*/ 1297623 h 1996291"/>
                  <a:gd name="connsiteX24" fmla="*/ 1896547 w 1896547"/>
                  <a:gd name="connsiteY24" fmla="*/ 818198 h 1996291"/>
                  <a:gd name="connsiteX25" fmla="*/ 1466334 w 1896547"/>
                  <a:gd name="connsiteY25" fmla="*/ 1358265 h 1996291"/>
                  <a:gd name="connsiteX26" fmla="*/ 1351717 w 1896547"/>
                  <a:gd name="connsiteY26" fmla="*/ 1904048 h 1996291"/>
                  <a:gd name="connsiteX27" fmla="*/ 889754 w 1896547"/>
                  <a:gd name="connsiteY27" fmla="*/ 1948815 h 1996291"/>
                  <a:gd name="connsiteX28" fmla="*/ 462082 w 1896547"/>
                  <a:gd name="connsiteY28" fmla="*/ 1995488 h 1996291"/>
                  <a:gd name="connsiteX29" fmla="*/ 14407 w 1896547"/>
                  <a:gd name="connsiteY29" fmla="*/ 1802130 h 1996291"/>
                  <a:gd name="connsiteX30" fmla="*/ 119 w 1896547"/>
                  <a:gd name="connsiteY30" fmla="*/ 1766888 h 1996291"/>
                  <a:gd name="connsiteX31" fmla="*/ 12502 w 1896547"/>
                  <a:gd name="connsiteY31" fmla="*/ 1116330 h 1996291"/>
                  <a:gd name="connsiteX32" fmla="*/ 49649 w 1896547"/>
                  <a:gd name="connsiteY32" fmla="*/ 901065 h 1996291"/>
                  <a:gd name="connsiteX33" fmla="*/ 137279 w 1896547"/>
                  <a:gd name="connsiteY33" fmla="*/ 747713 h 1996291"/>
                  <a:gd name="connsiteX34" fmla="*/ 161092 w 1896547"/>
                  <a:gd name="connsiteY34" fmla="*/ 732473 h 1996291"/>
                  <a:gd name="connsiteX35" fmla="*/ 163949 w 1896547"/>
                  <a:gd name="connsiteY35" fmla="*/ 761048 h 1996291"/>
                  <a:gd name="connsiteX36" fmla="*/ 115372 w 1896547"/>
                  <a:gd name="connsiteY36" fmla="*/ 1011555 h 1996291"/>
                  <a:gd name="connsiteX37" fmla="*/ 122992 w 1896547"/>
                  <a:gd name="connsiteY37" fmla="*/ 1148715 h 1996291"/>
                  <a:gd name="connsiteX38" fmla="*/ 321112 w 1896547"/>
                  <a:gd name="connsiteY38" fmla="*/ 1188720 h 1996291"/>
                  <a:gd name="connsiteX0" fmla="*/ 321112 w 1896547"/>
                  <a:gd name="connsiteY0" fmla="*/ 1188720 h 1996291"/>
                  <a:gd name="connsiteX1" fmla="*/ 504944 w 1896547"/>
                  <a:gd name="connsiteY1" fmla="*/ 970598 h 1996291"/>
                  <a:gd name="connsiteX2" fmla="*/ 549712 w 1896547"/>
                  <a:gd name="connsiteY2" fmla="*/ 553402 h 1996291"/>
                  <a:gd name="connsiteX3" fmla="*/ 525899 w 1896547"/>
                  <a:gd name="connsiteY3" fmla="*/ 458152 h 1996291"/>
                  <a:gd name="connsiteX4" fmla="*/ 523042 w 1896547"/>
                  <a:gd name="connsiteY4" fmla="*/ 429577 h 1996291"/>
                  <a:gd name="connsiteX5" fmla="*/ 551617 w 1896547"/>
                  <a:gd name="connsiteY5" fmla="*/ 433388 h 1996291"/>
                  <a:gd name="connsiteX6" fmla="*/ 560189 w 1896547"/>
                  <a:gd name="connsiteY6" fmla="*/ 435292 h 1996291"/>
                  <a:gd name="connsiteX7" fmla="*/ 616387 w 1896547"/>
                  <a:gd name="connsiteY7" fmla="*/ 492442 h 1996291"/>
                  <a:gd name="connsiteX8" fmla="*/ 708779 w 1896547"/>
                  <a:gd name="connsiteY8" fmla="*/ 750570 h 1996291"/>
                  <a:gd name="connsiteX9" fmla="*/ 685919 w 1896547"/>
                  <a:gd name="connsiteY9" fmla="*/ 1220152 h 1996291"/>
                  <a:gd name="connsiteX10" fmla="*/ 682109 w 1896547"/>
                  <a:gd name="connsiteY10" fmla="*/ 1244918 h 1996291"/>
                  <a:gd name="connsiteX11" fmla="*/ 686872 w 1896547"/>
                  <a:gd name="connsiteY11" fmla="*/ 1256348 h 1996291"/>
                  <a:gd name="connsiteX12" fmla="*/ 1137404 w 1896547"/>
                  <a:gd name="connsiteY12" fmla="*/ 0 h 1996291"/>
                  <a:gd name="connsiteX13" fmla="*/ 1138357 w 1896547"/>
                  <a:gd name="connsiteY13" fmla="*/ 130492 h 1996291"/>
                  <a:gd name="connsiteX14" fmla="*/ 1019294 w 1896547"/>
                  <a:gd name="connsiteY14" fmla="*/ 656273 h 1996291"/>
                  <a:gd name="connsiteX15" fmla="*/ 909757 w 1896547"/>
                  <a:gd name="connsiteY15" fmla="*/ 1174433 h 1996291"/>
                  <a:gd name="connsiteX16" fmla="*/ 930712 w 1896547"/>
                  <a:gd name="connsiteY16" fmla="*/ 1419225 h 1996291"/>
                  <a:gd name="connsiteX17" fmla="*/ 957382 w 1896547"/>
                  <a:gd name="connsiteY17" fmla="*/ 1540193 h 1996291"/>
                  <a:gd name="connsiteX18" fmla="*/ 1124069 w 1896547"/>
                  <a:gd name="connsiteY18" fmla="*/ 960120 h 1996291"/>
                  <a:gd name="connsiteX19" fmla="*/ 1240274 w 1896547"/>
                  <a:gd name="connsiteY19" fmla="*/ 668655 h 1996291"/>
                  <a:gd name="connsiteX20" fmla="*/ 1301234 w 1896547"/>
                  <a:gd name="connsiteY20" fmla="*/ 593408 h 1996291"/>
                  <a:gd name="connsiteX21" fmla="*/ 1242179 w 1896547"/>
                  <a:gd name="connsiteY21" fmla="*/ 1252538 h 1996291"/>
                  <a:gd name="connsiteX22" fmla="*/ 1248847 w 1896547"/>
                  <a:gd name="connsiteY22" fmla="*/ 1623060 h 1996291"/>
                  <a:gd name="connsiteX23" fmla="*/ 1379657 w 1896547"/>
                  <a:gd name="connsiteY23" fmla="*/ 1297623 h 1996291"/>
                  <a:gd name="connsiteX24" fmla="*/ 1896547 w 1896547"/>
                  <a:gd name="connsiteY24" fmla="*/ 818198 h 1996291"/>
                  <a:gd name="connsiteX25" fmla="*/ 1466334 w 1896547"/>
                  <a:gd name="connsiteY25" fmla="*/ 1358265 h 1996291"/>
                  <a:gd name="connsiteX26" fmla="*/ 1351717 w 1896547"/>
                  <a:gd name="connsiteY26" fmla="*/ 1904048 h 1996291"/>
                  <a:gd name="connsiteX27" fmla="*/ 889754 w 1896547"/>
                  <a:gd name="connsiteY27" fmla="*/ 1948815 h 1996291"/>
                  <a:gd name="connsiteX28" fmla="*/ 462082 w 1896547"/>
                  <a:gd name="connsiteY28" fmla="*/ 1995488 h 1996291"/>
                  <a:gd name="connsiteX29" fmla="*/ 14407 w 1896547"/>
                  <a:gd name="connsiteY29" fmla="*/ 1802130 h 1996291"/>
                  <a:gd name="connsiteX30" fmla="*/ 119 w 1896547"/>
                  <a:gd name="connsiteY30" fmla="*/ 1766888 h 1996291"/>
                  <a:gd name="connsiteX31" fmla="*/ 12502 w 1896547"/>
                  <a:gd name="connsiteY31" fmla="*/ 1116330 h 1996291"/>
                  <a:gd name="connsiteX32" fmla="*/ 49649 w 1896547"/>
                  <a:gd name="connsiteY32" fmla="*/ 901065 h 1996291"/>
                  <a:gd name="connsiteX33" fmla="*/ 137279 w 1896547"/>
                  <a:gd name="connsiteY33" fmla="*/ 747713 h 1996291"/>
                  <a:gd name="connsiteX34" fmla="*/ 161092 w 1896547"/>
                  <a:gd name="connsiteY34" fmla="*/ 732473 h 1996291"/>
                  <a:gd name="connsiteX35" fmla="*/ 163949 w 1896547"/>
                  <a:gd name="connsiteY35" fmla="*/ 761048 h 1996291"/>
                  <a:gd name="connsiteX36" fmla="*/ 115372 w 1896547"/>
                  <a:gd name="connsiteY36" fmla="*/ 1011555 h 1996291"/>
                  <a:gd name="connsiteX37" fmla="*/ 122992 w 1896547"/>
                  <a:gd name="connsiteY37" fmla="*/ 1148715 h 1996291"/>
                  <a:gd name="connsiteX38" fmla="*/ 321112 w 1896547"/>
                  <a:gd name="connsiteY38" fmla="*/ 1188720 h 1996291"/>
                  <a:gd name="connsiteX0" fmla="*/ 321112 w 1896547"/>
                  <a:gd name="connsiteY0" fmla="*/ 1188720 h 1996291"/>
                  <a:gd name="connsiteX1" fmla="*/ 504944 w 1896547"/>
                  <a:gd name="connsiteY1" fmla="*/ 970598 h 1996291"/>
                  <a:gd name="connsiteX2" fmla="*/ 549712 w 1896547"/>
                  <a:gd name="connsiteY2" fmla="*/ 553402 h 1996291"/>
                  <a:gd name="connsiteX3" fmla="*/ 525899 w 1896547"/>
                  <a:gd name="connsiteY3" fmla="*/ 458152 h 1996291"/>
                  <a:gd name="connsiteX4" fmla="*/ 523042 w 1896547"/>
                  <a:gd name="connsiteY4" fmla="*/ 429577 h 1996291"/>
                  <a:gd name="connsiteX5" fmla="*/ 551617 w 1896547"/>
                  <a:gd name="connsiteY5" fmla="*/ 433388 h 1996291"/>
                  <a:gd name="connsiteX6" fmla="*/ 560189 w 1896547"/>
                  <a:gd name="connsiteY6" fmla="*/ 435292 h 1996291"/>
                  <a:gd name="connsiteX7" fmla="*/ 616387 w 1896547"/>
                  <a:gd name="connsiteY7" fmla="*/ 492442 h 1996291"/>
                  <a:gd name="connsiteX8" fmla="*/ 708779 w 1896547"/>
                  <a:gd name="connsiteY8" fmla="*/ 750570 h 1996291"/>
                  <a:gd name="connsiteX9" fmla="*/ 685919 w 1896547"/>
                  <a:gd name="connsiteY9" fmla="*/ 1220152 h 1996291"/>
                  <a:gd name="connsiteX10" fmla="*/ 682109 w 1896547"/>
                  <a:gd name="connsiteY10" fmla="*/ 1244918 h 1996291"/>
                  <a:gd name="connsiteX11" fmla="*/ 686872 w 1896547"/>
                  <a:gd name="connsiteY11" fmla="*/ 1256348 h 1996291"/>
                  <a:gd name="connsiteX12" fmla="*/ 1137404 w 1896547"/>
                  <a:gd name="connsiteY12" fmla="*/ 0 h 1996291"/>
                  <a:gd name="connsiteX13" fmla="*/ 1138357 w 1896547"/>
                  <a:gd name="connsiteY13" fmla="*/ 130492 h 1996291"/>
                  <a:gd name="connsiteX14" fmla="*/ 1019294 w 1896547"/>
                  <a:gd name="connsiteY14" fmla="*/ 656273 h 1996291"/>
                  <a:gd name="connsiteX15" fmla="*/ 909757 w 1896547"/>
                  <a:gd name="connsiteY15" fmla="*/ 1174433 h 1996291"/>
                  <a:gd name="connsiteX16" fmla="*/ 930712 w 1896547"/>
                  <a:gd name="connsiteY16" fmla="*/ 1419225 h 1996291"/>
                  <a:gd name="connsiteX17" fmla="*/ 957382 w 1896547"/>
                  <a:gd name="connsiteY17" fmla="*/ 1540193 h 1996291"/>
                  <a:gd name="connsiteX18" fmla="*/ 1124069 w 1896547"/>
                  <a:gd name="connsiteY18" fmla="*/ 960120 h 1996291"/>
                  <a:gd name="connsiteX19" fmla="*/ 1240274 w 1896547"/>
                  <a:gd name="connsiteY19" fmla="*/ 668655 h 1996291"/>
                  <a:gd name="connsiteX20" fmla="*/ 1301234 w 1896547"/>
                  <a:gd name="connsiteY20" fmla="*/ 593408 h 1996291"/>
                  <a:gd name="connsiteX21" fmla="*/ 1242179 w 1896547"/>
                  <a:gd name="connsiteY21" fmla="*/ 1252538 h 1996291"/>
                  <a:gd name="connsiteX22" fmla="*/ 1248847 w 1896547"/>
                  <a:gd name="connsiteY22" fmla="*/ 1623060 h 1996291"/>
                  <a:gd name="connsiteX23" fmla="*/ 1366957 w 1896547"/>
                  <a:gd name="connsiteY23" fmla="*/ 1284923 h 1996291"/>
                  <a:gd name="connsiteX24" fmla="*/ 1896547 w 1896547"/>
                  <a:gd name="connsiteY24" fmla="*/ 818198 h 1996291"/>
                  <a:gd name="connsiteX25" fmla="*/ 1466334 w 1896547"/>
                  <a:gd name="connsiteY25" fmla="*/ 1358265 h 1996291"/>
                  <a:gd name="connsiteX26" fmla="*/ 1351717 w 1896547"/>
                  <a:gd name="connsiteY26" fmla="*/ 1904048 h 1996291"/>
                  <a:gd name="connsiteX27" fmla="*/ 889754 w 1896547"/>
                  <a:gd name="connsiteY27" fmla="*/ 1948815 h 1996291"/>
                  <a:gd name="connsiteX28" fmla="*/ 462082 w 1896547"/>
                  <a:gd name="connsiteY28" fmla="*/ 1995488 h 1996291"/>
                  <a:gd name="connsiteX29" fmla="*/ 14407 w 1896547"/>
                  <a:gd name="connsiteY29" fmla="*/ 1802130 h 1996291"/>
                  <a:gd name="connsiteX30" fmla="*/ 119 w 1896547"/>
                  <a:gd name="connsiteY30" fmla="*/ 1766888 h 1996291"/>
                  <a:gd name="connsiteX31" fmla="*/ 12502 w 1896547"/>
                  <a:gd name="connsiteY31" fmla="*/ 1116330 h 1996291"/>
                  <a:gd name="connsiteX32" fmla="*/ 49649 w 1896547"/>
                  <a:gd name="connsiteY32" fmla="*/ 901065 h 1996291"/>
                  <a:gd name="connsiteX33" fmla="*/ 137279 w 1896547"/>
                  <a:gd name="connsiteY33" fmla="*/ 747713 h 1996291"/>
                  <a:gd name="connsiteX34" fmla="*/ 161092 w 1896547"/>
                  <a:gd name="connsiteY34" fmla="*/ 732473 h 1996291"/>
                  <a:gd name="connsiteX35" fmla="*/ 163949 w 1896547"/>
                  <a:gd name="connsiteY35" fmla="*/ 761048 h 1996291"/>
                  <a:gd name="connsiteX36" fmla="*/ 115372 w 1896547"/>
                  <a:gd name="connsiteY36" fmla="*/ 1011555 h 1996291"/>
                  <a:gd name="connsiteX37" fmla="*/ 122992 w 1896547"/>
                  <a:gd name="connsiteY37" fmla="*/ 1148715 h 1996291"/>
                  <a:gd name="connsiteX38" fmla="*/ 321112 w 1896547"/>
                  <a:gd name="connsiteY38" fmla="*/ 1188720 h 1996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896547" h="1996291">
                    <a:moveTo>
                      <a:pt x="321112" y="1188720"/>
                    </a:moveTo>
                    <a:cubicBezTo>
                      <a:pt x="389692" y="1122045"/>
                      <a:pt x="461129" y="1058227"/>
                      <a:pt x="504944" y="970598"/>
                    </a:cubicBezTo>
                    <a:cubicBezTo>
                      <a:pt x="571619" y="837248"/>
                      <a:pt x="580192" y="697230"/>
                      <a:pt x="549712" y="553402"/>
                    </a:cubicBezTo>
                    <a:cubicBezTo>
                      <a:pt x="543044" y="521017"/>
                      <a:pt x="533519" y="489585"/>
                      <a:pt x="525899" y="458152"/>
                    </a:cubicBezTo>
                    <a:cubicBezTo>
                      <a:pt x="523994" y="448627"/>
                      <a:pt x="514469" y="438150"/>
                      <a:pt x="523042" y="429577"/>
                    </a:cubicBezTo>
                    <a:cubicBezTo>
                      <a:pt x="531614" y="420052"/>
                      <a:pt x="542092" y="431483"/>
                      <a:pt x="551617" y="433388"/>
                    </a:cubicBezTo>
                    <a:cubicBezTo>
                      <a:pt x="554474" y="434340"/>
                      <a:pt x="557332" y="435292"/>
                      <a:pt x="560189" y="435292"/>
                    </a:cubicBezTo>
                    <a:cubicBezTo>
                      <a:pt x="579239" y="454342"/>
                      <a:pt x="599242" y="471488"/>
                      <a:pt x="616387" y="492442"/>
                    </a:cubicBezTo>
                    <a:cubicBezTo>
                      <a:pt x="678299" y="566738"/>
                      <a:pt x="698302" y="657225"/>
                      <a:pt x="708779" y="750570"/>
                    </a:cubicBezTo>
                    <a:cubicBezTo>
                      <a:pt x="725924" y="908685"/>
                      <a:pt x="709732" y="1064895"/>
                      <a:pt x="685919" y="1220152"/>
                    </a:cubicBezTo>
                    <a:cubicBezTo>
                      <a:pt x="684967" y="1228725"/>
                      <a:pt x="683062" y="1236345"/>
                      <a:pt x="682109" y="1244918"/>
                    </a:cubicBezTo>
                    <a:cubicBezTo>
                      <a:pt x="682109" y="1246823"/>
                      <a:pt x="683062" y="1248727"/>
                      <a:pt x="686872" y="1256348"/>
                    </a:cubicBezTo>
                    <a:cubicBezTo>
                      <a:pt x="809744" y="824865"/>
                      <a:pt x="960239" y="407670"/>
                      <a:pt x="1137404" y="0"/>
                    </a:cubicBezTo>
                    <a:cubicBezTo>
                      <a:pt x="1148834" y="43815"/>
                      <a:pt x="1142167" y="86678"/>
                      <a:pt x="1138357" y="130492"/>
                    </a:cubicBezTo>
                    <a:cubicBezTo>
                      <a:pt x="1121212" y="310515"/>
                      <a:pt x="1067872" y="482917"/>
                      <a:pt x="1019294" y="656273"/>
                    </a:cubicBezTo>
                    <a:cubicBezTo>
                      <a:pt x="971669" y="826770"/>
                      <a:pt x="924997" y="997268"/>
                      <a:pt x="909757" y="1174433"/>
                    </a:cubicBezTo>
                    <a:cubicBezTo>
                      <a:pt x="894993" y="1301592"/>
                      <a:pt x="922775" y="1358265"/>
                      <a:pt x="930712" y="1419225"/>
                    </a:cubicBezTo>
                    <a:cubicBezTo>
                      <a:pt x="936427" y="1460183"/>
                      <a:pt x="945952" y="1501140"/>
                      <a:pt x="957382" y="1540193"/>
                    </a:cubicBezTo>
                    <a:cubicBezTo>
                      <a:pt x="1111528" y="1293496"/>
                      <a:pt x="1059140" y="1199356"/>
                      <a:pt x="1124069" y="960120"/>
                    </a:cubicBezTo>
                    <a:cubicBezTo>
                      <a:pt x="1153597" y="859155"/>
                      <a:pt x="1185029" y="759143"/>
                      <a:pt x="1240274" y="668655"/>
                    </a:cubicBezTo>
                    <a:cubicBezTo>
                      <a:pt x="1256467" y="642938"/>
                      <a:pt x="1271707" y="616268"/>
                      <a:pt x="1301234" y="593408"/>
                    </a:cubicBezTo>
                    <a:cubicBezTo>
                      <a:pt x="1242179" y="813435"/>
                      <a:pt x="1208524" y="1041083"/>
                      <a:pt x="1242179" y="1252538"/>
                    </a:cubicBezTo>
                    <a:cubicBezTo>
                      <a:pt x="1276628" y="1434307"/>
                      <a:pt x="1199952" y="1549241"/>
                      <a:pt x="1248847" y="1623060"/>
                    </a:cubicBezTo>
                    <a:cubicBezTo>
                      <a:pt x="1284883" y="1448117"/>
                      <a:pt x="1282326" y="1434874"/>
                      <a:pt x="1366957" y="1284923"/>
                    </a:cubicBezTo>
                    <a:cubicBezTo>
                      <a:pt x="1446967" y="1143159"/>
                      <a:pt x="1595504" y="877094"/>
                      <a:pt x="1896547" y="818198"/>
                    </a:cubicBezTo>
                    <a:cubicBezTo>
                      <a:pt x="1676519" y="966153"/>
                      <a:pt x="1470144" y="1323022"/>
                      <a:pt x="1466334" y="1358265"/>
                    </a:cubicBezTo>
                    <a:cubicBezTo>
                      <a:pt x="1375529" y="1539240"/>
                      <a:pt x="1384314" y="1754823"/>
                      <a:pt x="1351717" y="1904048"/>
                    </a:cubicBezTo>
                    <a:cubicBezTo>
                      <a:pt x="1184500" y="1921193"/>
                      <a:pt x="1042154" y="1920240"/>
                      <a:pt x="889754" y="1948815"/>
                    </a:cubicBezTo>
                    <a:cubicBezTo>
                      <a:pt x="747832" y="1975485"/>
                      <a:pt x="606862" y="2001202"/>
                      <a:pt x="462082" y="1995488"/>
                    </a:cubicBezTo>
                    <a:cubicBezTo>
                      <a:pt x="287774" y="1988820"/>
                      <a:pt x="139184" y="1924050"/>
                      <a:pt x="14407" y="1802130"/>
                    </a:cubicBezTo>
                    <a:cubicBezTo>
                      <a:pt x="3929" y="1791652"/>
                      <a:pt x="-833" y="1781175"/>
                      <a:pt x="119" y="1766888"/>
                    </a:cubicBezTo>
                    <a:cubicBezTo>
                      <a:pt x="9644" y="1549718"/>
                      <a:pt x="119" y="1332548"/>
                      <a:pt x="12502" y="1116330"/>
                    </a:cubicBezTo>
                    <a:cubicBezTo>
                      <a:pt x="17264" y="1043940"/>
                      <a:pt x="24884" y="970598"/>
                      <a:pt x="49649" y="901065"/>
                    </a:cubicBezTo>
                    <a:cubicBezTo>
                      <a:pt x="68699" y="843915"/>
                      <a:pt x="95369" y="791527"/>
                      <a:pt x="137279" y="747713"/>
                    </a:cubicBezTo>
                    <a:cubicBezTo>
                      <a:pt x="143947" y="741045"/>
                      <a:pt x="149662" y="726758"/>
                      <a:pt x="161092" y="732473"/>
                    </a:cubicBezTo>
                    <a:cubicBezTo>
                      <a:pt x="170617" y="737235"/>
                      <a:pt x="165854" y="751523"/>
                      <a:pt x="163949" y="761048"/>
                    </a:cubicBezTo>
                    <a:cubicBezTo>
                      <a:pt x="147757" y="844868"/>
                      <a:pt x="131564" y="928688"/>
                      <a:pt x="115372" y="1011555"/>
                    </a:cubicBezTo>
                    <a:cubicBezTo>
                      <a:pt x="105847" y="1058227"/>
                      <a:pt x="108704" y="1102995"/>
                      <a:pt x="122992" y="1148715"/>
                    </a:cubicBezTo>
                    <a:cubicBezTo>
                      <a:pt x="192842" y="1340802"/>
                      <a:pt x="257453" y="1218406"/>
                      <a:pt x="321112" y="118872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4" name="Freeform: Shape 1963">
                <a:extLst>
                  <a:ext uri="{FF2B5EF4-FFF2-40B4-BE49-F238E27FC236}">
                    <a16:creationId xmlns:a16="http://schemas.microsoft.com/office/drawing/2014/main" id="{66DB6CA7-C246-4BE6-A6C5-D511A5E0AC4F}"/>
                  </a:ext>
                </a:extLst>
              </p:cNvPr>
              <p:cNvSpPr/>
              <p:nvPr/>
            </p:nvSpPr>
            <p:spPr>
              <a:xfrm>
                <a:off x="7023103" y="3072288"/>
                <a:ext cx="4183896" cy="4308073"/>
              </a:xfrm>
              <a:custGeom>
                <a:avLst/>
                <a:gdLst>
                  <a:gd name="connsiteX0" fmla="*/ 3833984 w 4210050"/>
                  <a:gd name="connsiteY0" fmla="*/ 1242434 h 4305300"/>
                  <a:gd name="connsiteX1" fmla="*/ 4213079 w 4210050"/>
                  <a:gd name="connsiteY1" fmla="*/ 549014 h 4305300"/>
                  <a:gd name="connsiteX2" fmla="*/ 4140690 w 4210050"/>
                  <a:gd name="connsiteY2" fmla="*/ 588066 h 4305300"/>
                  <a:gd name="connsiteX3" fmla="*/ 3981622 w 4210050"/>
                  <a:gd name="connsiteY3" fmla="*/ 791901 h 4305300"/>
                  <a:gd name="connsiteX4" fmla="*/ 3658724 w 4210050"/>
                  <a:gd name="connsiteY4" fmla="*/ 1534851 h 4305300"/>
                  <a:gd name="connsiteX5" fmla="*/ 3322492 w 4210050"/>
                  <a:gd name="connsiteY5" fmla="*/ 2822631 h 4305300"/>
                  <a:gd name="connsiteX6" fmla="*/ 3255817 w 4210050"/>
                  <a:gd name="connsiteY6" fmla="*/ 3363651 h 4305300"/>
                  <a:gd name="connsiteX7" fmla="*/ 3249149 w 4210050"/>
                  <a:gd name="connsiteY7" fmla="*/ 3564629 h 4305300"/>
                  <a:gd name="connsiteX8" fmla="*/ 3120562 w 4210050"/>
                  <a:gd name="connsiteY8" fmla="*/ 3128384 h 4305300"/>
                  <a:gd name="connsiteX9" fmla="*/ 3047219 w 4210050"/>
                  <a:gd name="connsiteY9" fmla="*/ 2928359 h 4305300"/>
                  <a:gd name="connsiteX10" fmla="*/ 2711940 w 4210050"/>
                  <a:gd name="connsiteY10" fmla="*/ 2223509 h 4305300"/>
                  <a:gd name="connsiteX11" fmla="*/ 2710987 w 4210050"/>
                  <a:gd name="connsiteY11" fmla="*/ 2146356 h 4305300"/>
                  <a:gd name="connsiteX12" fmla="*/ 3060554 w 4210050"/>
                  <a:gd name="connsiteY12" fmla="*/ 1366259 h 4305300"/>
                  <a:gd name="connsiteX13" fmla="*/ 3123419 w 4210050"/>
                  <a:gd name="connsiteY13" fmla="*/ 1183379 h 4305300"/>
                  <a:gd name="connsiteX14" fmla="*/ 3107227 w 4210050"/>
                  <a:gd name="connsiteY14" fmla="*/ 1203381 h 4305300"/>
                  <a:gd name="connsiteX15" fmla="*/ 3011024 w 4210050"/>
                  <a:gd name="connsiteY15" fmla="*/ 1393881 h 4305300"/>
                  <a:gd name="connsiteX16" fmla="*/ 2610974 w 4210050"/>
                  <a:gd name="connsiteY16" fmla="*/ 1987289 h 4305300"/>
                  <a:gd name="connsiteX17" fmla="*/ 2578590 w 4210050"/>
                  <a:gd name="connsiteY17" fmla="*/ 1983479 h 4305300"/>
                  <a:gd name="connsiteX18" fmla="*/ 2298554 w 4210050"/>
                  <a:gd name="connsiteY18" fmla="*/ 1478654 h 4305300"/>
                  <a:gd name="connsiteX19" fmla="*/ 1884217 w 4210050"/>
                  <a:gd name="connsiteY19" fmla="*/ 473766 h 4305300"/>
                  <a:gd name="connsiteX20" fmla="*/ 1819447 w 4210050"/>
                  <a:gd name="connsiteY20" fmla="*/ 188016 h 4305300"/>
                  <a:gd name="connsiteX21" fmla="*/ 1820399 w 4210050"/>
                  <a:gd name="connsiteY21" fmla="*/ 111816 h 4305300"/>
                  <a:gd name="connsiteX22" fmla="*/ 1807064 w 4210050"/>
                  <a:gd name="connsiteY22" fmla="*/ 39426 h 4305300"/>
                  <a:gd name="connsiteX23" fmla="*/ 1788014 w 4210050"/>
                  <a:gd name="connsiteY23" fmla="*/ 374 h 4305300"/>
                  <a:gd name="connsiteX24" fmla="*/ 1777537 w 4210050"/>
                  <a:gd name="connsiteY24" fmla="*/ 2279 h 4305300"/>
                  <a:gd name="connsiteX25" fmla="*/ 1768964 w 4210050"/>
                  <a:gd name="connsiteY25" fmla="*/ 51809 h 4305300"/>
                  <a:gd name="connsiteX26" fmla="*/ 1777537 w 4210050"/>
                  <a:gd name="connsiteY26" fmla="*/ 115626 h 4305300"/>
                  <a:gd name="connsiteX27" fmla="*/ 1800397 w 4210050"/>
                  <a:gd name="connsiteY27" fmla="*/ 182301 h 4305300"/>
                  <a:gd name="connsiteX28" fmla="*/ 1823257 w 4210050"/>
                  <a:gd name="connsiteY28" fmla="*/ 309936 h 4305300"/>
                  <a:gd name="connsiteX29" fmla="*/ 2072812 w 4210050"/>
                  <a:gd name="connsiteY29" fmla="*/ 1158614 h 4305300"/>
                  <a:gd name="connsiteX30" fmla="*/ 2481434 w 4210050"/>
                  <a:gd name="connsiteY30" fmla="*/ 2092064 h 4305300"/>
                  <a:gd name="connsiteX31" fmla="*/ 2472862 w 4210050"/>
                  <a:gd name="connsiteY31" fmla="*/ 2187314 h 4305300"/>
                  <a:gd name="connsiteX32" fmla="*/ 2149965 w 4210050"/>
                  <a:gd name="connsiteY32" fmla="*/ 2949314 h 4305300"/>
                  <a:gd name="connsiteX33" fmla="*/ 2109959 w 4210050"/>
                  <a:gd name="connsiteY33" fmla="*/ 3332219 h 4305300"/>
                  <a:gd name="connsiteX34" fmla="*/ 2109959 w 4210050"/>
                  <a:gd name="connsiteY34" fmla="*/ 3550341 h 4305300"/>
                  <a:gd name="connsiteX35" fmla="*/ 2065192 w 4210050"/>
                  <a:gd name="connsiteY35" fmla="*/ 3338886 h 4305300"/>
                  <a:gd name="connsiteX36" fmla="*/ 2017567 w 4210050"/>
                  <a:gd name="connsiteY36" fmla="*/ 3118859 h 4305300"/>
                  <a:gd name="connsiteX37" fmla="*/ 1596562 w 4210050"/>
                  <a:gd name="connsiteY37" fmla="*/ 1388166 h 4305300"/>
                  <a:gd name="connsiteX38" fmla="*/ 1511789 w 4210050"/>
                  <a:gd name="connsiteY38" fmla="*/ 1119561 h 4305300"/>
                  <a:gd name="connsiteX39" fmla="*/ 1512742 w 4210050"/>
                  <a:gd name="connsiteY39" fmla="*/ 1150994 h 4305300"/>
                  <a:gd name="connsiteX40" fmla="*/ 1711814 w 4210050"/>
                  <a:gd name="connsiteY40" fmla="*/ 2190171 h 4305300"/>
                  <a:gd name="connsiteX41" fmla="*/ 1776584 w 4210050"/>
                  <a:gd name="connsiteY41" fmla="*/ 3099809 h 4305300"/>
                  <a:gd name="connsiteX42" fmla="*/ 1750867 w 4210050"/>
                  <a:gd name="connsiteY42" fmla="*/ 3332219 h 4305300"/>
                  <a:gd name="connsiteX43" fmla="*/ 1639424 w 4210050"/>
                  <a:gd name="connsiteY43" fmla="*/ 3623684 h 4305300"/>
                  <a:gd name="connsiteX44" fmla="*/ 1597514 w 4210050"/>
                  <a:gd name="connsiteY44" fmla="*/ 3669404 h 4305300"/>
                  <a:gd name="connsiteX45" fmla="*/ 1567034 w 4210050"/>
                  <a:gd name="connsiteY45" fmla="*/ 3331266 h 4305300"/>
                  <a:gd name="connsiteX46" fmla="*/ 1550842 w 4210050"/>
                  <a:gd name="connsiteY46" fmla="*/ 3243636 h 4305300"/>
                  <a:gd name="connsiteX47" fmla="*/ 1236517 w 4210050"/>
                  <a:gd name="connsiteY47" fmla="*/ 2306376 h 4305300"/>
                  <a:gd name="connsiteX48" fmla="*/ 1024109 w 4210050"/>
                  <a:gd name="connsiteY48" fmla="*/ 1856796 h 4305300"/>
                  <a:gd name="connsiteX49" fmla="*/ 1032682 w 4210050"/>
                  <a:gd name="connsiteY49" fmla="*/ 1811076 h 4305300"/>
                  <a:gd name="connsiteX50" fmla="*/ 1131742 w 4210050"/>
                  <a:gd name="connsiteY50" fmla="*/ 1722494 h 4305300"/>
                  <a:gd name="connsiteX51" fmla="*/ 1285094 w 4210050"/>
                  <a:gd name="connsiteY51" fmla="*/ 1605336 h 4305300"/>
                  <a:gd name="connsiteX52" fmla="*/ 1251757 w 4210050"/>
                  <a:gd name="connsiteY52" fmla="*/ 1614861 h 4305300"/>
                  <a:gd name="connsiteX53" fmla="*/ 1014584 w 4210050"/>
                  <a:gd name="connsiteY53" fmla="*/ 1758689 h 4305300"/>
                  <a:gd name="connsiteX54" fmla="*/ 973627 w 4210050"/>
                  <a:gd name="connsiteY54" fmla="*/ 1749164 h 4305300"/>
                  <a:gd name="connsiteX55" fmla="*/ 803129 w 4210050"/>
                  <a:gd name="connsiteY55" fmla="*/ 1358639 h 4305300"/>
                  <a:gd name="connsiteX56" fmla="*/ 804082 w 4210050"/>
                  <a:gd name="connsiteY56" fmla="*/ 1308156 h 4305300"/>
                  <a:gd name="connsiteX57" fmla="*/ 1017442 w 4210050"/>
                  <a:gd name="connsiteY57" fmla="*/ 888104 h 4305300"/>
                  <a:gd name="connsiteX58" fmla="*/ 1325099 w 4210050"/>
                  <a:gd name="connsiteY58" fmla="*/ 510914 h 4305300"/>
                  <a:gd name="connsiteX59" fmla="*/ 1370819 w 4210050"/>
                  <a:gd name="connsiteY59" fmla="*/ 459479 h 4305300"/>
                  <a:gd name="connsiteX60" fmla="*/ 759314 w 4210050"/>
                  <a:gd name="connsiteY60" fmla="*/ 1248149 h 4305300"/>
                  <a:gd name="connsiteX61" fmla="*/ 582149 w 4210050"/>
                  <a:gd name="connsiteY61" fmla="*/ 645216 h 4305300"/>
                  <a:gd name="connsiteX62" fmla="*/ 579292 w 4210050"/>
                  <a:gd name="connsiteY62" fmla="*/ 654741 h 4305300"/>
                  <a:gd name="connsiteX63" fmla="*/ 716452 w 4210050"/>
                  <a:gd name="connsiteY63" fmla="*/ 1290059 h 4305300"/>
                  <a:gd name="connsiteX64" fmla="*/ 715499 w 4210050"/>
                  <a:gd name="connsiteY64" fmla="*/ 1361496 h 4305300"/>
                  <a:gd name="connsiteX65" fmla="*/ 545954 w 4210050"/>
                  <a:gd name="connsiteY65" fmla="*/ 2136831 h 4305300"/>
                  <a:gd name="connsiteX66" fmla="*/ 524047 w 4210050"/>
                  <a:gd name="connsiteY66" fmla="*/ 2246369 h 4305300"/>
                  <a:gd name="connsiteX67" fmla="*/ 89707 w 4210050"/>
                  <a:gd name="connsiteY67" fmla="*/ 3179819 h 4305300"/>
                  <a:gd name="connsiteX68" fmla="*/ 51607 w 4210050"/>
                  <a:gd name="connsiteY68" fmla="*/ 3329361 h 4305300"/>
                  <a:gd name="connsiteX69" fmla="*/ 29699 w 4210050"/>
                  <a:gd name="connsiteY69" fmla="*/ 3417944 h 4305300"/>
                  <a:gd name="connsiteX70" fmla="*/ 14459 w 4210050"/>
                  <a:gd name="connsiteY70" fmla="*/ 3546531 h 4305300"/>
                  <a:gd name="connsiteX71" fmla="*/ 172 w 4210050"/>
                  <a:gd name="connsiteY71" fmla="*/ 3810374 h 4305300"/>
                  <a:gd name="connsiteX72" fmla="*/ 12554 w 4210050"/>
                  <a:gd name="connsiteY72" fmla="*/ 3866571 h 4305300"/>
                  <a:gd name="connsiteX73" fmla="*/ 21127 w 4210050"/>
                  <a:gd name="connsiteY73" fmla="*/ 3949439 h 4305300"/>
                  <a:gd name="connsiteX74" fmla="*/ 30652 w 4210050"/>
                  <a:gd name="connsiteY74" fmla="*/ 4124699 h 4305300"/>
                  <a:gd name="connsiteX75" fmla="*/ 68752 w 4210050"/>
                  <a:gd name="connsiteY75" fmla="*/ 4159941 h 4305300"/>
                  <a:gd name="connsiteX76" fmla="*/ 783127 w 4210050"/>
                  <a:gd name="connsiteY76" fmla="*/ 4192326 h 4305300"/>
                  <a:gd name="connsiteX77" fmla="*/ 1527029 w 4210050"/>
                  <a:gd name="connsiteY77" fmla="*/ 4279004 h 4305300"/>
                  <a:gd name="connsiteX78" fmla="*/ 2275694 w 4210050"/>
                  <a:gd name="connsiteY78" fmla="*/ 4303769 h 4305300"/>
                  <a:gd name="connsiteX79" fmla="*/ 2460479 w 4210050"/>
                  <a:gd name="connsiteY79" fmla="*/ 4296149 h 4305300"/>
                  <a:gd name="connsiteX80" fmla="*/ 2509057 w 4210050"/>
                  <a:gd name="connsiteY80" fmla="*/ 4290434 h 4305300"/>
                  <a:gd name="connsiteX81" fmla="*/ 2883390 w 4210050"/>
                  <a:gd name="connsiteY81" fmla="*/ 4250429 h 4305300"/>
                  <a:gd name="connsiteX82" fmla="*/ 3655867 w 4210050"/>
                  <a:gd name="connsiteY82" fmla="*/ 4103744 h 4305300"/>
                  <a:gd name="connsiteX83" fmla="*/ 3679679 w 4210050"/>
                  <a:gd name="connsiteY83" fmla="*/ 4060881 h 4305300"/>
                  <a:gd name="connsiteX84" fmla="*/ 3524422 w 4210050"/>
                  <a:gd name="connsiteY84" fmla="*/ 3243636 h 4305300"/>
                  <a:gd name="connsiteX85" fmla="*/ 3583477 w 4210050"/>
                  <a:gd name="connsiteY85" fmla="*/ 2253036 h 4305300"/>
                  <a:gd name="connsiteX86" fmla="*/ 3833984 w 4210050"/>
                  <a:gd name="connsiteY86" fmla="*/ 1242434 h 4305300"/>
                  <a:gd name="connsiteX87" fmla="*/ 572624 w 4210050"/>
                  <a:gd name="connsiteY87" fmla="*/ 3553199 h 4305300"/>
                  <a:gd name="connsiteX88" fmla="*/ 331642 w 4210050"/>
                  <a:gd name="connsiteY88" fmla="*/ 3337934 h 4305300"/>
                  <a:gd name="connsiteX89" fmla="*/ 301162 w 4210050"/>
                  <a:gd name="connsiteY89" fmla="*/ 3144576 h 4305300"/>
                  <a:gd name="connsiteX90" fmla="*/ 316402 w 4210050"/>
                  <a:gd name="connsiteY90" fmla="*/ 3101714 h 4305300"/>
                  <a:gd name="connsiteX91" fmla="*/ 512617 w 4210050"/>
                  <a:gd name="connsiteY91" fmla="*/ 2915024 h 4305300"/>
                  <a:gd name="connsiteX92" fmla="*/ 436417 w 4210050"/>
                  <a:gd name="connsiteY92" fmla="*/ 2920739 h 4305300"/>
                  <a:gd name="connsiteX93" fmla="*/ 348787 w 4210050"/>
                  <a:gd name="connsiteY93" fmla="*/ 2966459 h 4305300"/>
                  <a:gd name="connsiteX94" fmla="*/ 329737 w 4210050"/>
                  <a:gd name="connsiteY94" fmla="*/ 2974079 h 4305300"/>
                  <a:gd name="connsiteX95" fmla="*/ 327832 w 4210050"/>
                  <a:gd name="connsiteY95" fmla="*/ 2952171 h 4305300"/>
                  <a:gd name="connsiteX96" fmla="*/ 437369 w 4210050"/>
                  <a:gd name="connsiteY96" fmla="*/ 2648324 h 4305300"/>
                  <a:gd name="connsiteX97" fmla="*/ 513569 w 4210050"/>
                  <a:gd name="connsiteY97" fmla="*/ 2496876 h 4305300"/>
                  <a:gd name="connsiteX98" fmla="*/ 524047 w 4210050"/>
                  <a:gd name="connsiteY98" fmla="*/ 2484494 h 4305300"/>
                  <a:gd name="connsiteX99" fmla="*/ 569767 w 4210050"/>
                  <a:gd name="connsiteY99" fmla="*/ 3345554 h 4305300"/>
                  <a:gd name="connsiteX100" fmla="*/ 590722 w 4210050"/>
                  <a:gd name="connsiteY100" fmla="*/ 3535101 h 4305300"/>
                  <a:gd name="connsiteX101" fmla="*/ 572624 w 4210050"/>
                  <a:gd name="connsiteY101" fmla="*/ 3553199 h 4305300"/>
                  <a:gd name="connsiteX102" fmla="*/ 762172 w 4210050"/>
                  <a:gd name="connsiteY102" fmla="*/ 1446269 h 4305300"/>
                  <a:gd name="connsiteX103" fmla="*/ 781222 w 4210050"/>
                  <a:gd name="connsiteY103" fmla="*/ 1478654 h 4305300"/>
                  <a:gd name="connsiteX104" fmla="*/ 905999 w 4210050"/>
                  <a:gd name="connsiteY104" fmla="*/ 1803456 h 4305300"/>
                  <a:gd name="connsiteX105" fmla="*/ 893617 w 4210050"/>
                  <a:gd name="connsiteY105" fmla="*/ 1852986 h 4305300"/>
                  <a:gd name="connsiteX106" fmla="*/ 704069 w 4210050"/>
                  <a:gd name="connsiteY106" fmla="*/ 2033009 h 4305300"/>
                  <a:gd name="connsiteX107" fmla="*/ 762172 w 4210050"/>
                  <a:gd name="connsiteY107" fmla="*/ 1446269 h 4305300"/>
                  <a:gd name="connsiteX108" fmla="*/ 1219372 w 4210050"/>
                  <a:gd name="connsiteY108" fmla="*/ 3287451 h 4305300"/>
                  <a:gd name="connsiteX109" fmla="*/ 1206989 w 4210050"/>
                  <a:gd name="connsiteY109" fmla="*/ 3332219 h 4305300"/>
                  <a:gd name="connsiteX110" fmla="*/ 1116502 w 4210050"/>
                  <a:gd name="connsiteY110" fmla="*/ 3595109 h 4305300"/>
                  <a:gd name="connsiteX111" fmla="*/ 1015537 w 4210050"/>
                  <a:gd name="connsiteY111" fmla="*/ 3344601 h 4305300"/>
                  <a:gd name="connsiteX112" fmla="*/ 731692 w 4210050"/>
                  <a:gd name="connsiteY112" fmla="*/ 2333999 h 4305300"/>
                  <a:gd name="connsiteX113" fmla="*/ 717404 w 4210050"/>
                  <a:gd name="connsiteY113" fmla="*/ 2230176 h 4305300"/>
                  <a:gd name="connsiteX114" fmla="*/ 739312 w 4210050"/>
                  <a:gd name="connsiteY114" fmla="*/ 2148261 h 4305300"/>
                  <a:gd name="connsiteX115" fmla="*/ 926954 w 4210050"/>
                  <a:gd name="connsiteY115" fmla="*/ 1922519 h 4305300"/>
                  <a:gd name="connsiteX116" fmla="*/ 953624 w 4210050"/>
                  <a:gd name="connsiteY116" fmla="*/ 1927281 h 4305300"/>
                  <a:gd name="connsiteX117" fmla="*/ 1216514 w 4210050"/>
                  <a:gd name="connsiteY117" fmla="*/ 2733096 h 4305300"/>
                  <a:gd name="connsiteX118" fmla="*/ 1219372 w 4210050"/>
                  <a:gd name="connsiteY118" fmla="*/ 3287451 h 4305300"/>
                  <a:gd name="connsiteX119" fmla="*/ 2779567 w 4210050"/>
                  <a:gd name="connsiteY119" fmla="*/ 3603681 h 4305300"/>
                  <a:gd name="connsiteX120" fmla="*/ 2737657 w 4210050"/>
                  <a:gd name="connsiteY120" fmla="*/ 3560819 h 4305300"/>
                  <a:gd name="connsiteX121" fmla="*/ 2573827 w 4210050"/>
                  <a:gd name="connsiteY121" fmla="*/ 3353174 h 4305300"/>
                  <a:gd name="connsiteX122" fmla="*/ 2560492 w 4210050"/>
                  <a:gd name="connsiteY122" fmla="*/ 3325551 h 4305300"/>
                  <a:gd name="connsiteX123" fmla="*/ 2450002 w 4210050"/>
                  <a:gd name="connsiteY123" fmla="*/ 3037896 h 4305300"/>
                  <a:gd name="connsiteX124" fmla="*/ 2514772 w 4210050"/>
                  <a:gd name="connsiteY124" fmla="*/ 2578791 h 4305300"/>
                  <a:gd name="connsiteX125" fmla="*/ 2590019 w 4210050"/>
                  <a:gd name="connsiteY125" fmla="*/ 2400674 h 4305300"/>
                  <a:gd name="connsiteX126" fmla="*/ 2604307 w 4210050"/>
                  <a:gd name="connsiteY126" fmla="*/ 2420676 h 4305300"/>
                  <a:gd name="connsiteX127" fmla="*/ 2765279 w 4210050"/>
                  <a:gd name="connsiteY127" fmla="*/ 3169341 h 4305300"/>
                  <a:gd name="connsiteX128" fmla="*/ 2776709 w 4210050"/>
                  <a:gd name="connsiteY128" fmla="*/ 3325551 h 4305300"/>
                  <a:gd name="connsiteX129" fmla="*/ 2779567 w 4210050"/>
                  <a:gd name="connsiteY129" fmla="*/ 3603681 h 4305300"/>
                  <a:gd name="connsiteX0" fmla="*/ 3833984 w 4213079"/>
                  <a:gd name="connsiteY0" fmla="*/ 1242434 h 4308073"/>
                  <a:gd name="connsiteX1" fmla="*/ 4213079 w 4213079"/>
                  <a:gd name="connsiteY1" fmla="*/ 549014 h 4308073"/>
                  <a:gd name="connsiteX2" fmla="*/ 4140690 w 4213079"/>
                  <a:gd name="connsiteY2" fmla="*/ 588066 h 4308073"/>
                  <a:gd name="connsiteX3" fmla="*/ 3981622 w 4213079"/>
                  <a:gd name="connsiteY3" fmla="*/ 791901 h 4308073"/>
                  <a:gd name="connsiteX4" fmla="*/ 3658724 w 4213079"/>
                  <a:gd name="connsiteY4" fmla="*/ 1534851 h 4308073"/>
                  <a:gd name="connsiteX5" fmla="*/ 3322492 w 4213079"/>
                  <a:gd name="connsiteY5" fmla="*/ 2822631 h 4308073"/>
                  <a:gd name="connsiteX6" fmla="*/ 3255817 w 4213079"/>
                  <a:gd name="connsiteY6" fmla="*/ 3363651 h 4308073"/>
                  <a:gd name="connsiteX7" fmla="*/ 3249149 w 4213079"/>
                  <a:gd name="connsiteY7" fmla="*/ 3564629 h 4308073"/>
                  <a:gd name="connsiteX8" fmla="*/ 3120562 w 4213079"/>
                  <a:gd name="connsiteY8" fmla="*/ 3128384 h 4308073"/>
                  <a:gd name="connsiteX9" fmla="*/ 3047219 w 4213079"/>
                  <a:gd name="connsiteY9" fmla="*/ 2928359 h 4308073"/>
                  <a:gd name="connsiteX10" fmla="*/ 2711940 w 4213079"/>
                  <a:gd name="connsiteY10" fmla="*/ 2223509 h 4308073"/>
                  <a:gd name="connsiteX11" fmla="*/ 2710987 w 4213079"/>
                  <a:gd name="connsiteY11" fmla="*/ 2146356 h 4308073"/>
                  <a:gd name="connsiteX12" fmla="*/ 3060554 w 4213079"/>
                  <a:gd name="connsiteY12" fmla="*/ 1366259 h 4308073"/>
                  <a:gd name="connsiteX13" fmla="*/ 3123419 w 4213079"/>
                  <a:gd name="connsiteY13" fmla="*/ 1183379 h 4308073"/>
                  <a:gd name="connsiteX14" fmla="*/ 3107227 w 4213079"/>
                  <a:gd name="connsiteY14" fmla="*/ 1203381 h 4308073"/>
                  <a:gd name="connsiteX15" fmla="*/ 3011024 w 4213079"/>
                  <a:gd name="connsiteY15" fmla="*/ 1393881 h 4308073"/>
                  <a:gd name="connsiteX16" fmla="*/ 2610974 w 4213079"/>
                  <a:gd name="connsiteY16" fmla="*/ 1987289 h 4308073"/>
                  <a:gd name="connsiteX17" fmla="*/ 2578590 w 4213079"/>
                  <a:gd name="connsiteY17" fmla="*/ 1983479 h 4308073"/>
                  <a:gd name="connsiteX18" fmla="*/ 2298554 w 4213079"/>
                  <a:gd name="connsiteY18" fmla="*/ 1478654 h 4308073"/>
                  <a:gd name="connsiteX19" fmla="*/ 1884217 w 4213079"/>
                  <a:gd name="connsiteY19" fmla="*/ 473766 h 4308073"/>
                  <a:gd name="connsiteX20" fmla="*/ 1819447 w 4213079"/>
                  <a:gd name="connsiteY20" fmla="*/ 188016 h 4308073"/>
                  <a:gd name="connsiteX21" fmla="*/ 1820399 w 4213079"/>
                  <a:gd name="connsiteY21" fmla="*/ 111816 h 4308073"/>
                  <a:gd name="connsiteX22" fmla="*/ 1807064 w 4213079"/>
                  <a:gd name="connsiteY22" fmla="*/ 39426 h 4308073"/>
                  <a:gd name="connsiteX23" fmla="*/ 1788014 w 4213079"/>
                  <a:gd name="connsiteY23" fmla="*/ 374 h 4308073"/>
                  <a:gd name="connsiteX24" fmla="*/ 1777537 w 4213079"/>
                  <a:gd name="connsiteY24" fmla="*/ 2279 h 4308073"/>
                  <a:gd name="connsiteX25" fmla="*/ 1768964 w 4213079"/>
                  <a:gd name="connsiteY25" fmla="*/ 51809 h 4308073"/>
                  <a:gd name="connsiteX26" fmla="*/ 1777537 w 4213079"/>
                  <a:gd name="connsiteY26" fmla="*/ 115626 h 4308073"/>
                  <a:gd name="connsiteX27" fmla="*/ 1800397 w 4213079"/>
                  <a:gd name="connsiteY27" fmla="*/ 182301 h 4308073"/>
                  <a:gd name="connsiteX28" fmla="*/ 1823257 w 4213079"/>
                  <a:gd name="connsiteY28" fmla="*/ 309936 h 4308073"/>
                  <a:gd name="connsiteX29" fmla="*/ 2072812 w 4213079"/>
                  <a:gd name="connsiteY29" fmla="*/ 1158614 h 4308073"/>
                  <a:gd name="connsiteX30" fmla="*/ 2481434 w 4213079"/>
                  <a:gd name="connsiteY30" fmla="*/ 2092064 h 4308073"/>
                  <a:gd name="connsiteX31" fmla="*/ 2472862 w 4213079"/>
                  <a:gd name="connsiteY31" fmla="*/ 2187314 h 4308073"/>
                  <a:gd name="connsiteX32" fmla="*/ 2149965 w 4213079"/>
                  <a:gd name="connsiteY32" fmla="*/ 2949314 h 4308073"/>
                  <a:gd name="connsiteX33" fmla="*/ 2109959 w 4213079"/>
                  <a:gd name="connsiteY33" fmla="*/ 3332219 h 4308073"/>
                  <a:gd name="connsiteX34" fmla="*/ 2109959 w 4213079"/>
                  <a:gd name="connsiteY34" fmla="*/ 3550341 h 4308073"/>
                  <a:gd name="connsiteX35" fmla="*/ 2065192 w 4213079"/>
                  <a:gd name="connsiteY35" fmla="*/ 3338886 h 4308073"/>
                  <a:gd name="connsiteX36" fmla="*/ 2017567 w 4213079"/>
                  <a:gd name="connsiteY36" fmla="*/ 3118859 h 4308073"/>
                  <a:gd name="connsiteX37" fmla="*/ 1596562 w 4213079"/>
                  <a:gd name="connsiteY37" fmla="*/ 1388166 h 4308073"/>
                  <a:gd name="connsiteX38" fmla="*/ 1511789 w 4213079"/>
                  <a:gd name="connsiteY38" fmla="*/ 1119561 h 4308073"/>
                  <a:gd name="connsiteX39" fmla="*/ 1512742 w 4213079"/>
                  <a:gd name="connsiteY39" fmla="*/ 1150994 h 4308073"/>
                  <a:gd name="connsiteX40" fmla="*/ 1711814 w 4213079"/>
                  <a:gd name="connsiteY40" fmla="*/ 2190171 h 4308073"/>
                  <a:gd name="connsiteX41" fmla="*/ 1776584 w 4213079"/>
                  <a:gd name="connsiteY41" fmla="*/ 3099809 h 4308073"/>
                  <a:gd name="connsiteX42" fmla="*/ 1750867 w 4213079"/>
                  <a:gd name="connsiteY42" fmla="*/ 3332219 h 4308073"/>
                  <a:gd name="connsiteX43" fmla="*/ 1639424 w 4213079"/>
                  <a:gd name="connsiteY43" fmla="*/ 3623684 h 4308073"/>
                  <a:gd name="connsiteX44" fmla="*/ 1597514 w 4213079"/>
                  <a:gd name="connsiteY44" fmla="*/ 3669404 h 4308073"/>
                  <a:gd name="connsiteX45" fmla="*/ 1567034 w 4213079"/>
                  <a:gd name="connsiteY45" fmla="*/ 3331266 h 4308073"/>
                  <a:gd name="connsiteX46" fmla="*/ 1550842 w 4213079"/>
                  <a:gd name="connsiteY46" fmla="*/ 3243636 h 4308073"/>
                  <a:gd name="connsiteX47" fmla="*/ 1236517 w 4213079"/>
                  <a:gd name="connsiteY47" fmla="*/ 2306376 h 4308073"/>
                  <a:gd name="connsiteX48" fmla="*/ 1024109 w 4213079"/>
                  <a:gd name="connsiteY48" fmla="*/ 1856796 h 4308073"/>
                  <a:gd name="connsiteX49" fmla="*/ 1032682 w 4213079"/>
                  <a:gd name="connsiteY49" fmla="*/ 1811076 h 4308073"/>
                  <a:gd name="connsiteX50" fmla="*/ 1131742 w 4213079"/>
                  <a:gd name="connsiteY50" fmla="*/ 1722494 h 4308073"/>
                  <a:gd name="connsiteX51" fmla="*/ 1285094 w 4213079"/>
                  <a:gd name="connsiteY51" fmla="*/ 1605336 h 4308073"/>
                  <a:gd name="connsiteX52" fmla="*/ 1251757 w 4213079"/>
                  <a:gd name="connsiteY52" fmla="*/ 1614861 h 4308073"/>
                  <a:gd name="connsiteX53" fmla="*/ 1014584 w 4213079"/>
                  <a:gd name="connsiteY53" fmla="*/ 1758689 h 4308073"/>
                  <a:gd name="connsiteX54" fmla="*/ 973627 w 4213079"/>
                  <a:gd name="connsiteY54" fmla="*/ 1749164 h 4308073"/>
                  <a:gd name="connsiteX55" fmla="*/ 803129 w 4213079"/>
                  <a:gd name="connsiteY55" fmla="*/ 1358639 h 4308073"/>
                  <a:gd name="connsiteX56" fmla="*/ 804082 w 4213079"/>
                  <a:gd name="connsiteY56" fmla="*/ 1308156 h 4308073"/>
                  <a:gd name="connsiteX57" fmla="*/ 1017442 w 4213079"/>
                  <a:gd name="connsiteY57" fmla="*/ 888104 h 4308073"/>
                  <a:gd name="connsiteX58" fmla="*/ 1325099 w 4213079"/>
                  <a:gd name="connsiteY58" fmla="*/ 510914 h 4308073"/>
                  <a:gd name="connsiteX59" fmla="*/ 1370819 w 4213079"/>
                  <a:gd name="connsiteY59" fmla="*/ 459479 h 4308073"/>
                  <a:gd name="connsiteX60" fmla="*/ 759314 w 4213079"/>
                  <a:gd name="connsiteY60" fmla="*/ 1248149 h 4308073"/>
                  <a:gd name="connsiteX61" fmla="*/ 582149 w 4213079"/>
                  <a:gd name="connsiteY61" fmla="*/ 645216 h 4308073"/>
                  <a:gd name="connsiteX62" fmla="*/ 579292 w 4213079"/>
                  <a:gd name="connsiteY62" fmla="*/ 654741 h 4308073"/>
                  <a:gd name="connsiteX63" fmla="*/ 716452 w 4213079"/>
                  <a:gd name="connsiteY63" fmla="*/ 1290059 h 4308073"/>
                  <a:gd name="connsiteX64" fmla="*/ 715499 w 4213079"/>
                  <a:gd name="connsiteY64" fmla="*/ 1361496 h 4308073"/>
                  <a:gd name="connsiteX65" fmla="*/ 545954 w 4213079"/>
                  <a:gd name="connsiteY65" fmla="*/ 2136831 h 4308073"/>
                  <a:gd name="connsiteX66" fmla="*/ 524047 w 4213079"/>
                  <a:gd name="connsiteY66" fmla="*/ 2246369 h 4308073"/>
                  <a:gd name="connsiteX67" fmla="*/ 89707 w 4213079"/>
                  <a:gd name="connsiteY67" fmla="*/ 3179819 h 4308073"/>
                  <a:gd name="connsiteX68" fmla="*/ 51607 w 4213079"/>
                  <a:gd name="connsiteY68" fmla="*/ 3329361 h 4308073"/>
                  <a:gd name="connsiteX69" fmla="*/ 29699 w 4213079"/>
                  <a:gd name="connsiteY69" fmla="*/ 3417944 h 4308073"/>
                  <a:gd name="connsiteX70" fmla="*/ 14459 w 4213079"/>
                  <a:gd name="connsiteY70" fmla="*/ 3546531 h 4308073"/>
                  <a:gd name="connsiteX71" fmla="*/ 172 w 4213079"/>
                  <a:gd name="connsiteY71" fmla="*/ 3810374 h 4308073"/>
                  <a:gd name="connsiteX72" fmla="*/ 12554 w 4213079"/>
                  <a:gd name="connsiteY72" fmla="*/ 3866571 h 4308073"/>
                  <a:gd name="connsiteX73" fmla="*/ 21127 w 4213079"/>
                  <a:gd name="connsiteY73" fmla="*/ 3949439 h 4308073"/>
                  <a:gd name="connsiteX74" fmla="*/ 30652 w 4213079"/>
                  <a:gd name="connsiteY74" fmla="*/ 4124699 h 4308073"/>
                  <a:gd name="connsiteX75" fmla="*/ 68752 w 4213079"/>
                  <a:gd name="connsiteY75" fmla="*/ 4159941 h 4308073"/>
                  <a:gd name="connsiteX76" fmla="*/ 783127 w 4213079"/>
                  <a:gd name="connsiteY76" fmla="*/ 4192326 h 4308073"/>
                  <a:gd name="connsiteX77" fmla="*/ 1527029 w 4213079"/>
                  <a:gd name="connsiteY77" fmla="*/ 4279004 h 4308073"/>
                  <a:gd name="connsiteX78" fmla="*/ 2275694 w 4213079"/>
                  <a:gd name="connsiteY78" fmla="*/ 4303769 h 4308073"/>
                  <a:gd name="connsiteX79" fmla="*/ 2460479 w 4213079"/>
                  <a:gd name="connsiteY79" fmla="*/ 4296149 h 4308073"/>
                  <a:gd name="connsiteX80" fmla="*/ 2509057 w 4213079"/>
                  <a:gd name="connsiteY80" fmla="*/ 4290434 h 4308073"/>
                  <a:gd name="connsiteX81" fmla="*/ 2883390 w 4213079"/>
                  <a:gd name="connsiteY81" fmla="*/ 4250429 h 4308073"/>
                  <a:gd name="connsiteX82" fmla="*/ 3655867 w 4213079"/>
                  <a:gd name="connsiteY82" fmla="*/ 4103744 h 4308073"/>
                  <a:gd name="connsiteX83" fmla="*/ 3679679 w 4213079"/>
                  <a:gd name="connsiteY83" fmla="*/ 4060881 h 4308073"/>
                  <a:gd name="connsiteX84" fmla="*/ 3524422 w 4213079"/>
                  <a:gd name="connsiteY84" fmla="*/ 3243636 h 4308073"/>
                  <a:gd name="connsiteX85" fmla="*/ 3583477 w 4213079"/>
                  <a:gd name="connsiteY85" fmla="*/ 2253036 h 4308073"/>
                  <a:gd name="connsiteX86" fmla="*/ 3833984 w 4213079"/>
                  <a:gd name="connsiteY86" fmla="*/ 1242434 h 4308073"/>
                  <a:gd name="connsiteX87" fmla="*/ 572624 w 4213079"/>
                  <a:gd name="connsiteY87" fmla="*/ 3553199 h 4308073"/>
                  <a:gd name="connsiteX88" fmla="*/ 331642 w 4213079"/>
                  <a:gd name="connsiteY88" fmla="*/ 3337934 h 4308073"/>
                  <a:gd name="connsiteX89" fmla="*/ 301162 w 4213079"/>
                  <a:gd name="connsiteY89" fmla="*/ 3144576 h 4308073"/>
                  <a:gd name="connsiteX90" fmla="*/ 316402 w 4213079"/>
                  <a:gd name="connsiteY90" fmla="*/ 3101714 h 4308073"/>
                  <a:gd name="connsiteX91" fmla="*/ 436417 w 4213079"/>
                  <a:gd name="connsiteY91" fmla="*/ 2920739 h 4308073"/>
                  <a:gd name="connsiteX92" fmla="*/ 348787 w 4213079"/>
                  <a:gd name="connsiteY92" fmla="*/ 2966459 h 4308073"/>
                  <a:gd name="connsiteX93" fmla="*/ 329737 w 4213079"/>
                  <a:gd name="connsiteY93" fmla="*/ 2974079 h 4308073"/>
                  <a:gd name="connsiteX94" fmla="*/ 327832 w 4213079"/>
                  <a:gd name="connsiteY94" fmla="*/ 2952171 h 4308073"/>
                  <a:gd name="connsiteX95" fmla="*/ 437369 w 4213079"/>
                  <a:gd name="connsiteY95" fmla="*/ 2648324 h 4308073"/>
                  <a:gd name="connsiteX96" fmla="*/ 513569 w 4213079"/>
                  <a:gd name="connsiteY96" fmla="*/ 2496876 h 4308073"/>
                  <a:gd name="connsiteX97" fmla="*/ 524047 w 4213079"/>
                  <a:gd name="connsiteY97" fmla="*/ 2484494 h 4308073"/>
                  <a:gd name="connsiteX98" fmla="*/ 569767 w 4213079"/>
                  <a:gd name="connsiteY98" fmla="*/ 3345554 h 4308073"/>
                  <a:gd name="connsiteX99" fmla="*/ 590722 w 4213079"/>
                  <a:gd name="connsiteY99" fmla="*/ 3535101 h 4308073"/>
                  <a:gd name="connsiteX100" fmla="*/ 572624 w 4213079"/>
                  <a:gd name="connsiteY100" fmla="*/ 3553199 h 4308073"/>
                  <a:gd name="connsiteX101" fmla="*/ 762172 w 4213079"/>
                  <a:gd name="connsiteY101" fmla="*/ 1446269 h 4308073"/>
                  <a:gd name="connsiteX102" fmla="*/ 781222 w 4213079"/>
                  <a:gd name="connsiteY102" fmla="*/ 1478654 h 4308073"/>
                  <a:gd name="connsiteX103" fmla="*/ 905999 w 4213079"/>
                  <a:gd name="connsiteY103" fmla="*/ 1803456 h 4308073"/>
                  <a:gd name="connsiteX104" fmla="*/ 893617 w 4213079"/>
                  <a:gd name="connsiteY104" fmla="*/ 1852986 h 4308073"/>
                  <a:gd name="connsiteX105" fmla="*/ 704069 w 4213079"/>
                  <a:gd name="connsiteY105" fmla="*/ 2033009 h 4308073"/>
                  <a:gd name="connsiteX106" fmla="*/ 762172 w 4213079"/>
                  <a:gd name="connsiteY106" fmla="*/ 1446269 h 4308073"/>
                  <a:gd name="connsiteX107" fmla="*/ 1219372 w 4213079"/>
                  <a:gd name="connsiteY107" fmla="*/ 3287451 h 4308073"/>
                  <a:gd name="connsiteX108" fmla="*/ 1206989 w 4213079"/>
                  <a:gd name="connsiteY108" fmla="*/ 3332219 h 4308073"/>
                  <a:gd name="connsiteX109" fmla="*/ 1116502 w 4213079"/>
                  <a:gd name="connsiteY109" fmla="*/ 3595109 h 4308073"/>
                  <a:gd name="connsiteX110" fmla="*/ 1015537 w 4213079"/>
                  <a:gd name="connsiteY110" fmla="*/ 3344601 h 4308073"/>
                  <a:gd name="connsiteX111" fmla="*/ 731692 w 4213079"/>
                  <a:gd name="connsiteY111" fmla="*/ 2333999 h 4308073"/>
                  <a:gd name="connsiteX112" fmla="*/ 717404 w 4213079"/>
                  <a:gd name="connsiteY112" fmla="*/ 2230176 h 4308073"/>
                  <a:gd name="connsiteX113" fmla="*/ 739312 w 4213079"/>
                  <a:gd name="connsiteY113" fmla="*/ 2148261 h 4308073"/>
                  <a:gd name="connsiteX114" fmla="*/ 926954 w 4213079"/>
                  <a:gd name="connsiteY114" fmla="*/ 1922519 h 4308073"/>
                  <a:gd name="connsiteX115" fmla="*/ 953624 w 4213079"/>
                  <a:gd name="connsiteY115" fmla="*/ 1927281 h 4308073"/>
                  <a:gd name="connsiteX116" fmla="*/ 1216514 w 4213079"/>
                  <a:gd name="connsiteY116" fmla="*/ 2733096 h 4308073"/>
                  <a:gd name="connsiteX117" fmla="*/ 1219372 w 4213079"/>
                  <a:gd name="connsiteY117" fmla="*/ 3287451 h 4308073"/>
                  <a:gd name="connsiteX118" fmla="*/ 2779567 w 4213079"/>
                  <a:gd name="connsiteY118" fmla="*/ 3603681 h 4308073"/>
                  <a:gd name="connsiteX119" fmla="*/ 2737657 w 4213079"/>
                  <a:gd name="connsiteY119" fmla="*/ 3560819 h 4308073"/>
                  <a:gd name="connsiteX120" fmla="*/ 2573827 w 4213079"/>
                  <a:gd name="connsiteY120" fmla="*/ 3353174 h 4308073"/>
                  <a:gd name="connsiteX121" fmla="*/ 2560492 w 4213079"/>
                  <a:gd name="connsiteY121" fmla="*/ 3325551 h 4308073"/>
                  <a:gd name="connsiteX122" fmla="*/ 2450002 w 4213079"/>
                  <a:gd name="connsiteY122" fmla="*/ 3037896 h 4308073"/>
                  <a:gd name="connsiteX123" fmla="*/ 2514772 w 4213079"/>
                  <a:gd name="connsiteY123" fmla="*/ 2578791 h 4308073"/>
                  <a:gd name="connsiteX124" fmla="*/ 2590019 w 4213079"/>
                  <a:gd name="connsiteY124" fmla="*/ 2400674 h 4308073"/>
                  <a:gd name="connsiteX125" fmla="*/ 2604307 w 4213079"/>
                  <a:gd name="connsiteY125" fmla="*/ 2420676 h 4308073"/>
                  <a:gd name="connsiteX126" fmla="*/ 2765279 w 4213079"/>
                  <a:gd name="connsiteY126" fmla="*/ 3169341 h 4308073"/>
                  <a:gd name="connsiteX127" fmla="*/ 2776709 w 4213079"/>
                  <a:gd name="connsiteY127" fmla="*/ 3325551 h 4308073"/>
                  <a:gd name="connsiteX128" fmla="*/ 2779567 w 4213079"/>
                  <a:gd name="connsiteY128" fmla="*/ 3603681 h 4308073"/>
                  <a:gd name="connsiteX0" fmla="*/ 3833984 w 4213079"/>
                  <a:gd name="connsiteY0" fmla="*/ 1242434 h 4308073"/>
                  <a:gd name="connsiteX1" fmla="*/ 4213079 w 4213079"/>
                  <a:gd name="connsiteY1" fmla="*/ 549014 h 4308073"/>
                  <a:gd name="connsiteX2" fmla="*/ 4140690 w 4213079"/>
                  <a:gd name="connsiteY2" fmla="*/ 588066 h 4308073"/>
                  <a:gd name="connsiteX3" fmla="*/ 3981622 w 4213079"/>
                  <a:gd name="connsiteY3" fmla="*/ 791901 h 4308073"/>
                  <a:gd name="connsiteX4" fmla="*/ 3658724 w 4213079"/>
                  <a:gd name="connsiteY4" fmla="*/ 1534851 h 4308073"/>
                  <a:gd name="connsiteX5" fmla="*/ 3322492 w 4213079"/>
                  <a:gd name="connsiteY5" fmla="*/ 2822631 h 4308073"/>
                  <a:gd name="connsiteX6" fmla="*/ 3255817 w 4213079"/>
                  <a:gd name="connsiteY6" fmla="*/ 3363651 h 4308073"/>
                  <a:gd name="connsiteX7" fmla="*/ 3249149 w 4213079"/>
                  <a:gd name="connsiteY7" fmla="*/ 3564629 h 4308073"/>
                  <a:gd name="connsiteX8" fmla="*/ 3120562 w 4213079"/>
                  <a:gd name="connsiteY8" fmla="*/ 3128384 h 4308073"/>
                  <a:gd name="connsiteX9" fmla="*/ 3047219 w 4213079"/>
                  <a:gd name="connsiteY9" fmla="*/ 2928359 h 4308073"/>
                  <a:gd name="connsiteX10" fmla="*/ 2711940 w 4213079"/>
                  <a:gd name="connsiteY10" fmla="*/ 2223509 h 4308073"/>
                  <a:gd name="connsiteX11" fmla="*/ 2710987 w 4213079"/>
                  <a:gd name="connsiteY11" fmla="*/ 2146356 h 4308073"/>
                  <a:gd name="connsiteX12" fmla="*/ 3060554 w 4213079"/>
                  <a:gd name="connsiteY12" fmla="*/ 1366259 h 4308073"/>
                  <a:gd name="connsiteX13" fmla="*/ 3123419 w 4213079"/>
                  <a:gd name="connsiteY13" fmla="*/ 1183379 h 4308073"/>
                  <a:gd name="connsiteX14" fmla="*/ 3107227 w 4213079"/>
                  <a:gd name="connsiteY14" fmla="*/ 1203381 h 4308073"/>
                  <a:gd name="connsiteX15" fmla="*/ 3011024 w 4213079"/>
                  <a:gd name="connsiteY15" fmla="*/ 1393881 h 4308073"/>
                  <a:gd name="connsiteX16" fmla="*/ 2610974 w 4213079"/>
                  <a:gd name="connsiteY16" fmla="*/ 1987289 h 4308073"/>
                  <a:gd name="connsiteX17" fmla="*/ 2578590 w 4213079"/>
                  <a:gd name="connsiteY17" fmla="*/ 1983479 h 4308073"/>
                  <a:gd name="connsiteX18" fmla="*/ 2298554 w 4213079"/>
                  <a:gd name="connsiteY18" fmla="*/ 1478654 h 4308073"/>
                  <a:gd name="connsiteX19" fmla="*/ 1884217 w 4213079"/>
                  <a:gd name="connsiteY19" fmla="*/ 473766 h 4308073"/>
                  <a:gd name="connsiteX20" fmla="*/ 1819447 w 4213079"/>
                  <a:gd name="connsiteY20" fmla="*/ 188016 h 4308073"/>
                  <a:gd name="connsiteX21" fmla="*/ 1820399 w 4213079"/>
                  <a:gd name="connsiteY21" fmla="*/ 111816 h 4308073"/>
                  <a:gd name="connsiteX22" fmla="*/ 1807064 w 4213079"/>
                  <a:gd name="connsiteY22" fmla="*/ 39426 h 4308073"/>
                  <a:gd name="connsiteX23" fmla="*/ 1788014 w 4213079"/>
                  <a:gd name="connsiteY23" fmla="*/ 374 h 4308073"/>
                  <a:gd name="connsiteX24" fmla="*/ 1777537 w 4213079"/>
                  <a:gd name="connsiteY24" fmla="*/ 2279 h 4308073"/>
                  <a:gd name="connsiteX25" fmla="*/ 1768964 w 4213079"/>
                  <a:gd name="connsiteY25" fmla="*/ 51809 h 4308073"/>
                  <a:gd name="connsiteX26" fmla="*/ 1777537 w 4213079"/>
                  <a:gd name="connsiteY26" fmla="*/ 115626 h 4308073"/>
                  <a:gd name="connsiteX27" fmla="*/ 1800397 w 4213079"/>
                  <a:gd name="connsiteY27" fmla="*/ 182301 h 4308073"/>
                  <a:gd name="connsiteX28" fmla="*/ 1823257 w 4213079"/>
                  <a:gd name="connsiteY28" fmla="*/ 309936 h 4308073"/>
                  <a:gd name="connsiteX29" fmla="*/ 2072812 w 4213079"/>
                  <a:gd name="connsiteY29" fmla="*/ 1158614 h 4308073"/>
                  <a:gd name="connsiteX30" fmla="*/ 2481434 w 4213079"/>
                  <a:gd name="connsiteY30" fmla="*/ 2092064 h 4308073"/>
                  <a:gd name="connsiteX31" fmla="*/ 2472862 w 4213079"/>
                  <a:gd name="connsiteY31" fmla="*/ 2187314 h 4308073"/>
                  <a:gd name="connsiteX32" fmla="*/ 2149965 w 4213079"/>
                  <a:gd name="connsiteY32" fmla="*/ 2949314 h 4308073"/>
                  <a:gd name="connsiteX33" fmla="*/ 2109959 w 4213079"/>
                  <a:gd name="connsiteY33" fmla="*/ 3332219 h 4308073"/>
                  <a:gd name="connsiteX34" fmla="*/ 2109959 w 4213079"/>
                  <a:gd name="connsiteY34" fmla="*/ 3550341 h 4308073"/>
                  <a:gd name="connsiteX35" fmla="*/ 2065192 w 4213079"/>
                  <a:gd name="connsiteY35" fmla="*/ 3338886 h 4308073"/>
                  <a:gd name="connsiteX36" fmla="*/ 2017567 w 4213079"/>
                  <a:gd name="connsiteY36" fmla="*/ 3118859 h 4308073"/>
                  <a:gd name="connsiteX37" fmla="*/ 1596562 w 4213079"/>
                  <a:gd name="connsiteY37" fmla="*/ 1388166 h 4308073"/>
                  <a:gd name="connsiteX38" fmla="*/ 1511789 w 4213079"/>
                  <a:gd name="connsiteY38" fmla="*/ 1119561 h 4308073"/>
                  <a:gd name="connsiteX39" fmla="*/ 1512742 w 4213079"/>
                  <a:gd name="connsiteY39" fmla="*/ 1150994 h 4308073"/>
                  <a:gd name="connsiteX40" fmla="*/ 1711814 w 4213079"/>
                  <a:gd name="connsiteY40" fmla="*/ 2190171 h 4308073"/>
                  <a:gd name="connsiteX41" fmla="*/ 1776584 w 4213079"/>
                  <a:gd name="connsiteY41" fmla="*/ 3099809 h 4308073"/>
                  <a:gd name="connsiteX42" fmla="*/ 1750867 w 4213079"/>
                  <a:gd name="connsiteY42" fmla="*/ 3332219 h 4308073"/>
                  <a:gd name="connsiteX43" fmla="*/ 1639424 w 4213079"/>
                  <a:gd name="connsiteY43" fmla="*/ 3623684 h 4308073"/>
                  <a:gd name="connsiteX44" fmla="*/ 1597514 w 4213079"/>
                  <a:gd name="connsiteY44" fmla="*/ 3669404 h 4308073"/>
                  <a:gd name="connsiteX45" fmla="*/ 1567034 w 4213079"/>
                  <a:gd name="connsiteY45" fmla="*/ 3331266 h 4308073"/>
                  <a:gd name="connsiteX46" fmla="*/ 1550842 w 4213079"/>
                  <a:gd name="connsiteY46" fmla="*/ 3243636 h 4308073"/>
                  <a:gd name="connsiteX47" fmla="*/ 1236517 w 4213079"/>
                  <a:gd name="connsiteY47" fmla="*/ 2306376 h 4308073"/>
                  <a:gd name="connsiteX48" fmla="*/ 1024109 w 4213079"/>
                  <a:gd name="connsiteY48" fmla="*/ 1856796 h 4308073"/>
                  <a:gd name="connsiteX49" fmla="*/ 1032682 w 4213079"/>
                  <a:gd name="connsiteY49" fmla="*/ 1811076 h 4308073"/>
                  <a:gd name="connsiteX50" fmla="*/ 1131742 w 4213079"/>
                  <a:gd name="connsiteY50" fmla="*/ 1722494 h 4308073"/>
                  <a:gd name="connsiteX51" fmla="*/ 1285094 w 4213079"/>
                  <a:gd name="connsiteY51" fmla="*/ 1605336 h 4308073"/>
                  <a:gd name="connsiteX52" fmla="*/ 1251757 w 4213079"/>
                  <a:gd name="connsiteY52" fmla="*/ 1614861 h 4308073"/>
                  <a:gd name="connsiteX53" fmla="*/ 1014584 w 4213079"/>
                  <a:gd name="connsiteY53" fmla="*/ 1758689 h 4308073"/>
                  <a:gd name="connsiteX54" fmla="*/ 973627 w 4213079"/>
                  <a:gd name="connsiteY54" fmla="*/ 1749164 h 4308073"/>
                  <a:gd name="connsiteX55" fmla="*/ 803129 w 4213079"/>
                  <a:gd name="connsiteY55" fmla="*/ 1358639 h 4308073"/>
                  <a:gd name="connsiteX56" fmla="*/ 804082 w 4213079"/>
                  <a:gd name="connsiteY56" fmla="*/ 1308156 h 4308073"/>
                  <a:gd name="connsiteX57" fmla="*/ 1017442 w 4213079"/>
                  <a:gd name="connsiteY57" fmla="*/ 888104 h 4308073"/>
                  <a:gd name="connsiteX58" fmla="*/ 1325099 w 4213079"/>
                  <a:gd name="connsiteY58" fmla="*/ 510914 h 4308073"/>
                  <a:gd name="connsiteX59" fmla="*/ 1370819 w 4213079"/>
                  <a:gd name="connsiteY59" fmla="*/ 459479 h 4308073"/>
                  <a:gd name="connsiteX60" fmla="*/ 759314 w 4213079"/>
                  <a:gd name="connsiteY60" fmla="*/ 1248149 h 4308073"/>
                  <a:gd name="connsiteX61" fmla="*/ 582149 w 4213079"/>
                  <a:gd name="connsiteY61" fmla="*/ 645216 h 4308073"/>
                  <a:gd name="connsiteX62" fmla="*/ 579292 w 4213079"/>
                  <a:gd name="connsiteY62" fmla="*/ 654741 h 4308073"/>
                  <a:gd name="connsiteX63" fmla="*/ 716452 w 4213079"/>
                  <a:gd name="connsiteY63" fmla="*/ 1290059 h 4308073"/>
                  <a:gd name="connsiteX64" fmla="*/ 715499 w 4213079"/>
                  <a:gd name="connsiteY64" fmla="*/ 1361496 h 4308073"/>
                  <a:gd name="connsiteX65" fmla="*/ 545954 w 4213079"/>
                  <a:gd name="connsiteY65" fmla="*/ 2136831 h 4308073"/>
                  <a:gd name="connsiteX66" fmla="*/ 524047 w 4213079"/>
                  <a:gd name="connsiteY66" fmla="*/ 2246369 h 4308073"/>
                  <a:gd name="connsiteX67" fmla="*/ 89707 w 4213079"/>
                  <a:gd name="connsiteY67" fmla="*/ 3179819 h 4308073"/>
                  <a:gd name="connsiteX68" fmla="*/ 51607 w 4213079"/>
                  <a:gd name="connsiteY68" fmla="*/ 3329361 h 4308073"/>
                  <a:gd name="connsiteX69" fmla="*/ 29699 w 4213079"/>
                  <a:gd name="connsiteY69" fmla="*/ 3417944 h 4308073"/>
                  <a:gd name="connsiteX70" fmla="*/ 14459 w 4213079"/>
                  <a:gd name="connsiteY70" fmla="*/ 3546531 h 4308073"/>
                  <a:gd name="connsiteX71" fmla="*/ 172 w 4213079"/>
                  <a:gd name="connsiteY71" fmla="*/ 3810374 h 4308073"/>
                  <a:gd name="connsiteX72" fmla="*/ 12554 w 4213079"/>
                  <a:gd name="connsiteY72" fmla="*/ 3866571 h 4308073"/>
                  <a:gd name="connsiteX73" fmla="*/ 21127 w 4213079"/>
                  <a:gd name="connsiteY73" fmla="*/ 3949439 h 4308073"/>
                  <a:gd name="connsiteX74" fmla="*/ 30652 w 4213079"/>
                  <a:gd name="connsiteY74" fmla="*/ 4124699 h 4308073"/>
                  <a:gd name="connsiteX75" fmla="*/ 68752 w 4213079"/>
                  <a:gd name="connsiteY75" fmla="*/ 4159941 h 4308073"/>
                  <a:gd name="connsiteX76" fmla="*/ 783127 w 4213079"/>
                  <a:gd name="connsiteY76" fmla="*/ 4192326 h 4308073"/>
                  <a:gd name="connsiteX77" fmla="*/ 1527029 w 4213079"/>
                  <a:gd name="connsiteY77" fmla="*/ 4279004 h 4308073"/>
                  <a:gd name="connsiteX78" fmla="*/ 2275694 w 4213079"/>
                  <a:gd name="connsiteY78" fmla="*/ 4303769 h 4308073"/>
                  <a:gd name="connsiteX79" fmla="*/ 2460479 w 4213079"/>
                  <a:gd name="connsiteY79" fmla="*/ 4296149 h 4308073"/>
                  <a:gd name="connsiteX80" fmla="*/ 2509057 w 4213079"/>
                  <a:gd name="connsiteY80" fmla="*/ 4290434 h 4308073"/>
                  <a:gd name="connsiteX81" fmla="*/ 2883390 w 4213079"/>
                  <a:gd name="connsiteY81" fmla="*/ 4250429 h 4308073"/>
                  <a:gd name="connsiteX82" fmla="*/ 3655867 w 4213079"/>
                  <a:gd name="connsiteY82" fmla="*/ 4103744 h 4308073"/>
                  <a:gd name="connsiteX83" fmla="*/ 3679679 w 4213079"/>
                  <a:gd name="connsiteY83" fmla="*/ 4060881 h 4308073"/>
                  <a:gd name="connsiteX84" fmla="*/ 3524422 w 4213079"/>
                  <a:gd name="connsiteY84" fmla="*/ 3243636 h 4308073"/>
                  <a:gd name="connsiteX85" fmla="*/ 3583477 w 4213079"/>
                  <a:gd name="connsiteY85" fmla="*/ 2253036 h 4308073"/>
                  <a:gd name="connsiteX86" fmla="*/ 3833984 w 4213079"/>
                  <a:gd name="connsiteY86" fmla="*/ 1242434 h 4308073"/>
                  <a:gd name="connsiteX87" fmla="*/ 572624 w 4213079"/>
                  <a:gd name="connsiteY87" fmla="*/ 3553199 h 4308073"/>
                  <a:gd name="connsiteX88" fmla="*/ 331642 w 4213079"/>
                  <a:gd name="connsiteY88" fmla="*/ 3337934 h 4308073"/>
                  <a:gd name="connsiteX89" fmla="*/ 301162 w 4213079"/>
                  <a:gd name="connsiteY89" fmla="*/ 3144576 h 4308073"/>
                  <a:gd name="connsiteX90" fmla="*/ 316402 w 4213079"/>
                  <a:gd name="connsiteY90" fmla="*/ 3101714 h 4308073"/>
                  <a:gd name="connsiteX91" fmla="*/ 348787 w 4213079"/>
                  <a:gd name="connsiteY91" fmla="*/ 2966459 h 4308073"/>
                  <a:gd name="connsiteX92" fmla="*/ 329737 w 4213079"/>
                  <a:gd name="connsiteY92" fmla="*/ 2974079 h 4308073"/>
                  <a:gd name="connsiteX93" fmla="*/ 327832 w 4213079"/>
                  <a:gd name="connsiteY93" fmla="*/ 2952171 h 4308073"/>
                  <a:gd name="connsiteX94" fmla="*/ 437369 w 4213079"/>
                  <a:gd name="connsiteY94" fmla="*/ 2648324 h 4308073"/>
                  <a:gd name="connsiteX95" fmla="*/ 513569 w 4213079"/>
                  <a:gd name="connsiteY95" fmla="*/ 2496876 h 4308073"/>
                  <a:gd name="connsiteX96" fmla="*/ 524047 w 4213079"/>
                  <a:gd name="connsiteY96" fmla="*/ 2484494 h 4308073"/>
                  <a:gd name="connsiteX97" fmla="*/ 569767 w 4213079"/>
                  <a:gd name="connsiteY97" fmla="*/ 3345554 h 4308073"/>
                  <a:gd name="connsiteX98" fmla="*/ 590722 w 4213079"/>
                  <a:gd name="connsiteY98" fmla="*/ 3535101 h 4308073"/>
                  <a:gd name="connsiteX99" fmla="*/ 572624 w 4213079"/>
                  <a:gd name="connsiteY99" fmla="*/ 3553199 h 4308073"/>
                  <a:gd name="connsiteX100" fmla="*/ 762172 w 4213079"/>
                  <a:gd name="connsiteY100" fmla="*/ 1446269 h 4308073"/>
                  <a:gd name="connsiteX101" fmla="*/ 781222 w 4213079"/>
                  <a:gd name="connsiteY101" fmla="*/ 1478654 h 4308073"/>
                  <a:gd name="connsiteX102" fmla="*/ 905999 w 4213079"/>
                  <a:gd name="connsiteY102" fmla="*/ 1803456 h 4308073"/>
                  <a:gd name="connsiteX103" fmla="*/ 893617 w 4213079"/>
                  <a:gd name="connsiteY103" fmla="*/ 1852986 h 4308073"/>
                  <a:gd name="connsiteX104" fmla="*/ 704069 w 4213079"/>
                  <a:gd name="connsiteY104" fmla="*/ 2033009 h 4308073"/>
                  <a:gd name="connsiteX105" fmla="*/ 762172 w 4213079"/>
                  <a:gd name="connsiteY105" fmla="*/ 1446269 h 4308073"/>
                  <a:gd name="connsiteX106" fmla="*/ 1219372 w 4213079"/>
                  <a:gd name="connsiteY106" fmla="*/ 3287451 h 4308073"/>
                  <a:gd name="connsiteX107" fmla="*/ 1206989 w 4213079"/>
                  <a:gd name="connsiteY107" fmla="*/ 3332219 h 4308073"/>
                  <a:gd name="connsiteX108" fmla="*/ 1116502 w 4213079"/>
                  <a:gd name="connsiteY108" fmla="*/ 3595109 h 4308073"/>
                  <a:gd name="connsiteX109" fmla="*/ 1015537 w 4213079"/>
                  <a:gd name="connsiteY109" fmla="*/ 3344601 h 4308073"/>
                  <a:gd name="connsiteX110" fmla="*/ 731692 w 4213079"/>
                  <a:gd name="connsiteY110" fmla="*/ 2333999 h 4308073"/>
                  <a:gd name="connsiteX111" fmla="*/ 717404 w 4213079"/>
                  <a:gd name="connsiteY111" fmla="*/ 2230176 h 4308073"/>
                  <a:gd name="connsiteX112" fmla="*/ 739312 w 4213079"/>
                  <a:gd name="connsiteY112" fmla="*/ 2148261 h 4308073"/>
                  <a:gd name="connsiteX113" fmla="*/ 926954 w 4213079"/>
                  <a:gd name="connsiteY113" fmla="*/ 1922519 h 4308073"/>
                  <a:gd name="connsiteX114" fmla="*/ 953624 w 4213079"/>
                  <a:gd name="connsiteY114" fmla="*/ 1927281 h 4308073"/>
                  <a:gd name="connsiteX115" fmla="*/ 1216514 w 4213079"/>
                  <a:gd name="connsiteY115" fmla="*/ 2733096 h 4308073"/>
                  <a:gd name="connsiteX116" fmla="*/ 1219372 w 4213079"/>
                  <a:gd name="connsiteY116" fmla="*/ 3287451 h 4308073"/>
                  <a:gd name="connsiteX117" fmla="*/ 2779567 w 4213079"/>
                  <a:gd name="connsiteY117" fmla="*/ 3603681 h 4308073"/>
                  <a:gd name="connsiteX118" fmla="*/ 2737657 w 4213079"/>
                  <a:gd name="connsiteY118" fmla="*/ 3560819 h 4308073"/>
                  <a:gd name="connsiteX119" fmla="*/ 2573827 w 4213079"/>
                  <a:gd name="connsiteY119" fmla="*/ 3353174 h 4308073"/>
                  <a:gd name="connsiteX120" fmla="*/ 2560492 w 4213079"/>
                  <a:gd name="connsiteY120" fmla="*/ 3325551 h 4308073"/>
                  <a:gd name="connsiteX121" fmla="*/ 2450002 w 4213079"/>
                  <a:gd name="connsiteY121" fmla="*/ 3037896 h 4308073"/>
                  <a:gd name="connsiteX122" fmla="*/ 2514772 w 4213079"/>
                  <a:gd name="connsiteY122" fmla="*/ 2578791 h 4308073"/>
                  <a:gd name="connsiteX123" fmla="*/ 2590019 w 4213079"/>
                  <a:gd name="connsiteY123" fmla="*/ 2400674 h 4308073"/>
                  <a:gd name="connsiteX124" fmla="*/ 2604307 w 4213079"/>
                  <a:gd name="connsiteY124" fmla="*/ 2420676 h 4308073"/>
                  <a:gd name="connsiteX125" fmla="*/ 2765279 w 4213079"/>
                  <a:gd name="connsiteY125" fmla="*/ 3169341 h 4308073"/>
                  <a:gd name="connsiteX126" fmla="*/ 2776709 w 4213079"/>
                  <a:gd name="connsiteY126" fmla="*/ 3325551 h 4308073"/>
                  <a:gd name="connsiteX127" fmla="*/ 2779567 w 4213079"/>
                  <a:gd name="connsiteY127" fmla="*/ 3603681 h 4308073"/>
                  <a:gd name="connsiteX0" fmla="*/ 3833984 w 4213079"/>
                  <a:gd name="connsiteY0" fmla="*/ 1242434 h 4308073"/>
                  <a:gd name="connsiteX1" fmla="*/ 4213079 w 4213079"/>
                  <a:gd name="connsiteY1" fmla="*/ 549014 h 4308073"/>
                  <a:gd name="connsiteX2" fmla="*/ 4140690 w 4213079"/>
                  <a:gd name="connsiteY2" fmla="*/ 588066 h 4308073"/>
                  <a:gd name="connsiteX3" fmla="*/ 3981622 w 4213079"/>
                  <a:gd name="connsiteY3" fmla="*/ 791901 h 4308073"/>
                  <a:gd name="connsiteX4" fmla="*/ 3658724 w 4213079"/>
                  <a:gd name="connsiteY4" fmla="*/ 1534851 h 4308073"/>
                  <a:gd name="connsiteX5" fmla="*/ 3322492 w 4213079"/>
                  <a:gd name="connsiteY5" fmla="*/ 2822631 h 4308073"/>
                  <a:gd name="connsiteX6" fmla="*/ 3255817 w 4213079"/>
                  <a:gd name="connsiteY6" fmla="*/ 3363651 h 4308073"/>
                  <a:gd name="connsiteX7" fmla="*/ 3249149 w 4213079"/>
                  <a:gd name="connsiteY7" fmla="*/ 3564629 h 4308073"/>
                  <a:gd name="connsiteX8" fmla="*/ 3120562 w 4213079"/>
                  <a:gd name="connsiteY8" fmla="*/ 3128384 h 4308073"/>
                  <a:gd name="connsiteX9" fmla="*/ 3047219 w 4213079"/>
                  <a:gd name="connsiteY9" fmla="*/ 2928359 h 4308073"/>
                  <a:gd name="connsiteX10" fmla="*/ 2711940 w 4213079"/>
                  <a:gd name="connsiteY10" fmla="*/ 2223509 h 4308073"/>
                  <a:gd name="connsiteX11" fmla="*/ 2710987 w 4213079"/>
                  <a:gd name="connsiteY11" fmla="*/ 2146356 h 4308073"/>
                  <a:gd name="connsiteX12" fmla="*/ 3060554 w 4213079"/>
                  <a:gd name="connsiteY12" fmla="*/ 1366259 h 4308073"/>
                  <a:gd name="connsiteX13" fmla="*/ 3123419 w 4213079"/>
                  <a:gd name="connsiteY13" fmla="*/ 1183379 h 4308073"/>
                  <a:gd name="connsiteX14" fmla="*/ 3107227 w 4213079"/>
                  <a:gd name="connsiteY14" fmla="*/ 1203381 h 4308073"/>
                  <a:gd name="connsiteX15" fmla="*/ 3011024 w 4213079"/>
                  <a:gd name="connsiteY15" fmla="*/ 1393881 h 4308073"/>
                  <a:gd name="connsiteX16" fmla="*/ 2610974 w 4213079"/>
                  <a:gd name="connsiteY16" fmla="*/ 1987289 h 4308073"/>
                  <a:gd name="connsiteX17" fmla="*/ 2578590 w 4213079"/>
                  <a:gd name="connsiteY17" fmla="*/ 1983479 h 4308073"/>
                  <a:gd name="connsiteX18" fmla="*/ 2298554 w 4213079"/>
                  <a:gd name="connsiteY18" fmla="*/ 1478654 h 4308073"/>
                  <a:gd name="connsiteX19" fmla="*/ 1884217 w 4213079"/>
                  <a:gd name="connsiteY19" fmla="*/ 473766 h 4308073"/>
                  <a:gd name="connsiteX20" fmla="*/ 1819447 w 4213079"/>
                  <a:gd name="connsiteY20" fmla="*/ 188016 h 4308073"/>
                  <a:gd name="connsiteX21" fmla="*/ 1820399 w 4213079"/>
                  <a:gd name="connsiteY21" fmla="*/ 111816 h 4308073"/>
                  <a:gd name="connsiteX22" fmla="*/ 1807064 w 4213079"/>
                  <a:gd name="connsiteY22" fmla="*/ 39426 h 4308073"/>
                  <a:gd name="connsiteX23" fmla="*/ 1788014 w 4213079"/>
                  <a:gd name="connsiteY23" fmla="*/ 374 h 4308073"/>
                  <a:gd name="connsiteX24" fmla="*/ 1777537 w 4213079"/>
                  <a:gd name="connsiteY24" fmla="*/ 2279 h 4308073"/>
                  <a:gd name="connsiteX25" fmla="*/ 1768964 w 4213079"/>
                  <a:gd name="connsiteY25" fmla="*/ 51809 h 4308073"/>
                  <a:gd name="connsiteX26" fmla="*/ 1777537 w 4213079"/>
                  <a:gd name="connsiteY26" fmla="*/ 115626 h 4308073"/>
                  <a:gd name="connsiteX27" fmla="*/ 1800397 w 4213079"/>
                  <a:gd name="connsiteY27" fmla="*/ 182301 h 4308073"/>
                  <a:gd name="connsiteX28" fmla="*/ 1823257 w 4213079"/>
                  <a:gd name="connsiteY28" fmla="*/ 309936 h 4308073"/>
                  <a:gd name="connsiteX29" fmla="*/ 2072812 w 4213079"/>
                  <a:gd name="connsiteY29" fmla="*/ 1158614 h 4308073"/>
                  <a:gd name="connsiteX30" fmla="*/ 2481434 w 4213079"/>
                  <a:gd name="connsiteY30" fmla="*/ 2092064 h 4308073"/>
                  <a:gd name="connsiteX31" fmla="*/ 2472862 w 4213079"/>
                  <a:gd name="connsiteY31" fmla="*/ 2187314 h 4308073"/>
                  <a:gd name="connsiteX32" fmla="*/ 2149965 w 4213079"/>
                  <a:gd name="connsiteY32" fmla="*/ 2949314 h 4308073"/>
                  <a:gd name="connsiteX33" fmla="*/ 2109959 w 4213079"/>
                  <a:gd name="connsiteY33" fmla="*/ 3332219 h 4308073"/>
                  <a:gd name="connsiteX34" fmla="*/ 2109959 w 4213079"/>
                  <a:gd name="connsiteY34" fmla="*/ 3550341 h 4308073"/>
                  <a:gd name="connsiteX35" fmla="*/ 2065192 w 4213079"/>
                  <a:gd name="connsiteY35" fmla="*/ 3338886 h 4308073"/>
                  <a:gd name="connsiteX36" fmla="*/ 2017567 w 4213079"/>
                  <a:gd name="connsiteY36" fmla="*/ 3118859 h 4308073"/>
                  <a:gd name="connsiteX37" fmla="*/ 1596562 w 4213079"/>
                  <a:gd name="connsiteY37" fmla="*/ 1388166 h 4308073"/>
                  <a:gd name="connsiteX38" fmla="*/ 1511789 w 4213079"/>
                  <a:gd name="connsiteY38" fmla="*/ 1119561 h 4308073"/>
                  <a:gd name="connsiteX39" fmla="*/ 1512742 w 4213079"/>
                  <a:gd name="connsiteY39" fmla="*/ 1150994 h 4308073"/>
                  <a:gd name="connsiteX40" fmla="*/ 1711814 w 4213079"/>
                  <a:gd name="connsiteY40" fmla="*/ 2190171 h 4308073"/>
                  <a:gd name="connsiteX41" fmla="*/ 1776584 w 4213079"/>
                  <a:gd name="connsiteY41" fmla="*/ 3099809 h 4308073"/>
                  <a:gd name="connsiteX42" fmla="*/ 1750867 w 4213079"/>
                  <a:gd name="connsiteY42" fmla="*/ 3332219 h 4308073"/>
                  <a:gd name="connsiteX43" fmla="*/ 1639424 w 4213079"/>
                  <a:gd name="connsiteY43" fmla="*/ 3623684 h 4308073"/>
                  <a:gd name="connsiteX44" fmla="*/ 1597514 w 4213079"/>
                  <a:gd name="connsiteY44" fmla="*/ 3669404 h 4308073"/>
                  <a:gd name="connsiteX45" fmla="*/ 1567034 w 4213079"/>
                  <a:gd name="connsiteY45" fmla="*/ 3331266 h 4308073"/>
                  <a:gd name="connsiteX46" fmla="*/ 1550842 w 4213079"/>
                  <a:gd name="connsiteY46" fmla="*/ 3243636 h 4308073"/>
                  <a:gd name="connsiteX47" fmla="*/ 1236517 w 4213079"/>
                  <a:gd name="connsiteY47" fmla="*/ 2306376 h 4308073"/>
                  <a:gd name="connsiteX48" fmla="*/ 1024109 w 4213079"/>
                  <a:gd name="connsiteY48" fmla="*/ 1856796 h 4308073"/>
                  <a:gd name="connsiteX49" fmla="*/ 1032682 w 4213079"/>
                  <a:gd name="connsiteY49" fmla="*/ 1811076 h 4308073"/>
                  <a:gd name="connsiteX50" fmla="*/ 1131742 w 4213079"/>
                  <a:gd name="connsiteY50" fmla="*/ 1722494 h 4308073"/>
                  <a:gd name="connsiteX51" fmla="*/ 1285094 w 4213079"/>
                  <a:gd name="connsiteY51" fmla="*/ 1605336 h 4308073"/>
                  <a:gd name="connsiteX52" fmla="*/ 1251757 w 4213079"/>
                  <a:gd name="connsiteY52" fmla="*/ 1614861 h 4308073"/>
                  <a:gd name="connsiteX53" fmla="*/ 1014584 w 4213079"/>
                  <a:gd name="connsiteY53" fmla="*/ 1758689 h 4308073"/>
                  <a:gd name="connsiteX54" fmla="*/ 973627 w 4213079"/>
                  <a:gd name="connsiteY54" fmla="*/ 1749164 h 4308073"/>
                  <a:gd name="connsiteX55" fmla="*/ 803129 w 4213079"/>
                  <a:gd name="connsiteY55" fmla="*/ 1358639 h 4308073"/>
                  <a:gd name="connsiteX56" fmla="*/ 804082 w 4213079"/>
                  <a:gd name="connsiteY56" fmla="*/ 1308156 h 4308073"/>
                  <a:gd name="connsiteX57" fmla="*/ 1017442 w 4213079"/>
                  <a:gd name="connsiteY57" fmla="*/ 888104 h 4308073"/>
                  <a:gd name="connsiteX58" fmla="*/ 1325099 w 4213079"/>
                  <a:gd name="connsiteY58" fmla="*/ 510914 h 4308073"/>
                  <a:gd name="connsiteX59" fmla="*/ 1370819 w 4213079"/>
                  <a:gd name="connsiteY59" fmla="*/ 459479 h 4308073"/>
                  <a:gd name="connsiteX60" fmla="*/ 759314 w 4213079"/>
                  <a:gd name="connsiteY60" fmla="*/ 1248149 h 4308073"/>
                  <a:gd name="connsiteX61" fmla="*/ 582149 w 4213079"/>
                  <a:gd name="connsiteY61" fmla="*/ 645216 h 4308073"/>
                  <a:gd name="connsiteX62" fmla="*/ 579292 w 4213079"/>
                  <a:gd name="connsiteY62" fmla="*/ 654741 h 4308073"/>
                  <a:gd name="connsiteX63" fmla="*/ 716452 w 4213079"/>
                  <a:gd name="connsiteY63" fmla="*/ 1290059 h 4308073"/>
                  <a:gd name="connsiteX64" fmla="*/ 715499 w 4213079"/>
                  <a:gd name="connsiteY64" fmla="*/ 1361496 h 4308073"/>
                  <a:gd name="connsiteX65" fmla="*/ 545954 w 4213079"/>
                  <a:gd name="connsiteY65" fmla="*/ 2136831 h 4308073"/>
                  <a:gd name="connsiteX66" fmla="*/ 524047 w 4213079"/>
                  <a:gd name="connsiteY66" fmla="*/ 2246369 h 4308073"/>
                  <a:gd name="connsiteX67" fmla="*/ 89707 w 4213079"/>
                  <a:gd name="connsiteY67" fmla="*/ 3179819 h 4308073"/>
                  <a:gd name="connsiteX68" fmla="*/ 51607 w 4213079"/>
                  <a:gd name="connsiteY68" fmla="*/ 3329361 h 4308073"/>
                  <a:gd name="connsiteX69" fmla="*/ 29699 w 4213079"/>
                  <a:gd name="connsiteY69" fmla="*/ 3417944 h 4308073"/>
                  <a:gd name="connsiteX70" fmla="*/ 14459 w 4213079"/>
                  <a:gd name="connsiteY70" fmla="*/ 3546531 h 4308073"/>
                  <a:gd name="connsiteX71" fmla="*/ 172 w 4213079"/>
                  <a:gd name="connsiteY71" fmla="*/ 3810374 h 4308073"/>
                  <a:gd name="connsiteX72" fmla="*/ 12554 w 4213079"/>
                  <a:gd name="connsiteY72" fmla="*/ 3866571 h 4308073"/>
                  <a:gd name="connsiteX73" fmla="*/ 21127 w 4213079"/>
                  <a:gd name="connsiteY73" fmla="*/ 3949439 h 4308073"/>
                  <a:gd name="connsiteX74" fmla="*/ 30652 w 4213079"/>
                  <a:gd name="connsiteY74" fmla="*/ 4124699 h 4308073"/>
                  <a:gd name="connsiteX75" fmla="*/ 68752 w 4213079"/>
                  <a:gd name="connsiteY75" fmla="*/ 4159941 h 4308073"/>
                  <a:gd name="connsiteX76" fmla="*/ 783127 w 4213079"/>
                  <a:gd name="connsiteY76" fmla="*/ 4192326 h 4308073"/>
                  <a:gd name="connsiteX77" fmla="*/ 1527029 w 4213079"/>
                  <a:gd name="connsiteY77" fmla="*/ 4279004 h 4308073"/>
                  <a:gd name="connsiteX78" fmla="*/ 2275694 w 4213079"/>
                  <a:gd name="connsiteY78" fmla="*/ 4303769 h 4308073"/>
                  <a:gd name="connsiteX79" fmla="*/ 2460479 w 4213079"/>
                  <a:gd name="connsiteY79" fmla="*/ 4296149 h 4308073"/>
                  <a:gd name="connsiteX80" fmla="*/ 2509057 w 4213079"/>
                  <a:gd name="connsiteY80" fmla="*/ 4290434 h 4308073"/>
                  <a:gd name="connsiteX81" fmla="*/ 2883390 w 4213079"/>
                  <a:gd name="connsiteY81" fmla="*/ 4250429 h 4308073"/>
                  <a:gd name="connsiteX82" fmla="*/ 3655867 w 4213079"/>
                  <a:gd name="connsiteY82" fmla="*/ 4103744 h 4308073"/>
                  <a:gd name="connsiteX83" fmla="*/ 3679679 w 4213079"/>
                  <a:gd name="connsiteY83" fmla="*/ 4060881 h 4308073"/>
                  <a:gd name="connsiteX84" fmla="*/ 3524422 w 4213079"/>
                  <a:gd name="connsiteY84" fmla="*/ 3243636 h 4308073"/>
                  <a:gd name="connsiteX85" fmla="*/ 3583477 w 4213079"/>
                  <a:gd name="connsiteY85" fmla="*/ 2253036 h 4308073"/>
                  <a:gd name="connsiteX86" fmla="*/ 3833984 w 4213079"/>
                  <a:gd name="connsiteY86" fmla="*/ 1242434 h 4308073"/>
                  <a:gd name="connsiteX87" fmla="*/ 572624 w 4213079"/>
                  <a:gd name="connsiteY87" fmla="*/ 3553199 h 4308073"/>
                  <a:gd name="connsiteX88" fmla="*/ 331642 w 4213079"/>
                  <a:gd name="connsiteY88" fmla="*/ 3337934 h 4308073"/>
                  <a:gd name="connsiteX89" fmla="*/ 301162 w 4213079"/>
                  <a:gd name="connsiteY89" fmla="*/ 3144576 h 4308073"/>
                  <a:gd name="connsiteX90" fmla="*/ 316402 w 4213079"/>
                  <a:gd name="connsiteY90" fmla="*/ 3101714 h 4308073"/>
                  <a:gd name="connsiteX91" fmla="*/ 329737 w 4213079"/>
                  <a:gd name="connsiteY91" fmla="*/ 2974079 h 4308073"/>
                  <a:gd name="connsiteX92" fmla="*/ 327832 w 4213079"/>
                  <a:gd name="connsiteY92" fmla="*/ 2952171 h 4308073"/>
                  <a:gd name="connsiteX93" fmla="*/ 437369 w 4213079"/>
                  <a:gd name="connsiteY93" fmla="*/ 2648324 h 4308073"/>
                  <a:gd name="connsiteX94" fmla="*/ 513569 w 4213079"/>
                  <a:gd name="connsiteY94" fmla="*/ 2496876 h 4308073"/>
                  <a:gd name="connsiteX95" fmla="*/ 524047 w 4213079"/>
                  <a:gd name="connsiteY95" fmla="*/ 2484494 h 4308073"/>
                  <a:gd name="connsiteX96" fmla="*/ 569767 w 4213079"/>
                  <a:gd name="connsiteY96" fmla="*/ 3345554 h 4308073"/>
                  <a:gd name="connsiteX97" fmla="*/ 590722 w 4213079"/>
                  <a:gd name="connsiteY97" fmla="*/ 3535101 h 4308073"/>
                  <a:gd name="connsiteX98" fmla="*/ 572624 w 4213079"/>
                  <a:gd name="connsiteY98" fmla="*/ 3553199 h 4308073"/>
                  <a:gd name="connsiteX99" fmla="*/ 762172 w 4213079"/>
                  <a:gd name="connsiteY99" fmla="*/ 1446269 h 4308073"/>
                  <a:gd name="connsiteX100" fmla="*/ 781222 w 4213079"/>
                  <a:gd name="connsiteY100" fmla="*/ 1478654 h 4308073"/>
                  <a:gd name="connsiteX101" fmla="*/ 905999 w 4213079"/>
                  <a:gd name="connsiteY101" fmla="*/ 1803456 h 4308073"/>
                  <a:gd name="connsiteX102" fmla="*/ 893617 w 4213079"/>
                  <a:gd name="connsiteY102" fmla="*/ 1852986 h 4308073"/>
                  <a:gd name="connsiteX103" fmla="*/ 704069 w 4213079"/>
                  <a:gd name="connsiteY103" fmla="*/ 2033009 h 4308073"/>
                  <a:gd name="connsiteX104" fmla="*/ 762172 w 4213079"/>
                  <a:gd name="connsiteY104" fmla="*/ 1446269 h 4308073"/>
                  <a:gd name="connsiteX105" fmla="*/ 1219372 w 4213079"/>
                  <a:gd name="connsiteY105" fmla="*/ 3287451 h 4308073"/>
                  <a:gd name="connsiteX106" fmla="*/ 1206989 w 4213079"/>
                  <a:gd name="connsiteY106" fmla="*/ 3332219 h 4308073"/>
                  <a:gd name="connsiteX107" fmla="*/ 1116502 w 4213079"/>
                  <a:gd name="connsiteY107" fmla="*/ 3595109 h 4308073"/>
                  <a:gd name="connsiteX108" fmla="*/ 1015537 w 4213079"/>
                  <a:gd name="connsiteY108" fmla="*/ 3344601 h 4308073"/>
                  <a:gd name="connsiteX109" fmla="*/ 731692 w 4213079"/>
                  <a:gd name="connsiteY109" fmla="*/ 2333999 h 4308073"/>
                  <a:gd name="connsiteX110" fmla="*/ 717404 w 4213079"/>
                  <a:gd name="connsiteY110" fmla="*/ 2230176 h 4308073"/>
                  <a:gd name="connsiteX111" fmla="*/ 739312 w 4213079"/>
                  <a:gd name="connsiteY111" fmla="*/ 2148261 h 4308073"/>
                  <a:gd name="connsiteX112" fmla="*/ 926954 w 4213079"/>
                  <a:gd name="connsiteY112" fmla="*/ 1922519 h 4308073"/>
                  <a:gd name="connsiteX113" fmla="*/ 953624 w 4213079"/>
                  <a:gd name="connsiteY113" fmla="*/ 1927281 h 4308073"/>
                  <a:gd name="connsiteX114" fmla="*/ 1216514 w 4213079"/>
                  <a:gd name="connsiteY114" fmla="*/ 2733096 h 4308073"/>
                  <a:gd name="connsiteX115" fmla="*/ 1219372 w 4213079"/>
                  <a:gd name="connsiteY115" fmla="*/ 3287451 h 4308073"/>
                  <a:gd name="connsiteX116" fmla="*/ 2779567 w 4213079"/>
                  <a:gd name="connsiteY116" fmla="*/ 3603681 h 4308073"/>
                  <a:gd name="connsiteX117" fmla="*/ 2737657 w 4213079"/>
                  <a:gd name="connsiteY117" fmla="*/ 3560819 h 4308073"/>
                  <a:gd name="connsiteX118" fmla="*/ 2573827 w 4213079"/>
                  <a:gd name="connsiteY118" fmla="*/ 3353174 h 4308073"/>
                  <a:gd name="connsiteX119" fmla="*/ 2560492 w 4213079"/>
                  <a:gd name="connsiteY119" fmla="*/ 3325551 h 4308073"/>
                  <a:gd name="connsiteX120" fmla="*/ 2450002 w 4213079"/>
                  <a:gd name="connsiteY120" fmla="*/ 3037896 h 4308073"/>
                  <a:gd name="connsiteX121" fmla="*/ 2514772 w 4213079"/>
                  <a:gd name="connsiteY121" fmla="*/ 2578791 h 4308073"/>
                  <a:gd name="connsiteX122" fmla="*/ 2590019 w 4213079"/>
                  <a:gd name="connsiteY122" fmla="*/ 2400674 h 4308073"/>
                  <a:gd name="connsiteX123" fmla="*/ 2604307 w 4213079"/>
                  <a:gd name="connsiteY123" fmla="*/ 2420676 h 4308073"/>
                  <a:gd name="connsiteX124" fmla="*/ 2765279 w 4213079"/>
                  <a:gd name="connsiteY124" fmla="*/ 3169341 h 4308073"/>
                  <a:gd name="connsiteX125" fmla="*/ 2776709 w 4213079"/>
                  <a:gd name="connsiteY125" fmla="*/ 3325551 h 4308073"/>
                  <a:gd name="connsiteX126" fmla="*/ 2779567 w 4213079"/>
                  <a:gd name="connsiteY126" fmla="*/ 3603681 h 4308073"/>
                  <a:gd name="connsiteX0" fmla="*/ 3833984 w 4213079"/>
                  <a:gd name="connsiteY0" fmla="*/ 1242434 h 4308073"/>
                  <a:gd name="connsiteX1" fmla="*/ 4213079 w 4213079"/>
                  <a:gd name="connsiteY1" fmla="*/ 549014 h 4308073"/>
                  <a:gd name="connsiteX2" fmla="*/ 4140690 w 4213079"/>
                  <a:gd name="connsiteY2" fmla="*/ 588066 h 4308073"/>
                  <a:gd name="connsiteX3" fmla="*/ 3981622 w 4213079"/>
                  <a:gd name="connsiteY3" fmla="*/ 791901 h 4308073"/>
                  <a:gd name="connsiteX4" fmla="*/ 3658724 w 4213079"/>
                  <a:gd name="connsiteY4" fmla="*/ 1534851 h 4308073"/>
                  <a:gd name="connsiteX5" fmla="*/ 3322492 w 4213079"/>
                  <a:gd name="connsiteY5" fmla="*/ 2822631 h 4308073"/>
                  <a:gd name="connsiteX6" fmla="*/ 3255817 w 4213079"/>
                  <a:gd name="connsiteY6" fmla="*/ 3363651 h 4308073"/>
                  <a:gd name="connsiteX7" fmla="*/ 3249149 w 4213079"/>
                  <a:gd name="connsiteY7" fmla="*/ 3564629 h 4308073"/>
                  <a:gd name="connsiteX8" fmla="*/ 3120562 w 4213079"/>
                  <a:gd name="connsiteY8" fmla="*/ 3128384 h 4308073"/>
                  <a:gd name="connsiteX9" fmla="*/ 3047219 w 4213079"/>
                  <a:gd name="connsiteY9" fmla="*/ 2928359 h 4308073"/>
                  <a:gd name="connsiteX10" fmla="*/ 2711940 w 4213079"/>
                  <a:gd name="connsiteY10" fmla="*/ 2223509 h 4308073"/>
                  <a:gd name="connsiteX11" fmla="*/ 2710987 w 4213079"/>
                  <a:gd name="connsiteY11" fmla="*/ 2146356 h 4308073"/>
                  <a:gd name="connsiteX12" fmla="*/ 3060554 w 4213079"/>
                  <a:gd name="connsiteY12" fmla="*/ 1366259 h 4308073"/>
                  <a:gd name="connsiteX13" fmla="*/ 3123419 w 4213079"/>
                  <a:gd name="connsiteY13" fmla="*/ 1183379 h 4308073"/>
                  <a:gd name="connsiteX14" fmla="*/ 3107227 w 4213079"/>
                  <a:gd name="connsiteY14" fmla="*/ 1203381 h 4308073"/>
                  <a:gd name="connsiteX15" fmla="*/ 3011024 w 4213079"/>
                  <a:gd name="connsiteY15" fmla="*/ 1393881 h 4308073"/>
                  <a:gd name="connsiteX16" fmla="*/ 2610974 w 4213079"/>
                  <a:gd name="connsiteY16" fmla="*/ 1987289 h 4308073"/>
                  <a:gd name="connsiteX17" fmla="*/ 2578590 w 4213079"/>
                  <a:gd name="connsiteY17" fmla="*/ 1983479 h 4308073"/>
                  <a:gd name="connsiteX18" fmla="*/ 2298554 w 4213079"/>
                  <a:gd name="connsiteY18" fmla="*/ 1478654 h 4308073"/>
                  <a:gd name="connsiteX19" fmla="*/ 1884217 w 4213079"/>
                  <a:gd name="connsiteY19" fmla="*/ 473766 h 4308073"/>
                  <a:gd name="connsiteX20" fmla="*/ 1819447 w 4213079"/>
                  <a:gd name="connsiteY20" fmla="*/ 188016 h 4308073"/>
                  <a:gd name="connsiteX21" fmla="*/ 1820399 w 4213079"/>
                  <a:gd name="connsiteY21" fmla="*/ 111816 h 4308073"/>
                  <a:gd name="connsiteX22" fmla="*/ 1807064 w 4213079"/>
                  <a:gd name="connsiteY22" fmla="*/ 39426 h 4308073"/>
                  <a:gd name="connsiteX23" fmla="*/ 1788014 w 4213079"/>
                  <a:gd name="connsiteY23" fmla="*/ 374 h 4308073"/>
                  <a:gd name="connsiteX24" fmla="*/ 1777537 w 4213079"/>
                  <a:gd name="connsiteY24" fmla="*/ 2279 h 4308073"/>
                  <a:gd name="connsiteX25" fmla="*/ 1768964 w 4213079"/>
                  <a:gd name="connsiteY25" fmla="*/ 51809 h 4308073"/>
                  <a:gd name="connsiteX26" fmla="*/ 1777537 w 4213079"/>
                  <a:gd name="connsiteY26" fmla="*/ 115626 h 4308073"/>
                  <a:gd name="connsiteX27" fmla="*/ 1800397 w 4213079"/>
                  <a:gd name="connsiteY27" fmla="*/ 182301 h 4308073"/>
                  <a:gd name="connsiteX28" fmla="*/ 1823257 w 4213079"/>
                  <a:gd name="connsiteY28" fmla="*/ 309936 h 4308073"/>
                  <a:gd name="connsiteX29" fmla="*/ 2072812 w 4213079"/>
                  <a:gd name="connsiteY29" fmla="*/ 1158614 h 4308073"/>
                  <a:gd name="connsiteX30" fmla="*/ 2481434 w 4213079"/>
                  <a:gd name="connsiteY30" fmla="*/ 2092064 h 4308073"/>
                  <a:gd name="connsiteX31" fmla="*/ 2472862 w 4213079"/>
                  <a:gd name="connsiteY31" fmla="*/ 2187314 h 4308073"/>
                  <a:gd name="connsiteX32" fmla="*/ 2149965 w 4213079"/>
                  <a:gd name="connsiteY32" fmla="*/ 2949314 h 4308073"/>
                  <a:gd name="connsiteX33" fmla="*/ 2109959 w 4213079"/>
                  <a:gd name="connsiteY33" fmla="*/ 3332219 h 4308073"/>
                  <a:gd name="connsiteX34" fmla="*/ 2109959 w 4213079"/>
                  <a:gd name="connsiteY34" fmla="*/ 3550341 h 4308073"/>
                  <a:gd name="connsiteX35" fmla="*/ 2065192 w 4213079"/>
                  <a:gd name="connsiteY35" fmla="*/ 3338886 h 4308073"/>
                  <a:gd name="connsiteX36" fmla="*/ 2017567 w 4213079"/>
                  <a:gd name="connsiteY36" fmla="*/ 3118859 h 4308073"/>
                  <a:gd name="connsiteX37" fmla="*/ 1596562 w 4213079"/>
                  <a:gd name="connsiteY37" fmla="*/ 1388166 h 4308073"/>
                  <a:gd name="connsiteX38" fmla="*/ 1511789 w 4213079"/>
                  <a:gd name="connsiteY38" fmla="*/ 1119561 h 4308073"/>
                  <a:gd name="connsiteX39" fmla="*/ 1512742 w 4213079"/>
                  <a:gd name="connsiteY39" fmla="*/ 1150994 h 4308073"/>
                  <a:gd name="connsiteX40" fmla="*/ 1711814 w 4213079"/>
                  <a:gd name="connsiteY40" fmla="*/ 2190171 h 4308073"/>
                  <a:gd name="connsiteX41" fmla="*/ 1776584 w 4213079"/>
                  <a:gd name="connsiteY41" fmla="*/ 3099809 h 4308073"/>
                  <a:gd name="connsiteX42" fmla="*/ 1750867 w 4213079"/>
                  <a:gd name="connsiteY42" fmla="*/ 3332219 h 4308073"/>
                  <a:gd name="connsiteX43" fmla="*/ 1639424 w 4213079"/>
                  <a:gd name="connsiteY43" fmla="*/ 3623684 h 4308073"/>
                  <a:gd name="connsiteX44" fmla="*/ 1597514 w 4213079"/>
                  <a:gd name="connsiteY44" fmla="*/ 3669404 h 4308073"/>
                  <a:gd name="connsiteX45" fmla="*/ 1567034 w 4213079"/>
                  <a:gd name="connsiteY45" fmla="*/ 3331266 h 4308073"/>
                  <a:gd name="connsiteX46" fmla="*/ 1550842 w 4213079"/>
                  <a:gd name="connsiteY46" fmla="*/ 3243636 h 4308073"/>
                  <a:gd name="connsiteX47" fmla="*/ 1236517 w 4213079"/>
                  <a:gd name="connsiteY47" fmla="*/ 2306376 h 4308073"/>
                  <a:gd name="connsiteX48" fmla="*/ 1024109 w 4213079"/>
                  <a:gd name="connsiteY48" fmla="*/ 1856796 h 4308073"/>
                  <a:gd name="connsiteX49" fmla="*/ 1032682 w 4213079"/>
                  <a:gd name="connsiteY49" fmla="*/ 1811076 h 4308073"/>
                  <a:gd name="connsiteX50" fmla="*/ 1131742 w 4213079"/>
                  <a:gd name="connsiteY50" fmla="*/ 1722494 h 4308073"/>
                  <a:gd name="connsiteX51" fmla="*/ 1285094 w 4213079"/>
                  <a:gd name="connsiteY51" fmla="*/ 1605336 h 4308073"/>
                  <a:gd name="connsiteX52" fmla="*/ 1251757 w 4213079"/>
                  <a:gd name="connsiteY52" fmla="*/ 1614861 h 4308073"/>
                  <a:gd name="connsiteX53" fmla="*/ 1014584 w 4213079"/>
                  <a:gd name="connsiteY53" fmla="*/ 1758689 h 4308073"/>
                  <a:gd name="connsiteX54" fmla="*/ 973627 w 4213079"/>
                  <a:gd name="connsiteY54" fmla="*/ 1749164 h 4308073"/>
                  <a:gd name="connsiteX55" fmla="*/ 803129 w 4213079"/>
                  <a:gd name="connsiteY55" fmla="*/ 1358639 h 4308073"/>
                  <a:gd name="connsiteX56" fmla="*/ 804082 w 4213079"/>
                  <a:gd name="connsiteY56" fmla="*/ 1308156 h 4308073"/>
                  <a:gd name="connsiteX57" fmla="*/ 1017442 w 4213079"/>
                  <a:gd name="connsiteY57" fmla="*/ 888104 h 4308073"/>
                  <a:gd name="connsiteX58" fmla="*/ 1325099 w 4213079"/>
                  <a:gd name="connsiteY58" fmla="*/ 510914 h 4308073"/>
                  <a:gd name="connsiteX59" fmla="*/ 1370819 w 4213079"/>
                  <a:gd name="connsiteY59" fmla="*/ 459479 h 4308073"/>
                  <a:gd name="connsiteX60" fmla="*/ 759314 w 4213079"/>
                  <a:gd name="connsiteY60" fmla="*/ 1248149 h 4308073"/>
                  <a:gd name="connsiteX61" fmla="*/ 582149 w 4213079"/>
                  <a:gd name="connsiteY61" fmla="*/ 645216 h 4308073"/>
                  <a:gd name="connsiteX62" fmla="*/ 579292 w 4213079"/>
                  <a:gd name="connsiteY62" fmla="*/ 654741 h 4308073"/>
                  <a:gd name="connsiteX63" fmla="*/ 716452 w 4213079"/>
                  <a:gd name="connsiteY63" fmla="*/ 1290059 h 4308073"/>
                  <a:gd name="connsiteX64" fmla="*/ 715499 w 4213079"/>
                  <a:gd name="connsiteY64" fmla="*/ 1361496 h 4308073"/>
                  <a:gd name="connsiteX65" fmla="*/ 545954 w 4213079"/>
                  <a:gd name="connsiteY65" fmla="*/ 2136831 h 4308073"/>
                  <a:gd name="connsiteX66" fmla="*/ 524047 w 4213079"/>
                  <a:gd name="connsiteY66" fmla="*/ 2246369 h 4308073"/>
                  <a:gd name="connsiteX67" fmla="*/ 89707 w 4213079"/>
                  <a:gd name="connsiteY67" fmla="*/ 3179819 h 4308073"/>
                  <a:gd name="connsiteX68" fmla="*/ 51607 w 4213079"/>
                  <a:gd name="connsiteY68" fmla="*/ 3329361 h 4308073"/>
                  <a:gd name="connsiteX69" fmla="*/ 29699 w 4213079"/>
                  <a:gd name="connsiteY69" fmla="*/ 3417944 h 4308073"/>
                  <a:gd name="connsiteX70" fmla="*/ 14459 w 4213079"/>
                  <a:gd name="connsiteY70" fmla="*/ 3546531 h 4308073"/>
                  <a:gd name="connsiteX71" fmla="*/ 172 w 4213079"/>
                  <a:gd name="connsiteY71" fmla="*/ 3810374 h 4308073"/>
                  <a:gd name="connsiteX72" fmla="*/ 12554 w 4213079"/>
                  <a:gd name="connsiteY72" fmla="*/ 3866571 h 4308073"/>
                  <a:gd name="connsiteX73" fmla="*/ 21127 w 4213079"/>
                  <a:gd name="connsiteY73" fmla="*/ 3949439 h 4308073"/>
                  <a:gd name="connsiteX74" fmla="*/ 30652 w 4213079"/>
                  <a:gd name="connsiteY74" fmla="*/ 4124699 h 4308073"/>
                  <a:gd name="connsiteX75" fmla="*/ 68752 w 4213079"/>
                  <a:gd name="connsiteY75" fmla="*/ 4159941 h 4308073"/>
                  <a:gd name="connsiteX76" fmla="*/ 783127 w 4213079"/>
                  <a:gd name="connsiteY76" fmla="*/ 4192326 h 4308073"/>
                  <a:gd name="connsiteX77" fmla="*/ 1527029 w 4213079"/>
                  <a:gd name="connsiteY77" fmla="*/ 4279004 h 4308073"/>
                  <a:gd name="connsiteX78" fmla="*/ 2275694 w 4213079"/>
                  <a:gd name="connsiteY78" fmla="*/ 4303769 h 4308073"/>
                  <a:gd name="connsiteX79" fmla="*/ 2460479 w 4213079"/>
                  <a:gd name="connsiteY79" fmla="*/ 4296149 h 4308073"/>
                  <a:gd name="connsiteX80" fmla="*/ 2509057 w 4213079"/>
                  <a:gd name="connsiteY80" fmla="*/ 4290434 h 4308073"/>
                  <a:gd name="connsiteX81" fmla="*/ 2883390 w 4213079"/>
                  <a:gd name="connsiteY81" fmla="*/ 4250429 h 4308073"/>
                  <a:gd name="connsiteX82" fmla="*/ 3655867 w 4213079"/>
                  <a:gd name="connsiteY82" fmla="*/ 4103744 h 4308073"/>
                  <a:gd name="connsiteX83" fmla="*/ 3679679 w 4213079"/>
                  <a:gd name="connsiteY83" fmla="*/ 4060881 h 4308073"/>
                  <a:gd name="connsiteX84" fmla="*/ 3524422 w 4213079"/>
                  <a:gd name="connsiteY84" fmla="*/ 3243636 h 4308073"/>
                  <a:gd name="connsiteX85" fmla="*/ 3583477 w 4213079"/>
                  <a:gd name="connsiteY85" fmla="*/ 2253036 h 4308073"/>
                  <a:gd name="connsiteX86" fmla="*/ 3833984 w 4213079"/>
                  <a:gd name="connsiteY86" fmla="*/ 1242434 h 4308073"/>
                  <a:gd name="connsiteX87" fmla="*/ 572624 w 4213079"/>
                  <a:gd name="connsiteY87" fmla="*/ 3553199 h 4308073"/>
                  <a:gd name="connsiteX88" fmla="*/ 331642 w 4213079"/>
                  <a:gd name="connsiteY88" fmla="*/ 3337934 h 4308073"/>
                  <a:gd name="connsiteX89" fmla="*/ 301162 w 4213079"/>
                  <a:gd name="connsiteY89" fmla="*/ 3144576 h 4308073"/>
                  <a:gd name="connsiteX90" fmla="*/ 316402 w 4213079"/>
                  <a:gd name="connsiteY90" fmla="*/ 3101714 h 4308073"/>
                  <a:gd name="connsiteX91" fmla="*/ 327832 w 4213079"/>
                  <a:gd name="connsiteY91" fmla="*/ 2952171 h 4308073"/>
                  <a:gd name="connsiteX92" fmla="*/ 437369 w 4213079"/>
                  <a:gd name="connsiteY92" fmla="*/ 2648324 h 4308073"/>
                  <a:gd name="connsiteX93" fmla="*/ 513569 w 4213079"/>
                  <a:gd name="connsiteY93" fmla="*/ 2496876 h 4308073"/>
                  <a:gd name="connsiteX94" fmla="*/ 524047 w 4213079"/>
                  <a:gd name="connsiteY94" fmla="*/ 2484494 h 4308073"/>
                  <a:gd name="connsiteX95" fmla="*/ 569767 w 4213079"/>
                  <a:gd name="connsiteY95" fmla="*/ 3345554 h 4308073"/>
                  <a:gd name="connsiteX96" fmla="*/ 590722 w 4213079"/>
                  <a:gd name="connsiteY96" fmla="*/ 3535101 h 4308073"/>
                  <a:gd name="connsiteX97" fmla="*/ 572624 w 4213079"/>
                  <a:gd name="connsiteY97" fmla="*/ 3553199 h 4308073"/>
                  <a:gd name="connsiteX98" fmla="*/ 762172 w 4213079"/>
                  <a:gd name="connsiteY98" fmla="*/ 1446269 h 4308073"/>
                  <a:gd name="connsiteX99" fmla="*/ 781222 w 4213079"/>
                  <a:gd name="connsiteY99" fmla="*/ 1478654 h 4308073"/>
                  <a:gd name="connsiteX100" fmla="*/ 905999 w 4213079"/>
                  <a:gd name="connsiteY100" fmla="*/ 1803456 h 4308073"/>
                  <a:gd name="connsiteX101" fmla="*/ 893617 w 4213079"/>
                  <a:gd name="connsiteY101" fmla="*/ 1852986 h 4308073"/>
                  <a:gd name="connsiteX102" fmla="*/ 704069 w 4213079"/>
                  <a:gd name="connsiteY102" fmla="*/ 2033009 h 4308073"/>
                  <a:gd name="connsiteX103" fmla="*/ 762172 w 4213079"/>
                  <a:gd name="connsiteY103" fmla="*/ 1446269 h 4308073"/>
                  <a:gd name="connsiteX104" fmla="*/ 1219372 w 4213079"/>
                  <a:gd name="connsiteY104" fmla="*/ 3287451 h 4308073"/>
                  <a:gd name="connsiteX105" fmla="*/ 1206989 w 4213079"/>
                  <a:gd name="connsiteY105" fmla="*/ 3332219 h 4308073"/>
                  <a:gd name="connsiteX106" fmla="*/ 1116502 w 4213079"/>
                  <a:gd name="connsiteY106" fmla="*/ 3595109 h 4308073"/>
                  <a:gd name="connsiteX107" fmla="*/ 1015537 w 4213079"/>
                  <a:gd name="connsiteY107" fmla="*/ 3344601 h 4308073"/>
                  <a:gd name="connsiteX108" fmla="*/ 731692 w 4213079"/>
                  <a:gd name="connsiteY108" fmla="*/ 2333999 h 4308073"/>
                  <a:gd name="connsiteX109" fmla="*/ 717404 w 4213079"/>
                  <a:gd name="connsiteY109" fmla="*/ 2230176 h 4308073"/>
                  <a:gd name="connsiteX110" fmla="*/ 739312 w 4213079"/>
                  <a:gd name="connsiteY110" fmla="*/ 2148261 h 4308073"/>
                  <a:gd name="connsiteX111" fmla="*/ 926954 w 4213079"/>
                  <a:gd name="connsiteY111" fmla="*/ 1922519 h 4308073"/>
                  <a:gd name="connsiteX112" fmla="*/ 953624 w 4213079"/>
                  <a:gd name="connsiteY112" fmla="*/ 1927281 h 4308073"/>
                  <a:gd name="connsiteX113" fmla="*/ 1216514 w 4213079"/>
                  <a:gd name="connsiteY113" fmla="*/ 2733096 h 4308073"/>
                  <a:gd name="connsiteX114" fmla="*/ 1219372 w 4213079"/>
                  <a:gd name="connsiteY114" fmla="*/ 3287451 h 4308073"/>
                  <a:gd name="connsiteX115" fmla="*/ 2779567 w 4213079"/>
                  <a:gd name="connsiteY115" fmla="*/ 3603681 h 4308073"/>
                  <a:gd name="connsiteX116" fmla="*/ 2737657 w 4213079"/>
                  <a:gd name="connsiteY116" fmla="*/ 3560819 h 4308073"/>
                  <a:gd name="connsiteX117" fmla="*/ 2573827 w 4213079"/>
                  <a:gd name="connsiteY117" fmla="*/ 3353174 h 4308073"/>
                  <a:gd name="connsiteX118" fmla="*/ 2560492 w 4213079"/>
                  <a:gd name="connsiteY118" fmla="*/ 3325551 h 4308073"/>
                  <a:gd name="connsiteX119" fmla="*/ 2450002 w 4213079"/>
                  <a:gd name="connsiteY119" fmla="*/ 3037896 h 4308073"/>
                  <a:gd name="connsiteX120" fmla="*/ 2514772 w 4213079"/>
                  <a:gd name="connsiteY120" fmla="*/ 2578791 h 4308073"/>
                  <a:gd name="connsiteX121" fmla="*/ 2590019 w 4213079"/>
                  <a:gd name="connsiteY121" fmla="*/ 2400674 h 4308073"/>
                  <a:gd name="connsiteX122" fmla="*/ 2604307 w 4213079"/>
                  <a:gd name="connsiteY122" fmla="*/ 2420676 h 4308073"/>
                  <a:gd name="connsiteX123" fmla="*/ 2765279 w 4213079"/>
                  <a:gd name="connsiteY123" fmla="*/ 3169341 h 4308073"/>
                  <a:gd name="connsiteX124" fmla="*/ 2776709 w 4213079"/>
                  <a:gd name="connsiteY124" fmla="*/ 3325551 h 4308073"/>
                  <a:gd name="connsiteX125" fmla="*/ 2779567 w 4213079"/>
                  <a:gd name="connsiteY125" fmla="*/ 3603681 h 4308073"/>
                  <a:gd name="connsiteX0" fmla="*/ 3833984 w 4213079"/>
                  <a:gd name="connsiteY0" fmla="*/ 1242434 h 4308073"/>
                  <a:gd name="connsiteX1" fmla="*/ 4213079 w 4213079"/>
                  <a:gd name="connsiteY1" fmla="*/ 549014 h 4308073"/>
                  <a:gd name="connsiteX2" fmla="*/ 4140690 w 4213079"/>
                  <a:gd name="connsiteY2" fmla="*/ 588066 h 4308073"/>
                  <a:gd name="connsiteX3" fmla="*/ 3981622 w 4213079"/>
                  <a:gd name="connsiteY3" fmla="*/ 791901 h 4308073"/>
                  <a:gd name="connsiteX4" fmla="*/ 3658724 w 4213079"/>
                  <a:gd name="connsiteY4" fmla="*/ 1534851 h 4308073"/>
                  <a:gd name="connsiteX5" fmla="*/ 3322492 w 4213079"/>
                  <a:gd name="connsiteY5" fmla="*/ 2822631 h 4308073"/>
                  <a:gd name="connsiteX6" fmla="*/ 3255817 w 4213079"/>
                  <a:gd name="connsiteY6" fmla="*/ 3363651 h 4308073"/>
                  <a:gd name="connsiteX7" fmla="*/ 3249149 w 4213079"/>
                  <a:gd name="connsiteY7" fmla="*/ 3564629 h 4308073"/>
                  <a:gd name="connsiteX8" fmla="*/ 3120562 w 4213079"/>
                  <a:gd name="connsiteY8" fmla="*/ 3128384 h 4308073"/>
                  <a:gd name="connsiteX9" fmla="*/ 3047219 w 4213079"/>
                  <a:gd name="connsiteY9" fmla="*/ 2928359 h 4308073"/>
                  <a:gd name="connsiteX10" fmla="*/ 2711940 w 4213079"/>
                  <a:gd name="connsiteY10" fmla="*/ 2223509 h 4308073"/>
                  <a:gd name="connsiteX11" fmla="*/ 2710987 w 4213079"/>
                  <a:gd name="connsiteY11" fmla="*/ 2146356 h 4308073"/>
                  <a:gd name="connsiteX12" fmla="*/ 3060554 w 4213079"/>
                  <a:gd name="connsiteY12" fmla="*/ 1366259 h 4308073"/>
                  <a:gd name="connsiteX13" fmla="*/ 3123419 w 4213079"/>
                  <a:gd name="connsiteY13" fmla="*/ 1183379 h 4308073"/>
                  <a:gd name="connsiteX14" fmla="*/ 3107227 w 4213079"/>
                  <a:gd name="connsiteY14" fmla="*/ 1203381 h 4308073"/>
                  <a:gd name="connsiteX15" fmla="*/ 3011024 w 4213079"/>
                  <a:gd name="connsiteY15" fmla="*/ 1393881 h 4308073"/>
                  <a:gd name="connsiteX16" fmla="*/ 2610974 w 4213079"/>
                  <a:gd name="connsiteY16" fmla="*/ 1987289 h 4308073"/>
                  <a:gd name="connsiteX17" fmla="*/ 2578590 w 4213079"/>
                  <a:gd name="connsiteY17" fmla="*/ 1983479 h 4308073"/>
                  <a:gd name="connsiteX18" fmla="*/ 2298554 w 4213079"/>
                  <a:gd name="connsiteY18" fmla="*/ 1478654 h 4308073"/>
                  <a:gd name="connsiteX19" fmla="*/ 1884217 w 4213079"/>
                  <a:gd name="connsiteY19" fmla="*/ 473766 h 4308073"/>
                  <a:gd name="connsiteX20" fmla="*/ 1819447 w 4213079"/>
                  <a:gd name="connsiteY20" fmla="*/ 188016 h 4308073"/>
                  <a:gd name="connsiteX21" fmla="*/ 1820399 w 4213079"/>
                  <a:gd name="connsiteY21" fmla="*/ 111816 h 4308073"/>
                  <a:gd name="connsiteX22" fmla="*/ 1807064 w 4213079"/>
                  <a:gd name="connsiteY22" fmla="*/ 39426 h 4308073"/>
                  <a:gd name="connsiteX23" fmla="*/ 1788014 w 4213079"/>
                  <a:gd name="connsiteY23" fmla="*/ 374 h 4308073"/>
                  <a:gd name="connsiteX24" fmla="*/ 1777537 w 4213079"/>
                  <a:gd name="connsiteY24" fmla="*/ 2279 h 4308073"/>
                  <a:gd name="connsiteX25" fmla="*/ 1768964 w 4213079"/>
                  <a:gd name="connsiteY25" fmla="*/ 51809 h 4308073"/>
                  <a:gd name="connsiteX26" fmla="*/ 1777537 w 4213079"/>
                  <a:gd name="connsiteY26" fmla="*/ 115626 h 4308073"/>
                  <a:gd name="connsiteX27" fmla="*/ 1800397 w 4213079"/>
                  <a:gd name="connsiteY27" fmla="*/ 182301 h 4308073"/>
                  <a:gd name="connsiteX28" fmla="*/ 1823257 w 4213079"/>
                  <a:gd name="connsiteY28" fmla="*/ 309936 h 4308073"/>
                  <a:gd name="connsiteX29" fmla="*/ 2072812 w 4213079"/>
                  <a:gd name="connsiteY29" fmla="*/ 1158614 h 4308073"/>
                  <a:gd name="connsiteX30" fmla="*/ 2481434 w 4213079"/>
                  <a:gd name="connsiteY30" fmla="*/ 2092064 h 4308073"/>
                  <a:gd name="connsiteX31" fmla="*/ 2472862 w 4213079"/>
                  <a:gd name="connsiteY31" fmla="*/ 2187314 h 4308073"/>
                  <a:gd name="connsiteX32" fmla="*/ 2149965 w 4213079"/>
                  <a:gd name="connsiteY32" fmla="*/ 2949314 h 4308073"/>
                  <a:gd name="connsiteX33" fmla="*/ 2109959 w 4213079"/>
                  <a:gd name="connsiteY33" fmla="*/ 3332219 h 4308073"/>
                  <a:gd name="connsiteX34" fmla="*/ 2109959 w 4213079"/>
                  <a:gd name="connsiteY34" fmla="*/ 3550341 h 4308073"/>
                  <a:gd name="connsiteX35" fmla="*/ 2065192 w 4213079"/>
                  <a:gd name="connsiteY35" fmla="*/ 3338886 h 4308073"/>
                  <a:gd name="connsiteX36" fmla="*/ 2017567 w 4213079"/>
                  <a:gd name="connsiteY36" fmla="*/ 3118859 h 4308073"/>
                  <a:gd name="connsiteX37" fmla="*/ 1596562 w 4213079"/>
                  <a:gd name="connsiteY37" fmla="*/ 1388166 h 4308073"/>
                  <a:gd name="connsiteX38" fmla="*/ 1511789 w 4213079"/>
                  <a:gd name="connsiteY38" fmla="*/ 1119561 h 4308073"/>
                  <a:gd name="connsiteX39" fmla="*/ 1512742 w 4213079"/>
                  <a:gd name="connsiteY39" fmla="*/ 1150994 h 4308073"/>
                  <a:gd name="connsiteX40" fmla="*/ 1711814 w 4213079"/>
                  <a:gd name="connsiteY40" fmla="*/ 2190171 h 4308073"/>
                  <a:gd name="connsiteX41" fmla="*/ 1776584 w 4213079"/>
                  <a:gd name="connsiteY41" fmla="*/ 3099809 h 4308073"/>
                  <a:gd name="connsiteX42" fmla="*/ 1750867 w 4213079"/>
                  <a:gd name="connsiteY42" fmla="*/ 3332219 h 4308073"/>
                  <a:gd name="connsiteX43" fmla="*/ 1639424 w 4213079"/>
                  <a:gd name="connsiteY43" fmla="*/ 3623684 h 4308073"/>
                  <a:gd name="connsiteX44" fmla="*/ 1597514 w 4213079"/>
                  <a:gd name="connsiteY44" fmla="*/ 3669404 h 4308073"/>
                  <a:gd name="connsiteX45" fmla="*/ 1567034 w 4213079"/>
                  <a:gd name="connsiteY45" fmla="*/ 3331266 h 4308073"/>
                  <a:gd name="connsiteX46" fmla="*/ 1550842 w 4213079"/>
                  <a:gd name="connsiteY46" fmla="*/ 3243636 h 4308073"/>
                  <a:gd name="connsiteX47" fmla="*/ 1236517 w 4213079"/>
                  <a:gd name="connsiteY47" fmla="*/ 2306376 h 4308073"/>
                  <a:gd name="connsiteX48" fmla="*/ 1024109 w 4213079"/>
                  <a:gd name="connsiteY48" fmla="*/ 1856796 h 4308073"/>
                  <a:gd name="connsiteX49" fmla="*/ 1032682 w 4213079"/>
                  <a:gd name="connsiteY49" fmla="*/ 1811076 h 4308073"/>
                  <a:gd name="connsiteX50" fmla="*/ 1131742 w 4213079"/>
                  <a:gd name="connsiteY50" fmla="*/ 1722494 h 4308073"/>
                  <a:gd name="connsiteX51" fmla="*/ 1285094 w 4213079"/>
                  <a:gd name="connsiteY51" fmla="*/ 1605336 h 4308073"/>
                  <a:gd name="connsiteX52" fmla="*/ 1251757 w 4213079"/>
                  <a:gd name="connsiteY52" fmla="*/ 1614861 h 4308073"/>
                  <a:gd name="connsiteX53" fmla="*/ 1014584 w 4213079"/>
                  <a:gd name="connsiteY53" fmla="*/ 1758689 h 4308073"/>
                  <a:gd name="connsiteX54" fmla="*/ 973627 w 4213079"/>
                  <a:gd name="connsiteY54" fmla="*/ 1749164 h 4308073"/>
                  <a:gd name="connsiteX55" fmla="*/ 803129 w 4213079"/>
                  <a:gd name="connsiteY55" fmla="*/ 1358639 h 4308073"/>
                  <a:gd name="connsiteX56" fmla="*/ 804082 w 4213079"/>
                  <a:gd name="connsiteY56" fmla="*/ 1308156 h 4308073"/>
                  <a:gd name="connsiteX57" fmla="*/ 1017442 w 4213079"/>
                  <a:gd name="connsiteY57" fmla="*/ 888104 h 4308073"/>
                  <a:gd name="connsiteX58" fmla="*/ 1325099 w 4213079"/>
                  <a:gd name="connsiteY58" fmla="*/ 510914 h 4308073"/>
                  <a:gd name="connsiteX59" fmla="*/ 1370819 w 4213079"/>
                  <a:gd name="connsiteY59" fmla="*/ 459479 h 4308073"/>
                  <a:gd name="connsiteX60" fmla="*/ 759314 w 4213079"/>
                  <a:gd name="connsiteY60" fmla="*/ 1248149 h 4308073"/>
                  <a:gd name="connsiteX61" fmla="*/ 582149 w 4213079"/>
                  <a:gd name="connsiteY61" fmla="*/ 645216 h 4308073"/>
                  <a:gd name="connsiteX62" fmla="*/ 579292 w 4213079"/>
                  <a:gd name="connsiteY62" fmla="*/ 654741 h 4308073"/>
                  <a:gd name="connsiteX63" fmla="*/ 716452 w 4213079"/>
                  <a:gd name="connsiteY63" fmla="*/ 1290059 h 4308073"/>
                  <a:gd name="connsiteX64" fmla="*/ 715499 w 4213079"/>
                  <a:gd name="connsiteY64" fmla="*/ 1361496 h 4308073"/>
                  <a:gd name="connsiteX65" fmla="*/ 545954 w 4213079"/>
                  <a:gd name="connsiteY65" fmla="*/ 2136831 h 4308073"/>
                  <a:gd name="connsiteX66" fmla="*/ 524047 w 4213079"/>
                  <a:gd name="connsiteY66" fmla="*/ 2246369 h 4308073"/>
                  <a:gd name="connsiteX67" fmla="*/ 89707 w 4213079"/>
                  <a:gd name="connsiteY67" fmla="*/ 3179819 h 4308073"/>
                  <a:gd name="connsiteX68" fmla="*/ 51607 w 4213079"/>
                  <a:gd name="connsiteY68" fmla="*/ 3329361 h 4308073"/>
                  <a:gd name="connsiteX69" fmla="*/ 29699 w 4213079"/>
                  <a:gd name="connsiteY69" fmla="*/ 3417944 h 4308073"/>
                  <a:gd name="connsiteX70" fmla="*/ 14459 w 4213079"/>
                  <a:gd name="connsiteY70" fmla="*/ 3546531 h 4308073"/>
                  <a:gd name="connsiteX71" fmla="*/ 172 w 4213079"/>
                  <a:gd name="connsiteY71" fmla="*/ 3810374 h 4308073"/>
                  <a:gd name="connsiteX72" fmla="*/ 12554 w 4213079"/>
                  <a:gd name="connsiteY72" fmla="*/ 3866571 h 4308073"/>
                  <a:gd name="connsiteX73" fmla="*/ 21127 w 4213079"/>
                  <a:gd name="connsiteY73" fmla="*/ 3949439 h 4308073"/>
                  <a:gd name="connsiteX74" fmla="*/ 30652 w 4213079"/>
                  <a:gd name="connsiteY74" fmla="*/ 4124699 h 4308073"/>
                  <a:gd name="connsiteX75" fmla="*/ 68752 w 4213079"/>
                  <a:gd name="connsiteY75" fmla="*/ 4159941 h 4308073"/>
                  <a:gd name="connsiteX76" fmla="*/ 783127 w 4213079"/>
                  <a:gd name="connsiteY76" fmla="*/ 4192326 h 4308073"/>
                  <a:gd name="connsiteX77" fmla="*/ 1527029 w 4213079"/>
                  <a:gd name="connsiteY77" fmla="*/ 4279004 h 4308073"/>
                  <a:gd name="connsiteX78" fmla="*/ 2275694 w 4213079"/>
                  <a:gd name="connsiteY78" fmla="*/ 4303769 h 4308073"/>
                  <a:gd name="connsiteX79" fmla="*/ 2460479 w 4213079"/>
                  <a:gd name="connsiteY79" fmla="*/ 4296149 h 4308073"/>
                  <a:gd name="connsiteX80" fmla="*/ 2509057 w 4213079"/>
                  <a:gd name="connsiteY80" fmla="*/ 4290434 h 4308073"/>
                  <a:gd name="connsiteX81" fmla="*/ 2883390 w 4213079"/>
                  <a:gd name="connsiteY81" fmla="*/ 4250429 h 4308073"/>
                  <a:gd name="connsiteX82" fmla="*/ 3655867 w 4213079"/>
                  <a:gd name="connsiteY82" fmla="*/ 4103744 h 4308073"/>
                  <a:gd name="connsiteX83" fmla="*/ 3679679 w 4213079"/>
                  <a:gd name="connsiteY83" fmla="*/ 4060881 h 4308073"/>
                  <a:gd name="connsiteX84" fmla="*/ 3524422 w 4213079"/>
                  <a:gd name="connsiteY84" fmla="*/ 3243636 h 4308073"/>
                  <a:gd name="connsiteX85" fmla="*/ 3583477 w 4213079"/>
                  <a:gd name="connsiteY85" fmla="*/ 2253036 h 4308073"/>
                  <a:gd name="connsiteX86" fmla="*/ 3833984 w 4213079"/>
                  <a:gd name="connsiteY86" fmla="*/ 1242434 h 4308073"/>
                  <a:gd name="connsiteX87" fmla="*/ 572624 w 4213079"/>
                  <a:gd name="connsiteY87" fmla="*/ 3553199 h 4308073"/>
                  <a:gd name="connsiteX88" fmla="*/ 331642 w 4213079"/>
                  <a:gd name="connsiteY88" fmla="*/ 3337934 h 4308073"/>
                  <a:gd name="connsiteX89" fmla="*/ 301162 w 4213079"/>
                  <a:gd name="connsiteY89" fmla="*/ 3144576 h 4308073"/>
                  <a:gd name="connsiteX90" fmla="*/ 327832 w 4213079"/>
                  <a:gd name="connsiteY90" fmla="*/ 2952171 h 4308073"/>
                  <a:gd name="connsiteX91" fmla="*/ 437369 w 4213079"/>
                  <a:gd name="connsiteY91" fmla="*/ 2648324 h 4308073"/>
                  <a:gd name="connsiteX92" fmla="*/ 513569 w 4213079"/>
                  <a:gd name="connsiteY92" fmla="*/ 2496876 h 4308073"/>
                  <a:gd name="connsiteX93" fmla="*/ 524047 w 4213079"/>
                  <a:gd name="connsiteY93" fmla="*/ 2484494 h 4308073"/>
                  <a:gd name="connsiteX94" fmla="*/ 569767 w 4213079"/>
                  <a:gd name="connsiteY94" fmla="*/ 3345554 h 4308073"/>
                  <a:gd name="connsiteX95" fmla="*/ 590722 w 4213079"/>
                  <a:gd name="connsiteY95" fmla="*/ 3535101 h 4308073"/>
                  <a:gd name="connsiteX96" fmla="*/ 572624 w 4213079"/>
                  <a:gd name="connsiteY96" fmla="*/ 3553199 h 4308073"/>
                  <a:gd name="connsiteX97" fmla="*/ 762172 w 4213079"/>
                  <a:gd name="connsiteY97" fmla="*/ 1446269 h 4308073"/>
                  <a:gd name="connsiteX98" fmla="*/ 781222 w 4213079"/>
                  <a:gd name="connsiteY98" fmla="*/ 1478654 h 4308073"/>
                  <a:gd name="connsiteX99" fmla="*/ 905999 w 4213079"/>
                  <a:gd name="connsiteY99" fmla="*/ 1803456 h 4308073"/>
                  <a:gd name="connsiteX100" fmla="*/ 893617 w 4213079"/>
                  <a:gd name="connsiteY100" fmla="*/ 1852986 h 4308073"/>
                  <a:gd name="connsiteX101" fmla="*/ 704069 w 4213079"/>
                  <a:gd name="connsiteY101" fmla="*/ 2033009 h 4308073"/>
                  <a:gd name="connsiteX102" fmla="*/ 762172 w 4213079"/>
                  <a:gd name="connsiteY102" fmla="*/ 1446269 h 4308073"/>
                  <a:gd name="connsiteX103" fmla="*/ 1219372 w 4213079"/>
                  <a:gd name="connsiteY103" fmla="*/ 3287451 h 4308073"/>
                  <a:gd name="connsiteX104" fmla="*/ 1206989 w 4213079"/>
                  <a:gd name="connsiteY104" fmla="*/ 3332219 h 4308073"/>
                  <a:gd name="connsiteX105" fmla="*/ 1116502 w 4213079"/>
                  <a:gd name="connsiteY105" fmla="*/ 3595109 h 4308073"/>
                  <a:gd name="connsiteX106" fmla="*/ 1015537 w 4213079"/>
                  <a:gd name="connsiteY106" fmla="*/ 3344601 h 4308073"/>
                  <a:gd name="connsiteX107" fmla="*/ 731692 w 4213079"/>
                  <a:gd name="connsiteY107" fmla="*/ 2333999 h 4308073"/>
                  <a:gd name="connsiteX108" fmla="*/ 717404 w 4213079"/>
                  <a:gd name="connsiteY108" fmla="*/ 2230176 h 4308073"/>
                  <a:gd name="connsiteX109" fmla="*/ 739312 w 4213079"/>
                  <a:gd name="connsiteY109" fmla="*/ 2148261 h 4308073"/>
                  <a:gd name="connsiteX110" fmla="*/ 926954 w 4213079"/>
                  <a:gd name="connsiteY110" fmla="*/ 1922519 h 4308073"/>
                  <a:gd name="connsiteX111" fmla="*/ 953624 w 4213079"/>
                  <a:gd name="connsiteY111" fmla="*/ 1927281 h 4308073"/>
                  <a:gd name="connsiteX112" fmla="*/ 1216514 w 4213079"/>
                  <a:gd name="connsiteY112" fmla="*/ 2733096 h 4308073"/>
                  <a:gd name="connsiteX113" fmla="*/ 1219372 w 4213079"/>
                  <a:gd name="connsiteY113" fmla="*/ 3287451 h 4308073"/>
                  <a:gd name="connsiteX114" fmla="*/ 2779567 w 4213079"/>
                  <a:gd name="connsiteY114" fmla="*/ 3603681 h 4308073"/>
                  <a:gd name="connsiteX115" fmla="*/ 2737657 w 4213079"/>
                  <a:gd name="connsiteY115" fmla="*/ 3560819 h 4308073"/>
                  <a:gd name="connsiteX116" fmla="*/ 2573827 w 4213079"/>
                  <a:gd name="connsiteY116" fmla="*/ 3353174 h 4308073"/>
                  <a:gd name="connsiteX117" fmla="*/ 2560492 w 4213079"/>
                  <a:gd name="connsiteY117" fmla="*/ 3325551 h 4308073"/>
                  <a:gd name="connsiteX118" fmla="*/ 2450002 w 4213079"/>
                  <a:gd name="connsiteY118" fmla="*/ 3037896 h 4308073"/>
                  <a:gd name="connsiteX119" fmla="*/ 2514772 w 4213079"/>
                  <a:gd name="connsiteY119" fmla="*/ 2578791 h 4308073"/>
                  <a:gd name="connsiteX120" fmla="*/ 2590019 w 4213079"/>
                  <a:gd name="connsiteY120" fmla="*/ 2400674 h 4308073"/>
                  <a:gd name="connsiteX121" fmla="*/ 2604307 w 4213079"/>
                  <a:gd name="connsiteY121" fmla="*/ 2420676 h 4308073"/>
                  <a:gd name="connsiteX122" fmla="*/ 2765279 w 4213079"/>
                  <a:gd name="connsiteY122" fmla="*/ 3169341 h 4308073"/>
                  <a:gd name="connsiteX123" fmla="*/ 2776709 w 4213079"/>
                  <a:gd name="connsiteY123" fmla="*/ 3325551 h 4308073"/>
                  <a:gd name="connsiteX124" fmla="*/ 2779567 w 4213079"/>
                  <a:gd name="connsiteY124" fmla="*/ 3603681 h 4308073"/>
                  <a:gd name="connsiteX0" fmla="*/ 3833984 w 4213079"/>
                  <a:gd name="connsiteY0" fmla="*/ 1242434 h 4308073"/>
                  <a:gd name="connsiteX1" fmla="*/ 4213079 w 4213079"/>
                  <a:gd name="connsiteY1" fmla="*/ 549014 h 4308073"/>
                  <a:gd name="connsiteX2" fmla="*/ 4140690 w 4213079"/>
                  <a:gd name="connsiteY2" fmla="*/ 588066 h 4308073"/>
                  <a:gd name="connsiteX3" fmla="*/ 3981622 w 4213079"/>
                  <a:gd name="connsiteY3" fmla="*/ 791901 h 4308073"/>
                  <a:gd name="connsiteX4" fmla="*/ 3658724 w 4213079"/>
                  <a:gd name="connsiteY4" fmla="*/ 1534851 h 4308073"/>
                  <a:gd name="connsiteX5" fmla="*/ 3322492 w 4213079"/>
                  <a:gd name="connsiteY5" fmla="*/ 2822631 h 4308073"/>
                  <a:gd name="connsiteX6" fmla="*/ 3255817 w 4213079"/>
                  <a:gd name="connsiteY6" fmla="*/ 3363651 h 4308073"/>
                  <a:gd name="connsiteX7" fmla="*/ 3249149 w 4213079"/>
                  <a:gd name="connsiteY7" fmla="*/ 3564629 h 4308073"/>
                  <a:gd name="connsiteX8" fmla="*/ 3120562 w 4213079"/>
                  <a:gd name="connsiteY8" fmla="*/ 3128384 h 4308073"/>
                  <a:gd name="connsiteX9" fmla="*/ 3047219 w 4213079"/>
                  <a:gd name="connsiteY9" fmla="*/ 2928359 h 4308073"/>
                  <a:gd name="connsiteX10" fmla="*/ 2711940 w 4213079"/>
                  <a:gd name="connsiteY10" fmla="*/ 2223509 h 4308073"/>
                  <a:gd name="connsiteX11" fmla="*/ 2710987 w 4213079"/>
                  <a:gd name="connsiteY11" fmla="*/ 2146356 h 4308073"/>
                  <a:gd name="connsiteX12" fmla="*/ 3060554 w 4213079"/>
                  <a:gd name="connsiteY12" fmla="*/ 1366259 h 4308073"/>
                  <a:gd name="connsiteX13" fmla="*/ 3123419 w 4213079"/>
                  <a:gd name="connsiteY13" fmla="*/ 1183379 h 4308073"/>
                  <a:gd name="connsiteX14" fmla="*/ 3107227 w 4213079"/>
                  <a:gd name="connsiteY14" fmla="*/ 1203381 h 4308073"/>
                  <a:gd name="connsiteX15" fmla="*/ 3011024 w 4213079"/>
                  <a:gd name="connsiteY15" fmla="*/ 1393881 h 4308073"/>
                  <a:gd name="connsiteX16" fmla="*/ 2610974 w 4213079"/>
                  <a:gd name="connsiteY16" fmla="*/ 1987289 h 4308073"/>
                  <a:gd name="connsiteX17" fmla="*/ 2578590 w 4213079"/>
                  <a:gd name="connsiteY17" fmla="*/ 1983479 h 4308073"/>
                  <a:gd name="connsiteX18" fmla="*/ 2298554 w 4213079"/>
                  <a:gd name="connsiteY18" fmla="*/ 1478654 h 4308073"/>
                  <a:gd name="connsiteX19" fmla="*/ 1884217 w 4213079"/>
                  <a:gd name="connsiteY19" fmla="*/ 473766 h 4308073"/>
                  <a:gd name="connsiteX20" fmla="*/ 1819447 w 4213079"/>
                  <a:gd name="connsiteY20" fmla="*/ 188016 h 4308073"/>
                  <a:gd name="connsiteX21" fmla="*/ 1820399 w 4213079"/>
                  <a:gd name="connsiteY21" fmla="*/ 111816 h 4308073"/>
                  <a:gd name="connsiteX22" fmla="*/ 1807064 w 4213079"/>
                  <a:gd name="connsiteY22" fmla="*/ 39426 h 4308073"/>
                  <a:gd name="connsiteX23" fmla="*/ 1788014 w 4213079"/>
                  <a:gd name="connsiteY23" fmla="*/ 374 h 4308073"/>
                  <a:gd name="connsiteX24" fmla="*/ 1777537 w 4213079"/>
                  <a:gd name="connsiteY24" fmla="*/ 2279 h 4308073"/>
                  <a:gd name="connsiteX25" fmla="*/ 1768964 w 4213079"/>
                  <a:gd name="connsiteY25" fmla="*/ 51809 h 4308073"/>
                  <a:gd name="connsiteX26" fmla="*/ 1777537 w 4213079"/>
                  <a:gd name="connsiteY26" fmla="*/ 115626 h 4308073"/>
                  <a:gd name="connsiteX27" fmla="*/ 1800397 w 4213079"/>
                  <a:gd name="connsiteY27" fmla="*/ 182301 h 4308073"/>
                  <a:gd name="connsiteX28" fmla="*/ 1823257 w 4213079"/>
                  <a:gd name="connsiteY28" fmla="*/ 309936 h 4308073"/>
                  <a:gd name="connsiteX29" fmla="*/ 2072812 w 4213079"/>
                  <a:gd name="connsiteY29" fmla="*/ 1158614 h 4308073"/>
                  <a:gd name="connsiteX30" fmla="*/ 2481434 w 4213079"/>
                  <a:gd name="connsiteY30" fmla="*/ 2092064 h 4308073"/>
                  <a:gd name="connsiteX31" fmla="*/ 2472862 w 4213079"/>
                  <a:gd name="connsiteY31" fmla="*/ 2187314 h 4308073"/>
                  <a:gd name="connsiteX32" fmla="*/ 2149965 w 4213079"/>
                  <a:gd name="connsiteY32" fmla="*/ 2949314 h 4308073"/>
                  <a:gd name="connsiteX33" fmla="*/ 2109959 w 4213079"/>
                  <a:gd name="connsiteY33" fmla="*/ 3332219 h 4308073"/>
                  <a:gd name="connsiteX34" fmla="*/ 2109959 w 4213079"/>
                  <a:gd name="connsiteY34" fmla="*/ 3550341 h 4308073"/>
                  <a:gd name="connsiteX35" fmla="*/ 2065192 w 4213079"/>
                  <a:gd name="connsiteY35" fmla="*/ 3338886 h 4308073"/>
                  <a:gd name="connsiteX36" fmla="*/ 2017567 w 4213079"/>
                  <a:gd name="connsiteY36" fmla="*/ 3118859 h 4308073"/>
                  <a:gd name="connsiteX37" fmla="*/ 1596562 w 4213079"/>
                  <a:gd name="connsiteY37" fmla="*/ 1388166 h 4308073"/>
                  <a:gd name="connsiteX38" fmla="*/ 1511789 w 4213079"/>
                  <a:gd name="connsiteY38" fmla="*/ 1119561 h 4308073"/>
                  <a:gd name="connsiteX39" fmla="*/ 1512742 w 4213079"/>
                  <a:gd name="connsiteY39" fmla="*/ 1150994 h 4308073"/>
                  <a:gd name="connsiteX40" fmla="*/ 1711814 w 4213079"/>
                  <a:gd name="connsiteY40" fmla="*/ 2190171 h 4308073"/>
                  <a:gd name="connsiteX41" fmla="*/ 1776584 w 4213079"/>
                  <a:gd name="connsiteY41" fmla="*/ 3099809 h 4308073"/>
                  <a:gd name="connsiteX42" fmla="*/ 1750867 w 4213079"/>
                  <a:gd name="connsiteY42" fmla="*/ 3332219 h 4308073"/>
                  <a:gd name="connsiteX43" fmla="*/ 1639424 w 4213079"/>
                  <a:gd name="connsiteY43" fmla="*/ 3623684 h 4308073"/>
                  <a:gd name="connsiteX44" fmla="*/ 1597514 w 4213079"/>
                  <a:gd name="connsiteY44" fmla="*/ 3669404 h 4308073"/>
                  <a:gd name="connsiteX45" fmla="*/ 1567034 w 4213079"/>
                  <a:gd name="connsiteY45" fmla="*/ 3331266 h 4308073"/>
                  <a:gd name="connsiteX46" fmla="*/ 1550842 w 4213079"/>
                  <a:gd name="connsiteY46" fmla="*/ 3243636 h 4308073"/>
                  <a:gd name="connsiteX47" fmla="*/ 1236517 w 4213079"/>
                  <a:gd name="connsiteY47" fmla="*/ 2306376 h 4308073"/>
                  <a:gd name="connsiteX48" fmla="*/ 1024109 w 4213079"/>
                  <a:gd name="connsiteY48" fmla="*/ 1856796 h 4308073"/>
                  <a:gd name="connsiteX49" fmla="*/ 1032682 w 4213079"/>
                  <a:gd name="connsiteY49" fmla="*/ 1811076 h 4308073"/>
                  <a:gd name="connsiteX50" fmla="*/ 1131742 w 4213079"/>
                  <a:gd name="connsiteY50" fmla="*/ 1722494 h 4308073"/>
                  <a:gd name="connsiteX51" fmla="*/ 1285094 w 4213079"/>
                  <a:gd name="connsiteY51" fmla="*/ 1605336 h 4308073"/>
                  <a:gd name="connsiteX52" fmla="*/ 1251757 w 4213079"/>
                  <a:gd name="connsiteY52" fmla="*/ 1614861 h 4308073"/>
                  <a:gd name="connsiteX53" fmla="*/ 1014584 w 4213079"/>
                  <a:gd name="connsiteY53" fmla="*/ 1758689 h 4308073"/>
                  <a:gd name="connsiteX54" fmla="*/ 973627 w 4213079"/>
                  <a:gd name="connsiteY54" fmla="*/ 1749164 h 4308073"/>
                  <a:gd name="connsiteX55" fmla="*/ 803129 w 4213079"/>
                  <a:gd name="connsiteY55" fmla="*/ 1358639 h 4308073"/>
                  <a:gd name="connsiteX56" fmla="*/ 804082 w 4213079"/>
                  <a:gd name="connsiteY56" fmla="*/ 1308156 h 4308073"/>
                  <a:gd name="connsiteX57" fmla="*/ 1017442 w 4213079"/>
                  <a:gd name="connsiteY57" fmla="*/ 888104 h 4308073"/>
                  <a:gd name="connsiteX58" fmla="*/ 1325099 w 4213079"/>
                  <a:gd name="connsiteY58" fmla="*/ 510914 h 4308073"/>
                  <a:gd name="connsiteX59" fmla="*/ 1370819 w 4213079"/>
                  <a:gd name="connsiteY59" fmla="*/ 459479 h 4308073"/>
                  <a:gd name="connsiteX60" fmla="*/ 759314 w 4213079"/>
                  <a:gd name="connsiteY60" fmla="*/ 1248149 h 4308073"/>
                  <a:gd name="connsiteX61" fmla="*/ 582149 w 4213079"/>
                  <a:gd name="connsiteY61" fmla="*/ 645216 h 4308073"/>
                  <a:gd name="connsiteX62" fmla="*/ 579292 w 4213079"/>
                  <a:gd name="connsiteY62" fmla="*/ 654741 h 4308073"/>
                  <a:gd name="connsiteX63" fmla="*/ 716452 w 4213079"/>
                  <a:gd name="connsiteY63" fmla="*/ 1290059 h 4308073"/>
                  <a:gd name="connsiteX64" fmla="*/ 715499 w 4213079"/>
                  <a:gd name="connsiteY64" fmla="*/ 1361496 h 4308073"/>
                  <a:gd name="connsiteX65" fmla="*/ 545954 w 4213079"/>
                  <a:gd name="connsiteY65" fmla="*/ 2136831 h 4308073"/>
                  <a:gd name="connsiteX66" fmla="*/ 524047 w 4213079"/>
                  <a:gd name="connsiteY66" fmla="*/ 2246369 h 4308073"/>
                  <a:gd name="connsiteX67" fmla="*/ 89707 w 4213079"/>
                  <a:gd name="connsiteY67" fmla="*/ 3179819 h 4308073"/>
                  <a:gd name="connsiteX68" fmla="*/ 51607 w 4213079"/>
                  <a:gd name="connsiteY68" fmla="*/ 3329361 h 4308073"/>
                  <a:gd name="connsiteX69" fmla="*/ 29699 w 4213079"/>
                  <a:gd name="connsiteY69" fmla="*/ 3417944 h 4308073"/>
                  <a:gd name="connsiteX70" fmla="*/ 14459 w 4213079"/>
                  <a:gd name="connsiteY70" fmla="*/ 3546531 h 4308073"/>
                  <a:gd name="connsiteX71" fmla="*/ 172 w 4213079"/>
                  <a:gd name="connsiteY71" fmla="*/ 3810374 h 4308073"/>
                  <a:gd name="connsiteX72" fmla="*/ 12554 w 4213079"/>
                  <a:gd name="connsiteY72" fmla="*/ 3866571 h 4308073"/>
                  <a:gd name="connsiteX73" fmla="*/ 21127 w 4213079"/>
                  <a:gd name="connsiteY73" fmla="*/ 3949439 h 4308073"/>
                  <a:gd name="connsiteX74" fmla="*/ 30652 w 4213079"/>
                  <a:gd name="connsiteY74" fmla="*/ 4124699 h 4308073"/>
                  <a:gd name="connsiteX75" fmla="*/ 68752 w 4213079"/>
                  <a:gd name="connsiteY75" fmla="*/ 4159941 h 4308073"/>
                  <a:gd name="connsiteX76" fmla="*/ 783127 w 4213079"/>
                  <a:gd name="connsiteY76" fmla="*/ 4192326 h 4308073"/>
                  <a:gd name="connsiteX77" fmla="*/ 1527029 w 4213079"/>
                  <a:gd name="connsiteY77" fmla="*/ 4279004 h 4308073"/>
                  <a:gd name="connsiteX78" fmla="*/ 2275694 w 4213079"/>
                  <a:gd name="connsiteY78" fmla="*/ 4303769 h 4308073"/>
                  <a:gd name="connsiteX79" fmla="*/ 2460479 w 4213079"/>
                  <a:gd name="connsiteY79" fmla="*/ 4296149 h 4308073"/>
                  <a:gd name="connsiteX80" fmla="*/ 2509057 w 4213079"/>
                  <a:gd name="connsiteY80" fmla="*/ 4290434 h 4308073"/>
                  <a:gd name="connsiteX81" fmla="*/ 2883390 w 4213079"/>
                  <a:gd name="connsiteY81" fmla="*/ 4250429 h 4308073"/>
                  <a:gd name="connsiteX82" fmla="*/ 3655867 w 4213079"/>
                  <a:gd name="connsiteY82" fmla="*/ 4103744 h 4308073"/>
                  <a:gd name="connsiteX83" fmla="*/ 3679679 w 4213079"/>
                  <a:gd name="connsiteY83" fmla="*/ 4060881 h 4308073"/>
                  <a:gd name="connsiteX84" fmla="*/ 3524422 w 4213079"/>
                  <a:gd name="connsiteY84" fmla="*/ 3243636 h 4308073"/>
                  <a:gd name="connsiteX85" fmla="*/ 3583477 w 4213079"/>
                  <a:gd name="connsiteY85" fmla="*/ 2253036 h 4308073"/>
                  <a:gd name="connsiteX86" fmla="*/ 3833984 w 4213079"/>
                  <a:gd name="connsiteY86" fmla="*/ 1242434 h 4308073"/>
                  <a:gd name="connsiteX87" fmla="*/ 572624 w 4213079"/>
                  <a:gd name="connsiteY87" fmla="*/ 3553199 h 4308073"/>
                  <a:gd name="connsiteX88" fmla="*/ 331642 w 4213079"/>
                  <a:gd name="connsiteY88" fmla="*/ 3337934 h 4308073"/>
                  <a:gd name="connsiteX89" fmla="*/ 301162 w 4213079"/>
                  <a:gd name="connsiteY89" fmla="*/ 3144576 h 4308073"/>
                  <a:gd name="connsiteX90" fmla="*/ 437369 w 4213079"/>
                  <a:gd name="connsiteY90" fmla="*/ 2648324 h 4308073"/>
                  <a:gd name="connsiteX91" fmla="*/ 513569 w 4213079"/>
                  <a:gd name="connsiteY91" fmla="*/ 2496876 h 4308073"/>
                  <a:gd name="connsiteX92" fmla="*/ 524047 w 4213079"/>
                  <a:gd name="connsiteY92" fmla="*/ 2484494 h 4308073"/>
                  <a:gd name="connsiteX93" fmla="*/ 569767 w 4213079"/>
                  <a:gd name="connsiteY93" fmla="*/ 3345554 h 4308073"/>
                  <a:gd name="connsiteX94" fmla="*/ 590722 w 4213079"/>
                  <a:gd name="connsiteY94" fmla="*/ 3535101 h 4308073"/>
                  <a:gd name="connsiteX95" fmla="*/ 572624 w 4213079"/>
                  <a:gd name="connsiteY95" fmla="*/ 3553199 h 4308073"/>
                  <a:gd name="connsiteX96" fmla="*/ 762172 w 4213079"/>
                  <a:gd name="connsiteY96" fmla="*/ 1446269 h 4308073"/>
                  <a:gd name="connsiteX97" fmla="*/ 781222 w 4213079"/>
                  <a:gd name="connsiteY97" fmla="*/ 1478654 h 4308073"/>
                  <a:gd name="connsiteX98" fmla="*/ 905999 w 4213079"/>
                  <a:gd name="connsiteY98" fmla="*/ 1803456 h 4308073"/>
                  <a:gd name="connsiteX99" fmla="*/ 893617 w 4213079"/>
                  <a:gd name="connsiteY99" fmla="*/ 1852986 h 4308073"/>
                  <a:gd name="connsiteX100" fmla="*/ 704069 w 4213079"/>
                  <a:gd name="connsiteY100" fmla="*/ 2033009 h 4308073"/>
                  <a:gd name="connsiteX101" fmla="*/ 762172 w 4213079"/>
                  <a:gd name="connsiteY101" fmla="*/ 1446269 h 4308073"/>
                  <a:gd name="connsiteX102" fmla="*/ 1219372 w 4213079"/>
                  <a:gd name="connsiteY102" fmla="*/ 3287451 h 4308073"/>
                  <a:gd name="connsiteX103" fmla="*/ 1206989 w 4213079"/>
                  <a:gd name="connsiteY103" fmla="*/ 3332219 h 4308073"/>
                  <a:gd name="connsiteX104" fmla="*/ 1116502 w 4213079"/>
                  <a:gd name="connsiteY104" fmla="*/ 3595109 h 4308073"/>
                  <a:gd name="connsiteX105" fmla="*/ 1015537 w 4213079"/>
                  <a:gd name="connsiteY105" fmla="*/ 3344601 h 4308073"/>
                  <a:gd name="connsiteX106" fmla="*/ 731692 w 4213079"/>
                  <a:gd name="connsiteY106" fmla="*/ 2333999 h 4308073"/>
                  <a:gd name="connsiteX107" fmla="*/ 717404 w 4213079"/>
                  <a:gd name="connsiteY107" fmla="*/ 2230176 h 4308073"/>
                  <a:gd name="connsiteX108" fmla="*/ 739312 w 4213079"/>
                  <a:gd name="connsiteY108" fmla="*/ 2148261 h 4308073"/>
                  <a:gd name="connsiteX109" fmla="*/ 926954 w 4213079"/>
                  <a:gd name="connsiteY109" fmla="*/ 1922519 h 4308073"/>
                  <a:gd name="connsiteX110" fmla="*/ 953624 w 4213079"/>
                  <a:gd name="connsiteY110" fmla="*/ 1927281 h 4308073"/>
                  <a:gd name="connsiteX111" fmla="*/ 1216514 w 4213079"/>
                  <a:gd name="connsiteY111" fmla="*/ 2733096 h 4308073"/>
                  <a:gd name="connsiteX112" fmla="*/ 1219372 w 4213079"/>
                  <a:gd name="connsiteY112" fmla="*/ 3287451 h 4308073"/>
                  <a:gd name="connsiteX113" fmla="*/ 2779567 w 4213079"/>
                  <a:gd name="connsiteY113" fmla="*/ 3603681 h 4308073"/>
                  <a:gd name="connsiteX114" fmla="*/ 2737657 w 4213079"/>
                  <a:gd name="connsiteY114" fmla="*/ 3560819 h 4308073"/>
                  <a:gd name="connsiteX115" fmla="*/ 2573827 w 4213079"/>
                  <a:gd name="connsiteY115" fmla="*/ 3353174 h 4308073"/>
                  <a:gd name="connsiteX116" fmla="*/ 2560492 w 4213079"/>
                  <a:gd name="connsiteY116" fmla="*/ 3325551 h 4308073"/>
                  <a:gd name="connsiteX117" fmla="*/ 2450002 w 4213079"/>
                  <a:gd name="connsiteY117" fmla="*/ 3037896 h 4308073"/>
                  <a:gd name="connsiteX118" fmla="*/ 2514772 w 4213079"/>
                  <a:gd name="connsiteY118" fmla="*/ 2578791 h 4308073"/>
                  <a:gd name="connsiteX119" fmla="*/ 2590019 w 4213079"/>
                  <a:gd name="connsiteY119" fmla="*/ 2400674 h 4308073"/>
                  <a:gd name="connsiteX120" fmla="*/ 2604307 w 4213079"/>
                  <a:gd name="connsiteY120" fmla="*/ 2420676 h 4308073"/>
                  <a:gd name="connsiteX121" fmla="*/ 2765279 w 4213079"/>
                  <a:gd name="connsiteY121" fmla="*/ 3169341 h 4308073"/>
                  <a:gd name="connsiteX122" fmla="*/ 2776709 w 4213079"/>
                  <a:gd name="connsiteY122" fmla="*/ 3325551 h 4308073"/>
                  <a:gd name="connsiteX123" fmla="*/ 2779567 w 4213079"/>
                  <a:gd name="connsiteY123" fmla="*/ 3603681 h 4308073"/>
                  <a:gd name="connsiteX0" fmla="*/ 3833984 w 4213079"/>
                  <a:gd name="connsiteY0" fmla="*/ 1242434 h 4308073"/>
                  <a:gd name="connsiteX1" fmla="*/ 4213079 w 4213079"/>
                  <a:gd name="connsiteY1" fmla="*/ 549014 h 4308073"/>
                  <a:gd name="connsiteX2" fmla="*/ 4140690 w 4213079"/>
                  <a:gd name="connsiteY2" fmla="*/ 588066 h 4308073"/>
                  <a:gd name="connsiteX3" fmla="*/ 3981622 w 4213079"/>
                  <a:gd name="connsiteY3" fmla="*/ 791901 h 4308073"/>
                  <a:gd name="connsiteX4" fmla="*/ 3658724 w 4213079"/>
                  <a:gd name="connsiteY4" fmla="*/ 1534851 h 4308073"/>
                  <a:gd name="connsiteX5" fmla="*/ 3322492 w 4213079"/>
                  <a:gd name="connsiteY5" fmla="*/ 2822631 h 4308073"/>
                  <a:gd name="connsiteX6" fmla="*/ 3255817 w 4213079"/>
                  <a:gd name="connsiteY6" fmla="*/ 3363651 h 4308073"/>
                  <a:gd name="connsiteX7" fmla="*/ 3249149 w 4213079"/>
                  <a:gd name="connsiteY7" fmla="*/ 3564629 h 4308073"/>
                  <a:gd name="connsiteX8" fmla="*/ 3120562 w 4213079"/>
                  <a:gd name="connsiteY8" fmla="*/ 3128384 h 4308073"/>
                  <a:gd name="connsiteX9" fmla="*/ 3047219 w 4213079"/>
                  <a:gd name="connsiteY9" fmla="*/ 2928359 h 4308073"/>
                  <a:gd name="connsiteX10" fmla="*/ 2711940 w 4213079"/>
                  <a:gd name="connsiteY10" fmla="*/ 2223509 h 4308073"/>
                  <a:gd name="connsiteX11" fmla="*/ 2710987 w 4213079"/>
                  <a:gd name="connsiteY11" fmla="*/ 2146356 h 4308073"/>
                  <a:gd name="connsiteX12" fmla="*/ 3060554 w 4213079"/>
                  <a:gd name="connsiteY12" fmla="*/ 1366259 h 4308073"/>
                  <a:gd name="connsiteX13" fmla="*/ 3123419 w 4213079"/>
                  <a:gd name="connsiteY13" fmla="*/ 1183379 h 4308073"/>
                  <a:gd name="connsiteX14" fmla="*/ 3107227 w 4213079"/>
                  <a:gd name="connsiteY14" fmla="*/ 1203381 h 4308073"/>
                  <a:gd name="connsiteX15" fmla="*/ 3011024 w 4213079"/>
                  <a:gd name="connsiteY15" fmla="*/ 1393881 h 4308073"/>
                  <a:gd name="connsiteX16" fmla="*/ 2610974 w 4213079"/>
                  <a:gd name="connsiteY16" fmla="*/ 1987289 h 4308073"/>
                  <a:gd name="connsiteX17" fmla="*/ 2578590 w 4213079"/>
                  <a:gd name="connsiteY17" fmla="*/ 1983479 h 4308073"/>
                  <a:gd name="connsiteX18" fmla="*/ 2298554 w 4213079"/>
                  <a:gd name="connsiteY18" fmla="*/ 1478654 h 4308073"/>
                  <a:gd name="connsiteX19" fmla="*/ 1884217 w 4213079"/>
                  <a:gd name="connsiteY19" fmla="*/ 473766 h 4308073"/>
                  <a:gd name="connsiteX20" fmla="*/ 1819447 w 4213079"/>
                  <a:gd name="connsiteY20" fmla="*/ 188016 h 4308073"/>
                  <a:gd name="connsiteX21" fmla="*/ 1820399 w 4213079"/>
                  <a:gd name="connsiteY21" fmla="*/ 111816 h 4308073"/>
                  <a:gd name="connsiteX22" fmla="*/ 1807064 w 4213079"/>
                  <a:gd name="connsiteY22" fmla="*/ 39426 h 4308073"/>
                  <a:gd name="connsiteX23" fmla="*/ 1788014 w 4213079"/>
                  <a:gd name="connsiteY23" fmla="*/ 374 h 4308073"/>
                  <a:gd name="connsiteX24" fmla="*/ 1777537 w 4213079"/>
                  <a:gd name="connsiteY24" fmla="*/ 2279 h 4308073"/>
                  <a:gd name="connsiteX25" fmla="*/ 1768964 w 4213079"/>
                  <a:gd name="connsiteY25" fmla="*/ 51809 h 4308073"/>
                  <a:gd name="connsiteX26" fmla="*/ 1777537 w 4213079"/>
                  <a:gd name="connsiteY26" fmla="*/ 115626 h 4308073"/>
                  <a:gd name="connsiteX27" fmla="*/ 1800397 w 4213079"/>
                  <a:gd name="connsiteY27" fmla="*/ 182301 h 4308073"/>
                  <a:gd name="connsiteX28" fmla="*/ 1823257 w 4213079"/>
                  <a:gd name="connsiteY28" fmla="*/ 309936 h 4308073"/>
                  <a:gd name="connsiteX29" fmla="*/ 2072812 w 4213079"/>
                  <a:gd name="connsiteY29" fmla="*/ 1158614 h 4308073"/>
                  <a:gd name="connsiteX30" fmla="*/ 2481434 w 4213079"/>
                  <a:gd name="connsiteY30" fmla="*/ 2092064 h 4308073"/>
                  <a:gd name="connsiteX31" fmla="*/ 2472862 w 4213079"/>
                  <a:gd name="connsiteY31" fmla="*/ 2187314 h 4308073"/>
                  <a:gd name="connsiteX32" fmla="*/ 2149965 w 4213079"/>
                  <a:gd name="connsiteY32" fmla="*/ 2949314 h 4308073"/>
                  <a:gd name="connsiteX33" fmla="*/ 2109959 w 4213079"/>
                  <a:gd name="connsiteY33" fmla="*/ 3332219 h 4308073"/>
                  <a:gd name="connsiteX34" fmla="*/ 2109959 w 4213079"/>
                  <a:gd name="connsiteY34" fmla="*/ 3550341 h 4308073"/>
                  <a:gd name="connsiteX35" fmla="*/ 2065192 w 4213079"/>
                  <a:gd name="connsiteY35" fmla="*/ 3338886 h 4308073"/>
                  <a:gd name="connsiteX36" fmla="*/ 2017567 w 4213079"/>
                  <a:gd name="connsiteY36" fmla="*/ 3118859 h 4308073"/>
                  <a:gd name="connsiteX37" fmla="*/ 1596562 w 4213079"/>
                  <a:gd name="connsiteY37" fmla="*/ 1388166 h 4308073"/>
                  <a:gd name="connsiteX38" fmla="*/ 1511789 w 4213079"/>
                  <a:gd name="connsiteY38" fmla="*/ 1119561 h 4308073"/>
                  <a:gd name="connsiteX39" fmla="*/ 1512742 w 4213079"/>
                  <a:gd name="connsiteY39" fmla="*/ 1150994 h 4308073"/>
                  <a:gd name="connsiteX40" fmla="*/ 1711814 w 4213079"/>
                  <a:gd name="connsiteY40" fmla="*/ 2190171 h 4308073"/>
                  <a:gd name="connsiteX41" fmla="*/ 1776584 w 4213079"/>
                  <a:gd name="connsiteY41" fmla="*/ 3099809 h 4308073"/>
                  <a:gd name="connsiteX42" fmla="*/ 1750867 w 4213079"/>
                  <a:gd name="connsiteY42" fmla="*/ 3332219 h 4308073"/>
                  <a:gd name="connsiteX43" fmla="*/ 1639424 w 4213079"/>
                  <a:gd name="connsiteY43" fmla="*/ 3623684 h 4308073"/>
                  <a:gd name="connsiteX44" fmla="*/ 1597514 w 4213079"/>
                  <a:gd name="connsiteY44" fmla="*/ 3669404 h 4308073"/>
                  <a:gd name="connsiteX45" fmla="*/ 1567034 w 4213079"/>
                  <a:gd name="connsiteY45" fmla="*/ 3331266 h 4308073"/>
                  <a:gd name="connsiteX46" fmla="*/ 1550842 w 4213079"/>
                  <a:gd name="connsiteY46" fmla="*/ 3243636 h 4308073"/>
                  <a:gd name="connsiteX47" fmla="*/ 1236517 w 4213079"/>
                  <a:gd name="connsiteY47" fmla="*/ 2306376 h 4308073"/>
                  <a:gd name="connsiteX48" fmla="*/ 1024109 w 4213079"/>
                  <a:gd name="connsiteY48" fmla="*/ 1856796 h 4308073"/>
                  <a:gd name="connsiteX49" fmla="*/ 1032682 w 4213079"/>
                  <a:gd name="connsiteY49" fmla="*/ 1811076 h 4308073"/>
                  <a:gd name="connsiteX50" fmla="*/ 1131742 w 4213079"/>
                  <a:gd name="connsiteY50" fmla="*/ 1722494 h 4308073"/>
                  <a:gd name="connsiteX51" fmla="*/ 1285094 w 4213079"/>
                  <a:gd name="connsiteY51" fmla="*/ 1605336 h 4308073"/>
                  <a:gd name="connsiteX52" fmla="*/ 1251757 w 4213079"/>
                  <a:gd name="connsiteY52" fmla="*/ 1614861 h 4308073"/>
                  <a:gd name="connsiteX53" fmla="*/ 1014584 w 4213079"/>
                  <a:gd name="connsiteY53" fmla="*/ 1758689 h 4308073"/>
                  <a:gd name="connsiteX54" fmla="*/ 973627 w 4213079"/>
                  <a:gd name="connsiteY54" fmla="*/ 1749164 h 4308073"/>
                  <a:gd name="connsiteX55" fmla="*/ 803129 w 4213079"/>
                  <a:gd name="connsiteY55" fmla="*/ 1358639 h 4308073"/>
                  <a:gd name="connsiteX56" fmla="*/ 804082 w 4213079"/>
                  <a:gd name="connsiteY56" fmla="*/ 1308156 h 4308073"/>
                  <a:gd name="connsiteX57" fmla="*/ 1017442 w 4213079"/>
                  <a:gd name="connsiteY57" fmla="*/ 888104 h 4308073"/>
                  <a:gd name="connsiteX58" fmla="*/ 1325099 w 4213079"/>
                  <a:gd name="connsiteY58" fmla="*/ 510914 h 4308073"/>
                  <a:gd name="connsiteX59" fmla="*/ 1370819 w 4213079"/>
                  <a:gd name="connsiteY59" fmla="*/ 459479 h 4308073"/>
                  <a:gd name="connsiteX60" fmla="*/ 759314 w 4213079"/>
                  <a:gd name="connsiteY60" fmla="*/ 1248149 h 4308073"/>
                  <a:gd name="connsiteX61" fmla="*/ 582149 w 4213079"/>
                  <a:gd name="connsiteY61" fmla="*/ 645216 h 4308073"/>
                  <a:gd name="connsiteX62" fmla="*/ 579292 w 4213079"/>
                  <a:gd name="connsiteY62" fmla="*/ 654741 h 4308073"/>
                  <a:gd name="connsiteX63" fmla="*/ 716452 w 4213079"/>
                  <a:gd name="connsiteY63" fmla="*/ 1290059 h 4308073"/>
                  <a:gd name="connsiteX64" fmla="*/ 715499 w 4213079"/>
                  <a:gd name="connsiteY64" fmla="*/ 1361496 h 4308073"/>
                  <a:gd name="connsiteX65" fmla="*/ 545954 w 4213079"/>
                  <a:gd name="connsiteY65" fmla="*/ 2136831 h 4308073"/>
                  <a:gd name="connsiteX66" fmla="*/ 524047 w 4213079"/>
                  <a:gd name="connsiteY66" fmla="*/ 2246369 h 4308073"/>
                  <a:gd name="connsiteX67" fmla="*/ 89707 w 4213079"/>
                  <a:gd name="connsiteY67" fmla="*/ 3179819 h 4308073"/>
                  <a:gd name="connsiteX68" fmla="*/ 51607 w 4213079"/>
                  <a:gd name="connsiteY68" fmla="*/ 3329361 h 4308073"/>
                  <a:gd name="connsiteX69" fmla="*/ 29699 w 4213079"/>
                  <a:gd name="connsiteY69" fmla="*/ 3417944 h 4308073"/>
                  <a:gd name="connsiteX70" fmla="*/ 14459 w 4213079"/>
                  <a:gd name="connsiteY70" fmla="*/ 3546531 h 4308073"/>
                  <a:gd name="connsiteX71" fmla="*/ 172 w 4213079"/>
                  <a:gd name="connsiteY71" fmla="*/ 3810374 h 4308073"/>
                  <a:gd name="connsiteX72" fmla="*/ 12554 w 4213079"/>
                  <a:gd name="connsiteY72" fmla="*/ 3866571 h 4308073"/>
                  <a:gd name="connsiteX73" fmla="*/ 21127 w 4213079"/>
                  <a:gd name="connsiteY73" fmla="*/ 3949439 h 4308073"/>
                  <a:gd name="connsiteX74" fmla="*/ 30652 w 4213079"/>
                  <a:gd name="connsiteY74" fmla="*/ 4124699 h 4308073"/>
                  <a:gd name="connsiteX75" fmla="*/ 68752 w 4213079"/>
                  <a:gd name="connsiteY75" fmla="*/ 4159941 h 4308073"/>
                  <a:gd name="connsiteX76" fmla="*/ 783127 w 4213079"/>
                  <a:gd name="connsiteY76" fmla="*/ 4192326 h 4308073"/>
                  <a:gd name="connsiteX77" fmla="*/ 1527029 w 4213079"/>
                  <a:gd name="connsiteY77" fmla="*/ 4279004 h 4308073"/>
                  <a:gd name="connsiteX78" fmla="*/ 2275694 w 4213079"/>
                  <a:gd name="connsiteY78" fmla="*/ 4303769 h 4308073"/>
                  <a:gd name="connsiteX79" fmla="*/ 2460479 w 4213079"/>
                  <a:gd name="connsiteY79" fmla="*/ 4296149 h 4308073"/>
                  <a:gd name="connsiteX80" fmla="*/ 2509057 w 4213079"/>
                  <a:gd name="connsiteY80" fmla="*/ 4290434 h 4308073"/>
                  <a:gd name="connsiteX81" fmla="*/ 2883390 w 4213079"/>
                  <a:gd name="connsiteY81" fmla="*/ 4250429 h 4308073"/>
                  <a:gd name="connsiteX82" fmla="*/ 3655867 w 4213079"/>
                  <a:gd name="connsiteY82" fmla="*/ 4103744 h 4308073"/>
                  <a:gd name="connsiteX83" fmla="*/ 3679679 w 4213079"/>
                  <a:gd name="connsiteY83" fmla="*/ 4060881 h 4308073"/>
                  <a:gd name="connsiteX84" fmla="*/ 3524422 w 4213079"/>
                  <a:gd name="connsiteY84" fmla="*/ 3243636 h 4308073"/>
                  <a:gd name="connsiteX85" fmla="*/ 3583477 w 4213079"/>
                  <a:gd name="connsiteY85" fmla="*/ 2253036 h 4308073"/>
                  <a:gd name="connsiteX86" fmla="*/ 3833984 w 4213079"/>
                  <a:gd name="connsiteY86" fmla="*/ 1242434 h 4308073"/>
                  <a:gd name="connsiteX87" fmla="*/ 572624 w 4213079"/>
                  <a:gd name="connsiteY87" fmla="*/ 3553199 h 4308073"/>
                  <a:gd name="connsiteX88" fmla="*/ 331642 w 4213079"/>
                  <a:gd name="connsiteY88" fmla="*/ 3337934 h 4308073"/>
                  <a:gd name="connsiteX89" fmla="*/ 437369 w 4213079"/>
                  <a:gd name="connsiteY89" fmla="*/ 2648324 h 4308073"/>
                  <a:gd name="connsiteX90" fmla="*/ 513569 w 4213079"/>
                  <a:gd name="connsiteY90" fmla="*/ 2496876 h 4308073"/>
                  <a:gd name="connsiteX91" fmla="*/ 524047 w 4213079"/>
                  <a:gd name="connsiteY91" fmla="*/ 2484494 h 4308073"/>
                  <a:gd name="connsiteX92" fmla="*/ 569767 w 4213079"/>
                  <a:gd name="connsiteY92" fmla="*/ 3345554 h 4308073"/>
                  <a:gd name="connsiteX93" fmla="*/ 590722 w 4213079"/>
                  <a:gd name="connsiteY93" fmla="*/ 3535101 h 4308073"/>
                  <a:gd name="connsiteX94" fmla="*/ 572624 w 4213079"/>
                  <a:gd name="connsiteY94" fmla="*/ 3553199 h 4308073"/>
                  <a:gd name="connsiteX95" fmla="*/ 762172 w 4213079"/>
                  <a:gd name="connsiteY95" fmla="*/ 1446269 h 4308073"/>
                  <a:gd name="connsiteX96" fmla="*/ 781222 w 4213079"/>
                  <a:gd name="connsiteY96" fmla="*/ 1478654 h 4308073"/>
                  <a:gd name="connsiteX97" fmla="*/ 905999 w 4213079"/>
                  <a:gd name="connsiteY97" fmla="*/ 1803456 h 4308073"/>
                  <a:gd name="connsiteX98" fmla="*/ 893617 w 4213079"/>
                  <a:gd name="connsiteY98" fmla="*/ 1852986 h 4308073"/>
                  <a:gd name="connsiteX99" fmla="*/ 704069 w 4213079"/>
                  <a:gd name="connsiteY99" fmla="*/ 2033009 h 4308073"/>
                  <a:gd name="connsiteX100" fmla="*/ 762172 w 4213079"/>
                  <a:gd name="connsiteY100" fmla="*/ 1446269 h 4308073"/>
                  <a:gd name="connsiteX101" fmla="*/ 1219372 w 4213079"/>
                  <a:gd name="connsiteY101" fmla="*/ 3287451 h 4308073"/>
                  <a:gd name="connsiteX102" fmla="*/ 1206989 w 4213079"/>
                  <a:gd name="connsiteY102" fmla="*/ 3332219 h 4308073"/>
                  <a:gd name="connsiteX103" fmla="*/ 1116502 w 4213079"/>
                  <a:gd name="connsiteY103" fmla="*/ 3595109 h 4308073"/>
                  <a:gd name="connsiteX104" fmla="*/ 1015537 w 4213079"/>
                  <a:gd name="connsiteY104" fmla="*/ 3344601 h 4308073"/>
                  <a:gd name="connsiteX105" fmla="*/ 731692 w 4213079"/>
                  <a:gd name="connsiteY105" fmla="*/ 2333999 h 4308073"/>
                  <a:gd name="connsiteX106" fmla="*/ 717404 w 4213079"/>
                  <a:gd name="connsiteY106" fmla="*/ 2230176 h 4308073"/>
                  <a:gd name="connsiteX107" fmla="*/ 739312 w 4213079"/>
                  <a:gd name="connsiteY107" fmla="*/ 2148261 h 4308073"/>
                  <a:gd name="connsiteX108" fmla="*/ 926954 w 4213079"/>
                  <a:gd name="connsiteY108" fmla="*/ 1922519 h 4308073"/>
                  <a:gd name="connsiteX109" fmla="*/ 953624 w 4213079"/>
                  <a:gd name="connsiteY109" fmla="*/ 1927281 h 4308073"/>
                  <a:gd name="connsiteX110" fmla="*/ 1216514 w 4213079"/>
                  <a:gd name="connsiteY110" fmla="*/ 2733096 h 4308073"/>
                  <a:gd name="connsiteX111" fmla="*/ 1219372 w 4213079"/>
                  <a:gd name="connsiteY111" fmla="*/ 3287451 h 4308073"/>
                  <a:gd name="connsiteX112" fmla="*/ 2779567 w 4213079"/>
                  <a:gd name="connsiteY112" fmla="*/ 3603681 h 4308073"/>
                  <a:gd name="connsiteX113" fmla="*/ 2737657 w 4213079"/>
                  <a:gd name="connsiteY113" fmla="*/ 3560819 h 4308073"/>
                  <a:gd name="connsiteX114" fmla="*/ 2573827 w 4213079"/>
                  <a:gd name="connsiteY114" fmla="*/ 3353174 h 4308073"/>
                  <a:gd name="connsiteX115" fmla="*/ 2560492 w 4213079"/>
                  <a:gd name="connsiteY115" fmla="*/ 3325551 h 4308073"/>
                  <a:gd name="connsiteX116" fmla="*/ 2450002 w 4213079"/>
                  <a:gd name="connsiteY116" fmla="*/ 3037896 h 4308073"/>
                  <a:gd name="connsiteX117" fmla="*/ 2514772 w 4213079"/>
                  <a:gd name="connsiteY117" fmla="*/ 2578791 h 4308073"/>
                  <a:gd name="connsiteX118" fmla="*/ 2590019 w 4213079"/>
                  <a:gd name="connsiteY118" fmla="*/ 2400674 h 4308073"/>
                  <a:gd name="connsiteX119" fmla="*/ 2604307 w 4213079"/>
                  <a:gd name="connsiteY119" fmla="*/ 2420676 h 4308073"/>
                  <a:gd name="connsiteX120" fmla="*/ 2765279 w 4213079"/>
                  <a:gd name="connsiteY120" fmla="*/ 3169341 h 4308073"/>
                  <a:gd name="connsiteX121" fmla="*/ 2776709 w 4213079"/>
                  <a:gd name="connsiteY121" fmla="*/ 3325551 h 4308073"/>
                  <a:gd name="connsiteX122" fmla="*/ 2779567 w 4213079"/>
                  <a:gd name="connsiteY122" fmla="*/ 3603681 h 4308073"/>
                  <a:gd name="connsiteX0" fmla="*/ 3833984 w 4213079"/>
                  <a:gd name="connsiteY0" fmla="*/ 1242434 h 4308073"/>
                  <a:gd name="connsiteX1" fmla="*/ 4213079 w 4213079"/>
                  <a:gd name="connsiteY1" fmla="*/ 549014 h 4308073"/>
                  <a:gd name="connsiteX2" fmla="*/ 4140690 w 4213079"/>
                  <a:gd name="connsiteY2" fmla="*/ 588066 h 4308073"/>
                  <a:gd name="connsiteX3" fmla="*/ 3981622 w 4213079"/>
                  <a:gd name="connsiteY3" fmla="*/ 791901 h 4308073"/>
                  <a:gd name="connsiteX4" fmla="*/ 3658724 w 4213079"/>
                  <a:gd name="connsiteY4" fmla="*/ 1534851 h 4308073"/>
                  <a:gd name="connsiteX5" fmla="*/ 3322492 w 4213079"/>
                  <a:gd name="connsiteY5" fmla="*/ 2822631 h 4308073"/>
                  <a:gd name="connsiteX6" fmla="*/ 3255817 w 4213079"/>
                  <a:gd name="connsiteY6" fmla="*/ 3363651 h 4308073"/>
                  <a:gd name="connsiteX7" fmla="*/ 3249149 w 4213079"/>
                  <a:gd name="connsiteY7" fmla="*/ 3564629 h 4308073"/>
                  <a:gd name="connsiteX8" fmla="*/ 3120562 w 4213079"/>
                  <a:gd name="connsiteY8" fmla="*/ 3128384 h 4308073"/>
                  <a:gd name="connsiteX9" fmla="*/ 3047219 w 4213079"/>
                  <a:gd name="connsiteY9" fmla="*/ 2928359 h 4308073"/>
                  <a:gd name="connsiteX10" fmla="*/ 2711940 w 4213079"/>
                  <a:gd name="connsiteY10" fmla="*/ 2223509 h 4308073"/>
                  <a:gd name="connsiteX11" fmla="*/ 2710987 w 4213079"/>
                  <a:gd name="connsiteY11" fmla="*/ 2146356 h 4308073"/>
                  <a:gd name="connsiteX12" fmla="*/ 3060554 w 4213079"/>
                  <a:gd name="connsiteY12" fmla="*/ 1366259 h 4308073"/>
                  <a:gd name="connsiteX13" fmla="*/ 3123419 w 4213079"/>
                  <a:gd name="connsiteY13" fmla="*/ 1183379 h 4308073"/>
                  <a:gd name="connsiteX14" fmla="*/ 3107227 w 4213079"/>
                  <a:gd name="connsiteY14" fmla="*/ 1203381 h 4308073"/>
                  <a:gd name="connsiteX15" fmla="*/ 3011024 w 4213079"/>
                  <a:gd name="connsiteY15" fmla="*/ 1393881 h 4308073"/>
                  <a:gd name="connsiteX16" fmla="*/ 2610974 w 4213079"/>
                  <a:gd name="connsiteY16" fmla="*/ 1987289 h 4308073"/>
                  <a:gd name="connsiteX17" fmla="*/ 2578590 w 4213079"/>
                  <a:gd name="connsiteY17" fmla="*/ 1983479 h 4308073"/>
                  <a:gd name="connsiteX18" fmla="*/ 2298554 w 4213079"/>
                  <a:gd name="connsiteY18" fmla="*/ 1478654 h 4308073"/>
                  <a:gd name="connsiteX19" fmla="*/ 1884217 w 4213079"/>
                  <a:gd name="connsiteY19" fmla="*/ 473766 h 4308073"/>
                  <a:gd name="connsiteX20" fmla="*/ 1819447 w 4213079"/>
                  <a:gd name="connsiteY20" fmla="*/ 188016 h 4308073"/>
                  <a:gd name="connsiteX21" fmla="*/ 1820399 w 4213079"/>
                  <a:gd name="connsiteY21" fmla="*/ 111816 h 4308073"/>
                  <a:gd name="connsiteX22" fmla="*/ 1807064 w 4213079"/>
                  <a:gd name="connsiteY22" fmla="*/ 39426 h 4308073"/>
                  <a:gd name="connsiteX23" fmla="*/ 1788014 w 4213079"/>
                  <a:gd name="connsiteY23" fmla="*/ 374 h 4308073"/>
                  <a:gd name="connsiteX24" fmla="*/ 1777537 w 4213079"/>
                  <a:gd name="connsiteY24" fmla="*/ 2279 h 4308073"/>
                  <a:gd name="connsiteX25" fmla="*/ 1768964 w 4213079"/>
                  <a:gd name="connsiteY25" fmla="*/ 51809 h 4308073"/>
                  <a:gd name="connsiteX26" fmla="*/ 1777537 w 4213079"/>
                  <a:gd name="connsiteY26" fmla="*/ 115626 h 4308073"/>
                  <a:gd name="connsiteX27" fmla="*/ 1800397 w 4213079"/>
                  <a:gd name="connsiteY27" fmla="*/ 182301 h 4308073"/>
                  <a:gd name="connsiteX28" fmla="*/ 1823257 w 4213079"/>
                  <a:gd name="connsiteY28" fmla="*/ 309936 h 4308073"/>
                  <a:gd name="connsiteX29" fmla="*/ 2072812 w 4213079"/>
                  <a:gd name="connsiteY29" fmla="*/ 1158614 h 4308073"/>
                  <a:gd name="connsiteX30" fmla="*/ 2481434 w 4213079"/>
                  <a:gd name="connsiteY30" fmla="*/ 2092064 h 4308073"/>
                  <a:gd name="connsiteX31" fmla="*/ 2472862 w 4213079"/>
                  <a:gd name="connsiteY31" fmla="*/ 2187314 h 4308073"/>
                  <a:gd name="connsiteX32" fmla="*/ 2149965 w 4213079"/>
                  <a:gd name="connsiteY32" fmla="*/ 2949314 h 4308073"/>
                  <a:gd name="connsiteX33" fmla="*/ 2109959 w 4213079"/>
                  <a:gd name="connsiteY33" fmla="*/ 3332219 h 4308073"/>
                  <a:gd name="connsiteX34" fmla="*/ 2109959 w 4213079"/>
                  <a:gd name="connsiteY34" fmla="*/ 3550341 h 4308073"/>
                  <a:gd name="connsiteX35" fmla="*/ 2065192 w 4213079"/>
                  <a:gd name="connsiteY35" fmla="*/ 3338886 h 4308073"/>
                  <a:gd name="connsiteX36" fmla="*/ 2017567 w 4213079"/>
                  <a:gd name="connsiteY36" fmla="*/ 3118859 h 4308073"/>
                  <a:gd name="connsiteX37" fmla="*/ 1596562 w 4213079"/>
                  <a:gd name="connsiteY37" fmla="*/ 1388166 h 4308073"/>
                  <a:gd name="connsiteX38" fmla="*/ 1511789 w 4213079"/>
                  <a:gd name="connsiteY38" fmla="*/ 1119561 h 4308073"/>
                  <a:gd name="connsiteX39" fmla="*/ 1512742 w 4213079"/>
                  <a:gd name="connsiteY39" fmla="*/ 1150994 h 4308073"/>
                  <a:gd name="connsiteX40" fmla="*/ 1711814 w 4213079"/>
                  <a:gd name="connsiteY40" fmla="*/ 2190171 h 4308073"/>
                  <a:gd name="connsiteX41" fmla="*/ 1776584 w 4213079"/>
                  <a:gd name="connsiteY41" fmla="*/ 3099809 h 4308073"/>
                  <a:gd name="connsiteX42" fmla="*/ 1750867 w 4213079"/>
                  <a:gd name="connsiteY42" fmla="*/ 3332219 h 4308073"/>
                  <a:gd name="connsiteX43" fmla="*/ 1639424 w 4213079"/>
                  <a:gd name="connsiteY43" fmla="*/ 3623684 h 4308073"/>
                  <a:gd name="connsiteX44" fmla="*/ 1597514 w 4213079"/>
                  <a:gd name="connsiteY44" fmla="*/ 3669404 h 4308073"/>
                  <a:gd name="connsiteX45" fmla="*/ 1567034 w 4213079"/>
                  <a:gd name="connsiteY45" fmla="*/ 3331266 h 4308073"/>
                  <a:gd name="connsiteX46" fmla="*/ 1550842 w 4213079"/>
                  <a:gd name="connsiteY46" fmla="*/ 3243636 h 4308073"/>
                  <a:gd name="connsiteX47" fmla="*/ 1236517 w 4213079"/>
                  <a:gd name="connsiteY47" fmla="*/ 2306376 h 4308073"/>
                  <a:gd name="connsiteX48" fmla="*/ 1024109 w 4213079"/>
                  <a:gd name="connsiteY48" fmla="*/ 1856796 h 4308073"/>
                  <a:gd name="connsiteX49" fmla="*/ 1032682 w 4213079"/>
                  <a:gd name="connsiteY49" fmla="*/ 1811076 h 4308073"/>
                  <a:gd name="connsiteX50" fmla="*/ 1131742 w 4213079"/>
                  <a:gd name="connsiteY50" fmla="*/ 1722494 h 4308073"/>
                  <a:gd name="connsiteX51" fmla="*/ 1285094 w 4213079"/>
                  <a:gd name="connsiteY51" fmla="*/ 1605336 h 4308073"/>
                  <a:gd name="connsiteX52" fmla="*/ 1251757 w 4213079"/>
                  <a:gd name="connsiteY52" fmla="*/ 1614861 h 4308073"/>
                  <a:gd name="connsiteX53" fmla="*/ 1014584 w 4213079"/>
                  <a:gd name="connsiteY53" fmla="*/ 1758689 h 4308073"/>
                  <a:gd name="connsiteX54" fmla="*/ 973627 w 4213079"/>
                  <a:gd name="connsiteY54" fmla="*/ 1749164 h 4308073"/>
                  <a:gd name="connsiteX55" fmla="*/ 803129 w 4213079"/>
                  <a:gd name="connsiteY55" fmla="*/ 1358639 h 4308073"/>
                  <a:gd name="connsiteX56" fmla="*/ 804082 w 4213079"/>
                  <a:gd name="connsiteY56" fmla="*/ 1308156 h 4308073"/>
                  <a:gd name="connsiteX57" fmla="*/ 1017442 w 4213079"/>
                  <a:gd name="connsiteY57" fmla="*/ 888104 h 4308073"/>
                  <a:gd name="connsiteX58" fmla="*/ 1325099 w 4213079"/>
                  <a:gd name="connsiteY58" fmla="*/ 510914 h 4308073"/>
                  <a:gd name="connsiteX59" fmla="*/ 1370819 w 4213079"/>
                  <a:gd name="connsiteY59" fmla="*/ 459479 h 4308073"/>
                  <a:gd name="connsiteX60" fmla="*/ 759314 w 4213079"/>
                  <a:gd name="connsiteY60" fmla="*/ 1248149 h 4308073"/>
                  <a:gd name="connsiteX61" fmla="*/ 582149 w 4213079"/>
                  <a:gd name="connsiteY61" fmla="*/ 645216 h 4308073"/>
                  <a:gd name="connsiteX62" fmla="*/ 579292 w 4213079"/>
                  <a:gd name="connsiteY62" fmla="*/ 654741 h 4308073"/>
                  <a:gd name="connsiteX63" fmla="*/ 716452 w 4213079"/>
                  <a:gd name="connsiteY63" fmla="*/ 1290059 h 4308073"/>
                  <a:gd name="connsiteX64" fmla="*/ 715499 w 4213079"/>
                  <a:gd name="connsiteY64" fmla="*/ 1361496 h 4308073"/>
                  <a:gd name="connsiteX65" fmla="*/ 545954 w 4213079"/>
                  <a:gd name="connsiteY65" fmla="*/ 2136831 h 4308073"/>
                  <a:gd name="connsiteX66" fmla="*/ 524047 w 4213079"/>
                  <a:gd name="connsiteY66" fmla="*/ 2246369 h 4308073"/>
                  <a:gd name="connsiteX67" fmla="*/ 89707 w 4213079"/>
                  <a:gd name="connsiteY67" fmla="*/ 3179819 h 4308073"/>
                  <a:gd name="connsiteX68" fmla="*/ 51607 w 4213079"/>
                  <a:gd name="connsiteY68" fmla="*/ 3329361 h 4308073"/>
                  <a:gd name="connsiteX69" fmla="*/ 29699 w 4213079"/>
                  <a:gd name="connsiteY69" fmla="*/ 3417944 h 4308073"/>
                  <a:gd name="connsiteX70" fmla="*/ 14459 w 4213079"/>
                  <a:gd name="connsiteY70" fmla="*/ 3546531 h 4308073"/>
                  <a:gd name="connsiteX71" fmla="*/ 172 w 4213079"/>
                  <a:gd name="connsiteY71" fmla="*/ 3810374 h 4308073"/>
                  <a:gd name="connsiteX72" fmla="*/ 12554 w 4213079"/>
                  <a:gd name="connsiteY72" fmla="*/ 3866571 h 4308073"/>
                  <a:gd name="connsiteX73" fmla="*/ 21127 w 4213079"/>
                  <a:gd name="connsiteY73" fmla="*/ 3949439 h 4308073"/>
                  <a:gd name="connsiteX74" fmla="*/ 30652 w 4213079"/>
                  <a:gd name="connsiteY74" fmla="*/ 4124699 h 4308073"/>
                  <a:gd name="connsiteX75" fmla="*/ 68752 w 4213079"/>
                  <a:gd name="connsiteY75" fmla="*/ 4159941 h 4308073"/>
                  <a:gd name="connsiteX76" fmla="*/ 783127 w 4213079"/>
                  <a:gd name="connsiteY76" fmla="*/ 4192326 h 4308073"/>
                  <a:gd name="connsiteX77" fmla="*/ 1527029 w 4213079"/>
                  <a:gd name="connsiteY77" fmla="*/ 4279004 h 4308073"/>
                  <a:gd name="connsiteX78" fmla="*/ 2275694 w 4213079"/>
                  <a:gd name="connsiteY78" fmla="*/ 4303769 h 4308073"/>
                  <a:gd name="connsiteX79" fmla="*/ 2460479 w 4213079"/>
                  <a:gd name="connsiteY79" fmla="*/ 4296149 h 4308073"/>
                  <a:gd name="connsiteX80" fmla="*/ 2509057 w 4213079"/>
                  <a:gd name="connsiteY80" fmla="*/ 4290434 h 4308073"/>
                  <a:gd name="connsiteX81" fmla="*/ 2883390 w 4213079"/>
                  <a:gd name="connsiteY81" fmla="*/ 4250429 h 4308073"/>
                  <a:gd name="connsiteX82" fmla="*/ 3655867 w 4213079"/>
                  <a:gd name="connsiteY82" fmla="*/ 4103744 h 4308073"/>
                  <a:gd name="connsiteX83" fmla="*/ 3679679 w 4213079"/>
                  <a:gd name="connsiteY83" fmla="*/ 4060881 h 4308073"/>
                  <a:gd name="connsiteX84" fmla="*/ 3524422 w 4213079"/>
                  <a:gd name="connsiteY84" fmla="*/ 3243636 h 4308073"/>
                  <a:gd name="connsiteX85" fmla="*/ 3583477 w 4213079"/>
                  <a:gd name="connsiteY85" fmla="*/ 2253036 h 4308073"/>
                  <a:gd name="connsiteX86" fmla="*/ 3833984 w 4213079"/>
                  <a:gd name="connsiteY86" fmla="*/ 1242434 h 4308073"/>
                  <a:gd name="connsiteX87" fmla="*/ 572624 w 4213079"/>
                  <a:gd name="connsiteY87" fmla="*/ 3553199 h 4308073"/>
                  <a:gd name="connsiteX88" fmla="*/ 331642 w 4213079"/>
                  <a:gd name="connsiteY88" fmla="*/ 3337934 h 4308073"/>
                  <a:gd name="connsiteX89" fmla="*/ 437369 w 4213079"/>
                  <a:gd name="connsiteY89" fmla="*/ 2648324 h 4308073"/>
                  <a:gd name="connsiteX90" fmla="*/ 513569 w 4213079"/>
                  <a:gd name="connsiteY90" fmla="*/ 2496876 h 4308073"/>
                  <a:gd name="connsiteX91" fmla="*/ 524047 w 4213079"/>
                  <a:gd name="connsiteY91" fmla="*/ 2484494 h 4308073"/>
                  <a:gd name="connsiteX92" fmla="*/ 569767 w 4213079"/>
                  <a:gd name="connsiteY92" fmla="*/ 3345554 h 4308073"/>
                  <a:gd name="connsiteX93" fmla="*/ 590722 w 4213079"/>
                  <a:gd name="connsiteY93" fmla="*/ 3535101 h 4308073"/>
                  <a:gd name="connsiteX94" fmla="*/ 572624 w 4213079"/>
                  <a:gd name="connsiteY94" fmla="*/ 3553199 h 4308073"/>
                  <a:gd name="connsiteX95" fmla="*/ 762172 w 4213079"/>
                  <a:gd name="connsiteY95" fmla="*/ 1446269 h 4308073"/>
                  <a:gd name="connsiteX96" fmla="*/ 781222 w 4213079"/>
                  <a:gd name="connsiteY96" fmla="*/ 1478654 h 4308073"/>
                  <a:gd name="connsiteX97" fmla="*/ 905999 w 4213079"/>
                  <a:gd name="connsiteY97" fmla="*/ 1803456 h 4308073"/>
                  <a:gd name="connsiteX98" fmla="*/ 893617 w 4213079"/>
                  <a:gd name="connsiteY98" fmla="*/ 1852986 h 4308073"/>
                  <a:gd name="connsiteX99" fmla="*/ 704069 w 4213079"/>
                  <a:gd name="connsiteY99" fmla="*/ 2033009 h 4308073"/>
                  <a:gd name="connsiteX100" fmla="*/ 762172 w 4213079"/>
                  <a:gd name="connsiteY100" fmla="*/ 1446269 h 4308073"/>
                  <a:gd name="connsiteX101" fmla="*/ 1219372 w 4213079"/>
                  <a:gd name="connsiteY101" fmla="*/ 3287451 h 4308073"/>
                  <a:gd name="connsiteX102" fmla="*/ 1206989 w 4213079"/>
                  <a:gd name="connsiteY102" fmla="*/ 3332219 h 4308073"/>
                  <a:gd name="connsiteX103" fmla="*/ 1116502 w 4213079"/>
                  <a:gd name="connsiteY103" fmla="*/ 3595109 h 4308073"/>
                  <a:gd name="connsiteX104" fmla="*/ 1015537 w 4213079"/>
                  <a:gd name="connsiteY104" fmla="*/ 3344601 h 4308073"/>
                  <a:gd name="connsiteX105" fmla="*/ 731692 w 4213079"/>
                  <a:gd name="connsiteY105" fmla="*/ 2333999 h 4308073"/>
                  <a:gd name="connsiteX106" fmla="*/ 717404 w 4213079"/>
                  <a:gd name="connsiteY106" fmla="*/ 2230176 h 4308073"/>
                  <a:gd name="connsiteX107" fmla="*/ 739312 w 4213079"/>
                  <a:gd name="connsiteY107" fmla="*/ 2148261 h 4308073"/>
                  <a:gd name="connsiteX108" fmla="*/ 926954 w 4213079"/>
                  <a:gd name="connsiteY108" fmla="*/ 1922519 h 4308073"/>
                  <a:gd name="connsiteX109" fmla="*/ 953624 w 4213079"/>
                  <a:gd name="connsiteY109" fmla="*/ 1927281 h 4308073"/>
                  <a:gd name="connsiteX110" fmla="*/ 1216514 w 4213079"/>
                  <a:gd name="connsiteY110" fmla="*/ 2733096 h 4308073"/>
                  <a:gd name="connsiteX111" fmla="*/ 1219372 w 4213079"/>
                  <a:gd name="connsiteY111" fmla="*/ 3287451 h 4308073"/>
                  <a:gd name="connsiteX112" fmla="*/ 2779567 w 4213079"/>
                  <a:gd name="connsiteY112" fmla="*/ 3603681 h 4308073"/>
                  <a:gd name="connsiteX113" fmla="*/ 2737657 w 4213079"/>
                  <a:gd name="connsiteY113" fmla="*/ 3560819 h 4308073"/>
                  <a:gd name="connsiteX114" fmla="*/ 2573827 w 4213079"/>
                  <a:gd name="connsiteY114" fmla="*/ 3353174 h 4308073"/>
                  <a:gd name="connsiteX115" fmla="*/ 2560492 w 4213079"/>
                  <a:gd name="connsiteY115" fmla="*/ 3325551 h 4308073"/>
                  <a:gd name="connsiteX116" fmla="*/ 2450002 w 4213079"/>
                  <a:gd name="connsiteY116" fmla="*/ 3037896 h 4308073"/>
                  <a:gd name="connsiteX117" fmla="*/ 2514772 w 4213079"/>
                  <a:gd name="connsiteY117" fmla="*/ 2578791 h 4308073"/>
                  <a:gd name="connsiteX118" fmla="*/ 2590019 w 4213079"/>
                  <a:gd name="connsiteY118" fmla="*/ 2400674 h 4308073"/>
                  <a:gd name="connsiteX119" fmla="*/ 2604307 w 4213079"/>
                  <a:gd name="connsiteY119" fmla="*/ 2420676 h 4308073"/>
                  <a:gd name="connsiteX120" fmla="*/ 2765279 w 4213079"/>
                  <a:gd name="connsiteY120" fmla="*/ 3169341 h 4308073"/>
                  <a:gd name="connsiteX121" fmla="*/ 2776709 w 4213079"/>
                  <a:gd name="connsiteY121" fmla="*/ 3325551 h 4308073"/>
                  <a:gd name="connsiteX122" fmla="*/ 2779567 w 4213079"/>
                  <a:gd name="connsiteY122" fmla="*/ 3603681 h 4308073"/>
                  <a:gd name="connsiteX0" fmla="*/ 3833984 w 4213079"/>
                  <a:gd name="connsiteY0" fmla="*/ 1242434 h 4308073"/>
                  <a:gd name="connsiteX1" fmla="*/ 4213079 w 4213079"/>
                  <a:gd name="connsiteY1" fmla="*/ 549014 h 4308073"/>
                  <a:gd name="connsiteX2" fmla="*/ 4140690 w 4213079"/>
                  <a:gd name="connsiteY2" fmla="*/ 588066 h 4308073"/>
                  <a:gd name="connsiteX3" fmla="*/ 3981622 w 4213079"/>
                  <a:gd name="connsiteY3" fmla="*/ 791901 h 4308073"/>
                  <a:gd name="connsiteX4" fmla="*/ 3658724 w 4213079"/>
                  <a:gd name="connsiteY4" fmla="*/ 1534851 h 4308073"/>
                  <a:gd name="connsiteX5" fmla="*/ 3322492 w 4213079"/>
                  <a:gd name="connsiteY5" fmla="*/ 2822631 h 4308073"/>
                  <a:gd name="connsiteX6" fmla="*/ 3255817 w 4213079"/>
                  <a:gd name="connsiteY6" fmla="*/ 3363651 h 4308073"/>
                  <a:gd name="connsiteX7" fmla="*/ 3249149 w 4213079"/>
                  <a:gd name="connsiteY7" fmla="*/ 3564629 h 4308073"/>
                  <a:gd name="connsiteX8" fmla="*/ 3120562 w 4213079"/>
                  <a:gd name="connsiteY8" fmla="*/ 3128384 h 4308073"/>
                  <a:gd name="connsiteX9" fmla="*/ 3047219 w 4213079"/>
                  <a:gd name="connsiteY9" fmla="*/ 2928359 h 4308073"/>
                  <a:gd name="connsiteX10" fmla="*/ 2711940 w 4213079"/>
                  <a:gd name="connsiteY10" fmla="*/ 2223509 h 4308073"/>
                  <a:gd name="connsiteX11" fmla="*/ 2710987 w 4213079"/>
                  <a:gd name="connsiteY11" fmla="*/ 2146356 h 4308073"/>
                  <a:gd name="connsiteX12" fmla="*/ 3060554 w 4213079"/>
                  <a:gd name="connsiteY12" fmla="*/ 1366259 h 4308073"/>
                  <a:gd name="connsiteX13" fmla="*/ 3123419 w 4213079"/>
                  <a:gd name="connsiteY13" fmla="*/ 1183379 h 4308073"/>
                  <a:gd name="connsiteX14" fmla="*/ 3107227 w 4213079"/>
                  <a:gd name="connsiteY14" fmla="*/ 1203381 h 4308073"/>
                  <a:gd name="connsiteX15" fmla="*/ 3011024 w 4213079"/>
                  <a:gd name="connsiteY15" fmla="*/ 1393881 h 4308073"/>
                  <a:gd name="connsiteX16" fmla="*/ 2610974 w 4213079"/>
                  <a:gd name="connsiteY16" fmla="*/ 1987289 h 4308073"/>
                  <a:gd name="connsiteX17" fmla="*/ 2578590 w 4213079"/>
                  <a:gd name="connsiteY17" fmla="*/ 1983479 h 4308073"/>
                  <a:gd name="connsiteX18" fmla="*/ 2298554 w 4213079"/>
                  <a:gd name="connsiteY18" fmla="*/ 1478654 h 4308073"/>
                  <a:gd name="connsiteX19" fmla="*/ 1884217 w 4213079"/>
                  <a:gd name="connsiteY19" fmla="*/ 473766 h 4308073"/>
                  <a:gd name="connsiteX20" fmla="*/ 1819447 w 4213079"/>
                  <a:gd name="connsiteY20" fmla="*/ 188016 h 4308073"/>
                  <a:gd name="connsiteX21" fmla="*/ 1820399 w 4213079"/>
                  <a:gd name="connsiteY21" fmla="*/ 111816 h 4308073"/>
                  <a:gd name="connsiteX22" fmla="*/ 1807064 w 4213079"/>
                  <a:gd name="connsiteY22" fmla="*/ 39426 h 4308073"/>
                  <a:gd name="connsiteX23" fmla="*/ 1788014 w 4213079"/>
                  <a:gd name="connsiteY23" fmla="*/ 374 h 4308073"/>
                  <a:gd name="connsiteX24" fmla="*/ 1777537 w 4213079"/>
                  <a:gd name="connsiteY24" fmla="*/ 2279 h 4308073"/>
                  <a:gd name="connsiteX25" fmla="*/ 1768964 w 4213079"/>
                  <a:gd name="connsiteY25" fmla="*/ 51809 h 4308073"/>
                  <a:gd name="connsiteX26" fmla="*/ 1777537 w 4213079"/>
                  <a:gd name="connsiteY26" fmla="*/ 115626 h 4308073"/>
                  <a:gd name="connsiteX27" fmla="*/ 1800397 w 4213079"/>
                  <a:gd name="connsiteY27" fmla="*/ 182301 h 4308073"/>
                  <a:gd name="connsiteX28" fmla="*/ 1823257 w 4213079"/>
                  <a:gd name="connsiteY28" fmla="*/ 309936 h 4308073"/>
                  <a:gd name="connsiteX29" fmla="*/ 2072812 w 4213079"/>
                  <a:gd name="connsiteY29" fmla="*/ 1158614 h 4308073"/>
                  <a:gd name="connsiteX30" fmla="*/ 2481434 w 4213079"/>
                  <a:gd name="connsiteY30" fmla="*/ 2092064 h 4308073"/>
                  <a:gd name="connsiteX31" fmla="*/ 2472862 w 4213079"/>
                  <a:gd name="connsiteY31" fmla="*/ 2187314 h 4308073"/>
                  <a:gd name="connsiteX32" fmla="*/ 2149965 w 4213079"/>
                  <a:gd name="connsiteY32" fmla="*/ 2949314 h 4308073"/>
                  <a:gd name="connsiteX33" fmla="*/ 2109959 w 4213079"/>
                  <a:gd name="connsiteY33" fmla="*/ 3332219 h 4308073"/>
                  <a:gd name="connsiteX34" fmla="*/ 2109959 w 4213079"/>
                  <a:gd name="connsiteY34" fmla="*/ 3550341 h 4308073"/>
                  <a:gd name="connsiteX35" fmla="*/ 2065192 w 4213079"/>
                  <a:gd name="connsiteY35" fmla="*/ 3338886 h 4308073"/>
                  <a:gd name="connsiteX36" fmla="*/ 2017567 w 4213079"/>
                  <a:gd name="connsiteY36" fmla="*/ 3118859 h 4308073"/>
                  <a:gd name="connsiteX37" fmla="*/ 1596562 w 4213079"/>
                  <a:gd name="connsiteY37" fmla="*/ 1388166 h 4308073"/>
                  <a:gd name="connsiteX38" fmla="*/ 1511789 w 4213079"/>
                  <a:gd name="connsiteY38" fmla="*/ 1119561 h 4308073"/>
                  <a:gd name="connsiteX39" fmla="*/ 1512742 w 4213079"/>
                  <a:gd name="connsiteY39" fmla="*/ 1150994 h 4308073"/>
                  <a:gd name="connsiteX40" fmla="*/ 1711814 w 4213079"/>
                  <a:gd name="connsiteY40" fmla="*/ 2190171 h 4308073"/>
                  <a:gd name="connsiteX41" fmla="*/ 1776584 w 4213079"/>
                  <a:gd name="connsiteY41" fmla="*/ 3099809 h 4308073"/>
                  <a:gd name="connsiteX42" fmla="*/ 1750867 w 4213079"/>
                  <a:gd name="connsiteY42" fmla="*/ 3332219 h 4308073"/>
                  <a:gd name="connsiteX43" fmla="*/ 1639424 w 4213079"/>
                  <a:gd name="connsiteY43" fmla="*/ 3623684 h 4308073"/>
                  <a:gd name="connsiteX44" fmla="*/ 1597514 w 4213079"/>
                  <a:gd name="connsiteY44" fmla="*/ 3669404 h 4308073"/>
                  <a:gd name="connsiteX45" fmla="*/ 1567034 w 4213079"/>
                  <a:gd name="connsiteY45" fmla="*/ 3331266 h 4308073"/>
                  <a:gd name="connsiteX46" fmla="*/ 1550842 w 4213079"/>
                  <a:gd name="connsiteY46" fmla="*/ 3243636 h 4308073"/>
                  <a:gd name="connsiteX47" fmla="*/ 1236517 w 4213079"/>
                  <a:gd name="connsiteY47" fmla="*/ 2306376 h 4308073"/>
                  <a:gd name="connsiteX48" fmla="*/ 1024109 w 4213079"/>
                  <a:gd name="connsiteY48" fmla="*/ 1856796 h 4308073"/>
                  <a:gd name="connsiteX49" fmla="*/ 1032682 w 4213079"/>
                  <a:gd name="connsiteY49" fmla="*/ 1811076 h 4308073"/>
                  <a:gd name="connsiteX50" fmla="*/ 1131742 w 4213079"/>
                  <a:gd name="connsiteY50" fmla="*/ 1722494 h 4308073"/>
                  <a:gd name="connsiteX51" fmla="*/ 1285094 w 4213079"/>
                  <a:gd name="connsiteY51" fmla="*/ 1605336 h 4308073"/>
                  <a:gd name="connsiteX52" fmla="*/ 1251757 w 4213079"/>
                  <a:gd name="connsiteY52" fmla="*/ 1614861 h 4308073"/>
                  <a:gd name="connsiteX53" fmla="*/ 1014584 w 4213079"/>
                  <a:gd name="connsiteY53" fmla="*/ 1758689 h 4308073"/>
                  <a:gd name="connsiteX54" fmla="*/ 973627 w 4213079"/>
                  <a:gd name="connsiteY54" fmla="*/ 1749164 h 4308073"/>
                  <a:gd name="connsiteX55" fmla="*/ 803129 w 4213079"/>
                  <a:gd name="connsiteY55" fmla="*/ 1358639 h 4308073"/>
                  <a:gd name="connsiteX56" fmla="*/ 804082 w 4213079"/>
                  <a:gd name="connsiteY56" fmla="*/ 1308156 h 4308073"/>
                  <a:gd name="connsiteX57" fmla="*/ 1017442 w 4213079"/>
                  <a:gd name="connsiteY57" fmla="*/ 888104 h 4308073"/>
                  <a:gd name="connsiteX58" fmla="*/ 1325099 w 4213079"/>
                  <a:gd name="connsiteY58" fmla="*/ 510914 h 4308073"/>
                  <a:gd name="connsiteX59" fmla="*/ 1370819 w 4213079"/>
                  <a:gd name="connsiteY59" fmla="*/ 459479 h 4308073"/>
                  <a:gd name="connsiteX60" fmla="*/ 759314 w 4213079"/>
                  <a:gd name="connsiteY60" fmla="*/ 1248149 h 4308073"/>
                  <a:gd name="connsiteX61" fmla="*/ 582149 w 4213079"/>
                  <a:gd name="connsiteY61" fmla="*/ 645216 h 4308073"/>
                  <a:gd name="connsiteX62" fmla="*/ 579292 w 4213079"/>
                  <a:gd name="connsiteY62" fmla="*/ 654741 h 4308073"/>
                  <a:gd name="connsiteX63" fmla="*/ 716452 w 4213079"/>
                  <a:gd name="connsiteY63" fmla="*/ 1290059 h 4308073"/>
                  <a:gd name="connsiteX64" fmla="*/ 715499 w 4213079"/>
                  <a:gd name="connsiteY64" fmla="*/ 1361496 h 4308073"/>
                  <a:gd name="connsiteX65" fmla="*/ 545954 w 4213079"/>
                  <a:gd name="connsiteY65" fmla="*/ 2136831 h 4308073"/>
                  <a:gd name="connsiteX66" fmla="*/ 524047 w 4213079"/>
                  <a:gd name="connsiteY66" fmla="*/ 2246369 h 4308073"/>
                  <a:gd name="connsiteX67" fmla="*/ 89707 w 4213079"/>
                  <a:gd name="connsiteY67" fmla="*/ 3179819 h 4308073"/>
                  <a:gd name="connsiteX68" fmla="*/ 51607 w 4213079"/>
                  <a:gd name="connsiteY68" fmla="*/ 3329361 h 4308073"/>
                  <a:gd name="connsiteX69" fmla="*/ 29699 w 4213079"/>
                  <a:gd name="connsiteY69" fmla="*/ 3417944 h 4308073"/>
                  <a:gd name="connsiteX70" fmla="*/ 14459 w 4213079"/>
                  <a:gd name="connsiteY70" fmla="*/ 3546531 h 4308073"/>
                  <a:gd name="connsiteX71" fmla="*/ 172 w 4213079"/>
                  <a:gd name="connsiteY71" fmla="*/ 3810374 h 4308073"/>
                  <a:gd name="connsiteX72" fmla="*/ 12554 w 4213079"/>
                  <a:gd name="connsiteY72" fmla="*/ 3866571 h 4308073"/>
                  <a:gd name="connsiteX73" fmla="*/ 21127 w 4213079"/>
                  <a:gd name="connsiteY73" fmla="*/ 3949439 h 4308073"/>
                  <a:gd name="connsiteX74" fmla="*/ 30652 w 4213079"/>
                  <a:gd name="connsiteY74" fmla="*/ 4124699 h 4308073"/>
                  <a:gd name="connsiteX75" fmla="*/ 68752 w 4213079"/>
                  <a:gd name="connsiteY75" fmla="*/ 4159941 h 4308073"/>
                  <a:gd name="connsiteX76" fmla="*/ 783127 w 4213079"/>
                  <a:gd name="connsiteY76" fmla="*/ 4192326 h 4308073"/>
                  <a:gd name="connsiteX77" fmla="*/ 1527029 w 4213079"/>
                  <a:gd name="connsiteY77" fmla="*/ 4279004 h 4308073"/>
                  <a:gd name="connsiteX78" fmla="*/ 2275694 w 4213079"/>
                  <a:gd name="connsiteY78" fmla="*/ 4303769 h 4308073"/>
                  <a:gd name="connsiteX79" fmla="*/ 2460479 w 4213079"/>
                  <a:gd name="connsiteY79" fmla="*/ 4296149 h 4308073"/>
                  <a:gd name="connsiteX80" fmla="*/ 2509057 w 4213079"/>
                  <a:gd name="connsiteY80" fmla="*/ 4290434 h 4308073"/>
                  <a:gd name="connsiteX81" fmla="*/ 2883390 w 4213079"/>
                  <a:gd name="connsiteY81" fmla="*/ 4250429 h 4308073"/>
                  <a:gd name="connsiteX82" fmla="*/ 3655867 w 4213079"/>
                  <a:gd name="connsiteY82" fmla="*/ 4103744 h 4308073"/>
                  <a:gd name="connsiteX83" fmla="*/ 3679679 w 4213079"/>
                  <a:gd name="connsiteY83" fmla="*/ 4060881 h 4308073"/>
                  <a:gd name="connsiteX84" fmla="*/ 3524422 w 4213079"/>
                  <a:gd name="connsiteY84" fmla="*/ 3243636 h 4308073"/>
                  <a:gd name="connsiteX85" fmla="*/ 3583477 w 4213079"/>
                  <a:gd name="connsiteY85" fmla="*/ 2253036 h 4308073"/>
                  <a:gd name="connsiteX86" fmla="*/ 3833984 w 4213079"/>
                  <a:gd name="connsiteY86" fmla="*/ 1242434 h 4308073"/>
                  <a:gd name="connsiteX87" fmla="*/ 572624 w 4213079"/>
                  <a:gd name="connsiteY87" fmla="*/ 3553199 h 4308073"/>
                  <a:gd name="connsiteX88" fmla="*/ 331642 w 4213079"/>
                  <a:gd name="connsiteY88" fmla="*/ 3337934 h 4308073"/>
                  <a:gd name="connsiteX89" fmla="*/ 437369 w 4213079"/>
                  <a:gd name="connsiteY89" fmla="*/ 2648324 h 4308073"/>
                  <a:gd name="connsiteX90" fmla="*/ 513569 w 4213079"/>
                  <a:gd name="connsiteY90" fmla="*/ 2496876 h 4308073"/>
                  <a:gd name="connsiteX91" fmla="*/ 524047 w 4213079"/>
                  <a:gd name="connsiteY91" fmla="*/ 2484494 h 4308073"/>
                  <a:gd name="connsiteX92" fmla="*/ 569767 w 4213079"/>
                  <a:gd name="connsiteY92" fmla="*/ 3345554 h 4308073"/>
                  <a:gd name="connsiteX93" fmla="*/ 590722 w 4213079"/>
                  <a:gd name="connsiteY93" fmla="*/ 3535101 h 4308073"/>
                  <a:gd name="connsiteX94" fmla="*/ 572624 w 4213079"/>
                  <a:gd name="connsiteY94" fmla="*/ 3553199 h 4308073"/>
                  <a:gd name="connsiteX95" fmla="*/ 762172 w 4213079"/>
                  <a:gd name="connsiteY95" fmla="*/ 1446269 h 4308073"/>
                  <a:gd name="connsiteX96" fmla="*/ 781222 w 4213079"/>
                  <a:gd name="connsiteY96" fmla="*/ 1478654 h 4308073"/>
                  <a:gd name="connsiteX97" fmla="*/ 905999 w 4213079"/>
                  <a:gd name="connsiteY97" fmla="*/ 1803456 h 4308073"/>
                  <a:gd name="connsiteX98" fmla="*/ 893617 w 4213079"/>
                  <a:gd name="connsiteY98" fmla="*/ 1852986 h 4308073"/>
                  <a:gd name="connsiteX99" fmla="*/ 704069 w 4213079"/>
                  <a:gd name="connsiteY99" fmla="*/ 2033009 h 4308073"/>
                  <a:gd name="connsiteX100" fmla="*/ 762172 w 4213079"/>
                  <a:gd name="connsiteY100" fmla="*/ 1446269 h 4308073"/>
                  <a:gd name="connsiteX101" fmla="*/ 1219372 w 4213079"/>
                  <a:gd name="connsiteY101" fmla="*/ 3287451 h 4308073"/>
                  <a:gd name="connsiteX102" fmla="*/ 1206989 w 4213079"/>
                  <a:gd name="connsiteY102" fmla="*/ 3332219 h 4308073"/>
                  <a:gd name="connsiteX103" fmla="*/ 1116502 w 4213079"/>
                  <a:gd name="connsiteY103" fmla="*/ 3595109 h 4308073"/>
                  <a:gd name="connsiteX104" fmla="*/ 1015537 w 4213079"/>
                  <a:gd name="connsiteY104" fmla="*/ 3344601 h 4308073"/>
                  <a:gd name="connsiteX105" fmla="*/ 731692 w 4213079"/>
                  <a:gd name="connsiteY105" fmla="*/ 2333999 h 4308073"/>
                  <a:gd name="connsiteX106" fmla="*/ 717404 w 4213079"/>
                  <a:gd name="connsiteY106" fmla="*/ 2230176 h 4308073"/>
                  <a:gd name="connsiteX107" fmla="*/ 739312 w 4213079"/>
                  <a:gd name="connsiteY107" fmla="*/ 2148261 h 4308073"/>
                  <a:gd name="connsiteX108" fmla="*/ 926954 w 4213079"/>
                  <a:gd name="connsiteY108" fmla="*/ 1922519 h 4308073"/>
                  <a:gd name="connsiteX109" fmla="*/ 953624 w 4213079"/>
                  <a:gd name="connsiteY109" fmla="*/ 1927281 h 4308073"/>
                  <a:gd name="connsiteX110" fmla="*/ 1216514 w 4213079"/>
                  <a:gd name="connsiteY110" fmla="*/ 2733096 h 4308073"/>
                  <a:gd name="connsiteX111" fmla="*/ 1219372 w 4213079"/>
                  <a:gd name="connsiteY111" fmla="*/ 3287451 h 4308073"/>
                  <a:gd name="connsiteX112" fmla="*/ 2779567 w 4213079"/>
                  <a:gd name="connsiteY112" fmla="*/ 3603681 h 4308073"/>
                  <a:gd name="connsiteX113" fmla="*/ 2737657 w 4213079"/>
                  <a:gd name="connsiteY113" fmla="*/ 3560819 h 4308073"/>
                  <a:gd name="connsiteX114" fmla="*/ 2573827 w 4213079"/>
                  <a:gd name="connsiteY114" fmla="*/ 3353174 h 4308073"/>
                  <a:gd name="connsiteX115" fmla="*/ 2560492 w 4213079"/>
                  <a:gd name="connsiteY115" fmla="*/ 3325551 h 4308073"/>
                  <a:gd name="connsiteX116" fmla="*/ 2450002 w 4213079"/>
                  <a:gd name="connsiteY116" fmla="*/ 3037896 h 4308073"/>
                  <a:gd name="connsiteX117" fmla="*/ 2514772 w 4213079"/>
                  <a:gd name="connsiteY117" fmla="*/ 2578791 h 4308073"/>
                  <a:gd name="connsiteX118" fmla="*/ 2590019 w 4213079"/>
                  <a:gd name="connsiteY118" fmla="*/ 2400674 h 4308073"/>
                  <a:gd name="connsiteX119" fmla="*/ 2604307 w 4213079"/>
                  <a:gd name="connsiteY119" fmla="*/ 2420676 h 4308073"/>
                  <a:gd name="connsiteX120" fmla="*/ 2765279 w 4213079"/>
                  <a:gd name="connsiteY120" fmla="*/ 3169341 h 4308073"/>
                  <a:gd name="connsiteX121" fmla="*/ 2776709 w 4213079"/>
                  <a:gd name="connsiteY121" fmla="*/ 3325551 h 4308073"/>
                  <a:gd name="connsiteX122" fmla="*/ 2779567 w 4213079"/>
                  <a:gd name="connsiteY122" fmla="*/ 3603681 h 4308073"/>
                  <a:gd name="connsiteX0" fmla="*/ 3833984 w 4213079"/>
                  <a:gd name="connsiteY0" fmla="*/ 1242434 h 4308073"/>
                  <a:gd name="connsiteX1" fmla="*/ 4213079 w 4213079"/>
                  <a:gd name="connsiteY1" fmla="*/ 549014 h 4308073"/>
                  <a:gd name="connsiteX2" fmla="*/ 4140690 w 4213079"/>
                  <a:gd name="connsiteY2" fmla="*/ 588066 h 4308073"/>
                  <a:gd name="connsiteX3" fmla="*/ 3981622 w 4213079"/>
                  <a:gd name="connsiteY3" fmla="*/ 791901 h 4308073"/>
                  <a:gd name="connsiteX4" fmla="*/ 3658724 w 4213079"/>
                  <a:gd name="connsiteY4" fmla="*/ 1534851 h 4308073"/>
                  <a:gd name="connsiteX5" fmla="*/ 3322492 w 4213079"/>
                  <a:gd name="connsiteY5" fmla="*/ 2822631 h 4308073"/>
                  <a:gd name="connsiteX6" fmla="*/ 3255817 w 4213079"/>
                  <a:gd name="connsiteY6" fmla="*/ 3363651 h 4308073"/>
                  <a:gd name="connsiteX7" fmla="*/ 3249149 w 4213079"/>
                  <a:gd name="connsiteY7" fmla="*/ 3564629 h 4308073"/>
                  <a:gd name="connsiteX8" fmla="*/ 3120562 w 4213079"/>
                  <a:gd name="connsiteY8" fmla="*/ 3128384 h 4308073"/>
                  <a:gd name="connsiteX9" fmla="*/ 3047219 w 4213079"/>
                  <a:gd name="connsiteY9" fmla="*/ 2928359 h 4308073"/>
                  <a:gd name="connsiteX10" fmla="*/ 2711940 w 4213079"/>
                  <a:gd name="connsiteY10" fmla="*/ 2223509 h 4308073"/>
                  <a:gd name="connsiteX11" fmla="*/ 2710987 w 4213079"/>
                  <a:gd name="connsiteY11" fmla="*/ 2146356 h 4308073"/>
                  <a:gd name="connsiteX12" fmla="*/ 3060554 w 4213079"/>
                  <a:gd name="connsiteY12" fmla="*/ 1366259 h 4308073"/>
                  <a:gd name="connsiteX13" fmla="*/ 3123419 w 4213079"/>
                  <a:gd name="connsiteY13" fmla="*/ 1183379 h 4308073"/>
                  <a:gd name="connsiteX14" fmla="*/ 3107227 w 4213079"/>
                  <a:gd name="connsiteY14" fmla="*/ 1203381 h 4308073"/>
                  <a:gd name="connsiteX15" fmla="*/ 3011024 w 4213079"/>
                  <a:gd name="connsiteY15" fmla="*/ 1393881 h 4308073"/>
                  <a:gd name="connsiteX16" fmla="*/ 2610974 w 4213079"/>
                  <a:gd name="connsiteY16" fmla="*/ 1987289 h 4308073"/>
                  <a:gd name="connsiteX17" fmla="*/ 2578590 w 4213079"/>
                  <a:gd name="connsiteY17" fmla="*/ 1983479 h 4308073"/>
                  <a:gd name="connsiteX18" fmla="*/ 2298554 w 4213079"/>
                  <a:gd name="connsiteY18" fmla="*/ 1478654 h 4308073"/>
                  <a:gd name="connsiteX19" fmla="*/ 1884217 w 4213079"/>
                  <a:gd name="connsiteY19" fmla="*/ 473766 h 4308073"/>
                  <a:gd name="connsiteX20" fmla="*/ 1819447 w 4213079"/>
                  <a:gd name="connsiteY20" fmla="*/ 188016 h 4308073"/>
                  <a:gd name="connsiteX21" fmla="*/ 1820399 w 4213079"/>
                  <a:gd name="connsiteY21" fmla="*/ 111816 h 4308073"/>
                  <a:gd name="connsiteX22" fmla="*/ 1807064 w 4213079"/>
                  <a:gd name="connsiteY22" fmla="*/ 39426 h 4308073"/>
                  <a:gd name="connsiteX23" fmla="*/ 1788014 w 4213079"/>
                  <a:gd name="connsiteY23" fmla="*/ 374 h 4308073"/>
                  <a:gd name="connsiteX24" fmla="*/ 1777537 w 4213079"/>
                  <a:gd name="connsiteY24" fmla="*/ 2279 h 4308073"/>
                  <a:gd name="connsiteX25" fmla="*/ 1768964 w 4213079"/>
                  <a:gd name="connsiteY25" fmla="*/ 51809 h 4308073"/>
                  <a:gd name="connsiteX26" fmla="*/ 1777537 w 4213079"/>
                  <a:gd name="connsiteY26" fmla="*/ 115626 h 4308073"/>
                  <a:gd name="connsiteX27" fmla="*/ 1800397 w 4213079"/>
                  <a:gd name="connsiteY27" fmla="*/ 182301 h 4308073"/>
                  <a:gd name="connsiteX28" fmla="*/ 1823257 w 4213079"/>
                  <a:gd name="connsiteY28" fmla="*/ 309936 h 4308073"/>
                  <a:gd name="connsiteX29" fmla="*/ 2072812 w 4213079"/>
                  <a:gd name="connsiteY29" fmla="*/ 1158614 h 4308073"/>
                  <a:gd name="connsiteX30" fmla="*/ 2481434 w 4213079"/>
                  <a:gd name="connsiteY30" fmla="*/ 2092064 h 4308073"/>
                  <a:gd name="connsiteX31" fmla="*/ 2472862 w 4213079"/>
                  <a:gd name="connsiteY31" fmla="*/ 2187314 h 4308073"/>
                  <a:gd name="connsiteX32" fmla="*/ 2149965 w 4213079"/>
                  <a:gd name="connsiteY32" fmla="*/ 2949314 h 4308073"/>
                  <a:gd name="connsiteX33" fmla="*/ 2109959 w 4213079"/>
                  <a:gd name="connsiteY33" fmla="*/ 3332219 h 4308073"/>
                  <a:gd name="connsiteX34" fmla="*/ 2109959 w 4213079"/>
                  <a:gd name="connsiteY34" fmla="*/ 3550341 h 4308073"/>
                  <a:gd name="connsiteX35" fmla="*/ 2065192 w 4213079"/>
                  <a:gd name="connsiteY35" fmla="*/ 3338886 h 4308073"/>
                  <a:gd name="connsiteX36" fmla="*/ 2017567 w 4213079"/>
                  <a:gd name="connsiteY36" fmla="*/ 3118859 h 4308073"/>
                  <a:gd name="connsiteX37" fmla="*/ 1596562 w 4213079"/>
                  <a:gd name="connsiteY37" fmla="*/ 1388166 h 4308073"/>
                  <a:gd name="connsiteX38" fmla="*/ 1511789 w 4213079"/>
                  <a:gd name="connsiteY38" fmla="*/ 1119561 h 4308073"/>
                  <a:gd name="connsiteX39" fmla="*/ 1512742 w 4213079"/>
                  <a:gd name="connsiteY39" fmla="*/ 1150994 h 4308073"/>
                  <a:gd name="connsiteX40" fmla="*/ 1711814 w 4213079"/>
                  <a:gd name="connsiteY40" fmla="*/ 2190171 h 4308073"/>
                  <a:gd name="connsiteX41" fmla="*/ 1776584 w 4213079"/>
                  <a:gd name="connsiteY41" fmla="*/ 3099809 h 4308073"/>
                  <a:gd name="connsiteX42" fmla="*/ 1750867 w 4213079"/>
                  <a:gd name="connsiteY42" fmla="*/ 3332219 h 4308073"/>
                  <a:gd name="connsiteX43" fmla="*/ 1639424 w 4213079"/>
                  <a:gd name="connsiteY43" fmla="*/ 3623684 h 4308073"/>
                  <a:gd name="connsiteX44" fmla="*/ 1597514 w 4213079"/>
                  <a:gd name="connsiteY44" fmla="*/ 3669404 h 4308073"/>
                  <a:gd name="connsiteX45" fmla="*/ 1567034 w 4213079"/>
                  <a:gd name="connsiteY45" fmla="*/ 3331266 h 4308073"/>
                  <a:gd name="connsiteX46" fmla="*/ 1550842 w 4213079"/>
                  <a:gd name="connsiteY46" fmla="*/ 3243636 h 4308073"/>
                  <a:gd name="connsiteX47" fmla="*/ 1236517 w 4213079"/>
                  <a:gd name="connsiteY47" fmla="*/ 2306376 h 4308073"/>
                  <a:gd name="connsiteX48" fmla="*/ 1024109 w 4213079"/>
                  <a:gd name="connsiteY48" fmla="*/ 1856796 h 4308073"/>
                  <a:gd name="connsiteX49" fmla="*/ 1032682 w 4213079"/>
                  <a:gd name="connsiteY49" fmla="*/ 1811076 h 4308073"/>
                  <a:gd name="connsiteX50" fmla="*/ 1131742 w 4213079"/>
                  <a:gd name="connsiteY50" fmla="*/ 1722494 h 4308073"/>
                  <a:gd name="connsiteX51" fmla="*/ 1285094 w 4213079"/>
                  <a:gd name="connsiteY51" fmla="*/ 1605336 h 4308073"/>
                  <a:gd name="connsiteX52" fmla="*/ 1251757 w 4213079"/>
                  <a:gd name="connsiteY52" fmla="*/ 1614861 h 4308073"/>
                  <a:gd name="connsiteX53" fmla="*/ 1014584 w 4213079"/>
                  <a:gd name="connsiteY53" fmla="*/ 1758689 h 4308073"/>
                  <a:gd name="connsiteX54" fmla="*/ 973627 w 4213079"/>
                  <a:gd name="connsiteY54" fmla="*/ 1749164 h 4308073"/>
                  <a:gd name="connsiteX55" fmla="*/ 803129 w 4213079"/>
                  <a:gd name="connsiteY55" fmla="*/ 1358639 h 4308073"/>
                  <a:gd name="connsiteX56" fmla="*/ 804082 w 4213079"/>
                  <a:gd name="connsiteY56" fmla="*/ 1308156 h 4308073"/>
                  <a:gd name="connsiteX57" fmla="*/ 1017442 w 4213079"/>
                  <a:gd name="connsiteY57" fmla="*/ 888104 h 4308073"/>
                  <a:gd name="connsiteX58" fmla="*/ 1325099 w 4213079"/>
                  <a:gd name="connsiteY58" fmla="*/ 510914 h 4308073"/>
                  <a:gd name="connsiteX59" fmla="*/ 1370819 w 4213079"/>
                  <a:gd name="connsiteY59" fmla="*/ 459479 h 4308073"/>
                  <a:gd name="connsiteX60" fmla="*/ 759314 w 4213079"/>
                  <a:gd name="connsiteY60" fmla="*/ 1248149 h 4308073"/>
                  <a:gd name="connsiteX61" fmla="*/ 582149 w 4213079"/>
                  <a:gd name="connsiteY61" fmla="*/ 645216 h 4308073"/>
                  <a:gd name="connsiteX62" fmla="*/ 579292 w 4213079"/>
                  <a:gd name="connsiteY62" fmla="*/ 654741 h 4308073"/>
                  <a:gd name="connsiteX63" fmla="*/ 716452 w 4213079"/>
                  <a:gd name="connsiteY63" fmla="*/ 1290059 h 4308073"/>
                  <a:gd name="connsiteX64" fmla="*/ 715499 w 4213079"/>
                  <a:gd name="connsiteY64" fmla="*/ 1361496 h 4308073"/>
                  <a:gd name="connsiteX65" fmla="*/ 545954 w 4213079"/>
                  <a:gd name="connsiteY65" fmla="*/ 2136831 h 4308073"/>
                  <a:gd name="connsiteX66" fmla="*/ 524047 w 4213079"/>
                  <a:gd name="connsiteY66" fmla="*/ 2246369 h 4308073"/>
                  <a:gd name="connsiteX67" fmla="*/ 89707 w 4213079"/>
                  <a:gd name="connsiteY67" fmla="*/ 3179819 h 4308073"/>
                  <a:gd name="connsiteX68" fmla="*/ 29699 w 4213079"/>
                  <a:gd name="connsiteY68" fmla="*/ 3417944 h 4308073"/>
                  <a:gd name="connsiteX69" fmla="*/ 14459 w 4213079"/>
                  <a:gd name="connsiteY69" fmla="*/ 3546531 h 4308073"/>
                  <a:gd name="connsiteX70" fmla="*/ 172 w 4213079"/>
                  <a:gd name="connsiteY70" fmla="*/ 3810374 h 4308073"/>
                  <a:gd name="connsiteX71" fmla="*/ 12554 w 4213079"/>
                  <a:gd name="connsiteY71" fmla="*/ 3866571 h 4308073"/>
                  <a:gd name="connsiteX72" fmla="*/ 21127 w 4213079"/>
                  <a:gd name="connsiteY72" fmla="*/ 3949439 h 4308073"/>
                  <a:gd name="connsiteX73" fmla="*/ 30652 w 4213079"/>
                  <a:gd name="connsiteY73" fmla="*/ 4124699 h 4308073"/>
                  <a:gd name="connsiteX74" fmla="*/ 68752 w 4213079"/>
                  <a:gd name="connsiteY74" fmla="*/ 4159941 h 4308073"/>
                  <a:gd name="connsiteX75" fmla="*/ 783127 w 4213079"/>
                  <a:gd name="connsiteY75" fmla="*/ 4192326 h 4308073"/>
                  <a:gd name="connsiteX76" fmla="*/ 1527029 w 4213079"/>
                  <a:gd name="connsiteY76" fmla="*/ 4279004 h 4308073"/>
                  <a:gd name="connsiteX77" fmla="*/ 2275694 w 4213079"/>
                  <a:gd name="connsiteY77" fmla="*/ 4303769 h 4308073"/>
                  <a:gd name="connsiteX78" fmla="*/ 2460479 w 4213079"/>
                  <a:gd name="connsiteY78" fmla="*/ 4296149 h 4308073"/>
                  <a:gd name="connsiteX79" fmla="*/ 2509057 w 4213079"/>
                  <a:gd name="connsiteY79" fmla="*/ 4290434 h 4308073"/>
                  <a:gd name="connsiteX80" fmla="*/ 2883390 w 4213079"/>
                  <a:gd name="connsiteY80" fmla="*/ 4250429 h 4308073"/>
                  <a:gd name="connsiteX81" fmla="*/ 3655867 w 4213079"/>
                  <a:gd name="connsiteY81" fmla="*/ 4103744 h 4308073"/>
                  <a:gd name="connsiteX82" fmla="*/ 3679679 w 4213079"/>
                  <a:gd name="connsiteY82" fmla="*/ 4060881 h 4308073"/>
                  <a:gd name="connsiteX83" fmla="*/ 3524422 w 4213079"/>
                  <a:gd name="connsiteY83" fmla="*/ 3243636 h 4308073"/>
                  <a:gd name="connsiteX84" fmla="*/ 3583477 w 4213079"/>
                  <a:gd name="connsiteY84" fmla="*/ 2253036 h 4308073"/>
                  <a:gd name="connsiteX85" fmla="*/ 3833984 w 4213079"/>
                  <a:gd name="connsiteY85" fmla="*/ 1242434 h 4308073"/>
                  <a:gd name="connsiteX86" fmla="*/ 572624 w 4213079"/>
                  <a:gd name="connsiteY86" fmla="*/ 3553199 h 4308073"/>
                  <a:gd name="connsiteX87" fmla="*/ 331642 w 4213079"/>
                  <a:gd name="connsiteY87" fmla="*/ 3337934 h 4308073"/>
                  <a:gd name="connsiteX88" fmla="*/ 437369 w 4213079"/>
                  <a:gd name="connsiteY88" fmla="*/ 2648324 h 4308073"/>
                  <a:gd name="connsiteX89" fmla="*/ 513569 w 4213079"/>
                  <a:gd name="connsiteY89" fmla="*/ 2496876 h 4308073"/>
                  <a:gd name="connsiteX90" fmla="*/ 524047 w 4213079"/>
                  <a:gd name="connsiteY90" fmla="*/ 2484494 h 4308073"/>
                  <a:gd name="connsiteX91" fmla="*/ 569767 w 4213079"/>
                  <a:gd name="connsiteY91" fmla="*/ 3345554 h 4308073"/>
                  <a:gd name="connsiteX92" fmla="*/ 590722 w 4213079"/>
                  <a:gd name="connsiteY92" fmla="*/ 3535101 h 4308073"/>
                  <a:gd name="connsiteX93" fmla="*/ 572624 w 4213079"/>
                  <a:gd name="connsiteY93" fmla="*/ 3553199 h 4308073"/>
                  <a:gd name="connsiteX94" fmla="*/ 762172 w 4213079"/>
                  <a:gd name="connsiteY94" fmla="*/ 1446269 h 4308073"/>
                  <a:gd name="connsiteX95" fmla="*/ 781222 w 4213079"/>
                  <a:gd name="connsiteY95" fmla="*/ 1478654 h 4308073"/>
                  <a:gd name="connsiteX96" fmla="*/ 905999 w 4213079"/>
                  <a:gd name="connsiteY96" fmla="*/ 1803456 h 4308073"/>
                  <a:gd name="connsiteX97" fmla="*/ 893617 w 4213079"/>
                  <a:gd name="connsiteY97" fmla="*/ 1852986 h 4308073"/>
                  <a:gd name="connsiteX98" fmla="*/ 704069 w 4213079"/>
                  <a:gd name="connsiteY98" fmla="*/ 2033009 h 4308073"/>
                  <a:gd name="connsiteX99" fmla="*/ 762172 w 4213079"/>
                  <a:gd name="connsiteY99" fmla="*/ 1446269 h 4308073"/>
                  <a:gd name="connsiteX100" fmla="*/ 1219372 w 4213079"/>
                  <a:gd name="connsiteY100" fmla="*/ 3287451 h 4308073"/>
                  <a:gd name="connsiteX101" fmla="*/ 1206989 w 4213079"/>
                  <a:gd name="connsiteY101" fmla="*/ 3332219 h 4308073"/>
                  <a:gd name="connsiteX102" fmla="*/ 1116502 w 4213079"/>
                  <a:gd name="connsiteY102" fmla="*/ 3595109 h 4308073"/>
                  <a:gd name="connsiteX103" fmla="*/ 1015537 w 4213079"/>
                  <a:gd name="connsiteY103" fmla="*/ 3344601 h 4308073"/>
                  <a:gd name="connsiteX104" fmla="*/ 731692 w 4213079"/>
                  <a:gd name="connsiteY104" fmla="*/ 2333999 h 4308073"/>
                  <a:gd name="connsiteX105" fmla="*/ 717404 w 4213079"/>
                  <a:gd name="connsiteY105" fmla="*/ 2230176 h 4308073"/>
                  <a:gd name="connsiteX106" fmla="*/ 739312 w 4213079"/>
                  <a:gd name="connsiteY106" fmla="*/ 2148261 h 4308073"/>
                  <a:gd name="connsiteX107" fmla="*/ 926954 w 4213079"/>
                  <a:gd name="connsiteY107" fmla="*/ 1922519 h 4308073"/>
                  <a:gd name="connsiteX108" fmla="*/ 953624 w 4213079"/>
                  <a:gd name="connsiteY108" fmla="*/ 1927281 h 4308073"/>
                  <a:gd name="connsiteX109" fmla="*/ 1216514 w 4213079"/>
                  <a:gd name="connsiteY109" fmla="*/ 2733096 h 4308073"/>
                  <a:gd name="connsiteX110" fmla="*/ 1219372 w 4213079"/>
                  <a:gd name="connsiteY110" fmla="*/ 3287451 h 4308073"/>
                  <a:gd name="connsiteX111" fmla="*/ 2779567 w 4213079"/>
                  <a:gd name="connsiteY111" fmla="*/ 3603681 h 4308073"/>
                  <a:gd name="connsiteX112" fmla="*/ 2737657 w 4213079"/>
                  <a:gd name="connsiteY112" fmla="*/ 3560819 h 4308073"/>
                  <a:gd name="connsiteX113" fmla="*/ 2573827 w 4213079"/>
                  <a:gd name="connsiteY113" fmla="*/ 3353174 h 4308073"/>
                  <a:gd name="connsiteX114" fmla="*/ 2560492 w 4213079"/>
                  <a:gd name="connsiteY114" fmla="*/ 3325551 h 4308073"/>
                  <a:gd name="connsiteX115" fmla="*/ 2450002 w 4213079"/>
                  <a:gd name="connsiteY115" fmla="*/ 3037896 h 4308073"/>
                  <a:gd name="connsiteX116" fmla="*/ 2514772 w 4213079"/>
                  <a:gd name="connsiteY116" fmla="*/ 2578791 h 4308073"/>
                  <a:gd name="connsiteX117" fmla="*/ 2590019 w 4213079"/>
                  <a:gd name="connsiteY117" fmla="*/ 2400674 h 4308073"/>
                  <a:gd name="connsiteX118" fmla="*/ 2604307 w 4213079"/>
                  <a:gd name="connsiteY118" fmla="*/ 2420676 h 4308073"/>
                  <a:gd name="connsiteX119" fmla="*/ 2765279 w 4213079"/>
                  <a:gd name="connsiteY119" fmla="*/ 3169341 h 4308073"/>
                  <a:gd name="connsiteX120" fmla="*/ 2776709 w 4213079"/>
                  <a:gd name="connsiteY120" fmla="*/ 3325551 h 4308073"/>
                  <a:gd name="connsiteX121" fmla="*/ 2779567 w 4213079"/>
                  <a:gd name="connsiteY121" fmla="*/ 3603681 h 4308073"/>
                  <a:gd name="connsiteX0" fmla="*/ 3833984 w 4213079"/>
                  <a:gd name="connsiteY0" fmla="*/ 1242434 h 4308073"/>
                  <a:gd name="connsiteX1" fmla="*/ 4213079 w 4213079"/>
                  <a:gd name="connsiteY1" fmla="*/ 549014 h 4308073"/>
                  <a:gd name="connsiteX2" fmla="*/ 4140690 w 4213079"/>
                  <a:gd name="connsiteY2" fmla="*/ 588066 h 4308073"/>
                  <a:gd name="connsiteX3" fmla="*/ 3981622 w 4213079"/>
                  <a:gd name="connsiteY3" fmla="*/ 791901 h 4308073"/>
                  <a:gd name="connsiteX4" fmla="*/ 3658724 w 4213079"/>
                  <a:gd name="connsiteY4" fmla="*/ 1534851 h 4308073"/>
                  <a:gd name="connsiteX5" fmla="*/ 3322492 w 4213079"/>
                  <a:gd name="connsiteY5" fmla="*/ 2822631 h 4308073"/>
                  <a:gd name="connsiteX6" fmla="*/ 3255817 w 4213079"/>
                  <a:gd name="connsiteY6" fmla="*/ 3363651 h 4308073"/>
                  <a:gd name="connsiteX7" fmla="*/ 3249149 w 4213079"/>
                  <a:gd name="connsiteY7" fmla="*/ 3564629 h 4308073"/>
                  <a:gd name="connsiteX8" fmla="*/ 3120562 w 4213079"/>
                  <a:gd name="connsiteY8" fmla="*/ 3128384 h 4308073"/>
                  <a:gd name="connsiteX9" fmla="*/ 3047219 w 4213079"/>
                  <a:gd name="connsiteY9" fmla="*/ 2928359 h 4308073"/>
                  <a:gd name="connsiteX10" fmla="*/ 2711940 w 4213079"/>
                  <a:gd name="connsiteY10" fmla="*/ 2223509 h 4308073"/>
                  <a:gd name="connsiteX11" fmla="*/ 2710987 w 4213079"/>
                  <a:gd name="connsiteY11" fmla="*/ 2146356 h 4308073"/>
                  <a:gd name="connsiteX12" fmla="*/ 3060554 w 4213079"/>
                  <a:gd name="connsiteY12" fmla="*/ 1366259 h 4308073"/>
                  <a:gd name="connsiteX13" fmla="*/ 3123419 w 4213079"/>
                  <a:gd name="connsiteY13" fmla="*/ 1183379 h 4308073"/>
                  <a:gd name="connsiteX14" fmla="*/ 3107227 w 4213079"/>
                  <a:gd name="connsiteY14" fmla="*/ 1203381 h 4308073"/>
                  <a:gd name="connsiteX15" fmla="*/ 3011024 w 4213079"/>
                  <a:gd name="connsiteY15" fmla="*/ 1393881 h 4308073"/>
                  <a:gd name="connsiteX16" fmla="*/ 2610974 w 4213079"/>
                  <a:gd name="connsiteY16" fmla="*/ 1987289 h 4308073"/>
                  <a:gd name="connsiteX17" fmla="*/ 2578590 w 4213079"/>
                  <a:gd name="connsiteY17" fmla="*/ 1983479 h 4308073"/>
                  <a:gd name="connsiteX18" fmla="*/ 2298554 w 4213079"/>
                  <a:gd name="connsiteY18" fmla="*/ 1478654 h 4308073"/>
                  <a:gd name="connsiteX19" fmla="*/ 1884217 w 4213079"/>
                  <a:gd name="connsiteY19" fmla="*/ 473766 h 4308073"/>
                  <a:gd name="connsiteX20" fmla="*/ 1819447 w 4213079"/>
                  <a:gd name="connsiteY20" fmla="*/ 188016 h 4308073"/>
                  <a:gd name="connsiteX21" fmla="*/ 1820399 w 4213079"/>
                  <a:gd name="connsiteY21" fmla="*/ 111816 h 4308073"/>
                  <a:gd name="connsiteX22" fmla="*/ 1807064 w 4213079"/>
                  <a:gd name="connsiteY22" fmla="*/ 39426 h 4308073"/>
                  <a:gd name="connsiteX23" fmla="*/ 1788014 w 4213079"/>
                  <a:gd name="connsiteY23" fmla="*/ 374 h 4308073"/>
                  <a:gd name="connsiteX24" fmla="*/ 1777537 w 4213079"/>
                  <a:gd name="connsiteY24" fmla="*/ 2279 h 4308073"/>
                  <a:gd name="connsiteX25" fmla="*/ 1768964 w 4213079"/>
                  <a:gd name="connsiteY25" fmla="*/ 51809 h 4308073"/>
                  <a:gd name="connsiteX26" fmla="*/ 1777537 w 4213079"/>
                  <a:gd name="connsiteY26" fmla="*/ 115626 h 4308073"/>
                  <a:gd name="connsiteX27" fmla="*/ 1800397 w 4213079"/>
                  <a:gd name="connsiteY27" fmla="*/ 182301 h 4308073"/>
                  <a:gd name="connsiteX28" fmla="*/ 1823257 w 4213079"/>
                  <a:gd name="connsiteY28" fmla="*/ 309936 h 4308073"/>
                  <a:gd name="connsiteX29" fmla="*/ 2072812 w 4213079"/>
                  <a:gd name="connsiteY29" fmla="*/ 1158614 h 4308073"/>
                  <a:gd name="connsiteX30" fmla="*/ 2481434 w 4213079"/>
                  <a:gd name="connsiteY30" fmla="*/ 2092064 h 4308073"/>
                  <a:gd name="connsiteX31" fmla="*/ 2472862 w 4213079"/>
                  <a:gd name="connsiteY31" fmla="*/ 2187314 h 4308073"/>
                  <a:gd name="connsiteX32" fmla="*/ 2149965 w 4213079"/>
                  <a:gd name="connsiteY32" fmla="*/ 2949314 h 4308073"/>
                  <a:gd name="connsiteX33" fmla="*/ 2109959 w 4213079"/>
                  <a:gd name="connsiteY33" fmla="*/ 3332219 h 4308073"/>
                  <a:gd name="connsiteX34" fmla="*/ 2109959 w 4213079"/>
                  <a:gd name="connsiteY34" fmla="*/ 3550341 h 4308073"/>
                  <a:gd name="connsiteX35" fmla="*/ 2065192 w 4213079"/>
                  <a:gd name="connsiteY35" fmla="*/ 3338886 h 4308073"/>
                  <a:gd name="connsiteX36" fmla="*/ 2017567 w 4213079"/>
                  <a:gd name="connsiteY36" fmla="*/ 3118859 h 4308073"/>
                  <a:gd name="connsiteX37" fmla="*/ 1596562 w 4213079"/>
                  <a:gd name="connsiteY37" fmla="*/ 1388166 h 4308073"/>
                  <a:gd name="connsiteX38" fmla="*/ 1511789 w 4213079"/>
                  <a:gd name="connsiteY38" fmla="*/ 1119561 h 4308073"/>
                  <a:gd name="connsiteX39" fmla="*/ 1512742 w 4213079"/>
                  <a:gd name="connsiteY39" fmla="*/ 1150994 h 4308073"/>
                  <a:gd name="connsiteX40" fmla="*/ 1711814 w 4213079"/>
                  <a:gd name="connsiteY40" fmla="*/ 2190171 h 4308073"/>
                  <a:gd name="connsiteX41" fmla="*/ 1776584 w 4213079"/>
                  <a:gd name="connsiteY41" fmla="*/ 3099809 h 4308073"/>
                  <a:gd name="connsiteX42" fmla="*/ 1750867 w 4213079"/>
                  <a:gd name="connsiteY42" fmla="*/ 3332219 h 4308073"/>
                  <a:gd name="connsiteX43" fmla="*/ 1639424 w 4213079"/>
                  <a:gd name="connsiteY43" fmla="*/ 3623684 h 4308073"/>
                  <a:gd name="connsiteX44" fmla="*/ 1597514 w 4213079"/>
                  <a:gd name="connsiteY44" fmla="*/ 3669404 h 4308073"/>
                  <a:gd name="connsiteX45" fmla="*/ 1567034 w 4213079"/>
                  <a:gd name="connsiteY45" fmla="*/ 3331266 h 4308073"/>
                  <a:gd name="connsiteX46" fmla="*/ 1550842 w 4213079"/>
                  <a:gd name="connsiteY46" fmla="*/ 3243636 h 4308073"/>
                  <a:gd name="connsiteX47" fmla="*/ 1236517 w 4213079"/>
                  <a:gd name="connsiteY47" fmla="*/ 2306376 h 4308073"/>
                  <a:gd name="connsiteX48" fmla="*/ 1024109 w 4213079"/>
                  <a:gd name="connsiteY48" fmla="*/ 1856796 h 4308073"/>
                  <a:gd name="connsiteX49" fmla="*/ 1032682 w 4213079"/>
                  <a:gd name="connsiteY49" fmla="*/ 1811076 h 4308073"/>
                  <a:gd name="connsiteX50" fmla="*/ 1131742 w 4213079"/>
                  <a:gd name="connsiteY50" fmla="*/ 1722494 h 4308073"/>
                  <a:gd name="connsiteX51" fmla="*/ 1285094 w 4213079"/>
                  <a:gd name="connsiteY51" fmla="*/ 1605336 h 4308073"/>
                  <a:gd name="connsiteX52" fmla="*/ 1251757 w 4213079"/>
                  <a:gd name="connsiteY52" fmla="*/ 1614861 h 4308073"/>
                  <a:gd name="connsiteX53" fmla="*/ 1014584 w 4213079"/>
                  <a:gd name="connsiteY53" fmla="*/ 1758689 h 4308073"/>
                  <a:gd name="connsiteX54" fmla="*/ 973627 w 4213079"/>
                  <a:gd name="connsiteY54" fmla="*/ 1749164 h 4308073"/>
                  <a:gd name="connsiteX55" fmla="*/ 803129 w 4213079"/>
                  <a:gd name="connsiteY55" fmla="*/ 1358639 h 4308073"/>
                  <a:gd name="connsiteX56" fmla="*/ 804082 w 4213079"/>
                  <a:gd name="connsiteY56" fmla="*/ 1308156 h 4308073"/>
                  <a:gd name="connsiteX57" fmla="*/ 1017442 w 4213079"/>
                  <a:gd name="connsiteY57" fmla="*/ 888104 h 4308073"/>
                  <a:gd name="connsiteX58" fmla="*/ 1325099 w 4213079"/>
                  <a:gd name="connsiteY58" fmla="*/ 510914 h 4308073"/>
                  <a:gd name="connsiteX59" fmla="*/ 1370819 w 4213079"/>
                  <a:gd name="connsiteY59" fmla="*/ 459479 h 4308073"/>
                  <a:gd name="connsiteX60" fmla="*/ 759314 w 4213079"/>
                  <a:gd name="connsiteY60" fmla="*/ 1248149 h 4308073"/>
                  <a:gd name="connsiteX61" fmla="*/ 582149 w 4213079"/>
                  <a:gd name="connsiteY61" fmla="*/ 645216 h 4308073"/>
                  <a:gd name="connsiteX62" fmla="*/ 579292 w 4213079"/>
                  <a:gd name="connsiteY62" fmla="*/ 654741 h 4308073"/>
                  <a:gd name="connsiteX63" fmla="*/ 716452 w 4213079"/>
                  <a:gd name="connsiteY63" fmla="*/ 1290059 h 4308073"/>
                  <a:gd name="connsiteX64" fmla="*/ 715499 w 4213079"/>
                  <a:gd name="connsiteY64" fmla="*/ 1361496 h 4308073"/>
                  <a:gd name="connsiteX65" fmla="*/ 545954 w 4213079"/>
                  <a:gd name="connsiteY65" fmla="*/ 2136831 h 4308073"/>
                  <a:gd name="connsiteX66" fmla="*/ 524047 w 4213079"/>
                  <a:gd name="connsiteY66" fmla="*/ 2246369 h 4308073"/>
                  <a:gd name="connsiteX67" fmla="*/ 89707 w 4213079"/>
                  <a:gd name="connsiteY67" fmla="*/ 3179819 h 4308073"/>
                  <a:gd name="connsiteX68" fmla="*/ 14459 w 4213079"/>
                  <a:gd name="connsiteY68" fmla="*/ 3546531 h 4308073"/>
                  <a:gd name="connsiteX69" fmla="*/ 172 w 4213079"/>
                  <a:gd name="connsiteY69" fmla="*/ 3810374 h 4308073"/>
                  <a:gd name="connsiteX70" fmla="*/ 12554 w 4213079"/>
                  <a:gd name="connsiteY70" fmla="*/ 3866571 h 4308073"/>
                  <a:gd name="connsiteX71" fmla="*/ 21127 w 4213079"/>
                  <a:gd name="connsiteY71" fmla="*/ 3949439 h 4308073"/>
                  <a:gd name="connsiteX72" fmla="*/ 30652 w 4213079"/>
                  <a:gd name="connsiteY72" fmla="*/ 4124699 h 4308073"/>
                  <a:gd name="connsiteX73" fmla="*/ 68752 w 4213079"/>
                  <a:gd name="connsiteY73" fmla="*/ 4159941 h 4308073"/>
                  <a:gd name="connsiteX74" fmla="*/ 783127 w 4213079"/>
                  <a:gd name="connsiteY74" fmla="*/ 4192326 h 4308073"/>
                  <a:gd name="connsiteX75" fmla="*/ 1527029 w 4213079"/>
                  <a:gd name="connsiteY75" fmla="*/ 4279004 h 4308073"/>
                  <a:gd name="connsiteX76" fmla="*/ 2275694 w 4213079"/>
                  <a:gd name="connsiteY76" fmla="*/ 4303769 h 4308073"/>
                  <a:gd name="connsiteX77" fmla="*/ 2460479 w 4213079"/>
                  <a:gd name="connsiteY77" fmla="*/ 4296149 h 4308073"/>
                  <a:gd name="connsiteX78" fmla="*/ 2509057 w 4213079"/>
                  <a:gd name="connsiteY78" fmla="*/ 4290434 h 4308073"/>
                  <a:gd name="connsiteX79" fmla="*/ 2883390 w 4213079"/>
                  <a:gd name="connsiteY79" fmla="*/ 4250429 h 4308073"/>
                  <a:gd name="connsiteX80" fmla="*/ 3655867 w 4213079"/>
                  <a:gd name="connsiteY80" fmla="*/ 4103744 h 4308073"/>
                  <a:gd name="connsiteX81" fmla="*/ 3679679 w 4213079"/>
                  <a:gd name="connsiteY81" fmla="*/ 4060881 h 4308073"/>
                  <a:gd name="connsiteX82" fmla="*/ 3524422 w 4213079"/>
                  <a:gd name="connsiteY82" fmla="*/ 3243636 h 4308073"/>
                  <a:gd name="connsiteX83" fmla="*/ 3583477 w 4213079"/>
                  <a:gd name="connsiteY83" fmla="*/ 2253036 h 4308073"/>
                  <a:gd name="connsiteX84" fmla="*/ 3833984 w 4213079"/>
                  <a:gd name="connsiteY84" fmla="*/ 1242434 h 4308073"/>
                  <a:gd name="connsiteX85" fmla="*/ 572624 w 4213079"/>
                  <a:gd name="connsiteY85" fmla="*/ 3553199 h 4308073"/>
                  <a:gd name="connsiteX86" fmla="*/ 331642 w 4213079"/>
                  <a:gd name="connsiteY86" fmla="*/ 3337934 h 4308073"/>
                  <a:gd name="connsiteX87" fmla="*/ 437369 w 4213079"/>
                  <a:gd name="connsiteY87" fmla="*/ 2648324 h 4308073"/>
                  <a:gd name="connsiteX88" fmla="*/ 513569 w 4213079"/>
                  <a:gd name="connsiteY88" fmla="*/ 2496876 h 4308073"/>
                  <a:gd name="connsiteX89" fmla="*/ 524047 w 4213079"/>
                  <a:gd name="connsiteY89" fmla="*/ 2484494 h 4308073"/>
                  <a:gd name="connsiteX90" fmla="*/ 569767 w 4213079"/>
                  <a:gd name="connsiteY90" fmla="*/ 3345554 h 4308073"/>
                  <a:gd name="connsiteX91" fmla="*/ 590722 w 4213079"/>
                  <a:gd name="connsiteY91" fmla="*/ 3535101 h 4308073"/>
                  <a:gd name="connsiteX92" fmla="*/ 572624 w 4213079"/>
                  <a:gd name="connsiteY92" fmla="*/ 3553199 h 4308073"/>
                  <a:gd name="connsiteX93" fmla="*/ 762172 w 4213079"/>
                  <a:gd name="connsiteY93" fmla="*/ 1446269 h 4308073"/>
                  <a:gd name="connsiteX94" fmla="*/ 781222 w 4213079"/>
                  <a:gd name="connsiteY94" fmla="*/ 1478654 h 4308073"/>
                  <a:gd name="connsiteX95" fmla="*/ 905999 w 4213079"/>
                  <a:gd name="connsiteY95" fmla="*/ 1803456 h 4308073"/>
                  <a:gd name="connsiteX96" fmla="*/ 893617 w 4213079"/>
                  <a:gd name="connsiteY96" fmla="*/ 1852986 h 4308073"/>
                  <a:gd name="connsiteX97" fmla="*/ 704069 w 4213079"/>
                  <a:gd name="connsiteY97" fmla="*/ 2033009 h 4308073"/>
                  <a:gd name="connsiteX98" fmla="*/ 762172 w 4213079"/>
                  <a:gd name="connsiteY98" fmla="*/ 1446269 h 4308073"/>
                  <a:gd name="connsiteX99" fmla="*/ 1219372 w 4213079"/>
                  <a:gd name="connsiteY99" fmla="*/ 3287451 h 4308073"/>
                  <a:gd name="connsiteX100" fmla="*/ 1206989 w 4213079"/>
                  <a:gd name="connsiteY100" fmla="*/ 3332219 h 4308073"/>
                  <a:gd name="connsiteX101" fmla="*/ 1116502 w 4213079"/>
                  <a:gd name="connsiteY101" fmla="*/ 3595109 h 4308073"/>
                  <a:gd name="connsiteX102" fmla="*/ 1015537 w 4213079"/>
                  <a:gd name="connsiteY102" fmla="*/ 3344601 h 4308073"/>
                  <a:gd name="connsiteX103" fmla="*/ 731692 w 4213079"/>
                  <a:gd name="connsiteY103" fmla="*/ 2333999 h 4308073"/>
                  <a:gd name="connsiteX104" fmla="*/ 717404 w 4213079"/>
                  <a:gd name="connsiteY104" fmla="*/ 2230176 h 4308073"/>
                  <a:gd name="connsiteX105" fmla="*/ 739312 w 4213079"/>
                  <a:gd name="connsiteY105" fmla="*/ 2148261 h 4308073"/>
                  <a:gd name="connsiteX106" fmla="*/ 926954 w 4213079"/>
                  <a:gd name="connsiteY106" fmla="*/ 1922519 h 4308073"/>
                  <a:gd name="connsiteX107" fmla="*/ 953624 w 4213079"/>
                  <a:gd name="connsiteY107" fmla="*/ 1927281 h 4308073"/>
                  <a:gd name="connsiteX108" fmla="*/ 1216514 w 4213079"/>
                  <a:gd name="connsiteY108" fmla="*/ 2733096 h 4308073"/>
                  <a:gd name="connsiteX109" fmla="*/ 1219372 w 4213079"/>
                  <a:gd name="connsiteY109" fmla="*/ 3287451 h 4308073"/>
                  <a:gd name="connsiteX110" fmla="*/ 2779567 w 4213079"/>
                  <a:gd name="connsiteY110" fmla="*/ 3603681 h 4308073"/>
                  <a:gd name="connsiteX111" fmla="*/ 2737657 w 4213079"/>
                  <a:gd name="connsiteY111" fmla="*/ 3560819 h 4308073"/>
                  <a:gd name="connsiteX112" fmla="*/ 2573827 w 4213079"/>
                  <a:gd name="connsiteY112" fmla="*/ 3353174 h 4308073"/>
                  <a:gd name="connsiteX113" fmla="*/ 2560492 w 4213079"/>
                  <a:gd name="connsiteY113" fmla="*/ 3325551 h 4308073"/>
                  <a:gd name="connsiteX114" fmla="*/ 2450002 w 4213079"/>
                  <a:gd name="connsiteY114" fmla="*/ 3037896 h 4308073"/>
                  <a:gd name="connsiteX115" fmla="*/ 2514772 w 4213079"/>
                  <a:gd name="connsiteY115" fmla="*/ 2578791 h 4308073"/>
                  <a:gd name="connsiteX116" fmla="*/ 2590019 w 4213079"/>
                  <a:gd name="connsiteY116" fmla="*/ 2400674 h 4308073"/>
                  <a:gd name="connsiteX117" fmla="*/ 2604307 w 4213079"/>
                  <a:gd name="connsiteY117" fmla="*/ 2420676 h 4308073"/>
                  <a:gd name="connsiteX118" fmla="*/ 2765279 w 4213079"/>
                  <a:gd name="connsiteY118" fmla="*/ 3169341 h 4308073"/>
                  <a:gd name="connsiteX119" fmla="*/ 2776709 w 4213079"/>
                  <a:gd name="connsiteY119" fmla="*/ 3325551 h 4308073"/>
                  <a:gd name="connsiteX120" fmla="*/ 2779567 w 4213079"/>
                  <a:gd name="connsiteY120" fmla="*/ 3603681 h 4308073"/>
                  <a:gd name="connsiteX0" fmla="*/ 3833984 w 4213079"/>
                  <a:gd name="connsiteY0" fmla="*/ 1242434 h 4308073"/>
                  <a:gd name="connsiteX1" fmla="*/ 4213079 w 4213079"/>
                  <a:gd name="connsiteY1" fmla="*/ 549014 h 4308073"/>
                  <a:gd name="connsiteX2" fmla="*/ 4140690 w 4213079"/>
                  <a:gd name="connsiteY2" fmla="*/ 588066 h 4308073"/>
                  <a:gd name="connsiteX3" fmla="*/ 3981622 w 4213079"/>
                  <a:gd name="connsiteY3" fmla="*/ 791901 h 4308073"/>
                  <a:gd name="connsiteX4" fmla="*/ 3658724 w 4213079"/>
                  <a:gd name="connsiteY4" fmla="*/ 1534851 h 4308073"/>
                  <a:gd name="connsiteX5" fmla="*/ 3322492 w 4213079"/>
                  <a:gd name="connsiteY5" fmla="*/ 2822631 h 4308073"/>
                  <a:gd name="connsiteX6" fmla="*/ 3255817 w 4213079"/>
                  <a:gd name="connsiteY6" fmla="*/ 3363651 h 4308073"/>
                  <a:gd name="connsiteX7" fmla="*/ 3249149 w 4213079"/>
                  <a:gd name="connsiteY7" fmla="*/ 3564629 h 4308073"/>
                  <a:gd name="connsiteX8" fmla="*/ 3120562 w 4213079"/>
                  <a:gd name="connsiteY8" fmla="*/ 3128384 h 4308073"/>
                  <a:gd name="connsiteX9" fmla="*/ 3047219 w 4213079"/>
                  <a:gd name="connsiteY9" fmla="*/ 2928359 h 4308073"/>
                  <a:gd name="connsiteX10" fmla="*/ 2711940 w 4213079"/>
                  <a:gd name="connsiteY10" fmla="*/ 2223509 h 4308073"/>
                  <a:gd name="connsiteX11" fmla="*/ 2710987 w 4213079"/>
                  <a:gd name="connsiteY11" fmla="*/ 2146356 h 4308073"/>
                  <a:gd name="connsiteX12" fmla="*/ 3060554 w 4213079"/>
                  <a:gd name="connsiteY12" fmla="*/ 1366259 h 4308073"/>
                  <a:gd name="connsiteX13" fmla="*/ 3123419 w 4213079"/>
                  <a:gd name="connsiteY13" fmla="*/ 1183379 h 4308073"/>
                  <a:gd name="connsiteX14" fmla="*/ 3107227 w 4213079"/>
                  <a:gd name="connsiteY14" fmla="*/ 1203381 h 4308073"/>
                  <a:gd name="connsiteX15" fmla="*/ 3011024 w 4213079"/>
                  <a:gd name="connsiteY15" fmla="*/ 1393881 h 4308073"/>
                  <a:gd name="connsiteX16" fmla="*/ 2610974 w 4213079"/>
                  <a:gd name="connsiteY16" fmla="*/ 1987289 h 4308073"/>
                  <a:gd name="connsiteX17" fmla="*/ 2578590 w 4213079"/>
                  <a:gd name="connsiteY17" fmla="*/ 1983479 h 4308073"/>
                  <a:gd name="connsiteX18" fmla="*/ 2298554 w 4213079"/>
                  <a:gd name="connsiteY18" fmla="*/ 1478654 h 4308073"/>
                  <a:gd name="connsiteX19" fmla="*/ 1884217 w 4213079"/>
                  <a:gd name="connsiteY19" fmla="*/ 473766 h 4308073"/>
                  <a:gd name="connsiteX20" fmla="*/ 1819447 w 4213079"/>
                  <a:gd name="connsiteY20" fmla="*/ 188016 h 4308073"/>
                  <a:gd name="connsiteX21" fmla="*/ 1820399 w 4213079"/>
                  <a:gd name="connsiteY21" fmla="*/ 111816 h 4308073"/>
                  <a:gd name="connsiteX22" fmla="*/ 1807064 w 4213079"/>
                  <a:gd name="connsiteY22" fmla="*/ 39426 h 4308073"/>
                  <a:gd name="connsiteX23" fmla="*/ 1788014 w 4213079"/>
                  <a:gd name="connsiteY23" fmla="*/ 374 h 4308073"/>
                  <a:gd name="connsiteX24" fmla="*/ 1777537 w 4213079"/>
                  <a:gd name="connsiteY24" fmla="*/ 2279 h 4308073"/>
                  <a:gd name="connsiteX25" fmla="*/ 1768964 w 4213079"/>
                  <a:gd name="connsiteY25" fmla="*/ 51809 h 4308073"/>
                  <a:gd name="connsiteX26" fmla="*/ 1777537 w 4213079"/>
                  <a:gd name="connsiteY26" fmla="*/ 115626 h 4308073"/>
                  <a:gd name="connsiteX27" fmla="*/ 1800397 w 4213079"/>
                  <a:gd name="connsiteY27" fmla="*/ 182301 h 4308073"/>
                  <a:gd name="connsiteX28" fmla="*/ 1823257 w 4213079"/>
                  <a:gd name="connsiteY28" fmla="*/ 309936 h 4308073"/>
                  <a:gd name="connsiteX29" fmla="*/ 2072812 w 4213079"/>
                  <a:gd name="connsiteY29" fmla="*/ 1158614 h 4308073"/>
                  <a:gd name="connsiteX30" fmla="*/ 2481434 w 4213079"/>
                  <a:gd name="connsiteY30" fmla="*/ 2092064 h 4308073"/>
                  <a:gd name="connsiteX31" fmla="*/ 2472862 w 4213079"/>
                  <a:gd name="connsiteY31" fmla="*/ 2187314 h 4308073"/>
                  <a:gd name="connsiteX32" fmla="*/ 2149965 w 4213079"/>
                  <a:gd name="connsiteY32" fmla="*/ 2949314 h 4308073"/>
                  <a:gd name="connsiteX33" fmla="*/ 2109959 w 4213079"/>
                  <a:gd name="connsiteY33" fmla="*/ 3332219 h 4308073"/>
                  <a:gd name="connsiteX34" fmla="*/ 2109959 w 4213079"/>
                  <a:gd name="connsiteY34" fmla="*/ 3550341 h 4308073"/>
                  <a:gd name="connsiteX35" fmla="*/ 2065192 w 4213079"/>
                  <a:gd name="connsiteY35" fmla="*/ 3338886 h 4308073"/>
                  <a:gd name="connsiteX36" fmla="*/ 2017567 w 4213079"/>
                  <a:gd name="connsiteY36" fmla="*/ 3118859 h 4308073"/>
                  <a:gd name="connsiteX37" fmla="*/ 1596562 w 4213079"/>
                  <a:gd name="connsiteY37" fmla="*/ 1388166 h 4308073"/>
                  <a:gd name="connsiteX38" fmla="*/ 1511789 w 4213079"/>
                  <a:gd name="connsiteY38" fmla="*/ 1119561 h 4308073"/>
                  <a:gd name="connsiteX39" fmla="*/ 1512742 w 4213079"/>
                  <a:gd name="connsiteY39" fmla="*/ 1150994 h 4308073"/>
                  <a:gd name="connsiteX40" fmla="*/ 1711814 w 4213079"/>
                  <a:gd name="connsiteY40" fmla="*/ 2190171 h 4308073"/>
                  <a:gd name="connsiteX41" fmla="*/ 1776584 w 4213079"/>
                  <a:gd name="connsiteY41" fmla="*/ 3099809 h 4308073"/>
                  <a:gd name="connsiteX42" fmla="*/ 1750867 w 4213079"/>
                  <a:gd name="connsiteY42" fmla="*/ 3332219 h 4308073"/>
                  <a:gd name="connsiteX43" fmla="*/ 1639424 w 4213079"/>
                  <a:gd name="connsiteY43" fmla="*/ 3623684 h 4308073"/>
                  <a:gd name="connsiteX44" fmla="*/ 1597514 w 4213079"/>
                  <a:gd name="connsiteY44" fmla="*/ 3669404 h 4308073"/>
                  <a:gd name="connsiteX45" fmla="*/ 1567034 w 4213079"/>
                  <a:gd name="connsiteY45" fmla="*/ 3331266 h 4308073"/>
                  <a:gd name="connsiteX46" fmla="*/ 1550842 w 4213079"/>
                  <a:gd name="connsiteY46" fmla="*/ 3243636 h 4308073"/>
                  <a:gd name="connsiteX47" fmla="*/ 1236517 w 4213079"/>
                  <a:gd name="connsiteY47" fmla="*/ 2306376 h 4308073"/>
                  <a:gd name="connsiteX48" fmla="*/ 1024109 w 4213079"/>
                  <a:gd name="connsiteY48" fmla="*/ 1856796 h 4308073"/>
                  <a:gd name="connsiteX49" fmla="*/ 1032682 w 4213079"/>
                  <a:gd name="connsiteY49" fmla="*/ 1811076 h 4308073"/>
                  <a:gd name="connsiteX50" fmla="*/ 1131742 w 4213079"/>
                  <a:gd name="connsiteY50" fmla="*/ 1722494 h 4308073"/>
                  <a:gd name="connsiteX51" fmla="*/ 1285094 w 4213079"/>
                  <a:gd name="connsiteY51" fmla="*/ 1605336 h 4308073"/>
                  <a:gd name="connsiteX52" fmla="*/ 1251757 w 4213079"/>
                  <a:gd name="connsiteY52" fmla="*/ 1614861 h 4308073"/>
                  <a:gd name="connsiteX53" fmla="*/ 1014584 w 4213079"/>
                  <a:gd name="connsiteY53" fmla="*/ 1758689 h 4308073"/>
                  <a:gd name="connsiteX54" fmla="*/ 973627 w 4213079"/>
                  <a:gd name="connsiteY54" fmla="*/ 1749164 h 4308073"/>
                  <a:gd name="connsiteX55" fmla="*/ 803129 w 4213079"/>
                  <a:gd name="connsiteY55" fmla="*/ 1358639 h 4308073"/>
                  <a:gd name="connsiteX56" fmla="*/ 804082 w 4213079"/>
                  <a:gd name="connsiteY56" fmla="*/ 1308156 h 4308073"/>
                  <a:gd name="connsiteX57" fmla="*/ 1017442 w 4213079"/>
                  <a:gd name="connsiteY57" fmla="*/ 888104 h 4308073"/>
                  <a:gd name="connsiteX58" fmla="*/ 1325099 w 4213079"/>
                  <a:gd name="connsiteY58" fmla="*/ 510914 h 4308073"/>
                  <a:gd name="connsiteX59" fmla="*/ 1370819 w 4213079"/>
                  <a:gd name="connsiteY59" fmla="*/ 459479 h 4308073"/>
                  <a:gd name="connsiteX60" fmla="*/ 759314 w 4213079"/>
                  <a:gd name="connsiteY60" fmla="*/ 1248149 h 4308073"/>
                  <a:gd name="connsiteX61" fmla="*/ 582149 w 4213079"/>
                  <a:gd name="connsiteY61" fmla="*/ 645216 h 4308073"/>
                  <a:gd name="connsiteX62" fmla="*/ 579292 w 4213079"/>
                  <a:gd name="connsiteY62" fmla="*/ 654741 h 4308073"/>
                  <a:gd name="connsiteX63" fmla="*/ 716452 w 4213079"/>
                  <a:gd name="connsiteY63" fmla="*/ 1290059 h 4308073"/>
                  <a:gd name="connsiteX64" fmla="*/ 715499 w 4213079"/>
                  <a:gd name="connsiteY64" fmla="*/ 1361496 h 4308073"/>
                  <a:gd name="connsiteX65" fmla="*/ 545954 w 4213079"/>
                  <a:gd name="connsiteY65" fmla="*/ 2136831 h 4308073"/>
                  <a:gd name="connsiteX66" fmla="*/ 524047 w 4213079"/>
                  <a:gd name="connsiteY66" fmla="*/ 2246369 h 4308073"/>
                  <a:gd name="connsiteX67" fmla="*/ 89707 w 4213079"/>
                  <a:gd name="connsiteY67" fmla="*/ 3179819 h 4308073"/>
                  <a:gd name="connsiteX68" fmla="*/ 172 w 4213079"/>
                  <a:gd name="connsiteY68" fmla="*/ 3810374 h 4308073"/>
                  <a:gd name="connsiteX69" fmla="*/ 12554 w 4213079"/>
                  <a:gd name="connsiteY69" fmla="*/ 3866571 h 4308073"/>
                  <a:gd name="connsiteX70" fmla="*/ 21127 w 4213079"/>
                  <a:gd name="connsiteY70" fmla="*/ 3949439 h 4308073"/>
                  <a:gd name="connsiteX71" fmla="*/ 30652 w 4213079"/>
                  <a:gd name="connsiteY71" fmla="*/ 4124699 h 4308073"/>
                  <a:gd name="connsiteX72" fmla="*/ 68752 w 4213079"/>
                  <a:gd name="connsiteY72" fmla="*/ 4159941 h 4308073"/>
                  <a:gd name="connsiteX73" fmla="*/ 783127 w 4213079"/>
                  <a:gd name="connsiteY73" fmla="*/ 4192326 h 4308073"/>
                  <a:gd name="connsiteX74" fmla="*/ 1527029 w 4213079"/>
                  <a:gd name="connsiteY74" fmla="*/ 4279004 h 4308073"/>
                  <a:gd name="connsiteX75" fmla="*/ 2275694 w 4213079"/>
                  <a:gd name="connsiteY75" fmla="*/ 4303769 h 4308073"/>
                  <a:gd name="connsiteX76" fmla="*/ 2460479 w 4213079"/>
                  <a:gd name="connsiteY76" fmla="*/ 4296149 h 4308073"/>
                  <a:gd name="connsiteX77" fmla="*/ 2509057 w 4213079"/>
                  <a:gd name="connsiteY77" fmla="*/ 4290434 h 4308073"/>
                  <a:gd name="connsiteX78" fmla="*/ 2883390 w 4213079"/>
                  <a:gd name="connsiteY78" fmla="*/ 4250429 h 4308073"/>
                  <a:gd name="connsiteX79" fmla="*/ 3655867 w 4213079"/>
                  <a:gd name="connsiteY79" fmla="*/ 4103744 h 4308073"/>
                  <a:gd name="connsiteX80" fmla="*/ 3679679 w 4213079"/>
                  <a:gd name="connsiteY80" fmla="*/ 4060881 h 4308073"/>
                  <a:gd name="connsiteX81" fmla="*/ 3524422 w 4213079"/>
                  <a:gd name="connsiteY81" fmla="*/ 3243636 h 4308073"/>
                  <a:gd name="connsiteX82" fmla="*/ 3583477 w 4213079"/>
                  <a:gd name="connsiteY82" fmla="*/ 2253036 h 4308073"/>
                  <a:gd name="connsiteX83" fmla="*/ 3833984 w 4213079"/>
                  <a:gd name="connsiteY83" fmla="*/ 1242434 h 4308073"/>
                  <a:gd name="connsiteX84" fmla="*/ 572624 w 4213079"/>
                  <a:gd name="connsiteY84" fmla="*/ 3553199 h 4308073"/>
                  <a:gd name="connsiteX85" fmla="*/ 331642 w 4213079"/>
                  <a:gd name="connsiteY85" fmla="*/ 3337934 h 4308073"/>
                  <a:gd name="connsiteX86" fmla="*/ 437369 w 4213079"/>
                  <a:gd name="connsiteY86" fmla="*/ 2648324 h 4308073"/>
                  <a:gd name="connsiteX87" fmla="*/ 513569 w 4213079"/>
                  <a:gd name="connsiteY87" fmla="*/ 2496876 h 4308073"/>
                  <a:gd name="connsiteX88" fmla="*/ 524047 w 4213079"/>
                  <a:gd name="connsiteY88" fmla="*/ 2484494 h 4308073"/>
                  <a:gd name="connsiteX89" fmla="*/ 569767 w 4213079"/>
                  <a:gd name="connsiteY89" fmla="*/ 3345554 h 4308073"/>
                  <a:gd name="connsiteX90" fmla="*/ 590722 w 4213079"/>
                  <a:gd name="connsiteY90" fmla="*/ 3535101 h 4308073"/>
                  <a:gd name="connsiteX91" fmla="*/ 572624 w 4213079"/>
                  <a:gd name="connsiteY91" fmla="*/ 3553199 h 4308073"/>
                  <a:gd name="connsiteX92" fmla="*/ 762172 w 4213079"/>
                  <a:gd name="connsiteY92" fmla="*/ 1446269 h 4308073"/>
                  <a:gd name="connsiteX93" fmla="*/ 781222 w 4213079"/>
                  <a:gd name="connsiteY93" fmla="*/ 1478654 h 4308073"/>
                  <a:gd name="connsiteX94" fmla="*/ 905999 w 4213079"/>
                  <a:gd name="connsiteY94" fmla="*/ 1803456 h 4308073"/>
                  <a:gd name="connsiteX95" fmla="*/ 893617 w 4213079"/>
                  <a:gd name="connsiteY95" fmla="*/ 1852986 h 4308073"/>
                  <a:gd name="connsiteX96" fmla="*/ 704069 w 4213079"/>
                  <a:gd name="connsiteY96" fmla="*/ 2033009 h 4308073"/>
                  <a:gd name="connsiteX97" fmla="*/ 762172 w 4213079"/>
                  <a:gd name="connsiteY97" fmla="*/ 1446269 h 4308073"/>
                  <a:gd name="connsiteX98" fmla="*/ 1219372 w 4213079"/>
                  <a:gd name="connsiteY98" fmla="*/ 3287451 h 4308073"/>
                  <a:gd name="connsiteX99" fmla="*/ 1206989 w 4213079"/>
                  <a:gd name="connsiteY99" fmla="*/ 3332219 h 4308073"/>
                  <a:gd name="connsiteX100" fmla="*/ 1116502 w 4213079"/>
                  <a:gd name="connsiteY100" fmla="*/ 3595109 h 4308073"/>
                  <a:gd name="connsiteX101" fmla="*/ 1015537 w 4213079"/>
                  <a:gd name="connsiteY101" fmla="*/ 3344601 h 4308073"/>
                  <a:gd name="connsiteX102" fmla="*/ 731692 w 4213079"/>
                  <a:gd name="connsiteY102" fmla="*/ 2333999 h 4308073"/>
                  <a:gd name="connsiteX103" fmla="*/ 717404 w 4213079"/>
                  <a:gd name="connsiteY103" fmla="*/ 2230176 h 4308073"/>
                  <a:gd name="connsiteX104" fmla="*/ 739312 w 4213079"/>
                  <a:gd name="connsiteY104" fmla="*/ 2148261 h 4308073"/>
                  <a:gd name="connsiteX105" fmla="*/ 926954 w 4213079"/>
                  <a:gd name="connsiteY105" fmla="*/ 1922519 h 4308073"/>
                  <a:gd name="connsiteX106" fmla="*/ 953624 w 4213079"/>
                  <a:gd name="connsiteY106" fmla="*/ 1927281 h 4308073"/>
                  <a:gd name="connsiteX107" fmla="*/ 1216514 w 4213079"/>
                  <a:gd name="connsiteY107" fmla="*/ 2733096 h 4308073"/>
                  <a:gd name="connsiteX108" fmla="*/ 1219372 w 4213079"/>
                  <a:gd name="connsiteY108" fmla="*/ 3287451 h 4308073"/>
                  <a:gd name="connsiteX109" fmla="*/ 2779567 w 4213079"/>
                  <a:gd name="connsiteY109" fmla="*/ 3603681 h 4308073"/>
                  <a:gd name="connsiteX110" fmla="*/ 2737657 w 4213079"/>
                  <a:gd name="connsiteY110" fmla="*/ 3560819 h 4308073"/>
                  <a:gd name="connsiteX111" fmla="*/ 2573827 w 4213079"/>
                  <a:gd name="connsiteY111" fmla="*/ 3353174 h 4308073"/>
                  <a:gd name="connsiteX112" fmla="*/ 2560492 w 4213079"/>
                  <a:gd name="connsiteY112" fmla="*/ 3325551 h 4308073"/>
                  <a:gd name="connsiteX113" fmla="*/ 2450002 w 4213079"/>
                  <a:gd name="connsiteY113" fmla="*/ 3037896 h 4308073"/>
                  <a:gd name="connsiteX114" fmla="*/ 2514772 w 4213079"/>
                  <a:gd name="connsiteY114" fmla="*/ 2578791 h 4308073"/>
                  <a:gd name="connsiteX115" fmla="*/ 2590019 w 4213079"/>
                  <a:gd name="connsiteY115" fmla="*/ 2400674 h 4308073"/>
                  <a:gd name="connsiteX116" fmla="*/ 2604307 w 4213079"/>
                  <a:gd name="connsiteY116" fmla="*/ 2420676 h 4308073"/>
                  <a:gd name="connsiteX117" fmla="*/ 2765279 w 4213079"/>
                  <a:gd name="connsiteY117" fmla="*/ 3169341 h 4308073"/>
                  <a:gd name="connsiteX118" fmla="*/ 2776709 w 4213079"/>
                  <a:gd name="connsiteY118" fmla="*/ 3325551 h 4308073"/>
                  <a:gd name="connsiteX119" fmla="*/ 2779567 w 4213079"/>
                  <a:gd name="connsiteY119" fmla="*/ 3603681 h 4308073"/>
                  <a:gd name="connsiteX0" fmla="*/ 3824171 w 4203266"/>
                  <a:gd name="connsiteY0" fmla="*/ 1242434 h 4308073"/>
                  <a:gd name="connsiteX1" fmla="*/ 4203266 w 4203266"/>
                  <a:gd name="connsiteY1" fmla="*/ 549014 h 4308073"/>
                  <a:gd name="connsiteX2" fmla="*/ 4130877 w 4203266"/>
                  <a:gd name="connsiteY2" fmla="*/ 588066 h 4308073"/>
                  <a:gd name="connsiteX3" fmla="*/ 3971809 w 4203266"/>
                  <a:gd name="connsiteY3" fmla="*/ 791901 h 4308073"/>
                  <a:gd name="connsiteX4" fmla="*/ 3648911 w 4203266"/>
                  <a:gd name="connsiteY4" fmla="*/ 1534851 h 4308073"/>
                  <a:gd name="connsiteX5" fmla="*/ 3312679 w 4203266"/>
                  <a:gd name="connsiteY5" fmla="*/ 2822631 h 4308073"/>
                  <a:gd name="connsiteX6" fmla="*/ 3246004 w 4203266"/>
                  <a:gd name="connsiteY6" fmla="*/ 3363651 h 4308073"/>
                  <a:gd name="connsiteX7" fmla="*/ 3239336 w 4203266"/>
                  <a:gd name="connsiteY7" fmla="*/ 3564629 h 4308073"/>
                  <a:gd name="connsiteX8" fmla="*/ 3110749 w 4203266"/>
                  <a:gd name="connsiteY8" fmla="*/ 3128384 h 4308073"/>
                  <a:gd name="connsiteX9" fmla="*/ 3037406 w 4203266"/>
                  <a:gd name="connsiteY9" fmla="*/ 2928359 h 4308073"/>
                  <a:gd name="connsiteX10" fmla="*/ 2702127 w 4203266"/>
                  <a:gd name="connsiteY10" fmla="*/ 2223509 h 4308073"/>
                  <a:gd name="connsiteX11" fmla="*/ 2701174 w 4203266"/>
                  <a:gd name="connsiteY11" fmla="*/ 2146356 h 4308073"/>
                  <a:gd name="connsiteX12" fmla="*/ 3050741 w 4203266"/>
                  <a:gd name="connsiteY12" fmla="*/ 1366259 h 4308073"/>
                  <a:gd name="connsiteX13" fmla="*/ 3113606 w 4203266"/>
                  <a:gd name="connsiteY13" fmla="*/ 1183379 h 4308073"/>
                  <a:gd name="connsiteX14" fmla="*/ 3097414 w 4203266"/>
                  <a:gd name="connsiteY14" fmla="*/ 1203381 h 4308073"/>
                  <a:gd name="connsiteX15" fmla="*/ 3001211 w 4203266"/>
                  <a:gd name="connsiteY15" fmla="*/ 1393881 h 4308073"/>
                  <a:gd name="connsiteX16" fmla="*/ 2601161 w 4203266"/>
                  <a:gd name="connsiteY16" fmla="*/ 1987289 h 4308073"/>
                  <a:gd name="connsiteX17" fmla="*/ 2568777 w 4203266"/>
                  <a:gd name="connsiteY17" fmla="*/ 1983479 h 4308073"/>
                  <a:gd name="connsiteX18" fmla="*/ 2288741 w 4203266"/>
                  <a:gd name="connsiteY18" fmla="*/ 1478654 h 4308073"/>
                  <a:gd name="connsiteX19" fmla="*/ 1874404 w 4203266"/>
                  <a:gd name="connsiteY19" fmla="*/ 473766 h 4308073"/>
                  <a:gd name="connsiteX20" fmla="*/ 1809634 w 4203266"/>
                  <a:gd name="connsiteY20" fmla="*/ 188016 h 4308073"/>
                  <a:gd name="connsiteX21" fmla="*/ 1810586 w 4203266"/>
                  <a:gd name="connsiteY21" fmla="*/ 111816 h 4308073"/>
                  <a:gd name="connsiteX22" fmla="*/ 1797251 w 4203266"/>
                  <a:gd name="connsiteY22" fmla="*/ 39426 h 4308073"/>
                  <a:gd name="connsiteX23" fmla="*/ 1778201 w 4203266"/>
                  <a:gd name="connsiteY23" fmla="*/ 374 h 4308073"/>
                  <a:gd name="connsiteX24" fmla="*/ 1767724 w 4203266"/>
                  <a:gd name="connsiteY24" fmla="*/ 2279 h 4308073"/>
                  <a:gd name="connsiteX25" fmla="*/ 1759151 w 4203266"/>
                  <a:gd name="connsiteY25" fmla="*/ 51809 h 4308073"/>
                  <a:gd name="connsiteX26" fmla="*/ 1767724 w 4203266"/>
                  <a:gd name="connsiteY26" fmla="*/ 115626 h 4308073"/>
                  <a:gd name="connsiteX27" fmla="*/ 1790584 w 4203266"/>
                  <a:gd name="connsiteY27" fmla="*/ 182301 h 4308073"/>
                  <a:gd name="connsiteX28" fmla="*/ 1813444 w 4203266"/>
                  <a:gd name="connsiteY28" fmla="*/ 309936 h 4308073"/>
                  <a:gd name="connsiteX29" fmla="*/ 2062999 w 4203266"/>
                  <a:gd name="connsiteY29" fmla="*/ 1158614 h 4308073"/>
                  <a:gd name="connsiteX30" fmla="*/ 2471621 w 4203266"/>
                  <a:gd name="connsiteY30" fmla="*/ 2092064 h 4308073"/>
                  <a:gd name="connsiteX31" fmla="*/ 2463049 w 4203266"/>
                  <a:gd name="connsiteY31" fmla="*/ 2187314 h 4308073"/>
                  <a:gd name="connsiteX32" fmla="*/ 2140152 w 4203266"/>
                  <a:gd name="connsiteY32" fmla="*/ 2949314 h 4308073"/>
                  <a:gd name="connsiteX33" fmla="*/ 2100146 w 4203266"/>
                  <a:gd name="connsiteY33" fmla="*/ 3332219 h 4308073"/>
                  <a:gd name="connsiteX34" fmla="*/ 2100146 w 4203266"/>
                  <a:gd name="connsiteY34" fmla="*/ 3550341 h 4308073"/>
                  <a:gd name="connsiteX35" fmla="*/ 2055379 w 4203266"/>
                  <a:gd name="connsiteY35" fmla="*/ 3338886 h 4308073"/>
                  <a:gd name="connsiteX36" fmla="*/ 2007754 w 4203266"/>
                  <a:gd name="connsiteY36" fmla="*/ 3118859 h 4308073"/>
                  <a:gd name="connsiteX37" fmla="*/ 1586749 w 4203266"/>
                  <a:gd name="connsiteY37" fmla="*/ 1388166 h 4308073"/>
                  <a:gd name="connsiteX38" fmla="*/ 1501976 w 4203266"/>
                  <a:gd name="connsiteY38" fmla="*/ 1119561 h 4308073"/>
                  <a:gd name="connsiteX39" fmla="*/ 1502929 w 4203266"/>
                  <a:gd name="connsiteY39" fmla="*/ 1150994 h 4308073"/>
                  <a:gd name="connsiteX40" fmla="*/ 1702001 w 4203266"/>
                  <a:gd name="connsiteY40" fmla="*/ 2190171 h 4308073"/>
                  <a:gd name="connsiteX41" fmla="*/ 1766771 w 4203266"/>
                  <a:gd name="connsiteY41" fmla="*/ 3099809 h 4308073"/>
                  <a:gd name="connsiteX42" fmla="*/ 1741054 w 4203266"/>
                  <a:gd name="connsiteY42" fmla="*/ 3332219 h 4308073"/>
                  <a:gd name="connsiteX43" fmla="*/ 1629611 w 4203266"/>
                  <a:gd name="connsiteY43" fmla="*/ 3623684 h 4308073"/>
                  <a:gd name="connsiteX44" fmla="*/ 1587701 w 4203266"/>
                  <a:gd name="connsiteY44" fmla="*/ 3669404 h 4308073"/>
                  <a:gd name="connsiteX45" fmla="*/ 1557221 w 4203266"/>
                  <a:gd name="connsiteY45" fmla="*/ 3331266 h 4308073"/>
                  <a:gd name="connsiteX46" fmla="*/ 1541029 w 4203266"/>
                  <a:gd name="connsiteY46" fmla="*/ 3243636 h 4308073"/>
                  <a:gd name="connsiteX47" fmla="*/ 1226704 w 4203266"/>
                  <a:gd name="connsiteY47" fmla="*/ 2306376 h 4308073"/>
                  <a:gd name="connsiteX48" fmla="*/ 1014296 w 4203266"/>
                  <a:gd name="connsiteY48" fmla="*/ 1856796 h 4308073"/>
                  <a:gd name="connsiteX49" fmla="*/ 1022869 w 4203266"/>
                  <a:gd name="connsiteY49" fmla="*/ 1811076 h 4308073"/>
                  <a:gd name="connsiteX50" fmla="*/ 1121929 w 4203266"/>
                  <a:gd name="connsiteY50" fmla="*/ 1722494 h 4308073"/>
                  <a:gd name="connsiteX51" fmla="*/ 1275281 w 4203266"/>
                  <a:gd name="connsiteY51" fmla="*/ 1605336 h 4308073"/>
                  <a:gd name="connsiteX52" fmla="*/ 1241944 w 4203266"/>
                  <a:gd name="connsiteY52" fmla="*/ 1614861 h 4308073"/>
                  <a:gd name="connsiteX53" fmla="*/ 1004771 w 4203266"/>
                  <a:gd name="connsiteY53" fmla="*/ 1758689 h 4308073"/>
                  <a:gd name="connsiteX54" fmla="*/ 963814 w 4203266"/>
                  <a:gd name="connsiteY54" fmla="*/ 1749164 h 4308073"/>
                  <a:gd name="connsiteX55" fmla="*/ 793316 w 4203266"/>
                  <a:gd name="connsiteY55" fmla="*/ 1358639 h 4308073"/>
                  <a:gd name="connsiteX56" fmla="*/ 794269 w 4203266"/>
                  <a:gd name="connsiteY56" fmla="*/ 1308156 h 4308073"/>
                  <a:gd name="connsiteX57" fmla="*/ 1007629 w 4203266"/>
                  <a:gd name="connsiteY57" fmla="*/ 888104 h 4308073"/>
                  <a:gd name="connsiteX58" fmla="*/ 1315286 w 4203266"/>
                  <a:gd name="connsiteY58" fmla="*/ 510914 h 4308073"/>
                  <a:gd name="connsiteX59" fmla="*/ 1361006 w 4203266"/>
                  <a:gd name="connsiteY59" fmla="*/ 459479 h 4308073"/>
                  <a:gd name="connsiteX60" fmla="*/ 749501 w 4203266"/>
                  <a:gd name="connsiteY60" fmla="*/ 1248149 h 4308073"/>
                  <a:gd name="connsiteX61" fmla="*/ 572336 w 4203266"/>
                  <a:gd name="connsiteY61" fmla="*/ 645216 h 4308073"/>
                  <a:gd name="connsiteX62" fmla="*/ 569479 w 4203266"/>
                  <a:gd name="connsiteY62" fmla="*/ 654741 h 4308073"/>
                  <a:gd name="connsiteX63" fmla="*/ 706639 w 4203266"/>
                  <a:gd name="connsiteY63" fmla="*/ 1290059 h 4308073"/>
                  <a:gd name="connsiteX64" fmla="*/ 705686 w 4203266"/>
                  <a:gd name="connsiteY64" fmla="*/ 1361496 h 4308073"/>
                  <a:gd name="connsiteX65" fmla="*/ 536141 w 4203266"/>
                  <a:gd name="connsiteY65" fmla="*/ 2136831 h 4308073"/>
                  <a:gd name="connsiteX66" fmla="*/ 514234 w 4203266"/>
                  <a:gd name="connsiteY66" fmla="*/ 2246369 h 4308073"/>
                  <a:gd name="connsiteX67" fmla="*/ 79894 w 4203266"/>
                  <a:gd name="connsiteY67" fmla="*/ 3179819 h 4308073"/>
                  <a:gd name="connsiteX68" fmla="*/ 2741 w 4203266"/>
                  <a:gd name="connsiteY68" fmla="*/ 3866571 h 4308073"/>
                  <a:gd name="connsiteX69" fmla="*/ 11314 w 4203266"/>
                  <a:gd name="connsiteY69" fmla="*/ 3949439 h 4308073"/>
                  <a:gd name="connsiteX70" fmla="*/ 20839 w 4203266"/>
                  <a:gd name="connsiteY70" fmla="*/ 4124699 h 4308073"/>
                  <a:gd name="connsiteX71" fmla="*/ 58939 w 4203266"/>
                  <a:gd name="connsiteY71" fmla="*/ 4159941 h 4308073"/>
                  <a:gd name="connsiteX72" fmla="*/ 773314 w 4203266"/>
                  <a:gd name="connsiteY72" fmla="*/ 4192326 h 4308073"/>
                  <a:gd name="connsiteX73" fmla="*/ 1517216 w 4203266"/>
                  <a:gd name="connsiteY73" fmla="*/ 4279004 h 4308073"/>
                  <a:gd name="connsiteX74" fmla="*/ 2265881 w 4203266"/>
                  <a:gd name="connsiteY74" fmla="*/ 4303769 h 4308073"/>
                  <a:gd name="connsiteX75" fmla="*/ 2450666 w 4203266"/>
                  <a:gd name="connsiteY75" fmla="*/ 4296149 h 4308073"/>
                  <a:gd name="connsiteX76" fmla="*/ 2499244 w 4203266"/>
                  <a:gd name="connsiteY76" fmla="*/ 4290434 h 4308073"/>
                  <a:gd name="connsiteX77" fmla="*/ 2873577 w 4203266"/>
                  <a:gd name="connsiteY77" fmla="*/ 4250429 h 4308073"/>
                  <a:gd name="connsiteX78" fmla="*/ 3646054 w 4203266"/>
                  <a:gd name="connsiteY78" fmla="*/ 4103744 h 4308073"/>
                  <a:gd name="connsiteX79" fmla="*/ 3669866 w 4203266"/>
                  <a:gd name="connsiteY79" fmla="*/ 4060881 h 4308073"/>
                  <a:gd name="connsiteX80" fmla="*/ 3514609 w 4203266"/>
                  <a:gd name="connsiteY80" fmla="*/ 3243636 h 4308073"/>
                  <a:gd name="connsiteX81" fmla="*/ 3573664 w 4203266"/>
                  <a:gd name="connsiteY81" fmla="*/ 2253036 h 4308073"/>
                  <a:gd name="connsiteX82" fmla="*/ 3824171 w 4203266"/>
                  <a:gd name="connsiteY82" fmla="*/ 1242434 h 4308073"/>
                  <a:gd name="connsiteX83" fmla="*/ 562811 w 4203266"/>
                  <a:gd name="connsiteY83" fmla="*/ 3553199 h 4308073"/>
                  <a:gd name="connsiteX84" fmla="*/ 321829 w 4203266"/>
                  <a:gd name="connsiteY84" fmla="*/ 3337934 h 4308073"/>
                  <a:gd name="connsiteX85" fmla="*/ 427556 w 4203266"/>
                  <a:gd name="connsiteY85" fmla="*/ 2648324 h 4308073"/>
                  <a:gd name="connsiteX86" fmla="*/ 503756 w 4203266"/>
                  <a:gd name="connsiteY86" fmla="*/ 2496876 h 4308073"/>
                  <a:gd name="connsiteX87" fmla="*/ 514234 w 4203266"/>
                  <a:gd name="connsiteY87" fmla="*/ 2484494 h 4308073"/>
                  <a:gd name="connsiteX88" fmla="*/ 559954 w 4203266"/>
                  <a:gd name="connsiteY88" fmla="*/ 3345554 h 4308073"/>
                  <a:gd name="connsiteX89" fmla="*/ 580909 w 4203266"/>
                  <a:gd name="connsiteY89" fmla="*/ 3535101 h 4308073"/>
                  <a:gd name="connsiteX90" fmla="*/ 562811 w 4203266"/>
                  <a:gd name="connsiteY90" fmla="*/ 3553199 h 4308073"/>
                  <a:gd name="connsiteX91" fmla="*/ 752359 w 4203266"/>
                  <a:gd name="connsiteY91" fmla="*/ 1446269 h 4308073"/>
                  <a:gd name="connsiteX92" fmla="*/ 771409 w 4203266"/>
                  <a:gd name="connsiteY92" fmla="*/ 1478654 h 4308073"/>
                  <a:gd name="connsiteX93" fmla="*/ 896186 w 4203266"/>
                  <a:gd name="connsiteY93" fmla="*/ 1803456 h 4308073"/>
                  <a:gd name="connsiteX94" fmla="*/ 883804 w 4203266"/>
                  <a:gd name="connsiteY94" fmla="*/ 1852986 h 4308073"/>
                  <a:gd name="connsiteX95" fmla="*/ 694256 w 4203266"/>
                  <a:gd name="connsiteY95" fmla="*/ 2033009 h 4308073"/>
                  <a:gd name="connsiteX96" fmla="*/ 752359 w 4203266"/>
                  <a:gd name="connsiteY96" fmla="*/ 1446269 h 4308073"/>
                  <a:gd name="connsiteX97" fmla="*/ 1209559 w 4203266"/>
                  <a:gd name="connsiteY97" fmla="*/ 3287451 h 4308073"/>
                  <a:gd name="connsiteX98" fmla="*/ 1197176 w 4203266"/>
                  <a:gd name="connsiteY98" fmla="*/ 3332219 h 4308073"/>
                  <a:gd name="connsiteX99" fmla="*/ 1106689 w 4203266"/>
                  <a:gd name="connsiteY99" fmla="*/ 3595109 h 4308073"/>
                  <a:gd name="connsiteX100" fmla="*/ 1005724 w 4203266"/>
                  <a:gd name="connsiteY100" fmla="*/ 3344601 h 4308073"/>
                  <a:gd name="connsiteX101" fmla="*/ 721879 w 4203266"/>
                  <a:gd name="connsiteY101" fmla="*/ 2333999 h 4308073"/>
                  <a:gd name="connsiteX102" fmla="*/ 707591 w 4203266"/>
                  <a:gd name="connsiteY102" fmla="*/ 2230176 h 4308073"/>
                  <a:gd name="connsiteX103" fmla="*/ 729499 w 4203266"/>
                  <a:gd name="connsiteY103" fmla="*/ 2148261 h 4308073"/>
                  <a:gd name="connsiteX104" fmla="*/ 917141 w 4203266"/>
                  <a:gd name="connsiteY104" fmla="*/ 1922519 h 4308073"/>
                  <a:gd name="connsiteX105" fmla="*/ 943811 w 4203266"/>
                  <a:gd name="connsiteY105" fmla="*/ 1927281 h 4308073"/>
                  <a:gd name="connsiteX106" fmla="*/ 1206701 w 4203266"/>
                  <a:gd name="connsiteY106" fmla="*/ 2733096 h 4308073"/>
                  <a:gd name="connsiteX107" fmla="*/ 1209559 w 4203266"/>
                  <a:gd name="connsiteY107" fmla="*/ 3287451 h 4308073"/>
                  <a:gd name="connsiteX108" fmla="*/ 2769754 w 4203266"/>
                  <a:gd name="connsiteY108" fmla="*/ 3603681 h 4308073"/>
                  <a:gd name="connsiteX109" fmla="*/ 2727844 w 4203266"/>
                  <a:gd name="connsiteY109" fmla="*/ 3560819 h 4308073"/>
                  <a:gd name="connsiteX110" fmla="*/ 2564014 w 4203266"/>
                  <a:gd name="connsiteY110" fmla="*/ 3353174 h 4308073"/>
                  <a:gd name="connsiteX111" fmla="*/ 2550679 w 4203266"/>
                  <a:gd name="connsiteY111" fmla="*/ 3325551 h 4308073"/>
                  <a:gd name="connsiteX112" fmla="*/ 2440189 w 4203266"/>
                  <a:gd name="connsiteY112" fmla="*/ 3037896 h 4308073"/>
                  <a:gd name="connsiteX113" fmla="*/ 2504959 w 4203266"/>
                  <a:gd name="connsiteY113" fmla="*/ 2578791 h 4308073"/>
                  <a:gd name="connsiteX114" fmla="*/ 2580206 w 4203266"/>
                  <a:gd name="connsiteY114" fmla="*/ 2400674 h 4308073"/>
                  <a:gd name="connsiteX115" fmla="*/ 2594494 w 4203266"/>
                  <a:gd name="connsiteY115" fmla="*/ 2420676 h 4308073"/>
                  <a:gd name="connsiteX116" fmla="*/ 2755466 w 4203266"/>
                  <a:gd name="connsiteY116" fmla="*/ 3169341 h 4308073"/>
                  <a:gd name="connsiteX117" fmla="*/ 2766896 w 4203266"/>
                  <a:gd name="connsiteY117" fmla="*/ 3325551 h 4308073"/>
                  <a:gd name="connsiteX118" fmla="*/ 2769754 w 4203266"/>
                  <a:gd name="connsiteY118" fmla="*/ 3603681 h 4308073"/>
                  <a:gd name="connsiteX0" fmla="*/ 3813386 w 4192481"/>
                  <a:gd name="connsiteY0" fmla="*/ 1242434 h 4308073"/>
                  <a:gd name="connsiteX1" fmla="*/ 4192481 w 4192481"/>
                  <a:gd name="connsiteY1" fmla="*/ 549014 h 4308073"/>
                  <a:gd name="connsiteX2" fmla="*/ 4120092 w 4192481"/>
                  <a:gd name="connsiteY2" fmla="*/ 588066 h 4308073"/>
                  <a:gd name="connsiteX3" fmla="*/ 3961024 w 4192481"/>
                  <a:gd name="connsiteY3" fmla="*/ 791901 h 4308073"/>
                  <a:gd name="connsiteX4" fmla="*/ 3638126 w 4192481"/>
                  <a:gd name="connsiteY4" fmla="*/ 1534851 h 4308073"/>
                  <a:gd name="connsiteX5" fmla="*/ 3301894 w 4192481"/>
                  <a:gd name="connsiteY5" fmla="*/ 2822631 h 4308073"/>
                  <a:gd name="connsiteX6" fmla="*/ 3235219 w 4192481"/>
                  <a:gd name="connsiteY6" fmla="*/ 3363651 h 4308073"/>
                  <a:gd name="connsiteX7" fmla="*/ 3228551 w 4192481"/>
                  <a:gd name="connsiteY7" fmla="*/ 3564629 h 4308073"/>
                  <a:gd name="connsiteX8" fmla="*/ 3099964 w 4192481"/>
                  <a:gd name="connsiteY8" fmla="*/ 3128384 h 4308073"/>
                  <a:gd name="connsiteX9" fmla="*/ 3026621 w 4192481"/>
                  <a:gd name="connsiteY9" fmla="*/ 2928359 h 4308073"/>
                  <a:gd name="connsiteX10" fmla="*/ 2691342 w 4192481"/>
                  <a:gd name="connsiteY10" fmla="*/ 2223509 h 4308073"/>
                  <a:gd name="connsiteX11" fmla="*/ 2690389 w 4192481"/>
                  <a:gd name="connsiteY11" fmla="*/ 2146356 h 4308073"/>
                  <a:gd name="connsiteX12" fmla="*/ 3039956 w 4192481"/>
                  <a:gd name="connsiteY12" fmla="*/ 1366259 h 4308073"/>
                  <a:gd name="connsiteX13" fmla="*/ 3102821 w 4192481"/>
                  <a:gd name="connsiteY13" fmla="*/ 1183379 h 4308073"/>
                  <a:gd name="connsiteX14" fmla="*/ 3086629 w 4192481"/>
                  <a:gd name="connsiteY14" fmla="*/ 1203381 h 4308073"/>
                  <a:gd name="connsiteX15" fmla="*/ 2990426 w 4192481"/>
                  <a:gd name="connsiteY15" fmla="*/ 1393881 h 4308073"/>
                  <a:gd name="connsiteX16" fmla="*/ 2590376 w 4192481"/>
                  <a:gd name="connsiteY16" fmla="*/ 1987289 h 4308073"/>
                  <a:gd name="connsiteX17" fmla="*/ 2557992 w 4192481"/>
                  <a:gd name="connsiteY17" fmla="*/ 1983479 h 4308073"/>
                  <a:gd name="connsiteX18" fmla="*/ 2277956 w 4192481"/>
                  <a:gd name="connsiteY18" fmla="*/ 1478654 h 4308073"/>
                  <a:gd name="connsiteX19" fmla="*/ 1863619 w 4192481"/>
                  <a:gd name="connsiteY19" fmla="*/ 473766 h 4308073"/>
                  <a:gd name="connsiteX20" fmla="*/ 1798849 w 4192481"/>
                  <a:gd name="connsiteY20" fmla="*/ 188016 h 4308073"/>
                  <a:gd name="connsiteX21" fmla="*/ 1799801 w 4192481"/>
                  <a:gd name="connsiteY21" fmla="*/ 111816 h 4308073"/>
                  <a:gd name="connsiteX22" fmla="*/ 1786466 w 4192481"/>
                  <a:gd name="connsiteY22" fmla="*/ 39426 h 4308073"/>
                  <a:gd name="connsiteX23" fmla="*/ 1767416 w 4192481"/>
                  <a:gd name="connsiteY23" fmla="*/ 374 h 4308073"/>
                  <a:gd name="connsiteX24" fmla="*/ 1756939 w 4192481"/>
                  <a:gd name="connsiteY24" fmla="*/ 2279 h 4308073"/>
                  <a:gd name="connsiteX25" fmla="*/ 1748366 w 4192481"/>
                  <a:gd name="connsiteY25" fmla="*/ 51809 h 4308073"/>
                  <a:gd name="connsiteX26" fmla="*/ 1756939 w 4192481"/>
                  <a:gd name="connsiteY26" fmla="*/ 115626 h 4308073"/>
                  <a:gd name="connsiteX27" fmla="*/ 1779799 w 4192481"/>
                  <a:gd name="connsiteY27" fmla="*/ 182301 h 4308073"/>
                  <a:gd name="connsiteX28" fmla="*/ 1802659 w 4192481"/>
                  <a:gd name="connsiteY28" fmla="*/ 309936 h 4308073"/>
                  <a:gd name="connsiteX29" fmla="*/ 2052214 w 4192481"/>
                  <a:gd name="connsiteY29" fmla="*/ 1158614 h 4308073"/>
                  <a:gd name="connsiteX30" fmla="*/ 2460836 w 4192481"/>
                  <a:gd name="connsiteY30" fmla="*/ 2092064 h 4308073"/>
                  <a:gd name="connsiteX31" fmla="*/ 2452264 w 4192481"/>
                  <a:gd name="connsiteY31" fmla="*/ 2187314 h 4308073"/>
                  <a:gd name="connsiteX32" fmla="*/ 2129367 w 4192481"/>
                  <a:gd name="connsiteY32" fmla="*/ 2949314 h 4308073"/>
                  <a:gd name="connsiteX33" fmla="*/ 2089361 w 4192481"/>
                  <a:gd name="connsiteY33" fmla="*/ 3332219 h 4308073"/>
                  <a:gd name="connsiteX34" fmla="*/ 2089361 w 4192481"/>
                  <a:gd name="connsiteY34" fmla="*/ 3550341 h 4308073"/>
                  <a:gd name="connsiteX35" fmla="*/ 2044594 w 4192481"/>
                  <a:gd name="connsiteY35" fmla="*/ 3338886 h 4308073"/>
                  <a:gd name="connsiteX36" fmla="*/ 1996969 w 4192481"/>
                  <a:gd name="connsiteY36" fmla="*/ 3118859 h 4308073"/>
                  <a:gd name="connsiteX37" fmla="*/ 1575964 w 4192481"/>
                  <a:gd name="connsiteY37" fmla="*/ 1388166 h 4308073"/>
                  <a:gd name="connsiteX38" fmla="*/ 1491191 w 4192481"/>
                  <a:gd name="connsiteY38" fmla="*/ 1119561 h 4308073"/>
                  <a:gd name="connsiteX39" fmla="*/ 1492144 w 4192481"/>
                  <a:gd name="connsiteY39" fmla="*/ 1150994 h 4308073"/>
                  <a:gd name="connsiteX40" fmla="*/ 1691216 w 4192481"/>
                  <a:gd name="connsiteY40" fmla="*/ 2190171 h 4308073"/>
                  <a:gd name="connsiteX41" fmla="*/ 1755986 w 4192481"/>
                  <a:gd name="connsiteY41" fmla="*/ 3099809 h 4308073"/>
                  <a:gd name="connsiteX42" fmla="*/ 1730269 w 4192481"/>
                  <a:gd name="connsiteY42" fmla="*/ 3332219 h 4308073"/>
                  <a:gd name="connsiteX43" fmla="*/ 1618826 w 4192481"/>
                  <a:gd name="connsiteY43" fmla="*/ 3623684 h 4308073"/>
                  <a:gd name="connsiteX44" fmla="*/ 1576916 w 4192481"/>
                  <a:gd name="connsiteY44" fmla="*/ 3669404 h 4308073"/>
                  <a:gd name="connsiteX45" fmla="*/ 1546436 w 4192481"/>
                  <a:gd name="connsiteY45" fmla="*/ 3331266 h 4308073"/>
                  <a:gd name="connsiteX46" fmla="*/ 1530244 w 4192481"/>
                  <a:gd name="connsiteY46" fmla="*/ 3243636 h 4308073"/>
                  <a:gd name="connsiteX47" fmla="*/ 1215919 w 4192481"/>
                  <a:gd name="connsiteY47" fmla="*/ 2306376 h 4308073"/>
                  <a:gd name="connsiteX48" fmla="*/ 1003511 w 4192481"/>
                  <a:gd name="connsiteY48" fmla="*/ 1856796 h 4308073"/>
                  <a:gd name="connsiteX49" fmla="*/ 1012084 w 4192481"/>
                  <a:gd name="connsiteY49" fmla="*/ 1811076 h 4308073"/>
                  <a:gd name="connsiteX50" fmla="*/ 1111144 w 4192481"/>
                  <a:gd name="connsiteY50" fmla="*/ 1722494 h 4308073"/>
                  <a:gd name="connsiteX51" fmla="*/ 1264496 w 4192481"/>
                  <a:gd name="connsiteY51" fmla="*/ 1605336 h 4308073"/>
                  <a:gd name="connsiteX52" fmla="*/ 1231159 w 4192481"/>
                  <a:gd name="connsiteY52" fmla="*/ 1614861 h 4308073"/>
                  <a:gd name="connsiteX53" fmla="*/ 993986 w 4192481"/>
                  <a:gd name="connsiteY53" fmla="*/ 1758689 h 4308073"/>
                  <a:gd name="connsiteX54" fmla="*/ 953029 w 4192481"/>
                  <a:gd name="connsiteY54" fmla="*/ 1749164 h 4308073"/>
                  <a:gd name="connsiteX55" fmla="*/ 782531 w 4192481"/>
                  <a:gd name="connsiteY55" fmla="*/ 1358639 h 4308073"/>
                  <a:gd name="connsiteX56" fmla="*/ 783484 w 4192481"/>
                  <a:gd name="connsiteY56" fmla="*/ 1308156 h 4308073"/>
                  <a:gd name="connsiteX57" fmla="*/ 996844 w 4192481"/>
                  <a:gd name="connsiteY57" fmla="*/ 888104 h 4308073"/>
                  <a:gd name="connsiteX58" fmla="*/ 1304501 w 4192481"/>
                  <a:gd name="connsiteY58" fmla="*/ 510914 h 4308073"/>
                  <a:gd name="connsiteX59" fmla="*/ 1350221 w 4192481"/>
                  <a:gd name="connsiteY59" fmla="*/ 459479 h 4308073"/>
                  <a:gd name="connsiteX60" fmla="*/ 738716 w 4192481"/>
                  <a:gd name="connsiteY60" fmla="*/ 1248149 h 4308073"/>
                  <a:gd name="connsiteX61" fmla="*/ 561551 w 4192481"/>
                  <a:gd name="connsiteY61" fmla="*/ 645216 h 4308073"/>
                  <a:gd name="connsiteX62" fmla="*/ 558694 w 4192481"/>
                  <a:gd name="connsiteY62" fmla="*/ 654741 h 4308073"/>
                  <a:gd name="connsiteX63" fmla="*/ 695854 w 4192481"/>
                  <a:gd name="connsiteY63" fmla="*/ 1290059 h 4308073"/>
                  <a:gd name="connsiteX64" fmla="*/ 694901 w 4192481"/>
                  <a:gd name="connsiteY64" fmla="*/ 1361496 h 4308073"/>
                  <a:gd name="connsiteX65" fmla="*/ 525356 w 4192481"/>
                  <a:gd name="connsiteY65" fmla="*/ 2136831 h 4308073"/>
                  <a:gd name="connsiteX66" fmla="*/ 503449 w 4192481"/>
                  <a:gd name="connsiteY66" fmla="*/ 2246369 h 4308073"/>
                  <a:gd name="connsiteX67" fmla="*/ 69109 w 4192481"/>
                  <a:gd name="connsiteY67" fmla="*/ 3179819 h 4308073"/>
                  <a:gd name="connsiteX68" fmla="*/ 529 w 4192481"/>
                  <a:gd name="connsiteY68" fmla="*/ 3949439 h 4308073"/>
                  <a:gd name="connsiteX69" fmla="*/ 10054 w 4192481"/>
                  <a:gd name="connsiteY69" fmla="*/ 4124699 h 4308073"/>
                  <a:gd name="connsiteX70" fmla="*/ 48154 w 4192481"/>
                  <a:gd name="connsiteY70" fmla="*/ 4159941 h 4308073"/>
                  <a:gd name="connsiteX71" fmla="*/ 762529 w 4192481"/>
                  <a:gd name="connsiteY71" fmla="*/ 4192326 h 4308073"/>
                  <a:gd name="connsiteX72" fmla="*/ 1506431 w 4192481"/>
                  <a:gd name="connsiteY72" fmla="*/ 4279004 h 4308073"/>
                  <a:gd name="connsiteX73" fmla="*/ 2255096 w 4192481"/>
                  <a:gd name="connsiteY73" fmla="*/ 4303769 h 4308073"/>
                  <a:gd name="connsiteX74" fmla="*/ 2439881 w 4192481"/>
                  <a:gd name="connsiteY74" fmla="*/ 4296149 h 4308073"/>
                  <a:gd name="connsiteX75" fmla="*/ 2488459 w 4192481"/>
                  <a:gd name="connsiteY75" fmla="*/ 4290434 h 4308073"/>
                  <a:gd name="connsiteX76" fmla="*/ 2862792 w 4192481"/>
                  <a:gd name="connsiteY76" fmla="*/ 4250429 h 4308073"/>
                  <a:gd name="connsiteX77" fmla="*/ 3635269 w 4192481"/>
                  <a:gd name="connsiteY77" fmla="*/ 4103744 h 4308073"/>
                  <a:gd name="connsiteX78" fmla="*/ 3659081 w 4192481"/>
                  <a:gd name="connsiteY78" fmla="*/ 4060881 h 4308073"/>
                  <a:gd name="connsiteX79" fmla="*/ 3503824 w 4192481"/>
                  <a:gd name="connsiteY79" fmla="*/ 3243636 h 4308073"/>
                  <a:gd name="connsiteX80" fmla="*/ 3562879 w 4192481"/>
                  <a:gd name="connsiteY80" fmla="*/ 2253036 h 4308073"/>
                  <a:gd name="connsiteX81" fmla="*/ 3813386 w 4192481"/>
                  <a:gd name="connsiteY81" fmla="*/ 1242434 h 4308073"/>
                  <a:gd name="connsiteX82" fmla="*/ 552026 w 4192481"/>
                  <a:gd name="connsiteY82" fmla="*/ 3553199 h 4308073"/>
                  <a:gd name="connsiteX83" fmla="*/ 311044 w 4192481"/>
                  <a:gd name="connsiteY83" fmla="*/ 3337934 h 4308073"/>
                  <a:gd name="connsiteX84" fmla="*/ 416771 w 4192481"/>
                  <a:gd name="connsiteY84" fmla="*/ 2648324 h 4308073"/>
                  <a:gd name="connsiteX85" fmla="*/ 492971 w 4192481"/>
                  <a:gd name="connsiteY85" fmla="*/ 2496876 h 4308073"/>
                  <a:gd name="connsiteX86" fmla="*/ 503449 w 4192481"/>
                  <a:gd name="connsiteY86" fmla="*/ 2484494 h 4308073"/>
                  <a:gd name="connsiteX87" fmla="*/ 549169 w 4192481"/>
                  <a:gd name="connsiteY87" fmla="*/ 3345554 h 4308073"/>
                  <a:gd name="connsiteX88" fmla="*/ 570124 w 4192481"/>
                  <a:gd name="connsiteY88" fmla="*/ 3535101 h 4308073"/>
                  <a:gd name="connsiteX89" fmla="*/ 552026 w 4192481"/>
                  <a:gd name="connsiteY89" fmla="*/ 3553199 h 4308073"/>
                  <a:gd name="connsiteX90" fmla="*/ 741574 w 4192481"/>
                  <a:gd name="connsiteY90" fmla="*/ 1446269 h 4308073"/>
                  <a:gd name="connsiteX91" fmla="*/ 760624 w 4192481"/>
                  <a:gd name="connsiteY91" fmla="*/ 1478654 h 4308073"/>
                  <a:gd name="connsiteX92" fmla="*/ 885401 w 4192481"/>
                  <a:gd name="connsiteY92" fmla="*/ 1803456 h 4308073"/>
                  <a:gd name="connsiteX93" fmla="*/ 873019 w 4192481"/>
                  <a:gd name="connsiteY93" fmla="*/ 1852986 h 4308073"/>
                  <a:gd name="connsiteX94" fmla="*/ 683471 w 4192481"/>
                  <a:gd name="connsiteY94" fmla="*/ 2033009 h 4308073"/>
                  <a:gd name="connsiteX95" fmla="*/ 741574 w 4192481"/>
                  <a:gd name="connsiteY95" fmla="*/ 1446269 h 4308073"/>
                  <a:gd name="connsiteX96" fmla="*/ 1198774 w 4192481"/>
                  <a:gd name="connsiteY96" fmla="*/ 3287451 h 4308073"/>
                  <a:gd name="connsiteX97" fmla="*/ 1186391 w 4192481"/>
                  <a:gd name="connsiteY97" fmla="*/ 3332219 h 4308073"/>
                  <a:gd name="connsiteX98" fmla="*/ 1095904 w 4192481"/>
                  <a:gd name="connsiteY98" fmla="*/ 3595109 h 4308073"/>
                  <a:gd name="connsiteX99" fmla="*/ 994939 w 4192481"/>
                  <a:gd name="connsiteY99" fmla="*/ 3344601 h 4308073"/>
                  <a:gd name="connsiteX100" fmla="*/ 711094 w 4192481"/>
                  <a:gd name="connsiteY100" fmla="*/ 2333999 h 4308073"/>
                  <a:gd name="connsiteX101" fmla="*/ 696806 w 4192481"/>
                  <a:gd name="connsiteY101" fmla="*/ 2230176 h 4308073"/>
                  <a:gd name="connsiteX102" fmla="*/ 718714 w 4192481"/>
                  <a:gd name="connsiteY102" fmla="*/ 2148261 h 4308073"/>
                  <a:gd name="connsiteX103" fmla="*/ 906356 w 4192481"/>
                  <a:gd name="connsiteY103" fmla="*/ 1922519 h 4308073"/>
                  <a:gd name="connsiteX104" fmla="*/ 933026 w 4192481"/>
                  <a:gd name="connsiteY104" fmla="*/ 1927281 h 4308073"/>
                  <a:gd name="connsiteX105" fmla="*/ 1195916 w 4192481"/>
                  <a:gd name="connsiteY105" fmla="*/ 2733096 h 4308073"/>
                  <a:gd name="connsiteX106" fmla="*/ 1198774 w 4192481"/>
                  <a:gd name="connsiteY106" fmla="*/ 3287451 h 4308073"/>
                  <a:gd name="connsiteX107" fmla="*/ 2758969 w 4192481"/>
                  <a:gd name="connsiteY107" fmla="*/ 3603681 h 4308073"/>
                  <a:gd name="connsiteX108" fmla="*/ 2717059 w 4192481"/>
                  <a:gd name="connsiteY108" fmla="*/ 3560819 h 4308073"/>
                  <a:gd name="connsiteX109" fmla="*/ 2553229 w 4192481"/>
                  <a:gd name="connsiteY109" fmla="*/ 3353174 h 4308073"/>
                  <a:gd name="connsiteX110" fmla="*/ 2539894 w 4192481"/>
                  <a:gd name="connsiteY110" fmla="*/ 3325551 h 4308073"/>
                  <a:gd name="connsiteX111" fmla="*/ 2429404 w 4192481"/>
                  <a:gd name="connsiteY111" fmla="*/ 3037896 h 4308073"/>
                  <a:gd name="connsiteX112" fmla="*/ 2494174 w 4192481"/>
                  <a:gd name="connsiteY112" fmla="*/ 2578791 h 4308073"/>
                  <a:gd name="connsiteX113" fmla="*/ 2569421 w 4192481"/>
                  <a:gd name="connsiteY113" fmla="*/ 2400674 h 4308073"/>
                  <a:gd name="connsiteX114" fmla="*/ 2583709 w 4192481"/>
                  <a:gd name="connsiteY114" fmla="*/ 2420676 h 4308073"/>
                  <a:gd name="connsiteX115" fmla="*/ 2744681 w 4192481"/>
                  <a:gd name="connsiteY115" fmla="*/ 3169341 h 4308073"/>
                  <a:gd name="connsiteX116" fmla="*/ 2756111 w 4192481"/>
                  <a:gd name="connsiteY116" fmla="*/ 3325551 h 4308073"/>
                  <a:gd name="connsiteX117" fmla="*/ 2758969 w 4192481"/>
                  <a:gd name="connsiteY117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332219 h 4308073"/>
                  <a:gd name="connsiteX34" fmla="*/ 2080776 w 4183896"/>
                  <a:gd name="connsiteY34" fmla="*/ 3550341 h 4308073"/>
                  <a:gd name="connsiteX35" fmla="*/ 2036009 w 4183896"/>
                  <a:gd name="connsiteY35" fmla="*/ 3338886 h 4308073"/>
                  <a:gd name="connsiteX36" fmla="*/ 1988384 w 4183896"/>
                  <a:gd name="connsiteY36" fmla="*/ 3118859 h 4308073"/>
                  <a:gd name="connsiteX37" fmla="*/ 1567379 w 4183896"/>
                  <a:gd name="connsiteY37" fmla="*/ 1388166 h 4308073"/>
                  <a:gd name="connsiteX38" fmla="*/ 1482606 w 4183896"/>
                  <a:gd name="connsiteY38" fmla="*/ 1119561 h 4308073"/>
                  <a:gd name="connsiteX39" fmla="*/ 1483559 w 4183896"/>
                  <a:gd name="connsiteY39" fmla="*/ 1150994 h 4308073"/>
                  <a:gd name="connsiteX40" fmla="*/ 1682631 w 4183896"/>
                  <a:gd name="connsiteY40" fmla="*/ 2190171 h 4308073"/>
                  <a:gd name="connsiteX41" fmla="*/ 1747401 w 4183896"/>
                  <a:gd name="connsiteY41" fmla="*/ 3099809 h 4308073"/>
                  <a:gd name="connsiteX42" fmla="*/ 1721684 w 4183896"/>
                  <a:gd name="connsiteY42" fmla="*/ 3332219 h 4308073"/>
                  <a:gd name="connsiteX43" fmla="*/ 1610241 w 4183896"/>
                  <a:gd name="connsiteY43" fmla="*/ 3623684 h 4308073"/>
                  <a:gd name="connsiteX44" fmla="*/ 1568331 w 4183896"/>
                  <a:gd name="connsiteY44" fmla="*/ 3669404 h 4308073"/>
                  <a:gd name="connsiteX45" fmla="*/ 1537851 w 4183896"/>
                  <a:gd name="connsiteY45" fmla="*/ 3331266 h 4308073"/>
                  <a:gd name="connsiteX46" fmla="*/ 1521659 w 4183896"/>
                  <a:gd name="connsiteY46" fmla="*/ 3243636 h 4308073"/>
                  <a:gd name="connsiteX47" fmla="*/ 1207334 w 4183896"/>
                  <a:gd name="connsiteY47" fmla="*/ 2306376 h 4308073"/>
                  <a:gd name="connsiteX48" fmla="*/ 994926 w 4183896"/>
                  <a:gd name="connsiteY48" fmla="*/ 1856796 h 4308073"/>
                  <a:gd name="connsiteX49" fmla="*/ 1003499 w 4183896"/>
                  <a:gd name="connsiteY49" fmla="*/ 1811076 h 4308073"/>
                  <a:gd name="connsiteX50" fmla="*/ 1102559 w 4183896"/>
                  <a:gd name="connsiteY50" fmla="*/ 1722494 h 4308073"/>
                  <a:gd name="connsiteX51" fmla="*/ 1255911 w 4183896"/>
                  <a:gd name="connsiteY51" fmla="*/ 1605336 h 4308073"/>
                  <a:gd name="connsiteX52" fmla="*/ 1222574 w 4183896"/>
                  <a:gd name="connsiteY52" fmla="*/ 1614861 h 4308073"/>
                  <a:gd name="connsiteX53" fmla="*/ 985401 w 4183896"/>
                  <a:gd name="connsiteY53" fmla="*/ 1758689 h 4308073"/>
                  <a:gd name="connsiteX54" fmla="*/ 944444 w 4183896"/>
                  <a:gd name="connsiteY54" fmla="*/ 1749164 h 4308073"/>
                  <a:gd name="connsiteX55" fmla="*/ 773946 w 4183896"/>
                  <a:gd name="connsiteY55" fmla="*/ 1358639 h 4308073"/>
                  <a:gd name="connsiteX56" fmla="*/ 774899 w 4183896"/>
                  <a:gd name="connsiteY56" fmla="*/ 1308156 h 4308073"/>
                  <a:gd name="connsiteX57" fmla="*/ 988259 w 4183896"/>
                  <a:gd name="connsiteY57" fmla="*/ 888104 h 4308073"/>
                  <a:gd name="connsiteX58" fmla="*/ 1295916 w 4183896"/>
                  <a:gd name="connsiteY58" fmla="*/ 510914 h 4308073"/>
                  <a:gd name="connsiteX59" fmla="*/ 1341636 w 4183896"/>
                  <a:gd name="connsiteY59" fmla="*/ 459479 h 4308073"/>
                  <a:gd name="connsiteX60" fmla="*/ 730131 w 4183896"/>
                  <a:gd name="connsiteY60" fmla="*/ 1248149 h 4308073"/>
                  <a:gd name="connsiteX61" fmla="*/ 552966 w 4183896"/>
                  <a:gd name="connsiteY61" fmla="*/ 645216 h 4308073"/>
                  <a:gd name="connsiteX62" fmla="*/ 550109 w 4183896"/>
                  <a:gd name="connsiteY62" fmla="*/ 654741 h 4308073"/>
                  <a:gd name="connsiteX63" fmla="*/ 687269 w 4183896"/>
                  <a:gd name="connsiteY63" fmla="*/ 1290059 h 4308073"/>
                  <a:gd name="connsiteX64" fmla="*/ 686316 w 4183896"/>
                  <a:gd name="connsiteY64" fmla="*/ 1361496 h 4308073"/>
                  <a:gd name="connsiteX65" fmla="*/ 516771 w 4183896"/>
                  <a:gd name="connsiteY65" fmla="*/ 2136831 h 4308073"/>
                  <a:gd name="connsiteX66" fmla="*/ 494864 w 4183896"/>
                  <a:gd name="connsiteY66" fmla="*/ 2246369 h 4308073"/>
                  <a:gd name="connsiteX67" fmla="*/ 60524 w 4183896"/>
                  <a:gd name="connsiteY67" fmla="*/ 3179819 h 4308073"/>
                  <a:gd name="connsiteX68" fmla="*/ 1469 w 4183896"/>
                  <a:gd name="connsiteY68" fmla="*/ 4124699 h 4308073"/>
                  <a:gd name="connsiteX69" fmla="*/ 39569 w 4183896"/>
                  <a:gd name="connsiteY69" fmla="*/ 4159941 h 4308073"/>
                  <a:gd name="connsiteX70" fmla="*/ 753944 w 4183896"/>
                  <a:gd name="connsiteY70" fmla="*/ 4192326 h 4308073"/>
                  <a:gd name="connsiteX71" fmla="*/ 1497846 w 4183896"/>
                  <a:gd name="connsiteY71" fmla="*/ 4279004 h 4308073"/>
                  <a:gd name="connsiteX72" fmla="*/ 2246511 w 4183896"/>
                  <a:gd name="connsiteY72" fmla="*/ 4303769 h 4308073"/>
                  <a:gd name="connsiteX73" fmla="*/ 2431296 w 4183896"/>
                  <a:gd name="connsiteY73" fmla="*/ 4296149 h 4308073"/>
                  <a:gd name="connsiteX74" fmla="*/ 2479874 w 4183896"/>
                  <a:gd name="connsiteY74" fmla="*/ 4290434 h 4308073"/>
                  <a:gd name="connsiteX75" fmla="*/ 2854207 w 4183896"/>
                  <a:gd name="connsiteY75" fmla="*/ 4250429 h 4308073"/>
                  <a:gd name="connsiteX76" fmla="*/ 3626684 w 4183896"/>
                  <a:gd name="connsiteY76" fmla="*/ 4103744 h 4308073"/>
                  <a:gd name="connsiteX77" fmla="*/ 3650496 w 4183896"/>
                  <a:gd name="connsiteY77" fmla="*/ 4060881 h 4308073"/>
                  <a:gd name="connsiteX78" fmla="*/ 3495239 w 4183896"/>
                  <a:gd name="connsiteY78" fmla="*/ 3243636 h 4308073"/>
                  <a:gd name="connsiteX79" fmla="*/ 3554294 w 4183896"/>
                  <a:gd name="connsiteY79" fmla="*/ 2253036 h 4308073"/>
                  <a:gd name="connsiteX80" fmla="*/ 3804801 w 4183896"/>
                  <a:gd name="connsiteY80" fmla="*/ 1242434 h 4308073"/>
                  <a:gd name="connsiteX81" fmla="*/ 543441 w 4183896"/>
                  <a:gd name="connsiteY81" fmla="*/ 3553199 h 4308073"/>
                  <a:gd name="connsiteX82" fmla="*/ 302459 w 4183896"/>
                  <a:gd name="connsiteY82" fmla="*/ 3337934 h 4308073"/>
                  <a:gd name="connsiteX83" fmla="*/ 408186 w 4183896"/>
                  <a:gd name="connsiteY83" fmla="*/ 2648324 h 4308073"/>
                  <a:gd name="connsiteX84" fmla="*/ 484386 w 4183896"/>
                  <a:gd name="connsiteY84" fmla="*/ 2496876 h 4308073"/>
                  <a:gd name="connsiteX85" fmla="*/ 494864 w 4183896"/>
                  <a:gd name="connsiteY85" fmla="*/ 2484494 h 4308073"/>
                  <a:gd name="connsiteX86" fmla="*/ 540584 w 4183896"/>
                  <a:gd name="connsiteY86" fmla="*/ 3345554 h 4308073"/>
                  <a:gd name="connsiteX87" fmla="*/ 561539 w 4183896"/>
                  <a:gd name="connsiteY87" fmla="*/ 3535101 h 4308073"/>
                  <a:gd name="connsiteX88" fmla="*/ 543441 w 4183896"/>
                  <a:gd name="connsiteY88" fmla="*/ 3553199 h 4308073"/>
                  <a:gd name="connsiteX89" fmla="*/ 732989 w 4183896"/>
                  <a:gd name="connsiteY89" fmla="*/ 1446269 h 4308073"/>
                  <a:gd name="connsiteX90" fmla="*/ 752039 w 4183896"/>
                  <a:gd name="connsiteY90" fmla="*/ 1478654 h 4308073"/>
                  <a:gd name="connsiteX91" fmla="*/ 876816 w 4183896"/>
                  <a:gd name="connsiteY91" fmla="*/ 1803456 h 4308073"/>
                  <a:gd name="connsiteX92" fmla="*/ 864434 w 4183896"/>
                  <a:gd name="connsiteY92" fmla="*/ 1852986 h 4308073"/>
                  <a:gd name="connsiteX93" fmla="*/ 674886 w 4183896"/>
                  <a:gd name="connsiteY93" fmla="*/ 2033009 h 4308073"/>
                  <a:gd name="connsiteX94" fmla="*/ 732989 w 4183896"/>
                  <a:gd name="connsiteY94" fmla="*/ 1446269 h 4308073"/>
                  <a:gd name="connsiteX95" fmla="*/ 1190189 w 4183896"/>
                  <a:gd name="connsiteY95" fmla="*/ 3287451 h 4308073"/>
                  <a:gd name="connsiteX96" fmla="*/ 1177806 w 4183896"/>
                  <a:gd name="connsiteY96" fmla="*/ 3332219 h 4308073"/>
                  <a:gd name="connsiteX97" fmla="*/ 1087319 w 4183896"/>
                  <a:gd name="connsiteY97" fmla="*/ 3595109 h 4308073"/>
                  <a:gd name="connsiteX98" fmla="*/ 986354 w 4183896"/>
                  <a:gd name="connsiteY98" fmla="*/ 3344601 h 4308073"/>
                  <a:gd name="connsiteX99" fmla="*/ 702509 w 4183896"/>
                  <a:gd name="connsiteY99" fmla="*/ 2333999 h 4308073"/>
                  <a:gd name="connsiteX100" fmla="*/ 688221 w 4183896"/>
                  <a:gd name="connsiteY100" fmla="*/ 2230176 h 4308073"/>
                  <a:gd name="connsiteX101" fmla="*/ 710129 w 4183896"/>
                  <a:gd name="connsiteY101" fmla="*/ 2148261 h 4308073"/>
                  <a:gd name="connsiteX102" fmla="*/ 897771 w 4183896"/>
                  <a:gd name="connsiteY102" fmla="*/ 1922519 h 4308073"/>
                  <a:gd name="connsiteX103" fmla="*/ 924441 w 4183896"/>
                  <a:gd name="connsiteY103" fmla="*/ 1927281 h 4308073"/>
                  <a:gd name="connsiteX104" fmla="*/ 1187331 w 4183896"/>
                  <a:gd name="connsiteY104" fmla="*/ 2733096 h 4308073"/>
                  <a:gd name="connsiteX105" fmla="*/ 1190189 w 4183896"/>
                  <a:gd name="connsiteY105" fmla="*/ 3287451 h 4308073"/>
                  <a:gd name="connsiteX106" fmla="*/ 2750384 w 4183896"/>
                  <a:gd name="connsiteY106" fmla="*/ 3603681 h 4308073"/>
                  <a:gd name="connsiteX107" fmla="*/ 2708474 w 4183896"/>
                  <a:gd name="connsiteY107" fmla="*/ 3560819 h 4308073"/>
                  <a:gd name="connsiteX108" fmla="*/ 2544644 w 4183896"/>
                  <a:gd name="connsiteY108" fmla="*/ 3353174 h 4308073"/>
                  <a:gd name="connsiteX109" fmla="*/ 2531309 w 4183896"/>
                  <a:gd name="connsiteY109" fmla="*/ 3325551 h 4308073"/>
                  <a:gd name="connsiteX110" fmla="*/ 2420819 w 4183896"/>
                  <a:gd name="connsiteY110" fmla="*/ 3037896 h 4308073"/>
                  <a:gd name="connsiteX111" fmla="*/ 2485589 w 4183896"/>
                  <a:gd name="connsiteY111" fmla="*/ 2578791 h 4308073"/>
                  <a:gd name="connsiteX112" fmla="*/ 2560836 w 4183896"/>
                  <a:gd name="connsiteY112" fmla="*/ 2400674 h 4308073"/>
                  <a:gd name="connsiteX113" fmla="*/ 2575124 w 4183896"/>
                  <a:gd name="connsiteY113" fmla="*/ 2420676 h 4308073"/>
                  <a:gd name="connsiteX114" fmla="*/ 2736096 w 4183896"/>
                  <a:gd name="connsiteY114" fmla="*/ 3169341 h 4308073"/>
                  <a:gd name="connsiteX115" fmla="*/ 2747526 w 4183896"/>
                  <a:gd name="connsiteY115" fmla="*/ 3325551 h 4308073"/>
                  <a:gd name="connsiteX116" fmla="*/ 2750384 w 4183896"/>
                  <a:gd name="connsiteY116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332219 h 4308073"/>
                  <a:gd name="connsiteX34" fmla="*/ 2080776 w 4183896"/>
                  <a:gd name="connsiteY34" fmla="*/ 3550341 h 4308073"/>
                  <a:gd name="connsiteX35" fmla="*/ 2036009 w 4183896"/>
                  <a:gd name="connsiteY35" fmla="*/ 3338886 h 4308073"/>
                  <a:gd name="connsiteX36" fmla="*/ 1988384 w 4183896"/>
                  <a:gd name="connsiteY36" fmla="*/ 3118859 h 4308073"/>
                  <a:gd name="connsiteX37" fmla="*/ 1567379 w 4183896"/>
                  <a:gd name="connsiteY37" fmla="*/ 1388166 h 4308073"/>
                  <a:gd name="connsiteX38" fmla="*/ 1482606 w 4183896"/>
                  <a:gd name="connsiteY38" fmla="*/ 1119561 h 4308073"/>
                  <a:gd name="connsiteX39" fmla="*/ 1483559 w 4183896"/>
                  <a:gd name="connsiteY39" fmla="*/ 1150994 h 4308073"/>
                  <a:gd name="connsiteX40" fmla="*/ 1682631 w 4183896"/>
                  <a:gd name="connsiteY40" fmla="*/ 2190171 h 4308073"/>
                  <a:gd name="connsiteX41" fmla="*/ 1747401 w 4183896"/>
                  <a:gd name="connsiteY41" fmla="*/ 3099809 h 4308073"/>
                  <a:gd name="connsiteX42" fmla="*/ 1721684 w 4183896"/>
                  <a:gd name="connsiteY42" fmla="*/ 3332219 h 4308073"/>
                  <a:gd name="connsiteX43" fmla="*/ 1610241 w 4183896"/>
                  <a:gd name="connsiteY43" fmla="*/ 3623684 h 4308073"/>
                  <a:gd name="connsiteX44" fmla="*/ 1568331 w 4183896"/>
                  <a:gd name="connsiteY44" fmla="*/ 3669404 h 4308073"/>
                  <a:gd name="connsiteX45" fmla="*/ 1537851 w 4183896"/>
                  <a:gd name="connsiteY45" fmla="*/ 3331266 h 4308073"/>
                  <a:gd name="connsiteX46" fmla="*/ 1521659 w 4183896"/>
                  <a:gd name="connsiteY46" fmla="*/ 3243636 h 4308073"/>
                  <a:gd name="connsiteX47" fmla="*/ 1207334 w 4183896"/>
                  <a:gd name="connsiteY47" fmla="*/ 2306376 h 4308073"/>
                  <a:gd name="connsiteX48" fmla="*/ 994926 w 4183896"/>
                  <a:gd name="connsiteY48" fmla="*/ 1856796 h 4308073"/>
                  <a:gd name="connsiteX49" fmla="*/ 1003499 w 4183896"/>
                  <a:gd name="connsiteY49" fmla="*/ 1811076 h 4308073"/>
                  <a:gd name="connsiteX50" fmla="*/ 1102559 w 4183896"/>
                  <a:gd name="connsiteY50" fmla="*/ 1722494 h 4308073"/>
                  <a:gd name="connsiteX51" fmla="*/ 1255911 w 4183896"/>
                  <a:gd name="connsiteY51" fmla="*/ 1605336 h 4308073"/>
                  <a:gd name="connsiteX52" fmla="*/ 1222574 w 4183896"/>
                  <a:gd name="connsiteY52" fmla="*/ 1614861 h 4308073"/>
                  <a:gd name="connsiteX53" fmla="*/ 985401 w 4183896"/>
                  <a:gd name="connsiteY53" fmla="*/ 1758689 h 4308073"/>
                  <a:gd name="connsiteX54" fmla="*/ 944444 w 4183896"/>
                  <a:gd name="connsiteY54" fmla="*/ 1749164 h 4308073"/>
                  <a:gd name="connsiteX55" fmla="*/ 773946 w 4183896"/>
                  <a:gd name="connsiteY55" fmla="*/ 1358639 h 4308073"/>
                  <a:gd name="connsiteX56" fmla="*/ 774899 w 4183896"/>
                  <a:gd name="connsiteY56" fmla="*/ 1308156 h 4308073"/>
                  <a:gd name="connsiteX57" fmla="*/ 988259 w 4183896"/>
                  <a:gd name="connsiteY57" fmla="*/ 888104 h 4308073"/>
                  <a:gd name="connsiteX58" fmla="*/ 1295916 w 4183896"/>
                  <a:gd name="connsiteY58" fmla="*/ 510914 h 4308073"/>
                  <a:gd name="connsiteX59" fmla="*/ 1341636 w 4183896"/>
                  <a:gd name="connsiteY59" fmla="*/ 459479 h 4308073"/>
                  <a:gd name="connsiteX60" fmla="*/ 730131 w 4183896"/>
                  <a:gd name="connsiteY60" fmla="*/ 1248149 h 4308073"/>
                  <a:gd name="connsiteX61" fmla="*/ 552966 w 4183896"/>
                  <a:gd name="connsiteY61" fmla="*/ 645216 h 4308073"/>
                  <a:gd name="connsiteX62" fmla="*/ 550109 w 4183896"/>
                  <a:gd name="connsiteY62" fmla="*/ 654741 h 4308073"/>
                  <a:gd name="connsiteX63" fmla="*/ 687269 w 4183896"/>
                  <a:gd name="connsiteY63" fmla="*/ 1290059 h 4308073"/>
                  <a:gd name="connsiteX64" fmla="*/ 686316 w 4183896"/>
                  <a:gd name="connsiteY64" fmla="*/ 1361496 h 4308073"/>
                  <a:gd name="connsiteX65" fmla="*/ 516771 w 4183896"/>
                  <a:gd name="connsiteY65" fmla="*/ 2136831 h 4308073"/>
                  <a:gd name="connsiteX66" fmla="*/ 494864 w 4183896"/>
                  <a:gd name="connsiteY66" fmla="*/ 2246369 h 4308073"/>
                  <a:gd name="connsiteX67" fmla="*/ 60524 w 4183896"/>
                  <a:gd name="connsiteY67" fmla="*/ 3179819 h 4308073"/>
                  <a:gd name="connsiteX68" fmla="*/ 1469 w 4183896"/>
                  <a:gd name="connsiteY68" fmla="*/ 4124699 h 4308073"/>
                  <a:gd name="connsiteX69" fmla="*/ 39569 w 4183896"/>
                  <a:gd name="connsiteY69" fmla="*/ 4159941 h 4308073"/>
                  <a:gd name="connsiteX70" fmla="*/ 753944 w 4183896"/>
                  <a:gd name="connsiteY70" fmla="*/ 4192326 h 4308073"/>
                  <a:gd name="connsiteX71" fmla="*/ 1497846 w 4183896"/>
                  <a:gd name="connsiteY71" fmla="*/ 4279004 h 4308073"/>
                  <a:gd name="connsiteX72" fmla="*/ 2246511 w 4183896"/>
                  <a:gd name="connsiteY72" fmla="*/ 4303769 h 4308073"/>
                  <a:gd name="connsiteX73" fmla="*/ 2431296 w 4183896"/>
                  <a:gd name="connsiteY73" fmla="*/ 4296149 h 4308073"/>
                  <a:gd name="connsiteX74" fmla="*/ 2479874 w 4183896"/>
                  <a:gd name="connsiteY74" fmla="*/ 4290434 h 4308073"/>
                  <a:gd name="connsiteX75" fmla="*/ 2854207 w 4183896"/>
                  <a:gd name="connsiteY75" fmla="*/ 4250429 h 4308073"/>
                  <a:gd name="connsiteX76" fmla="*/ 3626684 w 4183896"/>
                  <a:gd name="connsiteY76" fmla="*/ 4103744 h 4308073"/>
                  <a:gd name="connsiteX77" fmla="*/ 3650496 w 4183896"/>
                  <a:gd name="connsiteY77" fmla="*/ 4060881 h 4308073"/>
                  <a:gd name="connsiteX78" fmla="*/ 3495239 w 4183896"/>
                  <a:gd name="connsiteY78" fmla="*/ 3243636 h 4308073"/>
                  <a:gd name="connsiteX79" fmla="*/ 3554294 w 4183896"/>
                  <a:gd name="connsiteY79" fmla="*/ 2253036 h 4308073"/>
                  <a:gd name="connsiteX80" fmla="*/ 3804801 w 4183896"/>
                  <a:gd name="connsiteY80" fmla="*/ 1242434 h 4308073"/>
                  <a:gd name="connsiteX81" fmla="*/ 543441 w 4183896"/>
                  <a:gd name="connsiteY81" fmla="*/ 3553199 h 4308073"/>
                  <a:gd name="connsiteX82" fmla="*/ 302459 w 4183896"/>
                  <a:gd name="connsiteY82" fmla="*/ 3337934 h 4308073"/>
                  <a:gd name="connsiteX83" fmla="*/ 408186 w 4183896"/>
                  <a:gd name="connsiteY83" fmla="*/ 2648324 h 4308073"/>
                  <a:gd name="connsiteX84" fmla="*/ 484386 w 4183896"/>
                  <a:gd name="connsiteY84" fmla="*/ 2496876 h 4308073"/>
                  <a:gd name="connsiteX85" fmla="*/ 494864 w 4183896"/>
                  <a:gd name="connsiteY85" fmla="*/ 2484494 h 4308073"/>
                  <a:gd name="connsiteX86" fmla="*/ 540584 w 4183896"/>
                  <a:gd name="connsiteY86" fmla="*/ 3345554 h 4308073"/>
                  <a:gd name="connsiteX87" fmla="*/ 561539 w 4183896"/>
                  <a:gd name="connsiteY87" fmla="*/ 3535101 h 4308073"/>
                  <a:gd name="connsiteX88" fmla="*/ 543441 w 4183896"/>
                  <a:gd name="connsiteY88" fmla="*/ 3553199 h 4308073"/>
                  <a:gd name="connsiteX89" fmla="*/ 732989 w 4183896"/>
                  <a:gd name="connsiteY89" fmla="*/ 1446269 h 4308073"/>
                  <a:gd name="connsiteX90" fmla="*/ 752039 w 4183896"/>
                  <a:gd name="connsiteY90" fmla="*/ 1478654 h 4308073"/>
                  <a:gd name="connsiteX91" fmla="*/ 876816 w 4183896"/>
                  <a:gd name="connsiteY91" fmla="*/ 1803456 h 4308073"/>
                  <a:gd name="connsiteX92" fmla="*/ 864434 w 4183896"/>
                  <a:gd name="connsiteY92" fmla="*/ 1852986 h 4308073"/>
                  <a:gd name="connsiteX93" fmla="*/ 674886 w 4183896"/>
                  <a:gd name="connsiteY93" fmla="*/ 2033009 h 4308073"/>
                  <a:gd name="connsiteX94" fmla="*/ 732989 w 4183896"/>
                  <a:gd name="connsiteY94" fmla="*/ 1446269 h 4308073"/>
                  <a:gd name="connsiteX95" fmla="*/ 1190189 w 4183896"/>
                  <a:gd name="connsiteY95" fmla="*/ 3287451 h 4308073"/>
                  <a:gd name="connsiteX96" fmla="*/ 1087319 w 4183896"/>
                  <a:gd name="connsiteY96" fmla="*/ 3595109 h 4308073"/>
                  <a:gd name="connsiteX97" fmla="*/ 986354 w 4183896"/>
                  <a:gd name="connsiteY97" fmla="*/ 3344601 h 4308073"/>
                  <a:gd name="connsiteX98" fmla="*/ 702509 w 4183896"/>
                  <a:gd name="connsiteY98" fmla="*/ 2333999 h 4308073"/>
                  <a:gd name="connsiteX99" fmla="*/ 688221 w 4183896"/>
                  <a:gd name="connsiteY99" fmla="*/ 2230176 h 4308073"/>
                  <a:gd name="connsiteX100" fmla="*/ 710129 w 4183896"/>
                  <a:gd name="connsiteY100" fmla="*/ 2148261 h 4308073"/>
                  <a:gd name="connsiteX101" fmla="*/ 897771 w 4183896"/>
                  <a:gd name="connsiteY101" fmla="*/ 1922519 h 4308073"/>
                  <a:gd name="connsiteX102" fmla="*/ 924441 w 4183896"/>
                  <a:gd name="connsiteY102" fmla="*/ 1927281 h 4308073"/>
                  <a:gd name="connsiteX103" fmla="*/ 1187331 w 4183896"/>
                  <a:gd name="connsiteY103" fmla="*/ 2733096 h 4308073"/>
                  <a:gd name="connsiteX104" fmla="*/ 1190189 w 4183896"/>
                  <a:gd name="connsiteY104" fmla="*/ 3287451 h 4308073"/>
                  <a:gd name="connsiteX105" fmla="*/ 2750384 w 4183896"/>
                  <a:gd name="connsiteY105" fmla="*/ 3603681 h 4308073"/>
                  <a:gd name="connsiteX106" fmla="*/ 2708474 w 4183896"/>
                  <a:gd name="connsiteY106" fmla="*/ 3560819 h 4308073"/>
                  <a:gd name="connsiteX107" fmla="*/ 2544644 w 4183896"/>
                  <a:gd name="connsiteY107" fmla="*/ 3353174 h 4308073"/>
                  <a:gd name="connsiteX108" fmla="*/ 2531309 w 4183896"/>
                  <a:gd name="connsiteY108" fmla="*/ 3325551 h 4308073"/>
                  <a:gd name="connsiteX109" fmla="*/ 2420819 w 4183896"/>
                  <a:gd name="connsiteY109" fmla="*/ 3037896 h 4308073"/>
                  <a:gd name="connsiteX110" fmla="*/ 2485589 w 4183896"/>
                  <a:gd name="connsiteY110" fmla="*/ 2578791 h 4308073"/>
                  <a:gd name="connsiteX111" fmla="*/ 2560836 w 4183896"/>
                  <a:gd name="connsiteY111" fmla="*/ 2400674 h 4308073"/>
                  <a:gd name="connsiteX112" fmla="*/ 2575124 w 4183896"/>
                  <a:gd name="connsiteY112" fmla="*/ 2420676 h 4308073"/>
                  <a:gd name="connsiteX113" fmla="*/ 2736096 w 4183896"/>
                  <a:gd name="connsiteY113" fmla="*/ 3169341 h 4308073"/>
                  <a:gd name="connsiteX114" fmla="*/ 2747526 w 4183896"/>
                  <a:gd name="connsiteY114" fmla="*/ 3325551 h 4308073"/>
                  <a:gd name="connsiteX115" fmla="*/ 2750384 w 4183896"/>
                  <a:gd name="connsiteY115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332219 h 4308073"/>
                  <a:gd name="connsiteX34" fmla="*/ 2080776 w 4183896"/>
                  <a:gd name="connsiteY34" fmla="*/ 3550341 h 4308073"/>
                  <a:gd name="connsiteX35" fmla="*/ 2036009 w 4183896"/>
                  <a:gd name="connsiteY35" fmla="*/ 3338886 h 4308073"/>
                  <a:gd name="connsiteX36" fmla="*/ 1988384 w 4183896"/>
                  <a:gd name="connsiteY36" fmla="*/ 3118859 h 4308073"/>
                  <a:gd name="connsiteX37" fmla="*/ 1567379 w 4183896"/>
                  <a:gd name="connsiteY37" fmla="*/ 1388166 h 4308073"/>
                  <a:gd name="connsiteX38" fmla="*/ 1482606 w 4183896"/>
                  <a:gd name="connsiteY38" fmla="*/ 1119561 h 4308073"/>
                  <a:gd name="connsiteX39" fmla="*/ 1483559 w 4183896"/>
                  <a:gd name="connsiteY39" fmla="*/ 1150994 h 4308073"/>
                  <a:gd name="connsiteX40" fmla="*/ 1682631 w 4183896"/>
                  <a:gd name="connsiteY40" fmla="*/ 2190171 h 4308073"/>
                  <a:gd name="connsiteX41" fmla="*/ 1747401 w 4183896"/>
                  <a:gd name="connsiteY41" fmla="*/ 3099809 h 4308073"/>
                  <a:gd name="connsiteX42" fmla="*/ 1721684 w 4183896"/>
                  <a:gd name="connsiteY42" fmla="*/ 3332219 h 4308073"/>
                  <a:gd name="connsiteX43" fmla="*/ 1610241 w 4183896"/>
                  <a:gd name="connsiteY43" fmla="*/ 3623684 h 4308073"/>
                  <a:gd name="connsiteX44" fmla="*/ 1568331 w 4183896"/>
                  <a:gd name="connsiteY44" fmla="*/ 3669404 h 4308073"/>
                  <a:gd name="connsiteX45" fmla="*/ 1537851 w 4183896"/>
                  <a:gd name="connsiteY45" fmla="*/ 3331266 h 4308073"/>
                  <a:gd name="connsiteX46" fmla="*/ 1521659 w 4183896"/>
                  <a:gd name="connsiteY46" fmla="*/ 3243636 h 4308073"/>
                  <a:gd name="connsiteX47" fmla="*/ 1207334 w 4183896"/>
                  <a:gd name="connsiteY47" fmla="*/ 2306376 h 4308073"/>
                  <a:gd name="connsiteX48" fmla="*/ 994926 w 4183896"/>
                  <a:gd name="connsiteY48" fmla="*/ 1856796 h 4308073"/>
                  <a:gd name="connsiteX49" fmla="*/ 1003499 w 4183896"/>
                  <a:gd name="connsiteY49" fmla="*/ 1811076 h 4308073"/>
                  <a:gd name="connsiteX50" fmla="*/ 1102559 w 4183896"/>
                  <a:gd name="connsiteY50" fmla="*/ 1722494 h 4308073"/>
                  <a:gd name="connsiteX51" fmla="*/ 1255911 w 4183896"/>
                  <a:gd name="connsiteY51" fmla="*/ 1605336 h 4308073"/>
                  <a:gd name="connsiteX52" fmla="*/ 1222574 w 4183896"/>
                  <a:gd name="connsiteY52" fmla="*/ 1614861 h 4308073"/>
                  <a:gd name="connsiteX53" fmla="*/ 985401 w 4183896"/>
                  <a:gd name="connsiteY53" fmla="*/ 1758689 h 4308073"/>
                  <a:gd name="connsiteX54" fmla="*/ 944444 w 4183896"/>
                  <a:gd name="connsiteY54" fmla="*/ 1749164 h 4308073"/>
                  <a:gd name="connsiteX55" fmla="*/ 773946 w 4183896"/>
                  <a:gd name="connsiteY55" fmla="*/ 1358639 h 4308073"/>
                  <a:gd name="connsiteX56" fmla="*/ 774899 w 4183896"/>
                  <a:gd name="connsiteY56" fmla="*/ 1308156 h 4308073"/>
                  <a:gd name="connsiteX57" fmla="*/ 988259 w 4183896"/>
                  <a:gd name="connsiteY57" fmla="*/ 888104 h 4308073"/>
                  <a:gd name="connsiteX58" fmla="*/ 1295916 w 4183896"/>
                  <a:gd name="connsiteY58" fmla="*/ 510914 h 4308073"/>
                  <a:gd name="connsiteX59" fmla="*/ 1341636 w 4183896"/>
                  <a:gd name="connsiteY59" fmla="*/ 459479 h 4308073"/>
                  <a:gd name="connsiteX60" fmla="*/ 730131 w 4183896"/>
                  <a:gd name="connsiteY60" fmla="*/ 1248149 h 4308073"/>
                  <a:gd name="connsiteX61" fmla="*/ 552966 w 4183896"/>
                  <a:gd name="connsiteY61" fmla="*/ 645216 h 4308073"/>
                  <a:gd name="connsiteX62" fmla="*/ 550109 w 4183896"/>
                  <a:gd name="connsiteY62" fmla="*/ 654741 h 4308073"/>
                  <a:gd name="connsiteX63" fmla="*/ 687269 w 4183896"/>
                  <a:gd name="connsiteY63" fmla="*/ 1290059 h 4308073"/>
                  <a:gd name="connsiteX64" fmla="*/ 686316 w 4183896"/>
                  <a:gd name="connsiteY64" fmla="*/ 1361496 h 4308073"/>
                  <a:gd name="connsiteX65" fmla="*/ 516771 w 4183896"/>
                  <a:gd name="connsiteY65" fmla="*/ 2136831 h 4308073"/>
                  <a:gd name="connsiteX66" fmla="*/ 494864 w 4183896"/>
                  <a:gd name="connsiteY66" fmla="*/ 2246369 h 4308073"/>
                  <a:gd name="connsiteX67" fmla="*/ 60524 w 4183896"/>
                  <a:gd name="connsiteY67" fmla="*/ 3179819 h 4308073"/>
                  <a:gd name="connsiteX68" fmla="*/ 1469 w 4183896"/>
                  <a:gd name="connsiteY68" fmla="*/ 4124699 h 4308073"/>
                  <a:gd name="connsiteX69" fmla="*/ 39569 w 4183896"/>
                  <a:gd name="connsiteY69" fmla="*/ 4159941 h 4308073"/>
                  <a:gd name="connsiteX70" fmla="*/ 753944 w 4183896"/>
                  <a:gd name="connsiteY70" fmla="*/ 4192326 h 4308073"/>
                  <a:gd name="connsiteX71" fmla="*/ 1497846 w 4183896"/>
                  <a:gd name="connsiteY71" fmla="*/ 4279004 h 4308073"/>
                  <a:gd name="connsiteX72" fmla="*/ 2246511 w 4183896"/>
                  <a:gd name="connsiteY72" fmla="*/ 4303769 h 4308073"/>
                  <a:gd name="connsiteX73" fmla="*/ 2431296 w 4183896"/>
                  <a:gd name="connsiteY73" fmla="*/ 4296149 h 4308073"/>
                  <a:gd name="connsiteX74" fmla="*/ 2479874 w 4183896"/>
                  <a:gd name="connsiteY74" fmla="*/ 4290434 h 4308073"/>
                  <a:gd name="connsiteX75" fmla="*/ 2854207 w 4183896"/>
                  <a:gd name="connsiteY75" fmla="*/ 4250429 h 4308073"/>
                  <a:gd name="connsiteX76" fmla="*/ 3626684 w 4183896"/>
                  <a:gd name="connsiteY76" fmla="*/ 4103744 h 4308073"/>
                  <a:gd name="connsiteX77" fmla="*/ 3650496 w 4183896"/>
                  <a:gd name="connsiteY77" fmla="*/ 4060881 h 4308073"/>
                  <a:gd name="connsiteX78" fmla="*/ 3495239 w 4183896"/>
                  <a:gd name="connsiteY78" fmla="*/ 3243636 h 4308073"/>
                  <a:gd name="connsiteX79" fmla="*/ 3554294 w 4183896"/>
                  <a:gd name="connsiteY79" fmla="*/ 2253036 h 4308073"/>
                  <a:gd name="connsiteX80" fmla="*/ 3804801 w 4183896"/>
                  <a:gd name="connsiteY80" fmla="*/ 1242434 h 4308073"/>
                  <a:gd name="connsiteX81" fmla="*/ 543441 w 4183896"/>
                  <a:gd name="connsiteY81" fmla="*/ 3553199 h 4308073"/>
                  <a:gd name="connsiteX82" fmla="*/ 302459 w 4183896"/>
                  <a:gd name="connsiteY82" fmla="*/ 3337934 h 4308073"/>
                  <a:gd name="connsiteX83" fmla="*/ 408186 w 4183896"/>
                  <a:gd name="connsiteY83" fmla="*/ 2648324 h 4308073"/>
                  <a:gd name="connsiteX84" fmla="*/ 484386 w 4183896"/>
                  <a:gd name="connsiteY84" fmla="*/ 2496876 h 4308073"/>
                  <a:gd name="connsiteX85" fmla="*/ 494864 w 4183896"/>
                  <a:gd name="connsiteY85" fmla="*/ 2484494 h 4308073"/>
                  <a:gd name="connsiteX86" fmla="*/ 540584 w 4183896"/>
                  <a:gd name="connsiteY86" fmla="*/ 3345554 h 4308073"/>
                  <a:gd name="connsiteX87" fmla="*/ 561539 w 4183896"/>
                  <a:gd name="connsiteY87" fmla="*/ 3535101 h 4308073"/>
                  <a:gd name="connsiteX88" fmla="*/ 543441 w 4183896"/>
                  <a:gd name="connsiteY88" fmla="*/ 3553199 h 4308073"/>
                  <a:gd name="connsiteX89" fmla="*/ 732989 w 4183896"/>
                  <a:gd name="connsiteY89" fmla="*/ 1446269 h 4308073"/>
                  <a:gd name="connsiteX90" fmla="*/ 752039 w 4183896"/>
                  <a:gd name="connsiteY90" fmla="*/ 1478654 h 4308073"/>
                  <a:gd name="connsiteX91" fmla="*/ 876816 w 4183896"/>
                  <a:gd name="connsiteY91" fmla="*/ 1803456 h 4308073"/>
                  <a:gd name="connsiteX92" fmla="*/ 864434 w 4183896"/>
                  <a:gd name="connsiteY92" fmla="*/ 1852986 h 4308073"/>
                  <a:gd name="connsiteX93" fmla="*/ 674886 w 4183896"/>
                  <a:gd name="connsiteY93" fmla="*/ 2033009 h 4308073"/>
                  <a:gd name="connsiteX94" fmla="*/ 732989 w 4183896"/>
                  <a:gd name="connsiteY94" fmla="*/ 1446269 h 4308073"/>
                  <a:gd name="connsiteX95" fmla="*/ 1190189 w 4183896"/>
                  <a:gd name="connsiteY95" fmla="*/ 3287451 h 4308073"/>
                  <a:gd name="connsiteX96" fmla="*/ 1087319 w 4183896"/>
                  <a:gd name="connsiteY96" fmla="*/ 3595109 h 4308073"/>
                  <a:gd name="connsiteX97" fmla="*/ 986354 w 4183896"/>
                  <a:gd name="connsiteY97" fmla="*/ 3344601 h 4308073"/>
                  <a:gd name="connsiteX98" fmla="*/ 702509 w 4183896"/>
                  <a:gd name="connsiteY98" fmla="*/ 2333999 h 4308073"/>
                  <a:gd name="connsiteX99" fmla="*/ 688221 w 4183896"/>
                  <a:gd name="connsiteY99" fmla="*/ 2230176 h 4308073"/>
                  <a:gd name="connsiteX100" fmla="*/ 710129 w 4183896"/>
                  <a:gd name="connsiteY100" fmla="*/ 2148261 h 4308073"/>
                  <a:gd name="connsiteX101" fmla="*/ 897771 w 4183896"/>
                  <a:gd name="connsiteY101" fmla="*/ 1922519 h 4308073"/>
                  <a:gd name="connsiteX102" fmla="*/ 924441 w 4183896"/>
                  <a:gd name="connsiteY102" fmla="*/ 1927281 h 4308073"/>
                  <a:gd name="connsiteX103" fmla="*/ 1187331 w 4183896"/>
                  <a:gd name="connsiteY103" fmla="*/ 2733096 h 4308073"/>
                  <a:gd name="connsiteX104" fmla="*/ 1190189 w 4183896"/>
                  <a:gd name="connsiteY104" fmla="*/ 3287451 h 4308073"/>
                  <a:gd name="connsiteX105" fmla="*/ 2750384 w 4183896"/>
                  <a:gd name="connsiteY105" fmla="*/ 3603681 h 4308073"/>
                  <a:gd name="connsiteX106" fmla="*/ 2708474 w 4183896"/>
                  <a:gd name="connsiteY106" fmla="*/ 3560819 h 4308073"/>
                  <a:gd name="connsiteX107" fmla="*/ 2544644 w 4183896"/>
                  <a:gd name="connsiteY107" fmla="*/ 3353174 h 4308073"/>
                  <a:gd name="connsiteX108" fmla="*/ 2531309 w 4183896"/>
                  <a:gd name="connsiteY108" fmla="*/ 3325551 h 4308073"/>
                  <a:gd name="connsiteX109" fmla="*/ 2420819 w 4183896"/>
                  <a:gd name="connsiteY109" fmla="*/ 3037896 h 4308073"/>
                  <a:gd name="connsiteX110" fmla="*/ 2485589 w 4183896"/>
                  <a:gd name="connsiteY110" fmla="*/ 2578791 h 4308073"/>
                  <a:gd name="connsiteX111" fmla="*/ 2560836 w 4183896"/>
                  <a:gd name="connsiteY111" fmla="*/ 2400674 h 4308073"/>
                  <a:gd name="connsiteX112" fmla="*/ 2575124 w 4183896"/>
                  <a:gd name="connsiteY112" fmla="*/ 2420676 h 4308073"/>
                  <a:gd name="connsiteX113" fmla="*/ 2736096 w 4183896"/>
                  <a:gd name="connsiteY113" fmla="*/ 3169341 h 4308073"/>
                  <a:gd name="connsiteX114" fmla="*/ 2747526 w 4183896"/>
                  <a:gd name="connsiteY114" fmla="*/ 3325551 h 4308073"/>
                  <a:gd name="connsiteX115" fmla="*/ 2750384 w 4183896"/>
                  <a:gd name="connsiteY115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332219 h 4308073"/>
                  <a:gd name="connsiteX34" fmla="*/ 2080776 w 4183896"/>
                  <a:gd name="connsiteY34" fmla="*/ 3550341 h 4308073"/>
                  <a:gd name="connsiteX35" fmla="*/ 2036009 w 4183896"/>
                  <a:gd name="connsiteY35" fmla="*/ 3338886 h 4308073"/>
                  <a:gd name="connsiteX36" fmla="*/ 1988384 w 4183896"/>
                  <a:gd name="connsiteY36" fmla="*/ 3118859 h 4308073"/>
                  <a:gd name="connsiteX37" fmla="*/ 1567379 w 4183896"/>
                  <a:gd name="connsiteY37" fmla="*/ 1388166 h 4308073"/>
                  <a:gd name="connsiteX38" fmla="*/ 1482606 w 4183896"/>
                  <a:gd name="connsiteY38" fmla="*/ 1119561 h 4308073"/>
                  <a:gd name="connsiteX39" fmla="*/ 1483559 w 4183896"/>
                  <a:gd name="connsiteY39" fmla="*/ 1150994 h 4308073"/>
                  <a:gd name="connsiteX40" fmla="*/ 1682631 w 4183896"/>
                  <a:gd name="connsiteY40" fmla="*/ 2190171 h 4308073"/>
                  <a:gd name="connsiteX41" fmla="*/ 1747401 w 4183896"/>
                  <a:gd name="connsiteY41" fmla="*/ 3099809 h 4308073"/>
                  <a:gd name="connsiteX42" fmla="*/ 1721684 w 4183896"/>
                  <a:gd name="connsiteY42" fmla="*/ 3332219 h 4308073"/>
                  <a:gd name="connsiteX43" fmla="*/ 1610241 w 4183896"/>
                  <a:gd name="connsiteY43" fmla="*/ 3623684 h 4308073"/>
                  <a:gd name="connsiteX44" fmla="*/ 1568331 w 4183896"/>
                  <a:gd name="connsiteY44" fmla="*/ 3669404 h 4308073"/>
                  <a:gd name="connsiteX45" fmla="*/ 1537851 w 4183896"/>
                  <a:gd name="connsiteY45" fmla="*/ 3331266 h 4308073"/>
                  <a:gd name="connsiteX46" fmla="*/ 1521659 w 4183896"/>
                  <a:gd name="connsiteY46" fmla="*/ 3243636 h 4308073"/>
                  <a:gd name="connsiteX47" fmla="*/ 1207334 w 4183896"/>
                  <a:gd name="connsiteY47" fmla="*/ 2306376 h 4308073"/>
                  <a:gd name="connsiteX48" fmla="*/ 994926 w 4183896"/>
                  <a:gd name="connsiteY48" fmla="*/ 1856796 h 4308073"/>
                  <a:gd name="connsiteX49" fmla="*/ 1003499 w 4183896"/>
                  <a:gd name="connsiteY49" fmla="*/ 1811076 h 4308073"/>
                  <a:gd name="connsiteX50" fmla="*/ 1102559 w 4183896"/>
                  <a:gd name="connsiteY50" fmla="*/ 1722494 h 4308073"/>
                  <a:gd name="connsiteX51" fmla="*/ 1255911 w 4183896"/>
                  <a:gd name="connsiteY51" fmla="*/ 1605336 h 4308073"/>
                  <a:gd name="connsiteX52" fmla="*/ 1222574 w 4183896"/>
                  <a:gd name="connsiteY52" fmla="*/ 1614861 h 4308073"/>
                  <a:gd name="connsiteX53" fmla="*/ 985401 w 4183896"/>
                  <a:gd name="connsiteY53" fmla="*/ 1758689 h 4308073"/>
                  <a:gd name="connsiteX54" fmla="*/ 944444 w 4183896"/>
                  <a:gd name="connsiteY54" fmla="*/ 1749164 h 4308073"/>
                  <a:gd name="connsiteX55" fmla="*/ 773946 w 4183896"/>
                  <a:gd name="connsiteY55" fmla="*/ 1358639 h 4308073"/>
                  <a:gd name="connsiteX56" fmla="*/ 774899 w 4183896"/>
                  <a:gd name="connsiteY56" fmla="*/ 1308156 h 4308073"/>
                  <a:gd name="connsiteX57" fmla="*/ 988259 w 4183896"/>
                  <a:gd name="connsiteY57" fmla="*/ 888104 h 4308073"/>
                  <a:gd name="connsiteX58" fmla="*/ 1295916 w 4183896"/>
                  <a:gd name="connsiteY58" fmla="*/ 510914 h 4308073"/>
                  <a:gd name="connsiteX59" fmla="*/ 1341636 w 4183896"/>
                  <a:gd name="connsiteY59" fmla="*/ 459479 h 4308073"/>
                  <a:gd name="connsiteX60" fmla="*/ 730131 w 4183896"/>
                  <a:gd name="connsiteY60" fmla="*/ 1248149 h 4308073"/>
                  <a:gd name="connsiteX61" fmla="*/ 552966 w 4183896"/>
                  <a:gd name="connsiteY61" fmla="*/ 645216 h 4308073"/>
                  <a:gd name="connsiteX62" fmla="*/ 550109 w 4183896"/>
                  <a:gd name="connsiteY62" fmla="*/ 654741 h 4308073"/>
                  <a:gd name="connsiteX63" fmla="*/ 687269 w 4183896"/>
                  <a:gd name="connsiteY63" fmla="*/ 1290059 h 4308073"/>
                  <a:gd name="connsiteX64" fmla="*/ 686316 w 4183896"/>
                  <a:gd name="connsiteY64" fmla="*/ 1361496 h 4308073"/>
                  <a:gd name="connsiteX65" fmla="*/ 516771 w 4183896"/>
                  <a:gd name="connsiteY65" fmla="*/ 2136831 h 4308073"/>
                  <a:gd name="connsiteX66" fmla="*/ 494864 w 4183896"/>
                  <a:gd name="connsiteY66" fmla="*/ 2246369 h 4308073"/>
                  <a:gd name="connsiteX67" fmla="*/ 60524 w 4183896"/>
                  <a:gd name="connsiteY67" fmla="*/ 3179819 h 4308073"/>
                  <a:gd name="connsiteX68" fmla="*/ 1469 w 4183896"/>
                  <a:gd name="connsiteY68" fmla="*/ 4124699 h 4308073"/>
                  <a:gd name="connsiteX69" fmla="*/ 39569 w 4183896"/>
                  <a:gd name="connsiteY69" fmla="*/ 4159941 h 4308073"/>
                  <a:gd name="connsiteX70" fmla="*/ 753944 w 4183896"/>
                  <a:gd name="connsiteY70" fmla="*/ 4192326 h 4308073"/>
                  <a:gd name="connsiteX71" fmla="*/ 1497846 w 4183896"/>
                  <a:gd name="connsiteY71" fmla="*/ 4279004 h 4308073"/>
                  <a:gd name="connsiteX72" fmla="*/ 2246511 w 4183896"/>
                  <a:gd name="connsiteY72" fmla="*/ 4303769 h 4308073"/>
                  <a:gd name="connsiteX73" fmla="*/ 2431296 w 4183896"/>
                  <a:gd name="connsiteY73" fmla="*/ 4296149 h 4308073"/>
                  <a:gd name="connsiteX74" fmla="*/ 2479874 w 4183896"/>
                  <a:gd name="connsiteY74" fmla="*/ 4290434 h 4308073"/>
                  <a:gd name="connsiteX75" fmla="*/ 2854207 w 4183896"/>
                  <a:gd name="connsiteY75" fmla="*/ 4250429 h 4308073"/>
                  <a:gd name="connsiteX76" fmla="*/ 3626684 w 4183896"/>
                  <a:gd name="connsiteY76" fmla="*/ 4103744 h 4308073"/>
                  <a:gd name="connsiteX77" fmla="*/ 3650496 w 4183896"/>
                  <a:gd name="connsiteY77" fmla="*/ 4060881 h 4308073"/>
                  <a:gd name="connsiteX78" fmla="*/ 3495239 w 4183896"/>
                  <a:gd name="connsiteY78" fmla="*/ 3243636 h 4308073"/>
                  <a:gd name="connsiteX79" fmla="*/ 3554294 w 4183896"/>
                  <a:gd name="connsiteY79" fmla="*/ 2253036 h 4308073"/>
                  <a:gd name="connsiteX80" fmla="*/ 3804801 w 4183896"/>
                  <a:gd name="connsiteY80" fmla="*/ 1242434 h 4308073"/>
                  <a:gd name="connsiteX81" fmla="*/ 543441 w 4183896"/>
                  <a:gd name="connsiteY81" fmla="*/ 3553199 h 4308073"/>
                  <a:gd name="connsiteX82" fmla="*/ 302459 w 4183896"/>
                  <a:gd name="connsiteY82" fmla="*/ 3337934 h 4308073"/>
                  <a:gd name="connsiteX83" fmla="*/ 408186 w 4183896"/>
                  <a:gd name="connsiteY83" fmla="*/ 2648324 h 4308073"/>
                  <a:gd name="connsiteX84" fmla="*/ 484386 w 4183896"/>
                  <a:gd name="connsiteY84" fmla="*/ 2496876 h 4308073"/>
                  <a:gd name="connsiteX85" fmla="*/ 494864 w 4183896"/>
                  <a:gd name="connsiteY85" fmla="*/ 2484494 h 4308073"/>
                  <a:gd name="connsiteX86" fmla="*/ 561539 w 4183896"/>
                  <a:gd name="connsiteY86" fmla="*/ 3535101 h 4308073"/>
                  <a:gd name="connsiteX87" fmla="*/ 543441 w 4183896"/>
                  <a:gd name="connsiteY87" fmla="*/ 3553199 h 4308073"/>
                  <a:gd name="connsiteX88" fmla="*/ 732989 w 4183896"/>
                  <a:gd name="connsiteY88" fmla="*/ 1446269 h 4308073"/>
                  <a:gd name="connsiteX89" fmla="*/ 752039 w 4183896"/>
                  <a:gd name="connsiteY89" fmla="*/ 1478654 h 4308073"/>
                  <a:gd name="connsiteX90" fmla="*/ 876816 w 4183896"/>
                  <a:gd name="connsiteY90" fmla="*/ 1803456 h 4308073"/>
                  <a:gd name="connsiteX91" fmla="*/ 864434 w 4183896"/>
                  <a:gd name="connsiteY91" fmla="*/ 1852986 h 4308073"/>
                  <a:gd name="connsiteX92" fmla="*/ 674886 w 4183896"/>
                  <a:gd name="connsiteY92" fmla="*/ 2033009 h 4308073"/>
                  <a:gd name="connsiteX93" fmla="*/ 732989 w 4183896"/>
                  <a:gd name="connsiteY93" fmla="*/ 1446269 h 4308073"/>
                  <a:gd name="connsiteX94" fmla="*/ 1190189 w 4183896"/>
                  <a:gd name="connsiteY94" fmla="*/ 3287451 h 4308073"/>
                  <a:gd name="connsiteX95" fmla="*/ 1087319 w 4183896"/>
                  <a:gd name="connsiteY95" fmla="*/ 3595109 h 4308073"/>
                  <a:gd name="connsiteX96" fmla="*/ 986354 w 4183896"/>
                  <a:gd name="connsiteY96" fmla="*/ 3344601 h 4308073"/>
                  <a:gd name="connsiteX97" fmla="*/ 702509 w 4183896"/>
                  <a:gd name="connsiteY97" fmla="*/ 2333999 h 4308073"/>
                  <a:gd name="connsiteX98" fmla="*/ 688221 w 4183896"/>
                  <a:gd name="connsiteY98" fmla="*/ 2230176 h 4308073"/>
                  <a:gd name="connsiteX99" fmla="*/ 710129 w 4183896"/>
                  <a:gd name="connsiteY99" fmla="*/ 2148261 h 4308073"/>
                  <a:gd name="connsiteX100" fmla="*/ 897771 w 4183896"/>
                  <a:gd name="connsiteY100" fmla="*/ 1922519 h 4308073"/>
                  <a:gd name="connsiteX101" fmla="*/ 924441 w 4183896"/>
                  <a:gd name="connsiteY101" fmla="*/ 1927281 h 4308073"/>
                  <a:gd name="connsiteX102" fmla="*/ 1187331 w 4183896"/>
                  <a:gd name="connsiteY102" fmla="*/ 2733096 h 4308073"/>
                  <a:gd name="connsiteX103" fmla="*/ 1190189 w 4183896"/>
                  <a:gd name="connsiteY103" fmla="*/ 3287451 h 4308073"/>
                  <a:gd name="connsiteX104" fmla="*/ 2750384 w 4183896"/>
                  <a:gd name="connsiteY104" fmla="*/ 3603681 h 4308073"/>
                  <a:gd name="connsiteX105" fmla="*/ 2708474 w 4183896"/>
                  <a:gd name="connsiteY105" fmla="*/ 3560819 h 4308073"/>
                  <a:gd name="connsiteX106" fmla="*/ 2544644 w 4183896"/>
                  <a:gd name="connsiteY106" fmla="*/ 3353174 h 4308073"/>
                  <a:gd name="connsiteX107" fmla="*/ 2531309 w 4183896"/>
                  <a:gd name="connsiteY107" fmla="*/ 3325551 h 4308073"/>
                  <a:gd name="connsiteX108" fmla="*/ 2420819 w 4183896"/>
                  <a:gd name="connsiteY108" fmla="*/ 3037896 h 4308073"/>
                  <a:gd name="connsiteX109" fmla="*/ 2485589 w 4183896"/>
                  <a:gd name="connsiteY109" fmla="*/ 2578791 h 4308073"/>
                  <a:gd name="connsiteX110" fmla="*/ 2560836 w 4183896"/>
                  <a:gd name="connsiteY110" fmla="*/ 2400674 h 4308073"/>
                  <a:gd name="connsiteX111" fmla="*/ 2575124 w 4183896"/>
                  <a:gd name="connsiteY111" fmla="*/ 2420676 h 4308073"/>
                  <a:gd name="connsiteX112" fmla="*/ 2736096 w 4183896"/>
                  <a:gd name="connsiteY112" fmla="*/ 3169341 h 4308073"/>
                  <a:gd name="connsiteX113" fmla="*/ 2747526 w 4183896"/>
                  <a:gd name="connsiteY113" fmla="*/ 3325551 h 4308073"/>
                  <a:gd name="connsiteX114" fmla="*/ 2750384 w 4183896"/>
                  <a:gd name="connsiteY114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332219 h 4308073"/>
                  <a:gd name="connsiteX34" fmla="*/ 2080776 w 4183896"/>
                  <a:gd name="connsiteY34" fmla="*/ 3550341 h 4308073"/>
                  <a:gd name="connsiteX35" fmla="*/ 2036009 w 4183896"/>
                  <a:gd name="connsiteY35" fmla="*/ 3338886 h 4308073"/>
                  <a:gd name="connsiteX36" fmla="*/ 1988384 w 4183896"/>
                  <a:gd name="connsiteY36" fmla="*/ 3118859 h 4308073"/>
                  <a:gd name="connsiteX37" fmla="*/ 1567379 w 4183896"/>
                  <a:gd name="connsiteY37" fmla="*/ 1388166 h 4308073"/>
                  <a:gd name="connsiteX38" fmla="*/ 1482606 w 4183896"/>
                  <a:gd name="connsiteY38" fmla="*/ 1119561 h 4308073"/>
                  <a:gd name="connsiteX39" fmla="*/ 1483559 w 4183896"/>
                  <a:gd name="connsiteY39" fmla="*/ 1150994 h 4308073"/>
                  <a:gd name="connsiteX40" fmla="*/ 1682631 w 4183896"/>
                  <a:gd name="connsiteY40" fmla="*/ 2190171 h 4308073"/>
                  <a:gd name="connsiteX41" fmla="*/ 1747401 w 4183896"/>
                  <a:gd name="connsiteY41" fmla="*/ 3099809 h 4308073"/>
                  <a:gd name="connsiteX42" fmla="*/ 1721684 w 4183896"/>
                  <a:gd name="connsiteY42" fmla="*/ 3332219 h 4308073"/>
                  <a:gd name="connsiteX43" fmla="*/ 1610241 w 4183896"/>
                  <a:gd name="connsiteY43" fmla="*/ 3623684 h 4308073"/>
                  <a:gd name="connsiteX44" fmla="*/ 1568331 w 4183896"/>
                  <a:gd name="connsiteY44" fmla="*/ 3669404 h 4308073"/>
                  <a:gd name="connsiteX45" fmla="*/ 1537851 w 4183896"/>
                  <a:gd name="connsiteY45" fmla="*/ 3331266 h 4308073"/>
                  <a:gd name="connsiteX46" fmla="*/ 1521659 w 4183896"/>
                  <a:gd name="connsiteY46" fmla="*/ 3243636 h 4308073"/>
                  <a:gd name="connsiteX47" fmla="*/ 1207334 w 4183896"/>
                  <a:gd name="connsiteY47" fmla="*/ 2306376 h 4308073"/>
                  <a:gd name="connsiteX48" fmla="*/ 994926 w 4183896"/>
                  <a:gd name="connsiteY48" fmla="*/ 1856796 h 4308073"/>
                  <a:gd name="connsiteX49" fmla="*/ 1003499 w 4183896"/>
                  <a:gd name="connsiteY49" fmla="*/ 1811076 h 4308073"/>
                  <a:gd name="connsiteX50" fmla="*/ 1102559 w 4183896"/>
                  <a:gd name="connsiteY50" fmla="*/ 1722494 h 4308073"/>
                  <a:gd name="connsiteX51" fmla="*/ 1255911 w 4183896"/>
                  <a:gd name="connsiteY51" fmla="*/ 1605336 h 4308073"/>
                  <a:gd name="connsiteX52" fmla="*/ 1222574 w 4183896"/>
                  <a:gd name="connsiteY52" fmla="*/ 1614861 h 4308073"/>
                  <a:gd name="connsiteX53" fmla="*/ 985401 w 4183896"/>
                  <a:gd name="connsiteY53" fmla="*/ 1758689 h 4308073"/>
                  <a:gd name="connsiteX54" fmla="*/ 944444 w 4183896"/>
                  <a:gd name="connsiteY54" fmla="*/ 1749164 h 4308073"/>
                  <a:gd name="connsiteX55" fmla="*/ 773946 w 4183896"/>
                  <a:gd name="connsiteY55" fmla="*/ 1358639 h 4308073"/>
                  <a:gd name="connsiteX56" fmla="*/ 774899 w 4183896"/>
                  <a:gd name="connsiteY56" fmla="*/ 1308156 h 4308073"/>
                  <a:gd name="connsiteX57" fmla="*/ 988259 w 4183896"/>
                  <a:gd name="connsiteY57" fmla="*/ 888104 h 4308073"/>
                  <a:gd name="connsiteX58" fmla="*/ 1295916 w 4183896"/>
                  <a:gd name="connsiteY58" fmla="*/ 510914 h 4308073"/>
                  <a:gd name="connsiteX59" fmla="*/ 1341636 w 4183896"/>
                  <a:gd name="connsiteY59" fmla="*/ 459479 h 4308073"/>
                  <a:gd name="connsiteX60" fmla="*/ 730131 w 4183896"/>
                  <a:gd name="connsiteY60" fmla="*/ 1248149 h 4308073"/>
                  <a:gd name="connsiteX61" fmla="*/ 552966 w 4183896"/>
                  <a:gd name="connsiteY61" fmla="*/ 645216 h 4308073"/>
                  <a:gd name="connsiteX62" fmla="*/ 550109 w 4183896"/>
                  <a:gd name="connsiteY62" fmla="*/ 654741 h 4308073"/>
                  <a:gd name="connsiteX63" fmla="*/ 687269 w 4183896"/>
                  <a:gd name="connsiteY63" fmla="*/ 1290059 h 4308073"/>
                  <a:gd name="connsiteX64" fmla="*/ 686316 w 4183896"/>
                  <a:gd name="connsiteY64" fmla="*/ 1361496 h 4308073"/>
                  <a:gd name="connsiteX65" fmla="*/ 516771 w 4183896"/>
                  <a:gd name="connsiteY65" fmla="*/ 2136831 h 4308073"/>
                  <a:gd name="connsiteX66" fmla="*/ 494864 w 4183896"/>
                  <a:gd name="connsiteY66" fmla="*/ 2246369 h 4308073"/>
                  <a:gd name="connsiteX67" fmla="*/ 60524 w 4183896"/>
                  <a:gd name="connsiteY67" fmla="*/ 3179819 h 4308073"/>
                  <a:gd name="connsiteX68" fmla="*/ 1469 w 4183896"/>
                  <a:gd name="connsiteY68" fmla="*/ 4124699 h 4308073"/>
                  <a:gd name="connsiteX69" fmla="*/ 39569 w 4183896"/>
                  <a:gd name="connsiteY69" fmla="*/ 4159941 h 4308073"/>
                  <a:gd name="connsiteX70" fmla="*/ 753944 w 4183896"/>
                  <a:gd name="connsiteY70" fmla="*/ 4192326 h 4308073"/>
                  <a:gd name="connsiteX71" fmla="*/ 1497846 w 4183896"/>
                  <a:gd name="connsiteY71" fmla="*/ 4279004 h 4308073"/>
                  <a:gd name="connsiteX72" fmla="*/ 2246511 w 4183896"/>
                  <a:gd name="connsiteY72" fmla="*/ 4303769 h 4308073"/>
                  <a:gd name="connsiteX73" fmla="*/ 2431296 w 4183896"/>
                  <a:gd name="connsiteY73" fmla="*/ 4296149 h 4308073"/>
                  <a:gd name="connsiteX74" fmla="*/ 2479874 w 4183896"/>
                  <a:gd name="connsiteY74" fmla="*/ 4290434 h 4308073"/>
                  <a:gd name="connsiteX75" fmla="*/ 2854207 w 4183896"/>
                  <a:gd name="connsiteY75" fmla="*/ 4250429 h 4308073"/>
                  <a:gd name="connsiteX76" fmla="*/ 3626684 w 4183896"/>
                  <a:gd name="connsiteY76" fmla="*/ 4103744 h 4308073"/>
                  <a:gd name="connsiteX77" fmla="*/ 3650496 w 4183896"/>
                  <a:gd name="connsiteY77" fmla="*/ 4060881 h 4308073"/>
                  <a:gd name="connsiteX78" fmla="*/ 3495239 w 4183896"/>
                  <a:gd name="connsiteY78" fmla="*/ 3243636 h 4308073"/>
                  <a:gd name="connsiteX79" fmla="*/ 3554294 w 4183896"/>
                  <a:gd name="connsiteY79" fmla="*/ 2253036 h 4308073"/>
                  <a:gd name="connsiteX80" fmla="*/ 3804801 w 4183896"/>
                  <a:gd name="connsiteY80" fmla="*/ 1242434 h 4308073"/>
                  <a:gd name="connsiteX81" fmla="*/ 543441 w 4183896"/>
                  <a:gd name="connsiteY81" fmla="*/ 3553199 h 4308073"/>
                  <a:gd name="connsiteX82" fmla="*/ 302459 w 4183896"/>
                  <a:gd name="connsiteY82" fmla="*/ 3337934 h 4308073"/>
                  <a:gd name="connsiteX83" fmla="*/ 408186 w 4183896"/>
                  <a:gd name="connsiteY83" fmla="*/ 2648324 h 4308073"/>
                  <a:gd name="connsiteX84" fmla="*/ 484386 w 4183896"/>
                  <a:gd name="connsiteY84" fmla="*/ 2496876 h 4308073"/>
                  <a:gd name="connsiteX85" fmla="*/ 494864 w 4183896"/>
                  <a:gd name="connsiteY85" fmla="*/ 2484494 h 4308073"/>
                  <a:gd name="connsiteX86" fmla="*/ 561539 w 4183896"/>
                  <a:gd name="connsiteY86" fmla="*/ 3535101 h 4308073"/>
                  <a:gd name="connsiteX87" fmla="*/ 543441 w 4183896"/>
                  <a:gd name="connsiteY87" fmla="*/ 3553199 h 4308073"/>
                  <a:gd name="connsiteX88" fmla="*/ 732989 w 4183896"/>
                  <a:gd name="connsiteY88" fmla="*/ 1446269 h 4308073"/>
                  <a:gd name="connsiteX89" fmla="*/ 752039 w 4183896"/>
                  <a:gd name="connsiteY89" fmla="*/ 1478654 h 4308073"/>
                  <a:gd name="connsiteX90" fmla="*/ 876816 w 4183896"/>
                  <a:gd name="connsiteY90" fmla="*/ 1803456 h 4308073"/>
                  <a:gd name="connsiteX91" fmla="*/ 864434 w 4183896"/>
                  <a:gd name="connsiteY91" fmla="*/ 1852986 h 4308073"/>
                  <a:gd name="connsiteX92" fmla="*/ 674886 w 4183896"/>
                  <a:gd name="connsiteY92" fmla="*/ 2033009 h 4308073"/>
                  <a:gd name="connsiteX93" fmla="*/ 732989 w 4183896"/>
                  <a:gd name="connsiteY93" fmla="*/ 1446269 h 4308073"/>
                  <a:gd name="connsiteX94" fmla="*/ 1190189 w 4183896"/>
                  <a:gd name="connsiteY94" fmla="*/ 3287451 h 4308073"/>
                  <a:gd name="connsiteX95" fmla="*/ 1087319 w 4183896"/>
                  <a:gd name="connsiteY95" fmla="*/ 3595109 h 4308073"/>
                  <a:gd name="connsiteX96" fmla="*/ 986354 w 4183896"/>
                  <a:gd name="connsiteY96" fmla="*/ 3344601 h 4308073"/>
                  <a:gd name="connsiteX97" fmla="*/ 702509 w 4183896"/>
                  <a:gd name="connsiteY97" fmla="*/ 2333999 h 4308073"/>
                  <a:gd name="connsiteX98" fmla="*/ 688221 w 4183896"/>
                  <a:gd name="connsiteY98" fmla="*/ 2230176 h 4308073"/>
                  <a:gd name="connsiteX99" fmla="*/ 710129 w 4183896"/>
                  <a:gd name="connsiteY99" fmla="*/ 2148261 h 4308073"/>
                  <a:gd name="connsiteX100" fmla="*/ 897771 w 4183896"/>
                  <a:gd name="connsiteY100" fmla="*/ 1922519 h 4308073"/>
                  <a:gd name="connsiteX101" fmla="*/ 924441 w 4183896"/>
                  <a:gd name="connsiteY101" fmla="*/ 1927281 h 4308073"/>
                  <a:gd name="connsiteX102" fmla="*/ 1187331 w 4183896"/>
                  <a:gd name="connsiteY102" fmla="*/ 2733096 h 4308073"/>
                  <a:gd name="connsiteX103" fmla="*/ 1190189 w 4183896"/>
                  <a:gd name="connsiteY103" fmla="*/ 3287451 h 4308073"/>
                  <a:gd name="connsiteX104" fmla="*/ 2750384 w 4183896"/>
                  <a:gd name="connsiteY104" fmla="*/ 3603681 h 4308073"/>
                  <a:gd name="connsiteX105" fmla="*/ 2708474 w 4183896"/>
                  <a:gd name="connsiteY105" fmla="*/ 3560819 h 4308073"/>
                  <a:gd name="connsiteX106" fmla="*/ 2544644 w 4183896"/>
                  <a:gd name="connsiteY106" fmla="*/ 3353174 h 4308073"/>
                  <a:gd name="connsiteX107" fmla="*/ 2531309 w 4183896"/>
                  <a:gd name="connsiteY107" fmla="*/ 3325551 h 4308073"/>
                  <a:gd name="connsiteX108" fmla="*/ 2420819 w 4183896"/>
                  <a:gd name="connsiteY108" fmla="*/ 3037896 h 4308073"/>
                  <a:gd name="connsiteX109" fmla="*/ 2485589 w 4183896"/>
                  <a:gd name="connsiteY109" fmla="*/ 2578791 h 4308073"/>
                  <a:gd name="connsiteX110" fmla="*/ 2560836 w 4183896"/>
                  <a:gd name="connsiteY110" fmla="*/ 2400674 h 4308073"/>
                  <a:gd name="connsiteX111" fmla="*/ 2575124 w 4183896"/>
                  <a:gd name="connsiteY111" fmla="*/ 2420676 h 4308073"/>
                  <a:gd name="connsiteX112" fmla="*/ 2736096 w 4183896"/>
                  <a:gd name="connsiteY112" fmla="*/ 3169341 h 4308073"/>
                  <a:gd name="connsiteX113" fmla="*/ 2747526 w 4183896"/>
                  <a:gd name="connsiteY113" fmla="*/ 3325551 h 4308073"/>
                  <a:gd name="connsiteX114" fmla="*/ 2750384 w 4183896"/>
                  <a:gd name="connsiteY114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332219 h 4308073"/>
                  <a:gd name="connsiteX34" fmla="*/ 2080776 w 4183896"/>
                  <a:gd name="connsiteY34" fmla="*/ 3550341 h 4308073"/>
                  <a:gd name="connsiteX35" fmla="*/ 2036009 w 4183896"/>
                  <a:gd name="connsiteY35" fmla="*/ 3338886 h 4308073"/>
                  <a:gd name="connsiteX36" fmla="*/ 1988384 w 4183896"/>
                  <a:gd name="connsiteY36" fmla="*/ 3118859 h 4308073"/>
                  <a:gd name="connsiteX37" fmla="*/ 1567379 w 4183896"/>
                  <a:gd name="connsiteY37" fmla="*/ 1388166 h 4308073"/>
                  <a:gd name="connsiteX38" fmla="*/ 1482606 w 4183896"/>
                  <a:gd name="connsiteY38" fmla="*/ 1119561 h 4308073"/>
                  <a:gd name="connsiteX39" fmla="*/ 1483559 w 4183896"/>
                  <a:gd name="connsiteY39" fmla="*/ 1150994 h 4308073"/>
                  <a:gd name="connsiteX40" fmla="*/ 1682631 w 4183896"/>
                  <a:gd name="connsiteY40" fmla="*/ 2190171 h 4308073"/>
                  <a:gd name="connsiteX41" fmla="*/ 1747401 w 4183896"/>
                  <a:gd name="connsiteY41" fmla="*/ 3099809 h 4308073"/>
                  <a:gd name="connsiteX42" fmla="*/ 1721684 w 4183896"/>
                  <a:gd name="connsiteY42" fmla="*/ 3332219 h 4308073"/>
                  <a:gd name="connsiteX43" fmla="*/ 1610241 w 4183896"/>
                  <a:gd name="connsiteY43" fmla="*/ 3623684 h 4308073"/>
                  <a:gd name="connsiteX44" fmla="*/ 1568331 w 4183896"/>
                  <a:gd name="connsiteY44" fmla="*/ 3669404 h 4308073"/>
                  <a:gd name="connsiteX45" fmla="*/ 1537851 w 4183896"/>
                  <a:gd name="connsiteY45" fmla="*/ 3331266 h 4308073"/>
                  <a:gd name="connsiteX46" fmla="*/ 1521659 w 4183896"/>
                  <a:gd name="connsiteY46" fmla="*/ 3243636 h 4308073"/>
                  <a:gd name="connsiteX47" fmla="*/ 1207334 w 4183896"/>
                  <a:gd name="connsiteY47" fmla="*/ 2306376 h 4308073"/>
                  <a:gd name="connsiteX48" fmla="*/ 994926 w 4183896"/>
                  <a:gd name="connsiteY48" fmla="*/ 1856796 h 4308073"/>
                  <a:gd name="connsiteX49" fmla="*/ 1003499 w 4183896"/>
                  <a:gd name="connsiteY49" fmla="*/ 1811076 h 4308073"/>
                  <a:gd name="connsiteX50" fmla="*/ 1102559 w 4183896"/>
                  <a:gd name="connsiteY50" fmla="*/ 1722494 h 4308073"/>
                  <a:gd name="connsiteX51" fmla="*/ 1255911 w 4183896"/>
                  <a:gd name="connsiteY51" fmla="*/ 1605336 h 4308073"/>
                  <a:gd name="connsiteX52" fmla="*/ 1222574 w 4183896"/>
                  <a:gd name="connsiteY52" fmla="*/ 1614861 h 4308073"/>
                  <a:gd name="connsiteX53" fmla="*/ 985401 w 4183896"/>
                  <a:gd name="connsiteY53" fmla="*/ 1758689 h 4308073"/>
                  <a:gd name="connsiteX54" fmla="*/ 944444 w 4183896"/>
                  <a:gd name="connsiteY54" fmla="*/ 1749164 h 4308073"/>
                  <a:gd name="connsiteX55" fmla="*/ 773946 w 4183896"/>
                  <a:gd name="connsiteY55" fmla="*/ 1358639 h 4308073"/>
                  <a:gd name="connsiteX56" fmla="*/ 774899 w 4183896"/>
                  <a:gd name="connsiteY56" fmla="*/ 1308156 h 4308073"/>
                  <a:gd name="connsiteX57" fmla="*/ 988259 w 4183896"/>
                  <a:gd name="connsiteY57" fmla="*/ 888104 h 4308073"/>
                  <a:gd name="connsiteX58" fmla="*/ 1295916 w 4183896"/>
                  <a:gd name="connsiteY58" fmla="*/ 510914 h 4308073"/>
                  <a:gd name="connsiteX59" fmla="*/ 1341636 w 4183896"/>
                  <a:gd name="connsiteY59" fmla="*/ 459479 h 4308073"/>
                  <a:gd name="connsiteX60" fmla="*/ 730131 w 4183896"/>
                  <a:gd name="connsiteY60" fmla="*/ 1248149 h 4308073"/>
                  <a:gd name="connsiteX61" fmla="*/ 552966 w 4183896"/>
                  <a:gd name="connsiteY61" fmla="*/ 645216 h 4308073"/>
                  <a:gd name="connsiteX62" fmla="*/ 550109 w 4183896"/>
                  <a:gd name="connsiteY62" fmla="*/ 654741 h 4308073"/>
                  <a:gd name="connsiteX63" fmla="*/ 687269 w 4183896"/>
                  <a:gd name="connsiteY63" fmla="*/ 1290059 h 4308073"/>
                  <a:gd name="connsiteX64" fmla="*/ 686316 w 4183896"/>
                  <a:gd name="connsiteY64" fmla="*/ 1361496 h 4308073"/>
                  <a:gd name="connsiteX65" fmla="*/ 516771 w 4183896"/>
                  <a:gd name="connsiteY65" fmla="*/ 2136831 h 4308073"/>
                  <a:gd name="connsiteX66" fmla="*/ 494864 w 4183896"/>
                  <a:gd name="connsiteY66" fmla="*/ 2246369 h 4308073"/>
                  <a:gd name="connsiteX67" fmla="*/ 60524 w 4183896"/>
                  <a:gd name="connsiteY67" fmla="*/ 3179819 h 4308073"/>
                  <a:gd name="connsiteX68" fmla="*/ 1469 w 4183896"/>
                  <a:gd name="connsiteY68" fmla="*/ 4124699 h 4308073"/>
                  <a:gd name="connsiteX69" fmla="*/ 39569 w 4183896"/>
                  <a:gd name="connsiteY69" fmla="*/ 4159941 h 4308073"/>
                  <a:gd name="connsiteX70" fmla="*/ 753944 w 4183896"/>
                  <a:gd name="connsiteY70" fmla="*/ 4192326 h 4308073"/>
                  <a:gd name="connsiteX71" fmla="*/ 1497846 w 4183896"/>
                  <a:gd name="connsiteY71" fmla="*/ 4279004 h 4308073"/>
                  <a:gd name="connsiteX72" fmla="*/ 2246511 w 4183896"/>
                  <a:gd name="connsiteY72" fmla="*/ 4303769 h 4308073"/>
                  <a:gd name="connsiteX73" fmla="*/ 2431296 w 4183896"/>
                  <a:gd name="connsiteY73" fmla="*/ 4296149 h 4308073"/>
                  <a:gd name="connsiteX74" fmla="*/ 2479874 w 4183896"/>
                  <a:gd name="connsiteY74" fmla="*/ 4290434 h 4308073"/>
                  <a:gd name="connsiteX75" fmla="*/ 2854207 w 4183896"/>
                  <a:gd name="connsiteY75" fmla="*/ 4250429 h 4308073"/>
                  <a:gd name="connsiteX76" fmla="*/ 3626684 w 4183896"/>
                  <a:gd name="connsiteY76" fmla="*/ 4103744 h 4308073"/>
                  <a:gd name="connsiteX77" fmla="*/ 3650496 w 4183896"/>
                  <a:gd name="connsiteY77" fmla="*/ 4060881 h 4308073"/>
                  <a:gd name="connsiteX78" fmla="*/ 3495239 w 4183896"/>
                  <a:gd name="connsiteY78" fmla="*/ 3243636 h 4308073"/>
                  <a:gd name="connsiteX79" fmla="*/ 3554294 w 4183896"/>
                  <a:gd name="connsiteY79" fmla="*/ 2253036 h 4308073"/>
                  <a:gd name="connsiteX80" fmla="*/ 3804801 w 4183896"/>
                  <a:gd name="connsiteY80" fmla="*/ 1242434 h 4308073"/>
                  <a:gd name="connsiteX81" fmla="*/ 543441 w 4183896"/>
                  <a:gd name="connsiteY81" fmla="*/ 3553199 h 4308073"/>
                  <a:gd name="connsiteX82" fmla="*/ 302459 w 4183896"/>
                  <a:gd name="connsiteY82" fmla="*/ 3337934 h 4308073"/>
                  <a:gd name="connsiteX83" fmla="*/ 408186 w 4183896"/>
                  <a:gd name="connsiteY83" fmla="*/ 2648324 h 4308073"/>
                  <a:gd name="connsiteX84" fmla="*/ 484386 w 4183896"/>
                  <a:gd name="connsiteY84" fmla="*/ 2496876 h 4308073"/>
                  <a:gd name="connsiteX85" fmla="*/ 494864 w 4183896"/>
                  <a:gd name="connsiteY85" fmla="*/ 2484494 h 4308073"/>
                  <a:gd name="connsiteX86" fmla="*/ 561539 w 4183896"/>
                  <a:gd name="connsiteY86" fmla="*/ 3535101 h 4308073"/>
                  <a:gd name="connsiteX87" fmla="*/ 543441 w 4183896"/>
                  <a:gd name="connsiteY87" fmla="*/ 3553199 h 4308073"/>
                  <a:gd name="connsiteX88" fmla="*/ 732989 w 4183896"/>
                  <a:gd name="connsiteY88" fmla="*/ 1446269 h 4308073"/>
                  <a:gd name="connsiteX89" fmla="*/ 752039 w 4183896"/>
                  <a:gd name="connsiteY89" fmla="*/ 1478654 h 4308073"/>
                  <a:gd name="connsiteX90" fmla="*/ 876816 w 4183896"/>
                  <a:gd name="connsiteY90" fmla="*/ 1803456 h 4308073"/>
                  <a:gd name="connsiteX91" fmla="*/ 864434 w 4183896"/>
                  <a:gd name="connsiteY91" fmla="*/ 1852986 h 4308073"/>
                  <a:gd name="connsiteX92" fmla="*/ 674886 w 4183896"/>
                  <a:gd name="connsiteY92" fmla="*/ 2033009 h 4308073"/>
                  <a:gd name="connsiteX93" fmla="*/ 732989 w 4183896"/>
                  <a:gd name="connsiteY93" fmla="*/ 1446269 h 4308073"/>
                  <a:gd name="connsiteX94" fmla="*/ 1190189 w 4183896"/>
                  <a:gd name="connsiteY94" fmla="*/ 3287451 h 4308073"/>
                  <a:gd name="connsiteX95" fmla="*/ 1087319 w 4183896"/>
                  <a:gd name="connsiteY95" fmla="*/ 3595109 h 4308073"/>
                  <a:gd name="connsiteX96" fmla="*/ 986354 w 4183896"/>
                  <a:gd name="connsiteY96" fmla="*/ 3344601 h 4308073"/>
                  <a:gd name="connsiteX97" fmla="*/ 702509 w 4183896"/>
                  <a:gd name="connsiteY97" fmla="*/ 2333999 h 4308073"/>
                  <a:gd name="connsiteX98" fmla="*/ 688221 w 4183896"/>
                  <a:gd name="connsiteY98" fmla="*/ 2230176 h 4308073"/>
                  <a:gd name="connsiteX99" fmla="*/ 710129 w 4183896"/>
                  <a:gd name="connsiteY99" fmla="*/ 2148261 h 4308073"/>
                  <a:gd name="connsiteX100" fmla="*/ 897771 w 4183896"/>
                  <a:gd name="connsiteY100" fmla="*/ 1922519 h 4308073"/>
                  <a:gd name="connsiteX101" fmla="*/ 924441 w 4183896"/>
                  <a:gd name="connsiteY101" fmla="*/ 1927281 h 4308073"/>
                  <a:gd name="connsiteX102" fmla="*/ 1187331 w 4183896"/>
                  <a:gd name="connsiteY102" fmla="*/ 2733096 h 4308073"/>
                  <a:gd name="connsiteX103" fmla="*/ 1190189 w 4183896"/>
                  <a:gd name="connsiteY103" fmla="*/ 3287451 h 4308073"/>
                  <a:gd name="connsiteX104" fmla="*/ 2750384 w 4183896"/>
                  <a:gd name="connsiteY104" fmla="*/ 3603681 h 4308073"/>
                  <a:gd name="connsiteX105" fmla="*/ 2708474 w 4183896"/>
                  <a:gd name="connsiteY105" fmla="*/ 3560819 h 4308073"/>
                  <a:gd name="connsiteX106" fmla="*/ 2544644 w 4183896"/>
                  <a:gd name="connsiteY106" fmla="*/ 3353174 h 4308073"/>
                  <a:gd name="connsiteX107" fmla="*/ 2531309 w 4183896"/>
                  <a:gd name="connsiteY107" fmla="*/ 3325551 h 4308073"/>
                  <a:gd name="connsiteX108" fmla="*/ 2420819 w 4183896"/>
                  <a:gd name="connsiteY108" fmla="*/ 3037896 h 4308073"/>
                  <a:gd name="connsiteX109" fmla="*/ 2485589 w 4183896"/>
                  <a:gd name="connsiteY109" fmla="*/ 2578791 h 4308073"/>
                  <a:gd name="connsiteX110" fmla="*/ 2560836 w 4183896"/>
                  <a:gd name="connsiteY110" fmla="*/ 2400674 h 4308073"/>
                  <a:gd name="connsiteX111" fmla="*/ 2575124 w 4183896"/>
                  <a:gd name="connsiteY111" fmla="*/ 2420676 h 4308073"/>
                  <a:gd name="connsiteX112" fmla="*/ 2736096 w 4183896"/>
                  <a:gd name="connsiteY112" fmla="*/ 3169341 h 4308073"/>
                  <a:gd name="connsiteX113" fmla="*/ 2747526 w 4183896"/>
                  <a:gd name="connsiteY113" fmla="*/ 3325551 h 4308073"/>
                  <a:gd name="connsiteX114" fmla="*/ 2750384 w 4183896"/>
                  <a:gd name="connsiteY114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332219 h 4308073"/>
                  <a:gd name="connsiteX34" fmla="*/ 2080776 w 4183896"/>
                  <a:gd name="connsiteY34" fmla="*/ 3550341 h 4308073"/>
                  <a:gd name="connsiteX35" fmla="*/ 2036009 w 4183896"/>
                  <a:gd name="connsiteY35" fmla="*/ 3338886 h 4308073"/>
                  <a:gd name="connsiteX36" fmla="*/ 1988384 w 4183896"/>
                  <a:gd name="connsiteY36" fmla="*/ 3118859 h 4308073"/>
                  <a:gd name="connsiteX37" fmla="*/ 1567379 w 4183896"/>
                  <a:gd name="connsiteY37" fmla="*/ 1388166 h 4308073"/>
                  <a:gd name="connsiteX38" fmla="*/ 1482606 w 4183896"/>
                  <a:gd name="connsiteY38" fmla="*/ 1119561 h 4308073"/>
                  <a:gd name="connsiteX39" fmla="*/ 1483559 w 4183896"/>
                  <a:gd name="connsiteY39" fmla="*/ 1150994 h 4308073"/>
                  <a:gd name="connsiteX40" fmla="*/ 1682631 w 4183896"/>
                  <a:gd name="connsiteY40" fmla="*/ 2190171 h 4308073"/>
                  <a:gd name="connsiteX41" fmla="*/ 1747401 w 4183896"/>
                  <a:gd name="connsiteY41" fmla="*/ 3099809 h 4308073"/>
                  <a:gd name="connsiteX42" fmla="*/ 1721684 w 4183896"/>
                  <a:gd name="connsiteY42" fmla="*/ 3332219 h 4308073"/>
                  <a:gd name="connsiteX43" fmla="*/ 1610241 w 4183896"/>
                  <a:gd name="connsiteY43" fmla="*/ 3623684 h 4308073"/>
                  <a:gd name="connsiteX44" fmla="*/ 1568331 w 4183896"/>
                  <a:gd name="connsiteY44" fmla="*/ 3669404 h 4308073"/>
                  <a:gd name="connsiteX45" fmla="*/ 1521659 w 4183896"/>
                  <a:gd name="connsiteY45" fmla="*/ 3243636 h 4308073"/>
                  <a:gd name="connsiteX46" fmla="*/ 1207334 w 4183896"/>
                  <a:gd name="connsiteY46" fmla="*/ 2306376 h 4308073"/>
                  <a:gd name="connsiteX47" fmla="*/ 994926 w 4183896"/>
                  <a:gd name="connsiteY47" fmla="*/ 1856796 h 4308073"/>
                  <a:gd name="connsiteX48" fmla="*/ 1003499 w 4183896"/>
                  <a:gd name="connsiteY48" fmla="*/ 1811076 h 4308073"/>
                  <a:gd name="connsiteX49" fmla="*/ 1102559 w 4183896"/>
                  <a:gd name="connsiteY49" fmla="*/ 1722494 h 4308073"/>
                  <a:gd name="connsiteX50" fmla="*/ 1255911 w 4183896"/>
                  <a:gd name="connsiteY50" fmla="*/ 1605336 h 4308073"/>
                  <a:gd name="connsiteX51" fmla="*/ 1222574 w 4183896"/>
                  <a:gd name="connsiteY51" fmla="*/ 1614861 h 4308073"/>
                  <a:gd name="connsiteX52" fmla="*/ 985401 w 4183896"/>
                  <a:gd name="connsiteY52" fmla="*/ 1758689 h 4308073"/>
                  <a:gd name="connsiteX53" fmla="*/ 944444 w 4183896"/>
                  <a:gd name="connsiteY53" fmla="*/ 1749164 h 4308073"/>
                  <a:gd name="connsiteX54" fmla="*/ 773946 w 4183896"/>
                  <a:gd name="connsiteY54" fmla="*/ 1358639 h 4308073"/>
                  <a:gd name="connsiteX55" fmla="*/ 774899 w 4183896"/>
                  <a:gd name="connsiteY55" fmla="*/ 1308156 h 4308073"/>
                  <a:gd name="connsiteX56" fmla="*/ 988259 w 4183896"/>
                  <a:gd name="connsiteY56" fmla="*/ 888104 h 4308073"/>
                  <a:gd name="connsiteX57" fmla="*/ 1295916 w 4183896"/>
                  <a:gd name="connsiteY57" fmla="*/ 510914 h 4308073"/>
                  <a:gd name="connsiteX58" fmla="*/ 1341636 w 4183896"/>
                  <a:gd name="connsiteY58" fmla="*/ 459479 h 4308073"/>
                  <a:gd name="connsiteX59" fmla="*/ 730131 w 4183896"/>
                  <a:gd name="connsiteY59" fmla="*/ 1248149 h 4308073"/>
                  <a:gd name="connsiteX60" fmla="*/ 552966 w 4183896"/>
                  <a:gd name="connsiteY60" fmla="*/ 645216 h 4308073"/>
                  <a:gd name="connsiteX61" fmla="*/ 550109 w 4183896"/>
                  <a:gd name="connsiteY61" fmla="*/ 654741 h 4308073"/>
                  <a:gd name="connsiteX62" fmla="*/ 687269 w 4183896"/>
                  <a:gd name="connsiteY62" fmla="*/ 1290059 h 4308073"/>
                  <a:gd name="connsiteX63" fmla="*/ 686316 w 4183896"/>
                  <a:gd name="connsiteY63" fmla="*/ 1361496 h 4308073"/>
                  <a:gd name="connsiteX64" fmla="*/ 516771 w 4183896"/>
                  <a:gd name="connsiteY64" fmla="*/ 2136831 h 4308073"/>
                  <a:gd name="connsiteX65" fmla="*/ 494864 w 4183896"/>
                  <a:gd name="connsiteY65" fmla="*/ 2246369 h 4308073"/>
                  <a:gd name="connsiteX66" fmla="*/ 60524 w 4183896"/>
                  <a:gd name="connsiteY66" fmla="*/ 3179819 h 4308073"/>
                  <a:gd name="connsiteX67" fmla="*/ 1469 w 4183896"/>
                  <a:gd name="connsiteY67" fmla="*/ 4124699 h 4308073"/>
                  <a:gd name="connsiteX68" fmla="*/ 39569 w 4183896"/>
                  <a:gd name="connsiteY68" fmla="*/ 4159941 h 4308073"/>
                  <a:gd name="connsiteX69" fmla="*/ 753944 w 4183896"/>
                  <a:gd name="connsiteY69" fmla="*/ 4192326 h 4308073"/>
                  <a:gd name="connsiteX70" fmla="*/ 1497846 w 4183896"/>
                  <a:gd name="connsiteY70" fmla="*/ 4279004 h 4308073"/>
                  <a:gd name="connsiteX71" fmla="*/ 2246511 w 4183896"/>
                  <a:gd name="connsiteY71" fmla="*/ 4303769 h 4308073"/>
                  <a:gd name="connsiteX72" fmla="*/ 2431296 w 4183896"/>
                  <a:gd name="connsiteY72" fmla="*/ 4296149 h 4308073"/>
                  <a:gd name="connsiteX73" fmla="*/ 2479874 w 4183896"/>
                  <a:gd name="connsiteY73" fmla="*/ 4290434 h 4308073"/>
                  <a:gd name="connsiteX74" fmla="*/ 2854207 w 4183896"/>
                  <a:gd name="connsiteY74" fmla="*/ 4250429 h 4308073"/>
                  <a:gd name="connsiteX75" fmla="*/ 3626684 w 4183896"/>
                  <a:gd name="connsiteY75" fmla="*/ 4103744 h 4308073"/>
                  <a:gd name="connsiteX76" fmla="*/ 3650496 w 4183896"/>
                  <a:gd name="connsiteY76" fmla="*/ 4060881 h 4308073"/>
                  <a:gd name="connsiteX77" fmla="*/ 3495239 w 4183896"/>
                  <a:gd name="connsiteY77" fmla="*/ 3243636 h 4308073"/>
                  <a:gd name="connsiteX78" fmla="*/ 3554294 w 4183896"/>
                  <a:gd name="connsiteY78" fmla="*/ 2253036 h 4308073"/>
                  <a:gd name="connsiteX79" fmla="*/ 3804801 w 4183896"/>
                  <a:gd name="connsiteY79" fmla="*/ 1242434 h 4308073"/>
                  <a:gd name="connsiteX80" fmla="*/ 543441 w 4183896"/>
                  <a:gd name="connsiteY80" fmla="*/ 3553199 h 4308073"/>
                  <a:gd name="connsiteX81" fmla="*/ 302459 w 4183896"/>
                  <a:gd name="connsiteY81" fmla="*/ 3337934 h 4308073"/>
                  <a:gd name="connsiteX82" fmla="*/ 408186 w 4183896"/>
                  <a:gd name="connsiteY82" fmla="*/ 2648324 h 4308073"/>
                  <a:gd name="connsiteX83" fmla="*/ 484386 w 4183896"/>
                  <a:gd name="connsiteY83" fmla="*/ 2496876 h 4308073"/>
                  <a:gd name="connsiteX84" fmla="*/ 494864 w 4183896"/>
                  <a:gd name="connsiteY84" fmla="*/ 2484494 h 4308073"/>
                  <a:gd name="connsiteX85" fmla="*/ 561539 w 4183896"/>
                  <a:gd name="connsiteY85" fmla="*/ 3535101 h 4308073"/>
                  <a:gd name="connsiteX86" fmla="*/ 543441 w 4183896"/>
                  <a:gd name="connsiteY86" fmla="*/ 3553199 h 4308073"/>
                  <a:gd name="connsiteX87" fmla="*/ 732989 w 4183896"/>
                  <a:gd name="connsiteY87" fmla="*/ 1446269 h 4308073"/>
                  <a:gd name="connsiteX88" fmla="*/ 752039 w 4183896"/>
                  <a:gd name="connsiteY88" fmla="*/ 1478654 h 4308073"/>
                  <a:gd name="connsiteX89" fmla="*/ 876816 w 4183896"/>
                  <a:gd name="connsiteY89" fmla="*/ 1803456 h 4308073"/>
                  <a:gd name="connsiteX90" fmla="*/ 864434 w 4183896"/>
                  <a:gd name="connsiteY90" fmla="*/ 1852986 h 4308073"/>
                  <a:gd name="connsiteX91" fmla="*/ 674886 w 4183896"/>
                  <a:gd name="connsiteY91" fmla="*/ 2033009 h 4308073"/>
                  <a:gd name="connsiteX92" fmla="*/ 732989 w 4183896"/>
                  <a:gd name="connsiteY92" fmla="*/ 1446269 h 4308073"/>
                  <a:gd name="connsiteX93" fmla="*/ 1190189 w 4183896"/>
                  <a:gd name="connsiteY93" fmla="*/ 3287451 h 4308073"/>
                  <a:gd name="connsiteX94" fmla="*/ 1087319 w 4183896"/>
                  <a:gd name="connsiteY94" fmla="*/ 3595109 h 4308073"/>
                  <a:gd name="connsiteX95" fmla="*/ 986354 w 4183896"/>
                  <a:gd name="connsiteY95" fmla="*/ 3344601 h 4308073"/>
                  <a:gd name="connsiteX96" fmla="*/ 702509 w 4183896"/>
                  <a:gd name="connsiteY96" fmla="*/ 2333999 h 4308073"/>
                  <a:gd name="connsiteX97" fmla="*/ 688221 w 4183896"/>
                  <a:gd name="connsiteY97" fmla="*/ 2230176 h 4308073"/>
                  <a:gd name="connsiteX98" fmla="*/ 710129 w 4183896"/>
                  <a:gd name="connsiteY98" fmla="*/ 2148261 h 4308073"/>
                  <a:gd name="connsiteX99" fmla="*/ 897771 w 4183896"/>
                  <a:gd name="connsiteY99" fmla="*/ 1922519 h 4308073"/>
                  <a:gd name="connsiteX100" fmla="*/ 924441 w 4183896"/>
                  <a:gd name="connsiteY100" fmla="*/ 1927281 h 4308073"/>
                  <a:gd name="connsiteX101" fmla="*/ 1187331 w 4183896"/>
                  <a:gd name="connsiteY101" fmla="*/ 2733096 h 4308073"/>
                  <a:gd name="connsiteX102" fmla="*/ 1190189 w 4183896"/>
                  <a:gd name="connsiteY102" fmla="*/ 3287451 h 4308073"/>
                  <a:gd name="connsiteX103" fmla="*/ 2750384 w 4183896"/>
                  <a:gd name="connsiteY103" fmla="*/ 3603681 h 4308073"/>
                  <a:gd name="connsiteX104" fmla="*/ 2708474 w 4183896"/>
                  <a:gd name="connsiteY104" fmla="*/ 3560819 h 4308073"/>
                  <a:gd name="connsiteX105" fmla="*/ 2544644 w 4183896"/>
                  <a:gd name="connsiteY105" fmla="*/ 3353174 h 4308073"/>
                  <a:gd name="connsiteX106" fmla="*/ 2531309 w 4183896"/>
                  <a:gd name="connsiteY106" fmla="*/ 3325551 h 4308073"/>
                  <a:gd name="connsiteX107" fmla="*/ 2420819 w 4183896"/>
                  <a:gd name="connsiteY107" fmla="*/ 3037896 h 4308073"/>
                  <a:gd name="connsiteX108" fmla="*/ 2485589 w 4183896"/>
                  <a:gd name="connsiteY108" fmla="*/ 2578791 h 4308073"/>
                  <a:gd name="connsiteX109" fmla="*/ 2560836 w 4183896"/>
                  <a:gd name="connsiteY109" fmla="*/ 2400674 h 4308073"/>
                  <a:gd name="connsiteX110" fmla="*/ 2575124 w 4183896"/>
                  <a:gd name="connsiteY110" fmla="*/ 2420676 h 4308073"/>
                  <a:gd name="connsiteX111" fmla="*/ 2736096 w 4183896"/>
                  <a:gd name="connsiteY111" fmla="*/ 3169341 h 4308073"/>
                  <a:gd name="connsiteX112" fmla="*/ 2747526 w 4183896"/>
                  <a:gd name="connsiteY112" fmla="*/ 3325551 h 4308073"/>
                  <a:gd name="connsiteX113" fmla="*/ 2750384 w 4183896"/>
                  <a:gd name="connsiteY113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332219 h 4308073"/>
                  <a:gd name="connsiteX34" fmla="*/ 2080776 w 4183896"/>
                  <a:gd name="connsiteY34" fmla="*/ 3550341 h 4308073"/>
                  <a:gd name="connsiteX35" fmla="*/ 2036009 w 4183896"/>
                  <a:gd name="connsiteY35" fmla="*/ 3338886 h 4308073"/>
                  <a:gd name="connsiteX36" fmla="*/ 1988384 w 4183896"/>
                  <a:gd name="connsiteY36" fmla="*/ 3118859 h 4308073"/>
                  <a:gd name="connsiteX37" fmla="*/ 1567379 w 4183896"/>
                  <a:gd name="connsiteY37" fmla="*/ 1388166 h 4308073"/>
                  <a:gd name="connsiteX38" fmla="*/ 1482606 w 4183896"/>
                  <a:gd name="connsiteY38" fmla="*/ 1119561 h 4308073"/>
                  <a:gd name="connsiteX39" fmla="*/ 1483559 w 4183896"/>
                  <a:gd name="connsiteY39" fmla="*/ 1150994 h 4308073"/>
                  <a:gd name="connsiteX40" fmla="*/ 1682631 w 4183896"/>
                  <a:gd name="connsiteY40" fmla="*/ 2190171 h 4308073"/>
                  <a:gd name="connsiteX41" fmla="*/ 1747401 w 4183896"/>
                  <a:gd name="connsiteY41" fmla="*/ 3099809 h 4308073"/>
                  <a:gd name="connsiteX42" fmla="*/ 1721684 w 4183896"/>
                  <a:gd name="connsiteY42" fmla="*/ 3332219 h 4308073"/>
                  <a:gd name="connsiteX43" fmla="*/ 1610241 w 4183896"/>
                  <a:gd name="connsiteY43" fmla="*/ 3623684 h 4308073"/>
                  <a:gd name="connsiteX44" fmla="*/ 1568331 w 4183896"/>
                  <a:gd name="connsiteY44" fmla="*/ 3669404 h 4308073"/>
                  <a:gd name="connsiteX45" fmla="*/ 1521659 w 4183896"/>
                  <a:gd name="connsiteY45" fmla="*/ 3243636 h 4308073"/>
                  <a:gd name="connsiteX46" fmla="*/ 1207334 w 4183896"/>
                  <a:gd name="connsiteY46" fmla="*/ 2306376 h 4308073"/>
                  <a:gd name="connsiteX47" fmla="*/ 994926 w 4183896"/>
                  <a:gd name="connsiteY47" fmla="*/ 1856796 h 4308073"/>
                  <a:gd name="connsiteX48" fmla="*/ 1003499 w 4183896"/>
                  <a:gd name="connsiteY48" fmla="*/ 1811076 h 4308073"/>
                  <a:gd name="connsiteX49" fmla="*/ 1102559 w 4183896"/>
                  <a:gd name="connsiteY49" fmla="*/ 1722494 h 4308073"/>
                  <a:gd name="connsiteX50" fmla="*/ 1255911 w 4183896"/>
                  <a:gd name="connsiteY50" fmla="*/ 1605336 h 4308073"/>
                  <a:gd name="connsiteX51" fmla="*/ 1222574 w 4183896"/>
                  <a:gd name="connsiteY51" fmla="*/ 1614861 h 4308073"/>
                  <a:gd name="connsiteX52" fmla="*/ 985401 w 4183896"/>
                  <a:gd name="connsiteY52" fmla="*/ 1758689 h 4308073"/>
                  <a:gd name="connsiteX53" fmla="*/ 944444 w 4183896"/>
                  <a:gd name="connsiteY53" fmla="*/ 1749164 h 4308073"/>
                  <a:gd name="connsiteX54" fmla="*/ 773946 w 4183896"/>
                  <a:gd name="connsiteY54" fmla="*/ 1358639 h 4308073"/>
                  <a:gd name="connsiteX55" fmla="*/ 774899 w 4183896"/>
                  <a:gd name="connsiteY55" fmla="*/ 1308156 h 4308073"/>
                  <a:gd name="connsiteX56" fmla="*/ 988259 w 4183896"/>
                  <a:gd name="connsiteY56" fmla="*/ 888104 h 4308073"/>
                  <a:gd name="connsiteX57" fmla="*/ 1295916 w 4183896"/>
                  <a:gd name="connsiteY57" fmla="*/ 510914 h 4308073"/>
                  <a:gd name="connsiteX58" fmla="*/ 1341636 w 4183896"/>
                  <a:gd name="connsiteY58" fmla="*/ 459479 h 4308073"/>
                  <a:gd name="connsiteX59" fmla="*/ 730131 w 4183896"/>
                  <a:gd name="connsiteY59" fmla="*/ 1248149 h 4308073"/>
                  <a:gd name="connsiteX60" fmla="*/ 552966 w 4183896"/>
                  <a:gd name="connsiteY60" fmla="*/ 645216 h 4308073"/>
                  <a:gd name="connsiteX61" fmla="*/ 550109 w 4183896"/>
                  <a:gd name="connsiteY61" fmla="*/ 654741 h 4308073"/>
                  <a:gd name="connsiteX62" fmla="*/ 687269 w 4183896"/>
                  <a:gd name="connsiteY62" fmla="*/ 1290059 h 4308073"/>
                  <a:gd name="connsiteX63" fmla="*/ 686316 w 4183896"/>
                  <a:gd name="connsiteY63" fmla="*/ 1361496 h 4308073"/>
                  <a:gd name="connsiteX64" fmla="*/ 516771 w 4183896"/>
                  <a:gd name="connsiteY64" fmla="*/ 2136831 h 4308073"/>
                  <a:gd name="connsiteX65" fmla="*/ 494864 w 4183896"/>
                  <a:gd name="connsiteY65" fmla="*/ 2246369 h 4308073"/>
                  <a:gd name="connsiteX66" fmla="*/ 60524 w 4183896"/>
                  <a:gd name="connsiteY66" fmla="*/ 3179819 h 4308073"/>
                  <a:gd name="connsiteX67" fmla="*/ 1469 w 4183896"/>
                  <a:gd name="connsiteY67" fmla="*/ 4124699 h 4308073"/>
                  <a:gd name="connsiteX68" fmla="*/ 39569 w 4183896"/>
                  <a:gd name="connsiteY68" fmla="*/ 4159941 h 4308073"/>
                  <a:gd name="connsiteX69" fmla="*/ 753944 w 4183896"/>
                  <a:gd name="connsiteY69" fmla="*/ 4192326 h 4308073"/>
                  <a:gd name="connsiteX70" fmla="*/ 1497846 w 4183896"/>
                  <a:gd name="connsiteY70" fmla="*/ 4279004 h 4308073"/>
                  <a:gd name="connsiteX71" fmla="*/ 2246511 w 4183896"/>
                  <a:gd name="connsiteY71" fmla="*/ 4303769 h 4308073"/>
                  <a:gd name="connsiteX72" fmla="*/ 2431296 w 4183896"/>
                  <a:gd name="connsiteY72" fmla="*/ 4296149 h 4308073"/>
                  <a:gd name="connsiteX73" fmla="*/ 2479874 w 4183896"/>
                  <a:gd name="connsiteY73" fmla="*/ 4290434 h 4308073"/>
                  <a:gd name="connsiteX74" fmla="*/ 2854207 w 4183896"/>
                  <a:gd name="connsiteY74" fmla="*/ 4250429 h 4308073"/>
                  <a:gd name="connsiteX75" fmla="*/ 3626684 w 4183896"/>
                  <a:gd name="connsiteY75" fmla="*/ 4103744 h 4308073"/>
                  <a:gd name="connsiteX76" fmla="*/ 3650496 w 4183896"/>
                  <a:gd name="connsiteY76" fmla="*/ 4060881 h 4308073"/>
                  <a:gd name="connsiteX77" fmla="*/ 3495239 w 4183896"/>
                  <a:gd name="connsiteY77" fmla="*/ 3243636 h 4308073"/>
                  <a:gd name="connsiteX78" fmla="*/ 3554294 w 4183896"/>
                  <a:gd name="connsiteY78" fmla="*/ 2253036 h 4308073"/>
                  <a:gd name="connsiteX79" fmla="*/ 3804801 w 4183896"/>
                  <a:gd name="connsiteY79" fmla="*/ 1242434 h 4308073"/>
                  <a:gd name="connsiteX80" fmla="*/ 543441 w 4183896"/>
                  <a:gd name="connsiteY80" fmla="*/ 3553199 h 4308073"/>
                  <a:gd name="connsiteX81" fmla="*/ 302459 w 4183896"/>
                  <a:gd name="connsiteY81" fmla="*/ 3337934 h 4308073"/>
                  <a:gd name="connsiteX82" fmla="*/ 408186 w 4183896"/>
                  <a:gd name="connsiteY82" fmla="*/ 2648324 h 4308073"/>
                  <a:gd name="connsiteX83" fmla="*/ 484386 w 4183896"/>
                  <a:gd name="connsiteY83" fmla="*/ 2496876 h 4308073"/>
                  <a:gd name="connsiteX84" fmla="*/ 494864 w 4183896"/>
                  <a:gd name="connsiteY84" fmla="*/ 2484494 h 4308073"/>
                  <a:gd name="connsiteX85" fmla="*/ 561539 w 4183896"/>
                  <a:gd name="connsiteY85" fmla="*/ 3535101 h 4308073"/>
                  <a:gd name="connsiteX86" fmla="*/ 543441 w 4183896"/>
                  <a:gd name="connsiteY86" fmla="*/ 3553199 h 4308073"/>
                  <a:gd name="connsiteX87" fmla="*/ 732989 w 4183896"/>
                  <a:gd name="connsiteY87" fmla="*/ 1446269 h 4308073"/>
                  <a:gd name="connsiteX88" fmla="*/ 752039 w 4183896"/>
                  <a:gd name="connsiteY88" fmla="*/ 1478654 h 4308073"/>
                  <a:gd name="connsiteX89" fmla="*/ 876816 w 4183896"/>
                  <a:gd name="connsiteY89" fmla="*/ 1803456 h 4308073"/>
                  <a:gd name="connsiteX90" fmla="*/ 864434 w 4183896"/>
                  <a:gd name="connsiteY90" fmla="*/ 1852986 h 4308073"/>
                  <a:gd name="connsiteX91" fmla="*/ 674886 w 4183896"/>
                  <a:gd name="connsiteY91" fmla="*/ 2033009 h 4308073"/>
                  <a:gd name="connsiteX92" fmla="*/ 732989 w 4183896"/>
                  <a:gd name="connsiteY92" fmla="*/ 1446269 h 4308073"/>
                  <a:gd name="connsiteX93" fmla="*/ 1190189 w 4183896"/>
                  <a:gd name="connsiteY93" fmla="*/ 3287451 h 4308073"/>
                  <a:gd name="connsiteX94" fmla="*/ 1087319 w 4183896"/>
                  <a:gd name="connsiteY94" fmla="*/ 3595109 h 4308073"/>
                  <a:gd name="connsiteX95" fmla="*/ 986354 w 4183896"/>
                  <a:gd name="connsiteY95" fmla="*/ 3344601 h 4308073"/>
                  <a:gd name="connsiteX96" fmla="*/ 702509 w 4183896"/>
                  <a:gd name="connsiteY96" fmla="*/ 2333999 h 4308073"/>
                  <a:gd name="connsiteX97" fmla="*/ 688221 w 4183896"/>
                  <a:gd name="connsiteY97" fmla="*/ 2230176 h 4308073"/>
                  <a:gd name="connsiteX98" fmla="*/ 710129 w 4183896"/>
                  <a:gd name="connsiteY98" fmla="*/ 2148261 h 4308073"/>
                  <a:gd name="connsiteX99" fmla="*/ 897771 w 4183896"/>
                  <a:gd name="connsiteY99" fmla="*/ 1922519 h 4308073"/>
                  <a:gd name="connsiteX100" fmla="*/ 924441 w 4183896"/>
                  <a:gd name="connsiteY100" fmla="*/ 1927281 h 4308073"/>
                  <a:gd name="connsiteX101" fmla="*/ 1187331 w 4183896"/>
                  <a:gd name="connsiteY101" fmla="*/ 2733096 h 4308073"/>
                  <a:gd name="connsiteX102" fmla="*/ 1190189 w 4183896"/>
                  <a:gd name="connsiteY102" fmla="*/ 3287451 h 4308073"/>
                  <a:gd name="connsiteX103" fmla="*/ 2750384 w 4183896"/>
                  <a:gd name="connsiteY103" fmla="*/ 3603681 h 4308073"/>
                  <a:gd name="connsiteX104" fmla="*/ 2708474 w 4183896"/>
                  <a:gd name="connsiteY104" fmla="*/ 3560819 h 4308073"/>
                  <a:gd name="connsiteX105" fmla="*/ 2544644 w 4183896"/>
                  <a:gd name="connsiteY105" fmla="*/ 3353174 h 4308073"/>
                  <a:gd name="connsiteX106" fmla="*/ 2531309 w 4183896"/>
                  <a:gd name="connsiteY106" fmla="*/ 3325551 h 4308073"/>
                  <a:gd name="connsiteX107" fmla="*/ 2420819 w 4183896"/>
                  <a:gd name="connsiteY107" fmla="*/ 3037896 h 4308073"/>
                  <a:gd name="connsiteX108" fmla="*/ 2485589 w 4183896"/>
                  <a:gd name="connsiteY108" fmla="*/ 2578791 h 4308073"/>
                  <a:gd name="connsiteX109" fmla="*/ 2560836 w 4183896"/>
                  <a:gd name="connsiteY109" fmla="*/ 2400674 h 4308073"/>
                  <a:gd name="connsiteX110" fmla="*/ 2575124 w 4183896"/>
                  <a:gd name="connsiteY110" fmla="*/ 2420676 h 4308073"/>
                  <a:gd name="connsiteX111" fmla="*/ 2736096 w 4183896"/>
                  <a:gd name="connsiteY111" fmla="*/ 3169341 h 4308073"/>
                  <a:gd name="connsiteX112" fmla="*/ 2747526 w 4183896"/>
                  <a:gd name="connsiteY112" fmla="*/ 3325551 h 4308073"/>
                  <a:gd name="connsiteX113" fmla="*/ 2750384 w 4183896"/>
                  <a:gd name="connsiteY113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332219 h 4308073"/>
                  <a:gd name="connsiteX34" fmla="*/ 2080776 w 4183896"/>
                  <a:gd name="connsiteY34" fmla="*/ 3550341 h 4308073"/>
                  <a:gd name="connsiteX35" fmla="*/ 2036009 w 4183896"/>
                  <a:gd name="connsiteY35" fmla="*/ 3338886 h 4308073"/>
                  <a:gd name="connsiteX36" fmla="*/ 1988384 w 4183896"/>
                  <a:gd name="connsiteY36" fmla="*/ 3118859 h 4308073"/>
                  <a:gd name="connsiteX37" fmla="*/ 1567379 w 4183896"/>
                  <a:gd name="connsiteY37" fmla="*/ 1388166 h 4308073"/>
                  <a:gd name="connsiteX38" fmla="*/ 1482606 w 4183896"/>
                  <a:gd name="connsiteY38" fmla="*/ 1119561 h 4308073"/>
                  <a:gd name="connsiteX39" fmla="*/ 1483559 w 4183896"/>
                  <a:gd name="connsiteY39" fmla="*/ 1150994 h 4308073"/>
                  <a:gd name="connsiteX40" fmla="*/ 1682631 w 4183896"/>
                  <a:gd name="connsiteY40" fmla="*/ 2190171 h 4308073"/>
                  <a:gd name="connsiteX41" fmla="*/ 1747401 w 4183896"/>
                  <a:gd name="connsiteY41" fmla="*/ 3099809 h 4308073"/>
                  <a:gd name="connsiteX42" fmla="*/ 1721684 w 4183896"/>
                  <a:gd name="connsiteY42" fmla="*/ 3332219 h 4308073"/>
                  <a:gd name="connsiteX43" fmla="*/ 1568331 w 4183896"/>
                  <a:gd name="connsiteY43" fmla="*/ 3669404 h 4308073"/>
                  <a:gd name="connsiteX44" fmla="*/ 1521659 w 4183896"/>
                  <a:gd name="connsiteY44" fmla="*/ 3243636 h 4308073"/>
                  <a:gd name="connsiteX45" fmla="*/ 1207334 w 4183896"/>
                  <a:gd name="connsiteY45" fmla="*/ 2306376 h 4308073"/>
                  <a:gd name="connsiteX46" fmla="*/ 994926 w 4183896"/>
                  <a:gd name="connsiteY46" fmla="*/ 1856796 h 4308073"/>
                  <a:gd name="connsiteX47" fmla="*/ 1003499 w 4183896"/>
                  <a:gd name="connsiteY47" fmla="*/ 1811076 h 4308073"/>
                  <a:gd name="connsiteX48" fmla="*/ 1102559 w 4183896"/>
                  <a:gd name="connsiteY48" fmla="*/ 1722494 h 4308073"/>
                  <a:gd name="connsiteX49" fmla="*/ 1255911 w 4183896"/>
                  <a:gd name="connsiteY49" fmla="*/ 1605336 h 4308073"/>
                  <a:gd name="connsiteX50" fmla="*/ 1222574 w 4183896"/>
                  <a:gd name="connsiteY50" fmla="*/ 1614861 h 4308073"/>
                  <a:gd name="connsiteX51" fmla="*/ 985401 w 4183896"/>
                  <a:gd name="connsiteY51" fmla="*/ 1758689 h 4308073"/>
                  <a:gd name="connsiteX52" fmla="*/ 944444 w 4183896"/>
                  <a:gd name="connsiteY52" fmla="*/ 1749164 h 4308073"/>
                  <a:gd name="connsiteX53" fmla="*/ 773946 w 4183896"/>
                  <a:gd name="connsiteY53" fmla="*/ 1358639 h 4308073"/>
                  <a:gd name="connsiteX54" fmla="*/ 774899 w 4183896"/>
                  <a:gd name="connsiteY54" fmla="*/ 1308156 h 4308073"/>
                  <a:gd name="connsiteX55" fmla="*/ 988259 w 4183896"/>
                  <a:gd name="connsiteY55" fmla="*/ 888104 h 4308073"/>
                  <a:gd name="connsiteX56" fmla="*/ 1295916 w 4183896"/>
                  <a:gd name="connsiteY56" fmla="*/ 510914 h 4308073"/>
                  <a:gd name="connsiteX57" fmla="*/ 1341636 w 4183896"/>
                  <a:gd name="connsiteY57" fmla="*/ 459479 h 4308073"/>
                  <a:gd name="connsiteX58" fmla="*/ 730131 w 4183896"/>
                  <a:gd name="connsiteY58" fmla="*/ 1248149 h 4308073"/>
                  <a:gd name="connsiteX59" fmla="*/ 552966 w 4183896"/>
                  <a:gd name="connsiteY59" fmla="*/ 645216 h 4308073"/>
                  <a:gd name="connsiteX60" fmla="*/ 550109 w 4183896"/>
                  <a:gd name="connsiteY60" fmla="*/ 654741 h 4308073"/>
                  <a:gd name="connsiteX61" fmla="*/ 687269 w 4183896"/>
                  <a:gd name="connsiteY61" fmla="*/ 1290059 h 4308073"/>
                  <a:gd name="connsiteX62" fmla="*/ 686316 w 4183896"/>
                  <a:gd name="connsiteY62" fmla="*/ 1361496 h 4308073"/>
                  <a:gd name="connsiteX63" fmla="*/ 516771 w 4183896"/>
                  <a:gd name="connsiteY63" fmla="*/ 2136831 h 4308073"/>
                  <a:gd name="connsiteX64" fmla="*/ 494864 w 4183896"/>
                  <a:gd name="connsiteY64" fmla="*/ 2246369 h 4308073"/>
                  <a:gd name="connsiteX65" fmla="*/ 60524 w 4183896"/>
                  <a:gd name="connsiteY65" fmla="*/ 3179819 h 4308073"/>
                  <a:gd name="connsiteX66" fmla="*/ 1469 w 4183896"/>
                  <a:gd name="connsiteY66" fmla="*/ 4124699 h 4308073"/>
                  <a:gd name="connsiteX67" fmla="*/ 39569 w 4183896"/>
                  <a:gd name="connsiteY67" fmla="*/ 4159941 h 4308073"/>
                  <a:gd name="connsiteX68" fmla="*/ 753944 w 4183896"/>
                  <a:gd name="connsiteY68" fmla="*/ 4192326 h 4308073"/>
                  <a:gd name="connsiteX69" fmla="*/ 1497846 w 4183896"/>
                  <a:gd name="connsiteY69" fmla="*/ 4279004 h 4308073"/>
                  <a:gd name="connsiteX70" fmla="*/ 2246511 w 4183896"/>
                  <a:gd name="connsiteY70" fmla="*/ 4303769 h 4308073"/>
                  <a:gd name="connsiteX71" fmla="*/ 2431296 w 4183896"/>
                  <a:gd name="connsiteY71" fmla="*/ 4296149 h 4308073"/>
                  <a:gd name="connsiteX72" fmla="*/ 2479874 w 4183896"/>
                  <a:gd name="connsiteY72" fmla="*/ 4290434 h 4308073"/>
                  <a:gd name="connsiteX73" fmla="*/ 2854207 w 4183896"/>
                  <a:gd name="connsiteY73" fmla="*/ 4250429 h 4308073"/>
                  <a:gd name="connsiteX74" fmla="*/ 3626684 w 4183896"/>
                  <a:gd name="connsiteY74" fmla="*/ 4103744 h 4308073"/>
                  <a:gd name="connsiteX75" fmla="*/ 3650496 w 4183896"/>
                  <a:gd name="connsiteY75" fmla="*/ 4060881 h 4308073"/>
                  <a:gd name="connsiteX76" fmla="*/ 3495239 w 4183896"/>
                  <a:gd name="connsiteY76" fmla="*/ 3243636 h 4308073"/>
                  <a:gd name="connsiteX77" fmla="*/ 3554294 w 4183896"/>
                  <a:gd name="connsiteY77" fmla="*/ 2253036 h 4308073"/>
                  <a:gd name="connsiteX78" fmla="*/ 3804801 w 4183896"/>
                  <a:gd name="connsiteY78" fmla="*/ 1242434 h 4308073"/>
                  <a:gd name="connsiteX79" fmla="*/ 543441 w 4183896"/>
                  <a:gd name="connsiteY79" fmla="*/ 3553199 h 4308073"/>
                  <a:gd name="connsiteX80" fmla="*/ 302459 w 4183896"/>
                  <a:gd name="connsiteY80" fmla="*/ 3337934 h 4308073"/>
                  <a:gd name="connsiteX81" fmla="*/ 408186 w 4183896"/>
                  <a:gd name="connsiteY81" fmla="*/ 2648324 h 4308073"/>
                  <a:gd name="connsiteX82" fmla="*/ 484386 w 4183896"/>
                  <a:gd name="connsiteY82" fmla="*/ 2496876 h 4308073"/>
                  <a:gd name="connsiteX83" fmla="*/ 494864 w 4183896"/>
                  <a:gd name="connsiteY83" fmla="*/ 2484494 h 4308073"/>
                  <a:gd name="connsiteX84" fmla="*/ 561539 w 4183896"/>
                  <a:gd name="connsiteY84" fmla="*/ 3535101 h 4308073"/>
                  <a:gd name="connsiteX85" fmla="*/ 543441 w 4183896"/>
                  <a:gd name="connsiteY85" fmla="*/ 3553199 h 4308073"/>
                  <a:gd name="connsiteX86" fmla="*/ 732989 w 4183896"/>
                  <a:gd name="connsiteY86" fmla="*/ 1446269 h 4308073"/>
                  <a:gd name="connsiteX87" fmla="*/ 752039 w 4183896"/>
                  <a:gd name="connsiteY87" fmla="*/ 1478654 h 4308073"/>
                  <a:gd name="connsiteX88" fmla="*/ 876816 w 4183896"/>
                  <a:gd name="connsiteY88" fmla="*/ 1803456 h 4308073"/>
                  <a:gd name="connsiteX89" fmla="*/ 864434 w 4183896"/>
                  <a:gd name="connsiteY89" fmla="*/ 1852986 h 4308073"/>
                  <a:gd name="connsiteX90" fmla="*/ 674886 w 4183896"/>
                  <a:gd name="connsiteY90" fmla="*/ 2033009 h 4308073"/>
                  <a:gd name="connsiteX91" fmla="*/ 732989 w 4183896"/>
                  <a:gd name="connsiteY91" fmla="*/ 1446269 h 4308073"/>
                  <a:gd name="connsiteX92" fmla="*/ 1190189 w 4183896"/>
                  <a:gd name="connsiteY92" fmla="*/ 3287451 h 4308073"/>
                  <a:gd name="connsiteX93" fmla="*/ 1087319 w 4183896"/>
                  <a:gd name="connsiteY93" fmla="*/ 3595109 h 4308073"/>
                  <a:gd name="connsiteX94" fmla="*/ 986354 w 4183896"/>
                  <a:gd name="connsiteY94" fmla="*/ 3344601 h 4308073"/>
                  <a:gd name="connsiteX95" fmla="*/ 702509 w 4183896"/>
                  <a:gd name="connsiteY95" fmla="*/ 2333999 h 4308073"/>
                  <a:gd name="connsiteX96" fmla="*/ 688221 w 4183896"/>
                  <a:gd name="connsiteY96" fmla="*/ 2230176 h 4308073"/>
                  <a:gd name="connsiteX97" fmla="*/ 710129 w 4183896"/>
                  <a:gd name="connsiteY97" fmla="*/ 2148261 h 4308073"/>
                  <a:gd name="connsiteX98" fmla="*/ 897771 w 4183896"/>
                  <a:gd name="connsiteY98" fmla="*/ 1922519 h 4308073"/>
                  <a:gd name="connsiteX99" fmla="*/ 924441 w 4183896"/>
                  <a:gd name="connsiteY99" fmla="*/ 1927281 h 4308073"/>
                  <a:gd name="connsiteX100" fmla="*/ 1187331 w 4183896"/>
                  <a:gd name="connsiteY100" fmla="*/ 2733096 h 4308073"/>
                  <a:gd name="connsiteX101" fmla="*/ 1190189 w 4183896"/>
                  <a:gd name="connsiteY101" fmla="*/ 3287451 h 4308073"/>
                  <a:gd name="connsiteX102" fmla="*/ 2750384 w 4183896"/>
                  <a:gd name="connsiteY102" fmla="*/ 3603681 h 4308073"/>
                  <a:gd name="connsiteX103" fmla="*/ 2708474 w 4183896"/>
                  <a:gd name="connsiteY103" fmla="*/ 3560819 h 4308073"/>
                  <a:gd name="connsiteX104" fmla="*/ 2544644 w 4183896"/>
                  <a:gd name="connsiteY104" fmla="*/ 3353174 h 4308073"/>
                  <a:gd name="connsiteX105" fmla="*/ 2531309 w 4183896"/>
                  <a:gd name="connsiteY105" fmla="*/ 3325551 h 4308073"/>
                  <a:gd name="connsiteX106" fmla="*/ 2420819 w 4183896"/>
                  <a:gd name="connsiteY106" fmla="*/ 3037896 h 4308073"/>
                  <a:gd name="connsiteX107" fmla="*/ 2485589 w 4183896"/>
                  <a:gd name="connsiteY107" fmla="*/ 2578791 h 4308073"/>
                  <a:gd name="connsiteX108" fmla="*/ 2560836 w 4183896"/>
                  <a:gd name="connsiteY108" fmla="*/ 2400674 h 4308073"/>
                  <a:gd name="connsiteX109" fmla="*/ 2575124 w 4183896"/>
                  <a:gd name="connsiteY109" fmla="*/ 2420676 h 4308073"/>
                  <a:gd name="connsiteX110" fmla="*/ 2736096 w 4183896"/>
                  <a:gd name="connsiteY110" fmla="*/ 3169341 h 4308073"/>
                  <a:gd name="connsiteX111" fmla="*/ 2747526 w 4183896"/>
                  <a:gd name="connsiteY111" fmla="*/ 3325551 h 4308073"/>
                  <a:gd name="connsiteX112" fmla="*/ 2750384 w 4183896"/>
                  <a:gd name="connsiteY112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332219 h 4308073"/>
                  <a:gd name="connsiteX34" fmla="*/ 2080776 w 4183896"/>
                  <a:gd name="connsiteY34" fmla="*/ 3550341 h 4308073"/>
                  <a:gd name="connsiteX35" fmla="*/ 2036009 w 4183896"/>
                  <a:gd name="connsiteY35" fmla="*/ 3338886 h 4308073"/>
                  <a:gd name="connsiteX36" fmla="*/ 1988384 w 4183896"/>
                  <a:gd name="connsiteY36" fmla="*/ 3118859 h 4308073"/>
                  <a:gd name="connsiteX37" fmla="*/ 1567379 w 4183896"/>
                  <a:gd name="connsiteY37" fmla="*/ 1388166 h 4308073"/>
                  <a:gd name="connsiteX38" fmla="*/ 1482606 w 4183896"/>
                  <a:gd name="connsiteY38" fmla="*/ 1119561 h 4308073"/>
                  <a:gd name="connsiteX39" fmla="*/ 1483559 w 4183896"/>
                  <a:gd name="connsiteY39" fmla="*/ 1150994 h 4308073"/>
                  <a:gd name="connsiteX40" fmla="*/ 1682631 w 4183896"/>
                  <a:gd name="connsiteY40" fmla="*/ 2190171 h 4308073"/>
                  <a:gd name="connsiteX41" fmla="*/ 1747401 w 4183896"/>
                  <a:gd name="connsiteY41" fmla="*/ 3099809 h 4308073"/>
                  <a:gd name="connsiteX42" fmla="*/ 1568331 w 4183896"/>
                  <a:gd name="connsiteY42" fmla="*/ 3669404 h 4308073"/>
                  <a:gd name="connsiteX43" fmla="*/ 1521659 w 4183896"/>
                  <a:gd name="connsiteY43" fmla="*/ 3243636 h 4308073"/>
                  <a:gd name="connsiteX44" fmla="*/ 1207334 w 4183896"/>
                  <a:gd name="connsiteY44" fmla="*/ 2306376 h 4308073"/>
                  <a:gd name="connsiteX45" fmla="*/ 994926 w 4183896"/>
                  <a:gd name="connsiteY45" fmla="*/ 1856796 h 4308073"/>
                  <a:gd name="connsiteX46" fmla="*/ 1003499 w 4183896"/>
                  <a:gd name="connsiteY46" fmla="*/ 1811076 h 4308073"/>
                  <a:gd name="connsiteX47" fmla="*/ 1102559 w 4183896"/>
                  <a:gd name="connsiteY47" fmla="*/ 1722494 h 4308073"/>
                  <a:gd name="connsiteX48" fmla="*/ 1255911 w 4183896"/>
                  <a:gd name="connsiteY48" fmla="*/ 1605336 h 4308073"/>
                  <a:gd name="connsiteX49" fmla="*/ 1222574 w 4183896"/>
                  <a:gd name="connsiteY49" fmla="*/ 1614861 h 4308073"/>
                  <a:gd name="connsiteX50" fmla="*/ 985401 w 4183896"/>
                  <a:gd name="connsiteY50" fmla="*/ 1758689 h 4308073"/>
                  <a:gd name="connsiteX51" fmla="*/ 944444 w 4183896"/>
                  <a:gd name="connsiteY51" fmla="*/ 1749164 h 4308073"/>
                  <a:gd name="connsiteX52" fmla="*/ 773946 w 4183896"/>
                  <a:gd name="connsiteY52" fmla="*/ 1358639 h 4308073"/>
                  <a:gd name="connsiteX53" fmla="*/ 774899 w 4183896"/>
                  <a:gd name="connsiteY53" fmla="*/ 1308156 h 4308073"/>
                  <a:gd name="connsiteX54" fmla="*/ 988259 w 4183896"/>
                  <a:gd name="connsiteY54" fmla="*/ 888104 h 4308073"/>
                  <a:gd name="connsiteX55" fmla="*/ 1295916 w 4183896"/>
                  <a:gd name="connsiteY55" fmla="*/ 510914 h 4308073"/>
                  <a:gd name="connsiteX56" fmla="*/ 1341636 w 4183896"/>
                  <a:gd name="connsiteY56" fmla="*/ 459479 h 4308073"/>
                  <a:gd name="connsiteX57" fmla="*/ 730131 w 4183896"/>
                  <a:gd name="connsiteY57" fmla="*/ 1248149 h 4308073"/>
                  <a:gd name="connsiteX58" fmla="*/ 552966 w 4183896"/>
                  <a:gd name="connsiteY58" fmla="*/ 645216 h 4308073"/>
                  <a:gd name="connsiteX59" fmla="*/ 550109 w 4183896"/>
                  <a:gd name="connsiteY59" fmla="*/ 654741 h 4308073"/>
                  <a:gd name="connsiteX60" fmla="*/ 687269 w 4183896"/>
                  <a:gd name="connsiteY60" fmla="*/ 1290059 h 4308073"/>
                  <a:gd name="connsiteX61" fmla="*/ 686316 w 4183896"/>
                  <a:gd name="connsiteY61" fmla="*/ 1361496 h 4308073"/>
                  <a:gd name="connsiteX62" fmla="*/ 516771 w 4183896"/>
                  <a:gd name="connsiteY62" fmla="*/ 2136831 h 4308073"/>
                  <a:gd name="connsiteX63" fmla="*/ 494864 w 4183896"/>
                  <a:gd name="connsiteY63" fmla="*/ 2246369 h 4308073"/>
                  <a:gd name="connsiteX64" fmla="*/ 60524 w 4183896"/>
                  <a:gd name="connsiteY64" fmla="*/ 3179819 h 4308073"/>
                  <a:gd name="connsiteX65" fmla="*/ 1469 w 4183896"/>
                  <a:gd name="connsiteY65" fmla="*/ 4124699 h 4308073"/>
                  <a:gd name="connsiteX66" fmla="*/ 39569 w 4183896"/>
                  <a:gd name="connsiteY66" fmla="*/ 4159941 h 4308073"/>
                  <a:gd name="connsiteX67" fmla="*/ 753944 w 4183896"/>
                  <a:gd name="connsiteY67" fmla="*/ 4192326 h 4308073"/>
                  <a:gd name="connsiteX68" fmla="*/ 1497846 w 4183896"/>
                  <a:gd name="connsiteY68" fmla="*/ 4279004 h 4308073"/>
                  <a:gd name="connsiteX69" fmla="*/ 2246511 w 4183896"/>
                  <a:gd name="connsiteY69" fmla="*/ 4303769 h 4308073"/>
                  <a:gd name="connsiteX70" fmla="*/ 2431296 w 4183896"/>
                  <a:gd name="connsiteY70" fmla="*/ 4296149 h 4308073"/>
                  <a:gd name="connsiteX71" fmla="*/ 2479874 w 4183896"/>
                  <a:gd name="connsiteY71" fmla="*/ 4290434 h 4308073"/>
                  <a:gd name="connsiteX72" fmla="*/ 2854207 w 4183896"/>
                  <a:gd name="connsiteY72" fmla="*/ 4250429 h 4308073"/>
                  <a:gd name="connsiteX73" fmla="*/ 3626684 w 4183896"/>
                  <a:gd name="connsiteY73" fmla="*/ 4103744 h 4308073"/>
                  <a:gd name="connsiteX74" fmla="*/ 3650496 w 4183896"/>
                  <a:gd name="connsiteY74" fmla="*/ 4060881 h 4308073"/>
                  <a:gd name="connsiteX75" fmla="*/ 3495239 w 4183896"/>
                  <a:gd name="connsiteY75" fmla="*/ 3243636 h 4308073"/>
                  <a:gd name="connsiteX76" fmla="*/ 3554294 w 4183896"/>
                  <a:gd name="connsiteY76" fmla="*/ 2253036 h 4308073"/>
                  <a:gd name="connsiteX77" fmla="*/ 3804801 w 4183896"/>
                  <a:gd name="connsiteY77" fmla="*/ 1242434 h 4308073"/>
                  <a:gd name="connsiteX78" fmla="*/ 543441 w 4183896"/>
                  <a:gd name="connsiteY78" fmla="*/ 3553199 h 4308073"/>
                  <a:gd name="connsiteX79" fmla="*/ 302459 w 4183896"/>
                  <a:gd name="connsiteY79" fmla="*/ 3337934 h 4308073"/>
                  <a:gd name="connsiteX80" fmla="*/ 408186 w 4183896"/>
                  <a:gd name="connsiteY80" fmla="*/ 2648324 h 4308073"/>
                  <a:gd name="connsiteX81" fmla="*/ 484386 w 4183896"/>
                  <a:gd name="connsiteY81" fmla="*/ 2496876 h 4308073"/>
                  <a:gd name="connsiteX82" fmla="*/ 494864 w 4183896"/>
                  <a:gd name="connsiteY82" fmla="*/ 2484494 h 4308073"/>
                  <a:gd name="connsiteX83" fmla="*/ 561539 w 4183896"/>
                  <a:gd name="connsiteY83" fmla="*/ 3535101 h 4308073"/>
                  <a:gd name="connsiteX84" fmla="*/ 543441 w 4183896"/>
                  <a:gd name="connsiteY84" fmla="*/ 3553199 h 4308073"/>
                  <a:gd name="connsiteX85" fmla="*/ 732989 w 4183896"/>
                  <a:gd name="connsiteY85" fmla="*/ 1446269 h 4308073"/>
                  <a:gd name="connsiteX86" fmla="*/ 752039 w 4183896"/>
                  <a:gd name="connsiteY86" fmla="*/ 1478654 h 4308073"/>
                  <a:gd name="connsiteX87" fmla="*/ 876816 w 4183896"/>
                  <a:gd name="connsiteY87" fmla="*/ 1803456 h 4308073"/>
                  <a:gd name="connsiteX88" fmla="*/ 864434 w 4183896"/>
                  <a:gd name="connsiteY88" fmla="*/ 1852986 h 4308073"/>
                  <a:gd name="connsiteX89" fmla="*/ 674886 w 4183896"/>
                  <a:gd name="connsiteY89" fmla="*/ 2033009 h 4308073"/>
                  <a:gd name="connsiteX90" fmla="*/ 732989 w 4183896"/>
                  <a:gd name="connsiteY90" fmla="*/ 1446269 h 4308073"/>
                  <a:gd name="connsiteX91" fmla="*/ 1190189 w 4183896"/>
                  <a:gd name="connsiteY91" fmla="*/ 3287451 h 4308073"/>
                  <a:gd name="connsiteX92" fmla="*/ 1087319 w 4183896"/>
                  <a:gd name="connsiteY92" fmla="*/ 3595109 h 4308073"/>
                  <a:gd name="connsiteX93" fmla="*/ 986354 w 4183896"/>
                  <a:gd name="connsiteY93" fmla="*/ 3344601 h 4308073"/>
                  <a:gd name="connsiteX94" fmla="*/ 702509 w 4183896"/>
                  <a:gd name="connsiteY94" fmla="*/ 2333999 h 4308073"/>
                  <a:gd name="connsiteX95" fmla="*/ 688221 w 4183896"/>
                  <a:gd name="connsiteY95" fmla="*/ 2230176 h 4308073"/>
                  <a:gd name="connsiteX96" fmla="*/ 710129 w 4183896"/>
                  <a:gd name="connsiteY96" fmla="*/ 2148261 h 4308073"/>
                  <a:gd name="connsiteX97" fmla="*/ 897771 w 4183896"/>
                  <a:gd name="connsiteY97" fmla="*/ 1922519 h 4308073"/>
                  <a:gd name="connsiteX98" fmla="*/ 924441 w 4183896"/>
                  <a:gd name="connsiteY98" fmla="*/ 1927281 h 4308073"/>
                  <a:gd name="connsiteX99" fmla="*/ 1187331 w 4183896"/>
                  <a:gd name="connsiteY99" fmla="*/ 2733096 h 4308073"/>
                  <a:gd name="connsiteX100" fmla="*/ 1190189 w 4183896"/>
                  <a:gd name="connsiteY100" fmla="*/ 3287451 h 4308073"/>
                  <a:gd name="connsiteX101" fmla="*/ 2750384 w 4183896"/>
                  <a:gd name="connsiteY101" fmla="*/ 3603681 h 4308073"/>
                  <a:gd name="connsiteX102" fmla="*/ 2708474 w 4183896"/>
                  <a:gd name="connsiteY102" fmla="*/ 3560819 h 4308073"/>
                  <a:gd name="connsiteX103" fmla="*/ 2544644 w 4183896"/>
                  <a:gd name="connsiteY103" fmla="*/ 3353174 h 4308073"/>
                  <a:gd name="connsiteX104" fmla="*/ 2531309 w 4183896"/>
                  <a:gd name="connsiteY104" fmla="*/ 3325551 h 4308073"/>
                  <a:gd name="connsiteX105" fmla="*/ 2420819 w 4183896"/>
                  <a:gd name="connsiteY105" fmla="*/ 3037896 h 4308073"/>
                  <a:gd name="connsiteX106" fmla="*/ 2485589 w 4183896"/>
                  <a:gd name="connsiteY106" fmla="*/ 2578791 h 4308073"/>
                  <a:gd name="connsiteX107" fmla="*/ 2560836 w 4183896"/>
                  <a:gd name="connsiteY107" fmla="*/ 2400674 h 4308073"/>
                  <a:gd name="connsiteX108" fmla="*/ 2575124 w 4183896"/>
                  <a:gd name="connsiteY108" fmla="*/ 2420676 h 4308073"/>
                  <a:gd name="connsiteX109" fmla="*/ 2736096 w 4183896"/>
                  <a:gd name="connsiteY109" fmla="*/ 3169341 h 4308073"/>
                  <a:gd name="connsiteX110" fmla="*/ 2747526 w 4183896"/>
                  <a:gd name="connsiteY110" fmla="*/ 3325551 h 4308073"/>
                  <a:gd name="connsiteX111" fmla="*/ 2750384 w 4183896"/>
                  <a:gd name="connsiteY111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332219 h 4308073"/>
                  <a:gd name="connsiteX34" fmla="*/ 2080776 w 4183896"/>
                  <a:gd name="connsiteY34" fmla="*/ 3550341 h 4308073"/>
                  <a:gd name="connsiteX35" fmla="*/ 2036009 w 4183896"/>
                  <a:gd name="connsiteY35" fmla="*/ 3338886 h 4308073"/>
                  <a:gd name="connsiteX36" fmla="*/ 1988384 w 4183896"/>
                  <a:gd name="connsiteY36" fmla="*/ 3118859 h 4308073"/>
                  <a:gd name="connsiteX37" fmla="*/ 1567379 w 4183896"/>
                  <a:gd name="connsiteY37" fmla="*/ 1388166 h 4308073"/>
                  <a:gd name="connsiteX38" fmla="*/ 1482606 w 4183896"/>
                  <a:gd name="connsiteY38" fmla="*/ 1119561 h 4308073"/>
                  <a:gd name="connsiteX39" fmla="*/ 1483559 w 4183896"/>
                  <a:gd name="connsiteY39" fmla="*/ 1150994 h 4308073"/>
                  <a:gd name="connsiteX40" fmla="*/ 1682631 w 4183896"/>
                  <a:gd name="connsiteY40" fmla="*/ 2190171 h 4308073"/>
                  <a:gd name="connsiteX41" fmla="*/ 1747401 w 4183896"/>
                  <a:gd name="connsiteY41" fmla="*/ 3099809 h 4308073"/>
                  <a:gd name="connsiteX42" fmla="*/ 1568331 w 4183896"/>
                  <a:gd name="connsiteY42" fmla="*/ 3669404 h 4308073"/>
                  <a:gd name="connsiteX43" fmla="*/ 1521659 w 4183896"/>
                  <a:gd name="connsiteY43" fmla="*/ 3243636 h 4308073"/>
                  <a:gd name="connsiteX44" fmla="*/ 1207334 w 4183896"/>
                  <a:gd name="connsiteY44" fmla="*/ 2306376 h 4308073"/>
                  <a:gd name="connsiteX45" fmla="*/ 994926 w 4183896"/>
                  <a:gd name="connsiteY45" fmla="*/ 1856796 h 4308073"/>
                  <a:gd name="connsiteX46" fmla="*/ 1003499 w 4183896"/>
                  <a:gd name="connsiteY46" fmla="*/ 1811076 h 4308073"/>
                  <a:gd name="connsiteX47" fmla="*/ 1102559 w 4183896"/>
                  <a:gd name="connsiteY47" fmla="*/ 1722494 h 4308073"/>
                  <a:gd name="connsiteX48" fmla="*/ 1255911 w 4183896"/>
                  <a:gd name="connsiteY48" fmla="*/ 1605336 h 4308073"/>
                  <a:gd name="connsiteX49" fmla="*/ 1222574 w 4183896"/>
                  <a:gd name="connsiteY49" fmla="*/ 1614861 h 4308073"/>
                  <a:gd name="connsiteX50" fmla="*/ 985401 w 4183896"/>
                  <a:gd name="connsiteY50" fmla="*/ 1758689 h 4308073"/>
                  <a:gd name="connsiteX51" fmla="*/ 944444 w 4183896"/>
                  <a:gd name="connsiteY51" fmla="*/ 1749164 h 4308073"/>
                  <a:gd name="connsiteX52" fmla="*/ 773946 w 4183896"/>
                  <a:gd name="connsiteY52" fmla="*/ 1358639 h 4308073"/>
                  <a:gd name="connsiteX53" fmla="*/ 774899 w 4183896"/>
                  <a:gd name="connsiteY53" fmla="*/ 1308156 h 4308073"/>
                  <a:gd name="connsiteX54" fmla="*/ 988259 w 4183896"/>
                  <a:gd name="connsiteY54" fmla="*/ 888104 h 4308073"/>
                  <a:gd name="connsiteX55" fmla="*/ 1295916 w 4183896"/>
                  <a:gd name="connsiteY55" fmla="*/ 510914 h 4308073"/>
                  <a:gd name="connsiteX56" fmla="*/ 1341636 w 4183896"/>
                  <a:gd name="connsiteY56" fmla="*/ 459479 h 4308073"/>
                  <a:gd name="connsiteX57" fmla="*/ 730131 w 4183896"/>
                  <a:gd name="connsiteY57" fmla="*/ 1248149 h 4308073"/>
                  <a:gd name="connsiteX58" fmla="*/ 552966 w 4183896"/>
                  <a:gd name="connsiteY58" fmla="*/ 645216 h 4308073"/>
                  <a:gd name="connsiteX59" fmla="*/ 550109 w 4183896"/>
                  <a:gd name="connsiteY59" fmla="*/ 654741 h 4308073"/>
                  <a:gd name="connsiteX60" fmla="*/ 687269 w 4183896"/>
                  <a:gd name="connsiteY60" fmla="*/ 1290059 h 4308073"/>
                  <a:gd name="connsiteX61" fmla="*/ 686316 w 4183896"/>
                  <a:gd name="connsiteY61" fmla="*/ 1361496 h 4308073"/>
                  <a:gd name="connsiteX62" fmla="*/ 516771 w 4183896"/>
                  <a:gd name="connsiteY62" fmla="*/ 2136831 h 4308073"/>
                  <a:gd name="connsiteX63" fmla="*/ 494864 w 4183896"/>
                  <a:gd name="connsiteY63" fmla="*/ 2246369 h 4308073"/>
                  <a:gd name="connsiteX64" fmla="*/ 60524 w 4183896"/>
                  <a:gd name="connsiteY64" fmla="*/ 3179819 h 4308073"/>
                  <a:gd name="connsiteX65" fmla="*/ 1469 w 4183896"/>
                  <a:gd name="connsiteY65" fmla="*/ 4124699 h 4308073"/>
                  <a:gd name="connsiteX66" fmla="*/ 39569 w 4183896"/>
                  <a:gd name="connsiteY66" fmla="*/ 4159941 h 4308073"/>
                  <a:gd name="connsiteX67" fmla="*/ 753944 w 4183896"/>
                  <a:gd name="connsiteY67" fmla="*/ 4192326 h 4308073"/>
                  <a:gd name="connsiteX68" fmla="*/ 1497846 w 4183896"/>
                  <a:gd name="connsiteY68" fmla="*/ 4279004 h 4308073"/>
                  <a:gd name="connsiteX69" fmla="*/ 2246511 w 4183896"/>
                  <a:gd name="connsiteY69" fmla="*/ 4303769 h 4308073"/>
                  <a:gd name="connsiteX70" fmla="*/ 2431296 w 4183896"/>
                  <a:gd name="connsiteY70" fmla="*/ 4296149 h 4308073"/>
                  <a:gd name="connsiteX71" fmla="*/ 2479874 w 4183896"/>
                  <a:gd name="connsiteY71" fmla="*/ 4290434 h 4308073"/>
                  <a:gd name="connsiteX72" fmla="*/ 2854207 w 4183896"/>
                  <a:gd name="connsiteY72" fmla="*/ 4250429 h 4308073"/>
                  <a:gd name="connsiteX73" fmla="*/ 3626684 w 4183896"/>
                  <a:gd name="connsiteY73" fmla="*/ 4103744 h 4308073"/>
                  <a:gd name="connsiteX74" fmla="*/ 3650496 w 4183896"/>
                  <a:gd name="connsiteY74" fmla="*/ 4060881 h 4308073"/>
                  <a:gd name="connsiteX75" fmla="*/ 3495239 w 4183896"/>
                  <a:gd name="connsiteY75" fmla="*/ 3243636 h 4308073"/>
                  <a:gd name="connsiteX76" fmla="*/ 3554294 w 4183896"/>
                  <a:gd name="connsiteY76" fmla="*/ 2253036 h 4308073"/>
                  <a:gd name="connsiteX77" fmla="*/ 3804801 w 4183896"/>
                  <a:gd name="connsiteY77" fmla="*/ 1242434 h 4308073"/>
                  <a:gd name="connsiteX78" fmla="*/ 543441 w 4183896"/>
                  <a:gd name="connsiteY78" fmla="*/ 3553199 h 4308073"/>
                  <a:gd name="connsiteX79" fmla="*/ 302459 w 4183896"/>
                  <a:gd name="connsiteY79" fmla="*/ 3337934 h 4308073"/>
                  <a:gd name="connsiteX80" fmla="*/ 408186 w 4183896"/>
                  <a:gd name="connsiteY80" fmla="*/ 2648324 h 4308073"/>
                  <a:gd name="connsiteX81" fmla="*/ 484386 w 4183896"/>
                  <a:gd name="connsiteY81" fmla="*/ 2496876 h 4308073"/>
                  <a:gd name="connsiteX82" fmla="*/ 494864 w 4183896"/>
                  <a:gd name="connsiteY82" fmla="*/ 2484494 h 4308073"/>
                  <a:gd name="connsiteX83" fmla="*/ 561539 w 4183896"/>
                  <a:gd name="connsiteY83" fmla="*/ 3535101 h 4308073"/>
                  <a:gd name="connsiteX84" fmla="*/ 543441 w 4183896"/>
                  <a:gd name="connsiteY84" fmla="*/ 3553199 h 4308073"/>
                  <a:gd name="connsiteX85" fmla="*/ 732989 w 4183896"/>
                  <a:gd name="connsiteY85" fmla="*/ 1446269 h 4308073"/>
                  <a:gd name="connsiteX86" fmla="*/ 752039 w 4183896"/>
                  <a:gd name="connsiteY86" fmla="*/ 1478654 h 4308073"/>
                  <a:gd name="connsiteX87" fmla="*/ 876816 w 4183896"/>
                  <a:gd name="connsiteY87" fmla="*/ 1803456 h 4308073"/>
                  <a:gd name="connsiteX88" fmla="*/ 864434 w 4183896"/>
                  <a:gd name="connsiteY88" fmla="*/ 1852986 h 4308073"/>
                  <a:gd name="connsiteX89" fmla="*/ 674886 w 4183896"/>
                  <a:gd name="connsiteY89" fmla="*/ 2033009 h 4308073"/>
                  <a:gd name="connsiteX90" fmla="*/ 732989 w 4183896"/>
                  <a:gd name="connsiteY90" fmla="*/ 1446269 h 4308073"/>
                  <a:gd name="connsiteX91" fmla="*/ 1190189 w 4183896"/>
                  <a:gd name="connsiteY91" fmla="*/ 3287451 h 4308073"/>
                  <a:gd name="connsiteX92" fmla="*/ 1087319 w 4183896"/>
                  <a:gd name="connsiteY92" fmla="*/ 3595109 h 4308073"/>
                  <a:gd name="connsiteX93" fmla="*/ 986354 w 4183896"/>
                  <a:gd name="connsiteY93" fmla="*/ 3344601 h 4308073"/>
                  <a:gd name="connsiteX94" fmla="*/ 702509 w 4183896"/>
                  <a:gd name="connsiteY94" fmla="*/ 2333999 h 4308073"/>
                  <a:gd name="connsiteX95" fmla="*/ 688221 w 4183896"/>
                  <a:gd name="connsiteY95" fmla="*/ 2230176 h 4308073"/>
                  <a:gd name="connsiteX96" fmla="*/ 710129 w 4183896"/>
                  <a:gd name="connsiteY96" fmla="*/ 2148261 h 4308073"/>
                  <a:gd name="connsiteX97" fmla="*/ 897771 w 4183896"/>
                  <a:gd name="connsiteY97" fmla="*/ 1922519 h 4308073"/>
                  <a:gd name="connsiteX98" fmla="*/ 924441 w 4183896"/>
                  <a:gd name="connsiteY98" fmla="*/ 1927281 h 4308073"/>
                  <a:gd name="connsiteX99" fmla="*/ 1187331 w 4183896"/>
                  <a:gd name="connsiteY99" fmla="*/ 2733096 h 4308073"/>
                  <a:gd name="connsiteX100" fmla="*/ 1190189 w 4183896"/>
                  <a:gd name="connsiteY100" fmla="*/ 3287451 h 4308073"/>
                  <a:gd name="connsiteX101" fmla="*/ 2750384 w 4183896"/>
                  <a:gd name="connsiteY101" fmla="*/ 3603681 h 4308073"/>
                  <a:gd name="connsiteX102" fmla="*/ 2708474 w 4183896"/>
                  <a:gd name="connsiteY102" fmla="*/ 3560819 h 4308073"/>
                  <a:gd name="connsiteX103" fmla="*/ 2544644 w 4183896"/>
                  <a:gd name="connsiteY103" fmla="*/ 3353174 h 4308073"/>
                  <a:gd name="connsiteX104" fmla="*/ 2531309 w 4183896"/>
                  <a:gd name="connsiteY104" fmla="*/ 3325551 h 4308073"/>
                  <a:gd name="connsiteX105" fmla="*/ 2420819 w 4183896"/>
                  <a:gd name="connsiteY105" fmla="*/ 3037896 h 4308073"/>
                  <a:gd name="connsiteX106" fmla="*/ 2485589 w 4183896"/>
                  <a:gd name="connsiteY106" fmla="*/ 2578791 h 4308073"/>
                  <a:gd name="connsiteX107" fmla="*/ 2560836 w 4183896"/>
                  <a:gd name="connsiteY107" fmla="*/ 2400674 h 4308073"/>
                  <a:gd name="connsiteX108" fmla="*/ 2575124 w 4183896"/>
                  <a:gd name="connsiteY108" fmla="*/ 2420676 h 4308073"/>
                  <a:gd name="connsiteX109" fmla="*/ 2736096 w 4183896"/>
                  <a:gd name="connsiteY109" fmla="*/ 3169341 h 4308073"/>
                  <a:gd name="connsiteX110" fmla="*/ 2747526 w 4183896"/>
                  <a:gd name="connsiteY110" fmla="*/ 3325551 h 4308073"/>
                  <a:gd name="connsiteX111" fmla="*/ 2750384 w 4183896"/>
                  <a:gd name="connsiteY111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332219 h 4308073"/>
                  <a:gd name="connsiteX34" fmla="*/ 2080776 w 4183896"/>
                  <a:gd name="connsiteY34" fmla="*/ 3550341 h 4308073"/>
                  <a:gd name="connsiteX35" fmla="*/ 1988384 w 4183896"/>
                  <a:gd name="connsiteY35" fmla="*/ 3118859 h 4308073"/>
                  <a:gd name="connsiteX36" fmla="*/ 1567379 w 4183896"/>
                  <a:gd name="connsiteY36" fmla="*/ 1388166 h 4308073"/>
                  <a:gd name="connsiteX37" fmla="*/ 1482606 w 4183896"/>
                  <a:gd name="connsiteY37" fmla="*/ 1119561 h 4308073"/>
                  <a:gd name="connsiteX38" fmla="*/ 1483559 w 4183896"/>
                  <a:gd name="connsiteY38" fmla="*/ 1150994 h 4308073"/>
                  <a:gd name="connsiteX39" fmla="*/ 1682631 w 4183896"/>
                  <a:gd name="connsiteY39" fmla="*/ 2190171 h 4308073"/>
                  <a:gd name="connsiteX40" fmla="*/ 1747401 w 4183896"/>
                  <a:gd name="connsiteY40" fmla="*/ 3099809 h 4308073"/>
                  <a:gd name="connsiteX41" fmla="*/ 1568331 w 4183896"/>
                  <a:gd name="connsiteY41" fmla="*/ 3669404 h 4308073"/>
                  <a:gd name="connsiteX42" fmla="*/ 1521659 w 4183896"/>
                  <a:gd name="connsiteY42" fmla="*/ 3243636 h 4308073"/>
                  <a:gd name="connsiteX43" fmla="*/ 1207334 w 4183896"/>
                  <a:gd name="connsiteY43" fmla="*/ 2306376 h 4308073"/>
                  <a:gd name="connsiteX44" fmla="*/ 994926 w 4183896"/>
                  <a:gd name="connsiteY44" fmla="*/ 1856796 h 4308073"/>
                  <a:gd name="connsiteX45" fmla="*/ 1003499 w 4183896"/>
                  <a:gd name="connsiteY45" fmla="*/ 1811076 h 4308073"/>
                  <a:gd name="connsiteX46" fmla="*/ 1102559 w 4183896"/>
                  <a:gd name="connsiteY46" fmla="*/ 1722494 h 4308073"/>
                  <a:gd name="connsiteX47" fmla="*/ 1255911 w 4183896"/>
                  <a:gd name="connsiteY47" fmla="*/ 1605336 h 4308073"/>
                  <a:gd name="connsiteX48" fmla="*/ 1222574 w 4183896"/>
                  <a:gd name="connsiteY48" fmla="*/ 1614861 h 4308073"/>
                  <a:gd name="connsiteX49" fmla="*/ 985401 w 4183896"/>
                  <a:gd name="connsiteY49" fmla="*/ 1758689 h 4308073"/>
                  <a:gd name="connsiteX50" fmla="*/ 944444 w 4183896"/>
                  <a:gd name="connsiteY50" fmla="*/ 1749164 h 4308073"/>
                  <a:gd name="connsiteX51" fmla="*/ 773946 w 4183896"/>
                  <a:gd name="connsiteY51" fmla="*/ 1358639 h 4308073"/>
                  <a:gd name="connsiteX52" fmla="*/ 774899 w 4183896"/>
                  <a:gd name="connsiteY52" fmla="*/ 1308156 h 4308073"/>
                  <a:gd name="connsiteX53" fmla="*/ 988259 w 4183896"/>
                  <a:gd name="connsiteY53" fmla="*/ 888104 h 4308073"/>
                  <a:gd name="connsiteX54" fmla="*/ 1295916 w 4183896"/>
                  <a:gd name="connsiteY54" fmla="*/ 510914 h 4308073"/>
                  <a:gd name="connsiteX55" fmla="*/ 1341636 w 4183896"/>
                  <a:gd name="connsiteY55" fmla="*/ 459479 h 4308073"/>
                  <a:gd name="connsiteX56" fmla="*/ 730131 w 4183896"/>
                  <a:gd name="connsiteY56" fmla="*/ 1248149 h 4308073"/>
                  <a:gd name="connsiteX57" fmla="*/ 552966 w 4183896"/>
                  <a:gd name="connsiteY57" fmla="*/ 645216 h 4308073"/>
                  <a:gd name="connsiteX58" fmla="*/ 550109 w 4183896"/>
                  <a:gd name="connsiteY58" fmla="*/ 654741 h 4308073"/>
                  <a:gd name="connsiteX59" fmla="*/ 687269 w 4183896"/>
                  <a:gd name="connsiteY59" fmla="*/ 1290059 h 4308073"/>
                  <a:gd name="connsiteX60" fmla="*/ 686316 w 4183896"/>
                  <a:gd name="connsiteY60" fmla="*/ 1361496 h 4308073"/>
                  <a:gd name="connsiteX61" fmla="*/ 516771 w 4183896"/>
                  <a:gd name="connsiteY61" fmla="*/ 2136831 h 4308073"/>
                  <a:gd name="connsiteX62" fmla="*/ 494864 w 4183896"/>
                  <a:gd name="connsiteY62" fmla="*/ 2246369 h 4308073"/>
                  <a:gd name="connsiteX63" fmla="*/ 60524 w 4183896"/>
                  <a:gd name="connsiteY63" fmla="*/ 3179819 h 4308073"/>
                  <a:gd name="connsiteX64" fmla="*/ 1469 w 4183896"/>
                  <a:gd name="connsiteY64" fmla="*/ 4124699 h 4308073"/>
                  <a:gd name="connsiteX65" fmla="*/ 39569 w 4183896"/>
                  <a:gd name="connsiteY65" fmla="*/ 4159941 h 4308073"/>
                  <a:gd name="connsiteX66" fmla="*/ 753944 w 4183896"/>
                  <a:gd name="connsiteY66" fmla="*/ 4192326 h 4308073"/>
                  <a:gd name="connsiteX67" fmla="*/ 1497846 w 4183896"/>
                  <a:gd name="connsiteY67" fmla="*/ 4279004 h 4308073"/>
                  <a:gd name="connsiteX68" fmla="*/ 2246511 w 4183896"/>
                  <a:gd name="connsiteY68" fmla="*/ 4303769 h 4308073"/>
                  <a:gd name="connsiteX69" fmla="*/ 2431296 w 4183896"/>
                  <a:gd name="connsiteY69" fmla="*/ 4296149 h 4308073"/>
                  <a:gd name="connsiteX70" fmla="*/ 2479874 w 4183896"/>
                  <a:gd name="connsiteY70" fmla="*/ 4290434 h 4308073"/>
                  <a:gd name="connsiteX71" fmla="*/ 2854207 w 4183896"/>
                  <a:gd name="connsiteY71" fmla="*/ 4250429 h 4308073"/>
                  <a:gd name="connsiteX72" fmla="*/ 3626684 w 4183896"/>
                  <a:gd name="connsiteY72" fmla="*/ 4103744 h 4308073"/>
                  <a:gd name="connsiteX73" fmla="*/ 3650496 w 4183896"/>
                  <a:gd name="connsiteY73" fmla="*/ 4060881 h 4308073"/>
                  <a:gd name="connsiteX74" fmla="*/ 3495239 w 4183896"/>
                  <a:gd name="connsiteY74" fmla="*/ 3243636 h 4308073"/>
                  <a:gd name="connsiteX75" fmla="*/ 3554294 w 4183896"/>
                  <a:gd name="connsiteY75" fmla="*/ 2253036 h 4308073"/>
                  <a:gd name="connsiteX76" fmla="*/ 3804801 w 4183896"/>
                  <a:gd name="connsiteY76" fmla="*/ 1242434 h 4308073"/>
                  <a:gd name="connsiteX77" fmla="*/ 543441 w 4183896"/>
                  <a:gd name="connsiteY77" fmla="*/ 3553199 h 4308073"/>
                  <a:gd name="connsiteX78" fmla="*/ 302459 w 4183896"/>
                  <a:gd name="connsiteY78" fmla="*/ 3337934 h 4308073"/>
                  <a:gd name="connsiteX79" fmla="*/ 408186 w 4183896"/>
                  <a:gd name="connsiteY79" fmla="*/ 2648324 h 4308073"/>
                  <a:gd name="connsiteX80" fmla="*/ 484386 w 4183896"/>
                  <a:gd name="connsiteY80" fmla="*/ 2496876 h 4308073"/>
                  <a:gd name="connsiteX81" fmla="*/ 494864 w 4183896"/>
                  <a:gd name="connsiteY81" fmla="*/ 2484494 h 4308073"/>
                  <a:gd name="connsiteX82" fmla="*/ 561539 w 4183896"/>
                  <a:gd name="connsiteY82" fmla="*/ 3535101 h 4308073"/>
                  <a:gd name="connsiteX83" fmla="*/ 543441 w 4183896"/>
                  <a:gd name="connsiteY83" fmla="*/ 3553199 h 4308073"/>
                  <a:gd name="connsiteX84" fmla="*/ 732989 w 4183896"/>
                  <a:gd name="connsiteY84" fmla="*/ 1446269 h 4308073"/>
                  <a:gd name="connsiteX85" fmla="*/ 752039 w 4183896"/>
                  <a:gd name="connsiteY85" fmla="*/ 1478654 h 4308073"/>
                  <a:gd name="connsiteX86" fmla="*/ 876816 w 4183896"/>
                  <a:gd name="connsiteY86" fmla="*/ 1803456 h 4308073"/>
                  <a:gd name="connsiteX87" fmla="*/ 864434 w 4183896"/>
                  <a:gd name="connsiteY87" fmla="*/ 1852986 h 4308073"/>
                  <a:gd name="connsiteX88" fmla="*/ 674886 w 4183896"/>
                  <a:gd name="connsiteY88" fmla="*/ 2033009 h 4308073"/>
                  <a:gd name="connsiteX89" fmla="*/ 732989 w 4183896"/>
                  <a:gd name="connsiteY89" fmla="*/ 1446269 h 4308073"/>
                  <a:gd name="connsiteX90" fmla="*/ 1190189 w 4183896"/>
                  <a:gd name="connsiteY90" fmla="*/ 3287451 h 4308073"/>
                  <a:gd name="connsiteX91" fmla="*/ 1087319 w 4183896"/>
                  <a:gd name="connsiteY91" fmla="*/ 3595109 h 4308073"/>
                  <a:gd name="connsiteX92" fmla="*/ 986354 w 4183896"/>
                  <a:gd name="connsiteY92" fmla="*/ 3344601 h 4308073"/>
                  <a:gd name="connsiteX93" fmla="*/ 702509 w 4183896"/>
                  <a:gd name="connsiteY93" fmla="*/ 2333999 h 4308073"/>
                  <a:gd name="connsiteX94" fmla="*/ 688221 w 4183896"/>
                  <a:gd name="connsiteY94" fmla="*/ 2230176 h 4308073"/>
                  <a:gd name="connsiteX95" fmla="*/ 710129 w 4183896"/>
                  <a:gd name="connsiteY95" fmla="*/ 2148261 h 4308073"/>
                  <a:gd name="connsiteX96" fmla="*/ 897771 w 4183896"/>
                  <a:gd name="connsiteY96" fmla="*/ 1922519 h 4308073"/>
                  <a:gd name="connsiteX97" fmla="*/ 924441 w 4183896"/>
                  <a:gd name="connsiteY97" fmla="*/ 1927281 h 4308073"/>
                  <a:gd name="connsiteX98" fmla="*/ 1187331 w 4183896"/>
                  <a:gd name="connsiteY98" fmla="*/ 2733096 h 4308073"/>
                  <a:gd name="connsiteX99" fmla="*/ 1190189 w 4183896"/>
                  <a:gd name="connsiteY99" fmla="*/ 3287451 h 4308073"/>
                  <a:gd name="connsiteX100" fmla="*/ 2750384 w 4183896"/>
                  <a:gd name="connsiteY100" fmla="*/ 3603681 h 4308073"/>
                  <a:gd name="connsiteX101" fmla="*/ 2708474 w 4183896"/>
                  <a:gd name="connsiteY101" fmla="*/ 3560819 h 4308073"/>
                  <a:gd name="connsiteX102" fmla="*/ 2544644 w 4183896"/>
                  <a:gd name="connsiteY102" fmla="*/ 3353174 h 4308073"/>
                  <a:gd name="connsiteX103" fmla="*/ 2531309 w 4183896"/>
                  <a:gd name="connsiteY103" fmla="*/ 3325551 h 4308073"/>
                  <a:gd name="connsiteX104" fmla="*/ 2420819 w 4183896"/>
                  <a:gd name="connsiteY104" fmla="*/ 3037896 h 4308073"/>
                  <a:gd name="connsiteX105" fmla="*/ 2485589 w 4183896"/>
                  <a:gd name="connsiteY105" fmla="*/ 2578791 h 4308073"/>
                  <a:gd name="connsiteX106" fmla="*/ 2560836 w 4183896"/>
                  <a:gd name="connsiteY106" fmla="*/ 2400674 h 4308073"/>
                  <a:gd name="connsiteX107" fmla="*/ 2575124 w 4183896"/>
                  <a:gd name="connsiteY107" fmla="*/ 2420676 h 4308073"/>
                  <a:gd name="connsiteX108" fmla="*/ 2736096 w 4183896"/>
                  <a:gd name="connsiteY108" fmla="*/ 3169341 h 4308073"/>
                  <a:gd name="connsiteX109" fmla="*/ 2747526 w 4183896"/>
                  <a:gd name="connsiteY109" fmla="*/ 3325551 h 4308073"/>
                  <a:gd name="connsiteX110" fmla="*/ 2750384 w 4183896"/>
                  <a:gd name="connsiteY110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550341 h 4308073"/>
                  <a:gd name="connsiteX34" fmla="*/ 1988384 w 4183896"/>
                  <a:gd name="connsiteY34" fmla="*/ 3118859 h 4308073"/>
                  <a:gd name="connsiteX35" fmla="*/ 1567379 w 4183896"/>
                  <a:gd name="connsiteY35" fmla="*/ 1388166 h 4308073"/>
                  <a:gd name="connsiteX36" fmla="*/ 1482606 w 4183896"/>
                  <a:gd name="connsiteY36" fmla="*/ 1119561 h 4308073"/>
                  <a:gd name="connsiteX37" fmla="*/ 1483559 w 4183896"/>
                  <a:gd name="connsiteY37" fmla="*/ 1150994 h 4308073"/>
                  <a:gd name="connsiteX38" fmla="*/ 1682631 w 4183896"/>
                  <a:gd name="connsiteY38" fmla="*/ 2190171 h 4308073"/>
                  <a:gd name="connsiteX39" fmla="*/ 1747401 w 4183896"/>
                  <a:gd name="connsiteY39" fmla="*/ 3099809 h 4308073"/>
                  <a:gd name="connsiteX40" fmla="*/ 1568331 w 4183896"/>
                  <a:gd name="connsiteY40" fmla="*/ 3669404 h 4308073"/>
                  <a:gd name="connsiteX41" fmla="*/ 1521659 w 4183896"/>
                  <a:gd name="connsiteY41" fmla="*/ 3243636 h 4308073"/>
                  <a:gd name="connsiteX42" fmla="*/ 1207334 w 4183896"/>
                  <a:gd name="connsiteY42" fmla="*/ 2306376 h 4308073"/>
                  <a:gd name="connsiteX43" fmla="*/ 994926 w 4183896"/>
                  <a:gd name="connsiteY43" fmla="*/ 1856796 h 4308073"/>
                  <a:gd name="connsiteX44" fmla="*/ 1003499 w 4183896"/>
                  <a:gd name="connsiteY44" fmla="*/ 1811076 h 4308073"/>
                  <a:gd name="connsiteX45" fmla="*/ 1102559 w 4183896"/>
                  <a:gd name="connsiteY45" fmla="*/ 1722494 h 4308073"/>
                  <a:gd name="connsiteX46" fmla="*/ 1255911 w 4183896"/>
                  <a:gd name="connsiteY46" fmla="*/ 1605336 h 4308073"/>
                  <a:gd name="connsiteX47" fmla="*/ 1222574 w 4183896"/>
                  <a:gd name="connsiteY47" fmla="*/ 1614861 h 4308073"/>
                  <a:gd name="connsiteX48" fmla="*/ 985401 w 4183896"/>
                  <a:gd name="connsiteY48" fmla="*/ 1758689 h 4308073"/>
                  <a:gd name="connsiteX49" fmla="*/ 944444 w 4183896"/>
                  <a:gd name="connsiteY49" fmla="*/ 1749164 h 4308073"/>
                  <a:gd name="connsiteX50" fmla="*/ 773946 w 4183896"/>
                  <a:gd name="connsiteY50" fmla="*/ 1358639 h 4308073"/>
                  <a:gd name="connsiteX51" fmla="*/ 774899 w 4183896"/>
                  <a:gd name="connsiteY51" fmla="*/ 1308156 h 4308073"/>
                  <a:gd name="connsiteX52" fmla="*/ 988259 w 4183896"/>
                  <a:gd name="connsiteY52" fmla="*/ 888104 h 4308073"/>
                  <a:gd name="connsiteX53" fmla="*/ 1295916 w 4183896"/>
                  <a:gd name="connsiteY53" fmla="*/ 510914 h 4308073"/>
                  <a:gd name="connsiteX54" fmla="*/ 1341636 w 4183896"/>
                  <a:gd name="connsiteY54" fmla="*/ 459479 h 4308073"/>
                  <a:gd name="connsiteX55" fmla="*/ 730131 w 4183896"/>
                  <a:gd name="connsiteY55" fmla="*/ 1248149 h 4308073"/>
                  <a:gd name="connsiteX56" fmla="*/ 552966 w 4183896"/>
                  <a:gd name="connsiteY56" fmla="*/ 645216 h 4308073"/>
                  <a:gd name="connsiteX57" fmla="*/ 550109 w 4183896"/>
                  <a:gd name="connsiteY57" fmla="*/ 654741 h 4308073"/>
                  <a:gd name="connsiteX58" fmla="*/ 687269 w 4183896"/>
                  <a:gd name="connsiteY58" fmla="*/ 1290059 h 4308073"/>
                  <a:gd name="connsiteX59" fmla="*/ 686316 w 4183896"/>
                  <a:gd name="connsiteY59" fmla="*/ 1361496 h 4308073"/>
                  <a:gd name="connsiteX60" fmla="*/ 516771 w 4183896"/>
                  <a:gd name="connsiteY60" fmla="*/ 2136831 h 4308073"/>
                  <a:gd name="connsiteX61" fmla="*/ 494864 w 4183896"/>
                  <a:gd name="connsiteY61" fmla="*/ 2246369 h 4308073"/>
                  <a:gd name="connsiteX62" fmla="*/ 60524 w 4183896"/>
                  <a:gd name="connsiteY62" fmla="*/ 3179819 h 4308073"/>
                  <a:gd name="connsiteX63" fmla="*/ 1469 w 4183896"/>
                  <a:gd name="connsiteY63" fmla="*/ 4124699 h 4308073"/>
                  <a:gd name="connsiteX64" fmla="*/ 39569 w 4183896"/>
                  <a:gd name="connsiteY64" fmla="*/ 4159941 h 4308073"/>
                  <a:gd name="connsiteX65" fmla="*/ 753944 w 4183896"/>
                  <a:gd name="connsiteY65" fmla="*/ 4192326 h 4308073"/>
                  <a:gd name="connsiteX66" fmla="*/ 1497846 w 4183896"/>
                  <a:gd name="connsiteY66" fmla="*/ 4279004 h 4308073"/>
                  <a:gd name="connsiteX67" fmla="*/ 2246511 w 4183896"/>
                  <a:gd name="connsiteY67" fmla="*/ 4303769 h 4308073"/>
                  <a:gd name="connsiteX68" fmla="*/ 2431296 w 4183896"/>
                  <a:gd name="connsiteY68" fmla="*/ 4296149 h 4308073"/>
                  <a:gd name="connsiteX69" fmla="*/ 2479874 w 4183896"/>
                  <a:gd name="connsiteY69" fmla="*/ 4290434 h 4308073"/>
                  <a:gd name="connsiteX70" fmla="*/ 2854207 w 4183896"/>
                  <a:gd name="connsiteY70" fmla="*/ 4250429 h 4308073"/>
                  <a:gd name="connsiteX71" fmla="*/ 3626684 w 4183896"/>
                  <a:gd name="connsiteY71" fmla="*/ 4103744 h 4308073"/>
                  <a:gd name="connsiteX72" fmla="*/ 3650496 w 4183896"/>
                  <a:gd name="connsiteY72" fmla="*/ 4060881 h 4308073"/>
                  <a:gd name="connsiteX73" fmla="*/ 3495239 w 4183896"/>
                  <a:gd name="connsiteY73" fmla="*/ 3243636 h 4308073"/>
                  <a:gd name="connsiteX74" fmla="*/ 3554294 w 4183896"/>
                  <a:gd name="connsiteY74" fmla="*/ 2253036 h 4308073"/>
                  <a:gd name="connsiteX75" fmla="*/ 3804801 w 4183896"/>
                  <a:gd name="connsiteY75" fmla="*/ 1242434 h 4308073"/>
                  <a:gd name="connsiteX76" fmla="*/ 543441 w 4183896"/>
                  <a:gd name="connsiteY76" fmla="*/ 3553199 h 4308073"/>
                  <a:gd name="connsiteX77" fmla="*/ 302459 w 4183896"/>
                  <a:gd name="connsiteY77" fmla="*/ 3337934 h 4308073"/>
                  <a:gd name="connsiteX78" fmla="*/ 408186 w 4183896"/>
                  <a:gd name="connsiteY78" fmla="*/ 2648324 h 4308073"/>
                  <a:gd name="connsiteX79" fmla="*/ 484386 w 4183896"/>
                  <a:gd name="connsiteY79" fmla="*/ 2496876 h 4308073"/>
                  <a:gd name="connsiteX80" fmla="*/ 494864 w 4183896"/>
                  <a:gd name="connsiteY80" fmla="*/ 2484494 h 4308073"/>
                  <a:gd name="connsiteX81" fmla="*/ 561539 w 4183896"/>
                  <a:gd name="connsiteY81" fmla="*/ 3535101 h 4308073"/>
                  <a:gd name="connsiteX82" fmla="*/ 543441 w 4183896"/>
                  <a:gd name="connsiteY82" fmla="*/ 3553199 h 4308073"/>
                  <a:gd name="connsiteX83" fmla="*/ 732989 w 4183896"/>
                  <a:gd name="connsiteY83" fmla="*/ 1446269 h 4308073"/>
                  <a:gd name="connsiteX84" fmla="*/ 752039 w 4183896"/>
                  <a:gd name="connsiteY84" fmla="*/ 1478654 h 4308073"/>
                  <a:gd name="connsiteX85" fmla="*/ 876816 w 4183896"/>
                  <a:gd name="connsiteY85" fmla="*/ 1803456 h 4308073"/>
                  <a:gd name="connsiteX86" fmla="*/ 864434 w 4183896"/>
                  <a:gd name="connsiteY86" fmla="*/ 1852986 h 4308073"/>
                  <a:gd name="connsiteX87" fmla="*/ 674886 w 4183896"/>
                  <a:gd name="connsiteY87" fmla="*/ 2033009 h 4308073"/>
                  <a:gd name="connsiteX88" fmla="*/ 732989 w 4183896"/>
                  <a:gd name="connsiteY88" fmla="*/ 1446269 h 4308073"/>
                  <a:gd name="connsiteX89" fmla="*/ 1190189 w 4183896"/>
                  <a:gd name="connsiteY89" fmla="*/ 3287451 h 4308073"/>
                  <a:gd name="connsiteX90" fmla="*/ 1087319 w 4183896"/>
                  <a:gd name="connsiteY90" fmla="*/ 3595109 h 4308073"/>
                  <a:gd name="connsiteX91" fmla="*/ 986354 w 4183896"/>
                  <a:gd name="connsiteY91" fmla="*/ 3344601 h 4308073"/>
                  <a:gd name="connsiteX92" fmla="*/ 702509 w 4183896"/>
                  <a:gd name="connsiteY92" fmla="*/ 2333999 h 4308073"/>
                  <a:gd name="connsiteX93" fmla="*/ 688221 w 4183896"/>
                  <a:gd name="connsiteY93" fmla="*/ 2230176 h 4308073"/>
                  <a:gd name="connsiteX94" fmla="*/ 710129 w 4183896"/>
                  <a:gd name="connsiteY94" fmla="*/ 2148261 h 4308073"/>
                  <a:gd name="connsiteX95" fmla="*/ 897771 w 4183896"/>
                  <a:gd name="connsiteY95" fmla="*/ 1922519 h 4308073"/>
                  <a:gd name="connsiteX96" fmla="*/ 924441 w 4183896"/>
                  <a:gd name="connsiteY96" fmla="*/ 1927281 h 4308073"/>
                  <a:gd name="connsiteX97" fmla="*/ 1187331 w 4183896"/>
                  <a:gd name="connsiteY97" fmla="*/ 2733096 h 4308073"/>
                  <a:gd name="connsiteX98" fmla="*/ 1190189 w 4183896"/>
                  <a:gd name="connsiteY98" fmla="*/ 3287451 h 4308073"/>
                  <a:gd name="connsiteX99" fmla="*/ 2750384 w 4183896"/>
                  <a:gd name="connsiteY99" fmla="*/ 3603681 h 4308073"/>
                  <a:gd name="connsiteX100" fmla="*/ 2708474 w 4183896"/>
                  <a:gd name="connsiteY100" fmla="*/ 3560819 h 4308073"/>
                  <a:gd name="connsiteX101" fmla="*/ 2544644 w 4183896"/>
                  <a:gd name="connsiteY101" fmla="*/ 3353174 h 4308073"/>
                  <a:gd name="connsiteX102" fmla="*/ 2531309 w 4183896"/>
                  <a:gd name="connsiteY102" fmla="*/ 3325551 h 4308073"/>
                  <a:gd name="connsiteX103" fmla="*/ 2420819 w 4183896"/>
                  <a:gd name="connsiteY103" fmla="*/ 3037896 h 4308073"/>
                  <a:gd name="connsiteX104" fmla="*/ 2485589 w 4183896"/>
                  <a:gd name="connsiteY104" fmla="*/ 2578791 h 4308073"/>
                  <a:gd name="connsiteX105" fmla="*/ 2560836 w 4183896"/>
                  <a:gd name="connsiteY105" fmla="*/ 2400674 h 4308073"/>
                  <a:gd name="connsiteX106" fmla="*/ 2575124 w 4183896"/>
                  <a:gd name="connsiteY106" fmla="*/ 2420676 h 4308073"/>
                  <a:gd name="connsiteX107" fmla="*/ 2736096 w 4183896"/>
                  <a:gd name="connsiteY107" fmla="*/ 3169341 h 4308073"/>
                  <a:gd name="connsiteX108" fmla="*/ 2747526 w 4183896"/>
                  <a:gd name="connsiteY108" fmla="*/ 3325551 h 4308073"/>
                  <a:gd name="connsiteX109" fmla="*/ 2750384 w 4183896"/>
                  <a:gd name="connsiteY109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550341 h 4308073"/>
                  <a:gd name="connsiteX34" fmla="*/ 1988384 w 4183896"/>
                  <a:gd name="connsiteY34" fmla="*/ 3118859 h 4308073"/>
                  <a:gd name="connsiteX35" fmla="*/ 1567379 w 4183896"/>
                  <a:gd name="connsiteY35" fmla="*/ 1388166 h 4308073"/>
                  <a:gd name="connsiteX36" fmla="*/ 1482606 w 4183896"/>
                  <a:gd name="connsiteY36" fmla="*/ 1119561 h 4308073"/>
                  <a:gd name="connsiteX37" fmla="*/ 1483559 w 4183896"/>
                  <a:gd name="connsiteY37" fmla="*/ 1150994 h 4308073"/>
                  <a:gd name="connsiteX38" fmla="*/ 1682631 w 4183896"/>
                  <a:gd name="connsiteY38" fmla="*/ 2190171 h 4308073"/>
                  <a:gd name="connsiteX39" fmla="*/ 1747401 w 4183896"/>
                  <a:gd name="connsiteY39" fmla="*/ 3099809 h 4308073"/>
                  <a:gd name="connsiteX40" fmla="*/ 1568331 w 4183896"/>
                  <a:gd name="connsiteY40" fmla="*/ 3669404 h 4308073"/>
                  <a:gd name="connsiteX41" fmla="*/ 1521659 w 4183896"/>
                  <a:gd name="connsiteY41" fmla="*/ 3243636 h 4308073"/>
                  <a:gd name="connsiteX42" fmla="*/ 1207334 w 4183896"/>
                  <a:gd name="connsiteY42" fmla="*/ 2306376 h 4308073"/>
                  <a:gd name="connsiteX43" fmla="*/ 994926 w 4183896"/>
                  <a:gd name="connsiteY43" fmla="*/ 1856796 h 4308073"/>
                  <a:gd name="connsiteX44" fmla="*/ 1003499 w 4183896"/>
                  <a:gd name="connsiteY44" fmla="*/ 1811076 h 4308073"/>
                  <a:gd name="connsiteX45" fmla="*/ 1102559 w 4183896"/>
                  <a:gd name="connsiteY45" fmla="*/ 1722494 h 4308073"/>
                  <a:gd name="connsiteX46" fmla="*/ 1255911 w 4183896"/>
                  <a:gd name="connsiteY46" fmla="*/ 1605336 h 4308073"/>
                  <a:gd name="connsiteX47" fmla="*/ 1222574 w 4183896"/>
                  <a:gd name="connsiteY47" fmla="*/ 1614861 h 4308073"/>
                  <a:gd name="connsiteX48" fmla="*/ 985401 w 4183896"/>
                  <a:gd name="connsiteY48" fmla="*/ 1758689 h 4308073"/>
                  <a:gd name="connsiteX49" fmla="*/ 944444 w 4183896"/>
                  <a:gd name="connsiteY49" fmla="*/ 1749164 h 4308073"/>
                  <a:gd name="connsiteX50" fmla="*/ 773946 w 4183896"/>
                  <a:gd name="connsiteY50" fmla="*/ 1358639 h 4308073"/>
                  <a:gd name="connsiteX51" fmla="*/ 774899 w 4183896"/>
                  <a:gd name="connsiteY51" fmla="*/ 1308156 h 4308073"/>
                  <a:gd name="connsiteX52" fmla="*/ 988259 w 4183896"/>
                  <a:gd name="connsiteY52" fmla="*/ 888104 h 4308073"/>
                  <a:gd name="connsiteX53" fmla="*/ 1295916 w 4183896"/>
                  <a:gd name="connsiteY53" fmla="*/ 510914 h 4308073"/>
                  <a:gd name="connsiteX54" fmla="*/ 1341636 w 4183896"/>
                  <a:gd name="connsiteY54" fmla="*/ 459479 h 4308073"/>
                  <a:gd name="connsiteX55" fmla="*/ 730131 w 4183896"/>
                  <a:gd name="connsiteY55" fmla="*/ 1248149 h 4308073"/>
                  <a:gd name="connsiteX56" fmla="*/ 552966 w 4183896"/>
                  <a:gd name="connsiteY56" fmla="*/ 645216 h 4308073"/>
                  <a:gd name="connsiteX57" fmla="*/ 550109 w 4183896"/>
                  <a:gd name="connsiteY57" fmla="*/ 654741 h 4308073"/>
                  <a:gd name="connsiteX58" fmla="*/ 687269 w 4183896"/>
                  <a:gd name="connsiteY58" fmla="*/ 1290059 h 4308073"/>
                  <a:gd name="connsiteX59" fmla="*/ 686316 w 4183896"/>
                  <a:gd name="connsiteY59" fmla="*/ 1361496 h 4308073"/>
                  <a:gd name="connsiteX60" fmla="*/ 516771 w 4183896"/>
                  <a:gd name="connsiteY60" fmla="*/ 2136831 h 4308073"/>
                  <a:gd name="connsiteX61" fmla="*/ 494864 w 4183896"/>
                  <a:gd name="connsiteY61" fmla="*/ 2246369 h 4308073"/>
                  <a:gd name="connsiteX62" fmla="*/ 60524 w 4183896"/>
                  <a:gd name="connsiteY62" fmla="*/ 3179819 h 4308073"/>
                  <a:gd name="connsiteX63" fmla="*/ 1469 w 4183896"/>
                  <a:gd name="connsiteY63" fmla="*/ 4124699 h 4308073"/>
                  <a:gd name="connsiteX64" fmla="*/ 39569 w 4183896"/>
                  <a:gd name="connsiteY64" fmla="*/ 4159941 h 4308073"/>
                  <a:gd name="connsiteX65" fmla="*/ 753944 w 4183896"/>
                  <a:gd name="connsiteY65" fmla="*/ 4192326 h 4308073"/>
                  <a:gd name="connsiteX66" fmla="*/ 1497846 w 4183896"/>
                  <a:gd name="connsiteY66" fmla="*/ 4279004 h 4308073"/>
                  <a:gd name="connsiteX67" fmla="*/ 2246511 w 4183896"/>
                  <a:gd name="connsiteY67" fmla="*/ 4303769 h 4308073"/>
                  <a:gd name="connsiteX68" fmla="*/ 2431296 w 4183896"/>
                  <a:gd name="connsiteY68" fmla="*/ 4296149 h 4308073"/>
                  <a:gd name="connsiteX69" fmla="*/ 2479874 w 4183896"/>
                  <a:gd name="connsiteY69" fmla="*/ 4290434 h 4308073"/>
                  <a:gd name="connsiteX70" fmla="*/ 2854207 w 4183896"/>
                  <a:gd name="connsiteY70" fmla="*/ 4250429 h 4308073"/>
                  <a:gd name="connsiteX71" fmla="*/ 3626684 w 4183896"/>
                  <a:gd name="connsiteY71" fmla="*/ 4103744 h 4308073"/>
                  <a:gd name="connsiteX72" fmla="*/ 3650496 w 4183896"/>
                  <a:gd name="connsiteY72" fmla="*/ 4060881 h 4308073"/>
                  <a:gd name="connsiteX73" fmla="*/ 3495239 w 4183896"/>
                  <a:gd name="connsiteY73" fmla="*/ 3243636 h 4308073"/>
                  <a:gd name="connsiteX74" fmla="*/ 3554294 w 4183896"/>
                  <a:gd name="connsiteY74" fmla="*/ 2253036 h 4308073"/>
                  <a:gd name="connsiteX75" fmla="*/ 3804801 w 4183896"/>
                  <a:gd name="connsiteY75" fmla="*/ 1242434 h 4308073"/>
                  <a:gd name="connsiteX76" fmla="*/ 543441 w 4183896"/>
                  <a:gd name="connsiteY76" fmla="*/ 3553199 h 4308073"/>
                  <a:gd name="connsiteX77" fmla="*/ 302459 w 4183896"/>
                  <a:gd name="connsiteY77" fmla="*/ 3337934 h 4308073"/>
                  <a:gd name="connsiteX78" fmla="*/ 408186 w 4183896"/>
                  <a:gd name="connsiteY78" fmla="*/ 2648324 h 4308073"/>
                  <a:gd name="connsiteX79" fmla="*/ 484386 w 4183896"/>
                  <a:gd name="connsiteY79" fmla="*/ 2496876 h 4308073"/>
                  <a:gd name="connsiteX80" fmla="*/ 494864 w 4183896"/>
                  <a:gd name="connsiteY80" fmla="*/ 2484494 h 4308073"/>
                  <a:gd name="connsiteX81" fmla="*/ 561539 w 4183896"/>
                  <a:gd name="connsiteY81" fmla="*/ 3535101 h 4308073"/>
                  <a:gd name="connsiteX82" fmla="*/ 543441 w 4183896"/>
                  <a:gd name="connsiteY82" fmla="*/ 3553199 h 4308073"/>
                  <a:gd name="connsiteX83" fmla="*/ 732989 w 4183896"/>
                  <a:gd name="connsiteY83" fmla="*/ 1446269 h 4308073"/>
                  <a:gd name="connsiteX84" fmla="*/ 752039 w 4183896"/>
                  <a:gd name="connsiteY84" fmla="*/ 1478654 h 4308073"/>
                  <a:gd name="connsiteX85" fmla="*/ 876816 w 4183896"/>
                  <a:gd name="connsiteY85" fmla="*/ 1803456 h 4308073"/>
                  <a:gd name="connsiteX86" fmla="*/ 864434 w 4183896"/>
                  <a:gd name="connsiteY86" fmla="*/ 1852986 h 4308073"/>
                  <a:gd name="connsiteX87" fmla="*/ 674886 w 4183896"/>
                  <a:gd name="connsiteY87" fmla="*/ 2033009 h 4308073"/>
                  <a:gd name="connsiteX88" fmla="*/ 732989 w 4183896"/>
                  <a:gd name="connsiteY88" fmla="*/ 1446269 h 4308073"/>
                  <a:gd name="connsiteX89" fmla="*/ 1190189 w 4183896"/>
                  <a:gd name="connsiteY89" fmla="*/ 3287451 h 4308073"/>
                  <a:gd name="connsiteX90" fmla="*/ 1087319 w 4183896"/>
                  <a:gd name="connsiteY90" fmla="*/ 3595109 h 4308073"/>
                  <a:gd name="connsiteX91" fmla="*/ 986354 w 4183896"/>
                  <a:gd name="connsiteY91" fmla="*/ 3344601 h 4308073"/>
                  <a:gd name="connsiteX92" fmla="*/ 702509 w 4183896"/>
                  <a:gd name="connsiteY92" fmla="*/ 2333999 h 4308073"/>
                  <a:gd name="connsiteX93" fmla="*/ 688221 w 4183896"/>
                  <a:gd name="connsiteY93" fmla="*/ 2230176 h 4308073"/>
                  <a:gd name="connsiteX94" fmla="*/ 710129 w 4183896"/>
                  <a:gd name="connsiteY94" fmla="*/ 2148261 h 4308073"/>
                  <a:gd name="connsiteX95" fmla="*/ 897771 w 4183896"/>
                  <a:gd name="connsiteY95" fmla="*/ 1922519 h 4308073"/>
                  <a:gd name="connsiteX96" fmla="*/ 924441 w 4183896"/>
                  <a:gd name="connsiteY96" fmla="*/ 1927281 h 4308073"/>
                  <a:gd name="connsiteX97" fmla="*/ 1187331 w 4183896"/>
                  <a:gd name="connsiteY97" fmla="*/ 2733096 h 4308073"/>
                  <a:gd name="connsiteX98" fmla="*/ 1190189 w 4183896"/>
                  <a:gd name="connsiteY98" fmla="*/ 3287451 h 4308073"/>
                  <a:gd name="connsiteX99" fmla="*/ 2750384 w 4183896"/>
                  <a:gd name="connsiteY99" fmla="*/ 3603681 h 4308073"/>
                  <a:gd name="connsiteX100" fmla="*/ 2708474 w 4183896"/>
                  <a:gd name="connsiteY100" fmla="*/ 3560819 h 4308073"/>
                  <a:gd name="connsiteX101" fmla="*/ 2544644 w 4183896"/>
                  <a:gd name="connsiteY101" fmla="*/ 3353174 h 4308073"/>
                  <a:gd name="connsiteX102" fmla="*/ 2531309 w 4183896"/>
                  <a:gd name="connsiteY102" fmla="*/ 3325551 h 4308073"/>
                  <a:gd name="connsiteX103" fmla="*/ 2420819 w 4183896"/>
                  <a:gd name="connsiteY103" fmla="*/ 3037896 h 4308073"/>
                  <a:gd name="connsiteX104" fmla="*/ 2485589 w 4183896"/>
                  <a:gd name="connsiteY104" fmla="*/ 2578791 h 4308073"/>
                  <a:gd name="connsiteX105" fmla="*/ 2560836 w 4183896"/>
                  <a:gd name="connsiteY105" fmla="*/ 2400674 h 4308073"/>
                  <a:gd name="connsiteX106" fmla="*/ 2575124 w 4183896"/>
                  <a:gd name="connsiteY106" fmla="*/ 2420676 h 4308073"/>
                  <a:gd name="connsiteX107" fmla="*/ 2736096 w 4183896"/>
                  <a:gd name="connsiteY107" fmla="*/ 3169341 h 4308073"/>
                  <a:gd name="connsiteX108" fmla="*/ 2747526 w 4183896"/>
                  <a:gd name="connsiteY108" fmla="*/ 3325551 h 4308073"/>
                  <a:gd name="connsiteX109" fmla="*/ 2750384 w 4183896"/>
                  <a:gd name="connsiteY109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550341 h 4308073"/>
                  <a:gd name="connsiteX34" fmla="*/ 1988384 w 4183896"/>
                  <a:gd name="connsiteY34" fmla="*/ 3118859 h 4308073"/>
                  <a:gd name="connsiteX35" fmla="*/ 1567379 w 4183896"/>
                  <a:gd name="connsiteY35" fmla="*/ 1388166 h 4308073"/>
                  <a:gd name="connsiteX36" fmla="*/ 1482606 w 4183896"/>
                  <a:gd name="connsiteY36" fmla="*/ 1119561 h 4308073"/>
                  <a:gd name="connsiteX37" fmla="*/ 1483559 w 4183896"/>
                  <a:gd name="connsiteY37" fmla="*/ 1150994 h 4308073"/>
                  <a:gd name="connsiteX38" fmla="*/ 1682631 w 4183896"/>
                  <a:gd name="connsiteY38" fmla="*/ 2190171 h 4308073"/>
                  <a:gd name="connsiteX39" fmla="*/ 1747401 w 4183896"/>
                  <a:gd name="connsiteY39" fmla="*/ 3099809 h 4308073"/>
                  <a:gd name="connsiteX40" fmla="*/ 1568331 w 4183896"/>
                  <a:gd name="connsiteY40" fmla="*/ 3669404 h 4308073"/>
                  <a:gd name="connsiteX41" fmla="*/ 1521659 w 4183896"/>
                  <a:gd name="connsiteY41" fmla="*/ 3243636 h 4308073"/>
                  <a:gd name="connsiteX42" fmla="*/ 1207334 w 4183896"/>
                  <a:gd name="connsiteY42" fmla="*/ 2306376 h 4308073"/>
                  <a:gd name="connsiteX43" fmla="*/ 994926 w 4183896"/>
                  <a:gd name="connsiteY43" fmla="*/ 1856796 h 4308073"/>
                  <a:gd name="connsiteX44" fmla="*/ 1003499 w 4183896"/>
                  <a:gd name="connsiteY44" fmla="*/ 1811076 h 4308073"/>
                  <a:gd name="connsiteX45" fmla="*/ 1102559 w 4183896"/>
                  <a:gd name="connsiteY45" fmla="*/ 1722494 h 4308073"/>
                  <a:gd name="connsiteX46" fmla="*/ 1255911 w 4183896"/>
                  <a:gd name="connsiteY46" fmla="*/ 1605336 h 4308073"/>
                  <a:gd name="connsiteX47" fmla="*/ 1222574 w 4183896"/>
                  <a:gd name="connsiteY47" fmla="*/ 1614861 h 4308073"/>
                  <a:gd name="connsiteX48" fmla="*/ 985401 w 4183896"/>
                  <a:gd name="connsiteY48" fmla="*/ 1758689 h 4308073"/>
                  <a:gd name="connsiteX49" fmla="*/ 944444 w 4183896"/>
                  <a:gd name="connsiteY49" fmla="*/ 1749164 h 4308073"/>
                  <a:gd name="connsiteX50" fmla="*/ 773946 w 4183896"/>
                  <a:gd name="connsiteY50" fmla="*/ 1358639 h 4308073"/>
                  <a:gd name="connsiteX51" fmla="*/ 774899 w 4183896"/>
                  <a:gd name="connsiteY51" fmla="*/ 1308156 h 4308073"/>
                  <a:gd name="connsiteX52" fmla="*/ 988259 w 4183896"/>
                  <a:gd name="connsiteY52" fmla="*/ 888104 h 4308073"/>
                  <a:gd name="connsiteX53" fmla="*/ 1295916 w 4183896"/>
                  <a:gd name="connsiteY53" fmla="*/ 510914 h 4308073"/>
                  <a:gd name="connsiteX54" fmla="*/ 1341636 w 4183896"/>
                  <a:gd name="connsiteY54" fmla="*/ 459479 h 4308073"/>
                  <a:gd name="connsiteX55" fmla="*/ 730131 w 4183896"/>
                  <a:gd name="connsiteY55" fmla="*/ 1248149 h 4308073"/>
                  <a:gd name="connsiteX56" fmla="*/ 552966 w 4183896"/>
                  <a:gd name="connsiteY56" fmla="*/ 645216 h 4308073"/>
                  <a:gd name="connsiteX57" fmla="*/ 550109 w 4183896"/>
                  <a:gd name="connsiteY57" fmla="*/ 654741 h 4308073"/>
                  <a:gd name="connsiteX58" fmla="*/ 687269 w 4183896"/>
                  <a:gd name="connsiteY58" fmla="*/ 1290059 h 4308073"/>
                  <a:gd name="connsiteX59" fmla="*/ 686316 w 4183896"/>
                  <a:gd name="connsiteY59" fmla="*/ 1361496 h 4308073"/>
                  <a:gd name="connsiteX60" fmla="*/ 516771 w 4183896"/>
                  <a:gd name="connsiteY60" fmla="*/ 2136831 h 4308073"/>
                  <a:gd name="connsiteX61" fmla="*/ 494864 w 4183896"/>
                  <a:gd name="connsiteY61" fmla="*/ 2246369 h 4308073"/>
                  <a:gd name="connsiteX62" fmla="*/ 60524 w 4183896"/>
                  <a:gd name="connsiteY62" fmla="*/ 3179819 h 4308073"/>
                  <a:gd name="connsiteX63" fmla="*/ 1469 w 4183896"/>
                  <a:gd name="connsiteY63" fmla="*/ 4124699 h 4308073"/>
                  <a:gd name="connsiteX64" fmla="*/ 39569 w 4183896"/>
                  <a:gd name="connsiteY64" fmla="*/ 4159941 h 4308073"/>
                  <a:gd name="connsiteX65" fmla="*/ 753944 w 4183896"/>
                  <a:gd name="connsiteY65" fmla="*/ 4192326 h 4308073"/>
                  <a:gd name="connsiteX66" fmla="*/ 1497846 w 4183896"/>
                  <a:gd name="connsiteY66" fmla="*/ 4279004 h 4308073"/>
                  <a:gd name="connsiteX67" fmla="*/ 2246511 w 4183896"/>
                  <a:gd name="connsiteY67" fmla="*/ 4303769 h 4308073"/>
                  <a:gd name="connsiteX68" fmla="*/ 2431296 w 4183896"/>
                  <a:gd name="connsiteY68" fmla="*/ 4296149 h 4308073"/>
                  <a:gd name="connsiteX69" fmla="*/ 2479874 w 4183896"/>
                  <a:gd name="connsiteY69" fmla="*/ 4290434 h 4308073"/>
                  <a:gd name="connsiteX70" fmla="*/ 2854207 w 4183896"/>
                  <a:gd name="connsiteY70" fmla="*/ 4250429 h 4308073"/>
                  <a:gd name="connsiteX71" fmla="*/ 3626684 w 4183896"/>
                  <a:gd name="connsiteY71" fmla="*/ 4103744 h 4308073"/>
                  <a:gd name="connsiteX72" fmla="*/ 3650496 w 4183896"/>
                  <a:gd name="connsiteY72" fmla="*/ 4060881 h 4308073"/>
                  <a:gd name="connsiteX73" fmla="*/ 3495239 w 4183896"/>
                  <a:gd name="connsiteY73" fmla="*/ 3243636 h 4308073"/>
                  <a:gd name="connsiteX74" fmla="*/ 3554294 w 4183896"/>
                  <a:gd name="connsiteY74" fmla="*/ 2253036 h 4308073"/>
                  <a:gd name="connsiteX75" fmla="*/ 3804801 w 4183896"/>
                  <a:gd name="connsiteY75" fmla="*/ 1242434 h 4308073"/>
                  <a:gd name="connsiteX76" fmla="*/ 543441 w 4183896"/>
                  <a:gd name="connsiteY76" fmla="*/ 3553199 h 4308073"/>
                  <a:gd name="connsiteX77" fmla="*/ 302459 w 4183896"/>
                  <a:gd name="connsiteY77" fmla="*/ 3337934 h 4308073"/>
                  <a:gd name="connsiteX78" fmla="*/ 408186 w 4183896"/>
                  <a:gd name="connsiteY78" fmla="*/ 2648324 h 4308073"/>
                  <a:gd name="connsiteX79" fmla="*/ 484386 w 4183896"/>
                  <a:gd name="connsiteY79" fmla="*/ 2496876 h 4308073"/>
                  <a:gd name="connsiteX80" fmla="*/ 494864 w 4183896"/>
                  <a:gd name="connsiteY80" fmla="*/ 2484494 h 4308073"/>
                  <a:gd name="connsiteX81" fmla="*/ 561539 w 4183896"/>
                  <a:gd name="connsiteY81" fmla="*/ 3535101 h 4308073"/>
                  <a:gd name="connsiteX82" fmla="*/ 543441 w 4183896"/>
                  <a:gd name="connsiteY82" fmla="*/ 3553199 h 4308073"/>
                  <a:gd name="connsiteX83" fmla="*/ 732989 w 4183896"/>
                  <a:gd name="connsiteY83" fmla="*/ 1446269 h 4308073"/>
                  <a:gd name="connsiteX84" fmla="*/ 752039 w 4183896"/>
                  <a:gd name="connsiteY84" fmla="*/ 1478654 h 4308073"/>
                  <a:gd name="connsiteX85" fmla="*/ 876816 w 4183896"/>
                  <a:gd name="connsiteY85" fmla="*/ 1803456 h 4308073"/>
                  <a:gd name="connsiteX86" fmla="*/ 864434 w 4183896"/>
                  <a:gd name="connsiteY86" fmla="*/ 1852986 h 4308073"/>
                  <a:gd name="connsiteX87" fmla="*/ 674886 w 4183896"/>
                  <a:gd name="connsiteY87" fmla="*/ 2033009 h 4308073"/>
                  <a:gd name="connsiteX88" fmla="*/ 732989 w 4183896"/>
                  <a:gd name="connsiteY88" fmla="*/ 1446269 h 4308073"/>
                  <a:gd name="connsiteX89" fmla="*/ 1190189 w 4183896"/>
                  <a:gd name="connsiteY89" fmla="*/ 3287451 h 4308073"/>
                  <a:gd name="connsiteX90" fmla="*/ 1087319 w 4183896"/>
                  <a:gd name="connsiteY90" fmla="*/ 3595109 h 4308073"/>
                  <a:gd name="connsiteX91" fmla="*/ 986354 w 4183896"/>
                  <a:gd name="connsiteY91" fmla="*/ 3344601 h 4308073"/>
                  <a:gd name="connsiteX92" fmla="*/ 702509 w 4183896"/>
                  <a:gd name="connsiteY92" fmla="*/ 2333999 h 4308073"/>
                  <a:gd name="connsiteX93" fmla="*/ 688221 w 4183896"/>
                  <a:gd name="connsiteY93" fmla="*/ 2230176 h 4308073"/>
                  <a:gd name="connsiteX94" fmla="*/ 710129 w 4183896"/>
                  <a:gd name="connsiteY94" fmla="*/ 2148261 h 4308073"/>
                  <a:gd name="connsiteX95" fmla="*/ 897771 w 4183896"/>
                  <a:gd name="connsiteY95" fmla="*/ 1922519 h 4308073"/>
                  <a:gd name="connsiteX96" fmla="*/ 924441 w 4183896"/>
                  <a:gd name="connsiteY96" fmla="*/ 1927281 h 4308073"/>
                  <a:gd name="connsiteX97" fmla="*/ 1187331 w 4183896"/>
                  <a:gd name="connsiteY97" fmla="*/ 2733096 h 4308073"/>
                  <a:gd name="connsiteX98" fmla="*/ 1190189 w 4183896"/>
                  <a:gd name="connsiteY98" fmla="*/ 3287451 h 4308073"/>
                  <a:gd name="connsiteX99" fmla="*/ 2750384 w 4183896"/>
                  <a:gd name="connsiteY99" fmla="*/ 3603681 h 4308073"/>
                  <a:gd name="connsiteX100" fmla="*/ 2708474 w 4183896"/>
                  <a:gd name="connsiteY100" fmla="*/ 3560819 h 4308073"/>
                  <a:gd name="connsiteX101" fmla="*/ 2544644 w 4183896"/>
                  <a:gd name="connsiteY101" fmla="*/ 3353174 h 4308073"/>
                  <a:gd name="connsiteX102" fmla="*/ 2531309 w 4183896"/>
                  <a:gd name="connsiteY102" fmla="*/ 3325551 h 4308073"/>
                  <a:gd name="connsiteX103" fmla="*/ 2420819 w 4183896"/>
                  <a:gd name="connsiteY103" fmla="*/ 3037896 h 4308073"/>
                  <a:gd name="connsiteX104" fmla="*/ 2485589 w 4183896"/>
                  <a:gd name="connsiteY104" fmla="*/ 2578791 h 4308073"/>
                  <a:gd name="connsiteX105" fmla="*/ 2560836 w 4183896"/>
                  <a:gd name="connsiteY105" fmla="*/ 2400674 h 4308073"/>
                  <a:gd name="connsiteX106" fmla="*/ 2575124 w 4183896"/>
                  <a:gd name="connsiteY106" fmla="*/ 2420676 h 4308073"/>
                  <a:gd name="connsiteX107" fmla="*/ 2736096 w 4183896"/>
                  <a:gd name="connsiteY107" fmla="*/ 3169341 h 4308073"/>
                  <a:gd name="connsiteX108" fmla="*/ 2747526 w 4183896"/>
                  <a:gd name="connsiteY108" fmla="*/ 3325551 h 4308073"/>
                  <a:gd name="connsiteX109" fmla="*/ 2750384 w 4183896"/>
                  <a:gd name="connsiteY109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550341 h 4308073"/>
                  <a:gd name="connsiteX34" fmla="*/ 1988384 w 4183896"/>
                  <a:gd name="connsiteY34" fmla="*/ 3118859 h 4308073"/>
                  <a:gd name="connsiteX35" fmla="*/ 1567379 w 4183896"/>
                  <a:gd name="connsiteY35" fmla="*/ 1388166 h 4308073"/>
                  <a:gd name="connsiteX36" fmla="*/ 1482606 w 4183896"/>
                  <a:gd name="connsiteY36" fmla="*/ 1119561 h 4308073"/>
                  <a:gd name="connsiteX37" fmla="*/ 1483559 w 4183896"/>
                  <a:gd name="connsiteY37" fmla="*/ 1150994 h 4308073"/>
                  <a:gd name="connsiteX38" fmla="*/ 1682631 w 4183896"/>
                  <a:gd name="connsiteY38" fmla="*/ 2190171 h 4308073"/>
                  <a:gd name="connsiteX39" fmla="*/ 1747401 w 4183896"/>
                  <a:gd name="connsiteY39" fmla="*/ 3099809 h 4308073"/>
                  <a:gd name="connsiteX40" fmla="*/ 1568331 w 4183896"/>
                  <a:gd name="connsiteY40" fmla="*/ 3669404 h 4308073"/>
                  <a:gd name="connsiteX41" fmla="*/ 1521659 w 4183896"/>
                  <a:gd name="connsiteY41" fmla="*/ 3243636 h 4308073"/>
                  <a:gd name="connsiteX42" fmla="*/ 1207334 w 4183896"/>
                  <a:gd name="connsiteY42" fmla="*/ 2306376 h 4308073"/>
                  <a:gd name="connsiteX43" fmla="*/ 994926 w 4183896"/>
                  <a:gd name="connsiteY43" fmla="*/ 1856796 h 4308073"/>
                  <a:gd name="connsiteX44" fmla="*/ 1003499 w 4183896"/>
                  <a:gd name="connsiteY44" fmla="*/ 1811076 h 4308073"/>
                  <a:gd name="connsiteX45" fmla="*/ 1102559 w 4183896"/>
                  <a:gd name="connsiteY45" fmla="*/ 1722494 h 4308073"/>
                  <a:gd name="connsiteX46" fmla="*/ 1255911 w 4183896"/>
                  <a:gd name="connsiteY46" fmla="*/ 1605336 h 4308073"/>
                  <a:gd name="connsiteX47" fmla="*/ 1222574 w 4183896"/>
                  <a:gd name="connsiteY47" fmla="*/ 1614861 h 4308073"/>
                  <a:gd name="connsiteX48" fmla="*/ 985401 w 4183896"/>
                  <a:gd name="connsiteY48" fmla="*/ 1758689 h 4308073"/>
                  <a:gd name="connsiteX49" fmla="*/ 944444 w 4183896"/>
                  <a:gd name="connsiteY49" fmla="*/ 1749164 h 4308073"/>
                  <a:gd name="connsiteX50" fmla="*/ 773946 w 4183896"/>
                  <a:gd name="connsiteY50" fmla="*/ 1358639 h 4308073"/>
                  <a:gd name="connsiteX51" fmla="*/ 774899 w 4183896"/>
                  <a:gd name="connsiteY51" fmla="*/ 1308156 h 4308073"/>
                  <a:gd name="connsiteX52" fmla="*/ 988259 w 4183896"/>
                  <a:gd name="connsiteY52" fmla="*/ 888104 h 4308073"/>
                  <a:gd name="connsiteX53" fmla="*/ 1295916 w 4183896"/>
                  <a:gd name="connsiteY53" fmla="*/ 510914 h 4308073"/>
                  <a:gd name="connsiteX54" fmla="*/ 1341636 w 4183896"/>
                  <a:gd name="connsiteY54" fmla="*/ 459479 h 4308073"/>
                  <a:gd name="connsiteX55" fmla="*/ 730131 w 4183896"/>
                  <a:gd name="connsiteY55" fmla="*/ 1248149 h 4308073"/>
                  <a:gd name="connsiteX56" fmla="*/ 552966 w 4183896"/>
                  <a:gd name="connsiteY56" fmla="*/ 645216 h 4308073"/>
                  <a:gd name="connsiteX57" fmla="*/ 550109 w 4183896"/>
                  <a:gd name="connsiteY57" fmla="*/ 654741 h 4308073"/>
                  <a:gd name="connsiteX58" fmla="*/ 687269 w 4183896"/>
                  <a:gd name="connsiteY58" fmla="*/ 1290059 h 4308073"/>
                  <a:gd name="connsiteX59" fmla="*/ 686316 w 4183896"/>
                  <a:gd name="connsiteY59" fmla="*/ 1361496 h 4308073"/>
                  <a:gd name="connsiteX60" fmla="*/ 516771 w 4183896"/>
                  <a:gd name="connsiteY60" fmla="*/ 2136831 h 4308073"/>
                  <a:gd name="connsiteX61" fmla="*/ 494864 w 4183896"/>
                  <a:gd name="connsiteY61" fmla="*/ 2246369 h 4308073"/>
                  <a:gd name="connsiteX62" fmla="*/ 60524 w 4183896"/>
                  <a:gd name="connsiteY62" fmla="*/ 3179819 h 4308073"/>
                  <a:gd name="connsiteX63" fmla="*/ 1469 w 4183896"/>
                  <a:gd name="connsiteY63" fmla="*/ 4124699 h 4308073"/>
                  <a:gd name="connsiteX64" fmla="*/ 39569 w 4183896"/>
                  <a:gd name="connsiteY64" fmla="*/ 4159941 h 4308073"/>
                  <a:gd name="connsiteX65" fmla="*/ 753944 w 4183896"/>
                  <a:gd name="connsiteY65" fmla="*/ 4192326 h 4308073"/>
                  <a:gd name="connsiteX66" fmla="*/ 1497846 w 4183896"/>
                  <a:gd name="connsiteY66" fmla="*/ 4279004 h 4308073"/>
                  <a:gd name="connsiteX67" fmla="*/ 2246511 w 4183896"/>
                  <a:gd name="connsiteY67" fmla="*/ 4303769 h 4308073"/>
                  <a:gd name="connsiteX68" fmla="*/ 2431296 w 4183896"/>
                  <a:gd name="connsiteY68" fmla="*/ 4296149 h 4308073"/>
                  <a:gd name="connsiteX69" fmla="*/ 2479874 w 4183896"/>
                  <a:gd name="connsiteY69" fmla="*/ 4290434 h 4308073"/>
                  <a:gd name="connsiteX70" fmla="*/ 2854207 w 4183896"/>
                  <a:gd name="connsiteY70" fmla="*/ 4250429 h 4308073"/>
                  <a:gd name="connsiteX71" fmla="*/ 3626684 w 4183896"/>
                  <a:gd name="connsiteY71" fmla="*/ 4103744 h 4308073"/>
                  <a:gd name="connsiteX72" fmla="*/ 3650496 w 4183896"/>
                  <a:gd name="connsiteY72" fmla="*/ 4060881 h 4308073"/>
                  <a:gd name="connsiteX73" fmla="*/ 3495239 w 4183896"/>
                  <a:gd name="connsiteY73" fmla="*/ 3243636 h 4308073"/>
                  <a:gd name="connsiteX74" fmla="*/ 3554294 w 4183896"/>
                  <a:gd name="connsiteY74" fmla="*/ 2253036 h 4308073"/>
                  <a:gd name="connsiteX75" fmla="*/ 3804801 w 4183896"/>
                  <a:gd name="connsiteY75" fmla="*/ 1242434 h 4308073"/>
                  <a:gd name="connsiteX76" fmla="*/ 543441 w 4183896"/>
                  <a:gd name="connsiteY76" fmla="*/ 3553199 h 4308073"/>
                  <a:gd name="connsiteX77" fmla="*/ 302459 w 4183896"/>
                  <a:gd name="connsiteY77" fmla="*/ 3337934 h 4308073"/>
                  <a:gd name="connsiteX78" fmla="*/ 408186 w 4183896"/>
                  <a:gd name="connsiteY78" fmla="*/ 2648324 h 4308073"/>
                  <a:gd name="connsiteX79" fmla="*/ 484386 w 4183896"/>
                  <a:gd name="connsiteY79" fmla="*/ 2496876 h 4308073"/>
                  <a:gd name="connsiteX80" fmla="*/ 494864 w 4183896"/>
                  <a:gd name="connsiteY80" fmla="*/ 2484494 h 4308073"/>
                  <a:gd name="connsiteX81" fmla="*/ 561539 w 4183896"/>
                  <a:gd name="connsiteY81" fmla="*/ 3535101 h 4308073"/>
                  <a:gd name="connsiteX82" fmla="*/ 543441 w 4183896"/>
                  <a:gd name="connsiteY82" fmla="*/ 3553199 h 4308073"/>
                  <a:gd name="connsiteX83" fmla="*/ 732989 w 4183896"/>
                  <a:gd name="connsiteY83" fmla="*/ 1446269 h 4308073"/>
                  <a:gd name="connsiteX84" fmla="*/ 752039 w 4183896"/>
                  <a:gd name="connsiteY84" fmla="*/ 1478654 h 4308073"/>
                  <a:gd name="connsiteX85" fmla="*/ 876816 w 4183896"/>
                  <a:gd name="connsiteY85" fmla="*/ 1803456 h 4308073"/>
                  <a:gd name="connsiteX86" fmla="*/ 864434 w 4183896"/>
                  <a:gd name="connsiteY86" fmla="*/ 1852986 h 4308073"/>
                  <a:gd name="connsiteX87" fmla="*/ 674886 w 4183896"/>
                  <a:gd name="connsiteY87" fmla="*/ 2033009 h 4308073"/>
                  <a:gd name="connsiteX88" fmla="*/ 732989 w 4183896"/>
                  <a:gd name="connsiteY88" fmla="*/ 1446269 h 4308073"/>
                  <a:gd name="connsiteX89" fmla="*/ 1190189 w 4183896"/>
                  <a:gd name="connsiteY89" fmla="*/ 3287451 h 4308073"/>
                  <a:gd name="connsiteX90" fmla="*/ 1087319 w 4183896"/>
                  <a:gd name="connsiteY90" fmla="*/ 3595109 h 4308073"/>
                  <a:gd name="connsiteX91" fmla="*/ 986354 w 4183896"/>
                  <a:gd name="connsiteY91" fmla="*/ 3344601 h 4308073"/>
                  <a:gd name="connsiteX92" fmla="*/ 702509 w 4183896"/>
                  <a:gd name="connsiteY92" fmla="*/ 2333999 h 4308073"/>
                  <a:gd name="connsiteX93" fmla="*/ 688221 w 4183896"/>
                  <a:gd name="connsiteY93" fmla="*/ 2230176 h 4308073"/>
                  <a:gd name="connsiteX94" fmla="*/ 710129 w 4183896"/>
                  <a:gd name="connsiteY94" fmla="*/ 2148261 h 4308073"/>
                  <a:gd name="connsiteX95" fmla="*/ 897771 w 4183896"/>
                  <a:gd name="connsiteY95" fmla="*/ 1922519 h 4308073"/>
                  <a:gd name="connsiteX96" fmla="*/ 924441 w 4183896"/>
                  <a:gd name="connsiteY96" fmla="*/ 1927281 h 4308073"/>
                  <a:gd name="connsiteX97" fmla="*/ 1187331 w 4183896"/>
                  <a:gd name="connsiteY97" fmla="*/ 2733096 h 4308073"/>
                  <a:gd name="connsiteX98" fmla="*/ 1190189 w 4183896"/>
                  <a:gd name="connsiteY98" fmla="*/ 3287451 h 4308073"/>
                  <a:gd name="connsiteX99" fmla="*/ 2750384 w 4183896"/>
                  <a:gd name="connsiteY99" fmla="*/ 3603681 h 4308073"/>
                  <a:gd name="connsiteX100" fmla="*/ 2708474 w 4183896"/>
                  <a:gd name="connsiteY100" fmla="*/ 3560819 h 4308073"/>
                  <a:gd name="connsiteX101" fmla="*/ 2531309 w 4183896"/>
                  <a:gd name="connsiteY101" fmla="*/ 3325551 h 4308073"/>
                  <a:gd name="connsiteX102" fmla="*/ 2420819 w 4183896"/>
                  <a:gd name="connsiteY102" fmla="*/ 3037896 h 4308073"/>
                  <a:gd name="connsiteX103" fmla="*/ 2485589 w 4183896"/>
                  <a:gd name="connsiteY103" fmla="*/ 2578791 h 4308073"/>
                  <a:gd name="connsiteX104" fmla="*/ 2560836 w 4183896"/>
                  <a:gd name="connsiteY104" fmla="*/ 2400674 h 4308073"/>
                  <a:gd name="connsiteX105" fmla="*/ 2575124 w 4183896"/>
                  <a:gd name="connsiteY105" fmla="*/ 2420676 h 4308073"/>
                  <a:gd name="connsiteX106" fmla="*/ 2736096 w 4183896"/>
                  <a:gd name="connsiteY106" fmla="*/ 3169341 h 4308073"/>
                  <a:gd name="connsiteX107" fmla="*/ 2747526 w 4183896"/>
                  <a:gd name="connsiteY107" fmla="*/ 3325551 h 4308073"/>
                  <a:gd name="connsiteX108" fmla="*/ 2750384 w 4183896"/>
                  <a:gd name="connsiteY108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550341 h 4308073"/>
                  <a:gd name="connsiteX34" fmla="*/ 1988384 w 4183896"/>
                  <a:gd name="connsiteY34" fmla="*/ 3118859 h 4308073"/>
                  <a:gd name="connsiteX35" fmla="*/ 1567379 w 4183896"/>
                  <a:gd name="connsiteY35" fmla="*/ 1388166 h 4308073"/>
                  <a:gd name="connsiteX36" fmla="*/ 1482606 w 4183896"/>
                  <a:gd name="connsiteY36" fmla="*/ 1119561 h 4308073"/>
                  <a:gd name="connsiteX37" fmla="*/ 1483559 w 4183896"/>
                  <a:gd name="connsiteY37" fmla="*/ 1150994 h 4308073"/>
                  <a:gd name="connsiteX38" fmla="*/ 1682631 w 4183896"/>
                  <a:gd name="connsiteY38" fmla="*/ 2190171 h 4308073"/>
                  <a:gd name="connsiteX39" fmla="*/ 1747401 w 4183896"/>
                  <a:gd name="connsiteY39" fmla="*/ 3099809 h 4308073"/>
                  <a:gd name="connsiteX40" fmla="*/ 1568331 w 4183896"/>
                  <a:gd name="connsiteY40" fmla="*/ 3669404 h 4308073"/>
                  <a:gd name="connsiteX41" fmla="*/ 1521659 w 4183896"/>
                  <a:gd name="connsiteY41" fmla="*/ 3243636 h 4308073"/>
                  <a:gd name="connsiteX42" fmla="*/ 1207334 w 4183896"/>
                  <a:gd name="connsiteY42" fmla="*/ 2306376 h 4308073"/>
                  <a:gd name="connsiteX43" fmla="*/ 994926 w 4183896"/>
                  <a:gd name="connsiteY43" fmla="*/ 1856796 h 4308073"/>
                  <a:gd name="connsiteX44" fmla="*/ 1003499 w 4183896"/>
                  <a:gd name="connsiteY44" fmla="*/ 1811076 h 4308073"/>
                  <a:gd name="connsiteX45" fmla="*/ 1102559 w 4183896"/>
                  <a:gd name="connsiteY45" fmla="*/ 1722494 h 4308073"/>
                  <a:gd name="connsiteX46" fmla="*/ 1255911 w 4183896"/>
                  <a:gd name="connsiteY46" fmla="*/ 1605336 h 4308073"/>
                  <a:gd name="connsiteX47" fmla="*/ 1222574 w 4183896"/>
                  <a:gd name="connsiteY47" fmla="*/ 1614861 h 4308073"/>
                  <a:gd name="connsiteX48" fmla="*/ 985401 w 4183896"/>
                  <a:gd name="connsiteY48" fmla="*/ 1758689 h 4308073"/>
                  <a:gd name="connsiteX49" fmla="*/ 944444 w 4183896"/>
                  <a:gd name="connsiteY49" fmla="*/ 1749164 h 4308073"/>
                  <a:gd name="connsiteX50" fmla="*/ 773946 w 4183896"/>
                  <a:gd name="connsiteY50" fmla="*/ 1358639 h 4308073"/>
                  <a:gd name="connsiteX51" fmla="*/ 774899 w 4183896"/>
                  <a:gd name="connsiteY51" fmla="*/ 1308156 h 4308073"/>
                  <a:gd name="connsiteX52" fmla="*/ 988259 w 4183896"/>
                  <a:gd name="connsiteY52" fmla="*/ 888104 h 4308073"/>
                  <a:gd name="connsiteX53" fmla="*/ 1295916 w 4183896"/>
                  <a:gd name="connsiteY53" fmla="*/ 510914 h 4308073"/>
                  <a:gd name="connsiteX54" fmla="*/ 1341636 w 4183896"/>
                  <a:gd name="connsiteY54" fmla="*/ 459479 h 4308073"/>
                  <a:gd name="connsiteX55" fmla="*/ 730131 w 4183896"/>
                  <a:gd name="connsiteY55" fmla="*/ 1248149 h 4308073"/>
                  <a:gd name="connsiteX56" fmla="*/ 552966 w 4183896"/>
                  <a:gd name="connsiteY56" fmla="*/ 645216 h 4308073"/>
                  <a:gd name="connsiteX57" fmla="*/ 550109 w 4183896"/>
                  <a:gd name="connsiteY57" fmla="*/ 654741 h 4308073"/>
                  <a:gd name="connsiteX58" fmla="*/ 687269 w 4183896"/>
                  <a:gd name="connsiteY58" fmla="*/ 1290059 h 4308073"/>
                  <a:gd name="connsiteX59" fmla="*/ 686316 w 4183896"/>
                  <a:gd name="connsiteY59" fmla="*/ 1361496 h 4308073"/>
                  <a:gd name="connsiteX60" fmla="*/ 516771 w 4183896"/>
                  <a:gd name="connsiteY60" fmla="*/ 2136831 h 4308073"/>
                  <a:gd name="connsiteX61" fmla="*/ 494864 w 4183896"/>
                  <a:gd name="connsiteY61" fmla="*/ 2246369 h 4308073"/>
                  <a:gd name="connsiteX62" fmla="*/ 60524 w 4183896"/>
                  <a:gd name="connsiteY62" fmla="*/ 3179819 h 4308073"/>
                  <a:gd name="connsiteX63" fmla="*/ 1469 w 4183896"/>
                  <a:gd name="connsiteY63" fmla="*/ 4124699 h 4308073"/>
                  <a:gd name="connsiteX64" fmla="*/ 39569 w 4183896"/>
                  <a:gd name="connsiteY64" fmla="*/ 4159941 h 4308073"/>
                  <a:gd name="connsiteX65" fmla="*/ 753944 w 4183896"/>
                  <a:gd name="connsiteY65" fmla="*/ 4192326 h 4308073"/>
                  <a:gd name="connsiteX66" fmla="*/ 1497846 w 4183896"/>
                  <a:gd name="connsiteY66" fmla="*/ 4279004 h 4308073"/>
                  <a:gd name="connsiteX67" fmla="*/ 2246511 w 4183896"/>
                  <a:gd name="connsiteY67" fmla="*/ 4303769 h 4308073"/>
                  <a:gd name="connsiteX68" fmla="*/ 2431296 w 4183896"/>
                  <a:gd name="connsiteY68" fmla="*/ 4296149 h 4308073"/>
                  <a:gd name="connsiteX69" fmla="*/ 2479874 w 4183896"/>
                  <a:gd name="connsiteY69" fmla="*/ 4290434 h 4308073"/>
                  <a:gd name="connsiteX70" fmla="*/ 2854207 w 4183896"/>
                  <a:gd name="connsiteY70" fmla="*/ 4250429 h 4308073"/>
                  <a:gd name="connsiteX71" fmla="*/ 3626684 w 4183896"/>
                  <a:gd name="connsiteY71" fmla="*/ 4103744 h 4308073"/>
                  <a:gd name="connsiteX72" fmla="*/ 3650496 w 4183896"/>
                  <a:gd name="connsiteY72" fmla="*/ 4060881 h 4308073"/>
                  <a:gd name="connsiteX73" fmla="*/ 3495239 w 4183896"/>
                  <a:gd name="connsiteY73" fmla="*/ 3243636 h 4308073"/>
                  <a:gd name="connsiteX74" fmla="*/ 3554294 w 4183896"/>
                  <a:gd name="connsiteY74" fmla="*/ 2253036 h 4308073"/>
                  <a:gd name="connsiteX75" fmla="*/ 3804801 w 4183896"/>
                  <a:gd name="connsiteY75" fmla="*/ 1242434 h 4308073"/>
                  <a:gd name="connsiteX76" fmla="*/ 543441 w 4183896"/>
                  <a:gd name="connsiteY76" fmla="*/ 3553199 h 4308073"/>
                  <a:gd name="connsiteX77" fmla="*/ 302459 w 4183896"/>
                  <a:gd name="connsiteY77" fmla="*/ 3337934 h 4308073"/>
                  <a:gd name="connsiteX78" fmla="*/ 408186 w 4183896"/>
                  <a:gd name="connsiteY78" fmla="*/ 2648324 h 4308073"/>
                  <a:gd name="connsiteX79" fmla="*/ 484386 w 4183896"/>
                  <a:gd name="connsiteY79" fmla="*/ 2496876 h 4308073"/>
                  <a:gd name="connsiteX80" fmla="*/ 494864 w 4183896"/>
                  <a:gd name="connsiteY80" fmla="*/ 2484494 h 4308073"/>
                  <a:gd name="connsiteX81" fmla="*/ 561539 w 4183896"/>
                  <a:gd name="connsiteY81" fmla="*/ 3535101 h 4308073"/>
                  <a:gd name="connsiteX82" fmla="*/ 543441 w 4183896"/>
                  <a:gd name="connsiteY82" fmla="*/ 3553199 h 4308073"/>
                  <a:gd name="connsiteX83" fmla="*/ 732989 w 4183896"/>
                  <a:gd name="connsiteY83" fmla="*/ 1446269 h 4308073"/>
                  <a:gd name="connsiteX84" fmla="*/ 752039 w 4183896"/>
                  <a:gd name="connsiteY84" fmla="*/ 1478654 h 4308073"/>
                  <a:gd name="connsiteX85" fmla="*/ 876816 w 4183896"/>
                  <a:gd name="connsiteY85" fmla="*/ 1803456 h 4308073"/>
                  <a:gd name="connsiteX86" fmla="*/ 864434 w 4183896"/>
                  <a:gd name="connsiteY86" fmla="*/ 1852986 h 4308073"/>
                  <a:gd name="connsiteX87" fmla="*/ 674886 w 4183896"/>
                  <a:gd name="connsiteY87" fmla="*/ 2033009 h 4308073"/>
                  <a:gd name="connsiteX88" fmla="*/ 732989 w 4183896"/>
                  <a:gd name="connsiteY88" fmla="*/ 1446269 h 4308073"/>
                  <a:gd name="connsiteX89" fmla="*/ 1190189 w 4183896"/>
                  <a:gd name="connsiteY89" fmla="*/ 3287451 h 4308073"/>
                  <a:gd name="connsiteX90" fmla="*/ 1087319 w 4183896"/>
                  <a:gd name="connsiteY90" fmla="*/ 3595109 h 4308073"/>
                  <a:gd name="connsiteX91" fmla="*/ 986354 w 4183896"/>
                  <a:gd name="connsiteY91" fmla="*/ 3344601 h 4308073"/>
                  <a:gd name="connsiteX92" fmla="*/ 702509 w 4183896"/>
                  <a:gd name="connsiteY92" fmla="*/ 2333999 h 4308073"/>
                  <a:gd name="connsiteX93" fmla="*/ 688221 w 4183896"/>
                  <a:gd name="connsiteY93" fmla="*/ 2230176 h 4308073"/>
                  <a:gd name="connsiteX94" fmla="*/ 710129 w 4183896"/>
                  <a:gd name="connsiteY94" fmla="*/ 2148261 h 4308073"/>
                  <a:gd name="connsiteX95" fmla="*/ 897771 w 4183896"/>
                  <a:gd name="connsiteY95" fmla="*/ 1922519 h 4308073"/>
                  <a:gd name="connsiteX96" fmla="*/ 924441 w 4183896"/>
                  <a:gd name="connsiteY96" fmla="*/ 1927281 h 4308073"/>
                  <a:gd name="connsiteX97" fmla="*/ 1187331 w 4183896"/>
                  <a:gd name="connsiteY97" fmla="*/ 2733096 h 4308073"/>
                  <a:gd name="connsiteX98" fmla="*/ 1190189 w 4183896"/>
                  <a:gd name="connsiteY98" fmla="*/ 3287451 h 4308073"/>
                  <a:gd name="connsiteX99" fmla="*/ 2750384 w 4183896"/>
                  <a:gd name="connsiteY99" fmla="*/ 3603681 h 4308073"/>
                  <a:gd name="connsiteX100" fmla="*/ 2708474 w 4183896"/>
                  <a:gd name="connsiteY100" fmla="*/ 3560819 h 4308073"/>
                  <a:gd name="connsiteX101" fmla="*/ 2420819 w 4183896"/>
                  <a:gd name="connsiteY101" fmla="*/ 3037896 h 4308073"/>
                  <a:gd name="connsiteX102" fmla="*/ 2485589 w 4183896"/>
                  <a:gd name="connsiteY102" fmla="*/ 2578791 h 4308073"/>
                  <a:gd name="connsiteX103" fmla="*/ 2560836 w 4183896"/>
                  <a:gd name="connsiteY103" fmla="*/ 2400674 h 4308073"/>
                  <a:gd name="connsiteX104" fmla="*/ 2575124 w 4183896"/>
                  <a:gd name="connsiteY104" fmla="*/ 2420676 h 4308073"/>
                  <a:gd name="connsiteX105" fmla="*/ 2736096 w 4183896"/>
                  <a:gd name="connsiteY105" fmla="*/ 3169341 h 4308073"/>
                  <a:gd name="connsiteX106" fmla="*/ 2747526 w 4183896"/>
                  <a:gd name="connsiteY106" fmla="*/ 3325551 h 4308073"/>
                  <a:gd name="connsiteX107" fmla="*/ 2750384 w 4183896"/>
                  <a:gd name="connsiteY107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550341 h 4308073"/>
                  <a:gd name="connsiteX34" fmla="*/ 1988384 w 4183896"/>
                  <a:gd name="connsiteY34" fmla="*/ 3118859 h 4308073"/>
                  <a:gd name="connsiteX35" fmla="*/ 1567379 w 4183896"/>
                  <a:gd name="connsiteY35" fmla="*/ 1388166 h 4308073"/>
                  <a:gd name="connsiteX36" fmla="*/ 1482606 w 4183896"/>
                  <a:gd name="connsiteY36" fmla="*/ 1119561 h 4308073"/>
                  <a:gd name="connsiteX37" fmla="*/ 1483559 w 4183896"/>
                  <a:gd name="connsiteY37" fmla="*/ 1150994 h 4308073"/>
                  <a:gd name="connsiteX38" fmla="*/ 1682631 w 4183896"/>
                  <a:gd name="connsiteY38" fmla="*/ 2190171 h 4308073"/>
                  <a:gd name="connsiteX39" fmla="*/ 1747401 w 4183896"/>
                  <a:gd name="connsiteY39" fmla="*/ 3099809 h 4308073"/>
                  <a:gd name="connsiteX40" fmla="*/ 1568331 w 4183896"/>
                  <a:gd name="connsiteY40" fmla="*/ 3669404 h 4308073"/>
                  <a:gd name="connsiteX41" fmla="*/ 1521659 w 4183896"/>
                  <a:gd name="connsiteY41" fmla="*/ 3243636 h 4308073"/>
                  <a:gd name="connsiteX42" fmla="*/ 1207334 w 4183896"/>
                  <a:gd name="connsiteY42" fmla="*/ 2306376 h 4308073"/>
                  <a:gd name="connsiteX43" fmla="*/ 994926 w 4183896"/>
                  <a:gd name="connsiteY43" fmla="*/ 1856796 h 4308073"/>
                  <a:gd name="connsiteX44" fmla="*/ 1003499 w 4183896"/>
                  <a:gd name="connsiteY44" fmla="*/ 1811076 h 4308073"/>
                  <a:gd name="connsiteX45" fmla="*/ 1102559 w 4183896"/>
                  <a:gd name="connsiteY45" fmla="*/ 1722494 h 4308073"/>
                  <a:gd name="connsiteX46" fmla="*/ 1255911 w 4183896"/>
                  <a:gd name="connsiteY46" fmla="*/ 1605336 h 4308073"/>
                  <a:gd name="connsiteX47" fmla="*/ 1222574 w 4183896"/>
                  <a:gd name="connsiteY47" fmla="*/ 1614861 h 4308073"/>
                  <a:gd name="connsiteX48" fmla="*/ 985401 w 4183896"/>
                  <a:gd name="connsiteY48" fmla="*/ 1758689 h 4308073"/>
                  <a:gd name="connsiteX49" fmla="*/ 944444 w 4183896"/>
                  <a:gd name="connsiteY49" fmla="*/ 1749164 h 4308073"/>
                  <a:gd name="connsiteX50" fmla="*/ 773946 w 4183896"/>
                  <a:gd name="connsiteY50" fmla="*/ 1358639 h 4308073"/>
                  <a:gd name="connsiteX51" fmla="*/ 774899 w 4183896"/>
                  <a:gd name="connsiteY51" fmla="*/ 1308156 h 4308073"/>
                  <a:gd name="connsiteX52" fmla="*/ 988259 w 4183896"/>
                  <a:gd name="connsiteY52" fmla="*/ 888104 h 4308073"/>
                  <a:gd name="connsiteX53" fmla="*/ 1295916 w 4183896"/>
                  <a:gd name="connsiteY53" fmla="*/ 510914 h 4308073"/>
                  <a:gd name="connsiteX54" fmla="*/ 1341636 w 4183896"/>
                  <a:gd name="connsiteY54" fmla="*/ 459479 h 4308073"/>
                  <a:gd name="connsiteX55" fmla="*/ 730131 w 4183896"/>
                  <a:gd name="connsiteY55" fmla="*/ 1248149 h 4308073"/>
                  <a:gd name="connsiteX56" fmla="*/ 552966 w 4183896"/>
                  <a:gd name="connsiteY56" fmla="*/ 645216 h 4308073"/>
                  <a:gd name="connsiteX57" fmla="*/ 550109 w 4183896"/>
                  <a:gd name="connsiteY57" fmla="*/ 654741 h 4308073"/>
                  <a:gd name="connsiteX58" fmla="*/ 687269 w 4183896"/>
                  <a:gd name="connsiteY58" fmla="*/ 1290059 h 4308073"/>
                  <a:gd name="connsiteX59" fmla="*/ 686316 w 4183896"/>
                  <a:gd name="connsiteY59" fmla="*/ 1361496 h 4308073"/>
                  <a:gd name="connsiteX60" fmla="*/ 516771 w 4183896"/>
                  <a:gd name="connsiteY60" fmla="*/ 2136831 h 4308073"/>
                  <a:gd name="connsiteX61" fmla="*/ 494864 w 4183896"/>
                  <a:gd name="connsiteY61" fmla="*/ 2246369 h 4308073"/>
                  <a:gd name="connsiteX62" fmla="*/ 60524 w 4183896"/>
                  <a:gd name="connsiteY62" fmla="*/ 3179819 h 4308073"/>
                  <a:gd name="connsiteX63" fmla="*/ 1469 w 4183896"/>
                  <a:gd name="connsiteY63" fmla="*/ 4124699 h 4308073"/>
                  <a:gd name="connsiteX64" fmla="*/ 39569 w 4183896"/>
                  <a:gd name="connsiteY64" fmla="*/ 4159941 h 4308073"/>
                  <a:gd name="connsiteX65" fmla="*/ 753944 w 4183896"/>
                  <a:gd name="connsiteY65" fmla="*/ 4192326 h 4308073"/>
                  <a:gd name="connsiteX66" fmla="*/ 1497846 w 4183896"/>
                  <a:gd name="connsiteY66" fmla="*/ 4279004 h 4308073"/>
                  <a:gd name="connsiteX67" fmla="*/ 2246511 w 4183896"/>
                  <a:gd name="connsiteY67" fmla="*/ 4303769 h 4308073"/>
                  <a:gd name="connsiteX68" fmla="*/ 2431296 w 4183896"/>
                  <a:gd name="connsiteY68" fmla="*/ 4296149 h 4308073"/>
                  <a:gd name="connsiteX69" fmla="*/ 2479874 w 4183896"/>
                  <a:gd name="connsiteY69" fmla="*/ 4290434 h 4308073"/>
                  <a:gd name="connsiteX70" fmla="*/ 2854207 w 4183896"/>
                  <a:gd name="connsiteY70" fmla="*/ 4250429 h 4308073"/>
                  <a:gd name="connsiteX71" fmla="*/ 3626684 w 4183896"/>
                  <a:gd name="connsiteY71" fmla="*/ 4103744 h 4308073"/>
                  <a:gd name="connsiteX72" fmla="*/ 3650496 w 4183896"/>
                  <a:gd name="connsiteY72" fmla="*/ 4060881 h 4308073"/>
                  <a:gd name="connsiteX73" fmla="*/ 3495239 w 4183896"/>
                  <a:gd name="connsiteY73" fmla="*/ 3243636 h 4308073"/>
                  <a:gd name="connsiteX74" fmla="*/ 3554294 w 4183896"/>
                  <a:gd name="connsiteY74" fmla="*/ 2253036 h 4308073"/>
                  <a:gd name="connsiteX75" fmla="*/ 3804801 w 4183896"/>
                  <a:gd name="connsiteY75" fmla="*/ 1242434 h 4308073"/>
                  <a:gd name="connsiteX76" fmla="*/ 543441 w 4183896"/>
                  <a:gd name="connsiteY76" fmla="*/ 3553199 h 4308073"/>
                  <a:gd name="connsiteX77" fmla="*/ 302459 w 4183896"/>
                  <a:gd name="connsiteY77" fmla="*/ 3337934 h 4308073"/>
                  <a:gd name="connsiteX78" fmla="*/ 408186 w 4183896"/>
                  <a:gd name="connsiteY78" fmla="*/ 2648324 h 4308073"/>
                  <a:gd name="connsiteX79" fmla="*/ 484386 w 4183896"/>
                  <a:gd name="connsiteY79" fmla="*/ 2496876 h 4308073"/>
                  <a:gd name="connsiteX80" fmla="*/ 494864 w 4183896"/>
                  <a:gd name="connsiteY80" fmla="*/ 2484494 h 4308073"/>
                  <a:gd name="connsiteX81" fmla="*/ 561539 w 4183896"/>
                  <a:gd name="connsiteY81" fmla="*/ 3535101 h 4308073"/>
                  <a:gd name="connsiteX82" fmla="*/ 543441 w 4183896"/>
                  <a:gd name="connsiteY82" fmla="*/ 3553199 h 4308073"/>
                  <a:gd name="connsiteX83" fmla="*/ 732989 w 4183896"/>
                  <a:gd name="connsiteY83" fmla="*/ 1446269 h 4308073"/>
                  <a:gd name="connsiteX84" fmla="*/ 752039 w 4183896"/>
                  <a:gd name="connsiteY84" fmla="*/ 1478654 h 4308073"/>
                  <a:gd name="connsiteX85" fmla="*/ 876816 w 4183896"/>
                  <a:gd name="connsiteY85" fmla="*/ 1803456 h 4308073"/>
                  <a:gd name="connsiteX86" fmla="*/ 864434 w 4183896"/>
                  <a:gd name="connsiteY86" fmla="*/ 1852986 h 4308073"/>
                  <a:gd name="connsiteX87" fmla="*/ 674886 w 4183896"/>
                  <a:gd name="connsiteY87" fmla="*/ 2033009 h 4308073"/>
                  <a:gd name="connsiteX88" fmla="*/ 732989 w 4183896"/>
                  <a:gd name="connsiteY88" fmla="*/ 1446269 h 4308073"/>
                  <a:gd name="connsiteX89" fmla="*/ 1190189 w 4183896"/>
                  <a:gd name="connsiteY89" fmla="*/ 3287451 h 4308073"/>
                  <a:gd name="connsiteX90" fmla="*/ 1087319 w 4183896"/>
                  <a:gd name="connsiteY90" fmla="*/ 3595109 h 4308073"/>
                  <a:gd name="connsiteX91" fmla="*/ 986354 w 4183896"/>
                  <a:gd name="connsiteY91" fmla="*/ 3344601 h 4308073"/>
                  <a:gd name="connsiteX92" fmla="*/ 702509 w 4183896"/>
                  <a:gd name="connsiteY92" fmla="*/ 2333999 h 4308073"/>
                  <a:gd name="connsiteX93" fmla="*/ 688221 w 4183896"/>
                  <a:gd name="connsiteY93" fmla="*/ 2230176 h 4308073"/>
                  <a:gd name="connsiteX94" fmla="*/ 710129 w 4183896"/>
                  <a:gd name="connsiteY94" fmla="*/ 2148261 h 4308073"/>
                  <a:gd name="connsiteX95" fmla="*/ 897771 w 4183896"/>
                  <a:gd name="connsiteY95" fmla="*/ 1922519 h 4308073"/>
                  <a:gd name="connsiteX96" fmla="*/ 924441 w 4183896"/>
                  <a:gd name="connsiteY96" fmla="*/ 1927281 h 4308073"/>
                  <a:gd name="connsiteX97" fmla="*/ 1187331 w 4183896"/>
                  <a:gd name="connsiteY97" fmla="*/ 2733096 h 4308073"/>
                  <a:gd name="connsiteX98" fmla="*/ 1190189 w 4183896"/>
                  <a:gd name="connsiteY98" fmla="*/ 3287451 h 4308073"/>
                  <a:gd name="connsiteX99" fmla="*/ 2750384 w 4183896"/>
                  <a:gd name="connsiteY99" fmla="*/ 3603681 h 4308073"/>
                  <a:gd name="connsiteX100" fmla="*/ 2420819 w 4183896"/>
                  <a:gd name="connsiteY100" fmla="*/ 3037896 h 4308073"/>
                  <a:gd name="connsiteX101" fmla="*/ 2485589 w 4183896"/>
                  <a:gd name="connsiteY101" fmla="*/ 2578791 h 4308073"/>
                  <a:gd name="connsiteX102" fmla="*/ 2560836 w 4183896"/>
                  <a:gd name="connsiteY102" fmla="*/ 2400674 h 4308073"/>
                  <a:gd name="connsiteX103" fmla="*/ 2575124 w 4183896"/>
                  <a:gd name="connsiteY103" fmla="*/ 2420676 h 4308073"/>
                  <a:gd name="connsiteX104" fmla="*/ 2736096 w 4183896"/>
                  <a:gd name="connsiteY104" fmla="*/ 3169341 h 4308073"/>
                  <a:gd name="connsiteX105" fmla="*/ 2747526 w 4183896"/>
                  <a:gd name="connsiteY105" fmla="*/ 3325551 h 4308073"/>
                  <a:gd name="connsiteX106" fmla="*/ 2750384 w 4183896"/>
                  <a:gd name="connsiteY106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550341 h 4308073"/>
                  <a:gd name="connsiteX34" fmla="*/ 1988384 w 4183896"/>
                  <a:gd name="connsiteY34" fmla="*/ 3118859 h 4308073"/>
                  <a:gd name="connsiteX35" fmla="*/ 1567379 w 4183896"/>
                  <a:gd name="connsiteY35" fmla="*/ 1388166 h 4308073"/>
                  <a:gd name="connsiteX36" fmla="*/ 1482606 w 4183896"/>
                  <a:gd name="connsiteY36" fmla="*/ 1119561 h 4308073"/>
                  <a:gd name="connsiteX37" fmla="*/ 1483559 w 4183896"/>
                  <a:gd name="connsiteY37" fmla="*/ 1150994 h 4308073"/>
                  <a:gd name="connsiteX38" fmla="*/ 1682631 w 4183896"/>
                  <a:gd name="connsiteY38" fmla="*/ 2190171 h 4308073"/>
                  <a:gd name="connsiteX39" fmla="*/ 1747401 w 4183896"/>
                  <a:gd name="connsiteY39" fmla="*/ 3099809 h 4308073"/>
                  <a:gd name="connsiteX40" fmla="*/ 1568331 w 4183896"/>
                  <a:gd name="connsiteY40" fmla="*/ 3669404 h 4308073"/>
                  <a:gd name="connsiteX41" fmla="*/ 1521659 w 4183896"/>
                  <a:gd name="connsiteY41" fmla="*/ 3243636 h 4308073"/>
                  <a:gd name="connsiteX42" fmla="*/ 1207334 w 4183896"/>
                  <a:gd name="connsiteY42" fmla="*/ 2306376 h 4308073"/>
                  <a:gd name="connsiteX43" fmla="*/ 994926 w 4183896"/>
                  <a:gd name="connsiteY43" fmla="*/ 1856796 h 4308073"/>
                  <a:gd name="connsiteX44" fmla="*/ 1003499 w 4183896"/>
                  <a:gd name="connsiteY44" fmla="*/ 1811076 h 4308073"/>
                  <a:gd name="connsiteX45" fmla="*/ 1102559 w 4183896"/>
                  <a:gd name="connsiteY45" fmla="*/ 1722494 h 4308073"/>
                  <a:gd name="connsiteX46" fmla="*/ 1255911 w 4183896"/>
                  <a:gd name="connsiteY46" fmla="*/ 1605336 h 4308073"/>
                  <a:gd name="connsiteX47" fmla="*/ 1222574 w 4183896"/>
                  <a:gd name="connsiteY47" fmla="*/ 1614861 h 4308073"/>
                  <a:gd name="connsiteX48" fmla="*/ 985401 w 4183896"/>
                  <a:gd name="connsiteY48" fmla="*/ 1758689 h 4308073"/>
                  <a:gd name="connsiteX49" fmla="*/ 944444 w 4183896"/>
                  <a:gd name="connsiteY49" fmla="*/ 1749164 h 4308073"/>
                  <a:gd name="connsiteX50" fmla="*/ 773946 w 4183896"/>
                  <a:gd name="connsiteY50" fmla="*/ 1358639 h 4308073"/>
                  <a:gd name="connsiteX51" fmla="*/ 774899 w 4183896"/>
                  <a:gd name="connsiteY51" fmla="*/ 1308156 h 4308073"/>
                  <a:gd name="connsiteX52" fmla="*/ 988259 w 4183896"/>
                  <a:gd name="connsiteY52" fmla="*/ 888104 h 4308073"/>
                  <a:gd name="connsiteX53" fmla="*/ 1295916 w 4183896"/>
                  <a:gd name="connsiteY53" fmla="*/ 510914 h 4308073"/>
                  <a:gd name="connsiteX54" fmla="*/ 1341636 w 4183896"/>
                  <a:gd name="connsiteY54" fmla="*/ 459479 h 4308073"/>
                  <a:gd name="connsiteX55" fmla="*/ 730131 w 4183896"/>
                  <a:gd name="connsiteY55" fmla="*/ 1248149 h 4308073"/>
                  <a:gd name="connsiteX56" fmla="*/ 552966 w 4183896"/>
                  <a:gd name="connsiteY56" fmla="*/ 645216 h 4308073"/>
                  <a:gd name="connsiteX57" fmla="*/ 550109 w 4183896"/>
                  <a:gd name="connsiteY57" fmla="*/ 654741 h 4308073"/>
                  <a:gd name="connsiteX58" fmla="*/ 687269 w 4183896"/>
                  <a:gd name="connsiteY58" fmla="*/ 1290059 h 4308073"/>
                  <a:gd name="connsiteX59" fmla="*/ 686316 w 4183896"/>
                  <a:gd name="connsiteY59" fmla="*/ 1361496 h 4308073"/>
                  <a:gd name="connsiteX60" fmla="*/ 516771 w 4183896"/>
                  <a:gd name="connsiteY60" fmla="*/ 2136831 h 4308073"/>
                  <a:gd name="connsiteX61" fmla="*/ 494864 w 4183896"/>
                  <a:gd name="connsiteY61" fmla="*/ 2246369 h 4308073"/>
                  <a:gd name="connsiteX62" fmla="*/ 60524 w 4183896"/>
                  <a:gd name="connsiteY62" fmla="*/ 3179819 h 4308073"/>
                  <a:gd name="connsiteX63" fmla="*/ 1469 w 4183896"/>
                  <a:gd name="connsiteY63" fmla="*/ 4124699 h 4308073"/>
                  <a:gd name="connsiteX64" fmla="*/ 39569 w 4183896"/>
                  <a:gd name="connsiteY64" fmla="*/ 4159941 h 4308073"/>
                  <a:gd name="connsiteX65" fmla="*/ 753944 w 4183896"/>
                  <a:gd name="connsiteY65" fmla="*/ 4192326 h 4308073"/>
                  <a:gd name="connsiteX66" fmla="*/ 1497846 w 4183896"/>
                  <a:gd name="connsiteY66" fmla="*/ 4279004 h 4308073"/>
                  <a:gd name="connsiteX67" fmla="*/ 2246511 w 4183896"/>
                  <a:gd name="connsiteY67" fmla="*/ 4303769 h 4308073"/>
                  <a:gd name="connsiteX68" fmla="*/ 2431296 w 4183896"/>
                  <a:gd name="connsiteY68" fmla="*/ 4296149 h 4308073"/>
                  <a:gd name="connsiteX69" fmla="*/ 2479874 w 4183896"/>
                  <a:gd name="connsiteY69" fmla="*/ 4290434 h 4308073"/>
                  <a:gd name="connsiteX70" fmla="*/ 2854207 w 4183896"/>
                  <a:gd name="connsiteY70" fmla="*/ 4250429 h 4308073"/>
                  <a:gd name="connsiteX71" fmla="*/ 3626684 w 4183896"/>
                  <a:gd name="connsiteY71" fmla="*/ 4103744 h 4308073"/>
                  <a:gd name="connsiteX72" fmla="*/ 3650496 w 4183896"/>
                  <a:gd name="connsiteY72" fmla="*/ 4060881 h 4308073"/>
                  <a:gd name="connsiteX73" fmla="*/ 3495239 w 4183896"/>
                  <a:gd name="connsiteY73" fmla="*/ 3243636 h 4308073"/>
                  <a:gd name="connsiteX74" fmla="*/ 3554294 w 4183896"/>
                  <a:gd name="connsiteY74" fmla="*/ 2253036 h 4308073"/>
                  <a:gd name="connsiteX75" fmla="*/ 3804801 w 4183896"/>
                  <a:gd name="connsiteY75" fmla="*/ 1242434 h 4308073"/>
                  <a:gd name="connsiteX76" fmla="*/ 543441 w 4183896"/>
                  <a:gd name="connsiteY76" fmla="*/ 3553199 h 4308073"/>
                  <a:gd name="connsiteX77" fmla="*/ 302459 w 4183896"/>
                  <a:gd name="connsiteY77" fmla="*/ 3337934 h 4308073"/>
                  <a:gd name="connsiteX78" fmla="*/ 408186 w 4183896"/>
                  <a:gd name="connsiteY78" fmla="*/ 2648324 h 4308073"/>
                  <a:gd name="connsiteX79" fmla="*/ 484386 w 4183896"/>
                  <a:gd name="connsiteY79" fmla="*/ 2496876 h 4308073"/>
                  <a:gd name="connsiteX80" fmla="*/ 494864 w 4183896"/>
                  <a:gd name="connsiteY80" fmla="*/ 2484494 h 4308073"/>
                  <a:gd name="connsiteX81" fmla="*/ 561539 w 4183896"/>
                  <a:gd name="connsiteY81" fmla="*/ 3535101 h 4308073"/>
                  <a:gd name="connsiteX82" fmla="*/ 543441 w 4183896"/>
                  <a:gd name="connsiteY82" fmla="*/ 3553199 h 4308073"/>
                  <a:gd name="connsiteX83" fmla="*/ 732989 w 4183896"/>
                  <a:gd name="connsiteY83" fmla="*/ 1446269 h 4308073"/>
                  <a:gd name="connsiteX84" fmla="*/ 752039 w 4183896"/>
                  <a:gd name="connsiteY84" fmla="*/ 1478654 h 4308073"/>
                  <a:gd name="connsiteX85" fmla="*/ 876816 w 4183896"/>
                  <a:gd name="connsiteY85" fmla="*/ 1803456 h 4308073"/>
                  <a:gd name="connsiteX86" fmla="*/ 864434 w 4183896"/>
                  <a:gd name="connsiteY86" fmla="*/ 1852986 h 4308073"/>
                  <a:gd name="connsiteX87" fmla="*/ 674886 w 4183896"/>
                  <a:gd name="connsiteY87" fmla="*/ 2033009 h 4308073"/>
                  <a:gd name="connsiteX88" fmla="*/ 732989 w 4183896"/>
                  <a:gd name="connsiteY88" fmla="*/ 1446269 h 4308073"/>
                  <a:gd name="connsiteX89" fmla="*/ 1190189 w 4183896"/>
                  <a:gd name="connsiteY89" fmla="*/ 3287451 h 4308073"/>
                  <a:gd name="connsiteX90" fmla="*/ 1087319 w 4183896"/>
                  <a:gd name="connsiteY90" fmla="*/ 3595109 h 4308073"/>
                  <a:gd name="connsiteX91" fmla="*/ 986354 w 4183896"/>
                  <a:gd name="connsiteY91" fmla="*/ 3344601 h 4308073"/>
                  <a:gd name="connsiteX92" fmla="*/ 702509 w 4183896"/>
                  <a:gd name="connsiteY92" fmla="*/ 2333999 h 4308073"/>
                  <a:gd name="connsiteX93" fmla="*/ 688221 w 4183896"/>
                  <a:gd name="connsiteY93" fmla="*/ 2230176 h 4308073"/>
                  <a:gd name="connsiteX94" fmla="*/ 710129 w 4183896"/>
                  <a:gd name="connsiteY94" fmla="*/ 2148261 h 4308073"/>
                  <a:gd name="connsiteX95" fmla="*/ 897771 w 4183896"/>
                  <a:gd name="connsiteY95" fmla="*/ 1922519 h 4308073"/>
                  <a:gd name="connsiteX96" fmla="*/ 924441 w 4183896"/>
                  <a:gd name="connsiteY96" fmla="*/ 1927281 h 4308073"/>
                  <a:gd name="connsiteX97" fmla="*/ 1187331 w 4183896"/>
                  <a:gd name="connsiteY97" fmla="*/ 2733096 h 4308073"/>
                  <a:gd name="connsiteX98" fmla="*/ 1190189 w 4183896"/>
                  <a:gd name="connsiteY98" fmla="*/ 3287451 h 4308073"/>
                  <a:gd name="connsiteX99" fmla="*/ 2750384 w 4183896"/>
                  <a:gd name="connsiteY99" fmla="*/ 3603681 h 4308073"/>
                  <a:gd name="connsiteX100" fmla="*/ 2420819 w 4183896"/>
                  <a:gd name="connsiteY100" fmla="*/ 3037896 h 4308073"/>
                  <a:gd name="connsiteX101" fmla="*/ 2485589 w 4183896"/>
                  <a:gd name="connsiteY101" fmla="*/ 2578791 h 4308073"/>
                  <a:gd name="connsiteX102" fmla="*/ 2560836 w 4183896"/>
                  <a:gd name="connsiteY102" fmla="*/ 2400674 h 4308073"/>
                  <a:gd name="connsiteX103" fmla="*/ 2575124 w 4183896"/>
                  <a:gd name="connsiteY103" fmla="*/ 2420676 h 4308073"/>
                  <a:gd name="connsiteX104" fmla="*/ 2736096 w 4183896"/>
                  <a:gd name="connsiteY104" fmla="*/ 3169341 h 4308073"/>
                  <a:gd name="connsiteX105" fmla="*/ 2747526 w 4183896"/>
                  <a:gd name="connsiteY105" fmla="*/ 3325551 h 4308073"/>
                  <a:gd name="connsiteX106" fmla="*/ 2750384 w 4183896"/>
                  <a:gd name="connsiteY106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550341 h 4308073"/>
                  <a:gd name="connsiteX34" fmla="*/ 1988384 w 4183896"/>
                  <a:gd name="connsiteY34" fmla="*/ 3118859 h 4308073"/>
                  <a:gd name="connsiteX35" fmla="*/ 1567379 w 4183896"/>
                  <a:gd name="connsiteY35" fmla="*/ 1388166 h 4308073"/>
                  <a:gd name="connsiteX36" fmla="*/ 1482606 w 4183896"/>
                  <a:gd name="connsiteY36" fmla="*/ 1119561 h 4308073"/>
                  <a:gd name="connsiteX37" fmla="*/ 1483559 w 4183896"/>
                  <a:gd name="connsiteY37" fmla="*/ 1150994 h 4308073"/>
                  <a:gd name="connsiteX38" fmla="*/ 1682631 w 4183896"/>
                  <a:gd name="connsiteY38" fmla="*/ 2190171 h 4308073"/>
                  <a:gd name="connsiteX39" fmla="*/ 1747401 w 4183896"/>
                  <a:gd name="connsiteY39" fmla="*/ 3099809 h 4308073"/>
                  <a:gd name="connsiteX40" fmla="*/ 1568331 w 4183896"/>
                  <a:gd name="connsiteY40" fmla="*/ 3669404 h 4308073"/>
                  <a:gd name="connsiteX41" fmla="*/ 1521659 w 4183896"/>
                  <a:gd name="connsiteY41" fmla="*/ 3243636 h 4308073"/>
                  <a:gd name="connsiteX42" fmla="*/ 1207334 w 4183896"/>
                  <a:gd name="connsiteY42" fmla="*/ 2306376 h 4308073"/>
                  <a:gd name="connsiteX43" fmla="*/ 994926 w 4183896"/>
                  <a:gd name="connsiteY43" fmla="*/ 1856796 h 4308073"/>
                  <a:gd name="connsiteX44" fmla="*/ 1003499 w 4183896"/>
                  <a:gd name="connsiteY44" fmla="*/ 1811076 h 4308073"/>
                  <a:gd name="connsiteX45" fmla="*/ 1102559 w 4183896"/>
                  <a:gd name="connsiteY45" fmla="*/ 1722494 h 4308073"/>
                  <a:gd name="connsiteX46" fmla="*/ 1255911 w 4183896"/>
                  <a:gd name="connsiteY46" fmla="*/ 1605336 h 4308073"/>
                  <a:gd name="connsiteX47" fmla="*/ 1222574 w 4183896"/>
                  <a:gd name="connsiteY47" fmla="*/ 1614861 h 4308073"/>
                  <a:gd name="connsiteX48" fmla="*/ 985401 w 4183896"/>
                  <a:gd name="connsiteY48" fmla="*/ 1758689 h 4308073"/>
                  <a:gd name="connsiteX49" fmla="*/ 944444 w 4183896"/>
                  <a:gd name="connsiteY49" fmla="*/ 1749164 h 4308073"/>
                  <a:gd name="connsiteX50" fmla="*/ 773946 w 4183896"/>
                  <a:gd name="connsiteY50" fmla="*/ 1358639 h 4308073"/>
                  <a:gd name="connsiteX51" fmla="*/ 774899 w 4183896"/>
                  <a:gd name="connsiteY51" fmla="*/ 1308156 h 4308073"/>
                  <a:gd name="connsiteX52" fmla="*/ 988259 w 4183896"/>
                  <a:gd name="connsiteY52" fmla="*/ 888104 h 4308073"/>
                  <a:gd name="connsiteX53" fmla="*/ 1295916 w 4183896"/>
                  <a:gd name="connsiteY53" fmla="*/ 510914 h 4308073"/>
                  <a:gd name="connsiteX54" fmla="*/ 1341636 w 4183896"/>
                  <a:gd name="connsiteY54" fmla="*/ 459479 h 4308073"/>
                  <a:gd name="connsiteX55" fmla="*/ 730131 w 4183896"/>
                  <a:gd name="connsiteY55" fmla="*/ 1248149 h 4308073"/>
                  <a:gd name="connsiteX56" fmla="*/ 552966 w 4183896"/>
                  <a:gd name="connsiteY56" fmla="*/ 645216 h 4308073"/>
                  <a:gd name="connsiteX57" fmla="*/ 550109 w 4183896"/>
                  <a:gd name="connsiteY57" fmla="*/ 654741 h 4308073"/>
                  <a:gd name="connsiteX58" fmla="*/ 687269 w 4183896"/>
                  <a:gd name="connsiteY58" fmla="*/ 1290059 h 4308073"/>
                  <a:gd name="connsiteX59" fmla="*/ 686316 w 4183896"/>
                  <a:gd name="connsiteY59" fmla="*/ 1361496 h 4308073"/>
                  <a:gd name="connsiteX60" fmla="*/ 516771 w 4183896"/>
                  <a:gd name="connsiteY60" fmla="*/ 2136831 h 4308073"/>
                  <a:gd name="connsiteX61" fmla="*/ 494864 w 4183896"/>
                  <a:gd name="connsiteY61" fmla="*/ 2246369 h 4308073"/>
                  <a:gd name="connsiteX62" fmla="*/ 60524 w 4183896"/>
                  <a:gd name="connsiteY62" fmla="*/ 3179819 h 4308073"/>
                  <a:gd name="connsiteX63" fmla="*/ 1469 w 4183896"/>
                  <a:gd name="connsiteY63" fmla="*/ 4124699 h 4308073"/>
                  <a:gd name="connsiteX64" fmla="*/ 39569 w 4183896"/>
                  <a:gd name="connsiteY64" fmla="*/ 4159941 h 4308073"/>
                  <a:gd name="connsiteX65" fmla="*/ 753944 w 4183896"/>
                  <a:gd name="connsiteY65" fmla="*/ 4192326 h 4308073"/>
                  <a:gd name="connsiteX66" fmla="*/ 1497846 w 4183896"/>
                  <a:gd name="connsiteY66" fmla="*/ 4279004 h 4308073"/>
                  <a:gd name="connsiteX67" fmla="*/ 2246511 w 4183896"/>
                  <a:gd name="connsiteY67" fmla="*/ 4303769 h 4308073"/>
                  <a:gd name="connsiteX68" fmla="*/ 2431296 w 4183896"/>
                  <a:gd name="connsiteY68" fmla="*/ 4296149 h 4308073"/>
                  <a:gd name="connsiteX69" fmla="*/ 2479874 w 4183896"/>
                  <a:gd name="connsiteY69" fmla="*/ 4290434 h 4308073"/>
                  <a:gd name="connsiteX70" fmla="*/ 2854207 w 4183896"/>
                  <a:gd name="connsiteY70" fmla="*/ 4250429 h 4308073"/>
                  <a:gd name="connsiteX71" fmla="*/ 3626684 w 4183896"/>
                  <a:gd name="connsiteY71" fmla="*/ 4103744 h 4308073"/>
                  <a:gd name="connsiteX72" fmla="*/ 3650496 w 4183896"/>
                  <a:gd name="connsiteY72" fmla="*/ 4060881 h 4308073"/>
                  <a:gd name="connsiteX73" fmla="*/ 3495239 w 4183896"/>
                  <a:gd name="connsiteY73" fmla="*/ 3243636 h 4308073"/>
                  <a:gd name="connsiteX74" fmla="*/ 3554294 w 4183896"/>
                  <a:gd name="connsiteY74" fmla="*/ 2253036 h 4308073"/>
                  <a:gd name="connsiteX75" fmla="*/ 3804801 w 4183896"/>
                  <a:gd name="connsiteY75" fmla="*/ 1242434 h 4308073"/>
                  <a:gd name="connsiteX76" fmla="*/ 543441 w 4183896"/>
                  <a:gd name="connsiteY76" fmla="*/ 3553199 h 4308073"/>
                  <a:gd name="connsiteX77" fmla="*/ 302459 w 4183896"/>
                  <a:gd name="connsiteY77" fmla="*/ 3337934 h 4308073"/>
                  <a:gd name="connsiteX78" fmla="*/ 408186 w 4183896"/>
                  <a:gd name="connsiteY78" fmla="*/ 2648324 h 4308073"/>
                  <a:gd name="connsiteX79" fmla="*/ 484386 w 4183896"/>
                  <a:gd name="connsiteY79" fmla="*/ 2496876 h 4308073"/>
                  <a:gd name="connsiteX80" fmla="*/ 494864 w 4183896"/>
                  <a:gd name="connsiteY80" fmla="*/ 2484494 h 4308073"/>
                  <a:gd name="connsiteX81" fmla="*/ 561539 w 4183896"/>
                  <a:gd name="connsiteY81" fmla="*/ 3535101 h 4308073"/>
                  <a:gd name="connsiteX82" fmla="*/ 543441 w 4183896"/>
                  <a:gd name="connsiteY82" fmla="*/ 3553199 h 4308073"/>
                  <a:gd name="connsiteX83" fmla="*/ 732989 w 4183896"/>
                  <a:gd name="connsiteY83" fmla="*/ 1446269 h 4308073"/>
                  <a:gd name="connsiteX84" fmla="*/ 752039 w 4183896"/>
                  <a:gd name="connsiteY84" fmla="*/ 1478654 h 4308073"/>
                  <a:gd name="connsiteX85" fmla="*/ 876816 w 4183896"/>
                  <a:gd name="connsiteY85" fmla="*/ 1803456 h 4308073"/>
                  <a:gd name="connsiteX86" fmla="*/ 864434 w 4183896"/>
                  <a:gd name="connsiteY86" fmla="*/ 1852986 h 4308073"/>
                  <a:gd name="connsiteX87" fmla="*/ 674886 w 4183896"/>
                  <a:gd name="connsiteY87" fmla="*/ 2033009 h 4308073"/>
                  <a:gd name="connsiteX88" fmla="*/ 732989 w 4183896"/>
                  <a:gd name="connsiteY88" fmla="*/ 1446269 h 4308073"/>
                  <a:gd name="connsiteX89" fmla="*/ 1190189 w 4183896"/>
                  <a:gd name="connsiteY89" fmla="*/ 3287451 h 4308073"/>
                  <a:gd name="connsiteX90" fmla="*/ 1087319 w 4183896"/>
                  <a:gd name="connsiteY90" fmla="*/ 3595109 h 4308073"/>
                  <a:gd name="connsiteX91" fmla="*/ 986354 w 4183896"/>
                  <a:gd name="connsiteY91" fmla="*/ 3344601 h 4308073"/>
                  <a:gd name="connsiteX92" fmla="*/ 702509 w 4183896"/>
                  <a:gd name="connsiteY92" fmla="*/ 2333999 h 4308073"/>
                  <a:gd name="connsiteX93" fmla="*/ 688221 w 4183896"/>
                  <a:gd name="connsiteY93" fmla="*/ 2230176 h 4308073"/>
                  <a:gd name="connsiteX94" fmla="*/ 710129 w 4183896"/>
                  <a:gd name="connsiteY94" fmla="*/ 2148261 h 4308073"/>
                  <a:gd name="connsiteX95" fmla="*/ 897771 w 4183896"/>
                  <a:gd name="connsiteY95" fmla="*/ 1922519 h 4308073"/>
                  <a:gd name="connsiteX96" fmla="*/ 924441 w 4183896"/>
                  <a:gd name="connsiteY96" fmla="*/ 1927281 h 4308073"/>
                  <a:gd name="connsiteX97" fmla="*/ 1187331 w 4183896"/>
                  <a:gd name="connsiteY97" fmla="*/ 2733096 h 4308073"/>
                  <a:gd name="connsiteX98" fmla="*/ 1190189 w 4183896"/>
                  <a:gd name="connsiteY98" fmla="*/ 3287451 h 4308073"/>
                  <a:gd name="connsiteX99" fmla="*/ 2750384 w 4183896"/>
                  <a:gd name="connsiteY99" fmla="*/ 3603681 h 4308073"/>
                  <a:gd name="connsiteX100" fmla="*/ 2420819 w 4183896"/>
                  <a:gd name="connsiteY100" fmla="*/ 3037896 h 4308073"/>
                  <a:gd name="connsiteX101" fmla="*/ 2485589 w 4183896"/>
                  <a:gd name="connsiteY101" fmla="*/ 2578791 h 4308073"/>
                  <a:gd name="connsiteX102" fmla="*/ 2560836 w 4183896"/>
                  <a:gd name="connsiteY102" fmla="*/ 2400674 h 4308073"/>
                  <a:gd name="connsiteX103" fmla="*/ 2575124 w 4183896"/>
                  <a:gd name="connsiteY103" fmla="*/ 2420676 h 4308073"/>
                  <a:gd name="connsiteX104" fmla="*/ 2736096 w 4183896"/>
                  <a:gd name="connsiteY104" fmla="*/ 3169341 h 4308073"/>
                  <a:gd name="connsiteX105" fmla="*/ 2747526 w 4183896"/>
                  <a:gd name="connsiteY105" fmla="*/ 3325551 h 4308073"/>
                  <a:gd name="connsiteX106" fmla="*/ 2750384 w 4183896"/>
                  <a:gd name="connsiteY106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550341 h 4308073"/>
                  <a:gd name="connsiteX34" fmla="*/ 1988384 w 4183896"/>
                  <a:gd name="connsiteY34" fmla="*/ 3118859 h 4308073"/>
                  <a:gd name="connsiteX35" fmla="*/ 1567379 w 4183896"/>
                  <a:gd name="connsiteY35" fmla="*/ 1388166 h 4308073"/>
                  <a:gd name="connsiteX36" fmla="*/ 1482606 w 4183896"/>
                  <a:gd name="connsiteY36" fmla="*/ 1119561 h 4308073"/>
                  <a:gd name="connsiteX37" fmla="*/ 1483559 w 4183896"/>
                  <a:gd name="connsiteY37" fmla="*/ 1150994 h 4308073"/>
                  <a:gd name="connsiteX38" fmla="*/ 1682631 w 4183896"/>
                  <a:gd name="connsiteY38" fmla="*/ 2190171 h 4308073"/>
                  <a:gd name="connsiteX39" fmla="*/ 1747401 w 4183896"/>
                  <a:gd name="connsiteY39" fmla="*/ 3099809 h 4308073"/>
                  <a:gd name="connsiteX40" fmla="*/ 1568331 w 4183896"/>
                  <a:gd name="connsiteY40" fmla="*/ 3669404 h 4308073"/>
                  <a:gd name="connsiteX41" fmla="*/ 1521659 w 4183896"/>
                  <a:gd name="connsiteY41" fmla="*/ 3243636 h 4308073"/>
                  <a:gd name="connsiteX42" fmla="*/ 1207334 w 4183896"/>
                  <a:gd name="connsiteY42" fmla="*/ 2306376 h 4308073"/>
                  <a:gd name="connsiteX43" fmla="*/ 994926 w 4183896"/>
                  <a:gd name="connsiteY43" fmla="*/ 1856796 h 4308073"/>
                  <a:gd name="connsiteX44" fmla="*/ 1003499 w 4183896"/>
                  <a:gd name="connsiteY44" fmla="*/ 1811076 h 4308073"/>
                  <a:gd name="connsiteX45" fmla="*/ 1102559 w 4183896"/>
                  <a:gd name="connsiteY45" fmla="*/ 1722494 h 4308073"/>
                  <a:gd name="connsiteX46" fmla="*/ 1255911 w 4183896"/>
                  <a:gd name="connsiteY46" fmla="*/ 1605336 h 4308073"/>
                  <a:gd name="connsiteX47" fmla="*/ 1222574 w 4183896"/>
                  <a:gd name="connsiteY47" fmla="*/ 1614861 h 4308073"/>
                  <a:gd name="connsiteX48" fmla="*/ 985401 w 4183896"/>
                  <a:gd name="connsiteY48" fmla="*/ 1758689 h 4308073"/>
                  <a:gd name="connsiteX49" fmla="*/ 944444 w 4183896"/>
                  <a:gd name="connsiteY49" fmla="*/ 1749164 h 4308073"/>
                  <a:gd name="connsiteX50" fmla="*/ 773946 w 4183896"/>
                  <a:gd name="connsiteY50" fmla="*/ 1358639 h 4308073"/>
                  <a:gd name="connsiteX51" fmla="*/ 774899 w 4183896"/>
                  <a:gd name="connsiteY51" fmla="*/ 1308156 h 4308073"/>
                  <a:gd name="connsiteX52" fmla="*/ 988259 w 4183896"/>
                  <a:gd name="connsiteY52" fmla="*/ 888104 h 4308073"/>
                  <a:gd name="connsiteX53" fmla="*/ 1295916 w 4183896"/>
                  <a:gd name="connsiteY53" fmla="*/ 510914 h 4308073"/>
                  <a:gd name="connsiteX54" fmla="*/ 1341636 w 4183896"/>
                  <a:gd name="connsiteY54" fmla="*/ 459479 h 4308073"/>
                  <a:gd name="connsiteX55" fmla="*/ 730131 w 4183896"/>
                  <a:gd name="connsiteY55" fmla="*/ 1248149 h 4308073"/>
                  <a:gd name="connsiteX56" fmla="*/ 552966 w 4183896"/>
                  <a:gd name="connsiteY56" fmla="*/ 645216 h 4308073"/>
                  <a:gd name="connsiteX57" fmla="*/ 550109 w 4183896"/>
                  <a:gd name="connsiteY57" fmla="*/ 654741 h 4308073"/>
                  <a:gd name="connsiteX58" fmla="*/ 687269 w 4183896"/>
                  <a:gd name="connsiteY58" fmla="*/ 1290059 h 4308073"/>
                  <a:gd name="connsiteX59" fmla="*/ 686316 w 4183896"/>
                  <a:gd name="connsiteY59" fmla="*/ 1361496 h 4308073"/>
                  <a:gd name="connsiteX60" fmla="*/ 516771 w 4183896"/>
                  <a:gd name="connsiteY60" fmla="*/ 2136831 h 4308073"/>
                  <a:gd name="connsiteX61" fmla="*/ 494864 w 4183896"/>
                  <a:gd name="connsiteY61" fmla="*/ 2246369 h 4308073"/>
                  <a:gd name="connsiteX62" fmla="*/ 60524 w 4183896"/>
                  <a:gd name="connsiteY62" fmla="*/ 3179819 h 4308073"/>
                  <a:gd name="connsiteX63" fmla="*/ 1469 w 4183896"/>
                  <a:gd name="connsiteY63" fmla="*/ 4124699 h 4308073"/>
                  <a:gd name="connsiteX64" fmla="*/ 39569 w 4183896"/>
                  <a:gd name="connsiteY64" fmla="*/ 4159941 h 4308073"/>
                  <a:gd name="connsiteX65" fmla="*/ 753944 w 4183896"/>
                  <a:gd name="connsiteY65" fmla="*/ 4192326 h 4308073"/>
                  <a:gd name="connsiteX66" fmla="*/ 1497846 w 4183896"/>
                  <a:gd name="connsiteY66" fmla="*/ 4279004 h 4308073"/>
                  <a:gd name="connsiteX67" fmla="*/ 2246511 w 4183896"/>
                  <a:gd name="connsiteY67" fmla="*/ 4303769 h 4308073"/>
                  <a:gd name="connsiteX68" fmla="*/ 2431296 w 4183896"/>
                  <a:gd name="connsiteY68" fmla="*/ 4296149 h 4308073"/>
                  <a:gd name="connsiteX69" fmla="*/ 2479874 w 4183896"/>
                  <a:gd name="connsiteY69" fmla="*/ 4290434 h 4308073"/>
                  <a:gd name="connsiteX70" fmla="*/ 2854207 w 4183896"/>
                  <a:gd name="connsiteY70" fmla="*/ 4250429 h 4308073"/>
                  <a:gd name="connsiteX71" fmla="*/ 3626684 w 4183896"/>
                  <a:gd name="connsiteY71" fmla="*/ 4103744 h 4308073"/>
                  <a:gd name="connsiteX72" fmla="*/ 3650496 w 4183896"/>
                  <a:gd name="connsiteY72" fmla="*/ 4060881 h 4308073"/>
                  <a:gd name="connsiteX73" fmla="*/ 3495239 w 4183896"/>
                  <a:gd name="connsiteY73" fmla="*/ 3243636 h 4308073"/>
                  <a:gd name="connsiteX74" fmla="*/ 3554294 w 4183896"/>
                  <a:gd name="connsiteY74" fmla="*/ 2253036 h 4308073"/>
                  <a:gd name="connsiteX75" fmla="*/ 3804801 w 4183896"/>
                  <a:gd name="connsiteY75" fmla="*/ 1242434 h 4308073"/>
                  <a:gd name="connsiteX76" fmla="*/ 543441 w 4183896"/>
                  <a:gd name="connsiteY76" fmla="*/ 3553199 h 4308073"/>
                  <a:gd name="connsiteX77" fmla="*/ 302459 w 4183896"/>
                  <a:gd name="connsiteY77" fmla="*/ 3337934 h 4308073"/>
                  <a:gd name="connsiteX78" fmla="*/ 408186 w 4183896"/>
                  <a:gd name="connsiteY78" fmla="*/ 2648324 h 4308073"/>
                  <a:gd name="connsiteX79" fmla="*/ 484386 w 4183896"/>
                  <a:gd name="connsiteY79" fmla="*/ 2496876 h 4308073"/>
                  <a:gd name="connsiteX80" fmla="*/ 494864 w 4183896"/>
                  <a:gd name="connsiteY80" fmla="*/ 2484494 h 4308073"/>
                  <a:gd name="connsiteX81" fmla="*/ 561539 w 4183896"/>
                  <a:gd name="connsiteY81" fmla="*/ 3535101 h 4308073"/>
                  <a:gd name="connsiteX82" fmla="*/ 543441 w 4183896"/>
                  <a:gd name="connsiteY82" fmla="*/ 3553199 h 4308073"/>
                  <a:gd name="connsiteX83" fmla="*/ 732989 w 4183896"/>
                  <a:gd name="connsiteY83" fmla="*/ 1446269 h 4308073"/>
                  <a:gd name="connsiteX84" fmla="*/ 752039 w 4183896"/>
                  <a:gd name="connsiteY84" fmla="*/ 1478654 h 4308073"/>
                  <a:gd name="connsiteX85" fmla="*/ 876816 w 4183896"/>
                  <a:gd name="connsiteY85" fmla="*/ 1803456 h 4308073"/>
                  <a:gd name="connsiteX86" fmla="*/ 864434 w 4183896"/>
                  <a:gd name="connsiteY86" fmla="*/ 1852986 h 4308073"/>
                  <a:gd name="connsiteX87" fmla="*/ 674886 w 4183896"/>
                  <a:gd name="connsiteY87" fmla="*/ 2033009 h 4308073"/>
                  <a:gd name="connsiteX88" fmla="*/ 732989 w 4183896"/>
                  <a:gd name="connsiteY88" fmla="*/ 1446269 h 4308073"/>
                  <a:gd name="connsiteX89" fmla="*/ 1190189 w 4183896"/>
                  <a:gd name="connsiteY89" fmla="*/ 3287451 h 4308073"/>
                  <a:gd name="connsiteX90" fmla="*/ 1087319 w 4183896"/>
                  <a:gd name="connsiteY90" fmla="*/ 3595109 h 4308073"/>
                  <a:gd name="connsiteX91" fmla="*/ 986354 w 4183896"/>
                  <a:gd name="connsiteY91" fmla="*/ 3344601 h 4308073"/>
                  <a:gd name="connsiteX92" fmla="*/ 702509 w 4183896"/>
                  <a:gd name="connsiteY92" fmla="*/ 2333999 h 4308073"/>
                  <a:gd name="connsiteX93" fmla="*/ 688221 w 4183896"/>
                  <a:gd name="connsiteY93" fmla="*/ 2230176 h 4308073"/>
                  <a:gd name="connsiteX94" fmla="*/ 710129 w 4183896"/>
                  <a:gd name="connsiteY94" fmla="*/ 2148261 h 4308073"/>
                  <a:gd name="connsiteX95" fmla="*/ 897771 w 4183896"/>
                  <a:gd name="connsiteY95" fmla="*/ 1922519 h 4308073"/>
                  <a:gd name="connsiteX96" fmla="*/ 924441 w 4183896"/>
                  <a:gd name="connsiteY96" fmla="*/ 1927281 h 4308073"/>
                  <a:gd name="connsiteX97" fmla="*/ 1187331 w 4183896"/>
                  <a:gd name="connsiteY97" fmla="*/ 2733096 h 4308073"/>
                  <a:gd name="connsiteX98" fmla="*/ 1190189 w 4183896"/>
                  <a:gd name="connsiteY98" fmla="*/ 3287451 h 4308073"/>
                  <a:gd name="connsiteX99" fmla="*/ 2750384 w 4183896"/>
                  <a:gd name="connsiteY99" fmla="*/ 3603681 h 4308073"/>
                  <a:gd name="connsiteX100" fmla="*/ 2420819 w 4183896"/>
                  <a:gd name="connsiteY100" fmla="*/ 3037896 h 4308073"/>
                  <a:gd name="connsiteX101" fmla="*/ 2485589 w 4183896"/>
                  <a:gd name="connsiteY101" fmla="*/ 2578791 h 4308073"/>
                  <a:gd name="connsiteX102" fmla="*/ 2560836 w 4183896"/>
                  <a:gd name="connsiteY102" fmla="*/ 2400674 h 4308073"/>
                  <a:gd name="connsiteX103" fmla="*/ 2575124 w 4183896"/>
                  <a:gd name="connsiteY103" fmla="*/ 2420676 h 4308073"/>
                  <a:gd name="connsiteX104" fmla="*/ 2736096 w 4183896"/>
                  <a:gd name="connsiteY104" fmla="*/ 3169341 h 4308073"/>
                  <a:gd name="connsiteX105" fmla="*/ 2747526 w 4183896"/>
                  <a:gd name="connsiteY105" fmla="*/ 3325551 h 4308073"/>
                  <a:gd name="connsiteX106" fmla="*/ 2750384 w 4183896"/>
                  <a:gd name="connsiteY106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550341 h 4308073"/>
                  <a:gd name="connsiteX34" fmla="*/ 1988384 w 4183896"/>
                  <a:gd name="connsiteY34" fmla="*/ 3118859 h 4308073"/>
                  <a:gd name="connsiteX35" fmla="*/ 1567379 w 4183896"/>
                  <a:gd name="connsiteY35" fmla="*/ 1388166 h 4308073"/>
                  <a:gd name="connsiteX36" fmla="*/ 1482606 w 4183896"/>
                  <a:gd name="connsiteY36" fmla="*/ 1119561 h 4308073"/>
                  <a:gd name="connsiteX37" fmla="*/ 1483559 w 4183896"/>
                  <a:gd name="connsiteY37" fmla="*/ 1150994 h 4308073"/>
                  <a:gd name="connsiteX38" fmla="*/ 1682631 w 4183896"/>
                  <a:gd name="connsiteY38" fmla="*/ 2190171 h 4308073"/>
                  <a:gd name="connsiteX39" fmla="*/ 1747401 w 4183896"/>
                  <a:gd name="connsiteY39" fmla="*/ 3099809 h 4308073"/>
                  <a:gd name="connsiteX40" fmla="*/ 1568331 w 4183896"/>
                  <a:gd name="connsiteY40" fmla="*/ 3669404 h 4308073"/>
                  <a:gd name="connsiteX41" fmla="*/ 1521659 w 4183896"/>
                  <a:gd name="connsiteY41" fmla="*/ 3243636 h 4308073"/>
                  <a:gd name="connsiteX42" fmla="*/ 1207334 w 4183896"/>
                  <a:gd name="connsiteY42" fmla="*/ 2306376 h 4308073"/>
                  <a:gd name="connsiteX43" fmla="*/ 994926 w 4183896"/>
                  <a:gd name="connsiteY43" fmla="*/ 1856796 h 4308073"/>
                  <a:gd name="connsiteX44" fmla="*/ 1003499 w 4183896"/>
                  <a:gd name="connsiteY44" fmla="*/ 1811076 h 4308073"/>
                  <a:gd name="connsiteX45" fmla="*/ 1102559 w 4183896"/>
                  <a:gd name="connsiteY45" fmla="*/ 1722494 h 4308073"/>
                  <a:gd name="connsiteX46" fmla="*/ 1255911 w 4183896"/>
                  <a:gd name="connsiteY46" fmla="*/ 1605336 h 4308073"/>
                  <a:gd name="connsiteX47" fmla="*/ 1222574 w 4183896"/>
                  <a:gd name="connsiteY47" fmla="*/ 1614861 h 4308073"/>
                  <a:gd name="connsiteX48" fmla="*/ 985401 w 4183896"/>
                  <a:gd name="connsiteY48" fmla="*/ 1758689 h 4308073"/>
                  <a:gd name="connsiteX49" fmla="*/ 944444 w 4183896"/>
                  <a:gd name="connsiteY49" fmla="*/ 1749164 h 4308073"/>
                  <a:gd name="connsiteX50" fmla="*/ 773946 w 4183896"/>
                  <a:gd name="connsiteY50" fmla="*/ 1358639 h 4308073"/>
                  <a:gd name="connsiteX51" fmla="*/ 774899 w 4183896"/>
                  <a:gd name="connsiteY51" fmla="*/ 1308156 h 4308073"/>
                  <a:gd name="connsiteX52" fmla="*/ 988259 w 4183896"/>
                  <a:gd name="connsiteY52" fmla="*/ 888104 h 4308073"/>
                  <a:gd name="connsiteX53" fmla="*/ 1295916 w 4183896"/>
                  <a:gd name="connsiteY53" fmla="*/ 510914 h 4308073"/>
                  <a:gd name="connsiteX54" fmla="*/ 1341636 w 4183896"/>
                  <a:gd name="connsiteY54" fmla="*/ 459479 h 4308073"/>
                  <a:gd name="connsiteX55" fmla="*/ 730131 w 4183896"/>
                  <a:gd name="connsiteY55" fmla="*/ 1248149 h 4308073"/>
                  <a:gd name="connsiteX56" fmla="*/ 552966 w 4183896"/>
                  <a:gd name="connsiteY56" fmla="*/ 645216 h 4308073"/>
                  <a:gd name="connsiteX57" fmla="*/ 550109 w 4183896"/>
                  <a:gd name="connsiteY57" fmla="*/ 654741 h 4308073"/>
                  <a:gd name="connsiteX58" fmla="*/ 687269 w 4183896"/>
                  <a:gd name="connsiteY58" fmla="*/ 1290059 h 4308073"/>
                  <a:gd name="connsiteX59" fmla="*/ 686316 w 4183896"/>
                  <a:gd name="connsiteY59" fmla="*/ 1361496 h 4308073"/>
                  <a:gd name="connsiteX60" fmla="*/ 516771 w 4183896"/>
                  <a:gd name="connsiteY60" fmla="*/ 2136831 h 4308073"/>
                  <a:gd name="connsiteX61" fmla="*/ 494864 w 4183896"/>
                  <a:gd name="connsiteY61" fmla="*/ 2246369 h 4308073"/>
                  <a:gd name="connsiteX62" fmla="*/ 60524 w 4183896"/>
                  <a:gd name="connsiteY62" fmla="*/ 3179819 h 4308073"/>
                  <a:gd name="connsiteX63" fmla="*/ 1469 w 4183896"/>
                  <a:gd name="connsiteY63" fmla="*/ 4124699 h 4308073"/>
                  <a:gd name="connsiteX64" fmla="*/ 39569 w 4183896"/>
                  <a:gd name="connsiteY64" fmla="*/ 4159941 h 4308073"/>
                  <a:gd name="connsiteX65" fmla="*/ 753944 w 4183896"/>
                  <a:gd name="connsiteY65" fmla="*/ 4192326 h 4308073"/>
                  <a:gd name="connsiteX66" fmla="*/ 1497846 w 4183896"/>
                  <a:gd name="connsiteY66" fmla="*/ 4279004 h 4308073"/>
                  <a:gd name="connsiteX67" fmla="*/ 2246511 w 4183896"/>
                  <a:gd name="connsiteY67" fmla="*/ 4303769 h 4308073"/>
                  <a:gd name="connsiteX68" fmla="*/ 2431296 w 4183896"/>
                  <a:gd name="connsiteY68" fmla="*/ 4296149 h 4308073"/>
                  <a:gd name="connsiteX69" fmla="*/ 2479874 w 4183896"/>
                  <a:gd name="connsiteY69" fmla="*/ 4290434 h 4308073"/>
                  <a:gd name="connsiteX70" fmla="*/ 2854207 w 4183896"/>
                  <a:gd name="connsiteY70" fmla="*/ 4250429 h 4308073"/>
                  <a:gd name="connsiteX71" fmla="*/ 3626684 w 4183896"/>
                  <a:gd name="connsiteY71" fmla="*/ 4103744 h 4308073"/>
                  <a:gd name="connsiteX72" fmla="*/ 3650496 w 4183896"/>
                  <a:gd name="connsiteY72" fmla="*/ 4060881 h 4308073"/>
                  <a:gd name="connsiteX73" fmla="*/ 3495239 w 4183896"/>
                  <a:gd name="connsiteY73" fmla="*/ 3243636 h 4308073"/>
                  <a:gd name="connsiteX74" fmla="*/ 3554294 w 4183896"/>
                  <a:gd name="connsiteY74" fmla="*/ 2253036 h 4308073"/>
                  <a:gd name="connsiteX75" fmla="*/ 3804801 w 4183896"/>
                  <a:gd name="connsiteY75" fmla="*/ 1242434 h 4308073"/>
                  <a:gd name="connsiteX76" fmla="*/ 543441 w 4183896"/>
                  <a:gd name="connsiteY76" fmla="*/ 3553199 h 4308073"/>
                  <a:gd name="connsiteX77" fmla="*/ 302459 w 4183896"/>
                  <a:gd name="connsiteY77" fmla="*/ 3337934 h 4308073"/>
                  <a:gd name="connsiteX78" fmla="*/ 408186 w 4183896"/>
                  <a:gd name="connsiteY78" fmla="*/ 2648324 h 4308073"/>
                  <a:gd name="connsiteX79" fmla="*/ 484386 w 4183896"/>
                  <a:gd name="connsiteY79" fmla="*/ 2496876 h 4308073"/>
                  <a:gd name="connsiteX80" fmla="*/ 494864 w 4183896"/>
                  <a:gd name="connsiteY80" fmla="*/ 2484494 h 4308073"/>
                  <a:gd name="connsiteX81" fmla="*/ 561539 w 4183896"/>
                  <a:gd name="connsiteY81" fmla="*/ 3535101 h 4308073"/>
                  <a:gd name="connsiteX82" fmla="*/ 543441 w 4183896"/>
                  <a:gd name="connsiteY82" fmla="*/ 3553199 h 4308073"/>
                  <a:gd name="connsiteX83" fmla="*/ 732989 w 4183896"/>
                  <a:gd name="connsiteY83" fmla="*/ 1446269 h 4308073"/>
                  <a:gd name="connsiteX84" fmla="*/ 752039 w 4183896"/>
                  <a:gd name="connsiteY84" fmla="*/ 1478654 h 4308073"/>
                  <a:gd name="connsiteX85" fmla="*/ 876816 w 4183896"/>
                  <a:gd name="connsiteY85" fmla="*/ 1803456 h 4308073"/>
                  <a:gd name="connsiteX86" fmla="*/ 864434 w 4183896"/>
                  <a:gd name="connsiteY86" fmla="*/ 1852986 h 4308073"/>
                  <a:gd name="connsiteX87" fmla="*/ 674886 w 4183896"/>
                  <a:gd name="connsiteY87" fmla="*/ 2033009 h 4308073"/>
                  <a:gd name="connsiteX88" fmla="*/ 732989 w 4183896"/>
                  <a:gd name="connsiteY88" fmla="*/ 1446269 h 4308073"/>
                  <a:gd name="connsiteX89" fmla="*/ 1190189 w 4183896"/>
                  <a:gd name="connsiteY89" fmla="*/ 3287451 h 4308073"/>
                  <a:gd name="connsiteX90" fmla="*/ 1087319 w 4183896"/>
                  <a:gd name="connsiteY90" fmla="*/ 3595109 h 4308073"/>
                  <a:gd name="connsiteX91" fmla="*/ 986354 w 4183896"/>
                  <a:gd name="connsiteY91" fmla="*/ 3344601 h 4308073"/>
                  <a:gd name="connsiteX92" fmla="*/ 702509 w 4183896"/>
                  <a:gd name="connsiteY92" fmla="*/ 2333999 h 4308073"/>
                  <a:gd name="connsiteX93" fmla="*/ 688221 w 4183896"/>
                  <a:gd name="connsiteY93" fmla="*/ 2230176 h 4308073"/>
                  <a:gd name="connsiteX94" fmla="*/ 710129 w 4183896"/>
                  <a:gd name="connsiteY94" fmla="*/ 2148261 h 4308073"/>
                  <a:gd name="connsiteX95" fmla="*/ 897771 w 4183896"/>
                  <a:gd name="connsiteY95" fmla="*/ 1922519 h 4308073"/>
                  <a:gd name="connsiteX96" fmla="*/ 924441 w 4183896"/>
                  <a:gd name="connsiteY96" fmla="*/ 1927281 h 4308073"/>
                  <a:gd name="connsiteX97" fmla="*/ 1187331 w 4183896"/>
                  <a:gd name="connsiteY97" fmla="*/ 2733096 h 4308073"/>
                  <a:gd name="connsiteX98" fmla="*/ 1190189 w 4183896"/>
                  <a:gd name="connsiteY98" fmla="*/ 3287451 h 4308073"/>
                  <a:gd name="connsiteX99" fmla="*/ 2750384 w 4183896"/>
                  <a:gd name="connsiteY99" fmla="*/ 3603681 h 4308073"/>
                  <a:gd name="connsiteX100" fmla="*/ 2420819 w 4183896"/>
                  <a:gd name="connsiteY100" fmla="*/ 3037896 h 4308073"/>
                  <a:gd name="connsiteX101" fmla="*/ 2485589 w 4183896"/>
                  <a:gd name="connsiteY101" fmla="*/ 2578791 h 4308073"/>
                  <a:gd name="connsiteX102" fmla="*/ 2560836 w 4183896"/>
                  <a:gd name="connsiteY102" fmla="*/ 2400674 h 4308073"/>
                  <a:gd name="connsiteX103" fmla="*/ 2575124 w 4183896"/>
                  <a:gd name="connsiteY103" fmla="*/ 2420676 h 4308073"/>
                  <a:gd name="connsiteX104" fmla="*/ 2736096 w 4183896"/>
                  <a:gd name="connsiteY104" fmla="*/ 3169341 h 4308073"/>
                  <a:gd name="connsiteX105" fmla="*/ 2750384 w 4183896"/>
                  <a:gd name="connsiteY105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550341 h 4308073"/>
                  <a:gd name="connsiteX34" fmla="*/ 1988384 w 4183896"/>
                  <a:gd name="connsiteY34" fmla="*/ 3118859 h 4308073"/>
                  <a:gd name="connsiteX35" fmla="*/ 1567379 w 4183896"/>
                  <a:gd name="connsiteY35" fmla="*/ 1388166 h 4308073"/>
                  <a:gd name="connsiteX36" fmla="*/ 1482606 w 4183896"/>
                  <a:gd name="connsiteY36" fmla="*/ 1119561 h 4308073"/>
                  <a:gd name="connsiteX37" fmla="*/ 1483559 w 4183896"/>
                  <a:gd name="connsiteY37" fmla="*/ 1150994 h 4308073"/>
                  <a:gd name="connsiteX38" fmla="*/ 1682631 w 4183896"/>
                  <a:gd name="connsiteY38" fmla="*/ 2190171 h 4308073"/>
                  <a:gd name="connsiteX39" fmla="*/ 1747401 w 4183896"/>
                  <a:gd name="connsiteY39" fmla="*/ 3099809 h 4308073"/>
                  <a:gd name="connsiteX40" fmla="*/ 1568331 w 4183896"/>
                  <a:gd name="connsiteY40" fmla="*/ 3669404 h 4308073"/>
                  <a:gd name="connsiteX41" fmla="*/ 1521659 w 4183896"/>
                  <a:gd name="connsiteY41" fmla="*/ 3243636 h 4308073"/>
                  <a:gd name="connsiteX42" fmla="*/ 1207334 w 4183896"/>
                  <a:gd name="connsiteY42" fmla="*/ 2306376 h 4308073"/>
                  <a:gd name="connsiteX43" fmla="*/ 994926 w 4183896"/>
                  <a:gd name="connsiteY43" fmla="*/ 1856796 h 4308073"/>
                  <a:gd name="connsiteX44" fmla="*/ 1003499 w 4183896"/>
                  <a:gd name="connsiteY44" fmla="*/ 1811076 h 4308073"/>
                  <a:gd name="connsiteX45" fmla="*/ 1102559 w 4183896"/>
                  <a:gd name="connsiteY45" fmla="*/ 1722494 h 4308073"/>
                  <a:gd name="connsiteX46" fmla="*/ 1255911 w 4183896"/>
                  <a:gd name="connsiteY46" fmla="*/ 1605336 h 4308073"/>
                  <a:gd name="connsiteX47" fmla="*/ 1222574 w 4183896"/>
                  <a:gd name="connsiteY47" fmla="*/ 1614861 h 4308073"/>
                  <a:gd name="connsiteX48" fmla="*/ 985401 w 4183896"/>
                  <a:gd name="connsiteY48" fmla="*/ 1758689 h 4308073"/>
                  <a:gd name="connsiteX49" fmla="*/ 944444 w 4183896"/>
                  <a:gd name="connsiteY49" fmla="*/ 1749164 h 4308073"/>
                  <a:gd name="connsiteX50" fmla="*/ 773946 w 4183896"/>
                  <a:gd name="connsiteY50" fmla="*/ 1358639 h 4308073"/>
                  <a:gd name="connsiteX51" fmla="*/ 774899 w 4183896"/>
                  <a:gd name="connsiteY51" fmla="*/ 1308156 h 4308073"/>
                  <a:gd name="connsiteX52" fmla="*/ 988259 w 4183896"/>
                  <a:gd name="connsiteY52" fmla="*/ 888104 h 4308073"/>
                  <a:gd name="connsiteX53" fmla="*/ 1295916 w 4183896"/>
                  <a:gd name="connsiteY53" fmla="*/ 510914 h 4308073"/>
                  <a:gd name="connsiteX54" fmla="*/ 1341636 w 4183896"/>
                  <a:gd name="connsiteY54" fmla="*/ 459479 h 4308073"/>
                  <a:gd name="connsiteX55" fmla="*/ 730131 w 4183896"/>
                  <a:gd name="connsiteY55" fmla="*/ 1248149 h 4308073"/>
                  <a:gd name="connsiteX56" fmla="*/ 552966 w 4183896"/>
                  <a:gd name="connsiteY56" fmla="*/ 645216 h 4308073"/>
                  <a:gd name="connsiteX57" fmla="*/ 550109 w 4183896"/>
                  <a:gd name="connsiteY57" fmla="*/ 654741 h 4308073"/>
                  <a:gd name="connsiteX58" fmla="*/ 687269 w 4183896"/>
                  <a:gd name="connsiteY58" fmla="*/ 1290059 h 4308073"/>
                  <a:gd name="connsiteX59" fmla="*/ 686316 w 4183896"/>
                  <a:gd name="connsiteY59" fmla="*/ 1361496 h 4308073"/>
                  <a:gd name="connsiteX60" fmla="*/ 516771 w 4183896"/>
                  <a:gd name="connsiteY60" fmla="*/ 2136831 h 4308073"/>
                  <a:gd name="connsiteX61" fmla="*/ 494864 w 4183896"/>
                  <a:gd name="connsiteY61" fmla="*/ 2246369 h 4308073"/>
                  <a:gd name="connsiteX62" fmla="*/ 60524 w 4183896"/>
                  <a:gd name="connsiteY62" fmla="*/ 3179819 h 4308073"/>
                  <a:gd name="connsiteX63" fmla="*/ 1469 w 4183896"/>
                  <a:gd name="connsiteY63" fmla="*/ 4124699 h 4308073"/>
                  <a:gd name="connsiteX64" fmla="*/ 39569 w 4183896"/>
                  <a:gd name="connsiteY64" fmla="*/ 4159941 h 4308073"/>
                  <a:gd name="connsiteX65" fmla="*/ 753944 w 4183896"/>
                  <a:gd name="connsiteY65" fmla="*/ 4192326 h 4308073"/>
                  <a:gd name="connsiteX66" fmla="*/ 1497846 w 4183896"/>
                  <a:gd name="connsiteY66" fmla="*/ 4279004 h 4308073"/>
                  <a:gd name="connsiteX67" fmla="*/ 2246511 w 4183896"/>
                  <a:gd name="connsiteY67" fmla="*/ 4303769 h 4308073"/>
                  <a:gd name="connsiteX68" fmla="*/ 2431296 w 4183896"/>
                  <a:gd name="connsiteY68" fmla="*/ 4296149 h 4308073"/>
                  <a:gd name="connsiteX69" fmla="*/ 2479874 w 4183896"/>
                  <a:gd name="connsiteY69" fmla="*/ 4290434 h 4308073"/>
                  <a:gd name="connsiteX70" fmla="*/ 2854207 w 4183896"/>
                  <a:gd name="connsiteY70" fmla="*/ 4250429 h 4308073"/>
                  <a:gd name="connsiteX71" fmla="*/ 3626684 w 4183896"/>
                  <a:gd name="connsiteY71" fmla="*/ 4103744 h 4308073"/>
                  <a:gd name="connsiteX72" fmla="*/ 3650496 w 4183896"/>
                  <a:gd name="connsiteY72" fmla="*/ 4060881 h 4308073"/>
                  <a:gd name="connsiteX73" fmla="*/ 3495239 w 4183896"/>
                  <a:gd name="connsiteY73" fmla="*/ 3243636 h 4308073"/>
                  <a:gd name="connsiteX74" fmla="*/ 3554294 w 4183896"/>
                  <a:gd name="connsiteY74" fmla="*/ 2253036 h 4308073"/>
                  <a:gd name="connsiteX75" fmla="*/ 3804801 w 4183896"/>
                  <a:gd name="connsiteY75" fmla="*/ 1242434 h 4308073"/>
                  <a:gd name="connsiteX76" fmla="*/ 543441 w 4183896"/>
                  <a:gd name="connsiteY76" fmla="*/ 3553199 h 4308073"/>
                  <a:gd name="connsiteX77" fmla="*/ 302459 w 4183896"/>
                  <a:gd name="connsiteY77" fmla="*/ 3337934 h 4308073"/>
                  <a:gd name="connsiteX78" fmla="*/ 408186 w 4183896"/>
                  <a:gd name="connsiteY78" fmla="*/ 2648324 h 4308073"/>
                  <a:gd name="connsiteX79" fmla="*/ 484386 w 4183896"/>
                  <a:gd name="connsiteY79" fmla="*/ 2496876 h 4308073"/>
                  <a:gd name="connsiteX80" fmla="*/ 494864 w 4183896"/>
                  <a:gd name="connsiteY80" fmla="*/ 2484494 h 4308073"/>
                  <a:gd name="connsiteX81" fmla="*/ 561539 w 4183896"/>
                  <a:gd name="connsiteY81" fmla="*/ 3535101 h 4308073"/>
                  <a:gd name="connsiteX82" fmla="*/ 543441 w 4183896"/>
                  <a:gd name="connsiteY82" fmla="*/ 3553199 h 4308073"/>
                  <a:gd name="connsiteX83" fmla="*/ 732989 w 4183896"/>
                  <a:gd name="connsiteY83" fmla="*/ 1446269 h 4308073"/>
                  <a:gd name="connsiteX84" fmla="*/ 752039 w 4183896"/>
                  <a:gd name="connsiteY84" fmla="*/ 1478654 h 4308073"/>
                  <a:gd name="connsiteX85" fmla="*/ 876816 w 4183896"/>
                  <a:gd name="connsiteY85" fmla="*/ 1803456 h 4308073"/>
                  <a:gd name="connsiteX86" fmla="*/ 864434 w 4183896"/>
                  <a:gd name="connsiteY86" fmla="*/ 1852986 h 4308073"/>
                  <a:gd name="connsiteX87" fmla="*/ 674886 w 4183896"/>
                  <a:gd name="connsiteY87" fmla="*/ 2033009 h 4308073"/>
                  <a:gd name="connsiteX88" fmla="*/ 732989 w 4183896"/>
                  <a:gd name="connsiteY88" fmla="*/ 1446269 h 4308073"/>
                  <a:gd name="connsiteX89" fmla="*/ 1190189 w 4183896"/>
                  <a:gd name="connsiteY89" fmla="*/ 3287451 h 4308073"/>
                  <a:gd name="connsiteX90" fmla="*/ 1087319 w 4183896"/>
                  <a:gd name="connsiteY90" fmla="*/ 3595109 h 4308073"/>
                  <a:gd name="connsiteX91" fmla="*/ 986354 w 4183896"/>
                  <a:gd name="connsiteY91" fmla="*/ 3344601 h 4308073"/>
                  <a:gd name="connsiteX92" fmla="*/ 702509 w 4183896"/>
                  <a:gd name="connsiteY92" fmla="*/ 2333999 h 4308073"/>
                  <a:gd name="connsiteX93" fmla="*/ 688221 w 4183896"/>
                  <a:gd name="connsiteY93" fmla="*/ 2230176 h 4308073"/>
                  <a:gd name="connsiteX94" fmla="*/ 710129 w 4183896"/>
                  <a:gd name="connsiteY94" fmla="*/ 2148261 h 4308073"/>
                  <a:gd name="connsiteX95" fmla="*/ 897771 w 4183896"/>
                  <a:gd name="connsiteY95" fmla="*/ 1922519 h 4308073"/>
                  <a:gd name="connsiteX96" fmla="*/ 924441 w 4183896"/>
                  <a:gd name="connsiteY96" fmla="*/ 1927281 h 4308073"/>
                  <a:gd name="connsiteX97" fmla="*/ 1187331 w 4183896"/>
                  <a:gd name="connsiteY97" fmla="*/ 2733096 h 4308073"/>
                  <a:gd name="connsiteX98" fmla="*/ 1190189 w 4183896"/>
                  <a:gd name="connsiteY98" fmla="*/ 3287451 h 4308073"/>
                  <a:gd name="connsiteX99" fmla="*/ 2750384 w 4183896"/>
                  <a:gd name="connsiteY99" fmla="*/ 3603681 h 4308073"/>
                  <a:gd name="connsiteX100" fmla="*/ 2420819 w 4183896"/>
                  <a:gd name="connsiteY100" fmla="*/ 3037896 h 4308073"/>
                  <a:gd name="connsiteX101" fmla="*/ 2485589 w 4183896"/>
                  <a:gd name="connsiteY101" fmla="*/ 2578791 h 4308073"/>
                  <a:gd name="connsiteX102" fmla="*/ 2560836 w 4183896"/>
                  <a:gd name="connsiteY102" fmla="*/ 2400674 h 4308073"/>
                  <a:gd name="connsiteX103" fmla="*/ 2575124 w 4183896"/>
                  <a:gd name="connsiteY103" fmla="*/ 2420676 h 4308073"/>
                  <a:gd name="connsiteX104" fmla="*/ 2736096 w 4183896"/>
                  <a:gd name="connsiteY104" fmla="*/ 3169341 h 4308073"/>
                  <a:gd name="connsiteX105" fmla="*/ 2750384 w 4183896"/>
                  <a:gd name="connsiteY105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91379 w 4183896"/>
                  <a:gd name="connsiteY8" fmla="*/ 3128384 h 4308073"/>
                  <a:gd name="connsiteX9" fmla="*/ 3018036 w 4183896"/>
                  <a:gd name="connsiteY9" fmla="*/ 2928359 h 4308073"/>
                  <a:gd name="connsiteX10" fmla="*/ 2682757 w 4183896"/>
                  <a:gd name="connsiteY10" fmla="*/ 2223509 h 4308073"/>
                  <a:gd name="connsiteX11" fmla="*/ 2681804 w 4183896"/>
                  <a:gd name="connsiteY11" fmla="*/ 2146356 h 4308073"/>
                  <a:gd name="connsiteX12" fmla="*/ 3031371 w 4183896"/>
                  <a:gd name="connsiteY12" fmla="*/ 1366259 h 4308073"/>
                  <a:gd name="connsiteX13" fmla="*/ 3094236 w 4183896"/>
                  <a:gd name="connsiteY13" fmla="*/ 1183379 h 4308073"/>
                  <a:gd name="connsiteX14" fmla="*/ 3078044 w 4183896"/>
                  <a:gd name="connsiteY14" fmla="*/ 1203381 h 4308073"/>
                  <a:gd name="connsiteX15" fmla="*/ 2981841 w 4183896"/>
                  <a:gd name="connsiteY15" fmla="*/ 1393881 h 4308073"/>
                  <a:gd name="connsiteX16" fmla="*/ 2581791 w 4183896"/>
                  <a:gd name="connsiteY16" fmla="*/ 1987289 h 4308073"/>
                  <a:gd name="connsiteX17" fmla="*/ 2549407 w 4183896"/>
                  <a:gd name="connsiteY17" fmla="*/ 1983479 h 4308073"/>
                  <a:gd name="connsiteX18" fmla="*/ 2269371 w 4183896"/>
                  <a:gd name="connsiteY18" fmla="*/ 1478654 h 4308073"/>
                  <a:gd name="connsiteX19" fmla="*/ 1855034 w 4183896"/>
                  <a:gd name="connsiteY19" fmla="*/ 473766 h 4308073"/>
                  <a:gd name="connsiteX20" fmla="*/ 1790264 w 4183896"/>
                  <a:gd name="connsiteY20" fmla="*/ 188016 h 4308073"/>
                  <a:gd name="connsiteX21" fmla="*/ 1791216 w 4183896"/>
                  <a:gd name="connsiteY21" fmla="*/ 111816 h 4308073"/>
                  <a:gd name="connsiteX22" fmla="*/ 1777881 w 4183896"/>
                  <a:gd name="connsiteY22" fmla="*/ 39426 h 4308073"/>
                  <a:gd name="connsiteX23" fmla="*/ 1758831 w 4183896"/>
                  <a:gd name="connsiteY23" fmla="*/ 374 h 4308073"/>
                  <a:gd name="connsiteX24" fmla="*/ 1748354 w 4183896"/>
                  <a:gd name="connsiteY24" fmla="*/ 2279 h 4308073"/>
                  <a:gd name="connsiteX25" fmla="*/ 1739781 w 4183896"/>
                  <a:gd name="connsiteY25" fmla="*/ 51809 h 4308073"/>
                  <a:gd name="connsiteX26" fmla="*/ 1748354 w 4183896"/>
                  <a:gd name="connsiteY26" fmla="*/ 115626 h 4308073"/>
                  <a:gd name="connsiteX27" fmla="*/ 1771214 w 4183896"/>
                  <a:gd name="connsiteY27" fmla="*/ 182301 h 4308073"/>
                  <a:gd name="connsiteX28" fmla="*/ 1794074 w 4183896"/>
                  <a:gd name="connsiteY28" fmla="*/ 309936 h 4308073"/>
                  <a:gd name="connsiteX29" fmla="*/ 2043629 w 4183896"/>
                  <a:gd name="connsiteY29" fmla="*/ 1158614 h 4308073"/>
                  <a:gd name="connsiteX30" fmla="*/ 2452251 w 4183896"/>
                  <a:gd name="connsiteY30" fmla="*/ 2092064 h 4308073"/>
                  <a:gd name="connsiteX31" fmla="*/ 2443679 w 4183896"/>
                  <a:gd name="connsiteY31" fmla="*/ 2187314 h 4308073"/>
                  <a:gd name="connsiteX32" fmla="*/ 2120782 w 4183896"/>
                  <a:gd name="connsiteY32" fmla="*/ 2949314 h 4308073"/>
                  <a:gd name="connsiteX33" fmla="*/ 2080776 w 4183896"/>
                  <a:gd name="connsiteY33" fmla="*/ 3550341 h 4308073"/>
                  <a:gd name="connsiteX34" fmla="*/ 1988384 w 4183896"/>
                  <a:gd name="connsiteY34" fmla="*/ 3118859 h 4308073"/>
                  <a:gd name="connsiteX35" fmla="*/ 1567379 w 4183896"/>
                  <a:gd name="connsiteY35" fmla="*/ 1388166 h 4308073"/>
                  <a:gd name="connsiteX36" fmla="*/ 1482606 w 4183896"/>
                  <a:gd name="connsiteY36" fmla="*/ 1119561 h 4308073"/>
                  <a:gd name="connsiteX37" fmla="*/ 1483559 w 4183896"/>
                  <a:gd name="connsiteY37" fmla="*/ 1150994 h 4308073"/>
                  <a:gd name="connsiteX38" fmla="*/ 1682631 w 4183896"/>
                  <a:gd name="connsiteY38" fmla="*/ 2190171 h 4308073"/>
                  <a:gd name="connsiteX39" fmla="*/ 1747401 w 4183896"/>
                  <a:gd name="connsiteY39" fmla="*/ 3099809 h 4308073"/>
                  <a:gd name="connsiteX40" fmla="*/ 1568331 w 4183896"/>
                  <a:gd name="connsiteY40" fmla="*/ 3669404 h 4308073"/>
                  <a:gd name="connsiteX41" fmla="*/ 1521659 w 4183896"/>
                  <a:gd name="connsiteY41" fmla="*/ 3243636 h 4308073"/>
                  <a:gd name="connsiteX42" fmla="*/ 1207334 w 4183896"/>
                  <a:gd name="connsiteY42" fmla="*/ 2306376 h 4308073"/>
                  <a:gd name="connsiteX43" fmla="*/ 994926 w 4183896"/>
                  <a:gd name="connsiteY43" fmla="*/ 1856796 h 4308073"/>
                  <a:gd name="connsiteX44" fmla="*/ 1003499 w 4183896"/>
                  <a:gd name="connsiteY44" fmla="*/ 1811076 h 4308073"/>
                  <a:gd name="connsiteX45" fmla="*/ 1102559 w 4183896"/>
                  <a:gd name="connsiteY45" fmla="*/ 1722494 h 4308073"/>
                  <a:gd name="connsiteX46" fmla="*/ 1255911 w 4183896"/>
                  <a:gd name="connsiteY46" fmla="*/ 1605336 h 4308073"/>
                  <a:gd name="connsiteX47" fmla="*/ 1222574 w 4183896"/>
                  <a:gd name="connsiteY47" fmla="*/ 1614861 h 4308073"/>
                  <a:gd name="connsiteX48" fmla="*/ 985401 w 4183896"/>
                  <a:gd name="connsiteY48" fmla="*/ 1758689 h 4308073"/>
                  <a:gd name="connsiteX49" fmla="*/ 944444 w 4183896"/>
                  <a:gd name="connsiteY49" fmla="*/ 1749164 h 4308073"/>
                  <a:gd name="connsiteX50" fmla="*/ 773946 w 4183896"/>
                  <a:gd name="connsiteY50" fmla="*/ 1358639 h 4308073"/>
                  <a:gd name="connsiteX51" fmla="*/ 774899 w 4183896"/>
                  <a:gd name="connsiteY51" fmla="*/ 1308156 h 4308073"/>
                  <a:gd name="connsiteX52" fmla="*/ 988259 w 4183896"/>
                  <a:gd name="connsiteY52" fmla="*/ 888104 h 4308073"/>
                  <a:gd name="connsiteX53" fmla="*/ 1295916 w 4183896"/>
                  <a:gd name="connsiteY53" fmla="*/ 510914 h 4308073"/>
                  <a:gd name="connsiteX54" fmla="*/ 1341636 w 4183896"/>
                  <a:gd name="connsiteY54" fmla="*/ 459479 h 4308073"/>
                  <a:gd name="connsiteX55" fmla="*/ 730131 w 4183896"/>
                  <a:gd name="connsiteY55" fmla="*/ 1248149 h 4308073"/>
                  <a:gd name="connsiteX56" fmla="*/ 552966 w 4183896"/>
                  <a:gd name="connsiteY56" fmla="*/ 645216 h 4308073"/>
                  <a:gd name="connsiteX57" fmla="*/ 550109 w 4183896"/>
                  <a:gd name="connsiteY57" fmla="*/ 654741 h 4308073"/>
                  <a:gd name="connsiteX58" fmla="*/ 687269 w 4183896"/>
                  <a:gd name="connsiteY58" fmla="*/ 1290059 h 4308073"/>
                  <a:gd name="connsiteX59" fmla="*/ 686316 w 4183896"/>
                  <a:gd name="connsiteY59" fmla="*/ 1361496 h 4308073"/>
                  <a:gd name="connsiteX60" fmla="*/ 516771 w 4183896"/>
                  <a:gd name="connsiteY60" fmla="*/ 2136831 h 4308073"/>
                  <a:gd name="connsiteX61" fmla="*/ 494864 w 4183896"/>
                  <a:gd name="connsiteY61" fmla="*/ 2246369 h 4308073"/>
                  <a:gd name="connsiteX62" fmla="*/ 60524 w 4183896"/>
                  <a:gd name="connsiteY62" fmla="*/ 3179819 h 4308073"/>
                  <a:gd name="connsiteX63" fmla="*/ 1469 w 4183896"/>
                  <a:gd name="connsiteY63" fmla="*/ 4124699 h 4308073"/>
                  <a:gd name="connsiteX64" fmla="*/ 39569 w 4183896"/>
                  <a:gd name="connsiteY64" fmla="*/ 4159941 h 4308073"/>
                  <a:gd name="connsiteX65" fmla="*/ 753944 w 4183896"/>
                  <a:gd name="connsiteY65" fmla="*/ 4192326 h 4308073"/>
                  <a:gd name="connsiteX66" fmla="*/ 1497846 w 4183896"/>
                  <a:gd name="connsiteY66" fmla="*/ 4279004 h 4308073"/>
                  <a:gd name="connsiteX67" fmla="*/ 2246511 w 4183896"/>
                  <a:gd name="connsiteY67" fmla="*/ 4303769 h 4308073"/>
                  <a:gd name="connsiteX68" fmla="*/ 2431296 w 4183896"/>
                  <a:gd name="connsiteY68" fmla="*/ 4296149 h 4308073"/>
                  <a:gd name="connsiteX69" fmla="*/ 2479874 w 4183896"/>
                  <a:gd name="connsiteY69" fmla="*/ 4290434 h 4308073"/>
                  <a:gd name="connsiteX70" fmla="*/ 2854207 w 4183896"/>
                  <a:gd name="connsiteY70" fmla="*/ 4250429 h 4308073"/>
                  <a:gd name="connsiteX71" fmla="*/ 3626684 w 4183896"/>
                  <a:gd name="connsiteY71" fmla="*/ 4103744 h 4308073"/>
                  <a:gd name="connsiteX72" fmla="*/ 3650496 w 4183896"/>
                  <a:gd name="connsiteY72" fmla="*/ 4060881 h 4308073"/>
                  <a:gd name="connsiteX73" fmla="*/ 3495239 w 4183896"/>
                  <a:gd name="connsiteY73" fmla="*/ 3243636 h 4308073"/>
                  <a:gd name="connsiteX74" fmla="*/ 3554294 w 4183896"/>
                  <a:gd name="connsiteY74" fmla="*/ 2253036 h 4308073"/>
                  <a:gd name="connsiteX75" fmla="*/ 3804801 w 4183896"/>
                  <a:gd name="connsiteY75" fmla="*/ 1242434 h 4308073"/>
                  <a:gd name="connsiteX76" fmla="*/ 543441 w 4183896"/>
                  <a:gd name="connsiteY76" fmla="*/ 3553199 h 4308073"/>
                  <a:gd name="connsiteX77" fmla="*/ 302459 w 4183896"/>
                  <a:gd name="connsiteY77" fmla="*/ 3337934 h 4308073"/>
                  <a:gd name="connsiteX78" fmla="*/ 408186 w 4183896"/>
                  <a:gd name="connsiteY78" fmla="*/ 2648324 h 4308073"/>
                  <a:gd name="connsiteX79" fmla="*/ 484386 w 4183896"/>
                  <a:gd name="connsiteY79" fmla="*/ 2496876 h 4308073"/>
                  <a:gd name="connsiteX80" fmla="*/ 494864 w 4183896"/>
                  <a:gd name="connsiteY80" fmla="*/ 2484494 h 4308073"/>
                  <a:gd name="connsiteX81" fmla="*/ 561539 w 4183896"/>
                  <a:gd name="connsiteY81" fmla="*/ 3535101 h 4308073"/>
                  <a:gd name="connsiteX82" fmla="*/ 543441 w 4183896"/>
                  <a:gd name="connsiteY82" fmla="*/ 3553199 h 4308073"/>
                  <a:gd name="connsiteX83" fmla="*/ 732989 w 4183896"/>
                  <a:gd name="connsiteY83" fmla="*/ 1446269 h 4308073"/>
                  <a:gd name="connsiteX84" fmla="*/ 752039 w 4183896"/>
                  <a:gd name="connsiteY84" fmla="*/ 1478654 h 4308073"/>
                  <a:gd name="connsiteX85" fmla="*/ 876816 w 4183896"/>
                  <a:gd name="connsiteY85" fmla="*/ 1803456 h 4308073"/>
                  <a:gd name="connsiteX86" fmla="*/ 864434 w 4183896"/>
                  <a:gd name="connsiteY86" fmla="*/ 1852986 h 4308073"/>
                  <a:gd name="connsiteX87" fmla="*/ 674886 w 4183896"/>
                  <a:gd name="connsiteY87" fmla="*/ 2033009 h 4308073"/>
                  <a:gd name="connsiteX88" fmla="*/ 732989 w 4183896"/>
                  <a:gd name="connsiteY88" fmla="*/ 1446269 h 4308073"/>
                  <a:gd name="connsiteX89" fmla="*/ 1190189 w 4183896"/>
                  <a:gd name="connsiteY89" fmla="*/ 3287451 h 4308073"/>
                  <a:gd name="connsiteX90" fmla="*/ 1087319 w 4183896"/>
                  <a:gd name="connsiteY90" fmla="*/ 3595109 h 4308073"/>
                  <a:gd name="connsiteX91" fmla="*/ 986354 w 4183896"/>
                  <a:gd name="connsiteY91" fmla="*/ 3344601 h 4308073"/>
                  <a:gd name="connsiteX92" fmla="*/ 702509 w 4183896"/>
                  <a:gd name="connsiteY92" fmla="*/ 2333999 h 4308073"/>
                  <a:gd name="connsiteX93" fmla="*/ 688221 w 4183896"/>
                  <a:gd name="connsiteY93" fmla="*/ 2230176 h 4308073"/>
                  <a:gd name="connsiteX94" fmla="*/ 710129 w 4183896"/>
                  <a:gd name="connsiteY94" fmla="*/ 2148261 h 4308073"/>
                  <a:gd name="connsiteX95" fmla="*/ 897771 w 4183896"/>
                  <a:gd name="connsiteY95" fmla="*/ 1922519 h 4308073"/>
                  <a:gd name="connsiteX96" fmla="*/ 924441 w 4183896"/>
                  <a:gd name="connsiteY96" fmla="*/ 1927281 h 4308073"/>
                  <a:gd name="connsiteX97" fmla="*/ 1187331 w 4183896"/>
                  <a:gd name="connsiteY97" fmla="*/ 2733096 h 4308073"/>
                  <a:gd name="connsiteX98" fmla="*/ 1190189 w 4183896"/>
                  <a:gd name="connsiteY98" fmla="*/ 3287451 h 4308073"/>
                  <a:gd name="connsiteX99" fmla="*/ 2750384 w 4183896"/>
                  <a:gd name="connsiteY99" fmla="*/ 3603681 h 4308073"/>
                  <a:gd name="connsiteX100" fmla="*/ 2420819 w 4183896"/>
                  <a:gd name="connsiteY100" fmla="*/ 3037896 h 4308073"/>
                  <a:gd name="connsiteX101" fmla="*/ 2485589 w 4183896"/>
                  <a:gd name="connsiteY101" fmla="*/ 2578791 h 4308073"/>
                  <a:gd name="connsiteX102" fmla="*/ 2560836 w 4183896"/>
                  <a:gd name="connsiteY102" fmla="*/ 2400674 h 4308073"/>
                  <a:gd name="connsiteX103" fmla="*/ 2575124 w 4183896"/>
                  <a:gd name="connsiteY103" fmla="*/ 2420676 h 4308073"/>
                  <a:gd name="connsiteX104" fmla="*/ 2736096 w 4183896"/>
                  <a:gd name="connsiteY104" fmla="*/ 3169341 h 4308073"/>
                  <a:gd name="connsiteX105" fmla="*/ 2750384 w 4183896"/>
                  <a:gd name="connsiteY105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26634 w 4183896"/>
                  <a:gd name="connsiteY6" fmla="*/ 3363651 h 4308073"/>
                  <a:gd name="connsiteX7" fmla="*/ 3219966 w 4183896"/>
                  <a:gd name="connsiteY7" fmla="*/ 3564629 h 4308073"/>
                  <a:gd name="connsiteX8" fmla="*/ 3018036 w 4183896"/>
                  <a:gd name="connsiteY8" fmla="*/ 2928359 h 4308073"/>
                  <a:gd name="connsiteX9" fmla="*/ 2682757 w 4183896"/>
                  <a:gd name="connsiteY9" fmla="*/ 2223509 h 4308073"/>
                  <a:gd name="connsiteX10" fmla="*/ 2681804 w 4183896"/>
                  <a:gd name="connsiteY10" fmla="*/ 2146356 h 4308073"/>
                  <a:gd name="connsiteX11" fmla="*/ 3031371 w 4183896"/>
                  <a:gd name="connsiteY11" fmla="*/ 1366259 h 4308073"/>
                  <a:gd name="connsiteX12" fmla="*/ 3094236 w 4183896"/>
                  <a:gd name="connsiteY12" fmla="*/ 1183379 h 4308073"/>
                  <a:gd name="connsiteX13" fmla="*/ 3078044 w 4183896"/>
                  <a:gd name="connsiteY13" fmla="*/ 1203381 h 4308073"/>
                  <a:gd name="connsiteX14" fmla="*/ 2981841 w 4183896"/>
                  <a:gd name="connsiteY14" fmla="*/ 1393881 h 4308073"/>
                  <a:gd name="connsiteX15" fmla="*/ 2581791 w 4183896"/>
                  <a:gd name="connsiteY15" fmla="*/ 1987289 h 4308073"/>
                  <a:gd name="connsiteX16" fmla="*/ 2549407 w 4183896"/>
                  <a:gd name="connsiteY16" fmla="*/ 1983479 h 4308073"/>
                  <a:gd name="connsiteX17" fmla="*/ 2269371 w 4183896"/>
                  <a:gd name="connsiteY17" fmla="*/ 1478654 h 4308073"/>
                  <a:gd name="connsiteX18" fmla="*/ 1855034 w 4183896"/>
                  <a:gd name="connsiteY18" fmla="*/ 473766 h 4308073"/>
                  <a:gd name="connsiteX19" fmla="*/ 1790264 w 4183896"/>
                  <a:gd name="connsiteY19" fmla="*/ 188016 h 4308073"/>
                  <a:gd name="connsiteX20" fmla="*/ 1791216 w 4183896"/>
                  <a:gd name="connsiteY20" fmla="*/ 111816 h 4308073"/>
                  <a:gd name="connsiteX21" fmla="*/ 1777881 w 4183896"/>
                  <a:gd name="connsiteY21" fmla="*/ 39426 h 4308073"/>
                  <a:gd name="connsiteX22" fmla="*/ 1758831 w 4183896"/>
                  <a:gd name="connsiteY22" fmla="*/ 374 h 4308073"/>
                  <a:gd name="connsiteX23" fmla="*/ 1748354 w 4183896"/>
                  <a:gd name="connsiteY23" fmla="*/ 2279 h 4308073"/>
                  <a:gd name="connsiteX24" fmla="*/ 1739781 w 4183896"/>
                  <a:gd name="connsiteY24" fmla="*/ 51809 h 4308073"/>
                  <a:gd name="connsiteX25" fmla="*/ 1748354 w 4183896"/>
                  <a:gd name="connsiteY25" fmla="*/ 115626 h 4308073"/>
                  <a:gd name="connsiteX26" fmla="*/ 1771214 w 4183896"/>
                  <a:gd name="connsiteY26" fmla="*/ 182301 h 4308073"/>
                  <a:gd name="connsiteX27" fmla="*/ 1794074 w 4183896"/>
                  <a:gd name="connsiteY27" fmla="*/ 309936 h 4308073"/>
                  <a:gd name="connsiteX28" fmla="*/ 2043629 w 4183896"/>
                  <a:gd name="connsiteY28" fmla="*/ 1158614 h 4308073"/>
                  <a:gd name="connsiteX29" fmla="*/ 2452251 w 4183896"/>
                  <a:gd name="connsiteY29" fmla="*/ 2092064 h 4308073"/>
                  <a:gd name="connsiteX30" fmla="*/ 2443679 w 4183896"/>
                  <a:gd name="connsiteY30" fmla="*/ 2187314 h 4308073"/>
                  <a:gd name="connsiteX31" fmla="*/ 2120782 w 4183896"/>
                  <a:gd name="connsiteY31" fmla="*/ 2949314 h 4308073"/>
                  <a:gd name="connsiteX32" fmla="*/ 2080776 w 4183896"/>
                  <a:gd name="connsiteY32" fmla="*/ 3550341 h 4308073"/>
                  <a:gd name="connsiteX33" fmla="*/ 1988384 w 4183896"/>
                  <a:gd name="connsiteY33" fmla="*/ 3118859 h 4308073"/>
                  <a:gd name="connsiteX34" fmla="*/ 1567379 w 4183896"/>
                  <a:gd name="connsiteY34" fmla="*/ 1388166 h 4308073"/>
                  <a:gd name="connsiteX35" fmla="*/ 1482606 w 4183896"/>
                  <a:gd name="connsiteY35" fmla="*/ 1119561 h 4308073"/>
                  <a:gd name="connsiteX36" fmla="*/ 1483559 w 4183896"/>
                  <a:gd name="connsiteY36" fmla="*/ 1150994 h 4308073"/>
                  <a:gd name="connsiteX37" fmla="*/ 1682631 w 4183896"/>
                  <a:gd name="connsiteY37" fmla="*/ 2190171 h 4308073"/>
                  <a:gd name="connsiteX38" fmla="*/ 1747401 w 4183896"/>
                  <a:gd name="connsiteY38" fmla="*/ 3099809 h 4308073"/>
                  <a:gd name="connsiteX39" fmla="*/ 1568331 w 4183896"/>
                  <a:gd name="connsiteY39" fmla="*/ 3669404 h 4308073"/>
                  <a:gd name="connsiteX40" fmla="*/ 1521659 w 4183896"/>
                  <a:gd name="connsiteY40" fmla="*/ 3243636 h 4308073"/>
                  <a:gd name="connsiteX41" fmla="*/ 1207334 w 4183896"/>
                  <a:gd name="connsiteY41" fmla="*/ 2306376 h 4308073"/>
                  <a:gd name="connsiteX42" fmla="*/ 994926 w 4183896"/>
                  <a:gd name="connsiteY42" fmla="*/ 1856796 h 4308073"/>
                  <a:gd name="connsiteX43" fmla="*/ 1003499 w 4183896"/>
                  <a:gd name="connsiteY43" fmla="*/ 1811076 h 4308073"/>
                  <a:gd name="connsiteX44" fmla="*/ 1102559 w 4183896"/>
                  <a:gd name="connsiteY44" fmla="*/ 1722494 h 4308073"/>
                  <a:gd name="connsiteX45" fmla="*/ 1255911 w 4183896"/>
                  <a:gd name="connsiteY45" fmla="*/ 1605336 h 4308073"/>
                  <a:gd name="connsiteX46" fmla="*/ 1222574 w 4183896"/>
                  <a:gd name="connsiteY46" fmla="*/ 1614861 h 4308073"/>
                  <a:gd name="connsiteX47" fmla="*/ 985401 w 4183896"/>
                  <a:gd name="connsiteY47" fmla="*/ 1758689 h 4308073"/>
                  <a:gd name="connsiteX48" fmla="*/ 944444 w 4183896"/>
                  <a:gd name="connsiteY48" fmla="*/ 1749164 h 4308073"/>
                  <a:gd name="connsiteX49" fmla="*/ 773946 w 4183896"/>
                  <a:gd name="connsiteY49" fmla="*/ 1358639 h 4308073"/>
                  <a:gd name="connsiteX50" fmla="*/ 774899 w 4183896"/>
                  <a:gd name="connsiteY50" fmla="*/ 1308156 h 4308073"/>
                  <a:gd name="connsiteX51" fmla="*/ 988259 w 4183896"/>
                  <a:gd name="connsiteY51" fmla="*/ 888104 h 4308073"/>
                  <a:gd name="connsiteX52" fmla="*/ 1295916 w 4183896"/>
                  <a:gd name="connsiteY52" fmla="*/ 510914 h 4308073"/>
                  <a:gd name="connsiteX53" fmla="*/ 1341636 w 4183896"/>
                  <a:gd name="connsiteY53" fmla="*/ 459479 h 4308073"/>
                  <a:gd name="connsiteX54" fmla="*/ 730131 w 4183896"/>
                  <a:gd name="connsiteY54" fmla="*/ 1248149 h 4308073"/>
                  <a:gd name="connsiteX55" fmla="*/ 552966 w 4183896"/>
                  <a:gd name="connsiteY55" fmla="*/ 645216 h 4308073"/>
                  <a:gd name="connsiteX56" fmla="*/ 550109 w 4183896"/>
                  <a:gd name="connsiteY56" fmla="*/ 654741 h 4308073"/>
                  <a:gd name="connsiteX57" fmla="*/ 687269 w 4183896"/>
                  <a:gd name="connsiteY57" fmla="*/ 1290059 h 4308073"/>
                  <a:gd name="connsiteX58" fmla="*/ 686316 w 4183896"/>
                  <a:gd name="connsiteY58" fmla="*/ 1361496 h 4308073"/>
                  <a:gd name="connsiteX59" fmla="*/ 516771 w 4183896"/>
                  <a:gd name="connsiteY59" fmla="*/ 2136831 h 4308073"/>
                  <a:gd name="connsiteX60" fmla="*/ 494864 w 4183896"/>
                  <a:gd name="connsiteY60" fmla="*/ 2246369 h 4308073"/>
                  <a:gd name="connsiteX61" fmla="*/ 60524 w 4183896"/>
                  <a:gd name="connsiteY61" fmla="*/ 3179819 h 4308073"/>
                  <a:gd name="connsiteX62" fmla="*/ 1469 w 4183896"/>
                  <a:gd name="connsiteY62" fmla="*/ 4124699 h 4308073"/>
                  <a:gd name="connsiteX63" fmla="*/ 39569 w 4183896"/>
                  <a:gd name="connsiteY63" fmla="*/ 4159941 h 4308073"/>
                  <a:gd name="connsiteX64" fmla="*/ 753944 w 4183896"/>
                  <a:gd name="connsiteY64" fmla="*/ 4192326 h 4308073"/>
                  <a:gd name="connsiteX65" fmla="*/ 1497846 w 4183896"/>
                  <a:gd name="connsiteY65" fmla="*/ 4279004 h 4308073"/>
                  <a:gd name="connsiteX66" fmla="*/ 2246511 w 4183896"/>
                  <a:gd name="connsiteY66" fmla="*/ 4303769 h 4308073"/>
                  <a:gd name="connsiteX67" fmla="*/ 2431296 w 4183896"/>
                  <a:gd name="connsiteY67" fmla="*/ 4296149 h 4308073"/>
                  <a:gd name="connsiteX68" fmla="*/ 2479874 w 4183896"/>
                  <a:gd name="connsiteY68" fmla="*/ 4290434 h 4308073"/>
                  <a:gd name="connsiteX69" fmla="*/ 2854207 w 4183896"/>
                  <a:gd name="connsiteY69" fmla="*/ 4250429 h 4308073"/>
                  <a:gd name="connsiteX70" fmla="*/ 3626684 w 4183896"/>
                  <a:gd name="connsiteY70" fmla="*/ 4103744 h 4308073"/>
                  <a:gd name="connsiteX71" fmla="*/ 3650496 w 4183896"/>
                  <a:gd name="connsiteY71" fmla="*/ 4060881 h 4308073"/>
                  <a:gd name="connsiteX72" fmla="*/ 3495239 w 4183896"/>
                  <a:gd name="connsiteY72" fmla="*/ 3243636 h 4308073"/>
                  <a:gd name="connsiteX73" fmla="*/ 3554294 w 4183896"/>
                  <a:gd name="connsiteY73" fmla="*/ 2253036 h 4308073"/>
                  <a:gd name="connsiteX74" fmla="*/ 3804801 w 4183896"/>
                  <a:gd name="connsiteY74" fmla="*/ 1242434 h 4308073"/>
                  <a:gd name="connsiteX75" fmla="*/ 543441 w 4183896"/>
                  <a:gd name="connsiteY75" fmla="*/ 3553199 h 4308073"/>
                  <a:gd name="connsiteX76" fmla="*/ 302459 w 4183896"/>
                  <a:gd name="connsiteY76" fmla="*/ 3337934 h 4308073"/>
                  <a:gd name="connsiteX77" fmla="*/ 408186 w 4183896"/>
                  <a:gd name="connsiteY77" fmla="*/ 2648324 h 4308073"/>
                  <a:gd name="connsiteX78" fmla="*/ 484386 w 4183896"/>
                  <a:gd name="connsiteY78" fmla="*/ 2496876 h 4308073"/>
                  <a:gd name="connsiteX79" fmla="*/ 494864 w 4183896"/>
                  <a:gd name="connsiteY79" fmla="*/ 2484494 h 4308073"/>
                  <a:gd name="connsiteX80" fmla="*/ 561539 w 4183896"/>
                  <a:gd name="connsiteY80" fmla="*/ 3535101 h 4308073"/>
                  <a:gd name="connsiteX81" fmla="*/ 543441 w 4183896"/>
                  <a:gd name="connsiteY81" fmla="*/ 3553199 h 4308073"/>
                  <a:gd name="connsiteX82" fmla="*/ 732989 w 4183896"/>
                  <a:gd name="connsiteY82" fmla="*/ 1446269 h 4308073"/>
                  <a:gd name="connsiteX83" fmla="*/ 752039 w 4183896"/>
                  <a:gd name="connsiteY83" fmla="*/ 1478654 h 4308073"/>
                  <a:gd name="connsiteX84" fmla="*/ 876816 w 4183896"/>
                  <a:gd name="connsiteY84" fmla="*/ 1803456 h 4308073"/>
                  <a:gd name="connsiteX85" fmla="*/ 864434 w 4183896"/>
                  <a:gd name="connsiteY85" fmla="*/ 1852986 h 4308073"/>
                  <a:gd name="connsiteX86" fmla="*/ 674886 w 4183896"/>
                  <a:gd name="connsiteY86" fmla="*/ 2033009 h 4308073"/>
                  <a:gd name="connsiteX87" fmla="*/ 732989 w 4183896"/>
                  <a:gd name="connsiteY87" fmla="*/ 1446269 h 4308073"/>
                  <a:gd name="connsiteX88" fmla="*/ 1190189 w 4183896"/>
                  <a:gd name="connsiteY88" fmla="*/ 3287451 h 4308073"/>
                  <a:gd name="connsiteX89" fmla="*/ 1087319 w 4183896"/>
                  <a:gd name="connsiteY89" fmla="*/ 3595109 h 4308073"/>
                  <a:gd name="connsiteX90" fmla="*/ 986354 w 4183896"/>
                  <a:gd name="connsiteY90" fmla="*/ 3344601 h 4308073"/>
                  <a:gd name="connsiteX91" fmla="*/ 702509 w 4183896"/>
                  <a:gd name="connsiteY91" fmla="*/ 2333999 h 4308073"/>
                  <a:gd name="connsiteX92" fmla="*/ 688221 w 4183896"/>
                  <a:gd name="connsiteY92" fmla="*/ 2230176 h 4308073"/>
                  <a:gd name="connsiteX93" fmla="*/ 710129 w 4183896"/>
                  <a:gd name="connsiteY93" fmla="*/ 2148261 h 4308073"/>
                  <a:gd name="connsiteX94" fmla="*/ 897771 w 4183896"/>
                  <a:gd name="connsiteY94" fmla="*/ 1922519 h 4308073"/>
                  <a:gd name="connsiteX95" fmla="*/ 924441 w 4183896"/>
                  <a:gd name="connsiteY95" fmla="*/ 1927281 h 4308073"/>
                  <a:gd name="connsiteX96" fmla="*/ 1187331 w 4183896"/>
                  <a:gd name="connsiteY96" fmla="*/ 2733096 h 4308073"/>
                  <a:gd name="connsiteX97" fmla="*/ 1190189 w 4183896"/>
                  <a:gd name="connsiteY97" fmla="*/ 3287451 h 4308073"/>
                  <a:gd name="connsiteX98" fmla="*/ 2750384 w 4183896"/>
                  <a:gd name="connsiteY98" fmla="*/ 3603681 h 4308073"/>
                  <a:gd name="connsiteX99" fmla="*/ 2420819 w 4183896"/>
                  <a:gd name="connsiteY99" fmla="*/ 3037896 h 4308073"/>
                  <a:gd name="connsiteX100" fmla="*/ 2485589 w 4183896"/>
                  <a:gd name="connsiteY100" fmla="*/ 2578791 h 4308073"/>
                  <a:gd name="connsiteX101" fmla="*/ 2560836 w 4183896"/>
                  <a:gd name="connsiteY101" fmla="*/ 2400674 h 4308073"/>
                  <a:gd name="connsiteX102" fmla="*/ 2575124 w 4183896"/>
                  <a:gd name="connsiteY102" fmla="*/ 2420676 h 4308073"/>
                  <a:gd name="connsiteX103" fmla="*/ 2736096 w 4183896"/>
                  <a:gd name="connsiteY103" fmla="*/ 3169341 h 4308073"/>
                  <a:gd name="connsiteX104" fmla="*/ 2750384 w 4183896"/>
                  <a:gd name="connsiteY104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19966 w 4183896"/>
                  <a:gd name="connsiteY6" fmla="*/ 3564629 h 4308073"/>
                  <a:gd name="connsiteX7" fmla="*/ 3018036 w 4183896"/>
                  <a:gd name="connsiteY7" fmla="*/ 2928359 h 4308073"/>
                  <a:gd name="connsiteX8" fmla="*/ 2682757 w 4183896"/>
                  <a:gd name="connsiteY8" fmla="*/ 2223509 h 4308073"/>
                  <a:gd name="connsiteX9" fmla="*/ 2681804 w 4183896"/>
                  <a:gd name="connsiteY9" fmla="*/ 2146356 h 4308073"/>
                  <a:gd name="connsiteX10" fmla="*/ 3031371 w 4183896"/>
                  <a:gd name="connsiteY10" fmla="*/ 1366259 h 4308073"/>
                  <a:gd name="connsiteX11" fmla="*/ 3094236 w 4183896"/>
                  <a:gd name="connsiteY11" fmla="*/ 1183379 h 4308073"/>
                  <a:gd name="connsiteX12" fmla="*/ 3078044 w 4183896"/>
                  <a:gd name="connsiteY12" fmla="*/ 1203381 h 4308073"/>
                  <a:gd name="connsiteX13" fmla="*/ 2981841 w 4183896"/>
                  <a:gd name="connsiteY13" fmla="*/ 1393881 h 4308073"/>
                  <a:gd name="connsiteX14" fmla="*/ 2581791 w 4183896"/>
                  <a:gd name="connsiteY14" fmla="*/ 1987289 h 4308073"/>
                  <a:gd name="connsiteX15" fmla="*/ 2549407 w 4183896"/>
                  <a:gd name="connsiteY15" fmla="*/ 1983479 h 4308073"/>
                  <a:gd name="connsiteX16" fmla="*/ 2269371 w 4183896"/>
                  <a:gd name="connsiteY16" fmla="*/ 1478654 h 4308073"/>
                  <a:gd name="connsiteX17" fmla="*/ 1855034 w 4183896"/>
                  <a:gd name="connsiteY17" fmla="*/ 473766 h 4308073"/>
                  <a:gd name="connsiteX18" fmla="*/ 1790264 w 4183896"/>
                  <a:gd name="connsiteY18" fmla="*/ 188016 h 4308073"/>
                  <a:gd name="connsiteX19" fmla="*/ 1791216 w 4183896"/>
                  <a:gd name="connsiteY19" fmla="*/ 111816 h 4308073"/>
                  <a:gd name="connsiteX20" fmla="*/ 1777881 w 4183896"/>
                  <a:gd name="connsiteY20" fmla="*/ 39426 h 4308073"/>
                  <a:gd name="connsiteX21" fmla="*/ 1758831 w 4183896"/>
                  <a:gd name="connsiteY21" fmla="*/ 374 h 4308073"/>
                  <a:gd name="connsiteX22" fmla="*/ 1748354 w 4183896"/>
                  <a:gd name="connsiteY22" fmla="*/ 2279 h 4308073"/>
                  <a:gd name="connsiteX23" fmla="*/ 1739781 w 4183896"/>
                  <a:gd name="connsiteY23" fmla="*/ 51809 h 4308073"/>
                  <a:gd name="connsiteX24" fmla="*/ 1748354 w 4183896"/>
                  <a:gd name="connsiteY24" fmla="*/ 115626 h 4308073"/>
                  <a:gd name="connsiteX25" fmla="*/ 1771214 w 4183896"/>
                  <a:gd name="connsiteY25" fmla="*/ 182301 h 4308073"/>
                  <a:gd name="connsiteX26" fmla="*/ 1794074 w 4183896"/>
                  <a:gd name="connsiteY26" fmla="*/ 309936 h 4308073"/>
                  <a:gd name="connsiteX27" fmla="*/ 2043629 w 4183896"/>
                  <a:gd name="connsiteY27" fmla="*/ 1158614 h 4308073"/>
                  <a:gd name="connsiteX28" fmla="*/ 2452251 w 4183896"/>
                  <a:gd name="connsiteY28" fmla="*/ 2092064 h 4308073"/>
                  <a:gd name="connsiteX29" fmla="*/ 2443679 w 4183896"/>
                  <a:gd name="connsiteY29" fmla="*/ 2187314 h 4308073"/>
                  <a:gd name="connsiteX30" fmla="*/ 2120782 w 4183896"/>
                  <a:gd name="connsiteY30" fmla="*/ 2949314 h 4308073"/>
                  <a:gd name="connsiteX31" fmla="*/ 2080776 w 4183896"/>
                  <a:gd name="connsiteY31" fmla="*/ 3550341 h 4308073"/>
                  <a:gd name="connsiteX32" fmla="*/ 1988384 w 4183896"/>
                  <a:gd name="connsiteY32" fmla="*/ 3118859 h 4308073"/>
                  <a:gd name="connsiteX33" fmla="*/ 1567379 w 4183896"/>
                  <a:gd name="connsiteY33" fmla="*/ 1388166 h 4308073"/>
                  <a:gd name="connsiteX34" fmla="*/ 1482606 w 4183896"/>
                  <a:gd name="connsiteY34" fmla="*/ 1119561 h 4308073"/>
                  <a:gd name="connsiteX35" fmla="*/ 1483559 w 4183896"/>
                  <a:gd name="connsiteY35" fmla="*/ 1150994 h 4308073"/>
                  <a:gd name="connsiteX36" fmla="*/ 1682631 w 4183896"/>
                  <a:gd name="connsiteY36" fmla="*/ 2190171 h 4308073"/>
                  <a:gd name="connsiteX37" fmla="*/ 1747401 w 4183896"/>
                  <a:gd name="connsiteY37" fmla="*/ 3099809 h 4308073"/>
                  <a:gd name="connsiteX38" fmla="*/ 1568331 w 4183896"/>
                  <a:gd name="connsiteY38" fmla="*/ 3669404 h 4308073"/>
                  <a:gd name="connsiteX39" fmla="*/ 1521659 w 4183896"/>
                  <a:gd name="connsiteY39" fmla="*/ 3243636 h 4308073"/>
                  <a:gd name="connsiteX40" fmla="*/ 1207334 w 4183896"/>
                  <a:gd name="connsiteY40" fmla="*/ 2306376 h 4308073"/>
                  <a:gd name="connsiteX41" fmla="*/ 994926 w 4183896"/>
                  <a:gd name="connsiteY41" fmla="*/ 1856796 h 4308073"/>
                  <a:gd name="connsiteX42" fmla="*/ 1003499 w 4183896"/>
                  <a:gd name="connsiteY42" fmla="*/ 1811076 h 4308073"/>
                  <a:gd name="connsiteX43" fmla="*/ 1102559 w 4183896"/>
                  <a:gd name="connsiteY43" fmla="*/ 1722494 h 4308073"/>
                  <a:gd name="connsiteX44" fmla="*/ 1255911 w 4183896"/>
                  <a:gd name="connsiteY44" fmla="*/ 1605336 h 4308073"/>
                  <a:gd name="connsiteX45" fmla="*/ 1222574 w 4183896"/>
                  <a:gd name="connsiteY45" fmla="*/ 1614861 h 4308073"/>
                  <a:gd name="connsiteX46" fmla="*/ 985401 w 4183896"/>
                  <a:gd name="connsiteY46" fmla="*/ 1758689 h 4308073"/>
                  <a:gd name="connsiteX47" fmla="*/ 944444 w 4183896"/>
                  <a:gd name="connsiteY47" fmla="*/ 1749164 h 4308073"/>
                  <a:gd name="connsiteX48" fmla="*/ 773946 w 4183896"/>
                  <a:gd name="connsiteY48" fmla="*/ 1358639 h 4308073"/>
                  <a:gd name="connsiteX49" fmla="*/ 774899 w 4183896"/>
                  <a:gd name="connsiteY49" fmla="*/ 1308156 h 4308073"/>
                  <a:gd name="connsiteX50" fmla="*/ 988259 w 4183896"/>
                  <a:gd name="connsiteY50" fmla="*/ 888104 h 4308073"/>
                  <a:gd name="connsiteX51" fmla="*/ 1295916 w 4183896"/>
                  <a:gd name="connsiteY51" fmla="*/ 510914 h 4308073"/>
                  <a:gd name="connsiteX52" fmla="*/ 1341636 w 4183896"/>
                  <a:gd name="connsiteY52" fmla="*/ 459479 h 4308073"/>
                  <a:gd name="connsiteX53" fmla="*/ 730131 w 4183896"/>
                  <a:gd name="connsiteY53" fmla="*/ 1248149 h 4308073"/>
                  <a:gd name="connsiteX54" fmla="*/ 552966 w 4183896"/>
                  <a:gd name="connsiteY54" fmla="*/ 645216 h 4308073"/>
                  <a:gd name="connsiteX55" fmla="*/ 550109 w 4183896"/>
                  <a:gd name="connsiteY55" fmla="*/ 654741 h 4308073"/>
                  <a:gd name="connsiteX56" fmla="*/ 687269 w 4183896"/>
                  <a:gd name="connsiteY56" fmla="*/ 1290059 h 4308073"/>
                  <a:gd name="connsiteX57" fmla="*/ 686316 w 4183896"/>
                  <a:gd name="connsiteY57" fmla="*/ 1361496 h 4308073"/>
                  <a:gd name="connsiteX58" fmla="*/ 516771 w 4183896"/>
                  <a:gd name="connsiteY58" fmla="*/ 2136831 h 4308073"/>
                  <a:gd name="connsiteX59" fmla="*/ 494864 w 4183896"/>
                  <a:gd name="connsiteY59" fmla="*/ 2246369 h 4308073"/>
                  <a:gd name="connsiteX60" fmla="*/ 60524 w 4183896"/>
                  <a:gd name="connsiteY60" fmla="*/ 3179819 h 4308073"/>
                  <a:gd name="connsiteX61" fmla="*/ 1469 w 4183896"/>
                  <a:gd name="connsiteY61" fmla="*/ 4124699 h 4308073"/>
                  <a:gd name="connsiteX62" fmla="*/ 39569 w 4183896"/>
                  <a:gd name="connsiteY62" fmla="*/ 4159941 h 4308073"/>
                  <a:gd name="connsiteX63" fmla="*/ 753944 w 4183896"/>
                  <a:gd name="connsiteY63" fmla="*/ 4192326 h 4308073"/>
                  <a:gd name="connsiteX64" fmla="*/ 1497846 w 4183896"/>
                  <a:gd name="connsiteY64" fmla="*/ 4279004 h 4308073"/>
                  <a:gd name="connsiteX65" fmla="*/ 2246511 w 4183896"/>
                  <a:gd name="connsiteY65" fmla="*/ 4303769 h 4308073"/>
                  <a:gd name="connsiteX66" fmla="*/ 2431296 w 4183896"/>
                  <a:gd name="connsiteY66" fmla="*/ 4296149 h 4308073"/>
                  <a:gd name="connsiteX67" fmla="*/ 2479874 w 4183896"/>
                  <a:gd name="connsiteY67" fmla="*/ 4290434 h 4308073"/>
                  <a:gd name="connsiteX68" fmla="*/ 2854207 w 4183896"/>
                  <a:gd name="connsiteY68" fmla="*/ 4250429 h 4308073"/>
                  <a:gd name="connsiteX69" fmla="*/ 3626684 w 4183896"/>
                  <a:gd name="connsiteY69" fmla="*/ 4103744 h 4308073"/>
                  <a:gd name="connsiteX70" fmla="*/ 3650496 w 4183896"/>
                  <a:gd name="connsiteY70" fmla="*/ 4060881 h 4308073"/>
                  <a:gd name="connsiteX71" fmla="*/ 3495239 w 4183896"/>
                  <a:gd name="connsiteY71" fmla="*/ 3243636 h 4308073"/>
                  <a:gd name="connsiteX72" fmla="*/ 3554294 w 4183896"/>
                  <a:gd name="connsiteY72" fmla="*/ 2253036 h 4308073"/>
                  <a:gd name="connsiteX73" fmla="*/ 3804801 w 4183896"/>
                  <a:gd name="connsiteY73" fmla="*/ 1242434 h 4308073"/>
                  <a:gd name="connsiteX74" fmla="*/ 543441 w 4183896"/>
                  <a:gd name="connsiteY74" fmla="*/ 3553199 h 4308073"/>
                  <a:gd name="connsiteX75" fmla="*/ 302459 w 4183896"/>
                  <a:gd name="connsiteY75" fmla="*/ 3337934 h 4308073"/>
                  <a:gd name="connsiteX76" fmla="*/ 408186 w 4183896"/>
                  <a:gd name="connsiteY76" fmla="*/ 2648324 h 4308073"/>
                  <a:gd name="connsiteX77" fmla="*/ 484386 w 4183896"/>
                  <a:gd name="connsiteY77" fmla="*/ 2496876 h 4308073"/>
                  <a:gd name="connsiteX78" fmla="*/ 494864 w 4183896"/>
                  <a:gd name="connsiteY78" fmla="*/ 2484494 h 4308073"/>
                  <a:gd name="connsiteX79" fmla="*/ 561539 w 4183896"/>
                  <a:gd name="connsiteY79" fmla="*/ 3535101 h 4308073"/>
                  <a:gd name="connsiteX80" fmla="*/ 543441 w 4183896"/>
                  <a:gd name="connsiteY80" fmla="*/ 3553199 h 4308073"/>
                  <a:gd name="connsiteX81" fmla="*/ 732989 w 4183896"/>
                  <a:gd name="connsiteY81" fmla="*/ 1446269 h 4308073"/>
                  <a:gd name="connsiteX82" fmla="*/ 752039 w 4183896"/>
                  <a:gd name="connsiteY82" fmla="*/ 1478654 h 4308073"/>
                  <a:gd name="connsiteX83" fmla="*/ 876816 w 4183896"/>
                  <a:gd name="connsiteY83" fmla="*/ 1803456 h 4308073"/>
                  <a:gd name="connsiteX84" fmla="*/ 864434 w 4183896"/>
                  <a:gd name="connsiteY84" fmla="*/ 1852986 h 4308073"/>
                  <a:gd name="connsiteX85" fmla="*/ 674886 w 4183896"/>
                  <a:gd name="connsiteY85" fmla="*/ 2033009 h 4308073"/>
                  <a:gd name="connsiteX86" fmla="*/ 732989 w 4183896"/>
                  <a:gd name="connsiteY86" fmla="*/ 1446269 h 4308073"/>
                  <a:gd name="connsiteX87" fmla="*/ 1190189 w 4183896"/>
                  <a:gd name="connsiteY87" fmla="*/ 3287451 h 4308073"/>
                  <a:gd name="connsiteX88" fmla="*/ 1087319 w 4183896"/>
                  <a:gd name="connsiteY88" fmla="*/ 3595109 h 4308073"/>
                  <a:gd name="connsiteX89" fmla="*/ 986354 w 4183896"/>
                  <a:gd name="connsiteY89" fmla="*/ 3344601 h 4308073"/>
                  <a:gd name="connsiteX90" fmla="*/ 702509 w 4183896"/>
                  <a:gd name="connsiteY90" fmla="*/ 2333999 h 4308073"/>
                  <a:gd name="connsiteX91" fmla="*/ 688221 w 4183896"/>
                  <a:gd name="connsiteY91" fmla="*/ 2230176 h 4308073"/>
                  <a:gd name="connsiteX92" fmla="*/ 710129 w 4183896"/>
                  <a:gd name="connsiteY92" fmla="*/ 2148261 h 4308073"/>
                  <a:gd name="connsiteX93" fmla="*/ 897771 w 4183896"/>
                  <a:gd name="connsiteY93" fmla="*/ 1922519 h 4308073"/>
                  <a:gd name="connsiteX94" fmla="*/ 924441 w 4183896"/>
                  <a:gd name="connsiteY94" fmla="*/ 1927281 h 4308073"/>
                  <a:gd name="connsiteX95" fmla="*/ 1187331 w 4183896"/>
                  <a:gd name="connsiteY95" fmla="*/ 2733096 h 4308073"/>
                  <a:gd name="connsiteX96" fmla="*/ 1190189 w 4183896"/>
                  <a:gd name="connsiteY96" fmla="*/ 3287451 h 4308073"/>
                  <a:gd name="connsiteX97" fmla="*/ 2750384 w 4183896"/>
                  <a:gd name="connsiteY97" fmla="*/ 3603681 h 4308073"/>
                  <a:gd name="connsiteX98" fmla="*/ 2420819 w 4183896"/>
                  <a:gd name="connsiteY98" fmla="*/ 3037896 h 4308073"/>
                  <a:gd name="connsiteX99" fmla="*/ 2485589 w 4183896"/>
                  <a:gd name="connsiteY99" fmla="*/ 2578791 h 4308073"/>
                  <a:gd name="connsiteX100" fmla="*/ 2560836 w 4183896"/>
                  <a:gd name="connsiteY100" fmla="*/ 2400674 h 4308073"/>
                  <a:gd name="connsiteX101" fmla="*/ 2575124 w 4183896"/>
                  <a:gd name="connsiteY101" fmla="*/ 2420676 h 4308073"/>
                  <a:gd name="connsiteX102" fmla="*/ 2736096 w 4183896"/>
                  <a:gd name="connsiteY102" fmla="*/ 3169341 h 4308073"/>
                  <a:gd name="connsiteX103" fmla="*/ 2750384 w 4183896"/>
                  <a:gd name="connsiteY103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19966 w 4183896"/>
                  <a:gd name="connsiteY6" fmla="*/ 3564629 h 4308073"/>
                  <a:gd name="connsiteX7" fmla="*/ 3018036 w 4183896"/>
                  <a:gd name="connsiteY7" fmla="*/ 2928359 h 4308073"/>
                  <a:gd name="connsiteX8" fmla="*/ 2682757 w 4183896"/>
                  <a:gd name="connsiteY8" fmla="*/ 2223509 h 4308073"/>
                  <a:gd name="connsiteX9" fmla="*/ 2681804 w 4183896"/>
                  <a:gd name="connsiteY9" fmla="*/ 2146356 h 4308073"/>
                  <a:gd name="connsiteX10" fmla="*/ 3031371 w 4183896"/>
                  <a:gd name="connsiteY10" fmla="*/ 1366259 h 4308073"/>
                  <a:gd name="connsiteX11" fmla="*/ 3094236 w 4183896"/>
                  <a:gd name="connsiteY11" fmla="*/ 1183379 h 4308073"/>
                  <a:gd name="connsiteX12" fmla="*/ 3078044 w 4183896"/>
                  <a:gd name="connsiteY12" fmla="*/ 1203381 h 4308073"/>
                  <a:gd name="connsiteX13" fmla="*/ 2981841 w 4183896"/>
                  <a:gd name="connsiteY13" fmla="*/ 1393881 h 4308073"/>
                  <a:gd name="connsiteX14" fmla="*/ 2581791 w 4183896"/>
                  <a:gd name="connsiteY14" fmla="*/ 1987289 h 4308073"/>
                  <a:gd name="connsiteX15" fmla="*/ 2549407 w 4183896"/>
                  <a:gd name="connsiteY15" fmla="*/ 1983479 h 4308073"/>
                  <a:gd name="connsiteX16" fmla="*/ 2269371 w 4183896"/>
                  <a:gd name="connsiteY16" fmla="*/ 1478654 h 4308073"/>
                  <a:gd name="connsiteX17" fmla="*/ 1855034 w 4183896"/>
                  <a:gd name="connsiteY17" fmla="*/ 473766 h 4308073"/>
                  <a:gd name="connsiteX18" fmla="*/ 1790264 w 4183896"/>
                  <a:gd name="connsiteY18" fmla="*/ 188016 h 4308073"/>
                  <a:gd name="connsiteX19" fmla="*/ 1791216 w 4183896"/>
                  <a:gd name="connsiteY19" fmla="*/ 111816 h 4308073"/>
                  <a:gd name="connsiteX20" fmla="*/ 1777881 w 4183896"/>
                  <a:gd name="connsiteY20" fmla="*/ 39426 h 4308073"/>
                  <a:gd name="connsiteX21" fmla="*/ 1758831 w 4183896"/>
                  <a:gd name="connsiteY21" fmla="*/ 374 h 4308073"/>
                  <a:gd name="connsiteX22" fmla="*/ 1748354 w 4183896"/>
                  <a:gd name="connsiteY22" fmla="*/ 2279 h 4308073"/>
                  <a:gd name="connsiteX23" fmla="*/ 1739781 w 4183896"/>
                  <a:gd name="connsiteY23" fmla="*/ 51809 h 4308073"/>
                  <a:gd name="connsiteX24" fmla="*/ 1748354 w 4183896"/>
                  <a:gd name="connsiteY24" fmla="*/ 115626 h 4308073"/>
                  <a:gd name="connsiteX25" fmla="*/ 1771214 w 4183896"/>
                  <a:gd name="connsiteY25" fmla="*/ 182301 h 4308073"/>
                  <a:gd name="connsiteX26" fmla="*/ 1794074 w 4183896"/>
                  <a:gd name="connsiteY26" fmla="*/ 309936 h 4308073"/>
                  <a:gd name="connsiteX27" fmla="*/ 2043629 w 4183896"/>
                  <a:gd name="connsiteY27" fmla="*/ 1158614 h 4308073"/>
                  <a:gd name="connsiteX28" fmla="*/ 2452251 w 4183896"/>
                  <a:gd name="connsiteY28" fmla="*/ 2092064 h 4308073"/>
                  <a:gd name="connsiteX29" fmla="*/ 2443679 w 4183896"/>
                  <a:gd name="connsiteY29" fmla="*/ 2187314 h 4308073"/>
                  <a:gd name="connsiteX30" fmla="*/ 2120782 w 4183896"/>
                  <a:gd name="connsiteY30" fmla="*/ 2949314 h 4308073"/>
                  <a:gd name="connsiteX31" fmla="*/ 2080776 w 4183896"/>
                  <a:gd name="connsiteY31" fmla="*/ 3550341 h 4308073"/>
                  <a:gd name="connsiteX32" fmla="*/ 1988384 w 4183896"/>
                  <a:gd name="connsiteY32" fmla="*/ 3118859 h 4308073"/>
                  <a:gd name="connsiteX33" fmla="*/ 1567379 w 4183896"/>
                  <a:gd name="connsiteY33" fmla="*/ 1388166 h 4308073"/>
                  <a:gd name="connsiteX34" fmla="*/ 1482606 w 4183896"/>
                  <a:gd name="connsiteY34" fmla="*/ 1119561 h 4308073"/>
                  <a:gd name="connsiteX35" fmla="*/ 1483559 w 4183896"/>
                  <a:gd name="connsiteY35" fmla="*/ 1150994 h 4308073"/>
                  <a:gd name="connsiteX36" fmla="*/ 1682631 w 4183896"/>
                  <a:gd name="connsiteY36" fmla="*/ 2190171 h 4308073"/>
                  <a:gd name="connsiteX37" fmla="*/ 1747401 w 4183896"/>
                  <a:gd name="connsiteY37" fmla="*/ 3099809 h 4308073"/>
                  <a:gd name="connsiteX38" fmla="*/ 1568331 w 4183896"/>
                  <a:gd name="connsiteY38" fmla="*/ 3669404 h 4308073"/>
                  <a:gd name="connsiteX39" fmla="*/ 1521659 w 4183896"/>
                  <a:gd name="connsiteY39" fmla="*/ 3243636 h 4308073"/>
                  <a:gd name="connsiteX40" fmla="*/ 1207334 w 4183896"/>
                  <a:gd name="connsiteY40" fmla="*/ 2306376 h 4308073"/>
                  <a:gd name="connsiteX41" fmla="*/ 994926 w 4183896"/>
                  <a:gd name="connsiteY41" fmla="*/ 1856796 h 4308073"/>
                  <a:gd name="connsiteX42" fmla="*/ 1003499 w 4183896"/>
                  <a:gd name="connsiteY42" fmla="*/ 1811076 h 4308073"/>
                  <a:gd name="connsiteX43" fmla="*/ 1102559 w 4183896"/>
                  <a:gd name="connsiteY43" fmla="*/ 1722494 h 4308073"/>
                  <a:gd name="connsiteX44" fmla="*/ 1255911 w 4183896"/>
                  <a:gd name="connsiteY44" fmla="*/ 1605336 h 4308073"/>
                  <a:gd name="connsiteX45" fmla="*/ 1222574 w 4183896"/>
                  <a:gd name="connsiteY45" fmla="*/ 1614861 h 4308073"/>
                  <a:gd name="connsiteX46" fmla="*/ 985401 w 4183896"/>
                  <a:gd name="connsiteY46" fmla="*/ 1758689 h 4308073"/>
                  <a:gd name="connsiteX47" fmla="*/ 944444 w 4183896"/>
                  <a:gd name="connsiteY47" fmla="*/ 1749164 h 4308073"/>
                  <a:gd name="connsiteX48" fmla="*/ 773946 w 4183896"/>
                  <a:gd name="connsiteY48" fmla="*/ 1358639 h 4308073"/>
                  <a:gd name="connsiteX49" fmla="*/ 774899 w 4183896"/>
                  <a:gd name="connsiteY49" fmla="*/ 1308156 h 4308073"/>
                  <a:gd name="connsiteX50" fmla="*/ 988259 w 4183896"/>
                  <a:gd name="connsiteY50" fmla="*/ 888104 h 4308073"/>
                  <a:gd name="connsiteX51" fmla="*/ 1295916 w 4183896"/>
                  <a:gd name="connsiteY51" fmla="*/ 510914 h 4308073"/>
                  <a:gd name="connsiteX52" fmla="*/ 1341636 w 4183896"/>
                  <a:gd name="connsiteY52" fmla="*/ 459479 h 4308073"/>
                  <a:gd name="connsiteX53" fmla="*/ 730131 w 4183896"/>
                  <a:gd name="connsiteY53" fmla="*/ 1248149 h 4308073"/>
                  <a:gd name="connsiteX54" fmla="*/ 552966 w 4183896"/>
                  <a:gd name="connsiteY54" fmla="*/ 645216 h 4308073"/>
                  <a:gd name="connsiteX55" fmla="*/ 550109 w 4183896"/>
                  <a:gd name="connsiteY55" fmla="*/ 654741 h 4308073"/>
                  <a:gd name="connsiteX56" fmla="*/ 687269 w 4183896"/>
                  <a:gd name="connsiteY56" fmla="*/ 1290059 h 4308073"/>
                  <a:gd name="connsiteX57" fmla="*/ 686316 w 4183896"/>
                  <a:gd name="connsiteY57" fmla="*/ 1361496 h 4308073"/>
                  <a:gd name="connsiteX58" fmla="*/ 516771 w 4183896"/>
                  <a:gd name="connsiteY58" fmla="*/ 2136831 h 4308073"/>
                  <a:gd name="connsiteX59" fmla="*/ 494864 w 4183896"/>
                  <a:gd name="connsiteY59" fmla="*/ 2246369 h 4308073"/>
                  <a:gd name="connsiteX60" fmla="*/ 60524 w 4183896"/>
                  <a:gd name="connsiteY60" fmla="*/ 3179819 h 4308073"/>
                  <a:gd name="connsiteX61" fmla="*/ 1469 w 4183896"/>
                  <a:gd name="connsiteY61" fmla="*/ 4124699 h 4308073"/>
                  <a:gd name="connsiteX62" fmla="*/ 39569 w 4183896"/>
                  <a:gd name="connsiteY62" fmla="*/ 4159941 h 4308073"/>
                  <a:gd name="connsiteX63" fmla="*/ 753944 w 4183896"/>
                  <a:gd name="connsiteY63" fmla="*/ 4192326 h 4308073"/>
                  <a:gd name="connsiteX64" fmla="*/ 1497846 w 4183896"/>
                  <a:gd name="connsiteY64" fmla="*/ 4279004 h 4308073"/>
                  <a:gd name="connsiteX65" fmla="*/ 2246511 w 4183896"/>
                  <a:gd name="connsiteY65" fmla="*/ 4303769 h 4308073"/>
                  <a:gd name="connsiteX66" fmla="*/ 2431296 w 4183896"/>
                  <a:gd name="connsiteY66" fmla="*/ 4296149 h 4308073"/>
                  <a:gd name="connsiteX67" fmla="*/ 2479874 w 4183896"/>
                  <a:gd name="connsiteY67" fmla="*/ 4290434 h 4308073"/>
                  <a:gd name="connsiteX68" fmla="*/ 2854207 w 4183896"/>
                  <a:gd name="connsiteY68" fmla="*/ 4250429 h 4308073"/>
                  <a:gd name="connsiteX69" fmla="*/ 3626684 w 4183896"/>
                  <a:gd name="connsiteY69" fmla="*/ 4103744 h 4308073"/>
                  <a:gd name="connsiteX70" fmla="*/ 3650496 w 4183896"/>
                  <a:gd name="connsiteY70" fmla="*/ 4060881 h 4308073"/>
                  <a:gd name="connsiteX71" fmla="*/ 3495239 w 4183896"/>
                  <a:gd name="connsiteY71" fmla="*/ 3243636 h 4308073"/>
                  <a:gd name="connsiteX72" fmla="*/ 3554294 w 4183896"/>
                  <a:gd name="connsiteY72" fmla="*/ 2253036 h 4308073"/>
                  <a:gd name="connsiteX73" fmla="*/ 3804801 w 4183896"/>
                  <a:gd name="connsiteY73" fmla="*/ 1242434 h 4308073"/>
                  <a:gd name="connsiteX74" fmla="*/ 543441 w 4183896"/>
                  <a:gd name="connsiteY74" fmla="*/ 3553199 h 4308073"/>
                  <a:gd name="connsiteX75" fmla="*/ 302459 w 4183896"/>
                  <a:gd name="connsiteY75" fmla="*/ 3337934 h 4308073"/>
                  <a:gd name="connsiteX76" fmla="*/ 408186 w 4183896"/>
                  <a:gd name="connsiteY76" fmla="*/ 2648324 h 4308073"/>
                  <a:gd name="connsiteX77" fmla="*/ 484386 w 4183896"/>
                  <a:gd name="connsiteY77" fmla="*/ 2496876 h 4308073"/>
                  <a:gd name="connsiteX78" fmla="*/ 494864 w 4183896"/>
                  <a:gd name="connsiteY78" fmla="*/ 2484494 h 4308073"/>
                  <a:gd name="connsiteX79" fmla="*/ 561539 w 4183896"/>
                  <a:gd name="connsiteY79" fmla="*/ 3535101 h 4308073"/>
                  <a:gd name="connsiteX80" fmla="*/ 543441 w 4183896"/>
                  <a:gd name="connsiteY80" fmla="*/ 3553199 h 4308073"/>
                  <a:gd name="connsiteX81" fmla="*/ 732989 w 4183896"/>
                  <a:gd name="connsiteY81" fmla="*/ 1446269 h 4308073"/>
                  <a:gd name="connsiteX82" fmla="*/ 752039 w 4183896"/>
                  <a:gd name="connsiteY82" fmla="*/ 1478654 h 4308073"/>
                  <a:gd name="connsiteX83" fmla="*/ 876816 w 4183896"/>
                  <a:gd name="connsiteY83" fmla="*/ 1803456 h 4308073"/>
                  <a:gd name="connsiteX84" fmla="*/ 864434 w 4183896"/>
                  <a:gd name="connsiteY84" fmla="*/ 1852986 h 4308073"/>
                  <a:gd name="connsiteX85" fmla="*/ 674886 w 4183896"/>
                  <a:gd name="connsiteY85" fmla="*/ 2033009 h 4308073"/>
                  <a:gd name="connsiteX86" fmla="*/ 732989 w 4183896"/>
                  <a:gd name="connsiteY86" fmla="*/ 1446269 h 4308073"/>
                  <a:gd name="connsiteX87" fmla="*/ 1190189 w 4183896"/>
                  <a:gd name="connsiteY87" fmla="*/ 3287451 h 4308073"/>
                  <a:gd name="connsiteX88" fmla="*/ 1087319 w 4183896"/>
                  <a:gd name="connsiteY88" fmla="*/ 3595109 h 4308073"/>
                  <a:gd name="connsiteX89" fmla="*/ 986354 w 4183896"/>
                  <a:gd name="connsiteY89" fmla="*/ 3344601 h 4308073"/>
                  <a:gd name="connsiteX90" fmla="*/ 702509 w 4183896"/>
                  <a:gd name="connsiteY90" fmla="*/ 2333999 h 4308073"/>
                  <a:gd name="connsiteX91" fmla="*/ 688221 w 4183896"/>
                  <a:gd name="connsiteY91" fmla="*/ 2230176 h 4308073"/>
                  <a:gd name="connsiteX92" fmla="*/ 710129 w 4183896"/>
                  <a:gd name="connsiteY92" fmla="*/ 2148261 h 4308073"/>
                  <a:gd name="connsiteX93" fmla="*/ 897771 w 4183896"/>
                  <a:gd name="connsiteY93" fmla="*/ 1922519 h 4308073"/>
                  <a:gd name="connsiteX94" fmla="*/ 924441 w 4183896"/>
                  <a:gd name="connsiteY94" fmla="*/ 1927281 h 4308073"/>
                  <a:gd name="connsiteX95" fmla="*/ 1187331 w 4183896"/>
                  <a:gd name="connsiteY95" fmla="*/ 2733096 h 4308073"/>
                  <a:gd name="connsiteX96" fmla="*/ 1190189 w 4183896"/>
                  <a:gd name="connsiteY96" fmla="*/ 3287451 h 4308073"/>
                  <a:gd name="connsiteX97" fmla="*/ 2750384 w 4183896"/>
                  <a:gd name="connsiteY97" fmla="*/ 3603681 h 4308073"/>
                  <a:gd name="connsiteX98" fmla="*/ 2420819 w 4183896"/>
                  <a:gd name="connsiteY98" fmla="*/ 3037896 h 4308073"/>
                  <a:gd name="connsiteX99" fmla="*/ 2485589 w 4183896"/>
                  <a:gd name="connsiteY99" fmla="*/ 2578791 h 4308073"/>
                  <a:gd name="connsiteX100" fmla="*/ 2560836 w 4183896"/>
                  <a:gd name="connsiteY100" fmla="*/ 2400674 h 4308073"/>
                  <a:gd name="connsiteX101" fmla="*/ 2575124 w 4183896"/>
                  <a:gd name="connsiteY101" fmla="*/ 2420676 h 4308073"/>
                  <a:gd name="connsiteX102" fmla="*/ 2736096 w 4183896"/>
                  <a:gd name="connsiteY102" fmla="*/ 3169341 h 4308073"/>
                  <a:gd name="connsiteX103" fmla="*/ 2750384 w 4183896"/>
                  <a:gd name="connsiteY103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19966 w 4183896"/>
                  <a:gd name="connsiteY6" fmla="*/ 3564629 h 4308073"/>
                  <a:gd name="connsiteX7" fmla="*/ 3018036 w 4183896"/>
                  <a:gd name="connsiteY7" fmla="*/ 2928359 h 4308073"/>
                  <a:gd name="connsiteX8" fmla="*/ 2682757 w 4183896"/>
                  <a:gd name="connsiteY8" fmla="*/ 2223509 h 4308073"/>
                  <a:gd name="connsiteX9" fmla="*/ 2681804 w 4183896"/>
                  <a:gd name="connsiteY9" fmla="*/ 2146356 h 4308073"/>
                  <a:gd name="connsiteX10" fmla="*/ 3031371 w 4183896"/>
                  <a:gd name="connsiteY10" fmla="*/ 1366259 h 4308073"/>
                  <a:gd name="connsiteX11" fmla="*/ 3094236 w 4183896"/>
                  <a:gd name="connsiteY11" fmla="*/ 1183379 h 4308073"/>
                  <a:gd name="connsiteX12" fmla="*/ 3078044 w 4183896"/>
                  <a:gd name="connsiteY12" fmla="*/ 1203381 h 4308073"/>
                  <a:gd name="connsiteX13" fmla="*/ 2981841 w 4183896"/>
                  <a:gd name="connsiteY13" fmla="*/ 1393881 h 4308073"/>
                  <a:gd name="connsiteX14" fmla="*/ 2581791 w 4183896"/>
                  <a:gd name="connsiteY14" fmla="*/ 1987289 h 4308073"/>
                  <a:gd name="connsiteX15" fmla="*/ 2549407 w 4183896"/>
                  <a:gd name="connsiteY15" fmla="*/ 1983479 h 4308073"/>
                  <a:gd name="connsiteX16" fmla="*/ 2269371 w 4183896"/>
                  <a:gd name="connsiteY16" fmla="*/ 1478654 h 4308073"/>
                  <a:gd name="connsiteX17" fmla="*/ 1855034 w 4183896"/>
                  <a:gd name="connsiteY17" fmla="*/ 473766 h 4308073"/>
                  <a:gd name="connsiteX18" fmla="*/ 1790264 w 4183896"/>
                  <a:gd name="connsiteY18" fmla="*/ 188016 h 4308073"/>
                  <a:gd name="connsiteX19" fmla="*/ 1791216 w 4183896"/>
                  <a:gd name="connsiteY19" fmla="*/ 111816 h 4308073"/>
                  <a:gd name="connsiteX20" fmla="*/ 1777881 w 4183896"/>
                  <a:gd name="connsiteY20" fmla="*/ 39426 h 4308073"/>
                  <a:gd name="connsiteX21" fmla="*/ 1758831 w 4183896"/>
                  <a:gd name="connsiteY21" fmla="*/ 374 h 4308073"/>
                  <a:gd name="connsiteX22" fmla="*/ 1748354 w 4183896"/>
                  <a:gd name="connsiteY22" fmla="*/ 2279 h 4308073"/>
                  <a:gd name="connsiteX23" fmla="*/ 1739781 w 4183896"/>
                  <a:gd name="connsiteY23" fmla="*/ 51809 h 4308073"/>
                  <a:gd name="connsiteX24" fmla="*/ 1748354 w 4183896"/>
                  <a:gd name="connsiteY24" fmla="*/ 115626 h 4308073"/>
                  <a:gd name="connsiteX25" fmla="*/ 1771214 w 4183896"/>
                  <a:gd name="connsiteY25" fmla="*/ 182301 h 4308073"/>
                  <a:gd name="connsiteX26" fmla="*/ 1794074 w 4183896"/>
                  <a:gd name="connsiteY26" fmla="*/ 309936 h 4308073"/>
                  <a:gd name="connsiteX27" fmla="*/ 2043629 w 4183896"/>
                  <a:gd name="connsiteY27" fmla="*/ 1158614 h 4308073"/>
                  <a:gd name="connsiteX28" fmla="*/ 2452251 w 4183896"/>
                  <a:gd name="connsiteY28" fmla="*/ 2092064 h 4308073"/>
                  <a:gd name="connsiteX29" fmla="*/ 2443679 w 4183896"/>
                  <a:gd name="connsiteY29" fmla="*/ 2187314 h 4308073"/>
                  <a:gd name="connsiteX30" fmla="*/ 2120782 w 4183896"/>
                  <a:gd name="connsiteY30" fmla="*/ 2949314 h 4308073"/>
                  <a:gd name="connsiteX31" fmla="*/ 2080776 w 4183896"/>
                  <a:gd name="connsiteY31" fmla="*/ 3550341 h 4308073"/>
                  <a:gd name="connsiteX32" fmla="*/ 1988384 w 4183896"/>
                  <a:gd name="connsiteY32" fmla="*/ 3118859 h 4308073"/>
                  <a:gd name="connsiteX33" fmla="*/ 1567379 w 4183896"/>
                  <a:gd name="connsiteY33" fmla="*/ 1388166 h 4308073"/>
                  <a:gd name="connsiteX34" fmla="*/ 1482606 w 4183896"/>
                  <a:gd name="connsiteY34" fmla="*/ 1119561 h 4308073"/>
                  <a:gd name="connsiteX35" fmla="*/ 1483559 w 4183896"/>
                  <a:gd name="connsiteY35" fmla="*/ 1150994 h 4308073"/>
                  <a:gd name="connsiteX36" fmla="*/ 1682631 w 4183896"/>
                  <a:gd name="connsiteY36" fmla="*/ 2190171 h 4308073"/>
                  <a:gd name="connsiteX37" fmla="*/ 1747401 w 4183896"/>
                  <a:gd name="connsiteY37" fmla="*/ 3099809 h 4308073"/>
                  <a:gd name="connsiteX38" fmla="*/ 1568331 w 4183896"/>
                  <a:gd name="connsiteY38" fmla="*/ 3669404 h 4308073"/>
                  <a:gd name="connsiteX39" fmla="*/ 1521659 w 4183896"/>
                  <a:gd name="connsiteY39" fmla="*/ 3243636 h 4308073"/>
                  <a:gd name="connsiteX40" fmla="*/ 1207334 w 4183896"/>
                  <a:gd name="connsiteY40" fmla="*/ 2306376 h 4308073"/>
                  <a:gd name="connsiteX41" fmla="*/ 994926 w 4183896"/>
                  <a:gd name="connsiteY41" fmla="*/ 1856796 h 4308073"/>
                  <a:gd name="connsiteX42" fmla="*/ 1003499 w 4183896"/>
                  <a:gd name="connsiteY42" fmla="*/ 1811076 h 4308073"/>
                  <a:gd name="connsiteX43" fmla="*/ 1102559 w 4183896"/>
                  <a:gd name="connsiteY43" fmla="*/ 1722494 h 4308073"/>
                  <a:gd name="connsiteX44" fmla="*/ 1255911 w 4183896"/>
                  <a:gd name="connsiteY44" fmla="*/ 1605336 h 4308073"/>
                  <a:gd name="connsiteX45" fmla="*/ 1222574 w 4183896"/>
                  <a:gd name="connsiteY45" fmla="*/ 1614861 h 4308073"/>
                  <a:gd name="connsiteX46" fmla="*/ 985401 w 4183896"/>
                  <a:gd name="connsiteY46" fmla="*/ 1758689 h 4308073"/>
                  <a:gd name="connsiteX47" fmla="*/ 944444 w 4183896"/>
                  <a:gd name="connsiteY47" fmla="*/ 1749164 h 4308073"/>
                  <a:gd name="connsiteX48" fmla="*/ 773946 w 4183896"/>
                  <a:gd name="connsiteY48" fmla="*/ 1358639 h 4308073"/>
                  <a:gd name="connsiteX49" fmla="*/ 774899 w 4183896"/>
                  <a:gd name="connsiteY49" fmla="*/ 1308156 h 4308073"/>
                  <a:gd name="connsiteX50" fmla="*/ 988259 w 4183896"/>
                  <a:gd name="connsiteY50" fmla="*/ 888104 h 4308073"/>
                  <a:gd name="connsiteX51" fmla="*/ 1295916 w 4183896"/>
                  <a:gd name="connsiteY51" fmla="*/ 510914 h 4308073"/>
                  <a:gd name="connsiteX52" fmla="*/ 1341636 w 4183896"/>
                  <a:gd name="connsiteY52" fmla="*/ 459479 h 4308073"/>
                  <a:gd name="connsiteX53" fmla="*/ 730131 w 4183896"/>
                  <a:gd name="connsiteY53" fmla="*/ 1248149 h 4308073"/>
                  <a:gd name="connsiteX54" fmla="*/ 552966 w 4183896"/>
                  <a:gd name="connsiteY54" fmla="*/ 645216 h 4308073"/>
                  <a:gd name="connsiteX55" fmla="*/ 550109 w 4183896"/>
                  <a:gd name="connsiteY55" fmla="*/ 654741 h 4308073"/>
                  <a:gd name="connsiteX56" fmla="*/ 687269 w 4183896"/>
                  <a:gd name="connsiteY56" fmla="*/ 1290059 h 4308073"/>
                  <a:gd name="connsiteX57" fmla="*/ 686316 w 4183896"/>
                  <a:gd name="connsiteY57" fmla="*/ 1361496 h 4308073"/>
                  <a:gd name="connsiteX58" fmla="*/ 516771 w 4183896"/>
                  <a:gd name="connsiteY58" fmla="*/ 2136831 h 4308073"/>
                  <a:gd name="connsiteX59" fmla="*/ 494864 w 4183896"/>
                  <a:gd name="connsiteY59" fmla="*/ 2246369 h 4308073"/>
                  <a:gd name="connsiteX60" fmla="*/ 60524 w 4183896"/>
                  <a:gd name="connsiteY60" fmla="*/ 3179819 h 4308073"/>
                  <a:gd name="connsiteX61" fmla="*/ 1469 w 4183896"/>
                  <a:gd name="connsiteY61" fmla="*/ 4124699 h 4308073"/>
                  <a:gd name="connsiteX62" fmla="*/ 39569 w 4183896"/>
                  <a:gd name="connsiteY62" fmla="*/ 4159941 h 4308073"/>
                  <a:gd name="connsiteX63" fmla="*/ 753944 w 4183896"/>
                  <a:gd name="connsiteY63" fmla="*/ 4192326 h 4308073"/>
                  <a:gd name="connsiteX64" fmla="*/ 1497846 w 4183896"/>
                  <a:gd name="connsiteY64" fmla="*/ 4279004 h 4308073"/>
                  <a:gd name="connsiteX65" fmla="*/ 2246511 w 4183896"/>
                  <a:gd name="connsiteY65" fmla="*/ 4303769 h 4308073"/>
                  <a:gd name="connsiteX66" fmla="*/ 2431296 w 4183896"/>
                  <a:gd name="connsiteY66" fmla="*/ 4296149 h 4308073"/>
                  <a:gd name="connsiteX67" fmla="*/ 2479874 w 4183896"/>
                  <a:gd name="connsiteY67" fmla="*/ 4290434 h 4308073"/>
                  <a:gd name="connsiteX68" fmla="*/ 2854207 w 4183896"/>
                  <a:gd name="connsiteY68" fmla="*/ 4250429 h 4308073"/>
                  <a:gd name="connsiteX69" fmla="*/ 3626684 w 4183896"/>
                  <a:gd name="connsiteY69" fmla="*/ 4103744 h 4308073"/>
                  <a:gd name="connsiteX70" fmla="*/ 3650496 w 4183896"/>
                  <a:gd name="connsiteY70" fmla="*/ 4060881 h 4308073"/>
                  <a:gd name="connsiteX71" fmla="*/ 3495239 w 4183896"/>
                  <a:gd name="connsiteY71" fmla="*/ 3243636 h 4308073"/>
                  <a:gd name="connsiteX72" fmla="*/ 3554294 w 4183896"/>
                  <a:gd name="connsiteY72" fmla="*/ 2253036 h 4308073"/>
                  <a:gd name="connsiteX73" fmla="*/ 3804801 w 4183896"/>
                  <a:gd name="connsiteY73" fmla="*/ 1242434 h 4308073"/>
                  <a:gd name="connsiteX74" fmla="*/ 543441 w 4183896"/>
                  <a:gd name="connsiteY74" fmla="*/ 3553199 h 4308073"/>
                  <a:gd name="connsiteX75" fmla="*/ 302459 w 4183896"/>
                  <a:gd name="connsiteY75" fmla="*/ 3337934 h 4308073"/>
                  <a:gd name="connsiteX76" fmla="*/ 408186 w 4183896"/>
                  <a:gd name="connsiteY76" fmla="*/ 2648324 h 4308073"/>
                  <a:gd name="connsiteX77" fmla="*/ 484386 w 4183896"/>
                  <a:gd name="connsiteY77" fmla="*/ 2496876 h 4308073"/>
                  <a:gd name="connsiteX78" fmla="*/ 494864 w 4183896"/>
                  <a:gd name="connsiteY78" fmla="*/ 2484494 h 4308073"/>
                  <a:gd name="connsiteX79" fmla="*/ 561539 w 4183896"/>
                  <a:gd name="connsiteY79" fmla="*/ 3535101 h 4308073"/>
                  <a:gd name="connsiteX80" fmla="*/ 543441 w 4183896"/>
                  <a:gd name="connsiteY80" fmla="*/ 3553199 h 4308073"/>
                  <a:gd name="connsiteX81" fmla="*/ 732989 w 4183896"/>
                  <a:gd name="connsiteY81" fmla="*/ 1446269 h 4308073"/>
                  <a:gd name="connsiteX82" fmla="*/ 752039 w 4183896"/>
                  <a:gd name="connsiteY82" fmla="*/ 1478654 h 4308073"/>
                  <a:gd name="connsiteX83" fmla="*/ 876816 w 4183896"/>
                  <a:gd name="connsiteY83" fmla="*/ 1803456 h 4308073"/>
                  <a:gd name="connsiteX84" fmla="*/ 864434 w 4183896"/>
                  <a:gd name="connsiteY84" fmla="*/ 1852986 h 4308073"/>
                  <a:gd name="connsiteX85" fmla="*/ 674886 w 4183896"/>
                  <a:gd name="connsiteY85" fmla="*/ 2033009 h 4308073"/>
                  <a:gd name="connsiteX86" fmla="*/ 732989 w 4183896"/>
                  <a:gd name="connsiteY86" fmla="*/ 1446269 h 4308073"/>
                  <a:gd name="connsiteX87" fmla="*/ 1190189 w 4183896"/>
                  <a:gd name="connsiteY87" fmla="*/ 3287451 h 4308073"/>
                  <a:gd name="connsiteX88" fmla="*/ 1087319 w 4183896"/>
                  <a:gd name="connsiteY88" fmla="*/ 3595109 h 4308073"/>
                  <a:gd name="connsiteX89" fmla="*/ 986354 w 4183896"/>
                  <a:gd name="connsiteY89" fmla="*/ 3344601 h 4308073"/>
                  <a:gd name="connsiteX90" fmla="*/ 702509 w 4183896"/>
                  <a:gd name="connsiteY90" fmla="*/ 2333999 h 4308073"/>
                  <a:gd name="connsiteX91" fmla="*/ 688221 w 4183896"/>
                  <a:gd name="connsiteY91" fmla="*/ 2230176 h 4308073"/>
                  <a:gd name="connsiteX92" fmla="*/ 710129 w 4183896"/>
                  <a:gd name="connsiteY92" fmla="*/ 2148261 h 4308073"/>
                  <a:gd name="connsiteX93" fmla="*/ 897771 w 4183896"/>
                  <a:gd name="connsiteY93" fmla="*/ 1922519 h 4308073"/>
                  <a:gd name="connsiteX94" fmla="*/ 924441 w 4183896"/>
                  <a:gd name="connsiteY94" fmla="*/ 1927281 h 4308073"/>
                  <a:gd name="connsiteX95" fmla="*/ 1187331 w 4183896"/>
                  <a:gd name="connsiteY95" fmla="*/ 2733096 h 4308073"/>
                  <a:gd name="connsiteX96" fmla="*/ 1190189 w 4183896"/>
                  <a:gd name="connsiteY96" fmla="*/ 3287451 h 4308073"/>
                  <a:gd name="connsiteX97" fmla="*/ 2750384 w 4183896"/>
                  <a:gd name="connsiteY97" fmla="*/ 3603681 h 4308073"/>
                  <a:gd name="connsiteX98" fmla="*/ 2420819 w 4183896"/>
                  <a:gd name="connsiteY98" fmla="*/ 3037896 h 4308073"/>
                  <a:gd name="connsiteX99" fmla="*/ 2485589 w 4183896"/>
                  <a:gd name="connsiteY99" fmla="*/ 2578791 h 4308073"/>
                  <a:gd name="connsiteX100" fmla="*/ 2560836 w 4183896"/>
                  <a:gd name="connsiteY100" fmla="*/ 2400674 h 4308073"/>
                  <a:gd name="connsiteX101" fmla="*/ 2575124 w 4183896"/>
                  <a:gd name="connsiteY101" fmla="*/ 2420676 h 4308073"/>
                  <a:gd name="connsiteX102" fmla="*/ 2736096 w 4183896"/>
                  <a:gd name="connsiteY102" fmla="*/ 3169341 h 4308073"/>
                  <a:gd name="connsiteX103" fmla="*/ 2750384 w 4183896"/>
                  <a:gd name="connsiteY103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19966 w 4183896"/>
                  <a:gd name="connsiteY6" fmla="*/ 3564629 h 4308073"/>
                  <a:gd name="connsiteX7" fmla="*/ 3018036 w 4183896"/>
                  <a:gd name="connsiteY7" fmla="*/ 2928359 h 4308073"/>
                  <a:gd name="connsiteX8" fmla="*/ 2682757 w 4183896"/>
                  <a:gd name="connsiteY8" fmla="*/ 2223509 h 4308073"/>
                  <a:gd name="connsiteX9" fmla="*/ 2681804 w 4183896"/>
                  <a:gd name="connsiteY9" fmla="*/ 2146356 h 4308073"/>
                  <a:gd name="connsiteX10" fmla="*/ 3031371 w 4183896"/>
                  <a:gd name="connsiteY10" fmla="*/ 1366259 h 4308073"/>
                  <a:gd name="connsiteX11" fmla="*/ 3094236 w 4183896"/>
                  <a:gd name="connsiteY11" fmla="*/ 1183379 h 4308073"/>
                  <a:gd name="connsiteX12" fmla="*/ 3078044 w 4183896"/>
                  <a:gd name="connsiteY12" fmla="*/ 1203381 h 4308073"/>
                  <a:gd name="connsiteX13" fmla="*/ 2981841 w 4183896"/>
                  <a:gd name="connsiteY13" fmla="*/ 1393881 h 4308073"/>
                  <a:gd name="connsiteX14" fmla="*/ 2581791 w 4183896"/>
                  <a:gd name="connsiteY14" fmla="*/ 1987289 h 4308073"/>
                  <a:gd name="connsiteX15" fmla="*/ 2549407 w 4183896"/>
                  <a:gd name="connsiteY15" fmla="*/ 1983479 h 4308073"/>
                  <a:gd name="connsiteX16" fmla="*/ 2269371 w 4183896"/>
                  <a:gd name="connsiteY16" fmla="*/ 1478654 h 4308073"/>
                  <a:gd name="connsiteX17" fmla="*/ 1855034 w 4183896"/>
                  <a:gd name="connsiteY17" fmla="*/ 473766 h 4308073"/>
                  <a:gd name="connsiteX18" fmla="*/ 1790264 w 4183896"/>
                  <a:gd name="connsiteY18" fmla="*/ 188016 h 4308073"/>
                  <a:gd name="connsiteX19" fmla="*/ 1791216 w 4183896"/>
                  <a:gd name="connsiteY19" fmla="*/ 111816 h 4308073"/>
                  <a:gd name="connsiteX20" fmla="*/ 1777881 w 4183896"/>
                  <a:gd name="connsiteY20" fmla="*/ 39426 h 4308073"/>
                  <a:gd name="connsiteX21" fmla="*/ 1758831 w 4183896"/>
                  <a:gd name="connsiteY21" fmla="*/ 374 h 4308073"/>
                  <a:gd name="connsiteX22" fmla="*/ 1748354 w 4183896"/>
                  <a:gd name="connsiteY22" fmla="*/ 2279 h 4308073"/>
                  <a:gd name="connsiteX23" fmla="*/ 1739781 w 4183896"/>
                  <a:gd name="connsiteY23" fmla="*/ 51809 h 4308073"/>
                  <a:gd name="connsiteX24" fmla="*/ 1748354 w 4183896"/>
                  <a:gd name="connsiteY24" fmla="*/ 115626 h 4308073"/>
                  <a:gd name="connsiteX25" fmla="*/ 1771214 w 4183896"/>
                  <a:gd name="connsiteY25" fmla="*/ 182301 h 4308073"/>
                  <a:gd name="connsiteX26" fmla="*/ 1794074 w 4183896"/>
                  <a:gd name="connsiteY26" fmla="*/ 309936 h 4308073"/>
                  <a:gd name="connsiteX27" fmla="*/ 2043629 w 4183896"/>
                  <a:gd name="connsiteY27" fmla="*/ 1158614 h 4308073"/>
                  <a:gd name="connsiteX28" fmla="*/ 2452251 w 4183896"/>
                  <a:gd name="connsiteY28" fmla="*/ 2092064 h 4308073"/>
                  <a:gd name="connsiteX29" fmla="*/ 2443679 w 4183896"/>
                  <a:gd name="connsiteY29" fmla="*/ 2187314 h 4308073"/>
                  <a:gd name="connsiteX30" fmla="*/ 2120782 w 4183896"/>
                  <a:gd name="connsiteY30" fmla="*/ 2949314 h 4308073"/>
                  <a:gd name="connsiteX31" fmla="*/ 2080776 w 4183896"/>
                  <a:gd name="connsiteY31" fmla="*/ 3550341 h 4308073"/>
                  <a:gd name="connsiteX32" fmla="*/ 1988384 w 4183896"/>
                  <a:gd name="connsiteY32" fmla="*/ 3118859 h 4308073"/>
                  <a:gd name="connsiteX33" fmla="*/ 1567379 w 4183896"/>
                  <a:gd name="connsiteY33" fmla="*/ 1388166 h 4308073"/>
                  <a:gd name="connsiteX34" fmla="*/ 1482606 w 4183896"/>
                  <a:gd name="connsiteY34" fmla="*/ 1119561 h 4308073"/>
                  <a:gd name="connsiteX35" fmla="*/ 1483559 w 4183896"/>
                  <a:gd name="connsiteY35" fmla="*/ 1150994 h 4308073"/>
                  <a:gd name="connsiteX36" fmla="*/ 1682631 w 4183896"/>
                  <a:gd name="connsiteY36" fmla="*/ 2190171 h 4308073"/>
                  <a:gd name="connsiteX37" fmla="*/ 1747401 w 4183896"/>
                  <a:gd name="connsiteY37" fmla="*/ 3099809 h 4308073"/>
                  <a:gd name="connsiteX38" fmla="*/ 1568331 w 4183896"/>
                  <a:gd name="connsiteY38" fmla="*/ 3669404 h 4308073"/>
                  <a:gd name="connsiteX39" fmla="*/ 1521659 w 4183896"/>
                  <a:gd name="connsiteY39" fmla="*/ 3243636 h 4308073"/>
                  <a:gd name="connsiteX40" fmla="*/ 1207334 w 4183896"/>
                  <a:gd name="connsiteY40" fmla="*/ 2306376 h 4308073"/>
                  <a:gd name="connsiteX41" fmla="*/ 994926 w 4183896"/>
                  <a:gd name="connsiteY41" fmla="*/ 1856796 h 4308073"/>
                  <a:gd name="connsiteX42" fmla="*/ 1003499 w 4183896"/>
                  <a:gd name="connsiteY42" fmla="*/ 1811076 h 4308073"/>
                  <a:gd name="connsiteX43" fmla="*/ 1102559 w 4183896"/>
                  <a:gd name="connsiteY43" fmla="*/ 1722494 h 4308073"/>
                  <a:gd name="connsiteX44" fmla="*/ 1255911 w 4183896"/>
                  <a:gd name="connsiteY44" fmla="*/ 1605336 h 4308073"/>
                  <a:gd name="connsiteX45" fmla="*/ 1222574 w 4183896"/>
                  <a:gd name="connsiteY45" fmla="*/ 1614861 h 4308073"/>
                  <a:gd name="connsiteX46" fmla="*/ 985401 w 4183896"/>
                  <a:gd name="connsiteY46" fmla="*/ 1758689 h 4308073"/>
                  <a:gd name="connsiteX47" fmla="*/ 944444 w 4183896"/>
                  <a:gd name="connsiteY47" fmla="*/ 1749164 h 4308073"/>
                  <a:gd name="connsiteX48" fmla="*/ 773946 w 4183896"/>
                  <a:gd name="connsiteY48" fmla="*/ 1358639 h 4308073"/>
                  <a:gd name="connsiteX49" fmla="*/ 774899 w 4183896"/>
                  <a:gd name="connsiteY49" fmla="*/ 1308156 h 4308073"/>
                  <a:gd name="connsiteX50" fmla="*/ 988259 w 4183896"/>
                  <a:gd name="connsiteY50" fmla="*/ 888104 h 4308073"/>
                  <a:gd name="connsiteX51" fmla="*/ 1295916 w 4183896"/>
                  <a:gd name="connsiteY51" fmla="*/ 510914 h 4308073"/>
                  <a:gd name="connsiteX52" fmla="*/ 1341636 w 4183896"/>
                  <a:gd name="connsiteY52" fmla="*/ 459479 h 4308073"/>
                  <a:gd name="connsiteX53" fmla="*/ 730131 w 4183896"/>
                  <a:gd name="connsiteY53" fmla="*/ 1248149 h 4308073"/>
                  <a:gd name="connsiteX54" fmla="*/ 552966 w 4183896"/>
                  <a:gd name="connsiteY54" fmla="*/ 645216 h 4308073"/>
                  <a:gd name="connsiteX55" fmla="*/ 550109 w 4183896"/>
                  <a:gd name="connsiteY55" fmla="*/ 654741 h 4308073"/>
                  <a:gd name="connsiteX56" fmla="*/ 687269 w 4183896"/>
                  <a:gd name="connsiteY56" fmla="*/ 1290059 h 4308073"/>
                  <a:gd name="connsiteX57" fmla="*/ 686316 w 4183896"/>
                  <a:gd name="connsiteY57" fmla="*/ 1361496 h 4308073"/>
                  <a:gd name="connsiteX58" fmla="*/ 516771 w 4183896"/>
                  <a:gd name="connsiteY58" fmla="*/ 2136831 h 4308073"/>
                  <a:gd name="connsiteX59" fmla="*/ 494864 w 4183896"/>
                  <a:gd name="connsiteY59" fmla="*/ 2246369 h 4308073"/>
                  <a:gd name="connsiteX60" fmla="*/ 60524 w 4183896"/>
                  <a:gd name="connsiteY60" fmla="*/ 3179819 h 4308073"/>
                  <a:gd name="connsiteX61" fmla="*/ 1469 w 4183896"/>
                  <a:gd name="connsiteY61" fmla="*/ 4124699 h 4308073"/>
                  <a:gd name="connsiteX62" fmla="*/ 39569 w 4183896"/>
                  <a:gd name="connsiteY62" fmla="*/ 4159941 h 4308073"/>
                  <a:gd name="connsiteX63" fmla="*/ 753944 w 4183896"/>
                  <a:gd name="connsiteY63" fmla="*/ 4192326 h 4308073"/>
                  <a:gd name="connsiteX64" fmla="*/ 1497846 w 4183896"/>
                  <a:gd name="connsiteY64" fmla="*/ 4279004 h 4308073"/>
                  <a:gd name="connsiteX65" fmla="*/ 2246511 w 4183896"/>
                  <a:gd name="connsiteY65" fmla="*/ 4303769 h 4308073"/>
                  <a:gd name="connsiteX66" fmla="*/ 2431296 w 4183896"/>
                  <a:gd name="connsiteY66" fmla="*/ 4296149 h 4308073"/>
                  <a:gd name="connsiteX67" fmla="*/ 2479874 w 4183896"/>
                  <a:gd name="connsiteY67" fmla="*/ 4290434 h 4308073"/>
                  <a:gd name="connsiteX68" fmla="*/ 2854207 w 4183896"/>
                  <a:gd name="connsiteY68" fmla="*/ 4250429 h 4308073"/>
                  <a:gd name="connsiteX69" fmla="*/ 3626684 w 4183896"/>
                  <a:gd name="connsiteY69" fmla="*/ 4103744 h 4308073"/>
                  <a:gd name="connsiteX70" fmla="*/ 3650496 w 4183896"/>
                  <a:gd name="connsiteY70" fmla="*/ 4060881 h 4308073"/>
                  <a:gd name="connsiteX71" fmla="*/ 3495239 w 4183896"/>
                  <a:gd name="connsiteY71" fmla="*/ 3243636 h 4308073"/>
                  <a:gd name="connsiteX72" fmla="*/ 3554294 w 4183896"/>
                  <a:gd name="connsiteY72" fmla="*/ 2253036 h 4308073"/>
                  <a:gd name="connsiteX73" fmla="*/ 3804801 w 4183896"/>
                  <a:gd name="connsiteY73" fmla="*/ 1242434 h 4308073"/>
                  <a:gd name="connsiteX74" fmla="*/ 543441 w 4183896"/>
                  <a:gd name="connsiteY74" fmla="*/ 3553199 h 4308073"/>
                  <a:gd name="connsiteX75" fmla="*/ 302459 w 4183896"/>
                  <a:gd name="connsiteY75" fmla="*/ 3337934 h 4308073"/>
                  <a:gd name="connsiteX76" fmla="*/ 408186 w 4183896"/>
                  <a:gd name="connsiteY76" fmla="*/ 2648324 h 4308073"/>
                  <a:gd name="connsiteX77" fmla="*/ 484386 w 4183896"/>
                  <a:gd name="connsiteY77" fmla="*/ 2496876 h 4308073"/>
                  <a:gd name="connsiteX78" fmla="*/ 494864 w 4183896"/>
                  <a:gd name="connsiteY78" fmla="*/ 2484494 h 4308073"/>
                  <a:gd name="connsiteX79" fmla="*/ 561539 w 4183896"/>
                  <a:gd name="connsiteY79" fmla="*/ 3535101 h 4308073"/>
                  <a:gd name="connsiteX80" fmla="*/ 543441 w 4183896"/>
                  <a:gd name="connsiteY80" fmla="*/ 3553199 h 4308073"/>
                  <a:gd name="connsiteX81" fmla="*/ 732989 w 4183896"/>
                  <a:gd name="connsiteY81" fmla="*/ 1446269 h 4308073"/>
                  <a:gd name="connsiteX82" fmla="*/ 752039 w 4183896"/>
                  <a:gd name="connsiteY82" fmla="*/ 1478654 h 4308073"/>
                  <a:gd name="connsiteX83" fmla="*/ 876816 w 4183896"/>
                  <a:gd name="connsiteY83" fmla="*/ 1803456 h 4308073"/>
                  <a:gd name="connsiteX84" fmla="*/ 864434 w 4183896"/>
                  <a:gd name="connsiteY84" fmla="*/ 1852986 h 4308073"/>
                  <a:gd name="connsiteX85" fmla="*/ 674886 w 4183896"/>
                  <a:gd name="connsiteY85" fmla="*/ 2033009 h 4308073"/>
                  <a:gd name="connsiteX86" fmla="*/ 732989 w 4183896"/>
                  <a:gd name="connsiteY86" fmla="*/ 1446269 h 4308073"/>
                  <a:gd name="connsiteX87" fmla="*/ 1190189 w 4183896"/>
                  <a:gd name="connsiteY87" fmla="*/ 3287451 h 4308073"/>
                  <a:gd name="connsiteX88" fmla="*/ 1087319 w 4183896"/>
                  <a:gd name="connsiteY88" fmla="*/ 3595109 h 4308073"/>
                  <a:gd name="connsiteX89" fmla="*/ 986354 w 4183896"/>
                  <a:gd name="connsiteY89" fmla="*/ 3344601 h 4308073"/>
                  <a:gd name="connsiteX90" fmla="*/ 702509 w 4183896"/>
                  <a:gd name="connsiteY90" fmla="*/ 2333999 h 4308073"/>
                  <a:gd name="connsiteX91" fmla="*/ 688221 w 4183896"/>
                  <a:gd name="connsiteY91" fmla="*/ 2230176 h 4308073"/>
                  <a:gd name="connsiteX92" fmla="*/ 710129 w 4183896"/>
                  <a:gd name="connsiteY92" fmla="*/ 2148261 h 4308073"/>
                  <a:gd name="connsiteX93" fmla="*/ 897771 w 4183896"/>
                  <a:gd name="connsiteY93" fmla="*/ 1922519 h 4308073"/>
                  <a:gd name="connsiteX94" fmla="*/ 924441 w 4183896"/>
                  <a:gd name="connsiteY94" fmla="*/ 1927281 h 4308073"/>
                  <a:gd name="connsiteX95" fmla="*/ 1187331 w 4183896"/>
                  <a:gd name="connsiteY95" fmla="*/ 2733096 h 4308073"/>
                  <a:gd name="connsiteX96" fmla="*/ 1190189 w 4183896"/>
                  <a:gd name="connsiteY96" fmla="*/ 3287451 h 4308073"/>
                  <a:gd name="connsiteX97" fmla="*/ 2750384 w 4183896"/>
                  <a:gd name="connsiteY97" fmla="*/ 3603681 h 4308073"/>
                  <a:gd name="connsiteX98" fmla="*/ 2420819 w 4183896"/>
                  <a:gd name="connsiteY98" fmla="*/ 3037896 h 4308073"/>
                  <a:gd name="connsiteX99" fmla="*/ 2485589 w 4183896"/>
                  <a:gd name="connsiteY99" fmla="*/ 2578791 h 4308073"/>
                  <a:gd name="connsiteX100" fmla="*/ 2560836 w 4183896"/>
                  <a:gd name="connsiteY100" fmla="*/ 2400674 h 4308073"/>
                  <a:gd name="connsiteX101" fmla="*/ 2575124 w 4183896"/>
                  <a:gd name="connsiteY101" fmla="*/ 2420676 h 4308073"/>
                  <a:gd name="connsiteX102" fmla="*/ 2736096 w 4183896"/>
                  <a:gd name="connsiteY102" fmla="*/ 3169341 h 4308073"/>
                  <a:gd name="connsiteX103" fmla="*/ 2750384 w 4183896"/>
                  <a:gd name="connsiteY103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19966 w 4183896"/>
                  <a:gd name="connsiteY6" fmla="*/ 3564629 h 4308073"/>
                  <a:gd name="connsiteX7" fmla="*/ 3018036 w 4183896"/>
                  <a:gd name="connsiteY7" fmla="*/ 2928359 h 4308073"/>
                  <a:gd name="connsiteX8" fmla="*/ 2682757 w 4183896"/>
                  <a:gd name="connsiteY8" fmla="*/ 2223509 h 4308073"/>
                  <a:gd name="connsiteX9" fmla="*/ 2681804 w 4183896"/>
                  <a:gd name="connsiteY9" fmla="*/ 2146356 h 4308073"/>
                  <a:gd name="connsiteX10" fmla="*/ 3031371 w 4183896"/>
                  <a:gd name="connsiteY10" fmla="*/ 1366259 h 4308073"/>
                  <a:gd name="connsiteX11" fmla="*/ 3094236 w 4183896"/>
                  <a:gd name="connsiteY11" fmla="*/ 1183379 h 4308073"/>
                  <a:gd name="connsiteX12" fmla="*/ 3078044 w 4183896"/>
                  <a:gd name="connsiteY12" fmla="*/ 1203381 h 4308073"/>
                  <a:gd name="connsiteX13" fmla="*/ 2981841 w 4183896"/>
                  <a:gd name="connsiteY13" fmla="*/ 1393881 h 4308073"/>
                  <a:gd name="connsiteX14" fmla="*/ 2581791 w 4183896"/>
                  <a:gd name="connsiteY14" fmla="*/ 1987289 h 4308073"/>
                  <a:gd name="connsiteX15" fmla="*/ 2549407 w 4183896"/>
                  <a:gd name="connsiteY15" fmla="*/ 1983479 h 4308073"/>
                  <a:gd name="connsiteX16" fmla="*/ 2269371 w 4183896"/>
                  <a:gd name="connsiteY16" fmla="*/ 1478654 h 4308073"/>
                  <a:gd name="connsiteX17" fmla="*/ 1855034 w 4183896"/>
                  <a:gd name="connsiteY17" fmla="*/ 473766 h 4308073"/>
                  <a:gd name="connsiteX18" fmla="*/ 1790264 w 4183896"/>
                  <a:gd name="connsiteY18" fmla="*/ 188016 h 4308073"/>
                  <a:gd name="connsiteX19" fmla="*/ 1791216 w 4183896"/>
                  <a:gd name="connsiteY19" fmla="*/ 111816 h 4308073"/>
                  <a:gd name="connsiteX20" fmla="*/ 1777881 w 4183896"/>
                  <a:gd name="connsiteY20" fmla="*/ 39426 h 4308073"/>
                  <a:gd name="connsiteX21" fmla="*/ 1758831 w 4183896"/>
                  <a:gd name="connsiteY21" fmla="*/ 374 h 4308073"/>
                  <a:gd name="connsiteX22" fmla="*/ 1748354 w 4183896"/>
                  <a:gd name="connsiteY22" fmla="*/ 2279 h 4308073"/>
                  <a:gd name="connsiteX23" fmla="*/ 1739781 w 4183896"/>
                  <a:gd name="connsiteY23" fmla="*/ 51809 h 4308073"/>
                  <a:gd name="connsiteX24" fmla="*/ 1748354 w 4183896"/>
                  <a:gd name="connsiteY24" fmla="*/ 115626 h 4308073"/>
                  <a:gd name="connsiteX25" fmla="*/ 1771214 w 4183896"/>
                  <a:gd name="connsiteY25" fmla="*/ 182301 h 4308073"/>
                  <a:gd name="connsiteX26" fmla="*/ 1794074 w 4183896"/>
                  <a:gd name="connsiteY26" fmla="*/ 309936 h 4308073"/>
                  <a:gd name="connsiteX27" fmla="*/ 2043629 w 4183896"/>
                  <a:gd name="connsiteY27" fmla="*/ 1158614 h 4308073"/>
                  <a:gd name="connsiteX28" fmla="*/ 2452251 w 4183896"/>
                  <a:gd name="connsiteY28" fmla="*/ 2092064 h 4308073"/>
                  <a:gd name="connsiteX29" fmla="*/ 2443679 w 4183896"/>
                  <a:gd name="connsiteY29" fmla="*/ 2187314 h 4308073"/>
                  <a:gd name="connsiteX30" fmla="*/ 2120782 w 4183896"/>
                  <a:gd name="connsiteY30" fmla="*/ 2949314 h 4308073"/>
                  <a:gd name="connsiteX31" fmla="*/ 2080776 w 4183896"/>
                  <a:gd name="connsiteY31" fmla="*/ 3550341 h 4308073"/>
                  <a:gd name="connsiteX32" fmla="*/ 1988384 w 4183896"/>
                  <a:gd name="connsiteY32" fmla="*/ 3118859 h 4308073"/>
                  <a:gd name="connsiteX33" fmla="*/ 1567379 w 4183896"/>
                  <a:gd name="connsiteY33" fmla="*/ 1388166 h 4308073"/>
                  <a:gd name="connsiteX34" fmla="*/ 1482606 w 4183896"/>
                  <a:gd name="connsiteY34" fmla="*/ 1119561 h 4308073"/>
                  <a:gd name="connsiteX35" fmla="*/ 1483559 w 4183896"/>
                  <a:gd name="connsiteY35" fmla="*/ 1150994 h 4308073"/>
                  <a:gd name="connsiteX36" fmla="*/ 1682631 w 4183896"/>
                  <a:gd name="connsiteY36" fmla="*/ 2190171 h 4308073"/>
                  <a:gd name="connsiteX37" fmla="*/ 1747401 w 4183896"/>
                  <a:gd name="connsiteY37" fmla="*/ 3099809 h 4308073"/>
                  <a:gd name="connsiteX38" fmla="*/ 1568331 w 4183896"/>
                  <a:gd name="connsiteY38" fmla="*/ 3669404 h 4308073"/>
                  <a:gd name="connsiteX39" fmla="*/ 1521659 w 4183896"/>
                  <a:gd name="connsiteY39" fmla="*/ 3243636 h 4308073"/>
                  <a:gd name="connsiteX40" fmla="*/ 1207334 w 4183896"/>
                  <a:gd name="connsiteY40" fmla="*/ 2306376 h 4308073"/>
                  <a:gd name="connsiteX41" fmla="*/ 994926 w 4183896"/>
                  <a:gd name="connsiteY41" fmla="*/ 1856796 h 4308073"/>
                  <a:gd name="connsiteX42" fmla="*/ 1003499 w 4183896"/>
                  <a:gd name="connsiteY42" fmla="*/ 1811076 h 4308073"/>
                  <a:gd name="connsiteX43" fmla="*/ 1102559 w 4183896"/>
                  <a:gd name="connsiteY43" fmla="*/ 1722494 h 4308073"/>
                  <a:gd name="connsiteX44" fmla="*/ 1255911 w 4183896"/>
                  <a:gd name="connsiteY44" fmla="*/ 1605336 h 4308073"/>
                  <a:gd name="connsiteX45" fmla="*/ 1222574 w 4183896"/>
                  <a:gd name="connsiteY45" fmla="*/ 1614861 h 4308073"/>
                  <a:gd name="connsiteX46" fmla="*/ 985401 w 4183896"/>
                  <a:gd name="connsiteY46" fmla="*/ 1758689 h 4308073"/>
                  <a:gd name="connsiteX47" fmla="*/ 944444 w 4183896"/>
                  <a:gd name="connsiteY47" fmla="*/ 1749164 h 4308073"/>
                  <a:gd name="connsiteX48" fmla="*/ 773946 w 4183896"/>
                  <a:gd name="connsiteY48" fmla="*/ 1358639 h 4308073"/>
                  <a:gd name="connsiteX49" fmla="*/ 774899 w 4183896"/>
                  <a:gd name="connsiteY49" fmla="*/ 1308156 h 4308073"/>
                  <a:gd name="connsiteX50" fmla="*/ 988259 w 4183896"/>
                  <a:gd name="connsiteY50" fmla="*/ 888104 h 4308073"/>
                  <a:gd name="connsiteX51" fmla="*/ 1295916 w 4183896"/>
                  <a:gd name="connsiteY51" fmla="*/ 510914 h 4308073"/>
                  <a:gd name="connsiteX52" fmla="*/ 1341636 w 4183896"/>
                  <a:gd name="connsiteY52" fmla="*/ 459479 h 4308073"/>
                  <a:gd name="connsiteX53" fmla="*/ 730131 w 4183896"/>
                  <a:gd name="connsiteY53" fmla="*/ 1248149 h 4308073"/>
                  <a:gd name="connsiteX54" fmla="*/ 552966 w 4183896"/>
                  <a:gd name="connsiteY54" fmla="*/ 645216 h 4308073"/>
                  <a:gd name="connsiteX55" fmla="*/ 550109 w 4183896"/>
                  <a:gd name="connsiteY55" fmla="*/ 654741 h 4308073"/>
                  <a:gd name="connsiteX56" fmla="*/ 687269 w 4183896"/>
                  <a:gd name="connsiteY56" fmla="*/ 1290059 h 4308073"/>
                  <a:gd name="connsiteX57" fmla="*/ 686316 w 4183896"/>
                  <a:gd name="connsiteY57" fmla="*/ 1361496 h 4308073"/>
                  <a:gd name="connsiteX58" fmla="*/ 516771 w 4183896"/>
                  <a:gd name="connsiteY58" fmla="*/ 2136831 h 4308073"/>
                  <a:gd name="connsiteX59" fmla="*/ 494864 w 4183896"/>
                  <a:gd name="connsiteY59" fmla="*/ 2246369 h 4308073"/>
                  <a:gd name="connsiteX60" fmla="*/ 60524 w 4183896"/>
                  <a:gd name="connsiteY60" fmla="*/ 3179819 h 4308073"/>
                  <a:gd name="connsiteX61" fmla="*/ 1469 w 4183896"/>
                  <a:gd name="connsiteY61" fmla="*/ 4124699 h 4308073"/>
                  <a:gd name="connsiteX62" fmla="*/ 39569 w 4183896"/>
                  <a:gd name="connsiteY62" fmla="*/ 4159941 h 4308073"/>
                  <a:gd name="connsiteX63" fmla="*/ 753944 w 4183896"/>
                  <a:gd name="connsiteY63" fmla="*/ 4192326 h 4308073"/>
                  <a:gd name="connsiteX64" fmla="*/ 1497846 w 4183896"/>
                  <a:gd name="connsiteY64" fmla="*/ 4279004 h 4308073"/>
                  <a:gd name="connsiteX65" fmla="*/ 2246511 w 4183896"/>
                  <a:gd name="connsiteY65" fmla="*/ 4303769 h 4308073"/>
                  <a:gd name="connsiteX66" fmla="*/ 2479874 w 4183896"/>
                  <a:gd name="connsiteY66" fmla="*/ 4290434 h 4308073"/>
                  <a:gd name="connsiteX67" fmla="*/ 2854207 w 4183896"/>
                  <a:gd name="connsiteY67" fmla="*/ 4250429 h 4308073"/>
                  <a:gd name="connsiteX68" fmla="*/ 3626684 w 4183896"/>
                  <a:gd name="connsiteY68" fmla="*/ 4103744 h 4308073"/>
                  <a:gd name="connsiteX69" fmla="*/ 3650496 w 4183896"/>
                  <a:gd name="connsiteY69" fmla="*/ 4060881 h 4308073"/>
                  <a:gd name="connsiteX70" fmla="*/ 3495239 w 4183896"/>
                  <a:gd name="connsiteY70" fmla="*/ 3243636 h 4308073"/>
                  <a:gd name="connsiteX71" fmla="*/ 3554294 w 4183896"/>
                  <a:gd name="connsiteY71" fmla="*/ 2253036 h 4308073"/>
                  <a:gd name="connsiteX72" fmla="*/ 3804801 w 4183896"/>
                  <a:gd name="connsiteY72" fmla="*/ 1242434 h 4308073"/>
                  <a:gd name="connsiteX73" fmla="*/ 543441 w 4183896"/>
                  <a:gd name="connsiteY73" fmla="*/ 3553199 h 4308073"/>
                  <a:gd name="connsiteX74" fmla="*/ 302459 w 4183896"/>
                  <a:gd name="connsiteY74" fmla="*/ 3337934 h 4308073"/>
                  <a:gd name="connsiteX75" fmla="*/ 408186 w 4183896"/>
                  <a:gd name="connsiteY75" fmla="*/ 2648324 h 4308073"/>
                  <a:gd name="connsiteX76" fmla="*/ 484386 w 4183896"/>
                  <a:gd name="connsiteY76" fmla="*/ 2496876 h 4308073"/>
                  <a:gd name="connsiteX77" fmla="*/ 494864 w 4183896"/>
                  <a:gd name="connsiteY77" fmla="*/ 2484494 h 4308073"/>
                  <a:gd name="connsiteX78" fmla="*/ 561539 w 4183896"/>
                  <a:gd name="connsiteY78" fmla="*/ 3535101 h 4308073"/>
                  <a:gd name="connsiteX79" fmla="*/ 543441 w 4183896"/>
                  <a:gd name="connsiteY79" fmla="*/ 3553199 h 4308073"/>
                  <a:gd name="connsiteX80" fmla="*/ 732989 w 4183896"/>
                  <a:gd name="connsiteY80" fmla="*/ 1446269 h 4308073"/>
                  <a:gd name="connsiteX81" fmla="*/ 752039 w 4183896"/>
                  <a:gd name="connsiteY81" fmla="*/ 1478654 h 4308073"/>
                  <a:gd name="connsiteX82" fmla="*/ 876816 w 4183896"/>
                  <a:gd name="connsiteY82" fmla="*/ 1803456 h 4308073"/>
                  <a:gd name="connsiteX83" fmla="*/ 864434 w 4183896"/>
                  <a:gd name="connsiteY83" fmla="*/ 1852986 h 4308073"/>
                  <a:gd name="connsiteX84" fmla="*/ 674886 w 4183896"/>
                  <a:gd name="connsiteY84" fmla="*/ 2033009 h 4308073"/>
                  <a:gd name="connsiteX85" fmla="*/ 732989 w 4183896"/>
                  <a:gd name="connsiteY85" fmla="*/ 1446269 h 4308073"/>
                  <a:gd name="connsiteX86" fmla="*/ 1190189 w 4183896"/>
                  <a:gd name="connsiteY86" fmla="*/ 3287451 h 4308073"/>
                  <a:gd name="connsiteX87" fmla="*/ 1087319 w 4183896"/>
                  <a:gd name="connsiteY87" fmla="*/ 3595109 h 4308073"/>
                  <a:gd name="connsiteX88" fmla="*/ 986354 w 4183896"/>
                  <a:gd name="connsiteY88" fmla="*/ 3344601 h 4308073"/>
                  <a:gd name="connsiteX89" fmla="*/ 702509 w 4183896"/>
                  <a:gd name="connsiteY89" fmla="*/ 2333999 h 4308073"/>
                  <a:gd name="connsiteX90" fmla="*/ 688221 w 4183896"/>
                  <a:gd name="connsiteY90" fmla="*/ 2230176 h 4308073"/>
                  <a:gd name="connsiteX91" fmla="*/ 710129 w 4183896"/>
                  <a:gd name="connsiteY91" fmla="*/ 2148261 h 4308073"/>
                  <a:gd name="connsiteX92" fmla="*/ 897771 w 4183896"/>
                  <a:gd name="connsiteY92" fmla="*/ 1922519 h 4308073"/>
                  <a:gd name="connsiteX93" fmla="*/ 924441 w 4183896"/>
                  <a:gd name="connsiteY93" fmla="*/ 1927281 h 4308073"/>
                  <a:gd name="connsiteX94" fmla="*/ 1187331 w 4183896"/>
                  <a:gd name="connsiteY94" fmla="*/ 2733096 h 4308073"/>
                  <a:gd name="connsiteX95" fmla="*/ 1190189 w 4183896"/>
                  <a:gd name="connsiteY95" fmla="*/ 3287451 h 4308073"/>
                  <a:gd name="connsiteX96" fmla="*/ 2750384 w 4183896"/>
                  <a:gd name="connsiteY96" fmla="*/ 3603681 h 4308073"/>
                  <a:gd name="connsiteX97" fmla="*/ 2420819 w 4183896"/>
                  <a:gd name="connsiteY97" fmla="*/ 3037896 h 4308073"/>
                  <a:gd name="connsiteX98" fmla="*/ 2485589 w 4183896"/>
                  <a:gd name="connsiteY98" fmla="*/ 2578791 h 4308073"/>
                  <a:gd name="connsiteX99" fmla="*/ 2560836 w 4183896"/>
                  <a:gd name="connsiteY99" fmla="*/ 2400674 h 4308073"/>
                  <a:gd name="connsiteX100" fmla="*/ 2575124 w 4183896"/>
                  <a:gd name="connsiteY100" fmla="*/ 2420676 h 4308073"/>
                  <a:gd name="connsiteX101" fmla="*/ 2736096 w 4183896"/>
                  <a:gd name="connsiteY101" fmla="*/ 3169341 h 4308073"/>
                  <a:gd name="connsiteX102" fmla="*/ 2750384 w 4183896"/>
                  <a:gd name="connsiteY102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19966 w 4183896"/>
                  <a:gd name="connsiteY6" fmla="*/ 3564629 h 4308073"/>
                  <a:gd name="connsiteX7" fmla="*/ 3018036 w 4183896"/>
                  <a:gd name="connsiteY7" fmla="*/ 2928359 h 4308073"/>
                  <a:gd name="connsiteX8" fmla="*/ 2682757 w 4183896"/>
                  <a:gd name="connsiteY8" fmla="*/ 2223509 h 4308073"/>
                  <a:gd name="connsiteX9" fmla="*/ 2681804 w 4183896"/>
                  <a:gd name="connsiteY9" fmla="*/ 2146356 h 4308073"/>
                  <a:gd name="connsiteX10" fmla="*/ 3031371 w 4183896"/>
                  <a:gd name="connsiteY10" fmla="*/ 1366259 h 4308073"/>
                  <a:gd name="connsiteX11" fmla="*/ 3094236 w 4183896"/>
                  <a:gd name="connsiteY11" fmla="*/ 1183379 h 4308073"/>
                  <a:gd name="connsiteX12" fmla="*/ 3078044 w 4183896"/>
                  <a:gd name="connsiteY12" fmla="*/ 1203381 h 4308073"/>
                  <a:gd name="connsiteX13" fmla="*/ 2981841 w 4183896"/>
                  <a:gd name="connsiteY13" fmla="*/ 1393881 h 4308073"/>
                  <a:gd name="connsiteX14" fmla="*/ 2581791 w 4183896"/>
                  <a:gd name="connsiteY14" fmla="*/ 1987289 h 4308073"/>
                  <a:gd name="connsiteX15" fmla="*/ 2549407 w 4183896"/>
                  <a:gd name="connsiteY15" fmla="*/ 1983479 h 4308073"/>
                  <a:gd name="connsiteX16" fmla="*/ 2269371 w 4183896"/>
                  <a:gd name="connsiteY16" fmla="*/ 1478654 h 4308073"/>
                  <a:gd name="connsiteX17" fmla="*/ 1855034 w 4183896"/>
                  <a:gd name="connsiteY17" fmla="*/ 473766 h 4308073"/>
                  <a:gd name="connsiteX18" fmla="*/ 1790264 w 4183896"/>
                  <a:gd name="connsiteY18" fmla="*/ 188016 h 4308073"/>
                  <a:gd name="connsiteX19" fmla="*/ 1791216 w 4183896"/>
                  <a:gd name="connsiteY19" fmla="*/ 111816 h 4308073"/>
                  <a:gd name="connsiteX20" fmla="*/ 1777881 w 4183896"/>
                  <a:gd name="connsiteY20" fmla="*/ 39426 h 4308073"/>
                  <a:gd name="connsiteX21" fmla="*/ 1758831 w 4183896"/>
                  <a:gd name="connsiteY21" fmla="*/ 374 h 4308073"/>
                  <a:gd name="connsiteX22" fmla="*/ 1748354 w 4183896"/>
                  <a:gd name="connsiteY22" fmla="*/ 2279 h 4308073"/>
                  <a:gd name="connsiteX23" fmla="*/ 1739781 w 4183896"/>
                  <a:gd name="connsiteY23" fmla="*/ 51809 h 4308073"/>
                  <a:gd name="connsiteX24" fmla="*/ 1748354 w 4183896"/>
                  <a:gd name="connsiteY24" fmla="*/ 115626 h 4308073"/>
                  <a:gd name="connsiteX25" fmla="*/ 1771214 w 4183896"/>
                  <a:gd name="connsiteY25" fmla="*/ 182301 h 4308073"/>
                  <a:gd name="connsiteX26" fmla="*/ 1794074 w 4183896"/>
                  <a:gd name="connsiteY26" fmla="*/ 309936 h 4308073"/>
                  <a:gd name="connsiteX27" fmla="*/ 2043629 w 4183896"/>
                  <a:gd name="connsiteY27" fmla="*/ 1158614 h 4308073"/>
                  <a:gd name="connsiteX28" fmla="*/ 2452251 w 4183896"/>
                  <a:gd name="connsiteY28" fmla="*/ 2092064 h 4308073"/>
                  <a:gd name="connsiteX29" fmla="*/ 2443679 w 4183896"/>
                  <a:gd name="connsiteY29" fmla="*/ 2187314 h 4308073"/>
                  <a:gd name="connsiteX30" fmla="*/ 2120782 w 4183896"/>
                  <a:gd name="connsiteY30" fmla="*/ 2949314 h 4308073"/>
                  <a:gd name="connsiteX31" fmla="*/ 2080776 w 4183896"/>
                  <a:gd name="connsiteY31" fmla="*/ 3550341 h 4308073"/>
                  <a:gd name="connsiteX32" fmla="*/ 1988384 w 4183896"/>
                  <a:gd name="connsiteY32" fmla="*/ 3118859 h 4308073"/>
                  <a:gd name="connsiteX33" fmla="*/ 1567379 w 4183896"/>
                  <a:gd name="connsiteY33" fmla="*/ 1388166 h 4308073"/>
                  <a:gd name="connsiteX34" fmla="*/ 1482606 w 4183896"/>
                  <a:gd name="connsiteY34" fmla="*/ 1119561 h 4308073"/>
                  <a:gd name="connsiteX35" fmla="*/ 1483559 w 4183896"/>
                  <a:gd name="connsiteY35" fmla="*/ 1150994 h 4308073"/>
                  <a:gd name="connsiteX36" fmla="*/ 1682631 w 4183896"/>
                  <a:gd name="connsiteY36" fmla="*/ 2190171 h 4308073"/>
                  <a:gd name="connsiteX37" fmla="*/ 1747401 w 4183896"/>
                  <a:gd name="connsiteY37" fmla="*/ 3099809 h 4308073"/>
                  <a:gd name="connsiteX38" fmla="*/ 1568331 w 4183896"/>
                  <a:gd name="connsiteY38" fmla="*/ 3669404 h 4308073"/>
                  <a:gd name="connsiteX39" fmla="*/ 1521659 w 4183896"/>
                  <a:gd name="connsiteY39" fmla="*/ 3243636 h 4308073"/>
                  <a:gd name="connsiteX40" fmla="*/ 1207334 w 4183896"/>
                  <a:gd name="connsiteY40" fmla="*/ 2306376 h 4308073"/>
                  <a:gd name="connsiteX41" fmla="*/ 994926 w 4183896"/>
                  <a:gd name="connsiteY41" fmla="*/ 1856796 h 4308073"/>
                  <a:gd name="connsiteX42" fmla="*/ 1003499 w 4183896"/>
                  <a:gd name="connsiteY42" fmla="*/ 1811076 h 4308073"/>
                  <a:gd name="connsiteX43" fmla="*/ 1102559 w 4183896"/>
                  <a:gd name="connsiteY43" fmla="*/ 1722494 h 4308073"/>
                  <a:gd name="connsiteX44" fmla="*/ 1255911 w 4183896"/>
                  <a:gd name="connsiteY44" fmla="*/ 1605336 h 4308073"/>
                  <a:gd name="connsiteX45" fmla="*/ 1222574 w 4183896"/>
                  <a:gd name="connsiteY45" fmla="*/ 1614861 h 4308073"/>
                  <a:gd name="connsiteX46" fmla="*/ 985401 w 4183896"/>
                  <a:gd name="connsiteY46" fmla="*/ 1758689 h 4308073"/>
                  <a:gd name="connsiteX47" fmla="*/ 944444 w 4183896"/>
                  <a:gd name="connsiteY47" fmla="*/ 1749164 h 4308073"/>
                  <a:gd name="connsiteX48" fmla="*/ 773946 w 4183896"/>
                  <a:gd name="connsiteY48" fmla="*/ 1358639 h 4308073"/>
                  <a:gd name="connsiteX49" fmla="*/ 774899 w 4183896"/>
                  <a:gd name="connsiteY49" fmla="*/ 1308156 h 4308073"/>
                  <a:gd name="connsiteX50" fmla="*/ 988259 w 4183896"/>
                  <a:gd name="connsiteY50" fmla="*/ 888104 h 4308073"/>
                  <a:gd name="connsiteX51" fmla="*/ 1295916 w 4183896"/>
                  <a:gd name="connsiteY51" fmla="*/ 510914 h 4308073"/>
                  <a:gd name="connsiteX52" fmla="*/ 1341636 w 4183896"/>
                  <a:gd name="connsiteY52" fmla="*/ 459479 h 4308073"/>
                  <a:gd name="connsiteX53" fmla="*/ 730131 w 4183896"/>
                  <a:gd name="connsiteY53" fmla="*/ 1248149 h 4308073"/>
                  <a:gd name="connsiteX54" fmla="*/ 552966 w 4183896"/>
                  <a:gd name="connsiteY54" fmla="*/ 645216 h 4308073"/>
                  <a:gd name="connsiteX55" fmla="*/ 550109 w 4183896"/>
                  <a:gd name="connsiteY55" fmla="*/ 654741 h 4308073"/>
                  <a:gd name="connsiteX56" fmla="*/ 687269 w 4183896"/>
                  <a:gd name="connsiteY56" fmla="*/ 1290059 h 4308073"/>
                  <a:gd name="connsiteX57" fmla="*/ 686316 w 4183896"/>
                  <a:gd name="connsiteY57" fmla="*/ 1361496 h 4308073"/>
                  <a:gd name="connsiteX58" fmla="*/ 516771 w 4183896"/>
                  <a:gd name="connsiteY58" fmla="*/ 2136831 h 4308073"/>
                  <a:gd name="connsiteX59" fmla="*/ 494864 w 4183896"/>
                  <a:gd name="connsiteY59" fmla="*/ 2246369 h 4308073"/>
                  <a:gd name="connsiteX60" fmla="*/ 60524 w 4183896"/>
                  <a:gd name="connsiteY60" fmla="*/ 3179819 h 4308073"/>
                  <a:gd name="connsiteX61" fmla="*/ 1469 w 4183896"/>
                  <a:gd name="connsiteY61" fmla="*/ 4124699 h 4308073"/>
                  <a:gd name="connsiteX62" fmla="*/ 39569 w 4183896"/>
                  <a:gd name="connsiteY62" fmla="*/ 4159941 h 4308073"/>
                  <a:gd name="connsiteX63" fmla="*/ 753944 w 4183896"/>
                  <a:gd name="connsiteY63" fmla="*/ 4192326 h 4308073"/>
                  <a:gd name="connsiteX64" fmla="*/ 1497846 w 4183896"/>
                  <a:gd name="connsiteY64" fmla="*/ 4279004 h 4308073"/>
                  <a:gd name="connsiteX65" fmla="*/ 2246511 w 4183896"/>
                  <a:gd name="connsiteY65" fmla="*/ 4303769 h 4308073"/>
                  <a:gd name="connsiteX66" fmla="*/ 2854207 w 4183896"/>
                  <a:gd name="connsiteY66" fmla="*/ 4250429 h 4308073"/>
                  <a:gd name="connsiteX67" fmla="*/ 3626684 w 4183896"/>
                  <a:gd name="connsiteY67" fmla="*/ 4103744 h 4308073"/>
                  <a:gd name="connsiteX68" fmla="*/ 3650496 w 4183896"/>
                  <a:gd name="connsiteY68" fmla="*/ 4060881 h 4308073"/>
                  <a:gd name="connsiteX69" fmla="*/ 3495239 w 4183896"/>
                  <a:gd name="connsiteY69" fmla="*/ 3243636 h 4308073"/>
                  <a:gd name="connsiteX70" fmla="*/ 3554294 w 4183896"/>
                  <a:gd name="connsiteY70" fmla="*/ 2253036 h 4308073"/>
                  <a:gd name="connsiteX71" fmla="*/ 3804801 w 4183896"/>
                  <a:gd name="connsiteY71" fmla="*/ 1242434 h 4308073"/>
                  <a:gd name="connsiteX72" fmla="*/ 543441 w 4183896"/>
                  <a:gd name="connsiteY72" fmla="*/ 3553199 h 4308073"/>
                  <a:gd name="connsiteX73" fmla="*/ 302459 w 4183896"/>
                  <a:gd name="connsiteY73" fmla="*/ 3337934 h 4308073"/>
                  <a:gd name="connsiteX74" fmla="*/ 408186 w 4183896"/>
                  <a:gd name="connsiteY74" fmla="*/ 2648324 h 4308073"/>
                  <a:gd name="connsiteX75" fmla="*/ 484386 w 4183896"/>
                  <a:gd name="connsiteY75" fmla="*/ 2496876 h 4308073"/>
                  <a:gd name="connsiteX76" fmla="*/ 494864 w 4183896"/>
                  <a:gd name="connsiteY76" fmla="*/ 2484494 h 4308073"/>
                  <a:gd name="connsiteX77" fmla="*/ 561539 w 4183896"/>
                  <a:gd name="connsiteY77" fmla="*/ 3535101 h 4308073"/>
                  <a:gd name="connsiteX78" fmla="*/ 543441 w 4183896"/>
                  <a:gd name="connsiteY78" fmla="*/ 3553199 h 4308073"/>
                  <a:gd name="connsiteX79" fmla="*/ 732989 w 4183896"/>
                  <a:gd name="connsiteY79" fmla="*/ 1446269 h 4308073"/>
                  <a:gd name="connsiteX80" fmla="*/ 752039 w 4183896"/>
                  <a:gd name="connsiteY80" fmla="*/ 1478654 h 4308073"/>
                  <a:gd name="connsiteX81" fmla="*/ 876816 w 4183896"/>
                  <a:gd name="connsiteY81" fmla="*/ 1803456 h 4308073"/>
                  <a:gd name="connsiteX82" fmla="*/ 864434 w 4183896"/>
                  <a:gd name="connsiteY82" fmla="*/ 1852986 h 4308073"/>
                  <a:gd name="connsiteX83" fmla="*/ 674886 w 4183896"/>
                  <a:gd name="connsiteY83" fmla="*/ 2033009 h 4308073"/>
                  <a:gd name="connsiteX84" fmla="*/ 732989 w 4183896"/>
                  <a:gd name="connsiteY84" fmla="*/ 1446269 h 4308073"/>
                  <a:gd name="connsiteX85" fmla="*/ 1190189 w 4183896"/>
                  <a:gd name="connsiteY85" fmla="*/ 3287451 h 4308073"/>
                  <a:gd name="connsiteX86" fmla="*/ 1087319 w 4183896"/>
                  <a:gd name="connsiteY86" fmla="*/ 3595109 h 4308073"/>
                  <a:gd name="connsiteX87" fmla="*/ 986354 w 4183896"/>
                  <a:gd name="connsiteY87" fmla="*/ 3344601 h 4308073"/>
                  <a:gd name="connsiteX88" fmla="*/ 702509 w 4183896"/>
                  <a:gd name="connsiteY88" fmla="*/ 2333999 h 4308073"/>
                  <a:gd name="connsiteX89" fmla="*/ 688221 w 4183896"/>
                  <a:gd name="connsiteY89" fmla="*/ 2230176 h 4308073"/>
                  <a:gd name="connsiteX90" fmla="*/ 710129 w 4183896"/>
                  <a:gd name="connsiteY90" fmla="*/ 2148261 h 4308073"/>
                  <a:gd name="connsiteX91" fmla="*/ 897771 w 4183896"/>
                  <a:gd name="connsiteY91" fmla="*/ 1922519 h 4308073"/>
                  <a:gd name="connsiteX92" fmla="*/ 924441 w 4183896"/>
                  <a:gd name="connsiteY92" fmla="*/ 1927281 h 4308073"/>
                  <a:gd name="connsiteX93" fmla="*/ 1187331 w 4183896"/>
                  <a:gd name="connsiteY93" fmla="*/ 2733096 h 4308073"/>
                  <a:gd name="connsiteX94" fmla="*/ 1190189 w 4183896"/>
                  <a:gd name="connsiteY94" fmla="*/ 3287451 h 4308073"/>
                  <a:gd name="connsiteX95" fmla="*/ 2750384 w 4183896"/>
                  <a:gd name="connsiteY95" fmla="*/ 3603681 h 4308073"/>
                  <a:gd name="connsiteX96" fmla="*/ 2420819 w 4183896"/>
                  <a:gd name="connsiteY96" fmla="*/ 3037896 h 4308073"/>
                  <a:gd name="connsiteX97" fmla="*/ 2485589 w 4183896"/>
                  <a:gd name="connsiteY97" fmla="*/ 2578791 h 4308073"/>
                  <a:gd name="connsiteX98" fmla="*/ 2560836 w 4183896"/>
                  <a:gd name="connsiteY98" fmla="*/ 2400674 h 4308073"/>
                  <a:gd name="connsiteX99" fmla="*/ 2575124 w 4183896"/>
                  <a:gd name="connsiteY99" fmla="*/ 2420676 h 4308073"/>
                  <a:gd name="connsiteX100" fmla="*/ 2736096 w 4183896"/>
                  <a:gd name="connsiteY100" fmla="*/ 3169341 h 4308073"/>
                  <a:gd name="connsiteX101" fmla="*/ 2750384 w 4183896"/>
                  <a:gd name="connsiteY101" fmla="*/ 3603681 h 4308073"/>
                  <a:gd name="connsiteX0" fmla="*/ 3804801 w 4183896"/>
                  <a:gd name="connsiteY0" fmla="*/ 1242434 h 4308073"/>
                  <a:gd name="connsiteX1" fmla="*/ 4183896 w 4183896"/>
                  <a:gd name="connsiteY1" fmla="*/ 549014 h 4308073"/>
                  <a:gd name="connsiteX2" fmla="*/ 4111507 w 4183896"/>
                  <a:gd name="connsiteY2" fmla="*/ 588066 h 4308073"/>
                  <a:gd name="connsiteX3" fmla="*/ 3952439 w 4183896"/>
                  <a:gd name="connsiteY3" fmla="*/ 791901 h 4308073"/>
                  <a:gd name="connsiteX4" fmla="*/ 3629541 w 4183896"/>
                  <a:gd name="connsiteY4" fmla="*/ 1534851 h 4308073"/>
                  <a:gd name="connsiteX5" fmla="*/ 3293309 w 4183896"/>
                  <a:gd name="connsiteY5" fmla="*/ 2822631 h 4308073"/>
                  <a:gd name="connsiteX6" fmla="*/ 3219966 w 4183896"/>
                  <a:gd name="connsiteY6" fmla="*/ 3564629 h 4308073"/>
                  <a:gd name="connsiteX7" fmla="*/ 3018036 w 4183896"/>
                  <a:gd name="connsiteY7" fmla="*/ 2928359 h 4308073"/>
                  <a:gd name="connsiteX8" fmla="*/ 2682757 w 4183896"/>
                  <a:gd name="connsiteY8" fmla="*/ 2223509 h 4308073"/>
                  <a:gd name="connsiteX9" fmla="*/ 2681804 w 4183896"/>
                  <a:gd name="connsiteY9" fmla="*/ 2146356 h 4308073"/>
                  <a:gd name="connsiteX10" fmla="*/ 3031371 w 4183896"/>
                  <a:gd name="connsiteY10" fmla="*/ 1366259 h 4308073"/>
                  <a:gd name="connsiteX11" fmla="*/ 3094236 w 4183896"/>
                  <a:gd name="connsiteY11" fmla="*/ 1183379 h 4308073"/>
                  <a:gd name="connsiteX12" fmla="*/ 3078044 w 4183896"/>
                  <a:gd name="connsiteY12" fmla="*/ 1203381 h 4308073"/>
                  <a:gd name="connsiteX13" fmla="*/ 2981841 w 4183896"/>
                  <a:gd name="connsiteY13" fmla="*/ 1393881 h 4308073"/>
                  <a:gd name="connsiteX14" fmla="*/ 2581791 w 4183896"/>
                  <a:gd name="connsiteY14" fmla="*/ 1987289 h 4308073"/>
                  <a:gd name="connsiteX15" fmla="*/ 2549407 w 4183896"/>
                  <a:gd name="connsiteY15" fmla="*/ 1983479 h 4308073"/>
                  <a:gd name="connsiteX16" fmla="*/ 2269371 w 4183896"/>
                  <a:gd name="connsiteY16" fmla="*/ 1478654 h 4308073"/>
                  <a:gd name="connsiteX17" fmla="*/ 1855034 w 4183896"/>
                  <a:gd name="connsiteY17" fmla="*/ 473766 h 4308073"/>
                  <a:gd name="connsiteX18" fmla="*/ 1790264 w 4183896"/>
                  <a:gd name="connsiteY18" fmla="*/ 188016 h 4308073"/>
                  <a:gd name="connsiteX19" fmla="*/ 1791216 w 4183896"/>
                  <a:gd name="connsiteY19" fmla="*/ 111816 h 4308073"/>
                  <a:gd name="connsiteX20" fmla="*/ 1777881 w 4183896"/>
                  <a:gd name="connsiteY20" fmla="*/ 39426 h 4308073"/>
                  <a:gd name="connsiteX21" fmla="*/ 1758831 w 4183896"/>
                  <a:gd name="connsiteY21" fmla="*/ 374 h 4308073"/>
                  <a:gd name="connsiteX22" fmla="*/ 1748354 w 4183896"/>
                  <a:gd name="connsiteY22" fmla="*/ 2279 h 4308073"/>
                  <a:gd name="connsiteX23" fmla="*/ 1739781 w 4183896"/>
                  <a:gd name="connsiteY23" fmla="*/ 51809 h 4308073"/>
                  <a:gd name="connsiteX24" fmla="*/ 1748354 w 4183896"/>
                  <a:gd name="connsiteY24" fmla="*/ 115626 h 4308073"/>
                  <a:gd name="connsiteX25" fmla="*/ 1771214 w 4183896"/>
                  <a:gd name="connsiteY25" fmla="*/ 182301 h 4308073"/>
                  <a:gd name="connsiteX26" fmla="*/ 1794074 w 4183896"/>
                  <a:gd name="connsiteY26" fmla="*/ 309936 h 4308073"/>
                  <a:gd name="connsiteX27" fmla="*/ 2043629 w 4183896"/>
                  <a:gd name="connsiteY27" fmla="*/ 1158614 h 4308073"/>
                  <a:gd name="connsiteX28" fmla="*/ 2452251 w 4183896"/>
                  <a:gd name="connsiteY28" fmla="*/ 2092064 h 4308073"/>
                  <a:gd name="connsiteX29" fmla="*/ 2443679 w 4183896"/>
                  <a:gd name="connsiteY29" fmla="*/ 2187314 h 4308073"/>
                  <a:gd name="connsiteX30" fmla="*/ 2120782 w 4183896"/>
                  <a:gd name="connsiteY30" fmla="*/ 2949314 h 4308073"/>
                  <a:gd name="connsiteX31" fmla="*/ 2080776 w 4183896"/>
                  <a:gd name="connsiteY31" fmla="*/ 3550341 h 4308073"/>
                  <a:gd name="connsiteX32" fmla="*/ 1988384 w 4183896"/>
                  <a:gd name="connsiteY32" fmla="*/ 3118859 h 4308073"/>
                  <a:gd name="connsiteX33" fmla="*/ 1567379 w 4183896"/>
                  <a:gd name="connsiteY33" fmla="*/ 1388166 h 4308073"/>
                  <a:gd name="connsiteX34" fmla="*/ 1482606 w 4183896"/>
                  <a:gd name="connsiteY34" fmla="*/ 1119561 h 4308073"/>
                  <a:gd name="connsiteX35" fmla="*/ 1483559 w 4183896"/>
                  <a:gd name="connsiteY35" fmla="*/ 1150994 h 4308073"/>
                  <a:gd name="connsiteX36" fmla="*/ 1682631 w 4183896"/>
                  <a:gd name="connsiteY36" fmla="*/ 2190171 h 4308073"/>
                  <a:gd name="connsiteX37" fmla="*/ 1747401 w 4183896"/>
                  <a:gd name="connsiteY37" fmla="*/ 3099809 h 4308073"/>
                  <a:gd name="connsiteX38" fmla="*/ 1568331 w 4183896"/>
                  <a:gd name="connsiteY38" fmla="*/ 3669404 h 4308073"/>
                  <a:gd name="connsiteX39" fmla="*/ 1521659 w 4183896"/>
                  <a:gd name="connsiteY39" fmla="*/ 3243636 h 4308073"/>
                  <a:gd name="connsiteX40" fmla="*/ 1207334 w 4183896"/>
                  <a:gd name="connsiteY40" fmla="*/ 2306376 h 4308073"/>
                  <a:gd name="connsiteX41" fmla="*/ 994926 w 4183896"/>
                  <a:gd name="connsiteY41" fmla="*/ 1856796 h 4308073"/>
                  <a:gd name="connsiteX42" fmla="*/ 1003499 w 4183896"/>
                  <a:gd name="connsiteY42" fmla="*/ 1811076 h 4308073"/>
                  <a:gd name="connsiteX43" fmla="*/ 1102559 w 4183896"/>
                  <a:gd name="connsiteY43" fmla="*/ 1722494 h 4308073"/>
                  <a:gd name="connsiteX44" fmla="*/ 1255911 w 4183896"/>
                  <a:gd name="connsiteY44" fmla="*/ 1605336 h 4308073"/>
                  <a:gd name="connsiteX45" fmla="*/ 1222574 w 4183896"/>
                  <a:gd name="connsiteY45" fmla="*/ 1614861 h 4308073"/>
                  <a:gd name="connsiteX46" fmla="*/ 985401 w 4183896"/>
                  <a:gd name="connsiteY46" fmla="*/ 1758689 h 4308073"/>
                  <a:gd name="connsiteX47" fmla="*/ 944444 w 4183896"/>
                  <a:gd name="connsiteY47" fmla="*/ 1749164 h 4308073"/>
                  <a:gd name="connsiteX48" fmla="*/ 773946 w 4183896"/>
                  <a:gd name="connsiteY48" fmla="*/ 1358639 h 4308073"/>
                  <a:gd name="connsiteX49" fmla="*/ 774899 w 4183896"/>
                  <a:gd name="connsiteY49" fmla="*/ 1308156 h 4308073"/>
                  <a:gd name="connsiteX50" fmla="*/ 988259 w 4183896"/>
                  <a:gd name="connsiteY50" fmla="*/ 888104 h 4308073"/>
                  <a:gd name="connsiteX51" fmla="*/ 1295916 w 4183896"/>
                  <a:gd name="connsiteY51" fmla="*/ 510914 h 4308073"/>
                  <a:gd name="connsiteX52" fmla="*/ 1341636 w 4183896"/>
                  <a:gd name="connsiteY52" fmla="*/ 459479 h 4308073"/>
                  <a:gd name="connsiteX53" fmla="*/ 730131 w 4183896"/>
                  <a:gd name="connsiteY53" fmla="*/ 1248149 h 4308073"/>
                  <a:gd name="connsiteX54" fmla="*/ 552966 w 4183896"/>
                  <a:gd name="connsiteY54" fmla="*/ 645216 h 4308073"/>
                  <a:gd name="connsiteX55" fmla="*/ 550109 w 4183896"/>
                  <a:gd name="connsiteY55" fmla="*/ 654741 h 4308073"/>
                  <a:gd name="connsiteX56" fmla="*/ 687269 w 4183896"/>
                  <a:gd name="connsiteY56" fmla="*/ 1290059 h 4308073"/>
                  <a:gd name="connsiteX57" fmla="*/ 686316 w 4183896"/>
                  <a:gd name="connsiteY57" fmla="*/ 1361496 h 4308073"/>
                  <a:gd name="connsiteX58" fmla="*/ 516771 w 4183896"/>
                  <a:gd name="connsiteY58" fmla="*/ 2136831 h 4308073"/>
                  <a:gd name="connsiteX59" fmla="*/ 494864 w 4183896"/>
                  <a:gd name="connsiteY59" fmla="*/ 2246369 h 4308073"/>
                  <a:gd name="connsiteX60" fmla="*/ 60524 w 4183896"/>
                  <a:gd name="connsiteY60" fmla="*/ 3179819 h 4308073"/>
                  <a:gd name="connsiteX61" fmla="*/ 1469 w 4183896"/>
                  <a:gd name="connsiteY61" fmla="*/ 4124699 h 4308073"/>
                  <a:gd name="connsiteX62" fmla="*/ 39569 w 4183896"/>
                  <a:gd name="connsiteY62" fmla="*/ 4159941 h 4308073"/>
                  <a:gd name="connsiteX63" fmla="*/ 753944 w 4183896"/>
                  <a:gd name="connsiteY63" fmla="*/ 4192326 h 4308073"/>
                  <a:gd name="connsiteX64" fmla="*/ 1497846 w 4183896"/>
                  <a:gd name="connsiteY64" fmla="*/ 4279004 h 4308073"/>
                  <a:gd name="connsiteX65" fmla="*/ 2246511 w 4183896"/>
                  <a:gd name="connsiteY65" fmla="*/ 4303769 h 4308073"/>
                  <a:gd name="connsiteX66" fmla="*/ 2854207 w 4183896"/>
                  <a:gd name="connsiteY66" fmla="*/ 4250429 h 4308073"/>
                  <a:gd name="connsiteX67" fmla="*/ 3626684 w 4183896"/>
                  <a:gd name="connsiteY67" fmla="*/ 4103744 h 4308073"/>
                  <a:gd name="connsiteX68" fmla="*/ 3650496 w 4183896"/>
                  <a:gd name="connsiteY68" fmla="*/ 4060881 h 4308073"/>
                  <a:gd name="connsiteX69" fmla="*/ 3495239 w 4183896"/>
                  <a:gd name="connsiteY69" fmla="*/ 3243636 h 4308073"/>
                  <a:gd name="connsiteX70" fmla="*/ 3554294 w 4183896"/>
                  <a:gd name="connsiteY70" fmla="*/ 2253036 h 4308073"/>
                  <a:gd name="connsiteX71" fmla="*/ 3804801 w 4183896"/>
                  <a:gd name="connsiteY71" fmla="*/ 1242434 h 4308073"/>
                  <a:gd name="connsiteX72" fmla="*/ 543441 w 4183896"/>
                  <a:gd name="connsiteY72" fmla="*/ 3553199 h 4308073"/>
                  <a:gd name="connsiteX73" fmla="*/ 302459 w 4183896"/>
                  <a:gd name="connsiteY73" fmla="*/ 3337934 h 4308073"/>
                  <a:gd name="connsiteX74" fmla="*/ 408186 w 4183896"/>
                  <a:gd name="connsiteY74" fmla="*/ 2648324 h 4308073"/>
                  <a:gd name="connsiteX75" fmla="*/ 484386 w 4183896"/>
                  <a:gd name="connsiteY75" fmla="*/ 2496876 h 4308073"/>
                  <a:gd name="connsiteX76" fmla="*/ 494864 w 4183896"/>
                  <a:gd name="connsiteY76" fmla="*/ 2484494 h 4308073"/>
                  <a:gd name="connsiteX77" fmla="*/ 561539 w 4183896"/>
                  <a:gd name="connsiteY77" fmla="*/ 3535101 h 4308073"/>
                  <a:gd name="connsiteX78" fmla="*/ 543441 w 4183896"/>
                  <a:gd name="connsiteY78" fmla="*/ 3553199 h 4308073"/>
                  <a:gd name="connsiteX79" fmla="*/ 732989 w 4183896"/>
                  <a:gd name="connsiteY79" fmla="*/ 1446269 h 4308073"/>
                  <a:gd name="connsiteX80" fmla="*/ 752039 w 4183896"/>
                  <a:gd name="connsiteY80" fmla="*/ 1478654 h 4308073"/>
                  <a:gd name="connsiteX81" fmla="*/ 876816 w 4183896"/>
                  <a:gd name="connsiteY81" fmla="*/ 1803456 h 4308073"/>
                  <a:gd name="connsiteX82" fmla="*/ 864434 w 4183896"/>
                  <a:gd name="connsiteY82" fmla="*/ 1852986 h 4308073"/>
                  <a:gd name="connsiteX83" fmla="*/ 674886 w 4183896"/>
                  <a:gd name="connsiteY83" fmla="*/ 2033009 h 4308073"/>
                  <a:gd name="connsiteX84" fmla="*/ 732989 w 4183896"/>
                  <a:gd name="connsiteY84" fmla="*/ 1446269 h 4308073"/>
                  <a:gd name="connsiteX85" fmla="*/ 1190189 w 4183896"/>
                  <a:gd name="connsiteY85" fmla="*/ 3287451 h 4308073"/>
                  <a:gd name="connsiteX86" fmla="*/ 1087319 w 4183896"/>
                  <a:gd name="connsiteY86" fmla="*/ 3595109 h 4308073"/>
                  <a:gd name="connsiteX87" fmla="*/ 986354 w 4183896"/>
                  <a:gd name="connsiteY87" fmla="*/ 3344601 h 4308073"/>
                  <a:gd name="connsiteX88" fmla="*/ 702509 w 4183896"/>
                  <a:gd name="connsiteY88" fmla="*/ 2333999 h 4308073"/>
                  <a:gd name="connsiteX89" fmla="*/ 688221 w 4183896"/>
                  <a:gd name="connsiteY89" fmla="*/ 2230176 h 4308073"/>
                  <a:gd name="connsiteX90" fmla="*/ 710129 w 4183896"/>
                  <a:gd name="connsiteY90" fmla="*/ 2148261 h 4308073"/>
                  <a:gd name="connsiteX91" fmla="*/ 897771 w 4183896"/>
                  <a:gd name="connsiteY91" fmla="*/ 1922519 h 4308073"/>
                  <a:gd name="connsiteX92" fmla="*/ 924441 w 4183896"/>
                  <a:gd name="connsiteY92" fmla="*/ 1927281 h 4308073"/>
                  <a:gd name="connsiteX93" fmla="*/ 1187331 w 4183896"/>
                  <a:gd name="connsiteY93" fmla="*/ 2733096 h 4308073"/>
                  <a:gd name="connsiteX94" fmla="*/ 1190189 w 4183896"/>
                  <a:gd name="connsiteY94" fmla="*/ 3287451 h 4308073"/>
                  <a:gd name="connsiteX95" fmla="*/ 2750384 w 4183896"/>
                  <a:gd name="connsiteY95" fmla="*/ 3603681 h 4308073"/>
                  <a:gd name="connsiteX96" fmla="*/ 2420819 w 4183896"/>
                  <a:gd name="connsiteY96" fmla="*/ 3037896 h 4308073"/>
                  <a:gd name="connsiteX97" fmla="*/ 2485589 w 4183896"/>
                  <a:gd name="connsiteY97" fmla="*/ 2578791 h 4308073"/>
                  <a:gd name="connsiteX98" fmla="*/ 2560836 w 4183896"/>
                  <a:gd name="connsiteY98" fmla="*/ 2400674 h 4308073"/>
                  <a:gd name="connsiteX99" fmla="*/ 2575124 w 4183896"/>
                  <a:gd name="connsiteY99" fmla="*/ 2420676 h 4308073"/>
                  <a:gd name="connsiteX100" fmla="*/ 2736096 w 4183896"/>
                  <a:gd name="connsiteY100" fmla="*/ 3169341 h 4308073"/>
                  <a:gd name="connsiteX101" fmla="*/ 2750384 w 4183896"/>
                  <a:gd name="connsiteY101" fmla="*/ 3603681 h 4308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4183896" h="4308073">
                    <a:moveTo>
                      <a:pt x="3804801" y="1242434"/>
                    </a:moveTo>
                    <a:cubicBezTo>
                      <a:pt x="3894337" y="993831"/>
                      <a:pt x="3991491" y="748086"/>
                      <a:pt x="4183896" y="549014"/>
                    </a:cubicBezTo>
                    <a:cubicBezTo>
                      <a:pt x="4153416" y="556634"/>
                      <a:pt x="4132462" y="570921"/>
                      <a:pt x="4111507" y="588066"/>
                    </a:cubicBezTo>
                    <a:cubicBezTo>
                      <a:pt x="4044832" y="645216"/>
                      <a:pt x="3996254" y="716654"/>
                      <a:pt x="3952439" y="791901"/>
                    </a:cubicBezTo>
                    <a:cubicBezTo>
                      <a:pt x="3815279" y="1026216"/>
                      <a:pt x="3717171" y="1278629"/>
                      <a:pt x="3629541" y="1534851"/>
                    </a:cubicBezTo>
                    <a:cubicBezTo>
                      <a:pt x="3485714" y="1955856"/>
                      <a:pt x="3370150" y="2486180"/>
                      <a:pt x="3293309" y="2822631"/>
                    </a:cubicBezTo>
                    <a:cubicBezTo>
                      <a:pt x="3214887" y="3166007"/>
                      <a:pt x="3240445" y="3336188"/>
                      <a:pt x="3219966" y="3564629"/>
                    </a:cubicBezTo>
                    <a:cubicBezTo>
                      <a:pt x="3174087" y="3361270"/>
                      <a:pt x="3107571" y="3151879"/>
                      <a:pt x="3018036" y="2928359"/>
                    </a:cubicBezTo>
                    <a:cubicBezTo>
                      <a:pt x="2928501" y="2704839"/>
                      <a:pt x="2809439" y="2451156"/>
                      <a:pt x="2682757" y="2223509"/>
                    </a:cubicBezTo>
                    <a:cubicBezTo>
                      <a:pt x="2667516" y="2195886"/>
                      <a:pt x="2667516" y="2173979"/>
                      <a:pt x="2681804" y="2146356"/>
                    </a:cubicBezTo>
                    <a:cubicBezTo>
                      <a:pt x="2811344" y="1892039"/>
                      <a:pt x="2935169" y="1635816"/>
                      <a:pt x="3031371" y="1366259"/>
                    </a:cubicBezTo>
                    <a:cubicBezTo>
                      <a:pt x="3052326" y="1306251"/>
                      <a:pt x="3072329" y="1246244"/>
                      <a:pt x="3094236" y="1183379"/>
                    </a:cubicBezTo>
                    <a:cubicBezTo>
                      <a:pt x="3080901" y="1189094"/>
                      <a:pt x="3080901" y="1196714"/>
                      <a:pt x="3078044" y="1203381"/>
                    </a:cubicBezTo>
                    <a:cubicBezTo>
                      <a:pt x="3046611" y="1267199"/>
                      <a:pt x="3016132" y="1331016"/>
                      <a:pt x="2981841" y="1393881"/>
                    </a:cubicBezTo>
                    <a:cubicBezTo>
                      <a:pt x="2867541" y="1604384"/>
                      <a:pt x="2722761" y="1794884"/>
                      <a:pt x="2581791" y="1987289"/>
                    </a:cubicBezTo>
                    <a:cubicBezTo>
                      <a:pt x="2565599" y="2010149"/>
                      <a:pt x="2559884" y="2001576"/>
                      <a:pt x="2549407" y="1983479"/>
                    </a:cubicBezTo>
                    <a:cubicBezTo>
                      <a:pt x="2455109" y="1815839"/>
                      <a:pt x="2359859" y="1648199"/>
                      <a:pt x="2269371" y="1478654"/>
                    </a:cubicBezTo>
                    <a:cubicBezTo>
                      <a:pt x="2096969" y="1157661"/>
                      <a:pt x="1950284" y="826191"/>
                      <a:pt x="1855034" y="473766"/>
                    </a:cubicBezTo>
                    <a:cubicBezTo>
                      <a:pt x="1829316" y="379469"/>
                      <a:pt x="1803599" y="285171"/>
                      <a:pt x="1790264" y="188016"/>
                    </a:cubicBezTo>
                    <a:cubicBezTo>
                      <a:pt x="1807409" y="163251"/>
                      <a:pt x="1788359" y="137534"/>
                      <a:pt x="1791216" y="111816"/>
                    </a:cubicBezTo>
                    <a:cubicBezTo>
                      <a:pt x="1786454" y="88004"/>
                      <a:pt x="1782644" y="63239"/>
                      <a:pt x="1777881" y="39426"/>
                    </a:cubicBezTo>
                    <a:cubicBezTo>
                      <a:pt x="1775024" y="25139"/>
                      <a:pt x="1775024" y="7994"/>
                      <a:pt x="1758831" y="374"/>
                    </a:cubicBezTo>
                    <a:cubicBezTo>
                      <a:pt x="1755021" y="-579"/>
                      <a:pt x="1751211" y="374"/>
                      <a:pt x="1748354" y="2279"/>
                    </a:cubicBezTo>
                    <a:cubicBezTo>
                      <a:pt x="1734066" y="16566"/>
                      <a:pt x="1737876" y="34664"/>
                      <a:pt x="1739781" y="51809"/>
                    </a:cubicBezTo>
                    <a:cubicBezTo>
                      <a:pt x="1741686" y="72764"/>
                      <a:pt x="1746449" y="93719"/>
                      <a:pt x="1748354" y="115626"/>
                    </a:cubicBezTo>
                    <a:cubicBezTo>
                      <a:pt x="1750259" y="139439"/>
                      <a:pt x="1754069" y="163251"/>
                      <a:pt x="1771214" y="182301"/>
                    </a:cubicBezTo>
                    <a:cubicBezTo>
                      <a:pt x="1778834" y="225164"/>
                      <a:pt x="1786454" y="267074"/>
                      <a:pt x="1794074" y="309936"/>
                    </a:cubicBezTo>
                    <a:cubicBezTo>
                      <a:pt x="1846461" y="601401"/>
                      <a:pt x="1933139" y="883341"/>
                      <a:pt x="2043629" y="1158614"/>
                    </a:cubicBezTo>
                    <a:cubicBezTo>
                      <a:pt x="2170311" y="1473891"/>
                      <a:pt x="2320807" y="1778691"/>
                      <a:pt x="2452251" y="2092064"/>
                    </a:cubicBezTo>
                    <a:cubicBezTo>
                      <a:pt x="2467491" y="2128259"/>
                      <a:pt x="2466539" y="2153976"/>
                      <a:pt x="2443679" y="2187314"/>
                    </a:cubicBezTo>
                    <a:cubicBezTo>
                      <a:pt x="2283659" y="2418771"/>
                      <a:pt x="2172216" y="2671184"/>
                      <a:pt x="2120782" y="2949314"/>
                    </a:cubicBezTo>
                    <a:cubicBezTo>
                      <a:pt x="2075538" y="3186645"/>
                      <a:pt x="2092682" y="3448424"/>
                      <a:pt x="2080776" y="3550341"/>
                    </a:cubicBezTo>
                    <a:cubicBezTo>
                      <a:pt x="2047597" y="3413181"/>
                      <a:pt x="2073950" y="3479221"/>
                      <a:pt x="1988384" y="3118859"/>
                    </a:cubicBezTo>
                    <a:cubicBezTo>
                      <a:pt x="1863606" y="2537834"/>
                      <a:pt x="1735971" y="1958714"/>
                      <a:pt x="1567379" y="1388166"/>
                    </a:cubicBezTo>
                    <a:cubicBezTo>
                      <a:pt x="1540709" y="1299584"/>
                      <a:pt x="1512134" y="1211954"/>
                      <a:pt x="1482606" y="1119561"/>
                    </a:cubicBezTo>
                    <a:cubicBezTo>
                      <a:pt x="1476891" y="1133849"/>
                      <a:pt x="1481654" y="1142421"/>
                      <a:pt x="1483559" y="1150994"/>
                    </a:cubicBezTo>
                    <a:cubicBezTo>
                      <a:pt x="1559759" y="1495799"/>
                      <a:pt x="1631196" y="1841556"/>
                      <a:pt x="1682631" y="2190171"/>
                    </a:cubicBezTo>
                    <a:cubicBezTo>
                      <a:pt x="1727399" y="2491161"/>
                      <a:pt x="1761689" y="2794056"/>
                      <a:pt x="1747401" y="3099809"/>
                    </a:cubicBezTo>
                    <a:cubicBezTo>
                      <a:pt x="1728351" y="3346348"/>
                      <a:pt x="1684695" y="3528593"/>
                      <a:pt x="1568331" y="3669404"/>
                    </a:cubicBezTo>
                    <a:cubicBezTo>
                      <a:pt x="1553567" y="3606063"/>
                      <a:pt x="1553885" y="3483507"/>
                      <a:pt x="1521659" y="3243636"/>
                    </a:cubicBezTo>
                    <a:cubicBezTo>
                      <a:pt x="1462604" y="2915976"/>
                      <a:pt x="1344494" y="2608319"/>
                      <a:pt x="1207334" y="2306376"/>
                    </a:cubicBezTo>
                    <a:cubicBezTo>
                      <a:pt x="1138754" y="2155881"/>
                      <a:pt x="1066364" y="2006339"/>
                      <a:pt x="994926" y="1856796"/>
                    </a:cubicBezTo>
                    <a:cubicBezTo>
                      <a:pt x="985401" y="1837746"/>
                      <a:pt x="987306" y="1825364"/>
                      <a:pt x="1003499" y="1811076"/>
                    </a:cubicBezTo>
                    <a:cubicBezTo>
                      <a:pt x="1036836" y="1782501"/>
                      <a:pt x="1069221" y="1752021"/>
                      <a:pt x="1102559" y="1722494"/>
                    </a:cubicBezTo>
                    <a:cubicBezTo>
                      <a:pt x="1150184" y="1680584"/>
                      <a:pt x="1201619" y="1643436"/>
                      <a:pt x="1255911" y="1605336"/>
                    </a:cubicBezTo>
                    <a:cubicBezTo>
                      <a:pt x="1239719" y="1603431"/>
                      <a:pt x="1232099" y="1610099"/>
                      <a:pt x="1222574" y="1614861"/>
                    </a:cubicBezTo>
                    <a:cubicBezTo>
                      <a:pt x="1138754" y="1654866"/>
                      <a:pt x="1060649" y="1704396"/>
                      <a:pt x="985401" y="1758689"/>
                    </a:cubicBezTo>
                    <a:cubicBezTo>
                      <a:pt x="965399" y="1773929"/>
                      <a:pt x="955874" y="1772976"/>
                      <a:pt x="944444" y="1749164"/>
                    </a:cubicBezTo>
                    <a:cubicBezTo>
                      <a:pt x="885389" y="1619624"/>
                      <a:pt x="827286" y="1490084"/>
                      <a:pt x="773946" y="1358639"/>
                    </a:cubicBezTo>
                    <a:cubicBezTo>
                      <a:pt x="766326" y="1340541"/>
                      <a:pt x="768231" y="1325301"/>
                      <a:pt x="774899" y="1308156"/>
                    </a:cubicBezTo>
                    <a:cubicBezTo>
                      <a:pt x="827286" y="1158614"/>
                      <a:pt x="899676" y="1019549"/>
                      <a:pt x="988259" y="888104"/>
                    </a:cubicBezTo>
                    <a:cubicBezTo>
                      <a:pt x="1079699" y="752849"/>
                      <a:pt x="1185426" y="629024"/>
                      <a:pt x="1295916" y="510914"/>
                    </a:cubicBezTo>
                    <a:lnTo>
                      <a:pt x="1341636" y="459479"/>
                    </a:lnTo>
                    <a:cubicBezTo>
                      <a:pt x="1068269" y="666171"/>
                      <a:pt x="871101" y="929061"/>
                      <a:pt x="730131" y="1248149"/>
                    </a:cubicBezTo>
                    <a:cubicBezTo>
                      <a:pt x="652979" y="1045266"/>
                      <a:pt x="595829" y="847146"/>
                      <a:pt x="552966" y="645216"/>
                    </a:cubicBezTo>
                    <a:cubicBezTo>
                      <a:pt x="550109" y="649026"/>
                      <a:pt x="550109" y="651884"/>
                      <a:pt x="550109" y="654741"/>
                    </a:cubicBezTo>
                    <a:cubicBezTo>
                      <a:pt x="572969" y="870959"/>
                      <a:pt x="619641" y="1083366"/>
                      <a:pt x="687269" y="1290059"/>
                    </a:cubicBezTo>
                    <a:cubicBezTo>
                      <a:pt x="695841" y="1314824"/>
                      <a:pt x="694889" y="1336731"/>
                      <a:pt x="686316" y="1361496"/>
                    </a:cubicBezTo>
                    <a:cubicBezTo>
                      <a:pt x="592971" y="1612004"/>
                      <a:pt x="542489" y="1872036"/>
                      <a:pt x="516771" y="2136831"/>
                    </a:cubicBezTo>
                    <a:cubicBezTo>
                      <a:pt x="512961" y="2173026"/>
                      <a:pt x="520581" y="2213031"/>
                      <a:pt x="494864" y="2246369"/>
                    </a:cubicBezTo>
                    <a:cubicBezTo>
                      <a:pt x="285314" y="2527356"/>
                      <a:pt x="141486" y="2838824"/>
                      <a:pt x="60524" y="3179819"/>
                    </a:cubicBezTo>
                    <a:cubicBezTo>
                      <a:pt x="-21709" y="3492874"/>
                      <a:pt x="4962" y="3961345"/>
                      <a:pt x="1469" y="4124699"/>
                    </a:cubicBezTo>
                    <a:cubicBezTo>
                      <a:pt x="2421" y="4152321"/>
                      <a:pt x="10994" y="4160894"/>
                      <a:pt x="39569" y="4159941"/>
                    </a:cubicBezTo>
                    <a:cubicBezTo>
                      <a:pt x="278646" y="4151369"/>
                      <a:pt x="516771" y="4166609"/>
                      <a:pt x="753944" y="4192326"/>
                    </a:cubicBezTo>
                    <a:cubicBezTo>
                      <a:pt x="1002546" y="4218996"/>
                      <a:pt x="1249244" y="4255191"/>
                      <a:pt x="1497846" y="4279004"/>
                    </a:cubicBezTo>
                    <a:cubicBezTo>
                      <a:pt x="1747401" y="4302816"/>
                      <a:pt x="1996004" y="4315199"/>
                      <a:pt x="2246511" y="4303769"/>
                    </a:cubicBezTo>
                    <a:cubicBezTo>
                      <a:pt x="2449076" y="4285989"/>
                      <a:pt x="2633862" y="4288529"/>
                      <a:pt x="2854207" y="4250429"/>
                    </a:cubicBezTo>
                    <a:cubicBezTo>
                      <a:pt x="3112907" y="4205697"/>
                      <a:pt x="3371414" y="4163751"/>
                      <a:pt x="3626684" y="4103744"/>
                    </a:cubicBezTo>
                    <a:cubicBezTo>
                      <a:pt x="3662879" y="4095171"/>
                      <a:pt x="3663832" y="4095171"/>
                      <a:pt x="3650496" y="4060881"/>
                    </a:cubicBezTo>
                    <a:cubicBezTo>
                      <a:pt x="3549532" y="3797991"/>
                      <a:pt x="3507621" y="3522719"/>
                      <a:pt x="3495239" y="3243636"/>
                    </a:cubicBezTo>
                    <a:cubicBezTo>
                      <a:pt x="3479999" y="2912166"/>
                      <a:pt x="3503812" y="2581649"/>
                      <a:pt x="3554294" y="2253036"/>
                    </a:cubicBezTo>
                    <a:cubicBezTo>
                      <a:pt x="3609539" y="1908231"/>
                      <a:pt x="3686691" y="1570094"/>
                      <a:pt x="3804801" y="1242434"/>
                    </a:cubicBezTo>
                    <a:close/>
                    <a:moveTo>
                      <a:pt x="543441" y="3553199"/>
                    </a:moveTo>
                    <a:cubicBezTo>
                      <a:pt x="431046" y="3517004"/>
                      <a:pt x="343416" y="3453186"/>
                      <a:pt x="302459" y="3337934"/>
                    </a:cubicBezTo>
                    <a:cubicBezTo>
                      <a:pt x="216416" y="3100761"/>
                      <a:pt x="332145" y="2826600"/>
                      <a:pt x="408186" y="2648324"/>
                    </a:cubicBezTo>
                    <a:cubicBezTo>
                      <a:pt x="431999" y="2596889"/>
                      <a:pt x="458669" y="2547359"/>
                      <a:pt x="484386" y="2496876"/>
                    </a:cubicBezTo>
                    <a:cubicBezTo>
                      <a:pt x="486291" y="2494019"/>
                      <a:pt x="489149" y="2491161"/>
                      <a:pt x="494864" y="2484494"/>
                    </a:cubicBezTo>
                    <a:cubicBezTo>
                      <a:pt x="507723" y="2657532"/>
                      <a:pt x="553443" y="3356984"/>
                      <a:pt x="561539" y="3535101"/>
                    </a:cubicBezTo>
                    <a:cubicBezTo>
                      <a:pt x="564396" y="3552246"/>
                      <a:pt x="563444" y="3559866"/>
                      <a:pt x="543441" y="3553199"/>
                    </a:cubicBezTo>
                    <a:close/>
                    <a:moveTo>
                      <a:pt x="732989" y="1446269"/>
                    </a:moveTo>
                    <a:cubicBezTo>
                      <a:pt x="746324" y="1455794"/>
                      <a:pt x="748229" y="1468176"/>
                      <a:pt x="752039" y="1478654"/>
                    </a:cubicBezTo>
                    <a:cubicBezTo>
                      <a:pt x="793949" y="1587239"/>
                      <a:pt x="833954" y="1695824"/>
                      <a:pt x="876816" y="1803456"/>
                    </a:cubicBezTo>
                    <a:cubicBezTo>
                      <a:pt x="885389" y="1825364"/>
                      <a:pt x="882531" y="1837746"/>
                      <a:pt x="864434" y="1852986"/>
                    </a:cubicBezTo>
                    <a:cubicBezTo>
                      <a:pt x="800616" y="1907279"/>
                      <a:pt x="737751" y="1963476"/>
                      <a:pt x="674886" y="2033009"/>
                    </a:cubicBezTo>
                    <a:cubicBezTo>
                      <a:pt x="665361" y="1831079"/>
                      <a:pt x="682506" y="1638674"/>
                      <a:pt x="732989" y="1446269"/>
                    </a:cubicBezTo>
                    <a:close/>
                    <a:moveTo>
                      <a:pt x="1190189" y="3287451"/>
                    </a:moveTo>
                    <a:cubicBezTo>
                      <a:pt x="1168440" y="3423500"/>
                      <a:pt x="1156852" y="3471284"/>
                      <a:pt x="1087319" y="3595109"/>
                    </a:cubicBezTo>
                    <a:lnTo>
                      <a:pt x="986354" y="3344601"/>
                    </a:lnTo>
                    <a:cubicBezTo>
                      <a:pt x="858719" y="3016941"/>
                      <a:pt x="753944" y="2682614"/>
                      <a:pt x="702509" y="2333999"/>
                    </a:cubicBezTo>
                    <a:cubicBezTo>
                      <a:pt x="697746" y="2299709"/>
                      <a:pt x="695841" y="2264466"/>
                      <a:pt x="688221" y="2230176"/>
                    </a:cubicBezTo>
                    <a:cubicBezTo>
                      <a:pt x="681554" y="2197791"/>
                      <a:pt x="690126" y="2173026"/>
                      <a:pt x="710129" y="2148261"/>
                    </a:cubicBezTo>
                    <a:cubicBezTo>
                      <a:pt x="770136" y="2071109"/>
                      <a:pt x="831096" y="1994909"/>
                      <a:pt x="897771" y="1922519"/>
                    </a:cubicBezTo>
                    <a:cubicBezTo>
                      <a:pt x="911106" y="1908231"/>
                      <a:pt x="917774" y="1909184"/>
                      <a:pt x="924441" y="1927281"/>
                    </a:cubicBezTo>
                    <a:cubicBezTo>
                      <a:pt x="1028264" y="2190171"/>
                      <a:pt x="1135896" y="2452109"/>
                      <a:pt x="1187331" y="2733096"/>
                    </a:cubicBezTo>
                    <a:cubicBezTo>
                      <a:pt x="1221621" y="2916929"/>
                      <a:pt x="1215589" y="3066154"/>
                      <a:pt x="1190189" y="3287451"/>
                    </a:cubicBezTo>
                    <a:close/>
                    <a:moveTo>
                      <a:pt x="2750384" y="3603681"/>
                    </a:moveTo>
                    <a:cubicBezTo>
                      <a:pt x="2546073" y="3504939"/>
                      <a:pt x="2456592" y="3210655"/>
                      <a:pt x="2420819" y="3037896"/>
                    </a:cubicBezTo>
                    <a:cubicBezTo>
                      <a:pt x="2381767" y="2849301"/>
                      <a:pt x="2430344" y="2727381"/>
                      <a:pt x="2485589" y="2578791"/>
                    </a:cubicBezTo>
                    <a:cubicBezTo>
                      <a:pt x="2508449" y="2518784"/>
                      <a:pt x="2533214" y="2458776"/>
                      <a:pt x="2560836" y="2400674"/>
                    </a:cubicBezTo>
                    <a:cubicBezTo>
                      <a:pt x="2573219" y="2404484"/>
                      <a:pt x="2572266" y="2414009"/>
                      <a:pt x="2575124" y="2420676"/>
                    </a:cubicBezTo>
                    <a:cubicBezTo>
                      <a:pt x="2657039" y="2664516"/>
                      <a:pt x="2713236" y="2913119"/>
                      <a:pt x="2736096" y="3169341"/>
                    </a:cubicBezTo>
                    <a:cubicBezTo>
                      <a:pt x="2757686" y="3384288"/>
                      <a:pt x="2759750" y="3447788"/>
                      <a:pt x="2750384" y="360368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972" name="Graphic 75">
            <a:extLst>
              <a:ext uri="{FF2B5EF4-FFF2-40B4-BE49-F238E27FC236}">
                <a16:creationId xmlns:a16="http://schemas.microsoft.com/office/drawing/2014/main" id="{DBFB5CF7-8BBB-4470-9C91-D6DABB328347}"/>
              </a:ext>
            </a:extLst>
          </p:cNvPr>
          <p:cNvGrpSpPr/>
          <p:nvPr/>
        </p:nvGrpSpPr>
        <p:grpSpPr>
          <a:xfrm>
            <a:off x="3763727" y="1607797"/>
            <a:ext cx="2025883" cy="2247800"/>
            <a:chOff x="3400425" y="438150"/>
            <a:chExt cx="5391150" cy="5981700"/>
          </a:xfrm>
          <a:solidFill>
            <a:schemeClr val="accent4"/>
          </a:solidFill>
        </p:grpSpPr>
        <p:sp>
          <p:nvSpPr>
            <p:cNvPr id="1973" name="Freeform: Shape 1972">
              <a:extLst>
                <a:ext uri="{FF2B5EF4-FFF2-40B4-BE49-F238E27FC236}">
                  <a16:creationId xmlns:a16="http://schemas.microsoft.com/office/drawing/2014/main" id="{5A9DC636-27C2-4B46-8CE4-D30D23F0B21B}"/>
                </a:ext>
              </a:extLst>
            </p:cNvPr>
            <p:cNvSpPr/>
            <p:nvPr/>
          </p:nvSpPr>
          <p:spPr>
            <a:xfrm>
              <a:off x="3400425" y="438150"/>
              <a:ext cx="3867150" cy="1266825"/>
            </a:xfrm>
            <a:custGeom>
              <a:avLst/>
              <a:gdLst>
                <a:gd name="connsiteX0" fmla="*/ 1678305 w 3867150"/>
                <a:gd name="connsiteY0" fmla="*/ 1167765 h 1266825"/>
                <a:gd name="connsiteX1" fmla="*/ 1735455 w 3867150"/>
                <a:gd name="connsiteY1" fmla="*/ 1156335 h 1266825"/>
                <a:gd name="connsiteX2" fmla="*/ 1760220 w 3867150"/>
                <a:gd name="connsiteY2" fmla="*/ 1104900 h 1266825"/>
                <a:gd name="connsiteX3" fmla="*/ 1719263 w 3867150"/>
                <a:gd name="connsiteY3" fmla="*/ 1077278 h 1266825"/>
                <a:gd name="connsiteX4" fmla="*/ 1568768 w 3867150"/>
                <a:gd name="connsiteY4" fmla="*/ 1128713 h 1266825"/>
                <a:gd name="connsiteX5" fmla="*/ 1454468 w 3867150"/>
                <a:gd name="connsiteY5" fmla="*/ 1191578 h 1266825"/>
                <a:gd name="connsiteX6" fmla="*/ 1440180 w 3867150"/>
                <a:gd name="connsiteY6" fmla="*/ 1147763 h 1266825"/>
                <a:gd name="connsiteX7" fmla="*/ 1621155 w 3867150"/>
                <a:gd name="connsiteY7" fmla="*/ 890588 h 1266825"/>
                <a:gd name="connsiteX8" fmla="*/ 1654493 w 3867150"/>
                <a:gd name="connsiteY8" fmla="*/ 863918 h 1266825"/>
                <a:gd name="connsiteX9" fmla="*/ 1397318 w 3867150"/>
                <a:gd name="connsiteY9" fmla="*/ 908685 h 1266825"/>
                <a:gd name="connsiteX10" fmla="*/ 1389698 w 3867150"/>
                <a:gd name="connsiteY10" fmla="*/ 897255 h 1266825"/>
                <a:gd name="connsiteX11" fmla="*/ 1117283 w 3867150"/>
                <a:gd name="connsiteY11" fmla="*/ 717233 h 1266825"/>
                <a:gd name="connsiteX12" fmla="*/ 962025 w 3867150"/>
                <a:gd name="connsiteY12" fmla="*/ 738188 h 1266825"/>
                <a:gd name="connsiteX13" fmla="*/ 477203 w 3867150"/>
                <a:gd name="connsiteY13" fmla="*/ 415290 h 1266825"/>
                <a:gd name="connsiteX14" fmla="*/ 481965 w 3867150"/>
                <a:gd name="connsiteY14" fmla="*/ 334328 h 1266825"/>
                <a:gd name="connsiteX15" fmla="*/ 34290 w 3867150"/>
                <a:gd name="connsiteY15" fmla="*/ 165735 h 1266825"/>
                <a:gd name="connsiteX16" fmla="*/ 0 w 3867150"/>
                <a:gd name="connsiteY16" fmla="*/ 165735 h 1266825"/>
                <a:gd name="connsiteX17" fmla="*/ 45720 w 3867150"/>
                <a:gd name="connsiteY17" fmla="*/ 122873 h 1266825"/>
                <a:gd name="connsiteX18" fmla="*/ 498158 w 3867150"/>
                <a:gd name="connsiteY18" fmla="*/ 0 h 1266825"/>
                <a:gd name="connsiteX19" fmla="*/ 892493 w 3867150"/>
                <a:gd name="connsiteY19" fmla="*/ 22860 h 1266825"/>
                <a:gd name="connsiteX20" fmla="*/ 1066800 w 3867150"/>
                <a:gd name="connsiteY20" fmla="*/ 80963 h 1266825"/>
                <a:gd name="connsiteX21" fmla="*/ 1229678 w 3867150"/>
                <a:gd name="connsiteY21" fmla="*/ 147638 h 1266825"/>
                <a:gd name="connsiteX22" fmla="*/ 1285875 w 3867150"/>
                <a:gd name="connsiteY22" fmla="*/ 140970 h 1266825"/>
                <a:gd name="connsiteX23" fmla="*/ 1283018 w 3867150"/>
                <a:gd name="connsiteY23" fmla="*/ 90488 h 1266825"/>
                <a:gd name="connsiteX24" fmla="*/ 1276350 w 3867150"/>
                <a:gd name="connsiteY24" fmla="*/ 48578 h 1266825"/>
                <a:gd name="connsiteX25" fmla="*/ 1410653 w 3867150"/>
                <a:gd name="connsiteY25" fmla="*/ 166688 h 1266825"/>
                <a:gd name="connsiteX26" fmla="*/ 1456373 w 3867150"/>
                <a:gd name="connsiteY26" fmla="*/ 345758 h 1266825"/>
                <a:gd name="connsiteX27" fmla="*/ 1714500 w 3867150"/>
                <a:gd name="connsiteY27" fmla="*/ 673418 h 1266825"/>
                <a:gd name="connsiteX28" fmla="*/ 1804988 w 3867150"/>
                <a:gd name="connsiteY28" fmla="*/ 696278 h 1266825"/>
                <a:gd name="connsiteX29" fmla="*/ 1722120 w 3867150"/>
                <a:gd name="connsiteY29" fmla="*/ 443865 h 1266825"/>
                <a:gd name="connsiteX30" fmla="*/ 1772603 w 3867150"/>
                <a:gd name="connsiteY30" fmla="*/ 456248 h 1266825"/>
                <a:gd name="connsiteX31" fmla="*/ 1905953 w 3867150"/>
                <a:gd name="connsiteY31" fmla="*/ 577215 h 1266825"/>
                <a:gd name="connsiteX32" fmla="*/ 2026920 w 3867150"/>
                <a:gd name="connsiteY32" fmla="*/ 559118 h 1266825"/>
                <a:gd name="connsiteX33" fmla="*/ 2064068 w 3867150"/>
                <a:gd name="connsiteY33" fmla="*/ 481965 h 1266825"/>
                <a:gd name="connsiteX34" fmla="*/ 2114550 w 3867150"/>
                <a:gd name="connsiteY34" fmla="*/ 434340 h 1266825"/>
                <a:gd name="connsiteX35" fmla="*/ 2175510 w 3867150"/>
                <a:gd name="connsiteY35" fmla="*/ 470535 h 1266825"/>
                <a:gd name="connsiteX36" fmla="*/ 2157413 w 3867150"/>
                <a:gd name="connsiteY36" fmla="*/ 566738 h 1266825"/>
                <a:gd name="connsiteX37" fmla="*/ 2103120 w 3867150"/>
                <a:gd name="connsiteY37" fmla="*/ 678180 h 1266825"/>
                <a:gd name="connsiteX38" fmla="*/ 2113598 w 3867150"/>
                <a:gd name="connsiteY38" fmla="*/ 793433 h 1266825"/>
                <a:gd name="connsiteX39" fmla="*/ 2305050 w 3867150"/>
                <a:gd name="connsiteY39" fmla="*/ 619125 h 1266825"/>
                <a:gd name="connsiteX40" fmla="*/ 2364105 w 3867150"/>
                <a:gd name="connsiteY40" fmla="*/ 403860 h 1266825"/>
                <a:gd name="connsiteX41" fmla="*/ 2634615 w 3867150"/>
                <a:gd name="connsiteY41" fmla="*/ 119063 h 1266825"/>
                <a:gd name="connsiteX42" fmla="*/ 2635568 w 3867150"/>
                <a:gd name="connsiteY42" fmla="*/ 137160 h 1266825"/>
                <a:gd name="connsiteX43" fmla="*/ 2694623 w 3867150"/>
                <a:gd name="connsiteY43" fmla="*/ 221933 h 1266825"/>
                <a:gd name="connsiteX44" fmla="*/ 3074670 w 3867150"/>
                <a:gd name="connsiteY44" fmla="*/ 169545 h 1266825"/>
                <a:gd name="connsiteX45" fmla="*/ 3472815 w 3867150"/>
                <a:gd name="connsiteY45" fmla="*/ 77153 h 1266825"/>
                <a:gd name="connsiteX46" fmla="*/ 3813810 w 3867150"/>
                <a:gd name="connsiteY46" fmla="*/ 135255 h 1266825"/>
                <a:gd name="connsiteX47" fmla="*/ 3875723 w 3867150"/>
                <a:gd name="connsiteY47" fmla="*/ 186690 h 1266825"/>
                <a:gd name="connsiteX48" fmla="*/ 3715703 w 3867150"/>
                <a:gd name="connsiteY48" fmla="*/ 200978 h 1266825"/>
                <a:gd name="connsiteX49" fmla="*/ 3332798 w 3867150"/>
                <a:gd name="connsiteY49" fmla="*/ 429578 h 1266825"/>
                <a:gd name="connsiteX50" fmla="*/ 3322320 w 3867150"/>
                <a:gd name="connsiteY50" fmla="*/ 516255 h 1266825"/>
                <a:gd name="connsiteX51" fmla="*/ 3330893 w 3867150"/>
                <a:gd name="connsiteY51" fmla="*/ 560070 h 1266825"/>
                <a:gd name="connsiteX52" fmla="*/ 3031808 w 3867150"/>
                <a:gd name="connsiteY52" fmla="*/ 592455 h 1266825"/>
                <a:gd name="connsiteX53" fmla="*/ 2877503 w 3867150"/>
                <a:gd name="connsiteY53" fmla="*/ 802958 h 1266825"/>
                <a:gd name="connsiteX54" fmla="*/ 2881313 w 3867150"/>
                <a:gd name="connsiteY54" fmla="*/ 829628 h 1266825"/>
                <a:gd name="connsiteX55" fmla="*/ 2858453 w 3867150"/>
                <a:gd name="connsiteY55" fmla="*/ 829628 h 1266825"/>
                <a:gd name="connsiteX56" fmla="*/ 2456498 w 3867150"/>
                <a:gd name="connsiteY56" fmla="*/ 913448 h 1266825"/>
                <a:gd name="connsiteX57" fmla="*/ 2400300 w 3867150"/>
                <a:gd name="connsiteY57" fmla="*/ 987743 h 1266825"/>
                <a:gd name="connsiteX58" fmla="*/ 2313623 w 3867150"/>
                <a:gd name="connsiteY58" fmla="*/ 1010603 h 1266825"/>
                <a:gd name="connsiteX59" fmla="*/ 2070735 w 3867150"/>
                <a:gd name="connsiteY59" fmla="*/ 974408 h 1266825"/>
                <a:gd name="connsiteX60" fmla="*/ 2001203 w 3867150"/>
                <a:gd name="connsiteY60" fmla="*/ 1046798 h 1266825"/>
                <a:gd name="connsiteX61" fmla="*/ 1935480 w 3867150"/>
                <a:gd name="connsiteY61" fmla="*/ 1170623 h 1266825"/>
                <a:gd name="connsiteX62" fmla="*/ 1918335 w 3867150"/>
                <a:gd name="connsiteY62" fmla="*/ 1178243 h 1266825"/>
                <a:gd name="connsiteX63" fmla="*/ 1759268 w 3867150"/>
                <a:gd name="connsiteY63" fmla="*/ 1262063 h 1266825"/>
                <a:gd name="connsiteX64" fmla="*/ 1711643 w 3867150"/>
                <a:gd name="connsiteY64" fmla="*/ 1275398 h 1266825"/>
                <a:gd name="connsiteX65" fmla="*/ 1704975 w 3867150"/>
                <a:gd name="connsiteY65" fmla="*/ 1232535 h 1266825"/>
                <a:gd name="connsiteX66" fmla="*/ 1678305 w 3867150"/>
                <a:gd name="connsiteY66" fmla="*/ 1167765 h 1266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3867150" h="1266825">
                  <a:moveTo>
                    <a:pt x="1678305" y="1167765"/>
                  </a:moveTo>
                  <a:cubicBezTo>
                    <a:pt x="1694498" y="1163955"/>
                    <a:pt x="1714500" y="1158240"/>
                    <a:pt x="1735455" y="1156335"/>
                  </a:cubicBezTo>
                  <a:cubicBezTo>
                    <a:pt x="1772603" y="1152525"/>
                    <a:pt x="1783080" y="1134428"/>
                    <a:pt x="1760220" y="1104900"/>
                  </a:cubicBezTo>
                  <a:cubicBezTo>
                    <a:pt x="1750695" y="1092518"/>
                    <a:pt x="1731645" y="1075373"/>
                    <a:pt x="1719263" y="1077278"/>
                  </a:cubicBezTo>
                  <a:cubicBezTo>
                    <a:pt x="1665923" y="1082993"/>
                    <a:pt x="1612583" y="1084898"/>
                    <a:pt x="1568768" y="1128713"/>
                  </a:cubicBezTo>
                  <a:cubicBezTo>
                    <a:pt x="1539240" y="1158240"/>
                    <a:pt x="1493520" y="1171575"/>
                    <a:pt x="1454468" y="1191578"/>
                  </a:cubicBezTo>
                  <a:cubicBezTo>
                    <a:pt x="1449705" y="1176338"/>
                    <a:pt x="1437323" y="1160145"/>
                    <a:pt x="1440180" y="1147763"/>
                  </a:cubicBezTo>
                  <a:cubicBezTo>
                    <a:pt x="1485900" y="989648"/>
                    <a:pt x="1485900" y="989648"/>
                    <a:pt x="1621155" y="890588"/>
                  </a:cubicBezTo>
                  <a:cubicBezTo>
                    <a:pt x="1632585" y="882015"/>
                    <a:pt x="1643063" y="872490"/>
                    <a:pt x="1654493" y="863918"/>
                  </a:cubicBezTo>
                  <a:cubicBezTo>
                    <a:pt x="1598295" y="821055"/>
                    <a:pt x="1587818" y="822960"/>
                    <a:pt x="1397318" y="908685"/>
                  </a:cubicBezTo>
                  <a:cubicBezTo>
                    <a:pt x="1394460" y="904875"/>
                    <a:pt x="1390650" y="901065"/>
                    <a:pt x="1389698" y="897255"/>
                  </a:cubicBezTo>
                  <a:cubicBezTo>
                    <a:pt x="1357313" y="748665"/>
                    <a:pt x="1235393" y="730568"/>
                    <a:pt x="1117283" y="717233"/>
                  </a:cubicBezTo>
                  <a:cubicBezTo>
                    <a:pt x="1067753" y="711518"/>
                    <a:pt x="1016318" y="730568"/>
                    <a:pt x="962025" y="738188"/>
                  </a:cubicBezTo>
                  <a:cubicBezTo>
                    <a:pt x="903923" y="495300"/>
                    <a:pt x="708660" y="436245"/>
                    <a:pt x="477203" y="415290"/>
                  </a:cubicBezTo>
                  <a:cubicBezTo>
                    <a:pt x="524828" y="383858"/>
                    <a:pt x="506730" y="360045"/>
                    <a:pt x="481965" y="334328"/>
                  </a:cubicBezTo>
                  <a:cubicBezTo>
                    <a:pt x="359093" y="201930"/>
                    <a:pt x="214313" y="138113"/>
                    <a:pt x="34290" y="165735"/>
                  </a:cubicBezTo>
                  <a:cubicBezTo>
                    <a:pt x="28575" y="166688"/>
                    <a:pt x="21908" y="165735"/>
                    <a:pt x="0" y="165735"/>
                  </a:cubicBezTo>
                  <a:cubicBezTo>
                    <a:pt x="20955" y="145733"/>
                    <a:pt x="31433" y="132398"/>
                    <a:pt x="45720" y="122873"/>
                  </a:cubicBezTo>
                  <a:cubicBezTo>
                    <a:pt x="182880" y="32385"/>
                    <a:pt x="337185" y="0"/>
                    <a:pt x="498158" y="0"/>
                  </a:cubicBezTo>
                  <a:cubicBezTo>
                    <a:pt x="629603" y="0"/>
                    <a:pt x="761048" y="8573"/>
                    <a:pt x="892493" y="22860"/>
                  </a:cubicBezTo>
                  <a:cubicBezTo>
                    <a:pt x="952500" y="29528"/>
                    <a:pt x="1009650" y="59055"/>
                    <a:pt x="1066800" y="80963"/>
                  </a:cubicBezTo>
                  <a:cubicBezTo>
                    <a:pt x="1121093" y="101918"/>
                    <a:pt x="1174433" y="127635"/>
                    <a:pt x="1229678" y="147638"/>
                  </a:cubicBezTo>
                  <a:cubicBezTo>
                    <a:pt x="1245870" y="153353"/>
                    <a:pt x="1271588" y="150495"/>
                    <a:pt x="1285875" y="140970"/>
                  </a:cubicBezTo>
                  <a:cubicBezTo>
                    <a:pt x="1293495" y="136208"/>
                    <a:pt x="1284923" y="107633"/>
                    <a:pt x="1283018" y="90488"/>
                  </a:cubicBezTo>
                  <a:cubicBezTo>
                    <a:pt x="1282065" y="78105"/>
                    <a:pt x="1279208" y="66675"/>
                    <a:pt x="1276350" y="48578"/>
                  </a:cubicBezTo>
                  <a:cubicBezTo>
                    <a:pt x="1344930" y="68580"/>
                    <a:pt x="1389698" y="106680"/>
                    <a:pt x="1410653" y="166688"/>
                  </a:cubicBezTo>
                  <a:cubicBezTo>
                    <a:pt x="1430655" y="224790"/>
                    <a:pt x="1443038" y="285750"/>
                    <a:pt x="1456373" y="345758"/>
                  </a:cubicBezTo>
                  <a:cubicBezTo>
                    <a:pt x="1489710" y="496253"/>
                    <a:pt x="1600200" y="586740"/>
                    <a:pt x="1714500" y="673418"/>
                  </a:cubicBezTo>
                  <a:cubicBezTo>
                    <a:pt x="1734503" y="688658"/>
                    <a:pt x="1766888" y="687705"/>
                    <a:pt x="1804988" y="696278"/>
                  </a:cubicBezTo>
                  <a:cubicBezTo>
                    <a:pt x="1776413" y="608648"/>
                    <a:pt x="1751648" y="532448"/>
                    <a:pt x="1722120" y="443865"/>
                  </a:cubicBezTo>
                  <a:cubicBezTo>
                    <a:pt x="1744980" y="449580"/>
                    <a:pt x="1763078" y="448628"/>
                    <a:pt x="1772603" y="456248"/>
                  </a:cubicBezTo>
                  <a:cubicBezTo>
                    <a:pt x="1818323" y="495300"/>
                    <a:pt x="1862138" y="535305"/>
                    <a:pt x="1905953" y="577215"/>
                  </a:cubicBezTo>
                  <a:cubicBezTo>
                    <a:pt x="1947863" y="617220"/>
                    <a:pt x="2000250" y="610553"/>
                    <a:pt x="2026920" y="559118"/>
                  </a:cubicBezTo>
                  <a:cubicBezTo>
                    <a:pt x="2040255" y="533400"/>
                    <a:pt x="2048828" y="505778"/>
                    <a:pt x="2064068" y="481965"/>
                  </a:cubicBezTo>
                  <a:cubicBezTo>
                    <a:pt x="2076450" y="462915"/>
                    <a:pt x="2094548" y="443865"/>
                    <a:pt x="2114550" y="434340"/>
                  </a:cubicBezTo>
                  <a:cubicBezTo>
                    <a:pt x="2150745" y="416243"/>
                    <a:pt x="2175510" y="430530"/>
                    <a:pt x="2175510" y="470535"/>
                  </a:cubicBezTo>
                  <a:cubicBezTo>
                    <a:pt x="2175510" y="502920"/>
                    <a:pt x="2168843" y="536258"/>
                    <a:pt x="2157413" y="566738"/>
                  </a:cubicBezTo>
                  <a:cubicBezTo>
                    <a:pt x="2143125" y="604838"/>
                    <a:pt x="2120265" y="640080"/>
                    <a:pt x="2103120" y="678180"/>
                  </a:cubicBezTo>
                  <a:cubicBezTo>
                    <a:pt x="2085975" y="716280"/>
                    <a:pt x="2086928" y="755333"/>
                    <a:pt x="2113598" y="793433"/>
                  </a:cubicBezTo>
                  <a:cubicBezTo>
                    <a:pt x="2209800" y="769620"/>
                    <a:pt x="2273618" y="710565"/>
                    <a:pt x="2305050" y="619125"/>
                  </a:cubicBezTo>
                  <a:cubicBezTo>
                    <a:pt x="2328863" y="548640"/>
                    <a:pt x="2347913" y="476250"/>
                    <a:pt x="2364105" y="403860"/>
                  </a:cubicBezTo>
                  <a:cubicBezTo>
                    <a:pt x="2397443" y="255270"/>
                    <a:pt x="2498408" y="173355"/>
                    <a:pt x="2634615" y="119063"/>
                  </a:cubicBezTo>
                  <a:cubicBezTo>
                    <a:pt x="2634615" y="125730"/>
                    <a:pt x="2637473" y="132398"/>
                    <a:pt x="2635568" y="137160"/>
                  </a:cubicBezTo>
                  <a:cubicBezTo>
                    <a:pt x="2604135" y="197168"/>
                    <a:pt x="2610803" y="214313"/>
                    <a:pt x="2694623" y="221933"/>
                  </a:cubicBezTo>
                  <a:cubicBezTo>
                    <a:pt x="2825115" y="234315"/>
                    <a:pt x="2949893" y="200978"/>
                    <a:pt x="3074670" y="169545"/>
                  </a:cubicBezTo>
                  <a:cubicBezTo>
                    <a:pt x="3206115" y="135255"/>
                    <a:pt x="3338513" y="100965"/>
                    <a:pt x="3472815" y="77153"/>
                  </a:cubicBezTo>
                  <a:cubicBezTo>
                    <a:pt x="3590925" y="55245"/>
                    <a:pt x="3706178" y="80963"/>
                    <a:pt x="3813810" y="135255"/>
                  </a:cubicBezTo>
                  <a:cubicBezTo>
                    <a:pt x="3832860" y="144780"/>
                    <a:pt x="3848100" y="162878"/>
                    <a:pt x="3875723" y="186690"/>
                  </a:cubicBezTo>
                  <a:cubicBezTo>
                    <a:pt x="3810953" y="192405"/>
                    <a:pt x="3762375" y="193358"/>
                    <a:pt x="3715703" y="200978"/>
                  </a:cubicBezTo>
                  <a:cubicBezTo>
                    <a:pt x="3559493" y="227648"/>
                    <a:pt x="3430905" y="303848"/>
                    <a:pt x="3332798" y="429578"/>
                  </a:cubicBezTo>
                  <a:cubicBezTo>
                    <a:pt x="3309938" y="458153"/>
                    <a:pt x="3305175" y="483870"/>
                    <a:pt x="3322320" y="516255"/>
                  </a:cubicBezTo>
                  <a:cubicBezTo>
                    <a:pt x="3329940" y="531495"/>
                    <a:pt x="3328988" y="550545"/>
                    <a:pt x="3330893" y="560070"/>
                  </a:cubicBezTo>
                  <a:cubicBezTo>
                    <a:pt x="3226118" y="571500"/>
                    <a:pt x="3128010" y="578168"/>
                    <a:pt x="3031808" y="592455"/>
                  </a:cubicBezTo>
                  <a:cubicBezTo>
                    <a:pt x="2937510" y="605790"/>
                    <a:pt x="2866073" y="707708"/>
                    <a:pt x="2877503" y="802958"/>
                  </a:cubicBezTo>
                  <a:cubicBezTo>
                    <a:pt x="2878455" y="810578"/>
                    <a:pt x="2879408" y="818198"/>
                    <a:pt x="2881313" y="829628"/>
                  </a:cubicBezTo>
                  <a:cubicBezTo>
                    <a:pt x="2872740" y="829628"/>
                    <a:pt x="2865120" y="831533"/>
                    <a:pt x="2858453" y="829628"/>
                  </a:cubicBezTo>
                  <a:cubicBezTo>
                    <a:pt x="2710815" y="792480"/>
                    <a:pt x="2578418" y="833438"/>
                    <a:pt x="2456498" y="913448"/>
                  </a:cubicBezTo>
                  <a:cubicBezTo>
                    <a:pt x="2431733" y="929640"/>
                    <a:pt x="2416493" y="961073"/>
                    <a:pt x="2400300" y="987743"/>
                  </a:cubicBezTo>
                  <a:cubicBezTo>
                    <a:pt x="2372678" y="1033463"/>
                    <a:pt x="2359343" y="1038225"/>
                    <a:pt x="2313623" y="1010603"/>
                  </a:cubicBezTo>
                  <a:cubicBezTo>
                    <a:pt x="2237423" y="965835"/>
                    <a:pt x="2157413" y="952500"/>
                    <a:pt x="2070735" y="974408"/>
                  </a:cubicBezTo>
                  <a:cubicBezTo>
                    <a:pt x="2031683" y="983933"/>
                    <a:pt x="2008823" y="1003935"/>
                    <a:pt x="2001203" y="1046798"/>
                  </a:cubicBezTo>
                  <a:cubicBezTo>
                    <a:pt x="1992630" y="1093470"/>
                    <a:pt x="1991678" y="1147763"/>
                    <a:pt x="1935480" y="1170623"/>
                  </a:cubicBezTo>
                  <a:cubicBezTo>
                    <a:pt x="1929765" y="1172528"/>
                    <a:pt x="1924050" y="1177290"/>
                    <a:pt x="1918335" y="1178243"/>
                  </a:cubicBezTo>
                  <a:cubicBezTo>
                    <a:pt x="1854518" y="1185863"/>
                    <a:pt x="1801178" y="1211580"/>
                    <a:pt x="1759268" y="1262063"/>
                  </a:cubicBezTo>
                  <a:cubicBezTo>
                    <a:pt x="1750695" y="1272540"/>
                    <a:pt x="1727835" y="1270635"/>
                    <a:pt x="1711643" y="1275398"/>
                  </a:cubicBezTo>
                  <a:cubicBezTo>
                    <a:pt x="1709738" y="1261110"/>
                    <a:pt x="1709738" y="1245870"/>
                    <a:pt x="1704975" y="1232535"/>
                  </a:cubicBezTo>
                  <a:cubicBezTo>
                    <a:pt x="1699260" y="1213485"/>
                    <a:pt x="1690688" y="1197293"/>
                    <a:pt x="1678305" y="116776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4" name="Freeform: Shape 1973">
              <a:extLst>
                <a:ext uri="{FF2B5EF4-FFF2-40B4-BE49-F238E27FC236}">
                  <a16:creationId xmlns:a16="http://schemas.microsoft.com/office/drawing/2014/main" id="{79DDE01C-DE8D-4EF2-AE05-B2F3F847BF8E}"/>
                </a:ext>
              </a:extLst>
            </p:cNvPr>
            <p:cNvSpPr/>
            <p:nvPr/>
          </p:nvSpPr>
          <p:spPr>
            <a:xfrm>
              <a:off x="3635693" y="1691221"/>
              <a:ext cx="2838450" cy="1143000"/>
            </a:xfrm>
            <a:custGeom>
              <a:avLst/>
              <a:gdLst>
                <a:gd name="connsiteX0" fmla="*/ 2837498 w 2838450"/>
                <a:gd name="connsiteY0" fmla="*/ 65189 h 1143000"/>
                <a:gd name="connsiteX1" fmla="*/ 2564130 w 2838450"/>
                <a:gd name="connsiteY1" fmla="*/ 199492 h 1143000"/>
                <a:gd name="connsiteX2" fmla="*/ 2516505 w 2838450"/>
                <a:gd name="connsiteY2" fmla="*/ 280454 h 1143000"/>
                <a:gd name="connsiteX3" fmla="*/ 2528888 w 2838450"/>
                <a:gd name="connsiteY3" fmla="*/ 323317 h 1143000"/>
                <a:gd name="connsiteX4" fmla="*/ 2239328 w 2838450"/>
                <a:gd name="connsiteY4" fmla="*/ 641452 h 1143000"/>
                <a:gd name="connsiteX5" fmla="*/ 2046923 w 2838450"/>
                <a:gd name="connsiteY5" fmla="*/ 671932 h 1143000"/>
                <a:gd name="connsiteX6" fmla="*/ 1956435 w 2838450"/>
                <a:gd name="connsiteY6" fmla="*/ 828142 h 1143000"/>
                <a:gd name="connsiteX7" fmla="*/ 1754505 w 2838450"/>
                <a:gd name="connsiteY7" fmla="*/ 825284 h 1143000"/>
                <a:gd name="connsiteX8" fmla="*/ 1922145 w 2838450"/>
                <a:gd name="connsiteY8" fmla="*/ 938632 h 1143000"/>
                <a:gd name="connsiteX9" fmla="*/ 1975485 w 2838450"/>
                <a:gd name="connsiteY9" fmla="*/ 1050074 h 1143000"/>
                <a:gd name="connsiteX10" fmla="*/ 1870710 w 2838450"/>
                <a:gd name="connsiteY10" fmla="*/ 1024357 h 1143000"/>
                <a:gd name="connsiteX11" fmla="*/ 1768792 w 2838450"/>
                <a:gd name="connsiteY11" fmla="*/ 998639 h 1143000"/>
                <a:gd name="connsiteX12" fmla="*/ 1713548 w 2838450"/>
                <a:gd name="connsiteY12" fmla="*/ 1063409 h 1143000"/>
                <a:gd name="connsiteX13" fmla="*/ 1784985 w 2838450"/>
                <a:gd name="connsiteY13" fmla="*/ 1063409 h 1143000"/>
                <a:gd name="connsiteX14" fmla="*/ 1780223 w 2838450"/>
                <a:gd name="connsiteY14" fmla="*/ 1151992 h 1143000"/>
                <a:gd name="connsiteX15" fmla="*/ 1718310 w 2838450"/>
                <a:gd name="connsiteY15" fmla="*/ 1131989 h 1143000"/>
                <a:gd name="connsiteX16" fmla="*/ 1639253 w 2838450"/>
                <a:gd name="connsiteY16" fmla="*/ 1111034 h 1143000"/>
                <a:gd name="connsiteX17" fmla="*/ 1544003 w 2838450"/>
                <a:gd name="connsiteY17" fmla="*/ 1061504 h 1143000"/>
                <a:gd name="connsiteX18" fmla="*/ 1360170 w 2838450"/>
                <a:gd name="connsiteY18" fmla="*/ 1000544 h 1143000"/>
                <a:gd name="connsiteX19" fmla="*/ 1290638 w 2838450"/>
                <a:gd name="connsiteY19" fmla="*/ 1049122 h 1143000"/>
                <a:gd name="connsiteX20" fmla="*/ 1229678 w 2838450"/>
                <a:gd name="connsiteY20" fmla="*/ 1048169 h 1143000"/>
                <a:gd name="connsiteX21" fmla="*/ 982980 w 2838450"/>
                <a:gd name="connsiteY21" fmla="*/ 966254 h 1143000"/>
                <a:gd name="connsiteX22" fmla="*/ 847725 w 2838450"/>
                <a:gd name="connsiteY22" fmla="*/ 992924 h 1143000"/>
                <a:gd name="connsiteX23" fmla="*/ 804862 w 2838450"/>
                <a:gd name="connsiteY23" fmla="*/ 909104 h 1143000"/>
                <a:gd name="connsiteX24" fmla="*/ 671512 w 2838450"/>
                <a:gd name="connsiteY24" fmla="*/ 848144 h 1143000"/>
                <a:gd name="connsiteX25" fmla="*/ 498158 w 2838450"/>
                <a:gd name="connsiteY25" fmla="*/ 873862 h 1143000"/>
                <a:gd name="connsiteX26" fmla="*/ 459105 w 2838450"/>
                <a:gd name="connsiteY26" fmla="*/ 840524 h 1143000"/>
                <a:gd name="connsiteX27" fmla="*/ 428625 w 2838450"/>
                <a:gd name="connsiteY27" fmla="*/ 768134 h 1143000"/>
                <a:gd name="connsiteX28" fmla="*/ 42863 w 2838450"/>
                <a:gd name="connsiteY28" fmla="*/ 674789 h 1143000"/>
                <a:gd name="connsiteX29" fmla="*/ 0 w 2838450"/>
                <a:gd name="connsiteY29" fmla="*/ 669074 h 1143000"/>
                <a:gd name="connsiteX30" fmla="*/ 44767 w 2838450"/>
                <a:gd name="connsiteY30" fmla="*/ 621449 h 1143000"/>
                <a:gd name="connsiteX31" fmla="*/ 405765 w 2838450"/>
                <a:gd name="connsiteY31" fmla="*/ 532867 h 1143000"/>
                <a:gd name="connsiteX32" fmla="*/ 738187 w 2838450"/>
                <a:gd name="connsiteY32" fmla="*/ 545249 h 1143000"/>
                <a:gd name="connsiteX33" fmla="*/ 922973 w 2838450"/>
                <a:gd name="connsiteY33" fmla="*/ 498577 h 1143000"/>
                <a:gd name="connsiteX34" fmla="*/ 894398 w 2838450"/>
                <a:gd name="connsiteY34" fmla="*/ 436664 h 1143000"/>
                <a:gd name="connsiteX35" fmla="*/ 1101090 w 2838450"/>
                <a:gd name="connsiteY35" fmla="*/ 541439 h 1143000"/>
                <a:gd name="connsiteX36" fmla="*/ 1196340 w 2838450"/>
                <a:gd name="connsiteY36" fmla="*/ 705269 h 1143000"/>
                <a:gd name="connsiteX37" fmla="*/ 1371600 w 2838450"/>
                <a:gd name="connsiteY37" fmla="*/ 851954 h 1143000"/>
                <a:gd name="connsiteX38" fmla="*/ 1395413 w 2838450"/>
                <a:gd name="connsiteY38" fmla="*/ 852907 h 1143000"/>
                <a:gd name="connsiteX39" fmla="*/ 1374458 w 2838450"/>
                <a:gd name="connsiteY39" fmla="*/ 751942 h 1143000"/>
                <a:gd name="connsiteX40" fmla="*/ 1303973 w 2838450"/>
                <a:gd name="connsiteY40" fmla="*/ 656692 h 1143000"/>
                <a:gd name="connsiteX41" fmla="*/ 1302067 w 2838450"/>
                <a:gd name="connsiteY41" fmla="*/ 593827 h 1143000"/>
                <a:gd name="connsiteX42" fmla="*/ 1371600 w 2838450"/>
                <a:gd name="connsiteY42" fmla="*/ 608114 h 1143000"/>
                <a:gd name="connsiteX43" fmla="*/ 1414463 w 2838450"/>
                <a:gd name="connsiteY43" fmla="*/ 657644 h 1143000"/>
                <a:gd name="connsiteX44" fmla="*/ 1521142 w 2838450"/>
                <a:gd name="connsiteY44" fmla="*/ 647167 h 1143000"/>
                <a:gd name="connsiteX45" fmla="*/ 1595438 w 2838450"/>
                <a:gd name="connsiteY45" fmla="*/ 548107 h 1143000"/>
                <a:gd name="connsiteX46" fmla="*/ 1627823 w 2838450"/>
                <a:gd name="connsiteY46" fmla="*/ 536677 h 1143000"/>
                <a:gd name="connsiteX47" fmla="*/ 1613535 w 2838450"/>
                <a:gd name="connsiteY47" fmla="*/ 722414 h 1143000"/>
                <a:gd name="connsiteX48" fmla="*/ 1703070 w 2838450"/>
                <a:gd name="connsiteY48" fmla="*/ 673837 h 1143000"/>
                <a:gd name="connsiteX49" fmla="*/ 1806892 w 2838450"/>
                <a:gd name="connsiteY49" fmla="*/ 352844 h 1143000"/>
                <a:gd name="connsiteX50" fmla="*/ 1834515 w 2838450"/>
                <a:gd name="connsiteY50" fmla="*/ 221399 h 1143000"/>
                <a:gd name="connsiteX51" fmla="*/ 1885950 w 2838450"/>
                <a:gd name="connsiteY51" fmla="*/ 169012 h 1143000"/>
                <a:gd name="connsiteX52" fmla="*/ 1979295 w 2838450"/>
                <a:gd name="connsiteY52" fmla="*/ 214732 h 1143000"/>
                <a:gd name="connsiteX53" fmla="*/ 2478405 w 2838450"/>
                <a:gd name="connsiteY53" fmla="*/ 11849 h 1143000"/>
                <a:gd name="connsiteX54" fmla="*/ 2780348 w 2838450"/>
                <a:gd name="connsiteY54" fmla="*/ 25184 h 1143000"/>
                <a:gd name="connsiteX55" fmla="*/ 2839403 w 2838450"/>
                <a:gd name="connsiteY55" fmla="*/ 48997 h 1143000"/>
                <a:gd name="connsiteX56" fmla="*/ 2837498 w 2838450"/>
                <a:gd name="connsiteY56" fmla="*/ 65189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2838450" h="1143000">
                  <a:moveTo>
                    <a:pt x="2837498" y="65189"/>
                  </a:moveTo>
                  <a:cubicBezTo>
                    <a:pt x="2722245" y="63284"/>
                    <a:pt x="2636520" y="121387"/>
                    <a:pt x="2564130" y="199492"/>
                  </a:cubicBezTo>
                  <a:cubicBezTo>
                    <a:pt x="2543175" y="222352"/>
                    <a:pt x="2528888" y="251879"/>
                    <a:pt x="2516505" y="280454"/>
                  </a:cubicBezTo>
                  <a:cubicBezTo>
                    <a:pt x="2511743" y="289979"/>
                    <a:pt x="2524125" y="307124"/>
                    <a:pt x="2528888" y="323317"/>
                  </a:cubicBezTo>
                  <a:cubicBezTo>
                    <a:pt x="2372678" y="370942"/>
                    <a:pt x="2245043" y="448094"/>
                    <a:pt x="2239328" y="641452"/>
                  </a:cubicBezTo>
                  <a:cubicBezTo>
                    <a:pt x="2168843" y="620497"/>
                    <a:pt x="2105978" y="638594"/>
                    <a:pt x="2046923" y="671932"/>
                  </a:cubicBezTo>
                  <a:cubicBezTo>
                    <a:pt x="1986915" y="705269"/>
                    <a:pt x="1940242" y="746227"/>
                    <a:pt x="1956435" y="828142"/>
                  </a:cubicBezTo>
                  <a:cubicBezTo>
                    <a:pt x="1881188" y="810044"/>
                    <a:pt x="1816417" y="776707"/>
                    <a:pt x="1754505" y="825284"/>
                  </a:cubicBezTo>
                  <a:cubicBezTo>
                    <a:pt x="1812608" y="863384"/>
                    <a:pt x="1872615" y="894817"/>
                    <a:pt x="1922145" y="938632"/>
                  </a:cubicBezTo>
                  <a:cubicBezTo>
                    <a:pt x="1947863" y="960539"/>
                    <a:pt x="1954530" y="1003402"/>
                    <a:pt x="1975485" y="1050074"/>
                  </a:cubicBezTo>
                  <a:cubicBezTo>
                    <a:pt x="1932623" y="1039597"/>
                    <a:pt x="1902142" y="1031977"/>
                    <a:pt x="1870710" y="1024357"/>
                  </a:cubicBezTo>
                  <a:cubicBezTo>
                    <a:pt x="1836420" y="1015784"/>
                    <a:pt x="1803083" y="1002449"/>
                    <a:pt x="1768792" y="998639"/>
                  </a:cubicBezTo>
                  <a:cubicBezTo>
                    <a:pt x="1728788" y="994829"/>
                    <a:pt x="1713548" y="1020547"/>
                    <a:pt x="1713548" y="1063409"/>
                  </a:cubicBezTo>
                  <a:cubicBezTo>
                    <a:pt x="1740217" y="1063409"/>
                    <a:pt x="1764030" y="1063409"/>
                    <a:pt x="1784985" y="1063409"/>
                  </a:cubicBezTo>
                  <a:cubicBezTo>
                    <a:pt x="1783080" y="1092937"/>
                    <a:pt x="1782128" y="1117702"/>
                    <a:pt x="1780223" y="1151992"/>
                  </a:cubicBezTo>
                  <a:cubicBezTo>
                    <a:pt x="1760220" y="1145324"/>
                    <a:pt x="1739265" y="1137704"/>
                    <a:pt x="1718310" y="1131989"/>
                  </a:cubicBezTo>
                  <a:cubicBezTo>
                    <a:pt x="1692592" y="1124369"/>
                    <a:pt x="1665923" y="1113892"/>
                    <a:pt x="1639253" y="1111034"/>
                  </a:cubicBezTo>
                  <a:cubicBezTo>
                    <a:pt x="1600200" y="1106272"/>
                    <a:pt x="1564958" y="1102462"/>
                    <a:pt x="1544003" y="1061504"/>
                  </a:cubicBezTo>
                  <a:cubicBezTo>
                    <a:pt x="1499235" y="975779"/>
                    <a:pt x="1450658" y="959587"/>
                    <a:pt x="1360170" y="1000544"/>
                  </a:cubicBezTo>
                  <a:cubicBezTo>
                    <a:pt x="1334453" y="1011974"/>
                    <a:pt x="1310640" y="1030072"/>
                    <a:pt x="1290638" y="1049122"/>
                  </a:cubicBezTo>
                  <a:cubicBezTo>
                    <a:pt x="1267778" y="1071029"/>
                    <a:pt x="1246823" y="1070077"/>
                    <a:pt x="1229678" y="1048169"/>
                  </a:cubicBezTo>
                  <a:cubicBezTo>
                    <a:pt x="1164908" y="966254"/>
                    <a:pt x="1073467" y="963397"/>
                    <a:pt x="982980" y="966254"/>
                  </a:cubicBezTo>
                  <a:cubicBezTo>
                    <a:pt x="936308" y="967207"/>
                    <a:pt x="890587" y="983399"/>
                    <a:pt x="847725" y="992924"/>
                  </a:cubicBezTo>
                  <a:cubicBezTo>
                    <a:pt x="834390" y="967207"/>
                    <a:pt x="822960" y="935774"/>
                    <a:pt x="804862" y="909104"/>
                  </a:cubicBezTo>
                  <a:cubicBezTo>
                    <a:pt x="773430" y="863384"/>
                    <a:pt x="731520" y="836714"/>
                    <a:pt x="671512" y="848144"/>
                  </a:cubicBezTo>
                  <a:cubicBezTo>
                    <a:pt x="614362" y="858622"/>
                    <a:pt x="555308" y="862432"/>
                    <a:pt x="498158" y="873862"/>
                  </a:cubicBezTo>
                  <a:cubicBezTo>
                    <a:pt x="465772" y="880529"/>
                    <a:pt x="448628" y="874814"/>
                    <a:pt x="459105" y="840524"/>
                  </a:cubicBezTo>
                  <a:cubicBezTo>
                    <a:pt x="468630" y="806234"/>
                    <a:pt x="453390" y="786232"/>
                    <a:pt x="428625" y="768134"/>
                  </a:cubicBezTo>
                  <a:cubicBezTo>
                    <a:pt x="313372" y="682409"/>
                    <a:pt x="185738" y="647167"/>
                    <a:pt x="42863" y="674789"/>
                  </a:cubicBezTo>
                  <a:cubicBezTo>
                    <a:pt x="31432" y="676694"/>
                    <a:pt x="19050" y="678599"/>
                    <a:pt x="0" y="669074"/>
                  </a:cubicBezTo>
                  <a:cubicBezTo>
                    <a:pt x="15240" y="652882"/>
                    <a:pt x="27622" y="634784"/>
                    <a:pt x="44767" y="621449"/>
                  </a:cubicBezTo>
                  <a:cubicBezTo>
                    <a:pt x="151447" y="537629"/>
                    <a:pt x="277178" y="527152"/>
                    <a:pt x="405765" y="532867"/>
                  </a:cubicBezTo>
                  <a:cubicBezTo>
                    <a:pt x="516255" y="537629"/>
                    <a:pt x="627698" y="544297"/>
                    <a:pt x="738187" y="545249"/>
                  </a:cubicBezTo>
                  <a:cubicBezTo>
                    <a:pt x="801053" y="545249"/>
                    <a:pt x="863918" y="534772"/>
                    <a:pt x="922973" y="498577"/>
                  </a:cubicBezTo>
                  <a:cubicBezTo>
                    <a:pt x="914400" y="478574"/>
                    <a:pt x="906780" y="462382"/>
                    <a:pt x="894398" y="436664"/>
                  </a:cubicBezTo>
                  <a:cubicBezTo>
                    <a:pt x="977265" y="457619"/>
                    <a:pt x="1053465" y="472859"/>
                    <a:pt x="1101090" y="541439"/>
                  </a:cubicBezTo>
                  <a:cubicBezTo>
                    <a:pt x="1136333" y="593827"/>
                    <a:pt x="1166813" y="650024"/>
                    <a:pt x="1196340" y="705269"/>
                  </a:cubicBezTo>
                  <a:cubicBezTo>
                    <a:pt x="1235392" y="777659"/>
                    <a:pt x="1283970" y="837667"/>
                    <a:pt x="1371600" y="851954"/>
                  </a:cubicBezTo>
                  <a:cubicBezTo>
                    <a:pt x="1379220" y="852907"/>
                    <a:pt x="1386840" y="852907"/>
                    <a:pt x="1395413" y="852907"/>
                  </a:cubicBezTo>
                  <a:cubicBezTo>
                    <a:pt x="1417320" y="811949"/>
                    <a:pt x="1396365" y="781469"/>
                    <a:pt x="1374458" y="751942"/>
                  </a:cubicBezTo>
                  <a:cubicBezTo>
                    <a:pt x="1350645" y="720509"/>
                    <a:pt x="1323023" y="690982"/>
                    <a:pt x="1303973" y="656692"/>
                  </a:cubicBezTo>
                  <a:cubicBezTo>
                    <a:pt x="1295400" y="640499"/>
                    <a:pt x="1302067" y="615734"/>
                    <a:pt x="1302067" y="593827"/>
                  </a:cubicBezTo>
                  <a:cubicBezTo>
                    <a:pt x="1325880" y="597637"/>
                    <a:pt x="1351598" y="596684"/>
                    <a:pt x="1371600" y="608114"/>
                  </a:cubicBezTo>
                  <a:cubicBezTo>
                    <a:pt x="1389698" y="617639"/>
                    <a:pt x="1400175" y="640499"/>
                    <a:pt x="1414463" y="657644"/>
                  </a:cubicBezTo>
                  <a:cubicBezTo>
                    <a:pt x="1453515" y="706222"/>
                    <a:pt x="1488758" y="700507"/>
                    <a:pt x="1521142" y="647167"/>
                  </a:cubicBezTo>
                  <a:cubicBezTo>
                    <a:pt x="1542098" y="611924"/>
                    <a:pt x="1568767" y="580492"/>
                    <a:pt x="1595438" y="548107"/>
                  </a:cubicBezTo>
                  <a:cubicBezTo>
                    <a:pt x="1600200" y="542392"/>
                    <a:pt x="1611630" y="542392"/>
                    <a:pt x="1627823" y="536677"/>
                  </a:cubicBezTo>
                  <a:cubicBezTo>
                    <a:pt x="1623060" y="601447"/>
                    <a:pt x="1618298" y="660502"/>
                    <a:pt x="1613535" y="722414"/>
                  </a:cubicBezTo>
                  <a:cubicBezTo>
                    <a:pt x="1657350" y="725272"/>
                    <a:pt x="1683067" y="702412"/>
                    <a:pt x="1703070" y="673837"/>
                  </a:cubicBezTo>
                  <a:cubicBezTo>
                    <a:pt x="1770698" y="577634"/>
                    <a:pt x="1825942" y="479527"/>
                    <a:pt x="1806892" y="352844"/>
                  </a:cubicBezTo>
                  <a:cubicBezTo>
                    <a:pt x="1801178" y="310934"/>
                    <a:pt x="1819275" y="263309"/>
                    <a:pt x="1834515" y="221399"/>
                  </a:cubicBezTo>
                  <a:cubicBezTo>
                    <a:pt x="1841183" y="202349"/>
                    <a:pt x="1864995" y="189014"/>
                    <a:pt x="1885950" y="169012"/>
                  </a:cubicBezTo>
                  <a:cubicBezTo>
                    <a:pt x="1895475" y="264262"/>
                    <a:pt x="1910715" y="275692"/>
                    <a:pt x="1979295" y="214732"/>
                  </a:cubicBezTo>
                  <a:cubicBezTo>
                    <a:pt x="2123123" y="87097"/>
                    <a:pt x="2298383" y="42329"/>
                    <a:pt x="2478405" y="11849"/>
                  </a:cubicBezTo>
                  <a:cubicBezTo>
                    <a:pt x="2579370" y="-5296"/>
                    <a:pt x="2680335" y="-6248"/>
                    <a:pt x="2780348" y="25184"/>
                  </a:cubicBezTo>
                  <a:cubicBezTo>
                    <a:pt x="2800350" y="31852"/>
                    <a:pt x="2819400" y="41377"/>
                    <a:pt x="2839403" y="48997"/>
                  </a:cubicBezTo>
                  <a:cubicBezTo>
                    <a:pt x="2838450" y="54712"/>
                    <a:pt x="2837498" y="59474"/>
                    <a:pt x="2837498" y="6518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5" name="Freeform: Shape 1974">
              <a:extLst>
                <a:ext uri="{FF2B5EF4-FFF2-40B4-BE49-F238E27FC236}">
                  <a16:creationId xmlns:a16="http://schemas.microsoft.com/office/drawing/2014/main" id="{5777E0AF-0DF6-4173-AE01-D3123D26B4B8}"/>
                </a:ext>
              </a:extLst>
            </p:cNvPr>
            <p:cNvSpPr/>
            <p:nvPr/>
          </p:nvSpPr>
          <p:spPr>
            <a:xfrm>
              <a:off x="4133850" y="2963821"/>
              <a:ext cx="2428875" cy="1047750"/>
            </a:xfrm>
            <a:custGeom>
              <a:avLst/>
              <a:gdLst>
                <a:gd name="connsiteX0" fmla="*/ 2436495 w 2428875"/>
                <a:gd name="connsiteY0" fmla="*/ 977624 h 1047750"/>
                <a:gd name="connsiteX1" fmla="*/ 2307908 w 2428875"/>
                <a:gd name="connsiteY1" fmla="*/ 936667 h 1047750"/>
                <a:gd name="connsiteX2" fmla="*/ 2156460 w 2428875"/>
                <a:gd name="connsiteY2" fmla="*/ 979529 h 1047750"/>
                <a:gd name="connsiteX3" fmla="*/ 2109788 w 2428875"/>
                <a:gd name="connsiteY3" fmla="*/ 974767 h 1047750"/>
                <a:gd name="connsiteX4" fmla="*/ 1967865 w 2428875"/>
                <a:gd name="connsiteY4" fmla="*/ 909044 h 1047750"/>
                <a:gd name="connsiteX5" fmla="*/ 1879282 w 2428875"/>
                <a:gd name="connsiteY5" fmla="*/ 953812 h 1047750"/>
                <a:gd name="connsiteX6" fmla="*/ 1807845 w 2428875"/>
                <a:gd name="connsiteY6" fmla="*/ 990959 h 1047750"/>
                <a:gd name="connsiteX7" fmla="*/ 1669733 w 2428875"/>
                <a:gd name="connsiteY7" fmla="*/ 907139 h 1047750"/>
                <a:gd name="connsiteX8" fmla="*/ 1456373 w 2428875"/>
                <a:gd name="connsiteY8" fmla="*/ 978577 h 1047750"/>
                <a:gd name="connsiteX9" fmla="*/ 1371600 w 2428875"/>
                <a:gd name="connsiteY9" fmla="*/ 886184 h 1047750"/>
                <a:gd name="connsiteX10" fmla="*/ 1211580 w 2428875"/>
                <a:gd name="connsiteY10" fmla="*/ 911902 h 1047750"/>
                <a:gd name="connsiteX11" fmla="*/ 1043940 w 2428875"/>
                <a:gd name="connsiteY11" fmla="*/ 1010009 h 1047750"/>
                <a:gd name="connsiteX12" fmla="*/ 1005840 w 2428875"/>
                <a:gd name="connsiteY12" fmla="*/ 1055729 h 1047750"/>
                <a:gd name="connsiteX13" fmla="*/ 976313 w 2428875"/>
                <a:gd name="connsiteY13" fmla="*/ 997627 h 1047750"/>
                <a:gd name="connsiteX14" fmla="*/ 1027747 w 2428875"/>
                <a:gd name="connsiteY14" fmla="*/ 954764 h 1047750"/>
                <a:gd name="connsiteX15" fmla="*/ 922972 w 2428875"/>
                <a:gd name="connsiteY15" fmla="*/ 951907 h 1047750"/>
                <a:gd name="connsiteX16" fmla="*/ 812483 w 2428875"/>
                <a:gd name="connsiteY16" fmla="*/ 989054 h 1047750"/>
                <a:gd name="connsiteX17" fmla="*/ 826770 w 2428875"/>
                <a:gd name="connsiteY17" fmla="*/ 950954 h 1047750"/>
                <a:gd name="connsiteX18" fmla="*/ 916305 w 2428875"/>
                <a:gd name="connsiteY18" fmla="*/ 803317 h 1047750"/>
                <a:gd name="connsiteX19" fmla="*/ 869633 w 2428875"/>
                <a:gd name="connsiteY19" fmla="*/ 717592 h 1047750"/>
                <a:gd name="connsiteX20" fmla="*/ 793433 w 2428875"/>
                <a:gd name="connsiteY20" fmla="*/ 716639 h 1047750"/>
                <a:gd name="connsiteX21" fmla="*/ 746760 w 2428875"/>
                <a:gd name="connsiteY21" fmla="*/ 559477 h 1047750"/>
                <a:gd name="connsiteX22" fmla="*/ 628650 w 2428875"/>
                <a:gd name="connsiteY22" fmla="*/ 506137 h 1047750"/>
                <a:gd name="connsiteX23" fmla="*/ 530543 w 2428875"/>
                <a:gd name="connsiteY23" fmla="*/ 326114 h 1047750"/>
                <a:gd name="connsiteX24" fmla="*/ 318135 w 2428875"/>
                <a:gd name="connsiteY24" fmla="*/ 309922 h 1047750"/>
                <a:gd name="connsiteX25" fmla="*/ 314325 w 2428875"/>
                <a:gd name="connsiteY25" fmla="*/ 291824 h 1047750"/>
                <a:gd name="connsiteX26" fmla="*/ 357188 w 2428875"/>
                <a:gd name="connsiteY26" fmla="*/ 255629 h 1047750"/>
                <a:gd name="connsiteX27" fmla="*/ 199073 w 2428875"/>
                <a:gd name="connsiteY27" fmla="*/ 140377 h 1047750"/>
                <a:gd name="connsiteX28" fmla="*/ 5715 w 2428875"/>
                <a:gd name="connsiteY28" fmla="*/ 97514 h 1047750"/>
                <a:gd name="connsiteX29" fmla="*/ 0 w 2428875"/>
                <a:gd name="connsiteY29" fmla="*/ 83227 h 1047750"/>
                <a:gd name="connsiteX30" fmla="*/ 80963 w 2428875"/>
                <a:gd name="connsiteY30" fmla="*/ 37507 h 1047750"/>
                <a:gd name="connsiteX31" fmla="*/ 718185 w 2428875"/>
                <a:gd name="connsiteY31" fmla="*/ 79417 h 1047750"/>
                <a:gd name="connsiteX32" fmla="*/ 762000 w 2428875"/>
                <a:gd name="connsiteY32" fmla="*/ 96562 h 1047750"/>
                <a:gd name="connsiteX33" fmla="*/ 816293 w 2428875"/>
                <a:gd name="connsiteY33" fmla="*/ 76559 h 1047750"/>
                <a:gd name="connsiteX34" fmla="*/ 808672 w 2428875"/>
                <a:gd name="connsiteY34" fmla="*/ 33697 h 1047750"/>
                <a:gd name="connsiteX35" fmla="*/ 896303 w 2428875"/>
                <a:gd name="connsiteY35" fmla="*/ 67987 h 1047750"/>
                <a:gd name="connsiteX36" fmla="*/ 1055370 w 2428875"/>
                <a:gd name="connsiteY36" fmla="*/ 418507 h 1047750"/>
                <a:gd name="connsiteX37" fmla="*/ 1079183 w 2428875"/>
                <a:gd name="connsiteY37" fmla="*/ 592814 h 1047750"/>
                <a:gd name="connsiteX38" fmla="*/ 1122045 w 2428875"/>
                <a:gd name="connsiteY38" fmla="*/ 725212 h 1047750"/>
                <a:gd name="connsiteX39" fmla="*/ 1141095 w 2428875"/>
                <a:gd name="connsiteY39" fmla="*/ 722354 h 1047750"/>
                <a:gd name="connsiteX40" fmla="*/ 1142048 w 2428875"/>
                <a:gd name="connsiteY40" fmla="*/ 654727 h 1047750"/>
                <a:gd name="connsiteX41" fmla="*/ 1161098 w 2428875"/>
                <a:gd name="connsiteY41" fmla="*/ 603292 h 1047750"/>
                <a:gd name="connsiteX42" fmla="*/ 1210628 w 2428875"/>
                <a:gd name="connsiteY42" fmla="*/ 628057 h 1047750"/>
                <a:gd name="connsiteX43" fmla="*/ 1242060 w 2428875"/>
                <a:gd name="connsiteY43" fmla="*/ 711877 h 1047750"/>
                <a:gd name="connsiteX44" fmla="*/ 1291590 w 2428875"/>
                <a:gd name="connsiteY44" fmla="*/ 672824 h 1047750"/>
                <a:gd name="connsiteX45" fmla="*/ 1346835 w 2428875"/>
                <a:gd name="connsiteY45" fmla="*/ 660442 h 1047750"/>
                <a:gd name="connsiteX46" fmla="*/ 1344930 w 2428875"/>
                <a:gd name="connsiteY46" fmla="*/ 713782 h 1047750"/>
                <a:gd name="connsiteX47" fmla="*/ 1320165 w 2428875"/>
                <a:gd name="connsiteY47" fmla="*/ 753787 h 1047750"/>
                <a:gd name="connsiteX48" fmla="*/ 1452563 w 2428875"/>
                <a:gd name="connsiteY48" fmla="*/ 726164 h 1047750"/>
                <a:gd name="connsiteX49" fmla="*/ 1580198 w 2428875"/>
                <a:gd name="connsiteY49" fmla="*/ 628057 h 1047750"/>
                <a:gd name="connsiteX50" fmla="*/ 1741170 w 2428875"/>
                <a:gd name="connsiteY50" fmla="*/ 543284 h 1047750"/>
                <a:gd name="connsiteX51" fmla="*/ 1803082 w 2428875"/>
                <a:gd name="connsiteY51" fmla="*/ 523282 h 1047750"/>
                <a:gd name="connsiteX52" fmla="*/ 1894523 w 2428875"/>
                <a:gd name="connsiteY52" fmla="*/ 591862 h 1047750"/>
                <a:gd name="connsiteX53" fmla="*/ 2314575 w 2428875"/>
                <a:gd name="connsiteY53" fmla="*/ 753787 h 1047750"/>
                <a:gd name="connsiteX54" fmla="*/ 2436495 w 2428875"/>
                <a:gd name="connsiteY54" fmla="*/ 977624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2428875" h="1047750">
                  <a:moveTo>
                    <a:pt x="2436495" y="977624"/>
                  </a:moveTo>
                  <a:cubicBezTo>
                    <a:pt x="2388870" y="962384"/>
                    <a:pt x="2347913" y="950002"/>
                    <a:pt x="2307908" y="936667"/>
                  </a:cubicBezTo>
                  <a:cubicBezTo>
                    <a:pt x="2247900" y="917617"/>
                    <a:pt x="2195513" y="921427"/>
                    <a:pt x="2156460" y="979529"/>
                  </a:cubicBezTo>
                  <a:cubicBezTo>
                    <a:pt x="2141220" y="1001437"/>
                    <a:pt x="2124075" y="1010009"/>
                    <a:pt x="2109788" y="974767"/>
                  </a:cubicBezTo>
                  <a:cubicBezTo>
                    <a:pt x="2079307" y="901424"/>
                    <a:pt x="2042160" y="884279"/>
                    <a:pt x="1967865" y="909044"/>
                  </a:cubicBezTo>
                  <a:cubicBezTo>
                    <a:pt x="1936432" y="919522"/>
                    <a:pt x="1908810" y="938572"/>
                    <a:pt x="1879282" y="953812"/>
                  </a:cubicBezTo>
                  <a:cubicBezTo>
                    <a:pt x="1855470" y="966194"/>
                    <a:pt x="1832610" y="977624"/>
                    <a:pt x="1807845" y="990959"/>
                  </a:cubicBezTo>
                  <a:cubicBezTo>
                    <a:pt x="1798320" y="931904"/>
                    <a:pt x="1735455" y="890947"/>
                    <a:pt x="1669733" y="907139"/>
                  </a:cubicBezTo>
                  <a:cubicBezTo>
                    <a:pt x="1598295" y="924284"/>
                    <a:pt x="1529715" y="953812"/>
                    <a:pt x="1456373" y="978577"/>
                  </a:cubicBezTo>
                  <a:cubicBezTo>
                    <a:pt x="1445895" y="938572"/>
                    <a:pt x="1423988" y="900472"/>
                    <a:pt x="1371600" y="886184"/>
                  </a:cubicBezTo>
                  <a:cubicBezTo>
                    <a:pt x="1313498" y="869992"/>
                    <a:pt x="1262063" y="884279"/>
                    <a:pt x="1211580" y="911902"/>
                  </a:cubicBezTo>
                  <a:cubicBezTo>
                    <a:pt x="1154430" y="943334"/>
                    <a:pt x="1098233" y="975719"/>
                    <a:pt x="1043940" y="1010009"/>
                  </a:cubicBezTo>
                  <a:cubicBezTo>
                    <a:pt x="1028700" y="1019534"/>
                    <a:pt x="1019175" y="1038584"/>
                    <a:pt x="1005840" y="1055729"/>
                  </a:cubicBezTo>
                  <a:cubicBezTo>
                    <a:pt x="993458" y="1031917"/>
                    <a:pt x="984885" y="1013819"/>
                    <a:pt x="976313" y="997627"/>
                  </a:cubicBezTo>
                  <a:cubicBezTo>
                    <a:pt x="991553" y="984292"/>
                    <a:pt x="1009650" y="970004"/>
                    <a:pt x="1027747" y="954764"/>
                  </a:cubicBezTo>
                  <a:cubicBezTo>
                    <a:pt x="988695" y="917617"/>
                    <a:pt x="955358" y="940477"/>
                    <a:pt x="922972" y="951907"/>
                  </a:cubicBezTo>
                  <a:cubicBezTo>
                    <a:pt x="888683" y="963337"/>
                    <a:pt x="855345" y="974767"/>
                    <a:pt x="812483" y="989054"/>
                  </a:cubicBezTo>
                  <a:cubicBezTo>
                    <a:pt x="819150" y="970957"/>
                    <a:pt x="819150" y="955717"/>
                    <a:pt x="826770" y="950954"/>
                  </a:cubicBezTo>
                  <a:cubicBezTo>
                    <a:pt x="880110" y="915712"/>
                    <a:pt x="892493" y="855704"/>
                    <a:pt x="916305" y="803317"/>
                  </a:cubicBezTo>
                  <a:cubicBezTo>
                    <a:pt x="937260" y="757597"/>
                    <a:pt x="920115" y="727117"/>
                    <a:pt x="869633" y="717592"/>
                  </a:cubicBezTo>
                  <a:cubicBezTo>
                    <a:pt x="845820" y="712829"/>
                    <a:pt x="820103" y="716639"/>
                    <a:pt x="793433" y="716639"/>
                  </a:cubicBezTo>
                  <a:cubicBezTo>
                    <a:pt x="822960" y="654727"/>
                    <a:pt x="808672" y="598529"/>
                    <a:pt x="746760" y="559477"/>
                  </a:cubicBezTo>
                  <a:cubicBezTo>
                    <a:pt x="711518" y="536617"/>
                    <a:pt x="670560" y="524234"/>
                    <a:pt x="628650" y="506137"/>
                  </a:cubicBezTo>
                  <a:cubicBezTo>
                    <a:pt x="628650" y="434699"/>
                    <a:pt x="591503" y="373739"/>
                    <a:pt x="530543" y="326114"/>
                  </a:cubicBezTo>
                  <a:cubicBezTo>
                    <a:pt x="466725" y="275632"/>
                    <a:pt x="391478" y="296587"/>
                    <a:pt x="318135" y="309922"/>
                  </a:cubicBezTo>
                  <a:cubicBezTo>
                    <a:pt x="317183" y="304207"/>
                    <a:pt x="316230" y="297539"/>
                    <a:pt x="314325" y="291824"/>
                  </a:cubicBezTo>
                  <a:cubicBezTo>
                    <a:pt x="327660" y="280394"/>
                    <a:pt x="340042" y="269917"/>
                    <a:pt x="357188" y="255629"/>
                  </a:cubicBezTo>
                  <a:cubicBezTo>
                    <a:pt x="322898" y="191812"/>
                    <a:pt x="266700" y="158474"/>
                    <a:pt x="199073" y="140377"/>
                  </a:cubicBezTo>
                  <a:cubicBezTo>
                    <a:pt x="135255" y="123232"/>
                    <a:pt x="69533" y="111802"/>
                    <a:pt x="5715" y="97514"/>
                  </a:cubicBezTo>
                  <a:cubicBezTo>
                    <a:pt x="3810" y="92752"/>
                    <a:pt x="1905" y="87989"/>
                    <a:pt x="0" y="83227"/>
                  </a:cubicBezTo>
                  <a:cubicBezTo>
                    <a:pt x="26670" y="67987"/>
                    <a:pt x="52388" y="46079"/>
                    <a:pt x="80963" y="37507"/>
                  </a:cubicBezTo>
                  <a:cubicBezTo>
                    <a:pt x="298133" y="-26311"/>
                    <a:pt x="510540" y="-6308"/>
                    <a:pt x="718185" y="79417"/>
                  </a:cubicBezTo>
                  <a:cubicBezTo>
                    <a:pt x="732472" y="85132"/>
                    <a:pt x="747713" y="97514"/>
                    <a:pt x="762000" y="96562"/>
                  </a:cubicBezTo>
                  <a:cubicBezTo>
                    <a:pt x="781050" y="95609"/>
                    <a:pt x="801053" y="87037"/>
                    <a:pt x="816293" y="76559"/>
                  </a:cubicBezTo>
                  <a:cubicBezTo>
                    <a:pt x="821055" y="72749"/>
                    <a:pt x="812483" y="50842"/>
                    <a:pt x="808672" y="33697"/>
                  </a:cubicBezTo>
                  <a:cubicBezTo>
                    <a:pt x="844868" y="22267"/>
                    <a:pt x="871538" y="43222"/>
                    <a:pt x="896303" y="67987"/>
                  </a:cubicBezTo>
                  <a:cubicBezTo>
                    <a:pt x="993458" y="165142"/>
                    <a:pt x="1047750" y="280394"/>
                    <a:pt x="1055370" y="418507"/>
                  </a:cubicBezTo>
                  <a:cubicBezTo>
                    <a:pt x="1058228" y="476609"/>
                    <a:pt x="1066800" y="535664"/>
                    <a:pt x="1079183" y="592814"/>
                  </a:cubicBezTo>
                  <a:cubicBezTo>
                    <a:pt x="1088708" y="637582"/>
                    <a:pt x="1107758" y="681397"/>
                    <a:pt x="1122045" y="725212"/>
                  </a:cubicBezTo>
                  <a:cubicBezTo>
                    <a:pt x="1128713" y="724259"/>
                    <a:pt x="1134428" y="723307"/>
                    <a:pt x="1141095" y="722354"/>
                  </a:cubicBezTo>
                  <a:cubicBezTo>
                    <a:pt x="1141095" y="699494"/>
                    <a:pt x="1138238" y="676634"/>
                    <a:pt x="1142048" y="654727"/>
                  </a:cubicBezTo>
                  <a:cubicBezTo>
                    <a:pt x="1144905" y="636629"/>
                    <a:pt x="1154430" y="620437"/>
                    <a:pt x="1161098" y="603292"/>
                  </a:cubicBezTo>
                  <a:cubicBezTo>
                    <a:pt x="1178243" y="610912"/>
                    <a:pt x="1202055" y="614722"/>
                    <a:pt x="1210628" y="628057"/>
                  </a:cubicBezTo>
                  <a:cubicBezTo>
                    <a:pt x="1224915" y="650917"/>
                    <a:pt x="1230630" y="679492"/>
                    <a:pt x="1242060" y="711877"/>
                  </a:cubicBezTo>
                  <a:cubicBezTo>
                    <a:pt x="1258253" y="698542"/>
                    <a:pt x="1273493" y="682349"/>
                    <a:pt x="1291590" y="672824"/>
                  </a:cubicBezTo>
                  <a:cubicBezTo>
                    <a:pt x="1307783" y="664252"/>
                    <a:pt x="1327785" y="664252"/>
                    <a:pt x="1346835" y="660442"/>
                  </a:cubicBezTo>
                  <a:cubicBezTo>
                    <a:pt x="1346835" y="678539"/>
                    <a:pt x="1348740" y="696637"/>
                    <a:pt x="1344930" y="713782"/>
                  </a:cubicBezTo>
                  <a:cubicBezTo>
                    <a:pt x="1342073" y="727117"/>
                    <a:pt x="1330643" y="737594"/>
                    <a:pt x="1320165" y="753787"/>
                  </a:cubicBezTo>
                  <a:cubicBezTo>
                    <a:pt x="1371600" y="773789"/>
                    <a:pt x="1413510" y="751882"/>
                    <a:pt x="1452563" y="726164"/>
                  </a:cubicBezTo>
                  <a:cubicBezTo>
                    <a:pt x="1497330" y="695684"/>
                    <a:pt x="1544003" y="666157"/>
                    <a:pt x="1580198" y="628057"/>
                  </a:cubicBezTo>
                  <a:cubicBezTo>
                    <a:pt x="1625918" y="579479"/>
                    <a:pt x="1680210" y="558524"/>
                    <a:pt x="1741170" y="543284"/>
                  </a:cubicBezTo>
                  <a:cubicBezTo>
                    <a:pt x="1761173" y="538522"/>
                    <a:pt x="1780223" y="530902"/>
                    <a:pt x="1803082" y="523282"/>
                  </a:cubicBezTo>
                  <a:cubicBezTo>
                    <a:pt x="1811655" y="574717"/>
                    <a:pt x="1847850" y="586147"/>
                    <a:pt x="1894523" y="591862"/>
                  </a:cubicBezTo>
                  <a:cubicBezTo>
                    <a:pt x="2047875" y="609959"/>
                    <a:pt x="2192655" y="651869"/>
                    <a:pt x="2314575" y="753787"/>
                  </a:cubicBezTo>
                  <a:cubicBezTo>
                    <a:pt x="2377440" y="810937"/>
                    <a:pt x="2419350" y="881422"/>
                    <a:pt x="2436495" y="97762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6" name="Freeform: Shape 1975">
              <a:extLst>
                <a:ext uri="{FF2B5EF4-FFF2-40B4-BE49-F238E27FC236}">
                  <a16:creationId xmlns:a16="http://schemas.microsoft.com/office/drawing/2014/main" id="{E5524CF9-326D-416A-B287-0E8DDCA1E242}"/>
                </a:ext>
              </a:extLst>
            </p:cNvPr>
            <p:cNvSpPr/>
            <p:nvPr/>
          </p:nvSpPr>
          <p:spPr>
            <a:xfrm>
              <a:off x="6699885" y="1724025"/>
              <a:ext cx="2076450" cy="723900"/>
            </a:xfrm>
            <a:custGeom>
              <a:avLst/>
              <a:gdLst>
                <a:gd name="connsiteX0" fmla="*/ 1099185 w 2076450"/>
                <a:gd name="connsiteY0" fmla="*/ 694372 h 723900"/>
                <a:gd name="connsiteX1" fmla="*/ 1066800 w 2076450"/>
                <a:gd name="connsiteY1" fmla="*/ 721995 h 723900"/>
                <a:gd name="connsiteX2" fmla="*/ 929640 w 2076450"/>
                <a:gd name="connsiteY2" fmla="*/ 558165 h 723900"/>
                <a:gd name="connsiteX3" fmla="*/ 737235 w 2076450"/>
                <a:gd name="connsiteY3" fmla="*/ 564833 h 723900"/>
                <a:gd name="connsiteX4" fmla="*/ 461010 w 2076450"/>
                <a:gd name="connsiteY4" fmla="*/ 472440 h 723900"/>
                <a:gd name="connsiteX5" fmla="*/ 412433 w 2076450"/>
                <a:gd name="connsiteY5" fmla="*/ 418147 h 723900"/>
                <a:gd name="connsiteX6" fmla="*/ 236220 w 2076450"/>
                <a:gd name="connsiteY6" fmla="*/ 401003 h 723900"/>
                <a:gd name="connsiteX7" fmla="*/ 137160 w 2076450"/>
                <a:gd name="connsiteY7" fmla="*/ 321945 h 723900"/>
                <a:gd name="connsiteX8" fmla="*/ 0 w 2076450"/>
                <a:gd name="connsiteY8" fmla="*/ 312420 h 723900"/>
                <a:gd name="connsiteX9" fmla="*/ 270510 w 2076450"/>
                <a:gd name="connsiteY9" fmla="*/ 148590 h 723900"/>
                <a:gd name="connsiteX10" fmla="*/ 526733 w 2076450"/>
                <a:gd name="connsiteY10" fmla="*/ 158115 h 723900"/>
                <a:gd name="connsiteX11" fmla="*/ 607695 w 2076450"/>
                <a:gd name="connsiteY11" fmla="*/ 141922 h 723900"/>
                <a:gd name="connsiteX12" fmla="*/ 788670 w 2076450"/>
                <a:gd name="connsiteY12" fmla="*/ 333375 h 723900"/>
                <a:gd name="connsiteX13" fmla="*/ 892493 w 2076450"/>
                <a:gd name="connsiteY13" fmla="*/ 424815 h 723900"/>
                <a:gd name="connsiteX14" fmla="*/ 913447 w 2076450"/>
                <a:gd name="connsiteY14" fmla="*/ 348615 h 723900"/>
                <a:gd name="connsiteX15" fmla="*/ 982980 w 2076450"/>
                <a:gd name="connsiteY15" fmla="*/ 404813 h 723900"/>
                <a:gd name="connsiteX16" fmla="*/ 1026795 w 2076450"/>
                <a:gd name="connsiteY16" fmla="*/ 358140 h 723900"/>
                <a:gd name="connsiteX17" fmla="*/ 1069658 w 2076450"/>
                <a:gd name="connsiteY17" fmla="*/ 351472 h 723900"/>
                <a:gd name="connsiteX18" fmla="*/ 1071563 w 2076450"/>
                <a:gd name="connsiteY18" fmla="*/ 394335 h 723900"/>
                <a:gd name="connsiteX19" fmla="*/ 1049655 w 2076450"/>
                <a:gd name="connsiteY19" fmla="*/ 443865 h 723900"/>
                <a:gd name="connsiteX20" fmla="*/ 1064895 w 2076450"/>
                <a:gd name="connsiteY20" fmla="*/ 454342 h 723900"/>
                <a:gd name="connsiteX21" fmla="*/ 1147763 w 2076450"/>
                <a:gd name="connsiteY21" fmla="*/ 340042 h 723900"/>
                <a:gd name="connsiteX22" fmla="*/ 1209675 w 2076450"/>
                <a:gd name="connsiteY22" fmla="*/ 217170 h 723900"/>
                <a:gd name="connsiteX23" fmla="*/ 1425893 w 2076450"/>
                <a:gd name="connsiteY23" fmla="*/ 12383 h 723900"/>
                <a:gd name="connsiteX24" fmla="*/ 1492568 w 2076450"/>
                <a:gd name="connsiteY24" fmla="*/ 0 h 723900"/>
                <a:gd name="connsiteX25" fmla="*/ 1537335 w 2076450"/>
                <a:gd name="connsiteY25" fmla="*/ 69533 h 723900"/>
                <a:gd name="connsiteX26" fmla="*/ 2026920 w 2076450"/>
                <a:gd name="connsiteY26" fmla="*/ 186690 h 723900"/>
                <a:gd name="connsiteX27" fmla="*/ 2085023 w 2076450"/>
                <a:gd name="connsiteY27" fmla="*/ 252413 h 723900"/>
                <a:gd name="connsiteX28" fmla="*/ 1773555 w 2076450"/>
                <a:gd name="connsiteY28" fmla="*/ 288608 h 723900"/>
                <a:gd name="connsiteX29" fmla="*/ 1797367 w 2076450"/>
                <a:gd name="connsiteY29" fmla="*/ 341947 h 723900"/>
                <a:gd name="connsiteX30" fmla="*/ 1620203 w 2076450"/>
                <a:gd name="connsiteY30" fmla="*/ 300038 h 723900"/>
                <a:gd name="connsiteX31" fmla="*/ 1493520 w 2076450"/>
                <a:gd name="connsiteY31" fmla="*/ 414338 h 723900"/>
                <a:gd name="connsiteX32" fmla="*/ 1312545 w 2076450"/>
                <a:gd name="connsiteY32" fmla="*/ 528638 h 723900"/>
                <a:gd name="connsiteX33" fmla="*/ 1294448 w 2076450"/>
                <a:gd name="connsiteY33" fmla="*/ 523875 h 723900"/>
                <a:gd name="connsiteX34" fmla="*/ 1196340 w 2076450"/>
                <a:gd name="connsiteY34" fmla="*/ 595313 h 723900"/>
                <a:gd name="connsiteX35" fmla="*/ 1203960 w 2076450"/>
                <a:gd name="connsiteY35" fmla="*/ 661035 h 723900"/>
                <a:gd name="connsiteX36" fmla="*/ 1228725 w 2076450"/>
                <a:gd name="connsiteY36" fmla="*/ 725805 h 723900"/>
                <a:gd name="connsiteX37" fmla="*/ 1064895 w 2076450"/>
                <a:gd name="connsiteY37" fmla="*/ 645795 h 723900"/>
                <a:gd name="connsiteX38" fmla="*/ 1099185 w 2076450"/>
                <a:gd name="connsiteY38" fmla="*/ 694372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76450" h="723900">
                  <a:moveTo>
                    <a:pt x="1099185" y="694372"/>
                  </a:moveTo>
                  <a:cubicBezTo>
                    <a:pt x="1086803" y="704850"/>
                    <a:pt x="1074420" y="715328"/>
                    <a:pt x="1066800" y="721995"/>
                  </a:cubicBezTo>
                  <a:cubicBezTo>
                    <a:pt x="1021080" y="666750"/>
                    <a:pt x="979170" y="608647"/>
                    <a:pt x="929640" y="558165"/>
                  </a:cubicBezTo>
                  <a:cubicBezTo>
                    <a:pt x="865822" y="492442"/>
                    <a:pt x="795338" y="497205"/>
                    <a:pt x="737235" y="564833"/>
                  </a:cubicBezTo>
                  <a:cubicBezTo>
                    <a:pt x="660083" y="502920"/>
                    <a:pt x="599122" y="391478"/>
                    <a:pt x="461010" y="472440"/>
                  </a:cubicBezTo>
                  <a:cubicBezTo>
                    <a:pt x="449580" y="460058"/>
                    <a:pt x="430530" y="439103"/>
                    <a:pt x="412433" y="418147"/>
                  </a:cubicBezTo>
                  <a:cubicBezTo>
                    <a:pt x="344805" y="339090"/>
                    <a:pt x="305753" y="335280"/>
                    <a:pt x="236220" y="401003"/>
                  </a:cubicBezTo>
                  <a:cubicBezTo>
                    <a:pt x="202883" y="373380"/>
                    <a:pt x="174308" y="336233"/>
                    <a:pt x="137160" y="321945"/>
                  </a:cubicBezTo>
                  <a:cubicBezTo>
                    <a:pt x="98108" y="306705"/>
                    <a:pt x="50483" y="314325"/>
                    <a:pt x="0" y="312420"/>
                  </a:cubicBezTo>
                  <a:cubicBezTo>
                    <a:pt x="63818" y="203835"/>
                    <a:pt x="160020" y="157163"/>
                    <a:pt x="270510" y="148590"/>
                  </a:cubicBezTo>
                  <a:cubicBezTo>
                    <a:pt x="355283" y="141922"/>
                    <a:pt x="441008" y="155258"/>
                    <a:pt x="526733" y="158115"/>
                  </a:cubicBezTo>
                  <a:cubicBezTo>
                    <a:pt x="554355" y="159067"/>
                    <a:pt x="581978" y="150495"/>
                    <a:pt x="607695" y="141922"/>
                  </a:cubicBezTo>
                  <a:cubicBezTo>
                    <a:pt x="700088" y="171450"/>
                    <a:pt x="741997" y="254317"/>
                    <a:pt x="788670" y="333375"/>
                  </a:cubicBezTo>
                  <a:cubicBezTo>
                    <a:pt x="814388" y="376238"/>
                    <a:pt x="841058" y="420053"/>
                    <a:pt x="892493" y="424815"/>
                  </a:cubicBezTo>
                  <a:cubicBezTo>
                    <a:pt x="900113" y="396240"/>
                    <a:pt x="906780" y="372428"/>
                    <a:pt x="913447" y="348615"/>
                  </a:cubicBezTo>
                  <a:cubicBezTo>
                    <a:pt x="936308" y="366713"/>
                    <a:pt x="959168" y="385763"/>
                    <a:pt x="982980" y="404813"/>
                  </a:cubicBezTo>
                  <a:cubicBezTo>
                    <a:pt x="995363" y="391478"/>
                    <a:pt x="1008697" y="371475"/>
                    <a:pt x="1026795" y="358140"/>
                  </a:cubicBezTo>
                  <a:cubicBezTo>
                    <a:pt x="1037272" y="350520"/>
                    <a:pt x="1055370" y="353378"/>
                    <a:pt x="1069658" y="351472"/>
                  </a:cubicBezTo>
                  <a:cubicBezTo>
                    <a:pt x="1070610" y="365760"/>
                    <a:pt x="1074420" y="381000"/>
                    <a:pt x="1071563" y="394335"/>
                  </a:cubicBezTo>
                  <a:cubicBezTo>
                    <a:pt x="1067753" y="411480"/>
                    <a:pt x="1057275" y="426720"/>
                    <a:pt x="1049655" y="443865"/>
                  </a:cubicBezTo>
                  <a:cubicBezTo>
                    <a:pt x="1054418" y="447675"/>
                    <a:pt x="1060133" y="450533"/>
                    <a:pt x="1064895" y="454342"/>
                  </a:cubicBezTo>
                  <a:cubicBezTo>
                    <a:pt x="1092518" y="416242"/>
                    <a:pt x="1123950" y="380047"/>
                    <a:pt x="1147763" y="340042"/>
                  </a:cubicBezTo>
                  <a:cubicBezTo>
                    <a:pt x="1171575" y="300990"/>
                    <a:pt x="1190625" y="258128"/>
                    <a:pt x="1209675" y="217170"/>
                  </a:cubicBezTo>
                  <a:cubicBezTo>
                    <a:pt x="1255395" y="120015"/>
                    <a:pt x="1330643" y="55245"/>
                    <a:pt x="1425893" y="12383"/>
                  </a:cubicBezTo>
                  <a:cubicBezTo>
                    <a:pt x="1444943" y="3810"/>
                    <a:pt x="1467803" y="4763"/>
                    <a:pt x="1492568" y="0"/>
                  </a:cubicBezTo>
                  <a:cubicBezTo>
                    <a:pt x="1467803" y="56197"/>
                    <a:pt x="1481138" y="74295"/>
                    <a:pt x="1537335" y="69533"/>
                  </a:cubicBezTo>
                  <a:cubicBezTo>
                    <a:pt x="1713548" y="56197"/>
                    <a:pt x="1879283" y="85725"/>
                    <a:pt x="2026920" y="186690"/>
                  </a:cubicBezTo>
                  <a:cubicBezTo>
                    <a:pt x="2049780" y="202883"/>
                    <a:pt x="2067878" y="225742"/>
                    <a:pt x="2085023" y="252413"/>
                  </a:cubicBezTo>
                  <a:cubicBezTo>
                    <a:pt x="1978342" y="252413"/>
                    <a:pt x="1870710" y="213360"/>
                    <a:pt x="1773555" y="288608"/>
                  </a:cubicBezTo>
                  <a:cubicBezTo>
                    <a:pt x="1780223" y="302895"/>
                    <a:pt x="1785938" y="316230"/>
                    <a:pt x="1797367" y="341947"/>
                  </a:cubicBezTo>
                  <a:cubicBezTo>
                    <a:pt x="1732598" y="319088"/>
                    <a:pt x="1682115" y="277178"/>
                    <a:pt x="1620203" y="300038"/>
                  </a:cubicBezTo>
                  <a:cubicBezTo>
                    <a:pt x="1563053" y="320992"/>
                    <a:pt x="1520190" y="357188"/>
                    <a:pt x="1493520" y="414338"/>
                  </a:cubicBezTo>
                  <a:cubicBezTo>
                    <a:pt x="1356360" y="414338"/>
                    <a:pt x="1299210" y="448628"/>
                    <a:pt x="1312545" y="528638"/>
                  </a:cubicBezTo>
                  <a:cubicBezTo>
                    <a:pt x="1305878" y="526733"/>
                    <a:pt x="1300163" y="525780"/>
                    <a:pt x="1294448" y="523875"/>
                  </a:cubicBezTo>
                  <a:cubicBezTo>
                    <a:pt x="1216343" y="494347"/>
                    <a:pt x="1189673" y="513397"/>
                    <a:pt x="1196340" y="595313"/>
                  </a:cubicBezTo>
                  <a:cubicBezTo>
                    <a:pt x="1198245" y="617220"/>
                    <a:pt x="1199198" y="640080"/>
                    <a:pt x="1203960" y="661035"/>
                  </a:cubicBezTo>
                  <a:cubicBezTo>
                    <a:pt x="1208723" y="681038"/>
                    <a:pt x="1218248" y="699135"/>
                    <a:pt x="1228725" y="725805"/>
                  </a:cubicBezTo>
                  <a:cubicBezTo>
                    <a:pt x="1165860" y="707708"/>
                    <a:pt x="1139190" y="641033"/>
                    <a:pt x="1064895" y="645795"/>
                  </a:cubicBezTo>
                  <a:cubicBezTo>
                    <a:pt x="1081088" y="665797"/>
                    <a:pt x="1090613" y="680085"/>
                    <a:pt x="1099185" y="69437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7" name="Freeform: Shape 1976">
              <a:extLst>
                <a:ext uri="{FF2B5EF4-FFF2-40B4-BE49-F238E27FC236}">
                  <a16:creationId xmlns:a16="http://schemas.microsoft.com/office/drawing/2014/main" id="{7DC4BB9C-E31B-45DA-A904-5100D9F9C183}"/>
                </a:ext>
              </a:extLst>
            </p:cNvPr>
            <p:cNvSpPr/>
            <p:nvPr/>
          </p:nvSpPr>
          <p:spPr>
            <a:xfrm>
              <a:off x="5719763" y="3825427"/>
              <a:ext cx="1866900" cy="752475"/>
            </a:xfrm>
            <a:custGeom>
              <a:avLst/>
              <a:gdLst>
                <a:gd name="connsiteX0" fmla="*/ 1870710 w 1866900"/>
                <a:gd name="connsiteY0" fmla="*/ 30293 h 752475"/>
                <a:gd name="connsiteX1" fmla="*/ 1656398 w 1866900"/>
                <a:gd name="connsiteY1" fmla="*/ 209363 h 752475"/>
                <a:gd name="connsiteX2" fmla="*/ 1469707 w 1866900"/>
                <a:gd name="connsiteY2" fmla="*/ 403673 h 752475"/>
                <a:gd name="connsiteX3" fmla="*/ 1345882 w 1866900"/>
                <a:gd name="connsiteY3" fmla="*/ 437010 h 752475"/>
                <a:gd name="connsiteX4" fmla="*/ 1282065 w 1866900"/>
                <a:gd name="connsiteY4" fmla="*/ 533213 h 752475"/>
                <a:gd name="connsiteX5" fmla="*/ 1156335 w 1866900"/>
                <a:gd name="connsiteY5" fmla="*/ 523688 h 752475"/>
                <a:gd name="connsiteX6" fmla="*/ 1149668 w 1866900"/>
                <a:gd name="connsiteY6" fmla="*/ 542738 h 752475"/>
                <a:gd name="connsiteX7" fmla="*/ 1289685 w 1866900"/>
                <a:gd name="connsiteY7" fmla="*/ 687518 h 752475"/>
                <a:gd name="connsiteX8" fmla="*/ 1196340 w 1866900"/>
                <a:gd name="connsiteY8" fmla="*/ 655133 h 752475"/>
                <a:gd name="connsiteX9" fmla="*/ 1122998 w 1866900"/>
                <a:gd name="connsiteY9" fmla="*/ 690375 h 752475"/>
                <a:gd name="connsiteX10" fmla="*/ 1167765 w 1866900"/>
                <a:gd name="connsiteY10" fmla="*/ 694185 h 752475"/>
                <a:gd name="connsiteX11" fmla="*/ 1167765 w 1866900"/>
                <a:gd name="connsiteY11" fmla="*/ 760860 h 752475"/>
                <a:gd name="connsiteX12" fmla="*/ 992505 w 1866900"/>
                <a:gd name="connsiteY12" fmla="*/ 661800 h 752475"/>
                <a:gd name="connsiteX13" fmla="*/ 899160 w 1866900"/>
                <a:gd name="connsiteY13" fmla="*/ 651323 h 752475"/>
                <a:gd name="connsiteX14" fmla="*/ 759143 w 1866900"/>
                <a:gd name="connsiteY14" fmla="*/ 652275 h 752475"/>
                <a:gd name="connsiteX15" fmla="*/ 558165 w 1866900"/>
                <a:gd name="connsiteY15" fmla="*/ 652275 h 752475"/>
                <a:gd name="connsiteX16" fmla="*/ 307657 w 1866900"/>
                <a:gd name="connsiteY16" fmla="*/ 571313 h 752475"/>
                <a:gd name="connsiteX17" fmla="*/ 126682 w 1866900"/>
                <a:gd name="connsiteY17" fmla="*/ 437963 h 752475"/>
                <a:gd name="connsiteX18" fmla="*/ 0 w 1866900"/>
                <a:gd name="connsiteY18" fmla="*/ 437010 h 752475"/>
                <a:gd name="connsiteX19" fmla="*/ 26670 w 1866900"/>
                <a:gd name="connsiteY19" fmla="*/ 405578 h 752475"/>
                <a:gd name="connsiteX20" fmla="*/ 218122 w 1866900"/>
                <a:gd name="connsiteY20" fmla="*/ 346523 h 752475"/>
                <a:gd name="connsiteX21" fmla="*/ 488632 w 1866900"/>
                <a:gd name="connsiteY21" fmla="*/ 353191 h 752475"/>
                <a:gd name="connsiteX22" fmla="*/ 559118 w 1866900"/>
                <a:gd name="connsiteY22" fmla="*/ 341760 h 752475"/>
                <a:gd name="connsiteX23" fmla="*/ 583882 w 1866900"/>
                <a:gd name="connsiteY23" fmla="*/ 284610 h 752475"/>
                <a:gd name="connsiteX24" fmla="*/ 744855 w 1866900"/>
                <a:gd name="connsiteY24" fmla="*/ 385575 h 752475"/>
                <a:gd name="connsiteX25" fmla="*/ 802005 w 1866900"/>
                <a:gd name="connsiteY25" fmla="*/ 489398 h 752475"/>
                <a:gd name="connsiteX26" fmla="*/ 915353 w 1866900"/>
                <a:gd name="connsiteY26" fmla="*/ 555120 h 752475"/>
                <a:gd name="connsiteX27" fmla="*/ 848678 w 1866900"/>
                <a:gd name="connsiteY27" fmla="*/ 389385 h 752475"/>
                <a:gd name="connsiteX28" fmla="*/ 918210 w 1866900"/>
                <a:gd name="connsiteY28" fmla="*/ 416055 h 752475"/>
                <a:gd name="connsiteX29" fmla="*/ 1001078 w 1866900"/>
                <a:gd name="connsiteY29" fmla="*/ 411293 h 752475"/>
                <a:gd name="connsiteX30" fmla="*/ 1062990 w 1866900"/>
                <a:gd name="connsiteY30" fmla="*/ 353191 h 752475"/>
                <a:gd name="connsiteX31" fmla="*/ 1056323 w 1866900"/>
                <a:gd name="connsiteY31" fmla="*/ 478920 h 752475"/>
                <a:gd name="connsiteX32" fmla="*/ 1104900 w 1866900"/>
                <a:gd name="connsiteY32" fmla="*/ 448441 h 752475"/>
                <a:gd name="connsiteX33" fmla="*/ 1183005 w 1866900"/>
                <a:gd name="connsiteY33" fmla="*/ 250320 h 752475"/>
                <a:gd name="connsiteX34" fmla="*/ 1231582 w 1866900"/>
                <a:gd name="connsiteY34" fmla="*/ 113160 h 752475"/>
                <a:gd name="connsiteX35" fmla="*/ 1243013 w 1866900"/>
                <a:gd name="connsiteY35" fmla="*/ 169358 h 752475"/>
                <a:gd name="connsiteX36" fmla="*/ 1335405 w 1866900"/>
                <a:gd name="connsiteY36" fmla="*/ 108398 h 752475"/>
                <a:gd name="connsiteX37" fmla="*/ 1792605 w 1866900"/>
                <a:gd name="connsiteY37" fmla="*/ 7433 h 752475"/>
                <a:gd name="connsiteX38" fmla="*/ 1870710 w 1866900"/>
                <a:gd name="connsiteY38" fmla="*/ 30293 h 75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866900" h="752475">
                  <a:moveTo>
                    <a:pt x="1870710" y="30293"/>
                  </a:moveTo>
                  <a:cubicBezTo>
                    <a:pt x="1717357" y="72203"/>
                    <a:pt x="1641157" y="138878"/>
                    <a:pt x="1656398" y="209363"/>
                  </a:cubicBezTo>
                  <a:cubicBezTo>
                    <a:pt x="1555432" y="240795"/>
                    <a:pt x="1474470" y="291278"/>
                    <a:pt x="1469707" y="403673"/>
                  </a:cubicBezTo>
                  <a:cubicBezTo>
                    <a:pt x="1425893" y="415103"/>
                    <a:pt x="1383030" y="420818"/>
                    <a:pt x="1345882" y="437010"/>
                  </a:cubicBezTo>
                  <a:cubicBezTo>
                    <a:pt x="1306830" y="454155"/>
                    <a:pt x="1269682" y="480825"/>
                    <a:pt x="1282065" y="533213"/>
                  </a:cubicBezTo>
                  <a:cubicBezTo>
                    <a:pt x="1237298" y="529403"/>
                    <a:pt x="1196340" y="526545"/>
                    <a:pt x="1156335" y="523688"/>
                  </a:cubicBezTo>
                  <a:cubicBezTo>
                    <a:pt x="1154430" y="530355"/>
                    <a:pt x="1151573" y="536070"/>
                    <a:pt x="1149668" y="542738"/>
                  </a:cubicBezTo>
                  <a:cubicBezTo>
                    <a:pt x="1215390" y="567503"/>
                    <a:pt x="1272540" y="600841"/>
                    <a:pt x="1289685" y="687518"/>
                  </a:cubicBezTo>
                  <a:cubicBezTo>
                    <a:pt x="1255395" y="675135"/>
                    <a:pt x="1226820" y="659895"/>
                    <a:pt x="1196340" y="655133"/>
                  </a:cubicBezTo>
                  <a:cubicBezTo>
                    <a:pt x="1169670" y="651323"/>
                    <a:pt x="1130618" y="637988"/>
                    <a:pt x="1122998" y="690375"/>
                  </a:cubicBezTo>
                  <a:cubicBezTo>
                    <a:pt x="1138238" y="692280"/>
                    <a:pt x="1152525" y="693233"/>
                    <a:pt x="1167765" y="694185"/>
                  </a:cubicBezTo>
                  <a:cubicBezTo>
                    <a:pt x="1167765" y="711330"/>
                    <a:pt x="1167765" y="729428"/>
                    <a:pt x="1167765" y="760860"/>
                  </a:cubicBezTo>
                  <a:cubicBezTo>
                    <a:pt x="1113473" y="709425"/>
                    <a:pt x="1025843" y="750383"/>
                    <a:pt x="992505" y="661800"/>
                  </a:cubicBezTo>
                  <a:cubicBezTo>
                    <a:pt x="978218" y="623700"/>
                    <a:pt x="927735" y="635130"/>
                    <a:pt x="899160" y="651323"/>
                  </a:cubicBezTo>
                  <a:cubicBezTo>
                    <a:pt x="849630" y="680850"/>
                    <a:pt x="816293" y="694185"/>
                    <a:pt x="759143" y="652275"/>
                  </a:cubicBezTo>
                  <a:cubicBezTo>
                    <a:pt x="703897" y="611318"/>
                    <a:pt x="625793" y="618938"/>
                    <a:pt x="558165" y="652275"/>
                  </a:cubicBezTo>
                  <a:cubicBezTo>
                    <a:pt x="508635" y="542738"/>
                    <a:pt x="502920" y="540833"/>
                    <a:pt x="307657" y="571313"/>
                  </a:cubicBezTo>
                  <a:cubicBezTo>
                    <a:pt x="287655" y="495113"/>
                    <a:pt x="227647" y="448441"/>
                    <a:pt x="126682" y="437963"/>
                  </a:cubicBezTo>
                  <a:cubicBezTo>
                    <a:pt x="87630" y="434153"/>
                    <a:pt x="47625" y="437010"/>
                    <a:pt x="0" y="437010"/>
                  </a:cubicBezTo>
                  <a:cubicBezTo>
                    <a:pt x="10478" y="423675"/>
                    <a:pt x="18097" y="413198"/>
                    <a:pt x="26670" y="405578"/>
                  </a:cubicBezTo>
                  <a:cubicBezTo>
                    <a:pt x="82867" y="360810"/>
                    <a:pt x="148590" y="345570"/>
                    <a:pt x="218122" y="346523"/>
                  </a:cubicBezTo>
                  <a:cubicBezTo>
                    <a:pt x="308610" y="347475"/>
                    <a:pt x="399097" y="352238"/>
                    <a:pt x="488632" y="353191"/>
                  </a:cubicBezTo>
                  <a:cubicBezTo>
                    <a:pt x="512445" y="353191"/>
                    <a:pt x="535305" y="346523"/>
                    <a:pt x="559118" y="341760"/>
                  </a:cubicBezTo>
                  <a:cubicBezTo>
                    <a:pt x="587693" y="336045"/>
                    <a:pt x="616268" y="328425"/>
                    <a:pt x="583882" y="284610"/>
                  </a:cubicBezTo>
                  <a:cubicBezTo>
                    <a:pt x="658178" y="296993"/>
                    <a:pt x="712470" y="324616"/>
                    <a:pt x="744855" y="385575"/>
                  </a:cubicBezTo>
                  <a:cubicBezTo>
                    <a:pt x="762953" y="420818"/>
                    <a:pt x="782003" y="456060"/>
                    <a:pt x="802005" y="489398"/>
                  </a:cubicBezTo>
                  <a:cubicBezTo>
                    <a:pt x="826770" y="529403"/>
                    <a:pt x="862965" y="553216"/>
                    <a:pt x="915353" y="555120"/>
                  </a:cubicBezTo>
                  <a:cubicBezTo>
                    <a:pt x="931545" y="483683"/>
                    <a:pt x="837247" y="458918"/>
                    <a:pt x="848678" y="389385"/>
                  </a:cubicBezTo>
                  <a:cubicBezTo>
                    <a:pt x="881063" y="373193"/>
                    <a:pt x="900113" y="393195"/>
                    <a:pt x="918210" y="416055"/>
                  </a:cubicBezTo>
                  <a:cubicBezTo>
                    <a:pt x="956310" y="462728"/>
                    <a:pt x="966788" y="460823"/>
                    <a:pt x="1001078" y="411293"/>
                  </a:cubicBezTo>
                  <a:cubicBezTo>
                    <a:pt x="1016318" y="389385"/>
                    <a:pt x="1034415" y="370335"/>
                    <a:pt x="1062990" y="353191"/>
                  </a:cubicBezTo>
                  <a:cubicBezTo>
                    <a:pt x="1061085" y="392243"/>
                    <a:pt x="1059180" y="431295"/>
                    <a:pt x="1056323" y="478920"/>
                  </a:cubicBezTo>
                  <a:cubicBezTo>
                    <a:pt x="1077278" y="466538"/>
                    <a:pt x="1096328" y="460823"/>
                    <a:pt x="1104900" y="448441"/>
                  </a:cubicBezTo>
                  <a:cubicBezTo>
                    <a:pt x="1146810" y="389385"/>
                    <a:pt x="1191578" y="331283"/>
                    <a:pt x="1183005" y="250320"/>
                  </a:cubicBezTo>
                  <a:cubicBezTo>
                    <a:pt x="1178243" y="200790"/>
                    <a:pt x="1174432" y="147450"/>
                    <a:pt x="1231582" y="113160"/>
                  </a:cubicBezTo>
                  <a:cubicBezTo>
                    <a:pt x="1234440" y="129353"/>
                    <a:pt x="1237298" y="142688"/>
                    <a:pt x="1243013" y="169358"/>
                  </a:cubicBezTo>
                  <a:cubicBezTo>
                    <a:pt x="1277303" y="146498"/>
                    <a:pt x="1306830" y="127448"/>
                    <a:pt x="1335405" y="108398"/>
                  </a:cubicBezTo>
                  <a:cubicBezTo>
                    <a:pt x="1475423" y="16958"/>
                    <a:pt x="1627823" y="-16380"/>
                    <a:pt x="1792605" y="7433"/>
                  </a:cubicBezTo>
                  <a:cubicBezTo>
                    <a:pt x="1816418" y="9338"/>
                    <a:pt x="1836420" y="19815"/>
                    <a:pt x="1870710" y="302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8" name="Freeform: Shape 1977">
              <a:extLst>
                <a:ext uri="{FF2B5EF4-FFF2-40B4-BE49-F238E27FC236}">
                  <a16:creationId xmlns:a16="http://schemas.microsoft.com/office/drawing/2014/main" id="{0769C382-BF79-4BAC-BC0D-287EB9EE4128}"/>
                </a:ext>
              </a:extLst>
            </p:cNvPr>
            <p:cNvSpPr/>
            <p:nvPr/>
          </p:nvSpPr>
          <p:spPr>
            <a:xfrm>
              <a:off x="5472113" y="2493696"/>
              <a:ext cx="2028825" cy="790575"/>
            </a:xfrm>
            <a:custGeom>
              <a:avLst/>
              <a:gdLst>
                <a:gd name="connsiteX0" fmla="*/ 2028825 w 2028825"/>
                <a:gd name="connsiteY0" fmla="*/ 14236 h 790575"/>
                <a:gd name="connsiteX1" fmla="*/ 1814513 w 2028825"/>
                <a:gd name="connsiteY1" fmla="*/ 89484 h 790575"/>
                <a:gd name="connsiteX2" fmla="*/ 1764982 w 2028825"/>
                <a:gd name="connsiteY2" fmla="*/ 117106 h 790575"/>
                <a:gd name="connsiteX3" fmla="*/ 1765935 w 2028825"/>
                <a:gd name="connsiteY3" fmla="*/ 203784 h 790575"/>
                <a:gd name="connsiteX4" fmla="*/ 1788795 w 2028825"/>
                <a:gd name="connsiteY4" fmla="*/ 218071 h 790575"/>
                <a:gd name="connsiteX5" fmla="*/ 1604010 w 2028825"/>
                <a:gd name="connsiteY5" fmla="*/ 254266 h 790575"/>
                <a:gd name="connsiteX6" fmla="*/ 1480185 w 2028825"/>
                <a:gd name="connsiteY6" fmla="*/ 360946 h 790575"/>
                <a:gd name="connsiteX7" fmla="*/ 1376363 w 2028825"/>
                <a:gd name="connsiteY7" fmla="*/ 416191 h 790575"/>
                <a:gd name="connsiteX8" fmla="*/ 1326832 w 2028825"/>
                <a:gd name="connsiteY8" fmla="*/ 509536 h 790575"/>
                <a:gd name="connsiteX9" fmla="*/ 1159193 w 2028825"/>
                <a:gd name="connsiteY9" fmla="*/ 618121 h 790575"/>
                <a:gd name="connsiteX10" fmla="*/ 1231582 w 2028825"/>
                <a:gd name="connsiteY10" fmla="*/ 693369 h 790575"/>
                <a:gd name="connsiteX11" fmla="*/ 1102043 w 2028825"/>
                <a:gd name="connsiteY11" fmla="*/ 700989 h 790575"/>
                <a:gd name="connsiteX12" fmla="*/ 1180148 w 2028825"/>
                <a:gd name="connsiteY12" fmla="*/ 747661 h 790575"/>
                <a:gd name="connsiteX13" fmla="*/ 1179195 w 2028825"/>
                <a:gd name="connsiteY13" fmla="*/ 759091 h 790575"/>
                <a:gd name="connsiteX14" fmla="*/ 1061085 w 2028825"/>
                <a:gd name="connsiteY14" fmla="*/ 758139 h 790575"/>
                <a:gd name="connsiteX15" fmla="*/ 859155 w 2028825"/>
                <a:gd name="connsiteY15" fmla="*/ 727659 h 790575"/>
                <a:gd name="connsiteX16" fmla="*/ 708660 w 2028825"/>
                <a:gd name="connsiteY16" fmla="*/ 774331 h 790575"/>
                <a:gd name="connsiteX17" fmla="*/ 641985 w 2028825"/>
                <a:gd name="connsiteY17" fmla="*/ 782904 h 790575"/>
                <a:gd name="connsiteX18" fmla="*/ 550545 w 2028825"/>
                <a:gd name="connsiteY18" fmla="*/ 790523 h 790575"/>
                <a:gd name="connsiteX19" fmla="*/ 493395 w 2028825"/>
                <a:gd name="connsiteY19" fmla="*/ 787666 h 790575"/>
                <a:gd name="connsiteX20" fmla="*/ 324803 w 2028825"/>
                <a:gd name="connsiteY20" fmla="*/ 759091 h 790575"/>
                <a:gd name="connsiteX21" fmla="*/ 245745 w 2028825"/>
                <a:gd name="connsiteY21" fmla="*/ 733373 h 790575"/>
                <a:gd name="connsiteX22" fmla="*/ 208597 w 2028825"/>
                <a:gd name="connsiteY22" fmla="*/ 718134 h 790575"/>
                <a:gd name="connsiteX23" fmla="*/ 0 w 2028825"/>
                <a:gd name="connsiteY23" fmla="*/ 717181 h 790575"/>
                <a:gd name="connsiteX24" fmla="*/ 107633 w 2028825"/>
                <a:gd name="connsiteY24" fmla="*/ 626694 h 790575"/>
                <a:gd name="connsiteX25" fmla="*/ 324803 w 2028825"/>
                <a:gd name="connsiteY25" fmla="*/ 577164 h 790575"/>
                <a:gd name="connsiteX26" fmla="*/ 398145 w 2028825"/>
                <a:gd name="connsiteY26" fmla="*/ 535254 h 790575"/>
                <a:gd name="connsiteX27" fmla="*/ 427672 w 2028825"/>
                <a:gd name="connsiteY27" fmla="*/ 532396 h 790575"/>
                <a:gd name="connsiteX28" fmla="*/ 491490 w 2028825"/>
                <a:gd name="connsiteY28" fmla="*/ 562876 h 790575"/>
                <a:gd name="connsiteX29" fmla="*/ 822960 w 2028825"/>
                <a:gd name="connsiteY29" fmla="*/ 642886 h 790575"/>
                <a:gd name="connsiteX30" fmla="*/ 850582 w 2028825"/>
                <a:gd name="connsiteY30" fmla="*/ 638123 h 790575"/>
                <a:gd name="connsiteX31" fmla="*/ 861060 w 2028825"/>
                <a:gd name="connsiteY31" fmla="*/ 629551 h 790575"/>
                <a:gd name="connsiteX32" fmla="*/ 804863 w 2028825"/>
                <a:gd name="connsiteY32" fmla="*/ 582879 h 790575"/>
                <a:gd name="connsiteX33" fmla="*/ 809625 w 2028825"/>
                <a:gd name="connsiteY33" fmla="*/ 567639 h 790575"/>
                <a:gd name="connsiteX34" fmla="*/ 871538 w 2028825"/>
                <a:gd name="connsiteY34" fmla="*/ 581926 h 790575"/>
                <a:gd name="connsiteX35" fmla="*/ 931545 w 2028825"/>
                <a:gd name="connsiteY35" fmla="*/ 550494 h 790575"/>
                <a:gd name="connsiteX36" fmla="*/ 952500 w 2028825"/>
                <a:gd name="connsiteY36" fmla="*/ 490486 h 790575"/>
                <a:gd name="connsiteX37" fmla="*/ 985838 w 2028825"/>
                <a:gd name="connsiteY37" fmla="*/ 545731 h 790575"/>
                <a:gd name="connsiteX38" fmla="*/ 993457 w 2028825"/>
                <a:gd name="connsiteY38" fmla="*/ 565734 h 790575"/>
                <a:gd name="connsiteX39" fmla="*/ 1302068 w 2028825"/>
                <a:gd name="connsiteY39" fmla="*/ 105676 h 790575"/>
                <a:gd name="connsiteX40" fmla="*/ 1382078 w 2028825"/>
                <a:gd name="connsiteY40" fmla="*/ 139966 h 790575"/>
                <a:gd name="connsiteX41" fmla="*/ 1630680 w 2028825"/>
                <a:gd name="connsiteY41" fmla="*/ 59004 h 790575"/>
                <a:gd name="connsiteX42" fmla="*/ 1917382 w 2028825"/>
                <a:gd name="connsiteY42" fmla="*/ 901 h 790575"/>
                <a:gd name="connsiteX43" fmla="*/ 2028825 w 2028825"/>
                <a:gd name="connsiteY43" fmla="*/ 14236 h 79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028825" h="790575">
                  <a:moveTo>
                    <a:pt x="2028825" y="14236"/>
                  </a:moveTo>
                  <a:cubicBezTo>
                    <a:pt x="1946910" y="42811"/>
                    <a:pt x="1880235" y="65671"/>
                    <a:pt x="1814513" y="89484"/>
                  </a:cubicBezTo>
                  <a:cubicBezTo>
                    <a:pt x="1796415" y="96151"/>
                    <a:pt x="1780223" y="106629"/>
                    <a:pt x="1764982" y="117106"/>
                  </a:cubicBezTo>
                  <a:cubicBezTo>
                    <a:pt x="1716405" y="147586"/>
                    <a:pt x="1717357" y="171399"/>
                    <a:pt x="1765935" y="203784"/>
                  </a:cubicBezTo>
                  <a:cubicBezTo>
                    <a:pt x="1770698" y="207594"/>
                    <a:pt x="1776413" y="210451"/>
                    <a:pt x="1788795" y="218071"/>
                  </a:cubicBezTo>
                  <a:cubicBezTo>
                    <a:pt x="1722120" y="231406"/>
                    <a:pt x="1663065" y="239979"/>
                    <a:pt x="1604010" y="254266"/>
                  </a:cubicBezTo>
                  <a:cubicBezTo>
                    <a:pt x="1518285" y="276174"/>
                    <a:pt x="1477328" y="316179"/>
                    <a:pt x="1480185" y="360946"/>
                  </a:cubicBezTo>
                  <a:cubicBezTo>
                    <a:pt x="1443990" y="379996"/>
                    <a:pt x="1409700" y="397141"/>
                    <a:pt x="1376363" y="416191"/>
                  </a:cubicBezTo>
                  <a:cubicBezTo>
                    <a:pt x="1342073" y="436194"/>
                    <a:pt x="1306830" y="457148"/>
                    <a:pt x="1326832" y="509536"/>
                  </a:cubicBezTo>
                  <a:cubicBezTo>
                    <a:pt x="1254443" y="522871"/>
                    <a:pt x="1190625" y="545731"/>
                    <a:pt x="1159193" y="618121"/>
                  </a:cubicBezTo>
                  <a:cubicBezTo>
                    <a:pt x="1182053" y="646696"/>
                    <a:pt x="1245870" y="627646"/>
                    <a:pt x="1231582" y="693369"/>
                  </a:cubicBezTo>
                  <a:cubicBezTo>
                    <a:pt x="1188720" y="680986"/>
                    <a:pt x="1144905" y="647648"/>
                    <a:pt x="1102043" y="700989"/>
                  </a:cubicBezTo>
                  <a:cubicBezTo>
                    <a:pt x="1129665" y="717181"/>
                    <a:pt x="1154430" y="732421"/>
                    <a:pt x="1180148" y="747661"/>
                  </a:cubicBezTo>
                  <a:cubicBezTo>
                    <a:pt x="1180148" y="751471"/>
                    <a:pt x="1179195" y="755281"/>
                    <a:pt x="1179195" y="759091"/>
                  </a:cubicBezTo>
                  <a:cubicBezTo>
                    <a:pt x="1140143" y="759091"/>
                    <a:pt x="1100138" y="762901"/>
                    <a:pt x="1061085" y="758139"/>
                  </a:cubicBezTo>
                  <a:cubicBezTo>
                    <a:pt x="993457" y="750519"/>
                    <a:pt x="926782" y="734326"/>
                    <a:pt x="859155" y="727659"/>
                  </a:cubicBezTo>
                  <a:cubicBezTo>
                    <a:pt x="803910" y="721944"/>
                    <a:pt x="751522" y="737184"/>
                    <a:pt x="708660" y="774331"/>
                  </a:cubicBezTo>
                  <a:cubicBezTo>
                    <a:pt x="686753" y="794334"/>
                    <a:pt x="667703" y="800048"/>
                    <a:pt x="641985" y="782904"/>
                  </a:cubicBezTo>
                  <a:cubicBezTo>
                    <a:pt x="609600" y="760996"/>
                    <a:pt x="581025" y="754329"/>
                    <a:pt x="550545" y="790523"/>
                  </a:cubicBezTo>
                  <a:cubicBezTo>
                    <a:pt x="542925" y="800048"/>
                    <a:pt x="504825" y="798144"/>
                    <a:pt x="493395" y="787666"/>
                  </a:cubicBezTo>
                  <a:cubicBezTo>
                    <a:pt x="441960" y="738136"/>
                    <a:pt x="385763" y="741946"/>
                    <a:pt x="324803" y="759091"/>
                  </a:cubicBezTo>
                  <a:cubicBezTo>
                    <a:pt x="293370" y="767664"/>
                    <a:pt x="262890" y="775284"/>
                    <a:pt x="245745" y="733373"/>
                  </a:cubicBezTo>
                  <a:cubicBezTo>
                    <a:pt x="241935" y="724801"/>
                    <a:pt x="221933" y="718134"/>
                    <a:pt x="208597" y="718134"/>
                  </a:cubicBezTo>
                  <a:cubicBezTo>
                    <a:pt x="140970" y="716229"/>
                    <a:pt x="74295" y="717181"/>
                    <a:pt x="0" y="717181"/>
                  </a:cubicBezTo>
                  <a:cubicBezTo>
                    <a:pt x="25717" y="665746"/>
                    <a:pt x="63817" y="639076"/>
                    <a:pt x="107633" y="626694"/>
                  </a:cubicBezTo>
                  <a:cubicBezTo>
                    <a:pt x="179070" y="606691"/>
                    <a:pt x="253365" y="595261"/>
                    <a:pt x="324803" y="577164"/>
                  </a:cubicBezTo>
                  <a:cubicBezTo>
                    <a:pt x="352425" y="570496"/>
                    <a:pt x="391478" y="580973"/>
                    <a:pt x="398145" y="535254"/>
                  </a:cubicBezTo>
                  <a:cubicBezTo>
                    <a:pt x="398145" y="532396"/>
                    <a:pt x="419100" y="528586"/>
                    <a:pt x="427672" y="532396"/>
                  </a:cubicBezTo>
                  <a:cubicBezTo>
                    <a:pt x="449580" y="540016"/>
                    <a:pt x="472440" y="550494"/>
                    <a:pt x="491490" y="562876"/>
                  </a:cubicBezTo>
                  <a:cubicBezTo>
                    <a:pt x="592455" y="628598"/>
                    <a:pt x="705803" y="645744"/>
                    <a:pt x="822960" y="642886"/>
                  </a:cubicBezTo>
                  <a:cubicBezTo>
                    <a:pt x="832485" y="642886"/>
                    <a:pt x="842010" y="640029"/>
                    <a:pt x="850582" y="638123"/>
                  </a:cubicBezTo>
                  <a:cubicBezTo>
                    <a:pt x="853440" y="637171"/>
                    <a:pt x="855345" y="634314"/>
                    <a:pt x="861060" y="629551"/>
                  </a:cubicBezTo>
                  <a:cubicBezTo>
                    <a:pt x="841057" y="613359"/>
                    <a:pt x="822960" y="598119"/>
                    <a:pt x="804863" y="582879"/>
                  </a:cubicBezTo>
                  <a:cubicBezTo>
                    <a:pt x="806768" y="578116"/>
                    <a:pt x="808672" y="572401"/>
                    <a:pt x="809625" y="567639"/>
                  </a:cubicBezTo>
                  <a:cubicBezTo>
                    <a:pt x="830580" y="572401"/>
                    <a:pt x="852488" y="573354"/>
                    <a:pt x="871538" y="581926"/>
                  </a:cubicBezTo>
                  <a:cubicBezTo>
                    <a:pt x="920115" y="602881"/>
                    <a:pt x="925830" y="599071"/>
                    <a:pt x="931545" y="550494"/>
                  </a:cubicBezTo>
                  <a:cubicBezTo>
                    <a:pt x="934403" y="529539"/>
                    <a:pt x="944880" y="510489"/>
                    <a:pt x="952500" y="490486"/>
                  </a:cubicBezTo>
                  <a:cubicBezTo>
                    <a:pt x="963930" y="508584"/>
                    <a:pt x="975360" y="526681"/>
                    <a:pt x="985838" y="545731"/>
                  </a:cubicBezTo>
                  <a:cubicBezTo>
                    <a:pt x="987743" y="549541"/>
                    <a:pt x="989647" y="554304"/>
                    <a:pt x="993457" y="565734"/>
                  </a:cubicBezTo>
                  <a:cubicBezTo>
                    <a:pt x="1169670" y="462864"/>
                    <a:pt x="1237298" y="290461"/>
                    <a:pt x="1302068" y="105676"/>
                  </a:cubicBezTo>
                  <a:cubicBezTo>
                    <a:pt x="1317307" y="158064"/>
                    <a:pt x="1351598" y="149491"/>
                    <a:pt x="1382078" y="139966"/>
                  </a:cubicBezTo>
                  <a:cubicBezTo>
                    <a:pt x="1464945" y="114249"/>
                    <a:pt x="1548765" y="87579"/>
                    <a:pt x="1630680" y="59004"/>
                  </a:cubicBezTo>
                  <a:cubicBezTo>
                    <a:pt x="1724025" y="25666"/>
                    <a:pt x="1816418" y="-5766"/>
                    <a:pt x="1917382" y="901"/>
                  </a:cubicBezTo>
                  <a:cubicBezTo>
                    <a:pt x="1950720" y="-51"/>
                    <a:pt x="1983105" y="7569"/>
                    <a:pt x="2028825" y="142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9" name="Freeform: Shape 1978">
              <a:extLst>
                <a:ext uri="{FF2B5EF4-FFF2-40B4-BE49-F238E27FC236}">
                  <a16:creationId xmlns:a16="http://schemas.microsoft.com/office/drawing/2014/main" id="{B9139D86-F6DD-4604-83C2-0CFCC503ED01}"/>
                </a:ext>
              </a:extLst>
            </p:cNvPr>
            <p:cNvSpPr/>
            <p:nvPr/>
          </p:nvSpPr>
          <p:spPr>
            <a:xfrm>
              <a:off x="6038850" y="4655647"/>
              <a:ext cx="1600200" cy="685800"/>
            </a:xfrm>
            <a:custGeom>
              <a:avLst/>
              <a:gdLst>
                <a:gd name="connsiteX0" fmla="*/ 745807 w 1600200"/>
                <a:gd name="connsiteY0" fmla="*/ 466898 h 685800"/>
                <a:gd name="connsiteX1" fmla="*/ 772478 w 1600200"/>
                <a:gd name="connsiteY1" fmla="*/ 396413 h 685800"/>
                <a:gd name="connsiteX2" fmla="*/ 826770 w 1600200"/>
                <a:gd name="connsiteY2" fmla="*/ 455468 h 685800"/>
                <a:gd name="connsiteX3" fmla="*/ 887730 w 1600200"/>
                <a:gd name="connsiteY3" fmla="*/ 436418 h 685800"/>
                <a:gd name="connsiteX4" fmla="*/ 882015 w 1600200"/>
                <a:gd name="connsiteY4" fmla="*/ 502140 h 685800"/>
                <a:gd name="connsiteX5" fmla="*/ 946785 w 1600200"/>
                <a:gd name="connsiteY5" fmla="*/ 484043 h 685800"/>
                <a:gd name="connsiteX6" fmla="*/ 1016318 w 1600200"/>
                <a:gd name="connsiteY6" fmla="*/ 434513 h 685800"/>
                <a:gd name="connsiteX7" fmla="*/ 1174432 w 1600200"/>
                <a:gd name="connsiteY7" fmla="*/ 336405 h 685800"/>
                <a:gd name="connsiteX8" fmla="*/ 1178243 w 1600200"/>
                <a:gd name="connsiteY8" fmla="*/ 356408 h 685800"/>
                <a:gd name="connsiteX9" fmla="*/ 1253490 w 1600200"/>
                <a:gd name="connsiteY9" fmla="*/ 387840 h 685800"/>
                <a:gd name="connsiteX10" fmla="*/ 1539240 w 1600200"/>
                <a:gd name="connsiteY10" fmla="*/ 514523 h 685800"/>
                <a:gd name="connsiteX11" fmla="*/ 1605915 w 1600200"/>
                <a:gd name="connsiteY11" fmla="*/ 631680 h 685800"/>
                <a:gd name="connsiteX12" fmla="*/ 1406843 w 1600200"/>
                <a:gd name="connsiteY12" fmla="*/ 664065 h 685800"/>
                <a:gd name="connsiteX13" fmla="*/ 1195388 w 1600200"/>
                <a:gd name="connsiteY13" fmla="*/ 647873 h 685800"/>
                <a:gd name="connsiteX14" fmla="*/ 968693 w 1600200"/>
                <a:gd name="connsiteY14" fmla="*/ 645968 h 685800"/>
                <a:gd name="connsiteX15" fmla="*/ 782955 w 1600200"/>
                <a:gd name="connsiteY15" fmla="*/ 609773 h 685800"/>
                <a:gd name="connsiteX16" fmla="*/ 654368 w 1600200"/>
                <a:gd name="connsiteY16" fmla="*/ 689783 h 685800"/>
                <a:gd name="connsiteX17" fmla="*/ 666750 w 1600200"/>
                <a:gd name="connsiteY17" fmla="*/ 619298 h 685800"/>
                <a:gd name="connsiteX18" fmla="*/ 540068 w 1600200"/>
                <a:gd name="connsiteY18" fmla="*/ 645015 h 685800"/>
                <a:gd name="connsiteX19" fmla="*/ 586740 w 1600200"/>
                <a:gd name="connsiteY19" fmla="*/ 566910 h 685800"/>
                <a:gd name="connsiteX20" fmla="*/ 528638 w 1600200"/>
                <a:gd name="connsiteY20" fmla="*/ 467850 h 685800"/>
                <a:gd name="connsiteX21" fmla="*/ 420053 w 1600200"/>
                <a:gd name="connsiteY21" fmla="*/ 337358 h 685800"/>
                <a:gd name="connsiteX22" fmla="*/ 203835 w 1600200"/>
                <a:gd name="connsiteY22" fmla="*/ 207818 h 685800"/>
                <a:gd name="connsiteX23" fmla="*/ 238125 w 1600200"/>
                <a:gd name="connsiteY23" fmla="*/ 165908 h 685800"/>
                <a:gd name="connsiteX24" fmla="*/ 0 w 1600200"/>
                <a:gd name="connsiteY24" fmla="*/ 60180 h 685800"/>
                <a:gd name="connsiteX25" fmla="*/ 57150 w 1600200"/>
                <a:gd name="connsiteY25" fmla="*/ 26843 h 685800"/>
                <a:gd name="connsiteX26" fmla="*/ 444818 w 1600200"/>
                <a:gd name="connsiteY26" fmla="*/ 40178 h 685800"/>
                <a:gd name="connsiteX27" fmla="*/ 498157 w 1600200"/>
                <a:gd name="connsiteY27" fmla="*/ 61133 h 685800"/>
                <a:gd name="connsiteX28" fmla="*/ 537210 w 1600200"/>
                <a:gd name="connsiteY28" fmla="*/ 10650 h 685800"/>
                <a:gd name="connsiteX29" fmla="*/ 599122 w 1600200"/>
                <a:gd name="connsiteY29" fmla="*/ 51608 h 685800"/>
                <a:gd name="connsiteX30" fmla="*/ 706755 w 1600200"/>
                <a:gd name="connsiteY30" fmla="*/ 332595 h 685800"/>
                <a:gd name="connsiteX31" fmla="*/ 745807 w 1600200"/>
                <a:gd name="connsiteY31" fmla="*/ 466898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600200" h="685800">
                  <a:moveTo>
                    <a:pt x="745807" y="466898"/>
                  </a:moveTo>
                  <a:cubicBezTo>
                    <a:pt x="755332" y="441180"/>
                    <a:pt x="763905" y="419273"/>
                    <a:pt x="772478" y="396413"/>
                  </a:cubicBezTo>
                  <a:cubicBezTo>
                    <a:pt x="790575" y="415463"/>
                    <a:pt x="807720" y="434513"/>
                    <a:pt x="826770" y="455468"/>
                  </a:cubicBezTo>
                  <a:cubicBezTo>
                    <a:pt x="841057" y="450705"/>
                    <a:pt x="863918" y="444038"/>
                    <a:pt x="887730" y="436418"/>
                  </a:cubicBezTo>
                  <a:cubicBezTo>
                    <a:pt x="885825" y="455468"/>
                    <a:pt x="884872" y="474518"/>
                    <a:pt x="882015" y="502140"/>
                  </a:cubicBezTo>
                  <a:cubicBezTo>
                    <a:pt x="902018" y="496425"/>
                    <a:pt x="926782" y="494520"/>
                    <a:pt x="946785" y="484043"/>
                  </a:cubicBezTo>
                  <a:cubicBezTo>
                    <a:pt x="971550" y="470708"/>
                    <a:pt x="992505" y="449753"/>
                    <a:pt x="1016318" y="434513"/>
                  </a:cubicBezTo>
                  <a:cubicBezTo>
                    <a:pt x="1068705" y="401175"/>
                    <a:pt x="1121093" y="368790"/>
                    <a:pt x="1174432" y="336405"/>
                  </a:cubicBezTo>
                  <a:cubicBezTo>
                    <a:pt x="1175385" y="343073"/>
                    <a:pt x="1177290" y="349740"/>
                    <a:pt x="1178243" y="356408"/>
                  </a:cubicBezTo>
                  <a:cubicBezTo>
                    <a:pt x="1203007" y="366885"/>
                    <a:pt x="1226820" y="382125"/>
                    <a:pt x="1253490" y="387840"/>
                  </a:cubicBezTo>
                  <a:cubicBezTo>
                    <a:pt x="1358265" y="409748"/>
                    <a:pt x="1463993" y="429750"/>
                    <a:pt x="1539240" y="514523"/>
                  </a:cubicBezTo>
                  <a:cubicBezTo>
                    <a:pt x="1568768" y="546908"/>
                    <a:pt x="1586865" y="588818"/>
                    <a:pt x="1605915" y="631680"/>
                  </a:cubicBezTo>
                  <a:cubicBezTo>
                    <a:pt x="1534478" y="632633"/>
                    <a:pt x="1462088" y="564053"/>
                    <a:pt x="1406843" y="664065"/>
                  </a:cubicBezTo>
                  <a:cubicBezTo>
                    <a:pt x="1339215" y="522143"/>
                    <a:pt x="1265873" y="627870"/>
                    <a:pt x="1195388" y="647873"/>
                  </a:cubicBezTo>
                  <a:cubicBezTo>
                    <a:pt x="1161098" y="572625"/>
                    <a:pt x="1085850" y="581198"/>
                    <a:pt x="968693" y="645968"/>
                  </a:cubicBezTo>
                  <a:cubicBezTo>
                    <a:pt x="911543" y="566910"/>
                    <a:pt x="869632" y="558338"/>
                    <a:pt x="782955" y="609773"/>
                  </a:cubicBezTo>
                  <a:cubicBezTo>
                    <a:pt x="742950" y="633585"/>
                    <a:pt x="703897" y="659303"/>
                    <a:pt x="654368" y="689783"/>
                  </a:cubicBezTo>
                  <a:cubicBezTo>
                    <a:pt x="658178" y="666923"/>
                    <a:pt x="661988" y="646920"/>
                    <a:pt x="666750" y="619298"/>
                  </a:cubicBezTo>
                  <a:cubicBezTo>
                    <a:pt x="626745" y="601200"/>
                    <a:pt x="589597" y="645015"/>
                    <a:pt x="540068" y="645015"/>
                  </a:cubicBezTo>
                  <a:cubicBezTo>
                    <a:pt x="557213" y="617393"/>
                    <a:pt x="574357" y="593580"/>
                    <a:pt x="586740" y="566910"/>
                  </a:cubicBezTo>
                  <a:cubicBezTo>
                    <a:pt x="625793" y="485948"/>
                    <a:pt x="618172" y="474518"/>
                    <a:pt x="528638" y="467850"/>
                  </a:cubicBezTo>
                  <a:cubicBezTo>
                    <a:pt x="550545" y="404985"/>
                    <a:pt x="512445" y="359265"/>
                    <a:pt x="420053" y="337358"/>
                  </a:cubicBezTo>
                  <a:cubicBezTo>
                    <a:pt x="400050" y="223058"/>
                    <a:pt x="335280" y="171623"/>
                    <a:pt x="203835" y="207818"/>
                  </a:cubicBezTo>
                  <a:cubicBezTo>
                    <a:pt x="221932" y="185910"/>
                    <a:pt x="228600" y="177338"/>
                    <a:pt x="238125" y="165908"/>
                  </a:cubicBezTo>
                  <a:cubicBezTo>
                    <a:pt x="186690" y="82088"/>
                    <a:pt x="93345" y="87803"/>
                    <a:pt x="0" y="60180"/>
                  </a:cubicBezTo>
                  <a:cubicBezTo>
                    <a:pt x="25718" y="44940"/>
                    <a:pt x="40005" y="32558"/>
                    <a:pt x="57150" y="26843"/>
                  </a:cubicBezTo>
                  <a:cubicBezTo>
                    <a:pt x="187643" y="-16020"/>
                    <a:pt x="317182" y="-4590"/>
                    <a:pt x="444818" y="40178"/>
                  </a:cubicBezTo>
                  <a:cubicBezTo>
                    <a:pt x="462915" y="46845"/>
                    <a:pt x="480060" y="55418"/>
                    <a:pt x="498157" y="61133"/>
                  </a:cubicBezTo>
                  <a:cubicBezTo>
                    <a:pt x="530543" y="70658"/>
                    <a:pt x="544830" y="57323"/>
                    <a:pt x="537210" y="10650"/>
                  </a:cubicBezTo>
                  <a:cubicBezTo>
                    <a:pt x="562928" y="26843"/>
                    <a:pt x="582930" y="37320"/>
                    <a:pt x="599122" y="51608"/>
                  </a:cubicBezTo>
                  <a:cubicBezTo>
                    <a:pt x="682943" y="126855"/>
                    <a:pt x="698182" y="227820"/>
                    <a:pt x="706755" y="332595"/>
                  </a:cubicBezTo>
                  <a:cubicBezTo>
                    <a:pt x="709613" y="380220"/>
                    <a:pt x="710565" y="429750"/>
                    <a:pt x="745807" y="46689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0" name="Freeform: Shape 1979">
              <a:extLst>
                <a:ext uri="{FF2B5EF4-FFF2-40B4-BE49-F238E27FC236}">
                  <a16:creationId xmlns:a16="http://schemas.microsoft.com/office/drawing/2014/main" id="{3003B77E-6B07-4D98-A6B9-69E737FCC127}"/>
                </a:ext>
              </a:extLst>
            </p:cNvPr>
            <p:cNvSpPr/>
            <p:nvPr/>
          </p:nvSpPr>
          <p:spPr>
            <a:xfrm>
              <a:off x="6963728" y="3391350"/>
              <a:ext cx="1695450" cy="476250"/>
            </a:xfrm>
            <a:custGeom>
              <a:avLst/>
              <a:gdLst>
                <a:gd name="connsiteX0" fmla="*/ 1704975 w 1695450"/>
                <a:gd name="connsiteY0" fmla="*/ 251963 h 476250"/>
                <a:gd name="connsiteX1" fmla="*/ 1562100 w 1695450"/>
                <a:gd name="connsiteY1" fmla="*/ 286253 h 476250"/>
                <a:gd name="connsiteX2" fmla="*/ 1505903 w 1695450"/>
                <a:gd name="connsiteY2" fmla="*/ 328163 h 476250"/>
                <a:gd name="connsiteX3" fmla="*/ 1460183 w 1695450"/>
                <a:gd name="connsiteY3" fmla="*/ 343403 h 476250"/>
                <a:gd name="connsiteX4" fmla="*/ 1326833 w 1695450"/>
                <a:gd name="connsiteY4" fmla="*/ 397695 h 476250"/>
                <a:gd name="connsiteX5" fmla="*/ 1282065 w 1695450"/>
                <a:gd name="connsiteY5" fmla="*/ 404363 h 476250"/>
                <a:gd name="connsiteX6" fmla="*/ 1215390 w 1695450"/>
                <a:gd name="connsiteY6" fmla="*/ 412935 h 476250"/>
                <a:gd name="connsiteX7" fmla="*/ 1170623 w 1695450"/>
                <a:gd name="connsiteY7" fmla="*/ 423413 h 476250"/>
                <a:gd name="connsiteX8" fmla="*/ 978217 w 1695450"/>
                <a:gd name="connsiteY8" fmla="*/ 425318 h 476250"/>
                <a:gd name="connsiteX9" fmla="*/ 853440 w 1695450"/>
                <a:gd name="connsiteY9" fmla="*/ 472943 h 476250"/>
                <a:gd name="connsiteX10" fmla="*/ 787717 w 1695450"/>
                <a:gd name="connsiteY10" fmla="*/ 473895 h 476250"/>
                <a:gd name="connsiteX11" fmla="*/ 835342 w 1695450"/>
                <a:gd name="connsiteY11" fmla="*/ 431033 h 476250"/>
                <a:gd name="connsiteX12" fmla="*/ 737235 w 1695450"/>
                <a:gd name="connsiteY12" fmla="*/ 442463 h 476250"/>
                <a:gd name="connsiteX13" fmla="*/ 777240 w 1695450"/>
                <a:gd name="connsiteY13" fmla="*/ 372930 h 476250"/>
                <a:gd name="connsiteX14" fmla="*/ 637222 w 1695450"/>
                <a:gd name="connsiteY14" fmla="*/ 315780 h 476250"/>
                <a:gd name="connsiteX15" fmla="*/ 484822 w 1695450"/>
                <a:gd name="connsiteY15" fmla="*/ 228150 h 476250"/>
                <a:gd name="connsiteX16" fmla="*/ 381953 w 1695450"/>
                <a:gd name="connsiteY16" fmla="*/ 164333 h 476250"/>
                <a:gd name="connsiteX17" fmla="*/ 220980 w 1695450"/>
                <a:gd name="connsiteY17" fmla="*/ 163380 h 476250"/>
                <a:gd name="connsiteX18" fmla="*/ 190500 w 1695450"/>
                <a:gd name="connsiteY18" fmla="*/ 74798 h 476250"/>
                <a:gd name="connsiteX19" fmla="*/ 0 w 1695450"/>
                <a:gd name="connsiteY19" fmla="*/ 44318 h 476250"/>
                <a:gd name="connsiteX20" fmla="*/ 197167 w 1695450"/>
                <a:gd name="connsiteY20" fmla="*/ 1455 h 476250"/>
                <a:gd name="connsiteX21" fmla="*/ 466725 w 1695450"/>
                <a:gd name="connsiteY21" fmla="*/ 31935 h 476250"/>
                <a:gd name="connsiteX22" fmla="*/ 523875 w 1695450"/>
                <a:gd name="connsiteY22" fmla="*/ 31935 h 476250"/>
                <a:gd name="connsiteX23" fmla="*/ 581978 w 1695450"/>
                <a:gd name="connsiteY23" fmla="*/ 10980 h 476250"/>
                <a:gd name="connsiteX24" fmla="*/ 886778 w 1695450"/>
                <a:gd name="connsiteY24" fmla="*/ 299588 h 476250"/>
                <a:gd name="connsiteX25" fmla="*/ 920115 w 1695450"/>
                <a:gd name="connsiteY25" fmla="*/ 238628 h 476250"/>
                <a:gd name="connsiteX26" fmla="*/ 949642 w 1695450"/>
                <a:gd name="connsiteY26" fmla="*/ 292920 h 476250"/>
                <a:gd name="connsiteX27" fmla="*/ 963930 w 1695450"/>
                <a:gd name="connsiteY27" fmla="*/ 314828 h 476250"/>
                <a:gd name="connsiteX28" fmla="*/ 1038225 w 1695450"/>
                <a:gd name="connsiteY28" fmla="*/ 274823 h 476250"/>
                <a:gd name="connsiteX29" fmla="*/ 1046797 w 1695450"/>
                <a:gd name="connsiteY29" fmla="*/ 286253 h 476250"/>
                <a:gd name="connsiteX30" fmla="*/ 1010603 w 1695450"/>
                <a:gd name="connsiteY30" fmla="*/ 338640 h 476250"/>
                <a:gd name="connsiteX31" fmla="*/ 1082040 w 1695450"/>
                <a:gd name="connsiteY31" fmla="*/ 329115 h 476250"/>
                <a:gd name="connsiteX32" fmla="*/ 1288732 w 1695450"/>
                <a:gd name="connsiteY32" fmla="*/ 219578 h 476250"/>
                <a:gd name="connsiteX33" fmla="*/ 1377315 w 1695450"/>
                <a:gd name="connsiteY33" fmla="*/ 198623 h 476250"/>
                <a:gd name="connsiteX34" fmla="*/ 1465898 w 1695450"/>
                <a:gd name="connsiteY34" fmla="*/ 202433 h 476250"/>
                <a:gd name="connsiteX35" fmla="*/ 1635442 w 1695450"/>
                <a:gd name="connsiteY35" fmla="*/ 214815 h 476250"/>
                <a:gd name="connsiteX36" fmla="*/ 1704975 w 1695450"/>
                <a:gd name="connsiteY36" fmla="*/ 251963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95450" h="476250">
                  <a:moveTo>
                    <a:pt x="1704975" y="251963"/>
                  </a:moveTo>
                  <a:cubicBezTo>
                    <a:pt x="1647825" y="265298"/>
                    <a:pt x="1603058" y="271965"/>
                    <a:pt x="1562100" y="286253"/>
                  </a:cubicBezTo>
                  <a:cubicBezTo>
                    <a:pt x="1541145" y="293873"/>
                    <a:pt x="1525905" y="315780"/>
                    <a:pt x="1505903" y="328163"/>
                  </a:cubicBezTo>
                  <a:cubicBezTo>
                    <a:pt x="1492567" y="336735"/>
                    <a:pt x="1475423" y="343403"/>
                    <a:pt x="1460183" y="343403"/>
                  </a:cubicBezTo>
                  <a:cubicBezTo>
                    <a:pt x="1407795" y="344355"/>
                    <a:pt x="1359217" y="346260"/>
                    <a:pt x="1326833" y="397695"/>
                  </a:cubicBezTo>
                  <a:cubicBezTo>
                    <a:pt x="1321117" y="406268"/>
                    <a:pt x="1291590" y="411030"/>
                    <a:pt x="1282065" y="404363"/>
                  </a:cubicBezTo>
                  <a:cubicBezTo>
                    <a:pt x="1254442" y="384360"/>
                    <a:pt x="1237298" y="394838"/>
                    <a:pt x="1215390" y="412935"/>
                  </a:cubicBezTo>
                  <a:cubicBezTo>
                    <a:pt x="1203960" y="421508"/>
                    <a:pt x="1181100" y="429128"/>
                    <a:pt x="1170623" y="423413"/>
                  </a:cubicBezTo>
                  <a:cubicBezTo>
                    <a:pt x="1104900" y="387218"/>
                    <a:pt x="1042035" y="400553"/>
                    <a:pt x="978217" y="425318"/>
                  </a:cubicBezTo>
                  <a:cubicBezTo>
                    <a:pt x="937260" y="441510"/>
                    <a:pt x="896303" y="458655"/>
                    <a:pt x="853440" y="472943"/>
                  </a:cubicBezTo>
                  <a:cubicBezTo>
                    <a:pt x="833438" y="479610"/>
                    <a:pt x="811530" y="479610"/>
                    <a:pt x="787717" y="473895"/>
                  </a:cubicBezTo>
                  <a:cubicBezTo>
                    <a:pt x="802957" y="459608"/>
                    <a:pt x="819150" y="446273"/>
                    <a:pt x="835342" y="431033"/>
                  </a:cubicBezTo>
                  <a:cubicBezTo>
                    <a:pt x="795338" y="390075"/>
                    <a:pt x="767715" y="428175"/>
                    <a:pt x="737235" y="442463"/>
                  </a:cubicBezTo>
                  <a:cubicBezTo>
                    <a:pt x="710565" y="394838"/>
                    <a:pt x="765810" y="399600"/>
                    <a:pt x="777240" y="372930"/>
                  </a:cubicBezTo>
                  <a:cubicBezTo>
                    <a:pt x="744855" y="322448"/>
                    <a:pt x="691515" y="316733"/>
                    <a:pt x="637222" y="315780"/>
                  </a:cubicBezTo>
                  <a:cubicBezTo>
                    <a:pt x="611505" y="242438"/>
                    <a:pt x="546735" y="238628"/>
                    <a:pt x="484822" y="228150"/>
                  </a:cubicBezTo>
                  <a:cubicBezTo>
                    <a:pt x="471488" y="176715"/>
                    <a:pt x="424815" y="168143"/>
                    <a:pt x="381953" y="164333"/>
                  </a:cubicBezTo>
                  <a:cubicBezTo>
                    <a:pt x="329565" y="159570"/>
                    <a:pt x="275272" y="163380"/>
                    <a:pt x="220980" y="163380"/>
                  </a:cubicBezTo>
                  <a:cubicBezTo>
                    <a:pt x="263842" y="104325"/>
                    <a:pt x="261938" y="92895"/>
                    <a:pt x="190500" y="74798"/>
                  </a:cubicBezTo>
                  <a:cubicBezTo>
                    <a:pt x="128588" y="59557"/>
                    <a:pt x="64770" y="53843"/>
                    <a:pt x="0" y="44318"/>
                  </a:cubicBezTo>
                  <a:cubicBezTo>
                    <a:pt x="60960" y="6218"/>
                    <a:pt x="128588" y="-4260"/>
                    <a:pt x="197167" y="1455"/>
                  </a:cubicBezTo>
                  <a:cubicBezTo>
                    <a:pt x="286703" y="9075"/>
                    <a:pt x="376238" y="22410"/>
                    <a:pt x="466725" y="31935"/>
                  </a:cubicBezTo>
                  <a:cubicBezTo>
                    <a:pt x="485775" y="33840"/>
                    <a:pt x="504825" y="34793"/>
                    <a:pt x="523875" y="31935"/>
                  </a:cubicBezTo>
                  <a:cubicBezTo>
                    <a:pt x="541972" y="28125"/>
                    <a:pt x="559117" y="18600"/>
                    <a:pt x="581978" y="10980"/>
                  </a:cubicBezTo>
                  <a:cubicBezTo>
                    <a:pt x="659130" y="126232"/>
                    <a:pt x="740092" y="251963"/>
                    <a:pt x="886778" y="299588"/>
                  </a:cubicBezTo>
                  <a:cubicBezTo>
                    <a:pt x="899160" y="275775"/>
                    <a:pt x="909638" y="257678"/>
                    <a:pt x="920115" y="238628"/>
                  </a:cubicBezTo>
                  <a:cubicBezTo>
                    <a:pt x="929640" y="256725"/>
                    <a:pt x="939165" y="274823"/>
                    <a:pt x="949642" y="292920"/>
                  </a:cubicBezTo>
                  <a:cubicBezTo>
                    <a:pt x="953453" y="299588"/>
                    <a:pt x="958215" y="305303"/>
                    <a:pt x="963930" y="314828"/>
                  </a:cubicBezTo>
                  <a:cubicBezTo>
                    <a:pt x="989647" y="301493"/>
                    <a:pt x="1014413" y="288158"/>
                    <a:pt x="1038225" y="274823"/>
                  </a:cubicBezTo>
                  <a:cubicBezTo>
                    <a:pt x="1041082" y="278633"/>
                    <a:pt x="1043940" y="282443"/>
                    <a:pt x="1046797" y="286253"/>
                  </a:cubicBezTo>
                  <a:cubicBezTo>
                    <a:pt x="1037272" y="300540"/>
                    <a:pt x="1026795" y="314828"/>
                    <a:pt x="1010603" y="338640"/>
                  </a:cubicBezTo>
                  <a:cubicBezTo>
                    <a:pt x="1041082" y="334830"/>
                    <a:pt x="1062038" y="333878"/>
                    <a:pt x="1082040" y="329115"/>
                  </a:cubicBezTo>
                  <a:cubicBezTo>
                    <a:pt x="1159192" y="308160"/>
                    <a:pt x="1231582" y="279585"/>
                    <a:pt x="1288732" y="219578"/>
                  </a:cubicBezTo>
                  <a:cubicBezTo>
                    <a:pt x="1312545" y="194813"/>
                    <a:pt x="1333500" y="165285"/>
                    <a:pt x="1377315" y="198623"/>
                  </a:cubicBezTo>
                  <a:cubicBezTo>
                    <a:pt x="1396365" y="212910"/>
                    <a:pt x="1435417" y="200528"/>
                    <a:pt x="1465898" y="202433"/>
                  </a:cubicBezTo>
                  <a:cubicBezTo>
                    <a:pt x="1522095" y="205290"/>
                    <a:pt x="1579245" y="207195"/>
                    <a:pt x="1635442" y="214815"/>
                  </a:cubicBezTo>
                  <a:cubicBezTo>
                    <a:pt x="1655445" y="217673"/>
                    <a:pt x="1674495" y="235770"/>
                    <a:pt x="1704975" y="2519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1" name="Freeform: Shape 1980">
              <a:extLst>
                <a:ext uri="{FF2B5EF4-FFF2-40B4-BE49-F238E27FC236}">
                  <a16:creationId xmlns:a16="http://schemas.microsoft.com/office/drawing/2014/main" id="{B8E50716-224D-4A5F-BABF-86DA13BD7329}"/>
                </a:ext>
              </a:extLst>
            </p:cNvPr>
            <p:cNvSpPr/>
            <p:nvPr/>
          </p:nvSpPr>
          <p:spPr>
            <a:xfrm>
              <a:off x="5864543" y="5294547"/>
              <a:ext cx="1181100" cy="514350"/>
            </a:xfrm>
            <a:custGeom>
              <a:avLst/>
              <a:gdLst>
                <a:gd name="connsiteX0" fmla="*/ 0 w 1181100"/>
                <a:gd name="connsiteY0" fmla="*/ 11830 h 514350"/>
                <a:gd name="connsiteX1" fmla="*/ 186690 w 1181100"/>
                <a:gd name="connsiteY1" fmla="*/ 35643 h 514350"/>
                <a:gd name="connsiteX2" fmla="*/ 344805 w 1181100"/>
                <a:gd name="connsiteY2" fmla="*/ 110890 h 514350"/>
                <a:gd name="connsiteX3" fmla="*/ 405765 w 1181100"/>
                <a:gd name="connsiteY3" fmla="*/ 103270 h 514350"/>
                <a:gd name="connsiteX4" fmla="*/ 445770 w 1181100"/>
                <a:gd name="connsiteY4" fmla="*/ 235668 h 514350"/>
                <a:gd name="connsiteX5" fmla="*/ 498157 w 1181100"/>
                <a:gd name="connsiteY5" fmla="*/ 334728 h 514350"/>
                <a:gd name="connsiteX6" fmla="*/ 498157 w 1181100"/>
                <a:gd name="connsiteY6" fmla="*/ 224238 h 514350"/>
                <a:gd name="connsiteX7" fmla="*/ 521017 w 1181100"/>
                <a:gd name="connsiteY7" fmla="*/ 209950 h 514350"/>
                <a:gd name="connsiteX8" fmla="*/ 530542 w 1181100"/>
                <a:gd name="connsiteY8" fmla="*/ 241383 h 514350"/>
                <a:gd name="connsiteX9" fmla="*/ 599122 w 1181100"/>
                <a:gd name="connsiteY9" fmla="*/ 269005 h 514350"/>
                <a:gd name="connsiteX10" fmla="*/ 639127 w 1181100"/>
                <a:gd name="connsiteY10" fmla="*/ 254718 h 514350"/>
                <a:gd name="connsiteX11" fmla="*/ 599122 w 1181100"/>
                <a:gd name="connsiteY11" fmla="*/ 327108 h 514350"/>
                <a:gd name="connsiteX12" fmla="*/ 798195 w 1181100"/>
                <a:gd name="connsiteY12" fmla="*/ 166135 h 514350"/>
                <a:gd name="connsiteX13" fmla="*/ 856297 w 1181100"/>
                <a:gd name="connsiteY13" fmla="*/ 200425 h 514350"/>
                <a:gd name="connsiteX14" fmla="*/ 1119188 w 1181100"/>
                <a:gd name="connsiteY14" fmla="*/ 242335 h 514350"/>
                <a:gd name="connsiteX15" fmla="*/ 1186815 w 1181100"/>
                <a:gd name="connsiteY15" fmla="*/ 297580 h 514350"/>
                <a:gd name="connsiteX16" fmla="*/ 1014413 w 1181100"/>
                <a:gd name="connsiteY16" fmla="*/ 339490 h 514350"/>
                <a:gd name="connsiteX17" fmla="*/ 978217 w 1181100"/>
                <a:gd name="connsiteY17" fmla="*/ 343301 h 514350"/>
                <a:gd name="connsiteX18" fmla="*/ 848677 w 1181100"/>
                <a:gd name="connsiteY18" fmla="*/ 408070 h 514350"/>
                <a:gd name="connsiteX19" fmla="*/ 700088 w 1181100"/>
                <a:gd name="connsiteY19" fmla="*/ 422358 h 514350"/>
                <a:gd name="connsiteX20" fmla="*/ 634365 w 1181100"/>
                <a:gd name="connsiteY20" fmla="*/ 387115 h 514350"/>
                <a:gd name="connsiteX21" fmla="*/ 671513 w 1181100"/>
                <a:gd name="connsiteY21" fmla="*/ 500463 h 514350"/>
                <a:gd name="connsiteX22" fmla="*/ 657225 w 1181100"/>
                <a:gd name="connsiteY22" fmla="*/ 507130 h 514350"/>
                <a:gd name="connsiteX23" fmla="*/ 575310 w 1181100"/>
                <a:gd name="connsiteY23" fmla="*/ 450933 h 514350"/>
                <a:gd name="connsiteX24" fmla="*/ 575310 w 1181100"/>
                <a:gd name="connsiteY24" fmla="*/ 513798 h 514350"/>
                <a:gd name="connsiteX25" fmla="*/ 562927 w 1181100"/>
                <a:gd name="connsiteY25" fmla="*/ 515703 h 514350"/>
                <a:gd name="connsiteX26" fmla="*/ 496252 w 1181100"/>
                <a:gd name="connsiteY26" fmla="*/ 411880 h 514350"/>
                <a:gd name="connsiteX27" fmla="*/ 445770 w 1181100"/>
                <a:gd name="connsiteY27" fmla="*/ 386163 h 514350"/>
                <a:gd name="connsiteX28" fmla="*/ 391477 w 1181100"/>
                <a:gd name="connsiteY28" fmla="*/ 389973 h 514350"/>
                <a:gd name="connsiteX29" fmla="*/ 252413 w 1181100"/>
                <a:gd name="connsiteY29" fmla="*/ 289960 h 514350"/>
                <a:gd name="connsiteX30" fmla="*/ 140970 w 1181100"/>
                <a:gd name="connsiteY30" fmla="*/ 175660 h 514350"/>
                <a:gd name="connsiteX31" fmla="*/ 0 w 1181100"/>
                <a:gd name="connsiteY31" fmla="*/ 1183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181100" h="514350">
                  <a:moveTo>
                    <a:pt x="0" y="11830"/>
                  </a:moveTo>
                  <a:cubicBezTo>
                    <a:pt x="74295" y="-13887"/>
                    <a:pt x="130492" y="6115"/>
                    <a:pt x="186690" y="35643"/>
                  </a:cubicBezTo>
                  <a:cubicBezTo>
                    <a:pt x="238125" y="63265"/>
                    <a:pt x="290513" y="88983"/>
                    <a:pt x="344805" y="110890"/>
                  </a:cubicBezTo>
                  <a:cubicBezTo>
                    <a:pt x="358140" y="116605"/>
                    <a:pt x="377190" y="107080"/>
                    <a:pt x="405765" y="103270"/>
                  </a:cubicBezTo>
                  <a:cubicBezTo>
                    <a:pt x="447675" y="128988"/>
                    <a:pt x="445770" y="182328"/>
                    <a:pt x="445770" y="235668"/>
                  </a:cubicBezTo>
                  <a:cubicBezTo>
                    <a:pt x="444817" y="298533"/>
                    <a:pt x="448627" y="305201"/>
                    <a:pt x="498157" y="334728"/>
                  </a:cubicBezTo>
                  <a:cubicBezTo>
                    <a:pt x="498157" y="294723"/>
                    <a:pt x="498157" y="259480"/>
                    <a:pt x="498157" y="224238"/>
                  </a:cubicBezTo>
                  <a:cubicBezTo>
                    <a:pt x="505777" y="219475"/>
                    <a:pt x="513397" y="214713"/>
                    <a:pt x="521017" y="209950"/>
                  </a:cubicBezTo>
                  <a:cubicBezTo>
                    <a:pt x="524827" y="220428"/>
                    <a:pt x="529590" y="230905"/>
                    <a:pt x="530542" y="241383"/>
                  </a:cubicBezTo>
                  <a:cubicBezTo>
                    <a:pt x="535305" y="296628"/>
                    <a:pt x="561022" y="295676"/>
                    <a:pt x="599122" y="269005"/>
                  </a:cubicBezTo>
                  <a:cubicBezTo>
                    <a:pt x="607695" y="263290"/>
                    <a:pt x="619125" y="261385"/>
                    <a:pt x="639127" y="254718"/>
                  </a:cubicBezTo>
                  <a:cubicBezTo>
                    <a:pt x="623888" y="283293"/>
                    <a:pt x="612457" y="303295"/>
                    <a:pt x="599122" y="327108"/>
                  </a:cubicBezTo>
                  <a:cubicBezTo>
                    <a:pt x="710565" y="329013"/>
                    <a:pt x="725805" y="214713"/>
                    <a:pt x="798195" y="166135"/>
                  </a:cubicBezTo>
                  <a:cubicBezTo>
                    <a:pt x="802005" y="216618"/>
                    <a:pt x="830580" y="206140"/>
                    <a:pt x="856297" y="200425"/>
                  </a:cubicBezTo>
                  <a:cubicBezTo>
                    <a:pt x="949642" y="180423"/>
                    <a:pt x="1035367" y="204235"/>
                    <a:pt x="1119188" y="242335"/>
                  </a:cubicBezTo>
                  <a:cubicBezTo>
                    <a:pt x="1144905" y="253765"/>
                    <a:pt x="1165860" y="276626"/>
                    <a:pt x="1186815" y="297580"/>
                  </a:cubicBezTo>
                  <a:cubicBezTo>
                    <a:pt x="1122045" y="289008"/>
                    <a:pt x="1062038" y="284245"/>
                    <a:pt x="1014413" y="339490"/>
                  </a:cubicBezTo>
                  <a:cubicBezTo>
                    <a:pt x="1008697" y="346158"/>
                    <a:pt x="990600" y="343301"/>
                    <a:pt x="978217" y="343301"/>
                  </a:cubicBezTo>
                  <a:cubicBezTo>
                    <a:pt x="923925" y="341395"/>
                    <a:pt x="878205" y="356635"/>
                    <a:pt x="848677" y="408070"/>
                  </a:cubicBezTo>
                  <a:cubicBezTo>
                    <a:pt x="795338" y="387115"/>
                    <a:pt x="741997" y="370923"/>
                    <a:pt x="700088" y="422358"/>
                  </a:cubicBezTo>
                  <a:cubicBezTo>
                    <a:pt x="677227" y="409976"/>
                    <a:pt x="656272" y="398545"/>
                    <a:pt x="634365" y="387115"/>
                  </a:cubicBezTo>
                  <a:cubicBezTo>
                    <a:pt x="647700" y="429026"/>
                    <a:pt x="660082" y="464268"/>
                    <a:pt x="671513" y="500463"/>
                  </a:cubicBezTo>
                  <a:cubicBezTo>
                    <a:pt x="666750" y="502368"/>
                    <a:pt x="661988" y="504273"/>
                    <a:pt x="657225" y="507130"/>
                  </a:cubicBezTo>
                  <a:cubicBezTo>
                    <a:pt x="630555" y="489033"/>
                    <a:pt x="603885" y="470935"/>
                    <a:pt x="575310" y="450933"/>
                  </a:cubicBezTo>
                  <a:cubicBezTo>
                    <a:pt x="575310" y="479508"/>
                    <a:pt x="575310" y="496653"/>
                    <a:pt x="575310" y="513798"/>
                  </a:cubicBezTo>
                  <a:cubicBezTo>
                    <a:pt x="571500" y="514751"/>
                    <a:pt x="566738" y="514751"/>
                    <a:pt x="562927" y="515703"/>
                  </a:cubicBezTo>
                  <a:cubicBezTo>
                    <a:pt x="544830" y="479508"/>
                    <a:pt x="486727" y="469983"/>
                    <a:pt x="496252" y="411880"/>
                  </a:cubicBezTo>
                  <a:cubicBezTo>
                    <a:pt x="497205" y="406165"/>
                    <a:pt x="464820" y="390926"/>
                    <a:pt x="445770" y="386163"/>
                  </a:cubicBezTo>
                  <a:cubicBezTo>
                    <a:pt x="429577" y="382353"/>
                    <a:pt x="411480" y="388068"/>
                    <a:pt x="391477" y="389973"/>
                  </a:cubicBezTo>
                  <a:cubicBezTo>
                    <a:pt x="369570" y="326155"/>
                    <a:pt x="320040" y="297580"/>
                    <a:pt x="252413" y="289960"/>
                  </a:cubicBezTo>
                  <a:cubicBezTo>
                    <a:pt x="271463" y="197568"/>
                    <a:pt x="197167" y="195663"/>
                    <a:pt x="140970" y="175660"/>
                  </a:cubicBezTo>
                  <a:cubicBezTo>
                    <a:pt x="152400" y="76600"/>
                    <a:pt x="77152" y="48978"/>
                    <a:pt x="0" y="118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2" name="Freeform: Shape 1981">
              <a:extLst>
                <a:ext uri="{FF2B5EF4-FFF2-40B4-BE49-F238E27FC236}">
                  <a16:creationId xmlns:a16="http://schemas.microsoft.com/office/drawing/2014/main" id="{CA3B45A1-85FC-4EED-914D-7B06C72A2A63}"/>
                </a:ext>
              </a:extLst>
            </p:cNvPr>
            <p:cNvSpPr/>
            <p:nvPr/>
          </p:nvSpPr>
          <p:spPr>
            <a:xfrm>
              <a:off x="6927532" y="4343888"/>
              <a:ext cx="1314450" cy="523875"/>
            </a:xfrm>
            <a:custGeom>
              <a:avLst/>
              <a:gdLst>
                <a:gd name="connsiteX0" fmla="*/ 862013 w 1314450"/>
                <a:gd name="connsiteY0" fmla="*/ 328124 h 523875"/>
                <a:gd name="connsiteX1" fmla="*/ 750570 w 1314450"/>
                <a:gd name="connsiteY1" fmla="*/ 401467 h 523875"/>
                <a:gd name="connsiteX2" fmla="*/ 820103 w 1314450"/>
                <a:gd name="connsiteY2" fmla="*/ 452902 h 523875"/>
                <a:gd name="connsiteX3" fmla="*/ 726758 w 1314450"/>
                <a:gd name="connsiteY3" fmla="*/ 452902 h 523875"/>
                <a:gd name="connsiteX4" fmla="*/ 723900 w 1314450"/>
                <a:gd name="connsiteY4" fmla="*/ 465284 h 523875"/>
                <a:gd name="connsiteX5" fmla="*/ 768668 w 1314450"/>
                <a:gd name="connsiteY5" fmla="*/ 492906 h 523875"/>
                <a:gd name="connsiteX6" fmla="*/ 768668 w 1314450"/>
                <a:gd name="connsiteY6" fmla="*/ 503384 h 523875"/>
                <a:gd name="connsiteX7" fmla="*/ 694373 w 1314450"/>
                <a:gd name="connsiteY7" fmla="*/ 502431 h 523875"/>
                <a:gd name="connsiteX8" fmla="*/ 572453 w 1314450"/>
                <a:gd name="connsiteY8" fmla="*/ 484334 h 523875"/>
                <a:gd name="connsiteX9" fmla="*/ 489585 w 1314450"/>
                <a:gd name="connsiteY9" fmla="*/ 496717 h 523875"/>
                <a:gd name="connsiteX10" fmla="*/ 396240 w 1314450"/>
                <a:gd name="connsiteY10" fmla="*/ 508147 h 523875"/>
                <a:gd name="connsiteX11" fmla="*/ 260985 w 1314450"/>
                <a:gd name="connsiteY11" fmla="*/ 496717 h 523875"/>
                <a:gd name="connsiteX12" fmla="*/ 219075 w 1314450"/>
                <a:gd name="connsiteY12" fmla="*/ 501479 h 523875"/>
                <a:gd name="connsiteX13" fmla="*/ 156210 w 1314450"/>
                <a:gd name="connsiteY13" fmla="*/ 487192 h 523875"/>
                <a:gd name="connsiteX14" fmla="*/ 84773 w 1314450"/>
                <a:gd name="connsiteY14" fmla="*/ 470047 h 523875"/>
                <a:gd name="connsiteX15" fmla="*/ 0 w 1314450"/>
                <a:gd name="connsiteY15" fmla="*/ 460522 h 523875"/>
                <a:gd name="connsiteX16" fmla="*/ 75248 w 1314450"/>
                <a:gd name="connsiteY16" fmla="*/ 413849 h 523875"/>
                <a:gd name="connsiteX17" fmla="*/ 220980 w 1314450"/>
                <a:gd name="connsiteY17" fmla="*/ 378606 h 523875"/>
                <a:gd name="connsiteX18" fmla="*/ 358140 w 1314450"/>
                <a:gd name="connsiteY18" fmla="*/ 394799 h 523875"/>
                <a:gd name="connsiteX19" fmla="*/ 568643 w 1314450"/>
                <a:gd name="connsiteY19" fmla="*/ 418612 h 523875"/>
                <a:gd name="connsiteX20" fmla="*/ 519113 w 1314450"/>
                <a:gd name="connsiteY20" fmla="*/ 393847 h 523875"/>
                <a:gd name="connsiteX21" fmla="*/ 529590 w 1314450"/>
                <a:gd name="connsiteY21" fmla="*/ 376702 h 523875"/>
                <a:gd name="connsiteX22" fmla="*/ 601028 w 1314450"/>
                <a:gd name="connsiteY22" fmla="*/ 391942 h 523875"/>
                <a:gd name="connsiteX23" fmla="*/ 615315 w 1314450"/>
                <a:gd name="connsiteY23" fmla="*/ 312884 h 523875"/>
                <a:gd name="connsiteX24" fmla="*/ 654368 w 1314450"/>
                <a:gd name="connsiteY24" fmla="*/ 369081 h 523875"/>
                <a:gd name="connsiteX25" fmla="*/ 845820 w 1314450"/>
                <a:gd name="connsiteY25" fmla="*/ 87142 h 523875"/>
                <a:gd name="connsiteX26" fmla="*/ 909638 w 1314450"/>
                <a:gd name="connsiteY26" fmla="*/ 89999 h 523875"/>
                <a:gd name="connsiteX27" fmla="*/ 1125855 w 1314450"/>
                <a:gd name="connsiteY27" fmla="*/ 18562 h 523875"/>
                <a:gd name="connsiteX28" fmla="*/ 1318260 w 1314450"/>
                <a:gd name="connsiteY28" fmla="*/ 12847 h 523875"/>
                <a:gd name="connsiteX29" fmla="*/ 1176338 w 1314450"/>
                <a:gd name="connsiteY29" fmla="*/ 68092 h 523875"/>
                <a:gd name="connsiteX30" fmla="*/ 1160145 w 1314450"/>
                <a:gd name="connsiteY30" fmla="*/ 148102 h 523875"/>
                <a:gd name="connsiteX31" fmla="*/ 1062990 w 1314450"/>
                <a:gd name="connsiteY31" fmla="*/ 166199 h 523875"/>
                <a:gd name="connsiteX32" fmla="*/ 963930 w 1314450"/>
                <a:gd name="connsiteY32" fmla="*/ 239542 h 523875"/>
                <a:gd name="connsiteX33" fmla="*/ 941070 w 1314450"/>
                <a:gd name="connsiteY33" fmla="*/ 250019 h 523875"/>
                <a:gd name="connsiteX34" fmla="*/ 862013 w 1314450"/>
                <a:gd name="connsiteY34" fmla="*/ 328124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314450" h="523875">
                  <a:moveTo>
                    <a:pt x="862013" y="328124"/>
                  </a:moveTo>
                  <a:cubicBezTo>
                    <a:pt x="821055" y="354794"/>
                    <a:pt x="787718" y="376702"/>
                    <a:pt x="750570" y="401467"/>
                  </a:cubicBezTo>
                  <a:cubicBezTo>
                    <a:pt x="778193" y="421469"/>
                    <a:pt x="793433" y="433852"/>
                    <a:pt x="820103" y="452902"/>
                  </a:cubicBezTo>
                  <a:cubicBezTo>
                    <a:pt x="777240" y="452902"/>
                    <a:pt x="751523" y="452902"/>
                    <a:pt x="726758" y="452902"/>
                  </a:cubicBezTo>
                  <a:cubicBezTo>
                    <a:pt x="725805" y="456712"/>
                    <a:pt x="724853" y="461474"/>
                    <a:pt x="723900" y="465284"/>
                  </a:cubicBezTo>
                  <a:cubicBezTo>
                    <a:pt x="739140" y="474809"/>
                    <a:pt x="754380" y="483381"/>
                    <a:pt x="768668" y="492906"/>
                  </a:cubicBezTo>
                  <a:cubicBezTo>
                    <a:pt x="768668" y="496717"/>
                    <a:pt x="768668" y="499574"/>
                    <a:pt x="768668" y="503384"/>
                  </a:cubicBezTo>
                  <a:cubicBezTo>
                    <a:pt x="743903" y="503384"/>
                    <a:pt x="719138" y="505289"/>
                    <a:pt x="694373" y="502431"/>
                  </a:cubicBezTo>
                  <a:cubicBezTo>
                    <a:pt x="653415" y="497669"/>
                    <a:pt x="613410" y="486239"/>
                    <a:pt x="572453" y="484334"/>
                  </a:cubicBezTo>
                  <a:cubicBezTo>
                    <a:pt x="544830" y="482429"/>
                    <a:pt x="514350" y="485287"/>
                    <a:pt x="489585" y="496717"/>
                  </a:cubicBezTo>
                  <a:cubicBezTo>
                    <a:pt x="458153" y="511956"/>
                    <a:pt x="431483" y="536722"/>
                    <a:pt x="396240" y="508147"/>
                  </a:cubicBezTo>
                  <a:cubicBezTo>
                    <a:pt x="347663" y="545294"/>
                    <a:pt x="305753" y="507194"/>
                    <a:pt x="260985" y="496717"/>
                  </a:cubicBezTo>
                  <a:cubicBezTo>
                    <a:pt x="247650" y="493859"/>
                    <a:pt x="232410" y="497669"/>
                    <a:pt x="219075" y="501479"/>
                  </a:cubicBezTo>
                  <a:cubicBezTo>
                    <a:pt x="195263" y="508147"/>
                    <a:pt x="177165" y="510052"/>
                    <a:pt x="156210" y="487192"/>
                  </a:cubicBezTo>
                  <a:cubicBezTo>
                    <a:pt x="141923" y="471952"/>
                    <a:pt x="109538" y="471952"/>
                    <a:pt x="84773" y="470047"/>
                  </a:cubicBezTo>
                  <a:cubicBezTo>
                    <a:pt x="59055" y="467189"/>
                    <a:pt x="32385" y="469094"/>
                    <a:pt x="0" y="460522"/>
                  </a:cubicBezTo>
                  <a:cubicBezTo>
                    <a:pt x="24765" y="444329"/>
                    <a:pt x="48578" y="422422"/>
                    <a:pt x="75248" y="413849"/>
                  </a:cubicBezTo>
                  <a:cubicBezTo>
                    <a:pt x="123825" y="398609"/>
                    <a:pt x="184785" y="406229"/>
                    <a:pt x="220980" y="378606"/>
                  </a:cubicBezTo>
                  <a:cubicBezTo>
                    <a:pt x="280988" y="333839"/>
                    <a:pt x="313373" y="377654"/>
                    <a:pt x="358140" y="394799"/>
                  </a:cubicBezTo>
                  <a:cubicBezTo>
                    <a:pt x="420053" y="418612"/>
                    <a:pt x="484823" y="434804"/>
                    <a:pt x="568643" y="418612"/>
                  </a:cubicBezTo>
                  <a:cubicBezTo>
                    <a:pt x="544830" y="407181"/>
                    <a:pt x="532448" y="400514"/>
                    <a:pt x="519113" y="393847"/>
                  </a:cubicBezTo>
                  <a:cubicBezTo>
                    <a:pt x="522923" y="388131"/>
                    <a:pt x="525780" y="382417"/>
                    <a:pt x="529590" y="376702"/>
                  </a:cubicBezTo>
                  <a:cubicBezTo>
                    <a:pt x="552450" y="381464"/>
                    <a:pt x="574358" y="386227"/>
                    <a:pt x="601028" y="391942"/>
                  </a:cubicBezTo>
                  <a:cubicBezTo>
                    <a:pt x="604838" y="370034"/>
                    <a:pt x="608648" y="349079"/>
                    <a:pt x="615315" y="312884"/>
                  </a:cubicBezTo>
                  <a:cubicBezTo>
                    <a:pt x="632460" y="337649"/>
                    <a:pt x="641985" y="351937"/>
                    <a:pt x="654368" y="369081"/>
                  </a:cubicBezTo>
                  <a:cubicBezTo>
                    <a:pt x="764858" y="307169"/>
                    <a:pt x="804863" y="194774"/>
                    <a:pt x="845820" y="87142"/>
                  </a:cubicBezTo>
                  <a:cubicBezTo>
                    <a:pt x="868680" y="88094"/>
                    <a:pt x="891540" y="95714"/>
                    <a:pt x="909638" y="89999"/>
                  </a:cubicBezTo>
                  <a:cubicBezTo>
                    <a:pt x="982028" y="68092"/>
                    <a:pt x="1053465" y="42374"/>
                    <a:pt x="1125855" y="18562"/>
                  </a:cubicBezTo>
                  <a:cubicBezTo>
                    <a:pt x="1186815" y="-1441"/>
                    <a:pt x="1248728" y="-8108"/>
                    <a:pt x="1318260" y="12847"/>
                  </a:cubicBezTo>
                  <a:cubicBezTo>
                    <a:pt x="1266825" y="32849"/>
                    <a:pt x="1220153" y="47137"/>
                    <a:pt x="1176338" y="68092"/>
                  </a:cubicBezTo>
                  <a:cubicBezTo>
                    <a:pt x="1118235" y="95714"/>
                    <a:pt x="1118235" y="102381"/>
                    <a:pt x="1160145" y="148102"/>
                  </a:cubicBezTo>
                  <a:cubicBezTo>
                    <a:pt x="1126808" y="153817"/>
                    <a:pt x="1093470" y="157627"/>
                    <a:pt x="1062990" y="166199"/>
                  </a:cubicBezTo>
                  <a:cubicBezTo>
                    <a:pt x="1021080" y="177629"/>
                    <a:pt x="974408" y="184297"/>
                    <a:pt x="963930" y="239542"/>
                  </a:cubicBezTo>
                  <a:cubicBezTo>
                    <a:pt x="962978" y="244304"/>
                    <a:pt x="948690" y="247162"/>
                    <a:pt x="941070" y="250019"/>
                  </a:cubicBezTo>
                  <a:cubicBezTo>
                    <a:pt x="891540" y="272879"/>
                    <a:pt x="867728" y="297644"/>
                    <a:pt x="862013" y="32812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3" name="Freeform: Shape 1982">
              <a:extLst>
                <a:ext uri="{FF2B5EF4-FFF2-40B4-BE49-F238E27FC236}">
                  <a16:creationId xmlns:a16="http://schemas.microsoft.com/office/drawing/2014/main" id="{3395E546-08E4-4598-A2F5-BF5057FE3A4C}"/>
                </a:ext>
              </a:extLst>
            </p:cNvPr>
            <p:cNvSpPr/>
            <p:nvPr/>
          </p:nvSpPr>
          <p:spPr>
            <a:xfrm>
              <a:off x="5914072" y="5650230"/>
              <a:ext cx="733425" cy="771525"/>
            </a:xfrm>
            <a:custGeom>
              <a:avLst/>
              <a:gdLst>
                <a:gd name="connsiteX0" fmla="*/ 321945 w 733425"/>
                <a:gd name="connsiteY0" fmla="*/ 137160 h 771525"/>
                <a:gd name="connsiteX1" fmla="*/ 293370 w 733425"/>
                <a:gd name="connsiteY1" fmla="*/ 437197 h 771525"/>
                <a:gd name="connsiteX2" fmla="*/ 312420 w 733425"/>
                <a:gd name="connsiteY2" fmla="*/ 400050 h 771525"/>
                <a:gd name="connsiteX3" fmla="*/ 331470 w 733425"/>
                <a:gd name="connsiteY3" fmla="*/ 409575 h 771525"/>
                <a:gd name="connsiteX4" fmla="*/ 340043 w 733425"/>
                <a:gd name="connsiteY4" fmla="*/ 458152 h 771525"/>
                <a:gd name="connsiteX5" fmla="*/ 385763 w 733425"/>
                <a:gd name="connsiteY5" fmla="*/ 462915 h 771525"/>
                <a:gd name="connsiteX6" fmla="*/ 361950 w 733425"/>
                <a:gd name="connsiteY6" fmla="*/ 497205 h 771525"/>
                <a:gd name="connsiteX7" fmla="*/ 372428 w 733425"/>
                <a:gd name="connsiteY7" fmla="*/ 505777 h 771525"/>
                <a:gd name="connsiteX8" fmla="*/ 475297 w 733425"/>
                <a:gd name="connsiteY8" fmla="*/ 495300 h 771525"/>
                <a:gd name="connsiteX9" fmla="*/ 591503 w 733425"/>
                <a:gd name="connsiteY9" fmla="*/ 528638 h 771525"/>
                <a:gd name="connsiteX10" fmla="*/ 685800 w 733425"/>
                <a:gd name="connsiteY10" fmla="*/ 614363 h 771525"/>
                <a:gd name="connsiteX11" fmla="*/ 727710 w 733425"/>
                <a:gd name="connsiteY11" fmla="*/ 771525 h 771525"/>
                <a:gd name="connsiteX12" fmla="*/ 607695 w 733425"/>
                <a:gd name="connsiteY12" fmla="*/ 714375 h 771525"/>
                <a:gd name="connsiteX13" fmla="*/ 496253 w 733425"/>
                <a:gd name="connsiteY13" fmla="*/ 671513 h 771525"/>
                <a:gd name="connsiteX14" fmla="*/ 365760 w 733425"/>
                <a:gd name="connsiteY14" fmla="*/ 606743 h 771525"/>
                <a:gd name="connsiteX15" fmla="*/ 167640 w 733425"/>
                <a:gd name="connsiteY15" fmla="*/ 543877 h 771525"/>
                <a:gd name="connsiteX16" fmla="*/ 200978 w 733425"/>
                <a:gd name="connsiteY16" fmla="*/ 503872 h 771525"/>
                <a:gd name="connsiteX17" fmla="*/ 123825 w 733425"/>
                <a:gd name="connsiteY17" fmla="*/ 489585 h 771525"/>
                <a:gd name="connsiteX18" fmla="*/ 176213 w 733425"/>
                <a:gd name="connsiteY18" fmla="*/ 387668 h 771525"/>
                <a:gd name="connsiteX19" fmla="*/ 186690 w 733425"/>
                <a:gd name="connsiteY19" fmla="*/ 338138 h 771525"/>
                <a:gd name="connsiteX20" fmla="*/ 149543 w 733425"/>
                <a:gd name="connsiteY20" fmla="*/ 200977 h 771525"/>
                <a:gd name="connsiteX21" fmla="*/ 86678 w 733425"/>
                <a:gd name="connsiteY21" fmla="*/ 140970 h 771525"/>
                <a:gd name="connsiteX22" fmla="*/ 0 w 733425"/>
                <a:gd name="connsiteY22" fmla="*/ 0 h 771525"/>
                <a:gd name="connsiteX23" fmla="*/ 76200 w 733425"/>
                <a:gd name="connsiteY23" fmla="*/ 8572 h 771525"/>
                <a:gd name="connsiteX24" fmla="*/ 266700 w 733425"/>
                <a:gd name="connsiteY24" fmla="*/ 128588 h 771525"/>
                <a:gd name="connsiteX25" fmla="*/ 315278 w 733425"/>
                <a:gd name="connsiteY25" fmla="*/ 148590 h 771525"/>
                <a:gd name="connsiteX26" fmla="*/ 321945 w 733425"/>
                <a:gd name="connsiteY26" fmla="*/ 13716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33425" h="771525">
                  <a:moveTo>
                    <a:pt x="321945" y="137160"/>
                  </a:moveTo>
                  <a:cubicBezTo>
                    <a:pt x="389572" y="243840"/>
                    <a:pt x="302895" y="335280"/>
                    <a:pt x="293370" y="437197"/>
                  </a:cubicBezTo>
                  <a:cubicBezTo>
                    <a:pt x="300038" y="424815"/>
                    <a:pt x="306705" y="412432"/>
                    <a:pt x="312420" y="400050"/>
                  </a:cubicBezTo>
                  <a:cubicBezTo>
                    <a:pt x="319088" y="402907"/>
                    <a:pt x="324803" y="406718"/>
                    <a:pt x="331470" y="409575"/>
                  </a:cubicBezTo>
                  <a:cubicBezTo>
                    <a:pt x="334328" y="424815"/>
                    <a:pt x="337185" y="440055"/>
                    <a:pt x="340043" y="458152"/>
                  </a:cubicBezTo>
                  <a:cubicBezTo>
                    <a:pt x="351472" y="459105"/>
                    <a:pt x="365760" y="461010"/>
                    <a:pt x="385763" y="462915"/>
                  </a:cubicBezTo>
                  <a:cubicBezTo>
                    <a:pt x="375285" y="477202"/>
                    <a:pt x="368618" y="486727"/>
                    <a:pt x="361950" y="497205"/>
                  </a:cubicBezTo>
                  <a:cubicBezTo>
                    <a:pt x="365760" y="500063"/>
                    <a:pt x="368618" y="505777"/>
                    <a:pt x="372428" y="505777"/>
                  </a:cubicBezTo>
                  <a:cubicBezTo>
                    <a:pt x="406718" y="502920"/>
                    <a:pt x="441008" y="501015"/>
                    <a:pt x="475297" y="495300"/>
                  </a:cubicBezTo>
                  <a:cubicBezTo>
                    <a:pt x="520065" y="487680"/>
                    <a:pt x="559118" y="478155"/>
                    <a:pt x="591503" y="528638"/>
                  </a:cubicBezTo>
                  <a:cubicBezTo>
                    <a:pt x="613410" y="562927"/>
                    <a:pt x="657225" y="582930"/>
                    <a:pt x="685800" y="614363"/>
                  </a:cubicBezTo>
                  <a:cubicBezTo>
                    <a:pt x="726758" y="659130"/>
                    <a:pt x="747713" y="711518"/>
                    <a:pt x="727710" y="771525"/>
                  </a:cubicBezTo>
                  <a:cubicBezTo>
                    <a:pt x="689610" y="753427"/>
                    <a:pt x="653415" y="736282"/>
                    <a:pt x="607695" y="714375"/>
                  </a:cubicBezTo>
                  <a:cubicBezTo>
                    <a:pt x="604838" y="653415"/>
                    <a:pt x="545783" y="671513"/>
                    <a:pt x="496253" y="671513"/>
                  </a:cubicBezTo>
                  <a:cubicBezTo>
                    <a:pt x="477203" y="597218"/>
                    <a:pt x="417195" y="610552"/>
                    <a:pt x="365760" y="606743"/>
                  </a:cubicBezTo>
                  <a:cubicBezTo>
                    <a:pt x="346710" y="531495"/>
                    <a:pt x="341947" y="529590"/>
                    <a:pt x="167640" y="543877"/>
                  </a:cubicBezTo>
                  <a:cubicBezTo>
                    <a:pt x="180022" y="528638"/>
                    <a:pt x="188595" y="518160"/>
                    <a:pt x="200978" y="503872"/>
                  </a:cubicBezTo>
                  <a:cubicBezTo>
                    <a:pt x="174308" y="499110"/>
                    <a:pt x="150495" y="494347"/>
                    <a:pt x="123825" y="489585"/>
                  </a:cubicBezTo>
                  <a:cubicBezTo>
                    <a:pt x="220980" y="422910"/>
                    <a:pt x="220980" y="422910"/>
                    <a:pt x="176213" y="387668"/>
                  </a:cubicBezTo>
                  <a:cubicBezTo>
                    <a:pt x="180022" y="369570"/>
                    <a:pt x="192405" y="345757"/>
                    <a:pt x="186690" y="338138"/>
                  </a:cubicBezTo>
                  <a:cubicBezTo>
                    <a:pt x="151447" y="297180"/>
                    <a:pt x="161925" y="245745"/>
                    <a:pt x="149543" y="200977"/>
                  </a:cubicBezTo>
                  <a:cubicBezTo>
                    <a:pt x="142875" y="178118"/>
                    <a:pt x="109538" y="161925"/>
                    <a:pt x="86678" y="140970"/>
                  </a:cubicBezTo>
                  <a:cubicBezTo>
                    <a:pt x="120015" y="69532"/>
                    <a:pt x="36195" y="56197"/>
                    <a:pt x="0" y="0"/>
                  </a:cubicBezTo>
                  <a:cubicBezTo>
                    <a:pt x="30480" y="2857"/>
                    <a:pt x="54293" y="1905"/>
                    <a:pt x="76200" y="8572"/>
                  </a:cubicBezTo>
                  <a:cubicBezTo>
                    <a:pt x="150495" y="31432"/>
                    <a:pt x="214313" y="69532"/>
                    <a:pt x="266700" y="128588"/>
                  </a:cubicBezTo>
                  <a:cubicBezTo>
                    <a:pt x="277178" y="140018"/>
                    <a:pt x="298133" y="141922"/>
                    <a:pt x="315278" y="148590"/>
                  </a:cubicBezTo>
                  <a:cubicBezTo>
                    <a:pt x="315278" y="144780"/>
                    <a:pt x="319088" y="140970"/>
                    <a:pt x="321945" y="1371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4" name="Freeform: Shape 1983">
              <a:extLst>
                <a:ext uri="{FF2B5EF4-FFF2-40B4-BE49-F238E27FC236}">
                  <a16:creationId xmlns:a16="http://schemas.microsoft.com/office/drawing/2014/main" id="{5D71FFA3-F312-4806-81D8-766C19C39C2C}"/>
                </a:ext>
              </a:extLst>
            </p:cNvPr>
            <p:cNvSpPr/>
            <p:nvPr/>
          </p:nvSpPr>
          <p:spPr>
            <a:xfrm>
              <a:off x="6389370" y="5947740"/>
              <a:ext cx="876300" cy="238125"/>
            </a:xfrm>
            <a:custGeom>
              <a:avLst/>
              <a:gdLst>
                <a:gd name="connsiteX0" fmla="*/ 884873 w 876300"/>
                <a:gd name="connsiteY0" fmla="*/ 121590 h 238125"/>
                <a:gd name="connsiteX1" fmla="*/ 747713 w 876300"/>
                <a:gd name="connsiteY1" fmla="*/ 152070 h 238125"/>
                <a:gd name="connsiteX2" fmla="*/ 521018 w 876300"/>
                <a:gd name="connsiteY2" fmla="*/ 174930 h 238125"/>
                <a:gd name="connsiteX3" fmla="*/ 442913 w 876300"/>
                <a:gd name="connsiteY3" fmla="*/ 175882 h 238125"/>
                <a:gd name="connsiteX4" fmla="*/ 461963 w 876300"/>
                <a:gd name="connsiteY4" fmla="*/ 227317 h 238125"/>
                <a:gd name="connsiteX5" fmla="*/ 405765 w 876300"/>
                <a:gd name="connsiteY5" fmla="*/ 199695 h 238125"/>
                <a:gd name="connsiteX6" fmla="*/ 419100 w 876300"/>
                <a:gd name="connsiteY6" fmla="*/ 239699 h 238125"/>
                <a:gd name="connsiteX7" fmla="*/ 404813 w 876300"/>
                <a:gd name="connsiteY7" fmla="*/ 237795 h 238125"/>
                <a:gd name="connsiteX8" fmla="*/ 329565 w 876300"/>
                <a:gd name="connsiteY8" fmla="*/ 188265 h 238125"/>
                <a:gd name="connsiteX9" fmla="*/ 279083 w 876300"/>
                <a:gd name="connsiteY9" fmla="*/ 163499 h 238125"/>
                <a:gd name="connsiteX10" fmla="*/ 135255 w 876300"/>
                <a:gd name="connsiteY10" fmla="*/ 101587 h 238125"/>
                <a:gd name="connsiteX11" fmla="*/ 0 w 876300"/>
                <a:gd name="connsiteY11" fmla="*/ 622 h 238125"/>
                <a:gd name="connsiteX12" fmla="*/ 80963 w 876300"/>
                <a:gd name="connsiteY12" fmla="*/ 1574 h 238125"/>
                <a:gd name="connsiteX13" fmla="*/ 177165 w 876300"/>
                <a:gd name="connsiteY13" fmla="*/ 17767 h 238125"/>
                <a:gd name="connsiteX14" fmla="*/ 206693 w 876300"/>
                <a:gd name="connsiteY14" fmla="*/ 44437 h 238125"/>
                <a:gd name="connsiteX15" fmla="*/ 312420 w 876300"/>
                <a:gd name="connsiteY15" fmla="*/ 147307 h 238125"/>
                <a:gd name="connsiteX16" fmla="*/ 323850 w 876300"/>
                <a:gd name="connsiteY16" fmla="*/ 105397 h 238125"/>
                <a:gd name="connsiteX17" fmla="*/ 360045 w 876300"/>
                <a:gd name="connsiteY17" fmla="*/ 133020 h 238125"/>
                <a:gd name="connsiteX18" fmla="*/ 382905 w 876300"/>
                <a:gd name="connsiteY18" fmla="*/ 92062 h 238125"/>
                <a:gd name="connsiteX19" fmla="*/ 465773 w 876300"/>
                <a:gd name="connsiteY19" fmla="*/ 115874 h 238125"/>
                <a:gd name="connsiteX20" fmla="*/ 549593 w 876300"/>
                <a:gd name="connsiteY20" fmla="*/ 62535 h 238125"/>
                <a:gd name="connsiteX21" fmla="*/ 589598 w 876300"/>
                <a:gd name="connsiteY21" fmla="*/ 29197 h 238125"/>
                <a:gd name="connsiteX22" fmla="*/ 884873 w 876300"/>
                <a:gd name="connsiteY22" fmla="*/ 121590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76300" h="238125">
                  <a:moveTo>
                    <a:pt x="884873" y="121590"/>
                  </a:moveTo>
                  <a:cubicBezTo>
                    <a:pt x="771525" y="107302"/>
                    <a:pt x="744855" y="100635"/>
                    <a:pt x="747713" y="152070"/>
                  </a:cubicBezTo>
                  <a:cubicBezTo>
                    <a:pt x="667703" y="118732"/>
                    <a:pt x="594360" y="139687"/>
                    <a:pt x="521018" y="174930"/>
                  </a:cubicBezTo>
                  <a:cubicBezTo>
                    <a:pt x="501015" y="184455"/>
                    <a:pt x="473393" y="175882"/>
                    <a:pt x="442913" y="175882"/>
                  </a:cubicBezTo>
                  <a:cubicBezTo>
                    <a:pt x="451485" y="197790"/>
                    <a:pt x="455295" y="209220"/>
                    <a:pt x="461963" y="227317"/>
                  </a:cubicBezTo>
                  <a:cubicBezTo>
                    <a:pt x="441008" y="216840"/>
                    <a:pt x="427673" y="210172"/>
                    <a:pt x="405765" y="199695"/>
                  </a:cubicBezTo>
                  <a:cubicBezTo>
                    <a:pt x="412433" y="218745"/>
                    <a:pt x="415290" y="228270"/>
                    <a:pt x="419100" y="239699"/>
                  </a:cubicBezTo>
                  <a:cubicBezTo>
                    <a:pt x="412433" y="238747"/>
                    <a:pt x="407670" y="239699"/>
                    <a:pt x="404813" y="237795"/>
                  </a:cubicBezTo>
                  <a:cubicBezTo>
                    <a:pt x="379095" y="221602"/>
                    <a:pt x="355283" y="203505"/>
                    <a:pt x="329565" y="188265"/>
                  </a:cubicBezTo>
                  <a:cubicBezTo>
                    <a:pt x="313373" y="178740"/>
                    <a:pt x="296228" y="164452"/>
                    <a:pt x="279083" y="163499"/>
                  </a:cubicBezTo>
                  <a:cubicBezTo>
                    <a:pt x="222885" y="160642"/>
                    <a:pt x="177165" y="141592"/>
                    <a:pt x="135255" y="101587"/>
                  </a:cubicBezTo>
                  <a:cubicBezTo>
                    <a:pt x="96203" y="64440"/>
                    <a:pt x="44768" y="40627"/>
                    <a:pt x="0" y="622"/>
                  </a:cubicBezTo>
                  <a:cubicBezTo>
                    <a:pt x="26670" y="622"/>
                    <a:pt x="54293" y="-1283"/>
                    <a:pt x="80963" y="1574"/>
                  </a:cubicBezTo>
                  <a:cubicBezTo>
                    <a:pt x="113348" y="4432"/>
                    <a:pt x="145733" y="10147"/>
                    <a:pt x="177165" y="17767"/>
                  </a:cubicBezTo>
                  <a:cubicBezTo>
                    <a:pt x="188595" y="20624"/>
                    <a:pt x="197168" y="34912"/>
                    <a:pt x="206693" y="44437"/>
                  </a:cubicBezTo>
                  <a:cubicBezTo>
                    <a:pt x="240030" y="76822"/>
                    <a:pt x="273368" y="109207"/>
                    <a:pt x="312420" y="147307"/>
                  </a:cubicBezTo>
                  <a:cubicBezTo>
                    <a:pt x="319088" y="124447"/>
                    <a:pt x="320993" y="116827"/>
                    <a:pt x="323850" y="105397"/>
                  </a:cubicBezTo>
                  <a:cubicBezTo>
                    <a:pt x="335280" y="113970"/>
                    <a:pt x="344805" y="121590"/>
                    <a:pt x="360045" y="133020"/>
                  </a:cubicBezTo>
                  <a:cubicBezTo>
                    <a:pt x="366713" y="121590"/>
                    <a:pt x="373380" y="109207"/>
                    <a:pt x="382905" y="92062"/>
                  </a:cubicBezTo>
                  <a:cubicBezTo>
                    <a:pt x="402908" y="155880"/>
                    <a:pt x="439103" y="128257"/>
                    <a:pt x="465773" y="115874"/>
                  </a:cubicBezTo>
                  <a:cubicBezTo>
                    <a:pt x="495300" y="102540"/>
                    <a:pt x="521970" y="81585"/>
                    <a:pt x="549593" y="62535"/>
                  </a:cubicBezTo>
                  <a:cubicBezTo>
                    <a:pt x="563880" y="53010"/>
                    <a:pt x="576263" y="40627"/>
                    <a:pt x="589598" y="29197"/>
                  </a:cubicBezTo>
                  <a:cubicBezTo>
                    <a:pt x="677228" y="88252"/>
                    <a:pt x="796290" y="37770"/>
                    <a:pt x="884873" y="1215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86" name="Group 1985">
            <a:extLst>
              <a:ext uri="{FF2B5EF4-FFF2-40B4-BE49-F238E27FC236}">
                <a16:creationId xmlns:a16="http://schemas.microsoft.com/office/drawing/2014/main" id="{08F9CD4B-98F0-40F1-A3F0-29CA093E38A7}"/>
              </a:ext>
            </a:extLst>
          </p:cNvPr>
          <p:cNvGrpSpPr/>
          <p:nvPr/>
        </p:nvGrpSpPr>
        <p:grpSpPr>
          <a:xfrm>
            <a:off x="7137151" y="2824689"/>
            <a:ext cx="4559549" cy="711368"/>
            <a:chOff x="3017859" y="4310610"/>
            <a:chExt cx="1870812" cy="711368"/>
          </a:xfrm>
        </p:grpSpPr>
        <p:sp>
          <p:nvSpPr>
            <p:cNvPr id="1987" name="TextBox 1986">
              <a:extLst>
                <a:ext uri="{FF2B5EF4-FFF2-40B4-BE49-F238E27FC236}">
                  <a16:creationId xmlns:a16="http://schemas.microsoft.com/office/drawing/2014/main" id="{92731F3E-C635-4336-9032-5455C5254EF8}"/>
                </a:ext>
              </a:extLst>
            </p:cNvPr>
            <p:cNvSpPr txBox="1"/>
            <p:nvPr/>
          </p:nvSpPr>
          <p:spPr>
            <a:xfrm>
              <a:off x="3021856" y="4560313"/>
              <a:ext cx="18668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 </a:t>
              </a:r>
            </a:p>
          </p:txBody>
        </p:sp>
        <p:sp>
          <p:nvSpPr>
            <p:cNvPr id="1988" name="TextBox 1987">
              <a:extLst>
                <a:ext uri="{FF2B5EF4-FFF2-40B4-BE49-F238E27FC236}">
                  <a16:creationId xmlns:a16="http://schemas.microsoft.com/office/drawing/2014/main" id="{649EFE1F-0D61-4F57-9E5A-56346CAA5E5E}"/>
                </a:ext>
              </a:extLst>
            </p:cNvPr>
            <p:cNvSpPr txBox="1"/>
            <p:nvPr/>
          </p:nvSpPr>
          <p:spPr>
            <a:xfrm>
              <a:off x="3017859" y="4310610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89" name="Group 1988">
            <a:extLst>
              <a:ext uri="{FF2B5EF4-FFF2-40B4-BE49-F238E27FC236}">
                <a16:creationId xmlns:a16="http://schemas.microsoft.com/office/drawing/2014/main" id="{0E1D8695-A412-492A-A254-303791E112D3}"/>
              </a:ext>
            </a:extLst>
          </p:cNvPr>
          <p:cNvGrpSpPr/>
          <p:nvPr/>
        </p:nvGrpSpPr>
        <p:grpSpPr>
          <a:xfrm>
            <a:off x="7137151" y="3709883"/>
            <a:ext cx="4559549" cy="711368"/>
            <a:chOff x="3017859" y="4310610"/>
            <a:chExt cx="1870812" cy="711368"/>
          </a:xfrm>
        </p:grpSpPr>
        <p:sp>
          <p:nvSpPr>
            <p:cNvPr id="1990" name="TextBox 1989">
              <a:extLst>
                <a:ext uri="{FF2B5EF4-FFF2-40B4-BE49-F238E27FC236}">
                  <a16:creationId xmlns:a16="http://schemas.microsoft.com/office/drawing/2014/main" id="{A1BDA6F2-4014-487B-9D3C-B27E7180C40E}"/>
                </a:ext>
              </a:extLst>
            </p:cNvPr>
            <p:cNvSpPr txBox="1"/>
            <p:nvPr/>
          </p:nvSpPr>
          <p:spPr>
            <a:xfrm>
              <a:off x="3021856" y="4560313"/>
              <a:ext cx="18668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991" name="TextBox 1990">
              <a:extLst>
                <a:ext uri="{FF2B5EF4-FFF2-40B4-BE49-F238E27FC236}">
                  <a16:creationId xmlns:a16="http://schemas.microsoft.com/office/drawing/2014/main" id="{185A0C45-822F-4B9C-B77D-06C250D35CAD}"/>
                </a:ext>
              </a:extLst>
            </p:cNvPr>
            <p:cNvSpPr txBox="1"/>
            <p:nvPr/>
          </p:nvSpPr>
          <p:spPr>
            <a:xfrm>
              <a:off x="3017859" y="4310610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92" name="Group 1991">
            <a:extLst>
              <a:ext uri="{FF2B5EF4-FFF2-40B4-BE49-F238E27FC236}">
                <a16:creationId xmlns:a16="http://schemas.microsoft.com/office/drawing/2014/main" id="{3B5C1A33-0ACD-4E85-876F-6A633C01E197}"/>
              </a:ext>
            </a:extLst>
          </p:cNvPr>
          <p:cNvGrpSpPr/>
          <p:nvPr/>
        </p:nvGrpSpPr>
        <p:grpSpPr>
          <a:xfrm>
            <a:off x="7137151" y="4595079"/>
            <a:ext cx="4559549" cy="711368"/>
            <a:chOff x="3017859" y="4310610"/>
            <a:chExt cx="1870812" cy="711368"/>
          </a:xfrm>
        </p:grpSpPr>
        <p:sp>
          <p:nvSpPr>
            <p:cNvPr id="1993" name="TextBox 1992">
              <a:extLst>
                <a:ext uri="{FF2B5EF4-FFF2-40B4-BE49-F238E27FC236}">
                  <a16:creationId xmlns:a16="http://schemas.microsoft.com/office/drawing/2014/main" id="{E2AF7CD0-2F2C-4CA7-B5EC-50E99DD08B77}"/>
                </a:ext>
              </a:extLst>
            </p:cNvPr>
            <p:cNvSpPr txBox="1"/>
            <p:nvPr/>
          </p:nvSpPr>
          <p:spPr>
            <a:xfrm>
              <a:off x="3021856" y="4560313"/>
              <a:ext cx="18668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</a:p>
          </p:txBody>
        </p:sp>
        <p:sp>
          <p:nvSpPr>
            <p:cNvPr id="1994" name="TextBox 1993">
              <a:extLst>
                <a:ext uri="{FF2B5EF4-FFF2-40B4-BE49-F238E27FC236}">
                  <a16:creationId xmlns:a16="http://schemas.microsoft.com/office/drawing/2014/main" id="{FFB676A1-9161-4C9D-A0F0-BE199F3608C2}"/>
                </a:ext>
              </a:extLst>
            </p:cNvPr>
            <p:cNvSpPr txBox="1"/>
            <p:nvPr/>
          </p:nvSpPr>
          <p:spPr>
            <a:xfrm>
              <a:off x="3017859" y="4310610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95" name="Oval 1994">
            <a:extLst>
              <a:ext uri="{FF2B5EF4-FFF2-40B4-BE49-F238E27FC236}">
                <a16:creationId xmlns:a16="http://schemas.microsoft.com/office/drawing/2014/main" id="{045A999A-628B-4C50-88C5-599B044E5281}"/>
              </a:ext>
            </a:extLst>
          </p:cNvPr>
          <p:cNvSpPr/>
          <p:nvPr/>
        </p:nvSpPr>
        <p:spPr>
          <a:xfrm>
            <a:off x="6218081" y="2856339"/>
            <a:ext cx="648072" cy="64807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996" name="Oval 1995">
            <a:extLst>
              <a:ext uri="{FF2B5EF4-FFF2-40B4-BE49-F238E27FC236}">
                <a16:creationId xmlns:a16="http://schemas.microsoft.com/office/drawing/2014/main" id="{C7BC6049-0AA2-49FF-A05E-23D784DE860B}"/>
              </a:ext>
            </a:extLst>
          </p:cNvPr>
          <p:cNvSpPr/>
          <p:nvPr/>
        </p:nvSpPr>
        <p:spPr>
          <a:xfrm>
            <a:off x="6218081" y="3741533"/>
            <a:ext cx="648072" cy="64807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997" name="Oval 1996">
            <a:extLst>
              <a:ext uri="{FF2B5EF4-FFF2-40B4-BE49-F238E27FC236}">
                <a16:creationId xmlns:a16="http://schemas.microsoft.com/office/drawing/2014/main" id="{21F320C8-929D-4AFD-8445-8B494006A95E}"/>
              </a:ext>
            </a:extLst>
          </p:cNvPr>
          <p:cNvSpPr/>
          <p:nvPr/>
        </p:nvSpPr>
        <p:spPr>
          <a:xfrm>
            <a:off x="6218081" y="4626728"/>
            <a:ext cx="648072" cy="64807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1998" name="Group 1997">
            <a:extLst>
              <a:ext uri="{FF2B5EF4-FFF2-40B4-BE49-F238E27FC236}">
                <a16:creationId xmlns:a16="http://schemas.microsoft.com/office/drawing/2014/main" id="{6046A9D8-10AD-404B-9A82-0EE523D747BE}"/>
              </a:ext>
            </a:extLst>
          </p:cNvPr>
          <p:cNvGrpSpPr/>
          <p:nvPr/>
        </p:nvGrpSpPr>
        <p:grpSpPr>
          <a:xfrm>
            <a:off x="7137151" y="5480273"/>
            <a:ext cx="4559549" cy="711368"/>
            <a:chOff x="3017859" y="4310610"/>
            <a:chExt cx="1870812" cy="711368"/>
          </a:xfrm>
        </p:grpSpPr>
        <p:sp>
          <p:nvSpPr>
            <p:cNvPr id="1999" name="TextBox 1998">
              <a:extLst>
                <a:ext uri="{FF2B5EF4-FFF2-40B4-BE49-F238E27FC236}">
                  <a16:creationId xmlns:a16="http://schemas.microsoft.com/office/drawing/2014/main" id="{B493D536-CE69-40CE-8A2B-733DEF7377F1}"/>
                </a:ext>
              </a:extLst>
            </p:cNvPr>
            <p:cNvSpPr txBox="1"/>
            <p:nvPr/>
          </p:nvSpPr>
          <p:spPr>
            <a:xfrm>
              <a:off x="3021856" y="4560313"/>
              <a:ext cx="18668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</a:p>
          </p:txBody>
        </p:sp>
        <p:sp>
          <p:nvSpPr>
            <p:cNvPr id="2000" name="TextBox 1999">
              <a:extLst>
                <a:ext uri="{FF2B5EF4-FFF2-40B4-BE49-F238E27FC236}">
                  <a16:creationId xmlns:a16="http://schemas.microsoft.com/office/drawing/2014/main" id="{B14BB15C-9B16-4479-9467-9391FB98FB67}"/>
                </a:ext>
              </a:extLst>
            </p:cNvPr>
            <p:cNvSpPr txBox="1"/>
            <p:nvPr/>
          </p:nvSpPr>
          <p:spPr>
            <a:xfrm>
              <a:off x="3017859" y="4310610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01" name="Oval 2000">
            <a:extLst>
              <a:ext uri="{FF2B5EF4-FFF2-40B4-BE49-F238E27FC236}">
                <a16:creationId xmlns:a16="http://schemas.microsoft.com/office/drawing/2014/main" id="{AD1F3760-0879-4339-BD24-F8989E6FE439}"/>
              </a:ext>
            </a:extLst>
          </p:cNvPr>
          <p:cNvSpPr/>
          <p:nvPr/>
        </p:nvSpPr>
        <p:spPr>
          <a:xfrm>
            <a:off x="6218081" y="5511923"/>
            <a:ext cx="648072" cy="64807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002" name="Freeform: Shape 2001">
            <a:extLst>
              <a:ext uri="{FF2B5EF4-FFF2-40B4-BE49-F238E27FC236}">
                <a16:creationId xmlns:a16="http://schemas.microsoft.com/office/drawing/2014/main" id="{7431F720-9014-4F25-8B9C-3A39A117D197}"/>
              </a:ext>
            </a:extLst>
          </p:cNvPr>
          <p:cNvSpPr/>
          <p:nvPr/>
        </p:nvSpPr>
        <p:spPr>
          <a:xfrm>
            <a:off x="6315813" y="2975893"/>
            <a:ext cx="433194" cy="408964"/>
          </a:xfrm>
          <a:custGeom>
            <a:avLst/>
            <a:gdLst>
              <a:gd name="connsiteX0" fmla="*/ 1115917 w 1362503"/>
              <a:gd name="connsiteY0" fmla="*/ 856130 h 1286294"/>
              <a:gd name="connsiteX1" fmla="*/ 1119636 w 1362503"/>
              <a:gd name="connsiteY1" fmla="*/ 856416 h 1286294"/>
              <a:gd name="connsiteX2" fmla="*/ 1119636 w 1362503"/>
              <a:gd name="connsiteY2" fmla="*/ 895045 h 1286294"/>
              <a:gd name="connsiteX3" fmla="*/ 1102182 w 1362503"/>
              <a:gd name="connsiteY3" fmla="*/ 1113942 h 1286294"/>
              <a:gd name="connsiteX4" fmla="*/ 957968 w 1362503"/>
              <a:gd name="connsiteY4" fmla="*/ 1270460 h 1286294"/>
              <a:gd name="connsiteX5" fmla="*/ 723333 w 1362503"/>
              <a:gd name="connsiteY5" fmla="*/ 1254150 h 1286294"/>
              <a:gd name="connsiteX6" fmla="*/ 701300 w 1362503"/>
              <a:gd name="connsiteY6" fmla="*/ 1208082 h 1286294"/>
              <a:gd name="connsiteX7" fmla="*/ 718755 w 1362503"/>
              <a:gd name="connsiteY7" fmla="*/ 1009215 h 1286294"/>
              <a:gd name="connsiteX8" fmla="*/ 743935 w 1362503"/>
              <a:gd name="connsiteY8" fmla="*/ 992619 h 1286294"/>
              <a:gd name="connsiteX9" fmla="*/ 869264 w 1362503"/>
              <a:gd name="connsiteY9" fmla="*/ 1039545 h 1286294"/>
              <a:gd name="connsiteX10" fmla="*/ 885288 w 1362503"/>
              <a:gd name="connsiteY10" fmla="*/ 1033823 h 1286294"/>
              <a:gd name="connsiteX11" fmla="*/ 951959 w 1362503"/>
              <a:gd name="connsiteY11" fmla="*/ 919081 h 1286294"/>
              <a:gd name="connsiteX12" fmla="*/ 969127 w 1362503"/>
              <a:gd name="connsiteY12" fmla="*/ 911069 h 1286294"/>
              <a:gd name="connsiteX13" fmla="*/ 1085872 w 1362503"/>
              <a:gd name="connsiteY13" fmla="*/ 930240 h 1286294"/>
              <a:gd name="connsiteX14" fmla="*/ 1099034 w 1362503"/>
              <a:gd name="connsiteY14" fmla="*/ 921656 h 1286294"/>
              <a:gd name="connsiteX15" fmla="*/ 1115917 w 1362503"/>
              <a:gd name="connsiteY15" fmla="*/ 856130 h 1286294"/>
              <a:gd name="connsiteX16" fmla="*/ 505009 w 1362503"/>
              <a:gd name="connsiteY16" fmla="*/ 473561 h 1286294"/>
              <a:gd name="connsiteX17" fmla="*/ 496997 w 1362503"/>
              <a:gd name="connsiteY17" fmla="*/ 477853 h 1286294"/>
              <a:gd name="connsiteX18" fmla="*/ 367947 w 1362503"/>
              <a:gd name="connsiteY18" fmla="*/ 592022 h 1286294"/>
              <a:gd name="connsiteX19" fmla="*/ 363655 w 1362503"/>
              <a:gd name="connsiteY19" fmla="*/ 598318 h 1286294"/>
              <a:gd name="connsiteX20" fmla="*/ 561665 w 1362503"/>
              <a:gd name="connsiteY20" fmla="*/ 658979 h 1286294"/>
              <a:gd name="connsiteX21" fmla="*/ 559662 w 1362503"/>
              <a:gd name="connsiteY21" fmla="*/ 649823 h 1286294"/>
              <a:gd name="connsiteX22" fmla="*/ 509587 w 1362503"/>
              <a:gd name="connsiteY22" fmla="*/ 481286 h 1286294"/>
              <a:gd name="connsiteX23" fmla="*/ 505009 w 1362503"/>
              <a:gd name="connsiteY23" fmla="*/ 473561 h 1286294"/>
              <a:gd name="connsiteX24" fmla="*/ 902171 w 1362503"/>
              <a:gd name="connsiteY24" fmla="*/ 448953 h 1286294"/>
              <a:gd name="connsiteX25" fmla="*/ 899309 w 1362503"/>
              <a:gd name="connsiteY25" fmla="*/ 452959 h 1286294"/>
              <a:gd name="connsiteX26" fmla="*/ 814039 w 1362503"/>
              <a:gd name="connsiteY26" fmla="*/ 671284 h 1286294"/>
              <a:gd name="connsiteX27" fmla="*/ 821765 w 1362503"/>
              <a:gd name="connsiteY27" fmla="*/ 679010 h 1286294"/>
              <a:gd name="connsiteX28" fmla="*/ 901027 w 1362503"/>
              <a:gd name="connsiteY28" fmla="*/ 667850 h 1286294"/>
              <a:gd name="connsiteX29" fmla="*/ 1081581 w 1362503"/>
              <a:gd name="connsiteY29" fmla="*/ 642670 h 1286294"/>
              <a:gd name="connsiteX30" fmla="*/ 902171 w 1362503"/>
              <a:gd name="connsiteY30" fmla="*/ 448953 h 1286294"/>
              <a:gd name="connsiteX31" fmla="*/ 800663 w 1362503"/>
              <a:gd name="connsiteY31" fmla="*/ 267756 h 1286294"/>
              <a:gd name="connsiteX32" fmla="*/ 905605 w 1362503"/>
              <a:gd name="connsiteY32" fmla="*/ 291863 h 1286294"/>
              <a:gd name="connsiteX33" fmla="*/ 980288 w 1362503"/>
              <a:gd name="connsiteY33" fmla="*/ 362825 h 1286294"/>
              <a:gd name="connsiteX34" fmla="*/ 1062982 w 1362503"/>
              <a:gd name="connsiteY34" fmla="*/ 542521 h 1286294"/>
              <a:gd name="connsiteX35" fmla="*/ 1112198 w 1362503"/>
              <a:gd name="connsiteY35" fmla="*/ 776011 h 1286294"/>
              <a:gd name="connsiteX36" fmla="*/ 1107620 w 1362503"/>
              <a:gd name="connsiteY36" fmla="*/ 790604 h 1286294"/>
              <a:gd name="connsiteX37" fmla="*/ 1050678 w 1362503"/>
              <a:gd name="connsiteY37" fmla="*/ 853555 h 1286294"/>
              <a:gd name="connsiteX38" fmla="*/ 1035226 w 1362503"/>
              <a:gd name="connsiteY38" fmla="*/ 856416 h 1286294"/>
              <a:gd name="connsiteX39" fmla="*/ 955393 w 1362503"/>
              <a:gd name="connsiteY39" fmla="*/ 821221 h 1286294"/>
              <a:gd name="connsiteX40" fmla="*/ 934791 w 1362503"/>
              <a:gd name="connsiteY40" fmla="*/ 825799 h 1286294"/>
              <a:gd name="connsiteX41" fmla="*/ 857819 w 1362503"/>
              <a:gd name="connsiteY41" fmla="*/ 907635 h 1286294"/>
              <a:gd name="connsiteX42" fmla="*/ 844942 w 1362503"/>
              <a:gd name="connsiteY42" fmla="*/ 911927 h 1286294"/>
              <a:gd name="connsiteX43" fmla="*/ 728197 w 1362503"/>
              <a:gd name="connsiteY43" fmla="*/ 849416 h 1286294"/>
              <a:gd name="connsiteX44" fmla="*/ 728197 w 1362503"/>
              <a:gd name="connsiteY44" fmla="*/ 849548 h 1286294"/>
              <a:gd name="connsiteX45" fmla="*/ 725336 w 1362503"/>
              <a:gd name="connsiteY45" fmla="*/ 848117 h 1286294"/>
              <a:gd name="connsiteX46" fmla="*/ 725336 w 1362503"/>
              <a:gd name="connsiteY46" fmla="*/ 847260 h 1286294"/>
              <a:gd name="connsiteX47" fmla="*/ 725050 w 1362503"/>
              <a:gd name="connsiteY47" fmla="*/ 847832 h 1286294"/>
              <a:gd name="connsiteX48" fmla="*/ 723333 w 1362503"/>
              <a:gd name="connsiteY48" fmla="*/ 835242 h 1286294"/>
              <a:gd name="connsiteX49" fmla="*/ 720472 w 1362503"/>
              <a:gd name="connsiteY49" fmla="*/ 584011 h 1286294"/>
              <a:gd name="connsiteX50" fmla="*/ 696722 w 1362503"/>
              <a:gd name="connsiteY50" fmla="*/ 337931 h 1286294"/>
              <a:gd name="connsiteX51" fmla="*/ 690427 w 1362503"/>
              <a:gd name="connsiteY51" fmla="*/ 315040 h 1286294"/>
              <a:gd name="connsiteX52" fmla="*/ 697008 w 1362503"/>
              <a:gd name="connsiteY52" fmla="*/ 297299 h 1286294"/>
              <a:gd name="connsiteX53" fmla="*/ 800663 w 1362503"/>
              <a:gd name="connsiteY53" fmla="*/ 267756 h 1286294"/>
              <a:gd name="connsiteX54" fmla="*/ 530762 w 1362503"/>
              <a:gd name="connsiteY54" fmla="*/ 257525 h 1286294"/>
              <a:gd name="connsiteX55" fmla="*/ 654660 w 1362503"/>
              <a:gd name="connsiteY55" fmla="*/ 286425 h 1286294"/>
              <a:gd name="connsiteX56" fmla="*/ 682988 w 1362503"/>
              <a:gd name="connsiteY56" fmla="*/ 327629 h 1286294"/>
              <a:gd name="connsiteX57" fmla="*/ 701301 w 1362503"/>
              <a:gd name="connsiteY57" fmla="*/ 452959 h 1286294"/>
              <a:gd name="connsiteX58" fmla="*/ 711316 w 1362503"/>
              <a:gd name="connsiteY58" fmla="*/ 647820 h 1286294"/>
              <a:gd name="connsiteX59" fmla="*/ 711030 w 1362503"/>
              <a:gd name="connsiteY59" fmla="*/ 656118 h 1286294"/>
              <a:gd name="connsiteX60" fmla="*/ 711030 w 1362503"/>
              <a:gd name="connsiteY60" fmla="*/ 656175 h 1286294"/>
              <a:gd name="connsiteX61" fmla="*/ 711887 w 1362503"/>
              <a:gd name="connsiteY61" fmla="*/ 843541 h 1286294"/>
              <a:gd name="connsiteX62" fmla="*/ 711029 w 1362503"/>
              <a:gd name="connsiteY62" fmla="*/ 849540 h 1286294"/>
              <a:gd name="connsiteX63" fmla="*/ 711030 w 1362503"/>
              <a:gd name="connsiteY63" fmla="*/ 849548 h 1286294"/>
              <a:gd name="connsiteX64" fmla="*/ 711028 w 1362503"/>
              <a:gd name="connsiteY64" fmla="*/ 849549 h 1286294"/>
              <a:gd name="connsiteX65" fmla="*/ 711028 w 1362503"/>
              <a:gd name="connsiteY65" fmla="*/ 849550 h 1286294"/>
              <a:gd name="connsiteX66" fmla="*/ 711028 w 1362503"/>
              <a:gd name="connsiteY66" fmla="*/ 849550 h 1286294"/>
              <a:gd name="connsiteX67" fmla="*/ 620896 w 1362503"/>
              <a:gd name="connsiteY67" fmla="*/ 912213 h 1286294"/>
              <a:gd name="connsiteX68" fmla="*/ 608592 w 1362503"/>
              <a:gd name="connsiteY68" fmla="*/ 909351 h 1286294"/>
              <a:gd name="connsiteX69" fmla="*/ 531048 w 1362503"/>
              <a:gd name="connsiteY69" fmla="*/ 845542 h 1286294"/>
              <a:gd name="connsiteX70" fmla="*/ 511590 w 1362503"/>
              <a:gd name="connsiteY70" fmla="*/ 841822 h 1286294"/>
              <a:gd name="connsiteX71" fmla="*/ 422314 w 1362503"/>
              <a:gd name="connsiteY71" fmla="*/ 869006 h 1286294"/>
              <a:gd name="connsiteX72" fmla="*/ 410868 w 1362503"/>
              <a:gd name="connsiteY72" fmla="*/ 862710 h 1286294"/>
              <a:gd name="connsiteX73" fmla="*/ 393700 w 1362503"/>
              <a:gd name="connsiteY73" fmla="*/ 794323 h 1286294"/>
              <a:gd name="connsiteX74" fmla="*/ 385116 w 1362503"/>
              <a:gd name="connsiteY74" fmla="*/ 785453 h 1286294"/>
              <a:gd name="connsiteX75" fmla="*/ 263793 w 1362503"/>
              <a:gd name="connsiteY75" fmla="*/ 779158 h 1286294"/>
              <a:gd name="connsiteX76" fmla="*/ 299846 w 1362503"/>
              <a:gd name="connsiteY76" fmla="*/ 807486 h 1286294"/>
              <a:gd name="connsiteX77" fmla="*/ 343053 w 1362503"/>
              <a:gd name="connsiteY77" fmla="*/ 841536 h 1286294"/>
              <a:gd name="connsiteX78" fmla="*/ 352782 w 1362503"/>
              <a:gd name="connsiteY78" fmla="*/ 857274 h 1286294"/>
              <a:gd name="connsiteX79" fmla="*/ 373956 w 1362503"/>
              <a:gd name="connsiteY79" fmla="*/ 954275 h 1286294"/>
              <a:gd name="connsiteX80" fmla="*/ 391983 w 1362503"/>
              <a:gd name="connsiteY80" fmla="*/ 969441 h 1286294"/>
              <a:gd name="connsiteX81" fmla="*/ 519888 w 1362503"/>
              <a:gd name="connsiteY81" fmla="*/ 977166 h 1286294"/>
              <a:gd name="connsiteX82" fmla="*/ 544210 w 1362503"/>
              <a:gd name="connsiteY82" fmla="*/ 985178 h 1286294"/>
              <a:gd name="connsiteX83" fmla="*/ 624043 w 1362503"/>
              <a:gd name="connsiteY83" fmla="*/ 1037828 h 1286294"/>
              <a:gd name="connsiteX84" fmla="*/ 641784 w 1362503"/>
              <a:gd name="connsiteY84" fmla="*/ 1037828 h 1286294"/>
              <a:gd name="connsiteX85" fmla="*/ 708454 w 1362503"/>
              <a:gd name="connsiteY85" fmla="*/ 991473 h 1286294"/>
              <a:gd name="connsiteX86" fmla="*/ 707024 w 1362503"/>
              <a:gd name="connsiteY86" fmla="*/ 1019515 h 1286294"/>
              <a:gd name="connsiteX87" fmla="*/ 690714 w 1362503"/>
              <a:gd name="connsiteY87" fmla="*/ 1205220 h 1286294"/>
              <a:gd name="connsiteX88" fmla="*/ 642642 w 1362503"/>
              <a:gd name="connsiteY88" fmla="*/ 1263592 h 1286294"/>
              <a:gd name="connsiteX89" fmla="*/ 360794 w 1362503"/>
              <a:gd name="connsiteY89" fmla="*/ 1185476 h 1286294"/>
              <a:gd name="connsiteX90" fmla="*/ 259214 w 1362503"/>
              <a:gd name="connsiteY90" fmla="*/ 978025 h 1286294"/>
              <a:gd name="connsiteX91" fmla="*/ 235179 w 1362503"/>
              <a:gd name="connsiteY91" fmla="*/ 681870 h 1286294"/>
              <a:gd name="connsiteX92" fmla="*/ 274380 w 1362503"/>
              <a:gd name="connsiteY92" fmla="*/ 462687 h 1286294"/>
              <a:gd name="connsiteX93" fmla="*/ 530762 w 1362503"/>
              <a:gd name="connsiteY93" fmla="*/ 257525 h 1286294"/>
              <a:gd name="connsiteX94" fmla="*/ 1038086 w 1362503"/>
              <a:gd name="connsiteY94" fmla="*/ 250873 h 1286294"/>
              <a:gd name="connsiteX95" fmla="*/ 1142813 w 1362503"/>
              <a:gd name="connsiteY95" fmla="*/ 266968 h 1286294"/>
              <a:gd name="connsiteX96" fmla="*/ 1321937 w 1362503"/>
              <a:gd name="connsiteY96" fmla="*/ 450670 h 1286294"/>
              <a:gd name="connsiteX97" fmla="*/ 1361996 w 1362503"/>
              <a:gd name="connsiteY97" fmla="*/ 663558 h 1286294"/>
              <a:gd name="connsiteX98" fmla="*/ 1318789 w 1362503"/>
              <a:gd name="connsiteY98" fmla="*/ 969728 h 1286294"/>
              <a:gd name="connsiteX99" fmla="*/ 1109049 w 1362503"/>
              <a:gd name="connsiteY99" fmla="*/ 1169454 h 1286294"/>
              <a:gd name="connsiteX100" fmla="*/ 1102182 w 1362503"/>
              <a:gd name="connsiteY100" fmla="*/ 1171170 h 1286294"/>
              <a:gd name="connsiteX101" fmla="*/ 1095028 w 1362503"/>
              <a:gd name="connsiteY101" fmla="*/ 1172315 h 1286294"/>
              <a:gd name="connsiteX102" fmla="*/ 1122498 w 1362503"/>
              <a:gd name="connsiteY102" fmla="*/ 1067874 h 1286294"/>
              <a:gd name="connsiteX103" fmla="*/ 1128507 w 1362503"/>
              <a:gd name="connsiteY103" fmla="*/ 845830 h 1286294"/>
              <a:gd name="connsiteX104" fmla="*/ 1140238 w 1362503"/>
              <a:gd name="connsiteY104" fmla="*/ 762563 h 1286294"/>
              <a:gd name="connsiteX105" fmla="*/ 1142241 w 1362503"/>
              <a:gd name="connsiteY105" fmla="*/ 754265 h 1286294"/>
              <a:gd name="connsiteX106" fmla="*/ 1124214 w 1362503"/>
              <a:gd name="connsiteY106" fmla="*/ 774867 h 1286294"/>
              <a:gd name="connsiteX107" fmla="*/ 1113055 w 1362503"/>
              <a:gd name="connsiteY107" fmla="*/ 694748 h 1286294"/>
              <a:gd name="connsiteX108" fmla="*/ 1004036 w 1362503"/>
              <a:gd name="connsiteY108" fmla="*/ 378849 h 1286294"/>
              <a:gd name="connsiteX109" fmla="*/ 936507 w 1362503"/>
              <a:gd name="connsiteY109" fmla="*/ 299016 h 1286294"/>
              <a:gd name="connsiteX110" fmla="*/ 937651 w 1362503"/>
              <a:gd name="connsiteY110" fmla="*/ 285853 h 1286294"/>
              <a:gd name="connsiteX111" fmla="*/ 1038086 w 1362503"/>
              <a:gd name="connsiteY111" fmla="*/ 250873 h 1286294"/>
              <a:gd name="connsiteX112" fmla="*/ 339906 w 1362503"/>
              <a:gd name="connsiteY112" fmla="*/ 224620 h 1286294"/>
              <a:gd name="connsiteX113" fmla="*/ 516454 w 1362503"/>
              <a:gd name="connsiteY113" fmla="*/ 244650 h 1286294"/>
              <a:gd name="connsiteX114" fmla="*/ 512162 w 1362503"/>
              <a:gd name="connsiteY114" fmla="*/ 248369 h 1286294"/>
              <a:gd name="connsiteX115" fmla="*/ 256639 w 1362503"/>
              <a:gd name="connsiteY115" fmla="*/ 477281 h 1286294"/>
              <a:gd name="connsiteX116" fmla="*/ 222875 w 1362503"/>
              <a:gd name="connsiteY116" fmla="*/ 720214 h 1286294"/>
              <a:gd name="connsiteX117" fmla="*/ 252633 w 1362503"/>
              <a:gd name="connsiteY117" fmla="*/ 998914 h 1286294"/>
              <a:gd name="connsiteX118" fmla="*/ 280675 w 1362503"/>
              <a:gd name="connsiteY118" fmla="*/ 1079033 h 1286294"/>
              <a:gd name="connsiteX119" fmla="*/ 322165 w 1362503"/>
              <a:gd name="connsiteY119" fmla="*/ 1155146 h 1286294"/>
              <a:gd name="connsiteX120" fmla="*/ 198553 w 1362503"/>
              <a:gd name="connsiteY120" fmla="*/ 1118234 h 1286294"/>
              <a:gd name="connsiteX121" fmla="*/ 67787 w 1362503"/>
              <a:gd name="connsiteY121" fmla="*/ 975736 h 1286294"/>
              <a:gd name="connsiteX122" fmla="*/ 4550 w 1362503"/>
              <a:gd name="connsiteY122" fmla="*/ 620351 h 1286294"/>
              <a:gd name="connsiteX123" fmla="*/ 92681 w 1362503"/>
              <a:gd name="connsiteY123" fmla="*/ 369979 h 1286294"/>
              <a:gd name="connsiteX124" fmla="*/ 339906 w 1362503"/>
              <a:gd name="connsiteY124" fmla="*/ 224620 h 1286294"/>
              <a:gd name="connsiteX125" fmla="*/ 728199 w 1362503"/>
              <a:gd name="connsiteY125" fmla="*/ 0 h 1286294"/>
              <a:gd name="connsiteX126" fmla="*/ 749659 w 1362503"/>
              <a:gd name="connsiteY126" fmla="*/ 0 h 1286294"/>
              <a:gd name="connsiteX127" fmla="*/ 794297 w 1362503"/>
              <a:gd name="connsiteY127" fmla="*/ 33764 h 1286294"/>
              <a:gd name="connsiteX128" fmla="*/ 814899 w 1362503"/>
              <a:gd name="connsiteY128" fmla="*/ 65812 h 1286294"/>
              <a:gd name="connsiteX129" fmla="*/ 807173 w 1362503"/>
              <a:gd name="connsiteY129" fmla="*/ 113311 h 1286294"/>
              <a:gd name="connsiteX130" fmla="*/ 766541 w 1362503"/>
              <a:gd name="connsiteY130" fmla="*/ 161956 h 1286294"/>
              <a:gd name="connsiteX131" fmla="*/ 727912 w 1362503"/>
              <a:gd name="connsiteY131" fmla="*/ 212317 h 1286294"/>
              <a:gd name="connsiteX132" fmla="*/ 710743 w 1362503"/>
              <a:gd name="connsiteY132" fmla="*/ 269831 h 1286294"/>
              <a:gd name="connsiteX133" fmla="*/ 703590 w 1362503"/>
              <a:gd name="connsiteY133" fmla="*/ 281849 h 1286294"/>
              <a:gd name="connsiteX134" fmla="*/ 662099 w 1362503"/>
              <a:gd name="connsiteY134" fmla="*/ 278987 h 1286294"/>
              <a:gd name="connsiteX135" fmla="*/ 628335 w 1362503"/>
              <a:gd name="connsiteY135" fmla="*/ 259243 h 1286294"/>
              <a:gd name="connsiteX136" fmla="*/ 618320 w 1362503"/>
              <a:gd name="connsiteY136" fmla="*/ 246081 h 1286294"/>
              <a:gd name="connsiteX137" fmla="*/ 622898 w 1362503"/>
              <a:gd name="connsiteY137" fmla="*/ 130481 h 1286294"/>
              <a:gd name="connsiteX138" fmla="*/ 692716 w 1362503"/>
              <a:gd name="connsiteY138" fmla="*/ 19171 h 1286294"/>
              <a:gd name="connsiteX139" fmla="*/ 728199 w 1362503"/>
              <a:gd name="connsiteY139" fmla="*/ 0 h 1286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</a:cxnLst>
            <a:rect l="l" t="t" r="r" b="b"/>
            <a:pathLst>
              <a:path w="1362503" h="1286294">
                <a:moveTo>
                  <a:pt x="1115917" y="856130"/>
                </a:moveTo>
                <a:cubicBezTo>
                  <a:pt x="1117061" y="856130"/>
                  <a:pt x="1118492" y="856416"/>
                  <a:pt x="1119636" y="856416"/>
                </a:cubicBezTo>
                <a:cubicBezTo>
                  <a:pt x="1119636" y="869292"/>
                  <a:pt x="1119350" y="882169"/>
                  <a:pt x="1119636" y="895045"/>
                </a:cubicBezTo>
                <a:cubicBezTo>
                  <a:pt x="1121067" y="968583"/>
                  <a:pt x="1117347" y="1041548"/>
                  <a:pt x="1102182" y="1113942"/>
                </a:cubicBezTo>
                <a:cubicBezTo>
                  <a:pt x="1085014" y="1195492"/>
                  <a:pt x="1036370" y="1246711"/>
                  <a:pt x="957968" y="1270460"/>
                </a:cubicBezTo>
                <a:cubicBezTo>
                  <a:pt x="877849" y="1294496"/>
                  <a:pt x="798874" y="1292779"/>
                  <a:pt x="723333" y="1254150"/>
                </a:cubicBezTo>
                <a:cubicBezTo>
                  <a:pt x="695292" y="1239843"/>
                  <a:pt x="696150" y="1238985"/>
                  <a:pt x="701300" y="1208082"/>
                </a:cubicBezTo>
                <a:cubicBezTo>
                  <a:pt x="712174" y="1142270"/>
                  <a:pt x="716180" y="1075885"/>
                  <a:pt x="718755" y="1009215"/>
                </a:cubicBezTo>
                <a:cubicBezTo>
                  <a:pt x="719900" y="983462"/>
                  <a:pt x="719613" y="983462"/>
                  <a:pt x="743935" y="992619"/>
                </a:cubicBezTo>
                <a:cubicBezTo>
                  <a:pt x="785712" y="1008070"/>
                  <a:pt x="827774" y="1023522"/>
                  <a:pt x="869264" y="1039545"/>
                </a:cubicBezTo>
                <a:cubicBezTo>
                  <a:pt x="877276" y="1042693"/>
                  <a:pt x="880996" y="1041262"/>
                  <a:pt x="885288" y="1033823"/>
                </a:cubicBezTo>
                <a:cubicBezTo>
                  <a:pt x="907321" y="995480"/>
                  <a:pt x="930212" y="957423"/>
                  <a:pt x="951959" y="919081"/>
                </a:cubicBezTo>
                <a:cubicBezTo>
                  <a:pt x="956251" y="911641"/>
                  <a:pt x="960543" y="909638"/>
                  <a:pt x="969127" y="911069"/>
                </a:cubicBezTo>
                <a:cubicBezTo>
                  <a:pt x="1008042" y="917936"/>
                  <a:pt x="1046957" y="923659"/>
                  <a:pt x="1085872" y="930240"/>
                </a:cubicBezTo>
                <a:cubicBezTo>
                  <a:pt x="1094170" y="931671"/>
                  <a:pt x="1097318" y="929382"/>
                  <a:pt x="1099034" y="921656"/>
                </a:cubicBezTo>
                <a:cubicBezTo>
                  <a:pt x="1104185" y="899623"/>
                  <a:pt x="1110194" y="877877"/>
                  <a:pt x="1115917" y="856130"/>
                </a:cubicBezTo>
                <a:close/>
                <a:moveTo>
                  <a:pt x="505009" y="473561"/>
                </a:moveTo>
                <a:cubicBezTo>
                  <a:pt x="503149" y="473060"/>
                  <a:pt x="500717" y="474562"/>
                  <a:pt x="496997" y="477853"/>
                </a:cubicBezTo>
                <a:cubicBezTo>
                  <a:pt x="454075" y="516195"/>
                  <a:pt x="410868" y="553966"/>
                  <a:pt x="367947" y="592022"/>
                </a:cubicBezTo>
                <a:cubicBezTo>
                  <a:pt x="366231" y="593739"/>
                  <a:pt x="363083" y="594884"/>
                  <a:pt x="363655" y="598318"/>
                </a:cubicBezTo>
                <a:cubicBezTo>
                  <a:pt x="375101" y="603182"/>
                  <a:pt x="550219" y="656976"/>
                  <a:pt x="561665" y="658979"/>
                </a:cubicBezTo>
                <a:cubicBezTo>
                  <a:pt x="560806" y="655259"/>
                  <a:pt x="560520" y="652398"/>
                  <a:pt x="559662" y="649823"/>
                </a:cubicBezTo>
                <a:cubicBezTo>
                  <a:pt x="543066" y="593453"/>
                  <a:pt x="526184" y="537370"/>
                  <a:pt x="509587" y="481286"/>
                </a:cubicBezTo>
                <a:cubicBezTo>
                  <a:pt x="508157" y="476565"/>
                  <a:pt x="506869" y="474061"/>
                  <a:pt x="505009" y="473561"/>
                </a:cubicBezTo>
                <a:close/>
                <a:moveTo>
                  <a:pt x="902171" y="448953"/>
                </a:moveTo>
                <a:cubicBezTo>
                  <a:pt x="900741" y="450956"/>
                  <a:pt x="899595" y="451815"/>
                  <a:pt x="899309" y="452959"/>
                </a:cubicBezTo>
                <a:cubicBezTo>
                  <a:pt x="870695" y="525925"/>
                  <a:pt x="842653" y="598604"/>
                  <a:pt x="814039" y="671284"/>
                </a:cubicBezTo>
                <a:cubicBezTo>
                  <a:pt x="810033" y="681012"/>
                  <a:pt x="815470" y="679868"/>
                  <a:pt x="821765" y="679010"/>
                </a:cubicBezTo>
                <a:cubicBezTo>
                  <a:pt x="848090" y="675290"/>
                  <a:pt x="874701" y="671570"/>
                  <a:pt x="901027" y="667850"/>
                </a:cubicBezTo>
                <a:cubicBezTo>
                  <a:pt x="959972" y="659552"/>
                  <a:pt x="1019203" y="651540"/>
                  <a:pt x="1081581" y="642670"/>
                </a:cubicBezTo>
                <a:cubicBezTo>
                  <a:pt x="1020633" y="576858"/>
                  <a:pt x="961688" y="513049"/>
                  <a:pt x="902171" y="448953"/>
                </a:cubicBezTo>
                <a:close/>
                <a:moveTo>
                  <a:pt x="800663" y="267756"/>
                </a:moveTo>
                <a:cubicBezTo>
                  <a:pt x="835429" y="266396"/>
                  <a:pt x="870410" y="273979"/>
                  <a:pt x="905605" y="291863"/>
                </a:cubicBezTo>
                <a:cubicBezTo>
                  <a:pt x="937080" y="307886"/>
                  <a:pt x="960258" y="333925"/>
                  <a:pt x="980288" y="362825"/>
                </a:cubicBezTo>
                <a:cubicBezTo>
                  <a:pt x="1018630" y="417764"/>
                  <a:pt x="1041521" y="479856"/>
                  <a:pt x="1062982" y="542521"/>
                </a:cubicBezTo>
                <a:cubicBezTo>
                  <a:pt x="1089021" y="618348"/>
                  <a:pt x="1105617" y="696178"/>
                  <a:pt x="1112198" y="776011"/>
                </a:cubicBezTo>
                <a:cubicBezTo>
                  <a:pt x="1112770" y="782020"/>
                  <a:pt x="1111912" y="786598"/>
                  <a:pt x="1107620" y="790604"/>
                </a:cubicBezTo>
                <a:cubicBezTo>
                  <a:pt x="1088448" y="811206"/>
                  <a:pt x="1069277" y="832094"/>
                  <a:pt x="1050678" y="853555"/>
                </a:cubicBezTo>
                <a:cubicBezTo>
                  <a:pt x="1045814" y="859277"/>
                  <a:pt x="1041521" y="859277"/>
                  <a:pt x="1035226" y="856416"/>
                </a:cubicBezTo>
                <a:cubicBezTo>
                  <a:pt x="1008615" y="844398"/>
                  <a:pt x="981718" y="833525"/>
                  <a:pt x="955393" y="821221"/>
                </a:cubicBezTo>
                <a:cubicBezTo>
                  <a:pt x="946523" y="817215"/>
                  <a:pt x="941373" y="818646"/>
                  <a:pt x="934791" y="825799"/>
                </a:cubicBezTo>
                <a:cubicBezTo>
                  <a:pt x="909611" y="853269"/>
                  <a:pt x="883571" y="880452"/>
                  <a:pt x="857819" y="907635"/>
                </a:cubicBezTo>
                <a:cubicBezTo>
                  <a:pt x="854385" y="911355"/>
                  <a:pt x="851524" y="915647"/>
                  <a:pt x="844942" y="911927"/>
                </a:cubicBezTo>
                <a:lnTo>
                  <a:pt x="728197" y="849416"/>
                </a:lnTo>
                <a:lnTo>
                  <a:pt x="728197" y="849548"/>
                </a:lnTo>
                <a:cubicBezTo>
                  <a:pt x="727339" y="849262"/>
                  <a:pt x="726481" y="848690"/>
                  <a:pt x="725336" y="848117"/>
                </a:cubicBezTo>
                <a:lnTo>
                  <a:pt x="725336" y="847260"/>
                </a:lnTo>
                <a:lnTo>
                  <a:pt x="725050" y="847832"/>
                </a:lnTo>
                <a:cubicBezTo>
                  <a:pt x="722189" y="844112"/>
                  <a:pt x="723333" y="839534"/>
                  <a:pt x="723333" y="835242"/>
                </a:cubicBezTo>
                <a:cubicBezTo>
                  <a:pt x="723905" y="751403"/>
                  <a:pt x="724192" y="667850"/>
                  <a:pt x="720472" y="584011"/>
                </a:cubicBezTo>
                <a:cubicBezTo>
                  <a:pt x="716752" y="501603"/>
                  <a:pt x="713318" y="419195"/>
                  <a:pt x="696722" y="337931"/>
                </a:cubicBezTo>
                <a:cubicBezTo>
                  <a:pt x="695005" y="330205"/>
                  <a:pt x="693575" y="322193"/>
                  <a:pt x="690427" y="315040"/>
                </a:cubicBezTo>
                <a:cubicBezTo>
                  <a:pt x="686707" y="306170"/>
                  <a:pt x="688424" y="301878"/>
                  <a:pt x="697008" y="297299"/>
                </a:cubicBezTo>
                <a:cubicBezTo>
                  <a:pt x="731345" y="279416"/>
                  <a:pt x="765897" y="269115"/>
                  <a:pt x="800663" y="267756"/>
                </a:cubicBezTo>
                <a:close/>
                <a:moveTo>
                  <a:pt x="530762" y="257525"/>
                </a:moveTo>
                <a:cubicBezTo>
                  <a:pt x="575113" y="250944"/>
                  <a:pt x="617176" y="260100"/>
                  <a:pt x="654660" y="286425"/>
                </a:cubicBezTo>
                <a:cubicBezTo>
                  <a:pt x="669539" y="297012"/>
                  <a:pt x="678696" y="309889"/>
                  <a:pt x="682988" y="327629"/>
                </a:cubicBezTo>
                <a:cubicBezTo>
                  <a:pt x="693003" y="368834"/>
                  <a:pt x="697581" y="410896"/>
                  <a:pt x="701301" y="452959"/>
                </a:cubicBezTo>
                <a:cubicBezTo>
                  <a:pt x="707024" y="517912"/>
                  <a:pt x="709599" y="582866"/>
                  <a:pt x="711316" y="647820"/>
                </a:cubicBezTo>
                <a:cubicBezTo>
                  <a:pt x="711602" y="650681"/>
                  <a:pt x="711030" y="653256"/>
                  <a:pt x="711030" y="656118"/>
                </a:cubicBezTo>
                <a:lnTo>
                  <a:pt x="711030" y="656175"/>
                </a:lnTo>
                <a:lnTo>
                  <a:pt x="711887" y="843541"/>
                </a:lnTo>
                <a:lnTo>
                  <a:pt x="711029" y="849540"/>
                </a:lnTo>
                <a:lnTo>
                  <a:pt x="711030" y="849548"/>
                </a:lnTo>
                <a:lnTo>
                  <a:pt x="711028" y="849549"/>
                </a:lnTo>
                <a:lnTo>
                  <a:pt x="711028" y="849550"/>
                </a:lnTo>
                <a:lnTo>
                  <a:pt x="711028" y="849550"/>
                </a:lnTo>
                <a:lnTo>
                  <a:pt x="620896" y="912213"/>
                </a:lnTo>
                <a:cubicBezTo>
                  <a:pt x="615173" y="916505"/>
                  <a:pt x="612025" y="912213"/>
                  <a:pt x="608592" y="909351"/>
                </a:cubicBezTo>
                <a:cubicBezTo>
                  <a:pt x="582839" y="888177"/>
                  <a:pt x="556801" y="867003"/>
                  <a:pt x="531048" y="845542"/>
                </a:cubicBezTo>
                <a:cubicBezTo>
                  <a:pt x="524753" y="840105"/>
                  <a:pt x="519316" y="839247"/>
                  <a:pt x="511590" y="841822"/>
                </a:cubicBezTo>
                <a:cubicBezTo>
                  <a:pt x="481832" y="851265"/>
                  <a:pt x="452072" y="859563"/>
                  <a:pt x="422314" y="869006"/>
                </a:cubicBezTo>
                <a:cubicBezTo>
                  <a:pt x="415160" y="871295"/>
                  <a:pt x="412585" y="869864"/>
                  <a:pt x="410868" y="862710"/>
                </a:cubicBezTo>
                <a:cubicBezTo>
                  <a:pt x="405432" y="839819"/>
                  <a:pt x="399423" y="817214"/>
                  <a:pt x="393700" y="794323"/>
                </a:cubicBezTo>
                <a:cubicBezTo>
                  <a:pt x="392555" y="789173"/>
                  <a:pt x="391125" y="785453"/>
                  <a:pt x="385116" y="785453"/>
                </a:cubicBezTo>
                <a:cubicBezTo>
                  <a:pt x="345056" y="782878"/>
                  <a:pt x="304997" y="780016"/>
                  <a:pt x="263793" y="779158"/>
                </a:cubicBezTo>
                <a:cubicBezTo>
                  <a:pt x="275810" y="788600"/>
                  <a:pt x="287828" y="798043"/>
                  <a:pt x="299846" y="807486"/>
                </a:cubicBezTo>
                <a:cubicBezTo>
                  <a:pt x="314153" y="818931"/>
                  <a:pt x="328460" y="830377"/>
                  <a:pt x="343053" y="841536"/>
                </a:cubicBezTo>
                <a:cubicBezTo>
                  <a:pt x="348490" y="845828"/>
                  <a:pt x="351351" y="850693"/>
                  <a:pt x="352782" y="857274"/>
                </a:cubicBezTo>
                <a:cubicBezTo>
                  <a:pt x="359649" y="889608"/>
                  <a:pt x="367661" y="921941"/>
                  <a:pt x="373956" y="954275"/>
                </a:cubicBezTo>
                <a:cubicBezTo>
                  <a:pt x="376245" y="965721"/>
                  <a:pt x="381110" y="968868"/>
                  <a:pt x="391983" y="969441"/>
                </a:cubicBezTo>
                <a:cubicBezTo>
                  <a:pt x="434618" y="971730"/>
                  <a:pt x="477254" y="974877"/>
                  <a:pt x="519888" y="977166"/>
                </a:cubicBezTo>
                <a:cubicBezTo>
                  <a:pt x="529045" y="977739"/>
                  <a:pt x="536771" y="980028"/>
                  <a:pt x="544210" y="985178"/>
                </a:cubicBezTo>
                <a:cubicBezTo>
                  <a:pt x="570535" y="1002919"/>
                  <a:pt x="597718" y="1020087"/>
                  <a:pt x="624043" y="1037828"/>
                </a:cubicBezTo>
                <a:cubicBezTo>
                  <a:pt x="630624" y="1042406"/>
                  <a:pt x="635203" y="1042692"/>
                  <a:pt x="641784" y="1037828"/>
                </a:cubicBezTo>
                <a:cubicBezTo>
                  <a:pt x="662958" y="1022376"/>
                  <a:pt x="684705" y="1008069"/>
                  <a:pt x="708454" y="991473"/>
                </a:cubicBezTo>
                <a:cubicBezTo>
                  <a:pt x="707882" y="1002347"/>
                  <a:pt x="707310" y="1010931"/>
                  <a:pt x="707024" y="1019515"/>
                </a:cubicBezTo>
                <a:cubicBezTo>
                  <a:pt x="704162" y="1081607"/>
                  <a:pt x="699012" y="1143413"/>
                  <a:pt x="690714" y="1205220"/>
                </a:cubicBezTo>
                <a:cubicBezTo>
                  <a:pt x="686422" y="1236123"/>
                  <a:pt x="672401" y="1253291"/>
                  <a:pt x="642642" y="1263592"/>
                </a:cubicBezTo>
                <a:cubicBezTo>
                  <a:pt x="541635" y="1298501"/>
                  <a:pt x="437193" y="1270746"/>
                  <a:pt x="360794" y="1185476"/>
                </a:cubicBezTo>
                <a:cubicBezTo>
                  <a:pt x="307572" y="1125959"/>
                  <a:pt x="277527" y="1054710"/>
                  <a:pt x="259214" y="978025"/>
                </a:cubicBezTo>
                <a:cubicBezTo>
                  <a:pt x="236037" y="880451"/>
                  <a:pt x="232603" y="781447"/>
                  <a:pt x="235179" y="681870"/>
                </a:cubicBezTo>
                <a:cubicBezTo>
                  <a:pt x="237182" y="606902"/>
                  <a:pt x="247196" y="533078"/>
                  <a:pt x="274380" y="462687"/>
                </a:cubicBezTo>
                <a:cubicBezTo>
                  <a:pt x="320162" y="344512"/>
                  <a:pt x="406290" y="276410"/>
                  <a:pt x="530762" y="257525"/>
                </a:cubicBezTo>
                <a:close/>
                <a:moveTo>
                  <a:pt x="1038086" y="250873"/>
                </a:moveTo>
                <a:cubicBezTo>
                  <a:pt x="1072351" y="247726"/>
                  <a:pt x="1107332" y="253091"/>
                  <a:pt x="1142813" y="266968"/>
                </a:cubicBezTo>
                <a:cubicBezTo>
                  <a:pt x="1229800" y="301019"/>
                  <a:pt x="1288172" y="363683"/>
                  <a:pt x="1321937" y="450670"/>
                </a:cubicBezTo>
                <a:cubicBezTo>
                  <a:pt x="1348548" y="519343"/>
                  <a:pt x="1359707" y="590592"/>
                  <a:pt x="1361996" y="663558"/>
                </a:cubicBezTo>
                <a:cubicBezTo>
                  <a:pt x="1365144" y="768000"/>
                  <a:pt x="1353985" y="870724"/>
                  <a:pt x="1318789" y="969728"/>
                </a:cubicBezTo>
                <a:cubicBezTo>
                  <a:pt x="1282736" y="1071308"/>
                  <a:pt x="1212632" y="1138264"/>
                  <a:pt x="1109049" y="1169454"/>
                </a:cubicBezTo>
                <a:cubicBezTo>
                  <a:pt x="1106760" y="1170026"/>
                  <a:pt x="1104471" y="1170598"/>
                  <a:pt x="1102182" y="1171170"/>
                </a:cubicBezTo>
                <a:cubicBezTo>
                  <a:pt x="1100751" y="1171170"/>
                  <a:pt x="1099320" y="1171456"/>
                  <a:pt x="1095028" y="1172315"/>
                </a:cubicBezTo>
                <a:cubicBezTo>
                  <a:pt x="1109621" y="1137406"/>
                  <a:pt x="1117347" y="1102783"/>
                  <a:pt x="1122498" y="1067874"/>
                </a:cubicBezTo>
                <a:cubicBezTo>
                  <a:pt x="1133085" y="994050"/>
                  <a:pt x="1133657" y="919940"/>
                  <a:pt x="1128507" y="845830"/>
                </a:cubicBezTo>
                <a:cubicBezTo>
                  <a:pt x="1126504" y="816357"/>
                  <a:pt x="1133371" y="789746"/>
                  <a:pt x="1140238" y="762563"/>
                </a:cubicBezTo>
                <a:cubicBezTo>
                  <a:pt x="1140811" y="760560"/>
                  <a:pt x="1141097" y="758843"/>
                  <a:pt x="1142241" y="754265"/>
                </a:cubicBezTo>
                <a:cubicBezTo>
                  <a:pt x="1135946" y="761705"/>
                  <a:pt x="1131082" y="767141"/>
                  <a:pt x="1124214" y="774867"/>
                </a:cubicBezTo>
                <a:cubicBezTo>
                  <a:pt x="1120208" y="745395"/>
                  <a:pt x="1117633" y="719928"/>
                  <a:pt x="1113055" y="694748"/>
                </a:cubicBezTo>
                <a:cubicBezTo>
                  <a:pt x="1093025" y="583725"/>
                  <a:pt x="1059833" y="477281"/>
                  <a:pt x="1004036" y="378849"/>
                </a:cubicBezTo>
                <a:cubicBezTo>
                  <a:pt x="986581" y="348232"/>
                  <a:pt x="964835" y="320476"/>
                  <a:pt x="936507" y="299016"/>
                </a:cubicBezTo>
                <a:cubicBezTo>
                  <a:pt x="928209" y="292721"/>
                  <a:pt x="930784" y="290146"/>
                  <a:pt x="937651" y="285853"/>
                </a:cubicBezTo>
                <a:cubicBezTo>
                  <a:pt x="970271" y="265681"/>
                  <a:pt x="1003821" y="254021"/>
                  <a:pt x="1038086" y="250873"/>
                </a:cubicBezTo>
                <a:close/>
                <a:moveTo>
                  <a:pt x="339906" y="224620"/>
                </a:moveTo>
                <a:cubicBezTo>
                  <a:pt x="400282" y="217752"/>
                  <a:pt x="458940" y="225764"/>
                  <a:pt x="516454" y="244650"/>
                </a:cubicBezTo>
                <a:cubicBezTo>
                  <a:pt x="516168" y="247797"/>
                  <a:pt x="514165" y="247797"/>
                  <a:pt x="512162" y="248369"/>
                </a:cubicBezTo>
                <a:cubicBezTo>
                  <a:pt x="382541" y="275267"/>
                  <a:pt x="298416" y="352810"/>
                  <a:pt x="256639" y="477281"/>
                </a:cubicBezTo>
                <a:cubicBezTo>
                  <a:pt x="230315" y="555970"/>
                  <a:pt x="222589" y="637805"/>
                  <a:pt x="222875" y="720214"/>
                </a:cubicBezTo>
                <a:cubicBezTo>
                  <a:pt x="223161" y="814067"/>
                  <a:pt x="228025" y="907635"/>
                  <a:pt x="252633" y="998914"/>
                </a:cubicBezTo>
                <a:cubicBezTo>
                  <a:pt x="260073" y="1026383"/>
                  <a:pt x="269230" y="1052994"/>
                  <a:pt x="280675" y="1079033"/>
                </a:cubicBezTo>
                <a:cubicBezTo>
                  <a:pt x="291835" y="1104785"/>
                  <a:pt x="305283" y="1129107"/>
                  <a:pt x="322165" y="1155146"/>
                </a:cubicBezTo>
                <a:cubicBezTo>
                  <a:pt x="276669" y="1151426"/>
                  <a:pt x="236037" y="1139694"/>
                  <a:pt x="198553" y="1118234"/>
                </a:cubicBezTo>
                <a:cubicBezTo>
                  <a:pt x="139608" y="1084756"/>
                  <a:pt x="97832" y="1035253"/>
                  <a:pt x="67787" y="975736"/>
                </a:cubicBezTo>
                <a:cubicBezTo>
                  <a:pt x="11418" y="863570"/>
                  <a:pt x="-10329" y="745394"/>
                  <a:pt x="4550" y="620351"/>
                </a:cubicBezTo>
                <a:cubicBezTo>
                  <a:pt x="15138" y="530503"/>
                  <a:pt x="41176" y="445806"/>
                  <a:pt x="92681" y="369979"/>
                </a:cubicBezTo>
                <a:cubicBezTo>
                  <a:pt x="152198" y="282420"/>
                  <a:pt x="236324" y="236638"/>
                  <a:pt x="339906" y="224620"/>
                </a:cubicBezTo>
                <a:close/>
                <a:moveTo>
                  <a:pt x="728199" y="0"/>
                </a:moveTo>
                <a:cubicBezTo>
                  <a:pt x="735352" y="0"/>
                  <a:pt x="742506" y="0"/>
                  <a:pt x="749659" y="0"/>
                </a:cubicBezTo>
                <a:cubicBezTo>
                  <a:pt x="765397" y="10301"/>
                  <a:pt x="781421" y="19744"/>
                  <a:pt x="794297" y="33764"/>
                </a:cubicBezTo>
                <a:cubicBezTo>
                  <a:pt x="802881" y="43207"/>
                  <a:pt x="810607" y="53222"/>
                  <a:pt x="814899" y="65812"/>
                </a:cubicBezTo>
                <a:cubicBezTo>
                  <a:pt x="820622" y="82980"/>
                  <a:pt x="817760" y="98718"/>
                  <a:pt x="807173" y="113311"/>
                </a:cubicBezTo>
                <a:cubicBezTo>
                  <a:pt x="794869" y="130481"/>
                  <a:pt x="780562" y="145932"/>
                  <a:pt x="766541" y="161956"/>
                </a:cubicBezTo>
                <a:cubicBezTo>
                  <a:pt x="752520" y="177694"/>
                  <a:pt x="738786" y="194004"/>
                  <a:pt x="727912" y="212317"/>
                </a:cubicBezTo>
                <a:cubicBezTo>
                  <a:pt x="717325" y="230057"/>
                  <a:pt x="709885" y="248942"/>
                  <a:pt x="710743" y="269831"/>
                </a:cubicBezTo>
                <a:cubicBezTo>
                  <a:pt x="711029" y="276126"/>
                  <a:pt x="708168" y="278415"/>
                  <a:pt x="703590" y="281849"/>
                </a:cubicBezTo>
                <a:cubicBezTo>
                  <a:pt x="688424" y="293008"/>
                  <a:pt x="676120" y="294153"/>
                  <a:pt x="662099" y="278987"/>
                </a:cubicBezTo>
                <a:cubicBezTo>
                  <a:pt x="653515" y="269545"/>
                  <a:pt x="640639" y="264108"/>
                  <a:pt x="628335" y="259243"/>
                </a:cubicBezTo>
                <a:cubicBezTo>
                  <a:pt x="621754" y="256668"/>
                  <a:pt x="618892" y="253235"/>
                  <a:pt x="618320" y="246081"/>
                </a:cubicBezTo>
                <a:cubicBezTo>
                  <a:pt x="615172" y="207452"/>
                  <a:pt x="614600" y="168823"/>
                  <a:pt x="622898" y="130481"/>
                </a:cubicBezTo>
                <a:cubicBezTo>
                  <a:pt x="632627" y="84983"/>
                  <a:pt x="656663" y="48358"/>
                  <a:pt x="692716" y="19171"/>
                </a:cubicBezTo>
                <a:cubicBezTo>
                  <a:pt x="703303" y="10587"/>
                  <a:pt x="716181" y="6009"/>
                  <a:pt x="728199" y="0"/>
                </a:cubicBezTo>
                <a:close/>
              </a:path>
            </a:pathLst>
          </a:custGeom>
          <a:solidFill>
            <a:schemeClr val="accent4"/>
          </a:solidFill>
          <a:ln w="28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03" name="Freeform: Shape 2002">
            <a:extLst>
              <a:ext uri="{FF2B5EF4-FFF2-40B4-BE49-F238E27FC236}">
                <a16:creationId xmlns:a16="http://schemas.microsoft.com/office/drawing/2014/main" id="{A715ACCD-8EEE-4F13-81AA-202E4C2E8A7D}"/>
              </a:ext>
            </a:extLst>
          </p:cNvPr>
          <p:cNvSpPr/>
          <p:nvPr/>
        </p:nvSpPr>
        <p:spPr>
          <a:xfrm>
            <a:off x="6353072" y="3834924"/>
            <a:ext cx="358676" cy="461289"/>
          </a:xfrm>
          <a:custGeom>
            <a:avLst/>
            <a:gdLst>
              <a:gd name="connsiteX0" fmla="*/ 203516 w 540956"/>
              <a:gd name="connsiteY0" fmla="*/ 405481 h 695717"/>
              <a:gd name="connsiteX1" fmla="*/ 168665 w 540956"/>
              <a:gd name="connsiteY1" fmla="*/ 426819 h 695717"/>
              <a:gd name="connsiteX2" fmla="*/ 168665 w 540956"/>
              <a:gd name="connsiteY2" fmla="*/ 429664 h 695717"/>
              <a:gd name="connsiteX3" fmla="*/ 194981 w 540956"/>
              <a:gd name="connsiteY3" fmla="*/ 439622 h 695717"/>
              <a:gd name="connsiteX4" fmla="*/ 197115 w 540956"/>
              <a:gd name="connsiteY4" fmla="*/ 437488 h 695717"/>
              <a:gd name="connsiteX5" fmla="*/ 197826 w 540956"/>
              <a:gd name="connsiteY5" fmla="*/ 427530 h 695717"/>
              <a:gd name="connsiteX6" fmla="*/ 204939 w 540956"/>
              <a:gd name="connsiteY6" fmla="*/ 406192 h 695717"/>
              <a:gd name="connsiteX7" fmla="*/ 198538 w 540956"/>
              <a:gd name="connsiteY7" fmla="*/ 437488 h 695717"/>
              <a:gd name="connsiteX8" fmla="*/ 197826 w 540956"/>
              <a:gd name="connsiteY8" fmla="*/ 439622 h 695717"/>
              <a:gd name="connsiteX9" fmla="*/ 199960 w 540956"/>
              <a:gd name="connsiteY9" fmla="*/ 440333 h 695717"/>
              <a:gd name="connsiteX10" fmla="*/ 234101 w 540956"/>
              <a:gd name="connsiteY10" fmla="*/ 416861 h 695717"/>
              <a:gd name="connsiteX11" fmla="*/ 233390 w 540956"/>
              <a:gd name="connsiteY11" fmla="*/ 413304 h 695717"/>
              <a:gd name="connsiteX12" fmla="*/ 203516 w 540956"/>
              <a:gd name="connsiteY12" fmla="*/ 405481 h 695717"/>
              <a:gd name="connsiteX13" fmla="*/ 107495 w 540956"/>
              <a:gd name="connsiteY13" fmla="*/ 386988 h 695717"/>
              <a:gd name="connsiteX14" fmla="*/ 92558 w 540956"/>
              <a:gd name="connsiteY14" fmla="*/ 389833 h 695717"/>
              <a:gd name="connsiteX15" fmla="*/ 90424 w 540956"/>
              <a:gd name="connsiteY15" fmla="*/ 394101 h 695717"/>
              <a:gd name="connsiteX16" fmla="*/ 118875 w 540956"/>
              <a:gd name="connsiteY16" fmla="*/ 423974 h 695717"/>
              <a:gd name="connsiteX17" fmla="*/ 119587 w 540956"/>
              <a:gd name="connsiteY17" fmla="*/ 421129 h 695717"/>
              <a:gd name="connsiteX18" fmla="*/ 120298 w 540956"/>
              <a:gd name="connsiteY18" fmla="*/ 393389 h 695717"/>
              <a:gd name="connsiteX19" fmla="*/ 122432 w 540956"/>
              <a:gd name="connsiteY19" fmla="*/ 389833 h 695717"/>
              <a:gd name="connsiteX20" fmla="*/ 124565 w 540956"/>
              <a:gd name="connsiteY20" fmla="*/ 407614 h 695717"/>
              <a:gd name="connsiteX21" fmla="*/ 123143 w 540956"/>
              <a:gd name="connsiteY21" fmla="*/ 416149 h 695717"/>
              <a:gd name="connsiteX22" fmla="*/ 121009 w 540956"/>
              <a:gd name="connsiteY22" fmla="*/ 424685 h 695717"/>
              <a:gd name="connsiteX23" fmla="*/ 150171 w 540956"/>
              <a:gd name="connsiteY23" fmla="*/ 421839 h 695717"/>
              <a:gd name="connsiteX24" fmla="*/ 151594 w 540956"/>
              <a:gd name="connsiteY24" fmla="*/ 418284 h 695717"/>
              <a:gd name="connsiteX25" fmla="*/ 121720 w 540956"/>
              <a:gd name="connsiteY25" fmla="*/ 389122 h 695717"/>
              <a:gd name="connsiteX26" fmla="*/ 107495 w 540956"/>
              <a:gd name="connsiteY26" fmla="*/ 386988 h 695717"/>
              <a:gd name="connsiteX27" fmla="*/ 455828 w 540956"/>
              <a:gd name="connsiteY27" fmla="*/ 202 h 695717"/>
              <a:gd name="connsiteX28" fmla="*/ 507939 w 540956"/>
              <a:gd name="connsiteY28" fmla="*/ 41311 h 695717"/>
              <a:gd name="connsiteX29" fmla="*/ 503672 w 540956"/>
              <a:gd name="connsiteY29" fmla="*/ 69762 h 695717"/>
              <a:gd name="connsiteX30" fmla="*/ 483756 w 540956"/>
              <a:gd name="connsiteY30" fmla="*/ 53403 h 695717"/>
              <a:gd name="connsiteX31" fmla="*/ 433256 w 540956"/>
              <a:gd name="connsiteY31" fmla="*/ 32065 h 695717"/>
              <a:gd name="connsiteX32" fmla="*/ 426143 w 540956"/>
              <a:gd name="connsiteY32" fmla="*/ 83987 h 695717"/>
              <a:gd name="connsiteX33" fmla="*/ 463841 w 540956"/>
              <a:gd name="connsiteY33" fmla="*/ 120973 h 695717"/>
              <a:gd name="connsiteX34" fmla="*/ 539946 w 540956"/>
              <a:gd name="connsiteY34" fmla="*/ 239756 h 695717"/>
              <a:gd name="connsiteX35" fmla="*/ 520031 w 540956"/>
              <a:gd name="connsiteY35" fmla="*/ 307326 h 695717"/>
              <a:gd name="connsiteX36" fmla="*/ 512918 w 540956"/>
              <a:gd name="connsiteY36" fmla="*/ 356404 h 695717"/>
              <a:gd name="connsiteX37" fmla="*/ 505805 w 540956"/>
              <a:gd name="connsiteY37" fmla="*/ 528531 h 695717"/>
              <a:gd name="connsiteX38" fmla="*/ 391291 w 540956"/>
              <a:gd name="connsiteY38" fmla="*/ 672918 h 695717"/>
              <a:gd name="connsiteX39" fmla="*/ 387734 w 540956"/>
              <a:gd name="connsiteY39" fmla="*/ 665095 h 695717"/>
              <a:gd name="connsiteX40" fmla="*/ 419030 w 540956"/>
              <a:gd name="connsiteY40" fmla="*/ 544890 h 695717"/>
              <a:gd name="connsiteX41" fmla="*/ 419030 w 540956"/>
              <a:gd name="connsiteY41" fmla="*/ 527819 h 695717"/>
              <a:gd name="connsiteX42" fmla="*/ 405517 w 540956"/>
              <a:gd name="connsiteY42" fmla="*/ 528531 h 695717"/>
              <a:gd name="connsiteX43" fmla="*/ 325854 w 540956"/>
              <a:gd name="connsiteY43" fmla="*/ 570496 h 695717"/>
              <a:gd name="connsiteX44" fmla="*/ 185023 w 540956"/>
              <a:gd name="connsiteY44" fmla="*/ 613172 h 695717"/>
              <a:gd name="connsiteX45" fmla="*/ 16452 w 540956"/>
              <a:gd name="connsiteY45" fmla="*/ 694968 h 695717"/>
              <a:gd name="connsiteX46" fmla="*/ 7206 w 540956"/>
              <a:gd name="connsiteY46" fmla="*/ 675763 h 695717"/>
              <a:gd name="connsiteX47" fmla="*/ 142347 w 540956"/>
              <a:gd name="connsiteY47" fmla="*/ 555559 h 695717"/>
              <a:gd name="connsiteX48" fmla="*/ 127410 w 540956"/>
              <a:gd name="connsiteY48" fmla="*/ 502214 h 695717"/>
              <a:gd name="connsiteX49" fmla="*/ 108917 w 540956"/>
              <a:gd name="connsiteY49" fmla="*/ 490833 h 695717"/>
              <a:gd name="connsiteX50" fmla="*/ 93269 w 540956"/>
              <a:gd name="connsiteY50" fmla="*/ 472340 h 695717"/>
              <a:gd name="connsiteX51" fmla="*/ 46325 w 540956"/>
              <a:gd name="connsiteY51" fmla="*/ 490122 h 695717"/>
              <a:gd name="connsiteX52" fmla="*/ 89713 w 540956"/>
              <a:gd name="connsiteY52" fmla="*/ 465228 h 695717"/>
              <a:gd name="connsiteX53" fmla="*/ 81888 w 540956"/>
              <a:gd name="connsiteY53" fmla="*/ 446735 h 695717"/>
              <a:gd name="connsiteX54" fmla="*/ 24276 w 540956"/>
              <a:gd name="connsiteY54" fmla="*/ 462383 h 695717"/>
              <a:gd name="connsiteX55" fmla="*/ 80466 w 540956"/>
              <a:gd name="connsiteY55" fmla="*/ 442467 h 695717"/>
              <a:gd name="connsiteX56" fmla="*/ 76910 w 540956"/>
              <a:gd name="connsiteY56" fmla="*/ 414016 h 695717"/>
              <a:gd name="connsiteX57" fmla="*/ 95403 w 540956"/>
              <a:gd name="connsiteY57" fmla="*/ 261094 h 695717"/>
              <a:gd name="connsiteX58" fmla="*/ 129544 w 540956"/>
              <a:gd name="connsiteY58" fmla="*/ 305192 h 695717"/>
              <a:gd name="connsiteX59" fmla="*/ 234812 w 540956"/>
              <a:gd name="connsiteY59" fmla="*/ 322974 h 695717"/>
              <a:gd name="connsiteX60" fmla="*/ 282467 w 540956"/>
              <a:gd name="connsiteY60" fmla="*/ 289545 h 695717"/>
              <a:gd name="connsiteX61" fmla="*/ 242635 w 540956"/>
              <a:gd name="connsiteY61" fmla="*/ 449580 h 695717"/>
              <a:gd name="connsiteX62" fmla="*/ 256150 w 540956"/>
              <a:gd name="connsiteY62" fmla="*/ 470918 h 695717"/>
              <a:gd name="connsiteX63" fmla="*/ 325143 w 540956"/>
              <a:gd name="connsiteY63" fmla="*/ 441044 h 695717"/>
              <a:gd name="connsiteX64" fmla="*/ 341502 w 540956"/>
              <a:gd name="connsiteY64" fmla="*/ 387700 h 695717"/>
              <a:gd name="connsiteX65" fmla="*/ 453883 w 540956"/>
              <a:gd name="connsiteY65" fmla="*/ 308038 h 695717"/>
              <a:gd name="connsiteX66" fmla="*/ 506517 w 540956"/>
              <a:gd name="connsiteY66" fmla="*/ 285988 h 695717"/>
              <a:gd name="connsiteX67" fmla="*/ 446770 w 540956"/>
              <a:gd name="connsiteY67" fmla="*/ 141601 h 695717"/>
              <a:gd name="connsiteX68" fmla="*/ 394136 w 540956"/>
              <a:gd name="connsiteY68" fmla="*/ 76164 h 695717"/>
              <a:gd name="connsiteX69" fmla="*/ 431122 w 540956"/>
              <a:gd name="connsiteY69" fmla="*/ 2903 h 695717"/>
              <a:gd name="connsiteX70" fmla="*/ 455828 w 540956"/>
              <a:gd name="connsiteY70" fmla="*/ 202 h 69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540956" h="695717">
                <a:moveTo>
                  <a:pt x="203516" y="405481"/>
                </a:moveTo>
                <a:cubicBezTo>
                  <a:pt x="189291" y="406903"/>
                  <a:pt x="177911" y="414727"/>
                  <a:pt x="168665" y="426819"/>
                </a:cubicBezTo>
                <a:cubicBezTo>
                  <a:pt x="167953" y="427530"/>
                  <a:pt x="167242" y="428952"/>
                  <a:pt x="168665" y="429664"/>
                </a:cubicBezTo>
                <a:cubicBezTo>
                  <a:pt x="176488" y="434643"/>
                  <a:pt x="185023" y="438910"/>
                  <a:pt x="194981" y="439622"/>
                </a:cubicBezTo>
                <a:cubicBezTo>
                  <a:pt x="196404" y="439622"/>
                  <a:pt x="197115" y="438910"/>
                  <a:pt x="197115" y="437488"/>
                </a:cubicBezTo>
                <a:cubicBezTo>
                  <a:pt x="197115" y="433932"/>
                  <a:pt x="197115" y="431087"/>
                  <a:pt x="197826" y="427530"/>
                </a:cubicBezTo>
                <a:cubicBezTo>
                  <a:pt x="198538" y="419706"/>
                  <a:pt x="200671" y="412593"/>
                  <a:pt x="204939" y="406192"/>
                </a:cubicBezTo>
                <a:cubicBezTo>
                  <a:pt x="206361" y="416861"/>
                  <a:pt x="204228" y="426819"/>
                  <a:pt x="198538" y="437488"/>
                </a:cubicBezTo>
                <a:cubicBezTo>
                  <a:pt x="198538" y="438199"/>
                  <a:pt x="197115" y="438910"/>
                  <a:pt x="197826" y="439622"/>
                </a:cubicBezTo>
                <a:cubicBezTo>
                  <a:pt x="197826" y="441044"/>
                  <a:pt x="199249" y="440333"/>
                  <a:pt x="199960" y="440333"/>
                </a:cubicBezTo>
                <a:cubicBezTo>
                  <a:pt x="214897" y="438910"/>
                  <a:pt x="225566" y="431087"/>
                  <a:pt x="234101" y="416861"/>
                </a:cubicBezTo>
                <a:cubicBezTo>
                  <a:pt x="235524" y="414727"/>
                  <a:pt x="234812" y="414016"/>
                  <a:pt x="233390" y="413304"/>
                </a:cubicBezTo>
                <a:cubicBezTo>
                  <a:pt x="224143" y="407614"/>
                  <a:pt x="214186" y="404769"/>
                  <a:pt x="203516" y="405481"/>
                </a:cubicBezTo>
                <a:close/>
                <a:moveTo>
                  <a:pt x="107495" y="386988"/>
                </a:moveTo>
                <a:cubicBezTo>
                  <a:pt x="102516" y="386988"/>
                  <a:pt x="98249" y="387699"/>
                  <a:pt x="92558" y="389833"/>
                </a:cubicBezTo>
                <a:cubicBezTo>
                  <a:pt x="89713" y="390545"/>
                  <a:pt x="89713" y="390545"/>
                  <a:pt x="90424" y="394101"/>
                </a:cubicBezTo>
                <a:cubicBezTo>
                  <a:pt x="95404" y="409748"/>
                  <a:pt x="104650" y="419706"/>
                  <a:pt x="118875" y="423974"/>
                </a:cubicBezTo>
                <a:cubicBezTo>
                  <a:pt x="121009" y="423262"/>
                  <a:pt x="119587" y="421839"/>
                  <a:pt x="119587" y="421129"/>
                </a:cubicBezTo>
                <a:cubicBezTo>
                  <a:pt x="117453" y="411883"/>
                  <a:pt x="117453" y="402636"/>
                  <a:pt x="120298" y="393389"/>
                </a:cubicBezTo>
                <a:cubicBezTo>
                  <a:pt x="121009" y="391967"/>
                  <a:pt x="121009" y="391256"/>
                  <a:pt x="122432" y="389833"/>
                </a:cubicBezTo>
                <a:cubicBezTo>
                  <a:pt x="124565" y="395523"/>
                  <a:pt x="124565" y="401924"/>
                  <a:pt x="124565" y="407614"/>
                </a:cubicBezTo>
                <a:cubicBezTo>
                  <a:pt x="123855" y="410459"/>
                  <a:pt x="123855" y="413304"/>
                  <a:pt x="123143" y="416149"/>
                </a:cubicBezTo>
                <a:lnTo>
                  <a:pt x="121009" y="424685"/>
                </a:lnTo>
                <a:cubicBezTo>
                  <a:pt x="130967" y="426108"/>
                  <a:pt x="140925" y="424685"/>
                  <a:pt x="150171" y="421839"/>
                </a:cubicBezTo>
                <a:cubicBezTo>
                  <a:pt x="151594" y="421129"/>
                  <a:pt x="152306" y="420417"/>
                  <a:pt x="151594" y="418284"/>
                </a:cubicBezTo>
                <a:cubicBezTo>
                  <a:pt x="145193" y="404058"/>
                  <a:pt x="135946" y="393389"/>
                  <a:pt x="121720" y="389122"/>
                </a:cubicBezTo>
                <a:cubicBezTo>
                  <a:pt x="116742" y="387699"/>
                  <a:pt x="112474" y="386988"/>
                  <a:pt x="107495" y="386988"/>
                </a:cubicBezTo>
                <a:close/>
                <a:moveTo>
                  <a:pt x="455828" y="202"/>
                </a:moveTo>
                <a:cubicBezTo>
                  <a:pt x="479800" y="2103"/>
                  <a:pt x="500471" y="17306"/>
                  <a:pt x="507939" y="41311"/>
                </a:cubicBezTo>
                <a:cubicBezTo>
                  <a:pt x="511495" y="51269"/>
                  <a:pt x="516475" y="66206"/>
                  <a:pt x="503672" y="69762"/>
                </a:cubicBezTo>
                <a:cubicBezTo>
                  <a:pt x="490157" y="74030"/>
                  <a:pt x="486601" y="64072"/>
                  <a:pt x="483756" y="53403"/>
                </a:cubicBezTo>
                <a:cubicBezTo>
                  <a:pt x="475932" y="27086"/>
                  <a:pt x="455305" y="20685"/>
                  <a:pt x="433256" y="32065"/>
                </a:cubicBezTo>
                <a:cubicBezTo>
                  <a:pt x="409073" y="44156"/>
                  <a:pt x="415474" y="64783"/>
                  <a:pt x="426143" y="83987"/>
                </a:cubicBezTo>
                <a:cubicBezTo>
                  <a:pt x="435390" y="99635"/>
                  <a:pt x="449615" y="110305"/>
                  <a:pt x="463841" y="120973"/>
                </a:cubicBezTo>
                <a:cubicBezTo>
                  <a:pt x="504383" y="151558"/>
                  <a:pt x="534256" y="189255"/>
                  <a:pt x="539946" y="239756"/>
                </a:cubicBezTo>
                <a:cubicBezTo>
                  <a:pt x="542791" y="262516"/>
                  <a:pt x="540658" y="283854"/>
                  <a:pt x="520031" y="307326"/>
                </a:cubicBezTo>
                <a:cubicBezTo>
                  <a:pt x="506517" y="322263"/>
                  <a:pt x="499404" y="333643"/>
                  <a:pt x="512918" y="356404"/>
                </a:cubicBezTo>
                <a:cubicBezTo>
                  <a:pt x="541369" y="405481"/>
                  <a:pt x="513630" y="487988"/>
                  <a:pt x="505805" y="528531"/>
                </a:cubicBezTo>
                <a:cubicBezTo>
                  <a:pt x="491580" y="580453"/>
                  <a:pt x="481622" y="639489"/>
                  <a:pt x="391291" y="672918"/>
                </a:cubicBezTo>
                <a:cubicBezTo>
                  <a:pt x="387734" y="673630"/>
                  <a:pt x="384178" y="668651"/>
                  <a:pt x="387734" y="665095"/>
                </a:cubicBezTo>
                <a:cubicBezTo>
                  <a:pt x="424720" y="631665"/>
                  <a:pt x="445348" y="594679"/>
                  <a:pt x="419030" y="544890"/>
                </a:cubicBezTo>
                <a:cubicBezTo>
                  <a:pt x="416897" y="540622"/>
                  <a:pt x="419030" y="533509"/>
                  <a:pt x="419030" y="527819"/>
                </a:cubicBezTo>
                <a:cubicBezTo>
                  <a:pt x="418319" y="522129"/>
                  <a:pt x="407650" y="522841"/>
                  <a:pt x="405517" y="528531"/>
                </a:cubicBezTo>
                <a:cubicBezTo>
                  <a:pt x="392002" y="567650"/>
                  <a:pt x="359995" y="575475"/>
                  <a:pt x="325854" y="570496"/>
                </a:cubicBezTo>
                <a:cubicBezTo>
                  <a:pt x="271086" y="562672"/>
                  <a:pt x="226988" y="581876"/>
                  <a:pt x="185023" y="613172"/>
                </a:cubicBezTo>
                <a:cubicBezTo>
                  <a:pt x="179333" y="618151"/>
                  <a:pt x="58417" y="683588"/>
                  <a:pt x="16452" y="694968"/>
                </a:cubicBezTo>
                <a:cubicBezTo>
                  <a:pt x="-619" y="699946"/>
                  <a:pt x="-5598" y="678608"/>
                  <a:pt x="7206" y="675763"/>
                </a:cubicBezTo>
                <a:cubicBezTo>
                  <a:pt x="74065" y="660115"/>
                  <a:pt x="113896" y="614594"/>
                  <a:pt x="142347" y="555559"/>
                </a:cubicBezTo>
                <a:cubicBezTo>
                  <a:pt x="155861" y="517862"/>
                  <a:pt x="157995" y="505059"/>
                  <a:pt x="127410" y="502214"/>
                </a:cubicBezTo>
                <a:cubicBezTo>
                  <a:pt x="120297" y="501503"/>
                  <a:pt x="113184" y="494390"/>
                  <a:pt x="108917" y="490833"/>
                </a:cubicBezTo>
                <a:cubicBezTo>
                  <a:pt x="103938" y="485855"/>
                  <a:pt x="94691" y="474474"/>
                  <a:pt x="93269" y="472340"/>
                </a:cubicBezTo>
                <a:cubicBezTo>
                  <a:pt x="91846" y="468784"/>
                  <a:pt x="47037" y="492256"/>
                  <a:pt x="46325" y="490122"/>
                </a:cubicBezTo>
                <a:cubicBezTo>
                  <a:pt x="45614" y="488700"/>
                  <a:pt x="91846" y="468073"/>
                  <a:pt x="89713" y="465228"/>
                </a:cubicBezTo>
                <a:cubicBezTo>
                  <a:pt x="88290" y="462383"/>
                  <a:pt x="83311" y="449580"/>
                  <a:pt x="81888" y="446735"/>
                </a:cubicBezTo>
                <a:cubicBezTo>
                  <a:pt x="81888" y="445312"/>
                  <a:pt x="25699" y="464517"/>
                  <a:pt x="24276" y="462383"/>
                </a:cubicBezTo>
                <a:cubicBezTo>
                  <a:pt x="23564" y="460960"/>
                  <a:pt x="81178" y="445312"/>
                  <a:pt x="80466" y="442467"/>
                </a:cubicBezTo>
                <a:cubicBezTo>
                  <a:pt x="79043" y="437488"/>
                  <a:pt x="78333" y="426819"/>
                  <a:pt x="76910" y="414016"/>
                </a:cubicBezTo>
                <a:cubicBezTo>
                  <a:pt x="72642" y="374185"/>
                  <a:pt x="64107" y="327953"/>
                  <a:pt x="95403" y="261094"/>
                </a:cubicBezTo>
                <a:cubicBezTo>
                  <a:pt x="118875" y="282432"/>
                  <a:pt x="118875" y="290255"/>
                  <a:pt x="129544" y="305192"/>
                </a:cubicBezTo>
                <a:cubicBezTo>
                  <a:pt x="160128" y="347869"/>
                  <a:pt x="191424" y="353559"/>
                  <a:pt x="234812" y="322974"/>
                </a:cubicBezTo>
                <a:cubicBezTo>
                  <a:pt x="248326" y="313728"/>
                  <a:pt x="261840" y="304481"/>
                  <a:pt x="282467" y="289545"/>
                </a:cubicBezTo>
                <a:cubicBezTo>
                  <a:pt x="280333" y="354270"/>
                  <a:pt x="270375" y="401925"/>
                  <a:pt x="242635" y="449580"/>
                </a:cubicBezTo>
                <a:cubicBezTo>
                  <a:pt x="238368" y="462383"/>
                  <a:pt x="233389" y="473763"/>
                  <a:pt x="256150" y="470918"/>
                </a:cubicBezTo>
                <a:cubicBezTo>
                  <a:pt x="282467" y="468073"/>
                  <a:pt x="304516" y="456692"/>
                  <a:pt x="325143" y="441044"/>
                </a:cubicBezTo>
                <a:cubicBezTo>
                  <a:pt x="339368" y="425397"/>
                  <a:pt x="336523" y="406193"/>
                  <a:pt x="341502" y="387700"/>
                </a:cubicBezTo>
                <a:cubicBezTo>
                  <a:pt x="356439" y="331509"/>
                  <a:pt x="398404" y="298791"/>
                  <a:pt x="453883" y="308038"/>
                </a:cubicBezTo>
                <a:cubicBezTo>
                  <a:pt x="480200" y="312305"/>
                  <a:pt x="493714" y="308038"/>
                  <a:pt x="506517" y="285988"/>
                </a:cubicBezTo>
                <a:cubicBezTo>
                  <a:pt x="533545" y="232643"/>
                  <a:pt x="493002" y="178587"/>
                  <a:pt x="446770" y="141601"/>
                </a:cubicBezTo>
                <a:cubicBezTo>
                  <a:pt x="424010" y="123108"/>
                  <a:pt x="403382" y="104615"/>
                  <a:pt x="394136" y="76164"/>
                </a:cubicBezTo>
                <a:cubicBezTo>
                  <a:pt x="383467" y="43445"/>
                  <a:pt x="399826" y="12150"/>
                  <a:pt x="431122" y="2903"/>
                </a:cubicBezTo>
                <a:cubicBezTo>
                  <a:pt x="439480" y="413"/>
                  <a:pt x="447837" y="-432"/>
                  <a:pt x="455828" y="202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004" name="Freeform: Shape 2003">
            <a:extLst>
              <a:ext uri="{FF2B5EF4-FFF2-40B4-BE49-F238E27FC236}">
                <a16:creationId xmlns:a16="http://schemas.microsoft.com/office/drawing/2014/main" id="{5CADDE09-3CC4-4CBA-B802-F720B943A540}"/>
              </a:ext>
            </a:extLst>
          </p:cNvPr>
          <p:cNvSpPr/>
          <p:nvPr/>
        </p:nvSpPr>
        <p:spPr>
          <a:xfrm>
            <a:off x="6258335" y="4818388"/>
            <a:ext cx="548149" cy="264752"/>
          </a:xfrm>
          <a:custGeom>
            <a:avLst/>
            <a:gdLst>
              <a:gd name="connsiteX0" fmla="*/ 308979 w 739738"/>
              <a:gd name="connsiteY0" fmla="*/ 304450 h 357288"/>
              <a:gd name="connsiteX1" fmla="*/ 304953 w 739738"/>
              <a:gd name="connsiteY1" fmla="*/ 260670 h 357288"/>
              <a:gd name="connsiteX2" fmla="*/ 297908 w 739738"/>
              <a:gd name="connsiteY2" fmla="*/ 239534 h 357288"/>
              <a:gd name="connsiteX3" fmla="*/ 242051 w 739738"/>
              <a:gd name="connsiteY3" fmla="*/ 227960 h 357288"/>
              <a:gd name="connsiteX4" fmla="*/ 184683 w 739738"/>
              <a:gd name="connsiteY4" fmla="*/ 195754 h 357288"/>
              <a:gd name="connsiteX5" fmla="*/ 148954 w 739738"/>
              <a:gd name="connsiteY5" fmla="*/ 213870 h 357288"/>
              <a:gd name="connsiteX6" fmla="*/ 116245 w 739738"/>
              <a:gd name="connsiteY6" fmla="*/ 239534 h 357288"/>
              <a:gd name="connsiteX7" fmla="*/ 88567 w 739738"/>
              <a:gd name="connsiteY7" fmla="*/ 221418 h 357288"/>
              <a:gd name="connsiteX8" fmla="*/ 20632 w 739738"/>
              <a:gd name="connsiteY8" fmla="*/ 274760 h 357288"/>
              <a:gd name="connsiteX9" fmla="*/ 0 w 739738"/>
              <a:gd name="connsiteY9" fmla="*/ 295392 h 357288"/>
              <a:gd name="connsiteX10" fmla="*/ 339676 w 739738"/>
              <a:gd name="connsiteY10" fmla="*/ 0 h 357288"/>
              <a:gd name="connsiteX11" fmla="*/ 336153 w 739738"/>
              <a:gd name="connsiteY11" fmla="*/ 40258 h 357288"/>
              <a:gd name="connsiteX12" fmla="*/ 371882 w 739738"/>
              <a:gd name="connsiteY12" fmla="*/ 89071 h 357288"/>
              <a:gd name="connsiteX13" fmla="*/ 403082 w 739738"/>
              <a:gd name="connsiteY13" fmla="*/ 60387 h 357288"/>
              <a:gd name="connsiteX14" fmla="*/ 404089 w 739738"/>
              <a:gd name="connsiteY14" fmla="*/ 40761 h 357288"/>
              <a:gd name="connsiteX15" fmla="*/ 418682 w 739738"/>
              <a:gd name="connsiteY15" fmla="*/ 25664 h 357288"/>
              <a:gd name="connsiteX16" fmla="*/ 431766 w 739738"/>
              <a:gd name="connsiteY16" fmla="*/ 39251 h 357288"/>
              <a:gd name="connsiteX17" fmla="*/ 463972 w 739738"/>
              <a:gd name="connsiteY17" fmla="*/ 45793 h 357288"/>
              <a:gd name="connsiteX18" fmla="*/ 494669 w 739738"/>
              <a:gd name="connsiteY18" fmla="*/ 31703 h 357288"/>
              <a:gd name="connsiteX19" fmla="*/ 500707 w 739738"/>
              <a:gd name="connsiteY19" fmla="*/ 39755 h 357288"/>
              <a:gd name="connsiteX20" fmla="*/ 480578 w 739738"/>
              <a:gd name="connsiteY20" fmla="*/ 68438 h 357288"/>
              <a:gd name="connsiteX21" fmla="*/ 470011 w 739738"/>
              <a:gd name="connsiteY21" fmla="*/ 92593 h 357288"/>
              <a:gd name="connsiteX22" fmla="*/ 494669 w 739738"/>
              <a:gd name="connsiteY22" fmla="*/ 98129 h 357288"/>
              <a:gd name="connsiteX23" fmla="*/ 591791 w 739738"/>
              <a:gd name="connsiteY23" fmla="*/ 25161 h 357288"/>
              <a:gd name="connsiteX24" fmla="*/ 739739 w 739738"/>
              <a:gd name="connsiteY24" fmla="*/ 237018 h 357288"/>
              <a:gd name="connsiteX25" fmla="*/ 703507 w 739738"/>
              <a:gd name="connsiteY25" fmla="*/ 361818 h 357288"/>
              <a:gd name="connsiteX26" fmla="*/ 677842 w 739738"/>
              <a:gd name="connsiteY26" fmla="*/ 269728 h 357288"/>
              <a:gd name="connsiteX27" fmla="*/ 625507 w 739738"/>
              <a:gd name="connsiteY27" fmla="*/ 283818 h 357288"/>
              <a:gd name="connsiteX28" fmla="*/ 574178 w 739738"/>
              <a:gd name="connsiteY28" fmla="*/ 222928 h 357288"/>
              <a:gd name="connsiteX29" fmla="*/ 499198 w 739738"/>
              <a:gd name="connsiteY29" fmla="*/ 251109 h 357288"/>
              <a:gd name="connsiteX30" fmla="*/ 433275 w 739738"/>
              <a:gd name="connsiteY30" fmla="*/ 246580 h 357288"/>
              <a:gd name="connsiteX31" fmla="*/ 365340 w 739738"/>
              <a:gd name="connsiteY31" fmla="*/ 302437 h 357288"/>
              <a:gd name="connsiteX32" fmla="*/ 359805 w 739738"/>
              <a:gd name="connsiteY32" fmla="*/ 303947 h 357288"/>
              <a:gd name="connsiteX33" fmla="*/ 354773 w 739738"/>
              <a:gd name="connsiteY33" fmla="*/ 273754 h 357288"/>
              <a:gd name="connsiteX34" fmla="*/ 308979 w 739738"/>
              <a:gd name="connsiteY34" fmla="*/ 304450 h 35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39738" h="357288">
                <a:moveTo>
                  <a:pt x="308979" y="304450"/>
                </a:moveTo>
                <a:cubicBezTo>
                  <a:pt x="307470" y="287341"/>
                  <a:pt x="305960" y="273754"/>
                  <a:pt x="304953" y="260670"/>
                </a:cubicBezTo>
                <a:cubicBezTo>
                  <a:pt x="304450" y="253121"/>
                  <a:pt x="307973" y="248592"/>
                  <a:pt x="297908" y="239534"/>
                </a:cubicBezTo>
                <a:cubicBezTo>
                  <a:pt x="273754" y="217896"/>
                  <a:pt x="276270" y="214876"/>
                  <a:pt x="242051" y="227960"/>
                </a:cubicBezTo>
                <a:cubicBezTo>
                  <a:pt x="234502" y="194244"/>
                  <a:pt x="218399" y="184180"/>
                  <a:pt x="184683" y="195754"/>
                </a:cubicBezTo>
                <a:cubicBezTo>
                  <a:pt x="172102" y="199780"/>
                  <a:pt x="160528" y="206825"/>
                  <a:pt x="148954" y="213870"/>
                </a:cubicBezTo>
                <a:cubicBezTo>
                  <a:pt x="137883" y="220915"/>
                  <a:pt x="127819" y="230476"/>
                  <a:pt x="116245" y="239534"/>
                </a:cubicBezTo>
                <a:cubicBezTo>
                  <a:pt x="117251" y="216386"/>
                  <a:pt x="103664" y="211857"/>
                  <a:pt x="88567" y="221418"/>
                </a:cubicBezTo>
                <a:cubicBezTo>
                  <a:pt x="64413" y="237018"/>
                  <a:pt x="42774" y="256141"/>
                  <a:pt x="20632" y="274760"/>
                </a:cubicBezTo>
                <a:cubicBezTo>
                  <a:pt x="13084" y="280799"/>
                  <a:pt x="8052" y="289857"/>
                  <a:pt x="0" y="295392"/>
                </a:cubicBezTo>
                <a:cubicBezTo>
                  <a:pt x="70451" y="149961"/>
                  <a:pt x="195754" y="67432"/>
                  <a:pt x="339676" y="0"/>
                </a:cubicBezTo>
                <a:cubicBezTo>
                  <a:pt x="338166" y="15600"/>
                  <a:pt x="335650" y="28181"/>
                  <a:pt x="336153" y="40258"/>
                </a:cubicBezTo>
                <a:cubicBezTo>
                  <a:pt x="336656" y="65419"/>
                  <a:pt x="350747" y="84038"/>
                  <a:pt x="371882" y="89071"/>
                </a:cubicBezTo>
                <a:cubicBezTo>
                  <a:pt x="391005" y="93600"/>
                  <a:pt x="405095" y="80013"/>
                  <a:pt x="403082" y="60387"/>
                </a:cubicBezTo>
                <a:cubicBezTo>
                  <a:pt x="402076" y="53845"/>
                  <a:pt x="401572" y="46297"/>
                  <a:pt x="404089" y="40761"/>
                </a:cubicBezTo>
                <a:cubicBezTo>
                  <a:pt x="407108" y="34722"/>
                  <a:pt x="413650" y="30697"/>
                  <a:pt x="418682" y="25664"/>
                </a:cubicBezTo>
                <a:cubicBezTo>
                  <a:pt x="423211" y="30193"/>
                  <a:pt x="430256" y="34219"/>
                  <a:pt x="431766" y="39251"/>
                </a:cubicBezTo>
                <a:cubicBezTo>
                  <a:pt x="438308" y="65419"/>
                  <a:pt x="447869" y="60890"/>
                  <a:pt x="463972" y="45793"/>
                </a:cubicBezTo>
                <a:cubicBezTo>
                  <a:pt x="471520" y="38245"/>
                  <a:pt x="484101" y="36232"/>
                  <a:pt x="494669" y="31703"/>
                </a:cubicBezTo>
                <a:cubicBezTo>
                  <a:pt x="496682" y="34219"/>
                  <a:pt x="498695" y="36735"/>
                  <a:pt x="500707" y="39755"/>
                </a:cubicBezTo>
                <a:cubicBezTo>
                  <a:pt x="494166" y="49316"/>
                  <a:pt x="486617" y="58374"/>
                  <a:pt x="480578" y="68438"/>
                </a:cubicBezTo>
                <a:cubicBezTo>
                  <a:pt x="476049" y="75987"/>
                  <a:pt x="473533" y="84542"/>
                  <a:pt x="470011" y="92593"/>
                </a:cubicBezTo>
                <a:cubicBezTo>
                  <a:pt x="478062" y="94606"/>
                  <a:pt x="486617" y="99638"/>
                  <a:pt x="494669" y="98129"/>
                </a:cubicBezTo>
                <a:cubicBezTo>
                  <a:pt x="533920" y="92593"/>
                  <a:pt x="561094" y="71961"/>
                  <a:pt x="591791" y="25161"/>
                </a:cubicBezTo>
                <a:cubicBezTo>
                  <a:pt x="662745" y="81522"/>
                  <a:pt x="725145" y="142412"/>
                  <a:pt x="739739" y="237018"/>
                </a:cubicBezTo>
                <a:cubicBezTo>
                  <a:pt x="746281" y="279792"/>
                  <a:pt x="731687" y="329108"/>
                  <a:pt x="703507" y="361818"/>
                </a:cubicBezTo>
                <a:cubicBezTo>
                  <a:pt x="706023" y="327095"/>
                  <a:pt x="718603" y="290360"/>
                  <a:pt x="677842" y="269728"/>
                </a:cubicBezTo>
                <a:cubicBezTo>
                  <a:pt x="658216" y="260167"/>
                  <a:pt x="651171" y="262180"/>
                  <a:pt x="625507" y="283818"/>
                </a:cubicBezTo>
                <a:cubicBezTo>
                  <a:pt x="617959" y="255134"/>
                  <a:pt x="606384" y="229470"/>
                  <a:pt x="574178" y="222928"/>
                </a:cubicBezTo>
                <a:cubicBezTo>
                  <a:pt x="543985" y="216889"/>
                  <a:pt x="519830" y="226954"/>
                  <a:pt x="499198" y="251109"/>
                </a:cubicBezTo>
                <a:cubicBezTo>
                  <a:pt x="478566" y="230980"/>
                  <a:pt x="460449" y="233496"/>
                  <a:pt x="433275" y="246580"/>
                </a:cubicBezTo>
                <a:cubicBezTo>
                  <a:pt x="404089" y="260670"/>
                  <a:pt x="389495" y="285831"/>
                  <a:pt x="365340" y="302437"/>
                </a:cubicBezTo>
                <a:cubicBezTo>
                  <a:pt x="363327" y="303444"/>
                  <a:pt x="360811" y="303444"/>
                  <a:pt x="359805" y="303947"/>
                </a:cubicBezTo>
                <a:cubicBezTo>
                  <a:pt x="358295" y="293379"/>
                  <a:pt x="359805" y="276270"/>
                  <a:pt x="354773" y="273754"/>
                </a:cubicBezTo>
                <a:cubicBezTo>
                  <a:pt x="328102" y="262683"/>
                  <a:pt x="326089" y="293883"/>
                  <a:pt x="308979" y="304450"/>
                </a:cubicBezTo>
                <a:close/>
              </a:path>
            </a:pathLst>
          </a:custGeom>
          <a:solidFill>
            <a:schemeClr val="accent2"/>
          </a:solidFill>
          <a:ln w="501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05" name="Freeform: Shape 2004">
            <a:extLst>
              <a:ext uri="{FF2B5EF4-FFF2-40B4-BE49-F238E27FC236}">
                <a16:creationId xmlns:a16="http://schemas.microsoft.com/office/drawing/2014/main" id="{85B6BDD3-E651-4EC0-B5D4-5F64D17A63E0}"/>
              </a:ext>
            </a:extLst>
          </p:cNvPr>
          <p:cNvSpPr/>
          <p:nvPr/>
        </p:nvSpPr>
        <p:spPr>
          <a:xfrm>
            <a:off x="6372231" y="5618772"/>
            <a:ext cx="376776" cy="393522"/>
          </a:xfrm>
          <a:custGeom>
            <a:avLst/>
            <a:gdLst>
              <a:gd name="connsiteX0" fmla="*/ 826862 w 2143125"/>
              <a:gd name="connsiteY0" fmla="*/ 1230630 h 2238375"/>
              <a:gd name="connsiteX1" fmla="*/ 824004 w 2143125"/>
              <a:gd name="connsiteY1" fmla="*/ 1225868 h 2238375"/>
              <a:gd name="connsiteX2" fmla="*/ 723039 w 2143125"/>
              <a:gd name="connsiteY2" fmla="*/ 1101090 h 2238375"/>
              <a:gd name="connsiteX3" fmla="*/ 719229 w 2143125"/>
              <a:gd name="connsiteY3" fmla="*/ 1089660 h 2238375"/>
              <a:gd name="connsiteX4" fmla="*/ 640172 w 2143125"/>
              <a:gd name="connsiteY4" fmla="*/ 931545 h 2238375"/>
              <a:gd name="connsiteX5" fmla="*/ 623027 w 2143125"/>
              <a:gd name="connsiteY5" fmla="*/ 909638 h 2238375"/>
              <a:gd name="connsiteX6" fmla="*/ 608739 w 2143125"/>
              <a:gd name="connsiteY6" fmla="*/ 893445 h 2238375"/>
              <a:gd name="connsiteX7" fmla="*/ 505869 w 2143125"/>
              <a:gd name="connsiteY7" fmla="*/ 722948 h 2238375"/>
              <a:gd name="connsiteX8" fmla="*/ 464912 w 2143125"/>
              <a:gd name="connsiteY8" fmla="*/ 658178 h 2238375"/>
              <a:gd name="connsiteX9" fmla="*/ 374424 w 2143125"/>
              <a:gd name="connsiteY9" fmla="*/ 481013 h 2238375"/>
              <a:gd name="connsiteX10" fmla="*/ 318227 w 2143125"/>
              <a:gd name="connsiteY10" fmla="*/ 343853 h 2238375"/>
              <a:gd name="connsiteX11" fmla="*/ 323941 w 2143125"/>
              <a:gd name="connsiteY11" fmla="*/ 338138 h 2238375"/>
              <a:gd name="connsiteX12" fmla="*/ 345849 w 2143125"/>
              <a:gd name="connsiteY12" fmla="*/ 354330 h 2238375"/>
              <a:gd name="connsiteX13" fmla="*/ 422049 w 2143125"/>
              <a:gd name="connsiteY13" fmla="*/ 481965 h 2238375"/>
              <a:gd name="connsiteX14" fmla="*/ 515394 w 2143125"/>
              <a:gd name="connsiteY14" fmla="*/ 630555 h 2238375"/>
              <a:gd name="connsiteX15" fmla="*/ 591594 w 2143125"/>
              <a:gd name="connsiteY15" fmla="*/ 750570 h 2238375"/>
              <a:gd name="connsiteX16" fmla="*/ 619216 w 2143125"/>
              <a:gd name="connsiteY16" fmla="*/ 792480 h 2238375"/>
              <a:gd name="connsiteX17" fmla="*/ 659222 w 2143125"/>
              <a:gd name="connsiteY17" fmla="*/ 885825 h 2238375"/>
              <a:gd name="connsiteX18" fmla="*/ 689702 w 2143125"/>
              <a:gd name="connsiteY18" fmla="*/ 929640 h 2238375"/>
              <a:gd name="connsiteX19" fmla="*/ 554447 w 2143125"/>
              <a:gd name="connsiteY19" fmla="*/ 16193 h 2238375"/>
              <a:gd name="connsiteX20" fmla="*/ 568734 w 2143125"/>
              <a:gd name="connsiteY20" fmla="*/ 40005 h 2238375"/>
              <a:gd name="connsiteX21" fmla="*/ 597309 w 2143125"/>
              <a:gd name="connsiteY21" fmla="*/ 181928 h 2238375"/>
              <a:gd name="connsiteX22" fmla="*/ 678272 w 2143125"/>
              <a:gd name="connsiteY22" fmla="*/ 604838 h 2238375"/>
              <a:gd name="connsiteX23" fmla="*/ 754472 w 2143125"/>
              <a:gd name="connsiteY23" fmla="*/ 858203 h 2238375"/>
              <a:gd name="connsiteX24" fmla="*/ 785904 w 2143125"/>
              <a:gd name="connsiteY24" fmla="*/ 958215 h 2238375"/>
              <a:gd name="connsiteX25" fmla="*/ 860199 w 2143125"/>
              <a:gd name="connsiteY25" fmla="*/ 953453 h 2238375"/>
              <a:gd name="connsiteX26" fmla="*/ 886869 w 2143125"/>
              <a:gd name="connsiteY26" fmla="*/ 1020128 h 2238375"/>
              <a:gd name="connsiteX27" fmla="*/ 890679 w 2143125"/>
              <a:gd name="connsiteY27" fmla="*/ 1017270 h 2238375"/>
              <a:gd name="connsiteX28" fmla="*/ 949734 w 2143125"/>
              <a:gd name="connsiteY28" fmla="*/ 873443 h 2238375"/>
              <a:gd name="connsiteX29" fmla="*/ 967832 w 2143125"/>
              <a:gd name="connsiteY29" fmla="*/ 835343 h 2238375"/>
              <a:gd name="connsiteX30" fmla="*/ 984024 w 2143125"/>
              <a:gd name="connsiteY30" fmla="*/ 826770 h 2238375"/>
              <a:gd name="connsiteX31" fmla="*/ 989739 w 2143125"/>
              <a:gd name="connsiteY31" fmla="*/ 845820 h 2238375"/>
              <a:gd name="connsiteX32" fmla="*/ 968784 w 2143125"/>
              <a:gd name="connsiteY32" fmla="*/ 906780 h 2238375"/>
              <a:gd name="connsiteX33" fmla="*/ 1029744 w 2143125"/>
              <a:gd name="connsiteY33" fmla="*/ 898208 h 2238375"/>
              <a:gd name="connsiteX34" fmla="*/ 1096419 w 2143125"/>
              <a:gd name="connsiteY34" fmla="*/ 913448 h 2238375"/>
              <a:gd name="connsiteX35" fmla="*/ 1123089 w 2143125"/>
              <a:gd name="connsiteY35" fmla="*/ 900113 h 2238375"/>
              <a:gd name="connsiteX36" fmla="*/ 1128804 w 2143125"/>
              <a:gd name="connsiteY36" fmla="*/ 862965 h 2238375"/>
              <a:gd name="connsiteX37" fmla="*/ 1203099 w 2143125"/>
              <a:gd name="connsiteY37" fmla="*/ 645795 h 2238375"/>
              <a:gd name="connsiteX38" fmla="*/ 1245009 w 2143125"/>
              <a:gd name="connsiteY38" fmla="*/ 475298 h 2238375"/>
              <a:gd name="connsiteX39" fmla="*/ 1288824 w 2143125"/>
              <a:gd name="connsiteY39" fmla="*/ 298133 h 2238375"/>
              <a:gd name="connsiteX40" fmla="*/ 1341212 w 2143125"/>
              <a:gd name="connsiteY40" fmla="*/ 146685 h 2238375"/>
              <a:gd name="connsiteX41" fmla="*/ 1391694 w 2143125"/>
              <a:gd name="connsiteY41" fmla="*/ 9525 h 2238375"/>
              <a:gd name="connsiteX42" fmla="*/ 1404077 w 2143125"/>
              <a:gd name="connsiteY42" fmla="*/ 0 h 2238375"/>
              <a:gd name="connsiteX43" fmla="*/ 1401219 w 2143125"/>
              <a:gd name="connsiteY43" fmla="*/ 19050 h 2238375"/>
              <a:gd name="connsiteX44" fmla="*/ 1351689 w 2143125"/>
              <a:gd name="connsiteY44" fmla="*/ 210503 h 2238375"/>
              <a:gd name="connsiteX45" fmla="*/ 1291682 w 2143125"/>
              <a:gd name="connsiteY45" fmla="*/ 500063 h 2238375"/>
              <a:gd name="connsiteX46" fmla="*/ 1251677 w 2143125"/>
              <a:gd name="connsiteY46" fmla="*/ 648653 h 2238375"/>
              <a:gd name="connsiteX47" fmla="*/ 1218339 w 2143125"/>
              <a:gd name="connsiteY47" fmla="*/ 821055 h 2238375"/>
              <a:gd name="connsiteX48" fmla="*/ 1190717 w 2143125"/>
              <a:gd name="connsiteY48" fmla="*/ 958215 h 2238375"/>
              <a:gd name="connsiteX49" fmla="*/ 1279299 w 2143125"/>
              <a:gd name="connsiteY49" fmla="*/ 986790 h 2238375"/>
              <a:gd name="connsiteX50" fmla="*/ 1290729 w 2143125"/>
              <a:gd name="connsiteY50" fmla="*/ 912495 h 2238375"/>
              <a:gd name="connsiteX51" fmla="*/ 1329782 w 2143125"/>
              <a:gd name="connsiteY51" fmla="*/ 815340 h 2238375"/>
              <a:gd name="connsiteX52" fmla="*/ 1407887 w 2143125"/>
              <a:gd name="connsiteY52" fmla="*/ 730568 h 2238375"/>
              <a:gd name="connsiteX53" fmla="*/ 1590767 w 2143125"/>
              <a:gd name="connsiteY53" fmla="*/ 560070 h 2238375"/>
              <a:gd name="connsiteX54" fmla="*/ 1717449 w 2143125"/>
              <a:gd name="connsiteY54" fmla="*/ 438150 h 2238375"/>
              <a:gd name="connsiteX55" fmla="*/ 1836512 w 2143125"/>
              <a:gd name="connsiteY55" fmla="*/ 380048 h 2238375"/>
              <a:gd name="connsiteX56" fmla="*/ 1836512 w 2143125"/>
              <a:gd name="connsiteY56" fmla="*/ 386715 h 2238375"/>
              <a:gd name="connsiteX57" fmla="*/ 1697447 w 2143125"/>
              <a:gd name="connsiteY57" fmla="*/ 507683 h 2238375"/>
              <a:gd name="connsiteX58" fmla="*/ 1600292 w 2143125"/>
              <a:gd name="connsiteY58" fmla="*/ 604838 h 2238375"/>
              <a:gd name="connsiteX59" fmla="*/ 1481229 w 2143125"/>
              <a:gd name="connsiteY59" fmla="*/ 740093 h 2238375"/>
              <a:gd name="connsiteX60" fmla="*/ 1345974 w 2143125"/>
              <a:gd name="connsiteY60" fmla="*/ 882968 h 2238375"/>
              <a:gd name="connsiteX61" fmla="*/ 1340259 w 2143125"/>
              <a:gd name="connsiteY61" fmla="*/ 890588 h 2238375"/>
              <a:gd name="connsiteX62" fmla="*/ 1329782 w 2143125"/>
              <a:gd name="connsiteY62" fmla="*/ 956310 h 2238375"/>
              <a:gd name="connsiteX63" fmla="*/ 1333592 w 2143125"/>
              <a:gd name="connsiteY63" fmla="*/ 994410 h 2238375"/>
              <a:gd name="connsiteX64" fmla="*/ 1323114 w 2143125"/>
              <a:gd name="connsiteY64" fmla="*/ 1165860 h 2238375"/>
              <a:gd name="connsiteX65" fmla="*/ 1243104 w 2143125"/>
              <a:gd name="connsiteY65" fmla="*/ 1238250 h 2238375"/>
              <a:gd name="connsiteX66" fmla="*/ 1224054 w 2143125"/>
              <a:gd name="connsiteY66" fmla="*/ 1242060 h 2238375"/>
              <a:gd name="connsiteX67" fmla="*/ 1225007 w 2143125"/>
              <a:gd name="connsiteY67" fmla="*/ 1248728 h 2238375"/>
              <a:gd name="connsiteX68" fmla="*/ 1258344 w 2143125"/>
              <a:gd name="connsiteY68" fmla="*/ 1243013 h 2238375"/>
              <a:gd name="connsiteX69" fmla="*/ 1522187 w 2143125"/>
              <a:gd name="connsiteY69" fmla="*/ 1232535 h 2238375"/>
              <a:gd name="connsiteX70" fmla="*/ 1587909 w 2143125"/>
              <a:gd name="connsiteY70" fmla="*/ 1220153 h 2238375"/>
              <a:gd name="connsiteX71" fmla="*/ 1641249 w 2143125"/>
              <a:gd name="connsiteY71" fmla="*/ 1209675 h 2238375"/>
              <a:gd name="connsiteX72" fmla="*/ 1922237 w 2143125"/>
              <a:gd name="connsiteY72" fmla="*/ 1208723 h 2238375"/>
              <a:gd name="connsiteX73" fmla="*/ 2080352 w 2143125"/>
              <a:gd name="connsiteY73" fmla="*/ 1197293 h 2238375"/>
              <a:gd name="connsiteX74" fmla="*/ 2145122 w 2143125"/>
              <a:gd name="connsiteY74" fmla="*/ 1203960 h 2238375"/>
              <a:gd name="connsiteX75" fmla="*/ 2145122 w 2143125"/>
              <a:gd name="connsiteY75" fmla="*/ 1213485 h 2238375"/>
              <a:gd name="connsiteX76" fmla="*/ 2094639 w 2143125"/>
              <a:gd name="connsiteY76" fmla="*/ 1228725 h 2238375"/>
              <a:gd name="connsiteX77" fmla="*/ 1808889 w 2143125"/>
              <a:gd name="connsiteY77" fmla="*/ 1266825 h 2238375"/>
              <a:gd name="connsiteX78" fmla="*/ 1703162 w 2143125"/>
              <a:gd name="connsiteY78" fmla="*/ 1262063 h 2238375"/>
              <a:gd name="connsiteX79" fmla="*/ 1598387 w 2143125"/>
              <a:gd name="connsiteY79" fmla="*/ 1266825 h 2238375"/>
              <a:gd name="connsiteX80" fmla="*/ 1488849 w 2143125"/>
              <a:gd name="connsiteY80" fmla="*/ 1277303 h 2238375"/>
              <a:gd name="connsiteX81" fmla="*/ 1381217 w 2143125"/>
              <a:gd name="connsiteY81" fmla="*/ 1301115 h 2238375"/>
              <a:gd name="connsiteX82" fmla="*/ 1303112 w 2143125"/>
              <a:gd name="connsiteY82" fmla="*/ 1308735 h 2238375"/>
              <a:gd name="connsiteX83" fmla="*/ 1280252 w 2143125"/>
              <a:gd name="connsiteY83" fmla="*/ 1316355 h 2238375"/>
              <a:gd name="connsiteX84" fmla="*/ 1204052 w 2143125"/>
              <a:gd name="connsiteY84" fmla="*/ 1330643 h 2238375"/>
              <a:gd name="connsiteX85" fmla="*/ 1181192 w 2143125"/>
              <a:gd name="connsiteY85" fmla="*/ 1336358 h 2238375"/>
              <a:gd name="connsiteX86" fmla="*/ 1182144 w 2143125"/>
              <a:gd name="connsiteY86" fmla="*/ 1343978 h 2238375"/>
              <a:gd name="connsiteX87" fmla="*/ 1251677 w 2143125"/>
              <a:gd name="connsiteY87" fmla="*/ 1352550 h 2238375"/>
              <a:gd name="connsiteX88" fmla="*/ 1267869 w 2143125"/>
              <a:gd name="connsiteY88" fmla="*/ 1353503 h 2238375"/>
              <a:gd name="connsiteX89" fmla="*/ 1441224 w 2143125"/>
              <a:gd name="connsiteY89" fmla="*/ 1386840 h 2238375"/>
              <a:gd name="connsiteX90" fmla="*/ 1658394 w 2143125"/>
              <a:gd name="connsiteY90" fmla="*/ 1428750 h 2238375"/>
              <a:gd name="connsiteX91" fmla="*/ 1699352 w 2143125"/>
              <a:gd name="connsiteY91" fmla="*/ 1428750 h 2238375"/>
              <a:gd name="connsiteX92" fmla="*/ 1796507 w 2143125"/>
              <a:gd name="connsiteY92" fmla="*/ 1501140 h 2238375"/>
              <a:gd name="connsiteX93" fmla="*/ 1817462 w 2143125"/>
              <a:gd name="connsiteY93" fmla="*/ 1546860 h 2238375"/>
              <a:gd name="connsiteX94" fmla="*/ 1880327 w 2143125"/>
              <a:gd name="connsiteY94" fmla="*/ 1704975 h 2238375"/>
              <a:gd name="connsiteX95" fmla="*/ 1902234 w 2143125"/>
              <a:gd name="connsiteY95" fmla="*/ 1796415 h 2238375"/>
              <a:gd name="connsiteX96" fmla="*/ 1902234 w 2143125"/>
              <a:gd name="connsiteY96" fmla="*/ 1923098 h 2238375"/>
              <a:gd name="connsiteX97" fmla="*/ 1902234 w 2143125"/>
              <a:gd name="connsiteY97" fmla="*/ 1961198 h 2238375"/>
              <a:gd name="connsiteX98" fmla="*/ 1879374 w 2143125"/>
              <a:gd name="connsiteY98" fmla="*/ 2040255 h 2238375"/>
              <a:gd name="connsiteX99" fmla="*/ 1820319 w 2143125"/>
              <a:gd name="connsiteY99" fmla="*/ 2110740 h 2238375"/>
              <a:gd name="connsiteX100" fmla="*/ 1813652 w 2143125"/>
              <a:gd name="connsiteY100" fmla="*/ 2105978 h 2238375"/>
              <a:gd name="connsiteX101" fmla="*/ 1835559 w 2143125"/>
              <a:gd name="connsiteY101" fmla="*/ 2067878 h 2238375"/>
              <a:gd name="connsiteX102" fmla="*/ 1866039 w 2143125"/>
              <a:gd name="connsiteY102" fmla="*/ 1939290 h 2238375"/>
              <a:gd name="connsiteX103" fmla="*/ 1861277 w 2143125"/>
              <a:gd name="connsiteY103" fmla="*/ 1857375 h 2238375"/>
              <a:gd name="connsiteX104" fmla="*/ 1844132 w 2143125"/>
              <a:gd name="connsiteY104" fmla="*/ 1764030 h 2238375"/>
              <a:gd name="connsiteX105" fmla="*/ 1781267 w 2143125"/>
              <a:gd name="connsiteY105" fmla="*/ 1602105 h 2238375"/>
              <a:gd name="connsiteX106" fmla="*/ 1719354 w 2143125"/>
              <a:gd name="connsiteY106" fmla="*/ 1493520 h 2238375"/>
              <a:gd name="connsiteX107" fmla="*/ 1699352 w 2143125"/>
              <a:gd name="connsiteY107" fmla="*/ 1485900 h 2238375"/>
              <a:gd name="connsiteX108" fmla="*/ 1654584 w 2143125"/>
              <a:gd name="connsiteY108" fmla="*/ 1472565 h 2238375"/>
              <a:gd name="connsiteX109" fmla="*/ 1632677 w 2143125"/>
              <a:gd name="connsiteY109" fmla="*/ 1466850 h 2238375"/>
              <a:gd name="connsiteX110" fmla="*/ 1383122 w 2143125"/>
              <a:gd name="connsiteY110" fmla="*/ 1464945 h 2238375"/>
              <a:gd name="connsiteX111" fmla="*/ 1298349 w 2143125"/>
              <a:gd name="connsiteY111" fmla="*/ 1449705 h 2238375"/>
              <a:gd name="connsiteX112" fmla="*/ 1203099 w 2143125"/>
              <a:gd name="connsiteY112" fmla="*/ 1442085 h 2238375"/>
              <a:gd name="connsiteX113" fmla="*/ 1276442 w 2143125"/>
              <a:gd name="connsiteY113" fmla="*/ 1538288 h 2238375"/>
              <a:gd name="connsiteX114" fmla="*/ 1346927 w 2143125"/>
              <a:gd name="connsiteY114" fmla="*/ 1814513 h 2238375"/>
              <a:gd name="connsiteX115" fmla="*/ 1144997 w 2143125"/>
              <a:gd name="connsiteY115" fmla="*/ 2178368 h 2238375"/>
              <a:gd name="connsiteX116" fmla="*/ 1063082 w 2143125"/>
              <a:gd name="connsiteY116" fmla="*/ 2232660 h 2238375"/>
              <a:gd name="connsiteX117" fmla="*/ 983072 w 2143125"/>
              <a:gd name="connsiteY117" fmla="*/ 2235518 h 2238375"/>
              <a:gd name="connsiteX118" fmla="*/ 717324 w 2143125"/>
              <a:gd name="connsiteY118" fmla="*/ 2010728 h 2238375"/>
              <a:gd name="connsiteX119" fmla="*/ 761139 w 2143125"/>
              <a:gd name="connsiteY119" fmla="*/ 1486853 h 2238375"/>
              <a:gd name="connsiteX120" fmla="*/ 814479 w 2143125"/>
              <a:gd name="connsiteY120" fmla="*/ 1430655 h 2238375"/>
              <a:gd name="connsiteX121" fmla="*/ 795429 w 2143125"/>
              <a:gd name="connsiteY121" fmla="*/ 1423988 h 2238375"/>
              <a:gd name="connsiteX122" fmla="*/ 705894 w 2143125"/>
              <a:gd name="connsiteY122" fmla="*/ 1435418 h 2238375"/>
              <a:gd name="connsiteX123" fmla="*/ 550637 w 2143125"/>
              <a:gd name="connsiteY123" fmla="*/ 1441133 h 2238375"/>
              <a:gd name="connsiteX124" fmla="*/ 310607 w 2143125"/>
              <a:gd name="connsiteY124" fmla="*/ 1429703 h 2238375"/>
              <a:gd name="connsiteX125" fmla="*/ 290604 w 2143125"/>
              <a:gd name="connsiteY125" fmla="*/ 1435418 h 2238375"/>
              <a:gd name="connsiteX126" fmla="*/ 256314 w 2143125"/>
              <a:gd name="connsiteY126" fmla="*/ 1444943 h 2238375"/>
              <a:gd name="connsiteX127" fmla="*/ 211547 w 2143125"/>
              <a:gd name="connsiteY127" fmla="*/ 1472565 h 2238375"/>
              <a:gd name="connsiteX128" fmla="*/ 171541 w 2143125"/>
              <a:gd name="connsiteY128" fmla="*/ 1652588 h 2238375"/>
              <a:gd name="connsiteX129" fmla="*/ 165827 w 2143125"/>
              <a:gd name="connsiteY129" fmla="*/ 1695450 h 2238375"/>
              <a:gd name="connsiteX130" fmla="*/ 179162 w 2143125"/>
              <a:gd name="connsiteY130" fmla="*/ 1801178 h 2238375"/>
              <a:gd name="connsiteX131" fmla="*/ 222977 w 2143125"/>
              <a:gd name="connsiteY131" fmla="*/ 1933575 h 2238375"/>
              <a:gd name="connsiteX132" fmla="*/ 245837 w 2143125"/>
              <a:gd name="connsiteY132" fmla="*/ 1971675 h 2238375"/>
              <a:gd name="connsiteX133" fmla="*/ 319179 w 2143125"/>
              <a:gd name="connsiteY133" fmla="*/ 2045018 h 2238375"/>
              <a:gd name="connsiteX134" fmla="*/ 332514 w 2143125"/>
              <a:gd name="connsiteY134" fmla="*/ 2063115 h 2238375"/>
              <a:gd name="connsiteX135" fmla="*/ 326799 w 2143125"/>
              <a:gd name="connsiteY135" fmla="*/ 2068830 h 2238375"/>
              <a:gd name="connsiteX136" fmla="*/ 239169 w 2143125"/>
              <a:gd name="connsiteY136" fmla="*/ 2001203 h 2238375"/>
              <a:gd name="connsiteX137" fmla="*/ 177257 w 2143125"/>
              <a:gd name="connsiteY137" fmla="*/ 1917383 h 2238375"/>
              <a:gd name="connsiteX138" fmla="*/ 118202 w 2143125"/>
              <a:gd name="connsiteY138" fmla="*/ 1755458 h 2238375"/>
              <a:gd name="connsiteX139" fmla="*/ 112487 w 2143125"/>
              <a:gd name="connsiteY139" fmla="*/ 1655445 h 2238375"/>
              <a:gd name="connsiteX140" fmla="*/ 143919 w 2143125"/>
              <a:gd name="connsiteY140" fmla="*/ 1499235 h 2238375"/>
              <a:gd name="connsiteX141" fmla="*/ 148682 w 2143125"/>
              <a:gd name="connsiteY141" fmla="*/ 1466850 h 2238375"/>
              <a:gd name="connsiteX142" fmla="*/ 235359 w 2143125"/>
              <a:gd name="connsiteY142" fmla="*/ 1387793 h 2238375"/>
              <a:gd name="connsiteX143" fmla="*/ 520157 w 2143125"/>
              <a:gd name="connsiteY143" fmla="*/ 1364933 h 2238375"/>
              <a:gd name="connsiteX144" fmla="*/ 681129 w 2143125"/>
              <a:gd name="connsiteY144" fmla="*/ 1354455 h 2238375"/>
              <a:gd name="connsiteX145" fmla="*/ 731612 w 2143125"/>
              <a:gd name="connsiteY145" fmla="*/ 1344930 h 2238375"/>
              <a:gd name="connsiteX146" fmla="*/ 817337 w 2143125"/>
              <a:gd name="connsiteY146" fmla="*/ 1336358 h 2238375"/>
              <a:gd name="connsiteX147" fmla="*/ 853532 w 2143125"/>
              <a:gd name="connsiteY147" fmla="*/ 1330643 h 2238375"/>
              <a:gd name="connsiteX148" fmla="*/ 850674 w 2143125"/>
              <a:gd name="connsiteY148" fmla="*/ 1323975 h 2238375"/>
              <a:gd name="connsiteX149" fmla="*/ 734469 w 2143125"/>
              <a:gd name="connsiteY149" fmla="*/ 1293495 h 2238375"/>
              <a:gd name="connsiteX150" fmla="*/ 421097 w 2143125"/>
              <a:gd name="connsiteY150" fmla="*/ 1239203 h 2238375"/>
              <a:gd name="connsiteX151" fmla="*/ 395379 w 2143125"/>
              <a:gd name="connsiteY151" fmla="*/ 1240155 h 2238375"/>
              <a:gd name="connsiteX152" fmla="*/ 374424 w 2143125"/>
              <a:gd name="connsiteY152" fmla="*/ 1242060 h 2238375"/>
              <a:gd name="connsiteX153" fmla="*/ 300129 w 2143125"/>
              <a:gd name="connsiteY153" fmla="*/ 1229678 h 2238375"/>
              <a:gd name="connsiteX154" fmla="*/ 200116 w 2143125"/>
              <a:gd name="connsiteY154" fmla="*/ 1221105 h 2238375"/>
              <a:gd name="connsiteX155" fmla="*/ 88674 w 2143125"/>
              <a:gd name="connsiteY155" fmla="*/ 1196340 h 2238375"/>
              <a:gd name="connsiteX156" fmla="*/ 11522 w 2143125"/>
              <a:gd name="connsiteY156" fmla="*/ 1171575 h 2238375"/>
              <a:gd name="connsiteX157" fmla="*/ 91 w 2143125"/>
              <a:gd name="connsiteY157" fmla="*/ 1150620 h 2238375"/>
              <a:gd name="connsiteX158" fmla="*/ 19141 w 2143125"/>
              <a:gd name="connsiteY158" fmla="*/ 1137285 h 2238375"/>
              <a:gd name="connsiteX159" fmla="*/ 56289 w 2143125"/>
              <a:gd name="connsiteY159" fmla="*/ 1145858 h 2238375"/>
              <a:gd name="connsiteX160" fmla="*/ 169637 w 2143125"/>
              <a:gd name="connsiteY160" fmla="*/ 1161098 h 2238375"/>
              <a:gd name="connsiteX161" fmla="*/ 269649 w 2143125"/>
              <a:gd name="connsiteY161" fmla="*/ 1170623 h 2238375"/>
              <a:gd name="connsiteX162" fmla="*/ 298224 w 2143125"/>
              <a:gd name="connsiteY162" fmla="*/ 1172528 h 2238375"/>
              <a:gd name="connsiteX163" fmla="*/ 331562 w 2143125"/>
              <a:gd name="connsiteY163" fmla="*/ 1176338 h 2238375"/>
              <a:gd name="connsiteX164" fmla="*/ 470627 w 2143125"/>
              <a:gd name="connsiteY164" fmla="*/ 1203960 h 2238375"/>
              <a:gd name="connsiteX165" fmla="*/ 700179 w 2143125"/>
              <a:gd name="connsiteY165" fmla="*/ 1221105 h 2238375"/>
              <a:gd name="connsiteX166" fmla="*/ 816384 w 2143125"/>
              <a:gd name="connsiteY166" fmla="*/ 1234440 h 2238375"/>
              <a:gd name="connsiteX167" fmla="*/ 826862 w 2143125"/>
              <a:gd name="connsiteY167" fmla="*/ 1230630 h 2238375"/>
              <a:gd name="connsiteX168" fmla="*/ 432527 w 2143125"/>
              <a:gd name="connsiteY168" fmla="*/ 1392555 h 2238375"/>
              <a:gd name="connsiteX169" fmla="*/ 611597 w 2143125"/>
              <a:gd name="connsiteY169" fmla="*/ 1381125 h 2238375"/>
              <a:gd name="connsiteX170" fmla="*/ 610644 w 2143125"/>
              <a:gd name="connsiteY170" fmla="*/ 1374458 h 2238375"/>
              <a:gd name="connsiteX171" fmla="*/ 432527 w 2143125"/>
              <a:gd name="connsiteY171" fmla="*/ 1392555 h 2238375"/>
              <a:gd name="connsiteX172" fmla="*/ 1443129 w 2143125"/>
              <a:gd name="connsiteY172" fmla="*/ 715328 h 2238375"/>
              <a:gd name="connsiteX173" fmla="*/ 1451702 w 2143125"/>
              <a:gd name="connsiteY173" fmla="*/ 723900 h 2238375"/>
              <a:gd name="connsiteX174" fmla="*/ 1514567 w 2143125"/>
              <a:gd name="connsiteY174" fmla="*/ 661035 h 2238375"/>
              <a:gd name="connsiteX175" fmla="*/ 1508852 w 2143125"/>
              <a:gd name="connsiteY175" fmla="*/ 655320 h 2238375"/>
              <a:gd name="connsiteX176" fmla="*/ 1443129 w 2143125"/>
              <a:gd name="connsiteY176" fmla="*/ 715328 h 2238375"/>
              <a:gd name="connsiteX177" fmla="*/ 1213577 w 2143125"/>
              <a:gd name="connsiteY177" fmla="*/ 1160145 h 2238375"/>
              <a:gd name="connsiteX178" fmla="*/ 1248819 w 2143125"/>
              <a:gd name="connsiteY178" fmla="*/ 1110615 h 2238375"/>
              <a:gd name="connsiteX179" fmla="*/ 1213577 w 2143125"/>
              <a:gd name="connsiteY179" fmla="*/ 1160145 h 223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2143125" h="2238375">
                <a:moveTo>
                  <a:pt x="826862" y="1230630"/>
                </a:moveTo>
                <a:cubicBezTo>
                  <a:pt x="824957" y="1226820"/>
                  <a:pt x="824004" y="1225868"/>
                  <a:pt x="824004" y="1225868"/>
                </a:cubicBezTo>
                <a:cubicBezTo>
                  <a:pt x="753519" y="1214438"/>
                  <a:pt x="736374" y="1159193"/>
                  <a:pt x="723039" y="1101090"/>
                </a:cubicBezTo>
                <a:cubicBezTo>
                  <a:pt x="722087" y="1097280"/>
                  <a:pt x="722087" y="1092518"/>
                  <a:pt x="719229" y="1089660"/>
                </a:cubicBezTo>
                <a:cubicBezTo>
                  <a:pt x="676366" y="1044893"/>
                  <a:pt x="668747" y="982980"/>
                  <a:pt x="640172" y="931545"/>
                </a:cubicBezTo>
                <a:cubicBezTo>
                  <a:pt x="635409" y="923925"/>
                  <a:pt x="628741" y="916305"/>
                  <a:pt x="623027" y="909638"/>
                </a:cubicBezTo>
                <a:cubicBezTo>
                  <a:pt x="618264" y="903923"/>
                  <a:pt x="611597" y="899160"/>
                  <a:pt x="608739" y="893445"/>
                </a:cubicBezTo>
                <a:cubicBezTo>
                  <a:pt x="582069" y="832485"/>
                  <a:pt x="547779" y="775335"/>
                  <a:pt x="505869" y="722948"/>
                </a:cubicBezTo>
                <a:cubicBezTo>
                  <a:pt x="489677" y="702945"/>
                  <a:pt x="477294" y="680085"/>
                  <a:pt x="464912" y="658178"/>
                </a:cubicBezTo>
                <a:cubicBezTo>
                  <a:pt x="433479" y="599123"/>
                  <a:pt x="402999" y="541020"/>
                  <a:pt x="374424" y="481013"/>
                </a:cubicBezTo>
                <a:cubicBezTo>
                  <a:pt x="353469" y="436245"/>
                  <a:pt x="336324" y="389573"/>
                  <a:pt x="318227" y="343853"/>
                </a:cubicBezTo>
                <a:cubicBezTo>
                  <a:pt x="320132" y="341948"/>
                  <a:pt x="322037" y="340043"/>
                  <a:pt x="323941" y="338138"/>
                </a:cubicBezTo>
                <a:cubicBezTo>
                  <a:pt x="331562" y="343853"/>
                  <a:pt x="341087" y="347663"/>
                  <a:pt x="345849" y="354330"/>
                </a:cubicBezTo>
                <a:cubicBezTo>
                  <a:pt x="371566" y="396240"/>
                  <a:pt x="396332" y="440055"/>
                  <a:pt x="422049" y="481965"/>
                </a:cubicBezTo>
                <a:cubicBezTo>
                  <a:pt x="452529" y="531495"/>
                  <a:pt x="483962" y="581025"/>
                  <a:pt x="515394" y="630555"/>
                </a:cubicBezTo>
                <a:cubicBezTo>
                  <a:pt x="541112" y="670560"/>
                  <a:pt x="565877" y="710565"/>
                  <a:pt x="591594" y="750570"/>
                </a:cubicBezTo>
                <a:cubicBezTo>
                  <a:pt x="601119" y="764858"/>
                  <a:pt x="612549" y="777240"/>
                  <a:pt x="619216" y="792480"/>
                </a:cubicBezTo>
                <a:cubicBezTo>
                  <a:pt x="633504" y="822960"/>
                  <a:pt x="644934" y="855345"/>
                  <a:pt x="659222" y="885825"/>
                </a:cubicBezTo>
                <a:cubicBezTo>
                  <a:pt x="666841" y="902018"/>
                  <a:pt x="678272" y="916305"/>
                  <a:pt x="689702" y="929640"/>
                </a:cubicBezTo>
                <a:cubicBezTo>
                  <a:pt x="634457" y="626745"/>
                  <a:pt x="570639" y="326708"/>
                  <a:pt x="554447" y="16193"/>
                </a:cubicBezTo>
                <a:cubicBezTo>
                  <a:pt x="559209" y="23813"/>
                  <a:pt x="566829" y="31432"/>
                  <a:pt x="568734" y="40005"/>
                </a:cubicBezTo>
                <a:cubicBezTo>
                  <a:pt x="579212" y="86678"/>
                  <a:pt x="588737" y="134303"/>
                  <a:pt x="597309" y="181928"/>
                </a:cubicBezTo>
                <a:cubicBezTo>
                  <a:pt x="623979" y="322898"/>
                  <a:pt x="647791" y="464820"/>
                  <a:pt x="678272" y="604838"/>
                </a:cubicBezTo>
                <a:cubicBezTo>
                  <a:pt x="697322" y="690563"/>
                  <a:pt x="728754" y="774383"/>
                  <a:pt x="754472" y="858203"/>
                </a:cubicBezTo>
                <a:cubicBezTo>
                  <a:pt x="764949" y="890588"/>
                  <a:pt x="775427" y="923925"/>
                  <a:pt x="785904" y="958215"/>
                </a:cubicBezTo>
                <a:cubicBezTo>
                  <a:pt x="811622" y="944880"/>
                  <a:pt x="839244" y="929640"/>
                  <a:pt x="860199" y="953453"/>
                </a:cubicBezTo>
                <a:cubicBezTo>
                  <a:pt x="874487" y="970598"/>
                  <a:pt x="878297" y="997268"/>
                  <a:pt x="886869" y="1020128"/>
                </a:cubicBezTo>
                <a:cubicBezTo>
                  <a:pt x="886869" y="1020128"/>
                  <a:pt x="889727" y="1019175"/>
                  <a:pt x="890679" y="1017270"/>
                </a:cubicBezTo>
                <a:cubicBezTo>
                  <a:pt x="912587" y="970598"/>
                  <a:pt x="940209" y="925830"/>
                  <a:pt x="949734" y="873443"/>
                </a:cubicBezTo>
                <a:cubicBezTo>
                  <a:pt x="952591" y="860108"/>
                  <a:pt x="961164" y="846773"/>
                  <a:pt x="967832" y="835343"/>
                </a:cubicBezTo>
                <a:cubicBezTo>
                  <a:pt x="970689" y="830580"/>
                  <a:pt x="978309" y="829628"/>
                  <a:pt x="984024" y="826770"/>
                </a:cubicBezTo>
                <a:cubicBezTo>
                  <a:pt x="985929" y="833438"/>
                  <a:pt x="991644" y="840105"/>
                  <a:pt x="989739" y="845820"/>
                </a:cubicBezTo>
                <a:cubicBezTo>
                  <a:pt x="984024" y="865823"/>
                  <a:pt x="976404" y="883920"/>
                  <a:pt x="968784" y="906780"/>
                </a:cubicBezTo>
                <a:cubicBezTo>
                  <a:pt x="989739" y="903923"/>
                  <a:pt x="1009741" y="897255"/>
                  <a:pt x="1029744" y="898208"/>
                </a:cubicBezTo>
                <a:cubicBezTo>
                  <a:pt x="1052604" y="899160"/>
                  <a:pt x="1075464" y="905828"/>
                  <a:pt x="1096419" y="913448"/>
                </a:cubicBezTo>
                <a:cubicBezTo>
                  <a:pt x="1113564" y="920115"/>
                  <a:pt x="1120232" y="916305"/>
                  <a:pt x="1123089" y="900113"/>
                </a:cubicBezTo>
                <a:cubicBezTo>
                  <a:pt x="1124994" y="887730"/>
                  <a:pt x="1124994" y="874395"/>
                  <a:pt x="1128804" y="862965"/>
                </a:cubicBezTo>
                <a:cubicBezTo>
                  <a:pt x="1153569" y="790575"/>
                  <a:pt x="1180239" y="719138"/>
                  <a:pt x="1203099" y="645795"/>
                </a:cubicBezTo>
                <a:cubicBezTo>
                  <a:pt x="1220244" y="589598"/>
                  <a:pt x="1230722" y="532448"/>
                  <a:pt x="1245009" y="475298"/>
                </a:cubicBezTo>
                <a:cubicBezTo>
                  <a:pt x="1259297" y="416243"/>
                  <a:pt x="1271679" y="356235"/>
                  <a:pt x="1288824" y="298133"/>
                </a:cubicBezTo>
                <a:cubicBezTo>
                  <a:pt x="1304064" y="246698"/>
                  <a:pt x="1323114" y="197168"/>
                  <a:pt x="1341212" y="146685"/>
                </a:cubicBezTo>
                <a:cubicBezTo>
                  <a:pt x="1357404" y="100965"/>
                  <a:pt x="1374549" y="55245"/>
                  <a:pt x="1391694" y="9525"/>
                </a:cubicBezTo>
                <a:cubicBezTo>
                  <a:pt x="1393599" y="5715"/>
                  <a:pt x="1396457" y="1905"/>
                  <a:pt x="1404077" y="0"/>
                </a:cubicBezTo>
                <a:cubicBezTo>
                  <a:pt x="1403124" y="6668"/>
                  <a:pt x="1403124" y="12383"/>
                  <a:pt x="1401219" y="19050"/>
                </a:cubicBezTo>
                <a:cubicBezTo>
                  <a:pt x="1385027" y="82868"/>
                  <a:pt x="1365977" y="145733"/>
                  <a:pt x="1351689" y="210503"/>
                </a:cubicBezTo>
                <a:cubicBezTo>
                  <a:pt x="1330734" y="306705"/>
                  <a:pt x="1312637" y="403860"/>
                  <a:pt x="1291682" y="500063"/>
                </a:cubicBezTo>
                <a:cubicBezTo>
                  <a:pt x="1280252" y="550545"/>
                  <a:pt x="1263107" y="599123"/>
                  <a:pt x="1251677" y="648653"/>
                </a:cubicBezTo>
                <a:cubicBezTo>
                  <a:pt x="1238342" y="705803"/>
                  <a:pt x="1229769" y="762953"/>
                  <a:pt x="1218339" y="821055"/>
                </a:cubicBezTo>
                <a:cubicBezTo>
                  <a:pt x="1209767" y="865823"/>
                  <a:pt x="1200242" y="910590"/>
                  <a:pt x="1190717" y="958215"/>
                </a:cubicBezTo>
                <a:cubicBezTo>
                  <a:pt x="1223102" y="947738"/>
                  <a:pt x="1250724" y="962978"/>
                  <a:pt x="1279299" y="986790"/>
                </a:cubicBezTo>
                <a:cubicBezTo>
                  <a:pt x="1284062" y="959168"/>
                  <a:pt x="1289777" y="936308"/>
                  <a:pt x="1290729" y="912495"/>
                </a:cubicBezTo>
                <a:cubicBezTo>
                  <a:pt x="1291682" y="874395"/>
                  <a:pt x="1301207" y="842963"/>
                  <a:pt x="1329782" y="815340"/>
                </a:cubicBezTo>
                <a:cubicBezTo>
                  <a:pt x="1357404" y="789623"/>
                  <a:pt x="1380264" y="757238"/>
                  <a:pt x="1407887" y="730568"/>
                </a:cubicBezTo>
                <a:cubicBezTo>
                  <a:pt x="1467894" y="672465"/>
                  <a:pt x="1529807" y="617220"/>
                  <a:pt x="1590767" y="560070"/>
                </a:cubicBezTo>
                <a:cubicBezTo>
                  <a:pt x="1633629" y="520065"/>
                  <a:pt x="1675539" y="479108"/>
                  <a:pt x="1717449" y="438150"/>
                </a:cubicBezTo>
                <a:cubicBezTo>
                  <a:pt x="1750787" y="405765"/>
                  <a:pt x="1792697" y="392430"/>
                  <a:pt x="1836512" y="380048"/>
                </a:cubicBezTo>
                <a:cubicBezTo>
                  <a:pt x="1836512" y="384810"/>
                  <a:pt x="1837464" y="386715"/>
                  <a:pt x="1836512" y="386715"/>
                </a:cubicBezTo>
                <a:cubicBezTo>
                  <a:pt x="1781267" y="417195"/>
                  <a:pt x="1739357" y="461963"/>
                  <a:pt x="1697447" y="507683"/>
                </a:cubicBezTo>
                <a:cubicBezTo>
                  <a:pt x="1666967" y="541020"/>
                  <a:pt x="1631724" y="571500"/>
                  <a:pt x="1600292" y="604838"/>
                </a:cubicBezTo>
                <a:cubicBezTo>
                  <a:pt x="1559334" y="648653"/>
                  <a:pt x="1521234" y="695325"/>
                  <a:pt x="1481229" y="740093"/>
                </a:cubicBezTo>
                <a:cubicBezTo>
                  <a:pt x="1436462" y="788670"/>
                  <a:pt x="1390742" y="835343"/>
                  <a:pt x="1345974" y="882968"/>
                </a:cubicBezTo>
                <a:cubicBezTo>
                  <a:pt x="1344069" y="884873"/>
                  <a:pt x="1340259" y="887730"/>
                  <a:pt x="1340259" y="890588"/>
                </a:cubicBezTo>
                <a:cubicBezTo>
                  <a:pt x="1336449" y="912495"/>
                  <a:pt x="1331687" y="934403"/>
                  <a:pt x="1329782" y="956310"/>
                </a:cubicBezTo>
                <a:cubicBezTo>
                  <a:pt x="1328829" y="968693"/>
                  <a:pt x="1329782" y="982028"/>
                  <a:pt x="1333592" y="994410"/>
                </a:cubicBezTo>
                <a:cubicBezTo>
                  <a:pt x="1347879" y="1052513"/>
                  <a:pt x="1330734" y="1108710"/>
                  <a:pt x="1323114" y="1165860"/>
                </a:cubicBezTo>
                <a:cubicBezTo>
                  <a:pt x="1317399" y="1207770"/>
                  <a:pt x="1285967" y="1231583"/>
                  <a:pt x="1243104" y="1238250"/>
                </a:cubicBezTo>
                <a:cubicBezTo>
                  <a:pt x="1236437" y="1239203"/>
                  <a:pt x="1230722" y="1241108"/>
                  <a:pt x="1224054" y="1242060"/>
                </a:cubicBezTo>
                <a:cubicBezTo>
                  <a:pt x="1224054" y="1243965"/>
                  <a:pt x="1225007" y="1246823"/>
                  <a:pt x="1225007" y="1248728"/>
                </a:cubicBezTo>
                <a:cubicBezTo>
                  <a:pt x="1236437" y="1246823"/>
                  <a:pt x="1246914" y="1243965"/>
                  <a:pt x="1258344" y="1243013"/>
                </a:cubicBezTo>
                <a:cubicBezTo>
                  <a:pt x="1345974" y="1239203"/>
                  <a:pt x="1434557" y="1237298"/>
                  <a:pt x="1522187" y="1232535"/>
                </a:cubicBezTo>
                <a:cubicBezTo>
                  <a:pt x="1544094" y="1231583"/>
                  <a:pt x="1566002" y="1224915"/>
                  <a:pt x="1587909" y="1220153"/>
                </a:cubicBezTo>
                <a:cubicBezTo>
                  <a:pt x="1606007" y="1216343"/>
                  <a:pt x="1623152" y="1209675"/>
                  <a:pt x="1641249" y="1209675"/>
                </a:cubicBezTo>
                <a:cubicBezTo>
                  <a:pt x="1734594" y="1208723"/>
                  <a:pt x="1828892" y="1210628"/>
                  <a:pt x="1922237" y="1208723"/>
                </a:cubicBezTo>
                <a:cubicBezTo>
                  <a:pt x="1974624" y="1207770"/>
                  <a:pt x="2027012" y="1200150"/>
                  <a:pt x="2080352" y="1197293"/>
                </a:cubicBezTo>
                <a:cubicBezTo>
                  <a:pt x="2101307" y="1196340"/>
                  <a:pt x="2123214" y="1202055"/>
                  <a:pt x="2145122" y="1203960"/>
                </a:cubicBezTo>
                <a:cubicBezTo>
                  <a:pt x="2145122" y="1206818"/>
                  <a:pt x="2145122" y="1210628"/>
                  <a:pt x="2145122" y="1213485"/>
                </a:cubicBezTo>
                <a:cubicBezTo>
                  <a:pt x="2127977" y="1218248"/>
                  <a:pt x="2111784" y="1225868"/>
                  <a:pt x="2094639" y="1228725"/>
                </a:cubicBezTo>
                <a:cubicBezTo>
                  <a:pt x="1999389" y="1242060"/>
                  <a:pt x="1904139" y="1256348"/>
                  <a:pt x="1808889" y="1266825"/>
                </a:cubicBezTo>
                <a:cubicBezTo>
                  <a:pt x="1774599" y="1270635"/>
                  <a:pt x="1738404" y="1262063"/>
                  <a:pt x="1703162" y="1262063"/>
                </a:cubicBezTo>
                <a:cubicBezTo>
                  <a:pt x="1667919" y="1262063"/>
                  <a:pt x="1630772" y="1257300"/>
                  <a:pt x="1598387" y="1266825"/>
                </a:cubicBezTo>
                <a:cubicBezTo>
                  <a:pt x="1561239" y="1278255"/>
                  <a:pt x="1525044" y="1264920"/>
                  <a:pt x="1488849" y="1277303"/>
                </a:cubicBezTo>
                <a:cubicBezTo>
                  <a:pt x="1454559" y="1288733"/>
                  <a:pt x="1417412" y="1295400"/>
                  <a:pt x="1381217" y="1301115"/>
                </a:cubicBezTo>
                <a:cubicBezTo>
                  <a:pt x="1355499" y="1305878"/>
                  <a:pt x="1328829" y="1305878"/>
                  <a:pt x="1303112" y="1308735"/>
                </a:cubicBezTo>
                <a:cubicBezTo>
                  <a:pt x="1295492" y="1309688"/>
                  <a:pt x="1287872" y="1314450"/>
                  <a:pt x="1280252" y="1316355"/>
                </a:cubicBezTo>
                <a:cubicBezTo>
                  <a:pt x="1254534" y="1321118"/>
                  <a:pt x="1229769" y="1325880"/>
                  <a:pt x="1204052" y="1330643"/>
                </a:cubicBezTo>
                <a:cubicBezTo>
                  <a:pt x="1196432" y="1332548"/>
                  <a:pt x="1188812" y="1334453"/>
                  <a:pt x="1181192" y="1336358"/>
                </a:cubicBezTo>
                <a:cubicBezTo>
                  <a:pt x="1181192" y="1339215"/>
                  <a:pt x="1181192" y="1341120"/>
                  <a:pt x="1182144" y="1343978"/>
                </a:cubicBezTo>
                <a:cubicBezTo>
                  <a:pt x="1205004" y="1346835"/>
                  <a:pt x="1228817" y="1349693"/>
                  <a:pt x="1251677" y="1352550"/>
                </a:cubicBezTo>
                <a:cubicBezTo>
                  <a:pt x="1257392" y="1353503"/>
                  <a:pt x="1264059" y="1351598"/>
                  <a:pt x="1267869" y="1353503"/>
                </a:cubicBezTo>
                <a:cubicBezTo>
                  <a:pt x="1322162" y="1384935"/>
                  <a:pt x="1383122" y="1374458"/>
                  <a:pt x="1441224" y="1386840"/>
                </a:cubicBezTo>
                <a:cubicBezTo>
                  <a:pt x="1513614" y="1402080"/>
                  <a:pt x="1586004" y="1415415"/>
                  <a:pt x="1658394" y="1428750"/>
                </a:cubicBezTo>
                <a:cubicBezTo>
                  <a:pt x="1671729" y="1431608"/>
                  <a:pt x="1686017" y="1428750"/>
                  <a:pt x="1699352" y="1428750"/>
                </a:cubicBezTo>
                <a:cubicBezTo>
                  <a:pt x="1753644" y="1429703"/>
                  <a:pt x="1779362" y="1450658"/>
                  <a:pt x="1796507" y="1501140"/>
                </a:cubicBezTo>
                <a:cubicBezTo>
                  <a:pt x="1801269" y="1517333"/>
                  <a:pt x="1807937" y="1532573"/>
                  <a:pt x="1817462" y="1546860"/>
                </a:cubicBezTo>
                <a:cubicBezTo>
                  <a:pt x="1849847" y="1595438"/>
                  <a:pt x="1868897" y="1647825"/>
                  <a:pt x="1880327" y="1704975"/>
                </a:cubicBezTo>
                <a:cubicBezTo>
                  <a:pt x="1886042" y="1735455"/>
                  <a:pt x="1899377" y="1764983"/>
                  <a:pt x="1902234" y="1796415"/>
                </a:cubicBezTo>
                <a:cubicBezTo>
                  <a:pt x="1906044" y="1838325"/>
                  <a:pt x="1902234" y="1881188"/>
                  <a:pt x="1902234" y="1923098"/>
                </a:cubicBezTo>
                <a:cubicBezTo>
                  <a:pt x="1902234" y="1935480"/>
                  <a:pt x="1898424" y="1949768"/>
                  <a:pt x="1902234" y="1961198"/>
                </a:cubicBezTo>
                <a:cubicBezTo>
                  <a:pt x="1913664" y="1993583"/>
                  <a:pt x="1898424" y="2017395"/>
                  <a:pt x="1879374" y="2040255"/>
                </a:cubicBezTo>
                <a:cubicBezTo>
                  <a:pt x="1860324" y="2064068"/>
                  <a:pt x="1839369" y="2086928"/>
                  <a:pt x="1820319" y="2110740"/>
                </a:cubicBezTo>
                <a:cubicBezTo>
                  <a:pt x="1818414" y="2108835"/>
                  <a:pt x="1815557" y="2107883"/>
                  <a:pt x="1813652" y="2105978"/>
                </a:cubicBezTo>
                <a:cubicBezTo>
                  <a:pt x="1820319" y="2093595"/>
                  <a:pt x="1826034" y="2079308"/>
                  <a:pt x="1835559" y="2067878"/>
                </a:cubicBezTo>
                <a:cubicBezTo>
                  <a:pt x="1865087" y="2029778"/>
                  <a:pt x="1874612" y="1987868"/>
                  <a:pt x="1866039" y="1939290"/>
                </a:cubicBezTo>
                <a:cubicBezTo>
                  <a:pt x="1861277" y="1912620"/>
                  <a:pt x="1864134" y="1884998"/>
                  <a:pt x="1861277" y="1857375"/>
                </a:cubicBezTo>
                <a:cubicBezTo>
                  <a:pt x="1857467" y="1825943"/>
                  <a:pt x="1853657" y="1793558"/>
                  <a:pt x="1844132" y="1764030"/>
                </a:cubicBezTo>
                <a:cubicBezTo>
                  <a:pt x="1826034" y="1709738"/>
                  <a:pt x="1805079" y="1655445"/>
                  <a:pt x="1781267" y="1602105"/>
                </a:cubicBezTo>
                <a:cubicBezTo>
                  <a:pt x="1764122" y="1564005"/>
                  <a:pt x="1741262" y="1529715"/>
                  <a:pt x="1719354" y="1493520"/>
                </a:cubicBezTo>
                <a:cubicBezTo>
                  <a:pt x="1716497" y="1488758"/>
                  <a:pt x="1706019" y="1488758"/>
                  <a:pt x="1699352" y="1485900"/>
                </a:cubicBezTo>
                <a:cubicBezTo>
                  <a:pt x="1684112" y="1481138"/>
                  <a:pt x="1669824" y="1477328"/>
                  <a:pt x="1654584" y="1472565"/>
                </a:cubicBezTo>
                <a:cubicBezTo>
                  <a:pt x="1646964" y="1470660"/>
                  <a:pt x="1639344" y="1466850"/>
                  <a:pt x="1632677" y="1466850"/>
                </a:cubicBezTo>
                <a:cubicBezTo>
                  <a:pt x="1549809" y="1465898"/>
                  <a:pt x="1465989" y="1466850"/>
                  <a:pt x="1383122" y="1464945"/>
                </a:cubicBezTo>
                <a:cubicBezTo>
                  <a:pt x="1354547" y="1463993"/>
                  <a:pt x="1326924" y="1452563"/>
                  <a:pt x="1298349" y="1449705"/>
                </a:cubicBezTo>
                <a:cubicBezTo>
                  <a:pt x="1266917" y="1446848"/>
                  <a:pt x="1235484" y="1428750"/>
                  <a:pt x="1203099" y="1442085"/>
                </a:cubicBezTo>
                <a:cubicBezTo>
                  <a:pt x="1228817" y="1475423"/>
                  <a:pt x="1254534" y="1505903"/>
                  <a:pt x="1276442" y="1538288"/>
                </a:cubicBezTo>
                <a:cubicBezTo>
                  <a:pt x="1334544" y="1621155"/>
                  <a:pt x="1354547" y="1715453"/>
                  <a:pt x="1346927" y="1814513"/>
                </a:cubicBezTo>
                <a:cubicBezTo>
                  <a:pt x="1335497" y="1965960"/>
                  <a:pt x="1270727" y="2089785"/>
                  <a:pt x="1144997" y="2178368"/>
                </a:cubicBezTo>
                <a:cubicBezTo>
                  <a:pt x="1118327" y="2197418"/>
                  <a:pt x="1090704" y="2214563"/>
                  <a:pt x="1063082" y="2232660"/>
                </a:cubicBezTo>
                <a:cubicBezTo>
                  <a:pt x="1037364" y="2248853"/>
                  <a:pt x="1010694" y="2248853"/>
                  <a:pt x="983072" y="2235518"/>
                </a:cubicBezTo>
                <a:cubicBezTo>
                  <a:pt x="874487" y="2184083"/>
                  <a:pt x="779237" y="2117408"/>
                  <a:pt x="717324" y="2010728"/>
                </a:cubicBezTo>
                <a:cubicBezTo>
                  <a:pt x="623979" y="1848803"/>
                  <a:pt x="607787" y="1638300"/>
                  <a:pt x="761139" y="1486853"/>
                </a:cubicBezTo>
                <a:cubicBezTo>
                  <a:pt x="778284" y="1469708"/>
                  <a:pt x="795429" y="1450658"/>
                  <a:pt x="814479" y="1430655"/>
                </a:cubicBezTo>
                <a:cubicBezTo>
                  <a:pt x="807812" y="1428750"/>
                  <a:pt x="802097" y="1423988"/>
                  <a:pt x="795429" y="1423988"/>
                </a:cubicBezTo>
                <a:cubicBezTo>
                  <a:pt x="764949" y="1426845"/>
                  <a:pt x="734469" y="1427798"/>
                  <a:pt x="705894" y="1435418"/>
                </a:cubicBezTo>
                <a:cubicBezTo>
                  <a:pt x="654459" y="1448753"/>
                  <a:pt x="602072" y="1443990"/>
                  <a:pt x="550637" y="1441133"/>
                </a:cubicBezTo>
                <a:cubicBezTo>
                  <a:pt x="470627" y="1437323"/>
                  <a:pt x="390616" y="1433513"/>
                  <a:pt x="310607" y="1429703"/>
                </a:cubicBezTo>
                <a:cubicBezTo>
                  <a:pt x="303939" y="1429703"/>
                  <a:pt x="297272" y="1433513"/>
                  <a:pt x="290604" y="1435418"/>
                </a:cubicBezTo>
                <a:cubicBezTo>
                  <a:pt x="279174" y="1439228"/>
                  <a:pt x="266791" y="1446848"/>
                  <a:pt x="256314" y="1444943"/>
                </a:cubicBezTo>
                <a:cubicBezTo>
                  <a:pt x="230597" y="1440180"/>
                  <a:pt x="222977" y="1453515"/>
                  <a:pt x="211547" y="1472565"/>
                </a:cubicBezTo>
                <a:cubicBezTo>
                  <a:pt x="179162" y="1528763"/>
                  <a:pt x="181066" y="1591628"/>
                  <a:pt x="171541" y="1652588"/>
                </a:cubicBezTo>
                <a:cubicBezTo>
                  <a:pt x="169637" y="1666875"/>
                  <a:pt x="166779" y="1681163"/>
                  <a:pt x="165827" y="1695450"/>
                </a:cubicBezTo>
                <a:cubicBezTo>
                  <a:pt x="162969" y="1731645"/>
                  <a:pt x="165827" y="1766888"/>
                  <a:pt x="179162" y="1801178"/>
                </a:cubicBezTo>
                <a:cubicBezTo>
                  <a:pt x="196307" y="1844040"/>
                  <a:pt x="207737" y="1889760"/>
                  <a:pt x="222977" y="1933575"/>
                </a:cubicBezTo>
                <a:cubicBezTo>
                  <a:pt x="227739" y="1946910"/>
                  <a:pt x="236312" y="1961198"/>
                  <a:pt x="245837" y="1971675"/>
                </a:cubicBezTo>
                <a:cubicBezTo>
                  <a:pt x="269649" y="1997393"/>
                  <a:pt x="294414" y="2020253"/>
                  <a:pt x="319179" y="2045018"/>
                </a:cubicBezTo>
                <a:cubicBezTo>
                  <a:pt x="323941" y="2049780"/>
                  <a:pt x="327752" y="2056448"/>
                  <a:pt x="332514" y="2063115"/>
                </a:cubicBezTo>
                <a:cubicBezTo>
                  <a:pt x="330609" y="2065020"/>
                  <a:pt x="328704" y="2066925"/>
                  <a:pt x="326799" y="2068830"/>
                </a:cubicBezTo>
                <a:cubicBezTo>
                  <a:pt x="297272" y="2045970"/>
                  <a:pt x="267744" y="2024063"/>
                  <a:pt x="239169" y="2001203"/>
                </a:cubicBezTo>
                <a:cubicBezTo>
                  <a:pt x="211547" y="1979295"/>
                  <a:pt x="187734" y="1956435"/>
                  <a:pt x="177257" y="1917383"/>
                </a:cubicBezTo>
                <a:cubicBezTo>
                  <a:pt x="163922" y="1862138"/>
                  <a:pt x="133441" y="1810703"/>
                  <a:pt x="118202" y="1755458"/>
                </a:cubicBezTo>
                <a:cubicBezTo>
                  <a:pt x="108677" y="1724025"/>
                  <a:pt x="113439" y="1688783"/>
                  <a:pt x="112487" y="1655445"/>
                </a:cubicBezTo>
                <a:cubicBezTo>
                  <a:pt x="110582" y="1601153"/>
                  <a:pt x="117249" y="1548765"/>
                  <a:pt x="143919" y="1499235"/>
                </a:cubicBezTo>
                <a:cubicBezTo>
                  <a:pt x="148682" y="1489710"/>
                  <a:pt x="147729" y="1477328"/>
                  <a:pt x="148682" y="1466850"/>
                </a:cubicBezTo>
                <a:cubicBezTo>
                  <a:pt x="152491" y="1414463"/>
                  <a:pt x="179162" y="1386840"/>
                  <a:pt x="235359" y="1387793"/>
                </a:cubicBezTo>
                <a:cubicBezTo>
                  <a:pt x="331562" y="1389698"/>
                  <a:pt x="424907" y="1371600"/>
                  <a:pt x="520157" y="1364933"/>
                </a:cubicBezTo>
                <a:cubicBezTo>
                  <a:pt x="573497" y="1361123"/>
                  <a:pt x="627789" y="1358265"/>
                  <a:pt x="681129" y="1354455"/>
                </a:cubicBezTo>
                <a:cubicBezTo>
                  <a:pt x="698274" y="1353503"/>
                  <a:pt x="714466" y="1346835"/>
                  <a:pt x="731612" y="1344930"/>
                </a:cubicBezTo>
                <a:cubicBezTo>
                  <a:pt x="760187" y="1341120"/>
                  <a:pt x="788762" y="1339215"/>
                  <a:pt x="817337" y="1336358"/>
                </a:cubicBezTo>
                <a:cubicBezTo>
                  <a:pt x="828766" y="1335405"/>
                  <a:pt x="841149" y="1332548"/>
                  <a:pt x="853532" y="1330643"/>
                </a:cubicBezTo>
                <a:cubicBezTo>
                  <a:pt x="850674" y="1324928"/>
                  <a:pt x="850674" y="1323975"/>
                  <a:pt x="850674" y="1323975"/>
                </a:cubicBezTo>
                <a:cubicBezTo>
                  <a:pt x="811622" y="1313498"/>
                  <a:pt x="773522" y="1301115"/>
                  <a:pt x="734469" y="1293495"/>
                </a:cubicBezTo>
                <a:cubicBezTo>
                  <a:pt x="630647" y="1274445"/>
                  <a:pt x="525872" y="1257300"/>
                  <a:pt x="421097" y="1239203"/>
                </a:cubicBezTo>
                <a:cubicBezTo>
                  <a:pt x="412524" y="1238250"/>
                  <a:pt x="403952" y="1239203"/>
                  <a:pt x="395379" y="1240155"/>
                </a:cubicBezTo>
                <a:cubicBezTo>
                  <a:pt x="388712" y="1240155"/>
                  <a:pt x="381091" y="1243013"/>
                  <a:pt x="374424" y="1242060"/>
                </a:cubicBezTo>
                <a:cubicBezTo>
                  <a:pt x="349659" y="1238250"/>
                  <a:pt x="324894" y="1232535"/>
                  <a:pt x="300129" y="1229678"/>
                </a:cubicBezTo>
                <a:cubicBezTo>
                  <a:pt x="266791" y="1225868"/>
                  <a:pt x="233454" y="1226820"/>
                  <a:pt x="200116" y="1221105"/>
                </a:cubicBezTo>
                <a:cubicBezTo>
                  <a:pt x="162016" y="1215390"/>
                  <a:pt x="124869" y="1205865"/>
                  <a:pt x="88674" y="1196340"/>
                </a:cubicBezTo>
                <a:cubicBezTo>
                  <a:pt x="62957" y="1189673"/>
                  <a:pt x="37239" y="1181100"/>
                  <a:pt x="11522" y="1171575"/>
                </a:cubicBezTo>
                <a:cubicBezTo>
                  <a:pt x="5807" y="1169670"/>
                  <a:pt x="-861" y="1157288"/>
                  <a:pt x="91" y="1150620"/>
                </a:cubicBezTo>
                <a:cubicBezTo>
                  <a:pt x="1044" y="1144905"/>
                  <a:pt x="12474" y="1137285"/>
                  <a:pt x="19141" y="1137285"/>
                </a:cubicBezTo>
                <a:cubicBezTo>
                  <a:pt x="31524" y="1137285"/>
                  <a:pt x="44859" y="1140143"/>
                  <a:pt x="56289" y="1145858"/>
                </a:cubicBezTo>
                <a:cubicBezTo>
                  <a:pt x="92484" y="1163955"/>
                  <a:pt x="131537" y="1158240"/>
                  <a:pt x="169637" y="1161098"/>
                </a:cubicBezTo>
                <a:cubicBezTo>
                  <a:pt x="202974" y="1163003"/>
                  <a:pt x="236312" y="1167765"/>
                  <a:pt x="269649" y="1170623"/>
                </a:cubicBezTo>
                <a:cubicBezTo>
                  <a:pt x="279174" y="1171575"/>
                  <a:pt x="288699" y="1171575"/>
                  <a:pt x="298224" y="1172528"/>
                </a:cubicBezTo>
                <a:cubicBezTo>
                  <a:pt x="309654" y="1173480"/>
                  <a:pt x="322989" y="1170623"/>
                  <a:pt x="331562" y="1176338"/>
                </a:cubicBezTo>
                <a:cubicBezTo>
                  <a:pt x="374424" y="1203960"/>
                  <a:pt x="423002" y="1201103"/>
                  <a:pt x="470627" y="1203960"/>
                </a:cubicBezTo>
                <a:cubicBezTo>
                  <a:pt x="547779" y="1208723"/>
                  <a:pt x="623979" y="1214438"/>
                  <a:pt x="700179" y="1221105"/>
                </a:cubicBezTo>
                <a:cubicBezTo>
                  <a:pt x="739232" y="1224915"/>
                  <a:pt x="778284" y="1229678"/>
                  <a:pt x="816384" y="1234440"/>
                </a:cubicBezTo>
                <a:cubicBezTo>
                  <a:pt x="819241" y="1233488"/>
                  <a:pt x="822099" y="1231583"/>
                  <a:pt x="826862" y="1230630"/>
                </a:cubicBezTo>
                <a:close/>
                <a:moveTo>
                  <a:pt x="432527" y="1392555"/>
                </a:moveTo>
                <a:cubicBezTo>
                  <a:pt x="492534" y="1388745"/>
                  <a:pt x="551589" y="1384935"/>
                  <a:pt x="611597" y="1381125"/>
                </a:cubicBezTo>
                <a:cubicBezTo>
                  <a:pt x="611597" y="1379220"/>
                  <a:pt x="611597" y="1376363"/>
                  <a:pt x="610644" y="1374458"/>
                </a:cubicBezTo>
                <a:cubicBezTo>
                  <a:pt x="549684" y="1360170"/>
                  <a:pt x="491582" y="1384935"/>
                  <a:pt x="432527" y="1392555"/>
                </a:cubicBezTo>
                <a:close/>
                <a:moveTo>
                  <a:pt x="1443129" y="715328"/>
                </a:moveTo>
                <a:cubicBezTo>
                  <a:pt x="1445987" y="718185"/>
                  <a:pt x="1448844" y="721043"/>
                  <a:pt x="1451702" y="723900"/>
                </a:cubicBezTo>
                <a:cubicBezTo>
                  <a:pt x="1472657" y="702945"/>
                  <a:pt x="1493612" y="681990"/>
                  <a:pt x="1514567" y="661035"/>
                </a:cubicBezTo>
                <a:cubicBezTo>
                  <a:pt x="1512662" y="659130"/>
                  <a:pt x="1510757" y="657225"/>
                  <a:pt x="1508852" y="655320"/>
                </a:cubicBezTo>
                <a:cubicBezTo>
                  <a:pt x="1486944" y="674370"/>
                  <a:pt x="1465037" y="695325"/>
                  <a:pt x="1443129" y="715328"/>
                </a:cubicBezTo>
                <a:close/>
                <a:moveTo>
                  <a:pt x="1213577" y="1160145"/>
                </a:moveTo>
                <a:cubicBezTo>
                  <a:pt x="1244057" y="1146810"/>
                  <a:pt x="1249772" y="1138238"/>
                  <a:pt x="1248819" y="1110615"/>
                </a:cubicBezTo>
                <a:cubicBezTo>
                  <a:pt x="1235484" y="1128713"/>
                  <a:pt x="1201194" y="1124903"/>
                  <a:pt x="1213577" y="1160145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007" name="TextBox 2006">
            <a:extLst>
              <a:ext uri="{FF2B5EF4-FFF2-40B4-BE49-F238E27FC236}">
                <a16:creationId xmlns:a16="http://schemas.microsoft.com/office/drawing/2014/main" id="{53993F1F-1638-4DAA-A4D8-1040C1CD7B97}"/>
              </a:ext>
            </a:extLst>
          </p:cNvPr>
          <p:cNvSpPr txBox="1"/>
          <p:nvPr/>
        </p:nvSpPr>
        <p:spPr>
          <a:xfrm>
            <a:off x="6258335" y="2066538"/>
            <a:ext cx="3610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008" name="TextBox 2007">
            <a:extLst>
              <a:ext uri="{FF2B5EF4-FFF2-40B4-BE49-F238E27FC236}">
                <a16:creationId xmlns:a16="http://schemas.microsoft.com/office/drawing/2014/main" id="{47F85F62-740E-4A52-A2BB-B063BFFB84D5}"/>
              </a:ext>
            </a:extLst>
          </p:cNvPr>
          <p:cNvSpPr txBox="1"/>
          <p:nvPr/>
        </p:nvSpPr>
        <p:spPr>
          <a:xfrm>
            <a:off x="6258335" y="1749859"/>
            <a:ext cx="3610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rgbClr val="C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11261</TotalTime>
  <Words>107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83</cp:revision>
  <dcterms:created xsi:type="dcterms:W3CDTF">2018-02-18T19:39:47Z</dcterms:created>
  <dcterms:modified xsi:type="dcterms:W3CDTF">2020-08-31T07:26:50Z</dcterms:modified>
</cp:coreProperties>
</file>