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33" name="Freeform 3">
            <a:extLst>
              <a:ext uri="{FF2B5EF4-FFF2-40B4-BE49-F238E27FC236}">
                <a16:creationId xmlns:a16="http://schemas.microsoft.com/office/drawing/2014/main" id="{97625DFC-C304-4BC9-AC58-09C13BE66058}"/>
              </a:ext>
            </a:extLst>
          </p:cNvPr>
          <p:cNvSpPr/>
          <p:nvPr/>
        </p:nvSpPr>
        <p:spPr>
          <a:xfrm>
            <a:off x="19052" y="3573545"/>
            <a:ext cx="12153901" cy="2635034"/>
          </a:xfrm>
          <a:custGeom>
            <a:avLst/>
            <a:gdLst>
              <a:gd name="connsiteX0" fmla="*/ 0 w 9096375"/>
              <a:gd name="connsiteY0" fmla="*/ 2457450 h 2466975"/>
              <a:gd name="connsiteX1" fmla="*/ 6610350 w 9096375"/>
              <a:gd name="connsiteY1" fmla="*/ 2457450 h 2466975"/>
              <a:gd name="connsiteX2" fmla="*/ 6591300 w 9096375"/>
              <a:gd name="connsiteY2" fmla="*/ 2219325 h 2466975"/>
              <a:gd name="connsiteX3" fmla="*/ 6000750 w 9096375"/>
              <a:gd name="connsiteY3" fmla="*/ 1152525 h 2466975"/>
              <a:gd name="connsiteX4" fmla="*/ 6124575 w 9096375"/>
              <a:gd name="connsiteY4" fmla="*/ 1009650 h 2466975"/>
              <a:gd name="connsiteX5" fmla="*/ 6619875 w 9096375"/>
              <a:gd name="connsiteY5" fmla="*/ 1466850 h 2466975"/>
              <a:gd name="connsiteX6" fmla="*/ 6562725 w 9096375"/>
              <a:gd name="connsiteY6" fmla="*/ 0 h 2466975"/>
              <a:gd name="connsiteX7" fmla="*/ 6838950 w 9096375"/>
              <a:gd name="connsiteY7" fmla="*/ 9525 h 2466975"/>
              <a:gd name="connsiteX8" fmla="*/ 6905625 w 9096375"/>
              <a:gd name="connsiteY8" fmla="*/ 981075 h 2466975"/>
              <a:gd name="connsiteX9" fmla="*/ 7239000 w 9096375"/>
              <a:gd name="connsiteY9" fmla="*/ 981075 h 2466975"/>
              <a:gd name="connsiteX10" fmla="*/ 7629525 w 9096375"/>
              <a:gd name="connsiteY10" fmla="*/ 981075 h 2466975"/>
              <a:gd name="connsiteX11" fmla="*/ 7915275 w 9096375"/>
              <a:gd name="connsiteY11" fmla="*/ 981075 h 2466975"/>
              <a:gd name="connsiteX12" fmla="*/ 7896225 w 9096375"/>
              <a:gd name="connsiteY12" fmla="*/ 1781175 h 2466975"/>
              <a:gd name="connsiteX13" fmla="*/ 7658100 w 9096375"/>
              <a:gd name="connsiteY13" fmla="*/ 2466975 h 2466975"/>
              <a:gd name="connsiteX14" fmla="*/ 9096375 w 9096375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24575 w 9144000"/>
              <a:gd name="connsiteY4" fmla="*/ 1009650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57493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610350 w 9144000"/>
              <a:gd name="connsiteY1" fmla="*/ 2457450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0411 w 9144000"/>
              <a:gd name="connsiteY4" fmla="*/ 998677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457450 h 2466975"/>
              <a:gd name="connsiteX1" fmla="*/ 6592062 w 9144000"/>
              <a:gd name="connsiteY1" fmla="*/ 2464766 h 2466975"/>
              <a:gd name="connsiteX2" fmla="*/ 6591300 w 9144000"/>
              <a:gd name="connsiteY2" fmla="*/ 2219325 h 2466975"/>
              <a:gd name="connsiteX3" fmla="*/ 6000750 w 9144000"/>
              <a:gd name="connsiteY3" fmla="*/ 1152525 h 2466975"/>
              <a:gd name="connsiteX4" fmla="*/ 6197726 w 9144000"/>
              <a:gd name="connsiteY4" fmla="*/ 984046 h 2466975"/>
              <a:gd name="connsiteX5" fmla="*/ 6619875 w 9144000"/>
              <a:gd name="connsiteY5" fmla="*/ 1466850 h 2466975"/>
              <a:gd name="connsiteX6" fmla="*/ 6562725 w 9144000"/>
              <a:gd name="connsiteY6" fmla="*/ 0 h 2466975"/>
              <a:gd name="connsiteX7" fmla="*/ 6838950 w 9144000"/>
              <a:gd name="connsiteY7" fmla="*/ 9525 h 2466975"/>
              <a:gd name="connsiteX8" fmla="*/ 6905625 w 9144000"/>
              <a:gd name="connsiteY8" fmla="*/ 981075 h 2466975"/>
              <a:gd name="connsiteX9" fmla="*/ 7239000 w 9144000"/>
              <a:gd name="connsiteY9" fmla="*/ 981075 h 2466975"/>
              <a:gd name="connsiteX10" fmla="*/ 7629525 w 9144000"/>
              <a:gd name="connsiteY10" fmla="*/ 981075 h 2466975"/>
              <a:gd name="connsiteX11" fmla="*/ 7915275 w 9144000"/>
              <a:gd name="connsiteY11" fmla="*/ 981075 h 2466975"/>
              <a:gd name="connsiteX12" fmla="*/ 7896225 w 9144000"/>
              <a:gd name="connsiteY12" fmla="*/ 1781175 h 2466975"/>
              <a:gd name="connsiteX13" fmla="*/ 7658100 w 9144000"/>
              <a:gd name="connsiteY13" fmla="*/ 2466975 h 2466975"/>
              <a:gd name="connsiteX14" fmla="*/ 9144000 w 9144000"/>
              <a:gd name="connsiteY14" fmla="*/ 2466975 h 2466975"/>
              <a:gd name="connsiteX0" fmla="*/ 0 w 9144000"/>
              <a:gd name="connsiteY0" fmla="*/ 2553469 h 2562994"/>
              <a:gd name="connsiteX1" fmla="*/ 6592062 w 9144000"/>
              <a:gd name="connsiteY1" fmla="*/ 2560785 h 2562994"/>
              <a:gd name="connsiteX2" fmla="*/ 6591300 w 9144000"/>
              <a:gd name="connsiteY2" fmla="*/ 2315344 h 2562994"/>
              <a:gd name="connsiteX3" fmla="*/ 6000750 w 9144000"/>
              <a:gd name="connsiteY3" fmla="*/ 1248544 h 2562994"/>
              <a:gd name="connsiteX4" fmla="*/ 6197726 w 9144000"/>
              <a:gd name="connsiteY4" fmla="*/ 1080065 h 2562994"/>
              <a:gd name="connsiteX5" fmla="*/ 6619875 w 9144000"/>
              <a:gd name="connsiteY5" fmla="*/ 1562869 h 2562994"/>
              <a:gd name="connsiteX6" fmla="*/ 6562725 w 9144000"/>
              <a:gd name="connsiteY6" fmla="*/ 96019 h 2562994"/>
              <a:gd name="connsiteX7" fmla="*/ 6838950 w 9144000"/>
              <a:gd name="connsiteY7" fmla="*/ 105544 h 2562994"/>
              <a:gd name="connsiteX8" fmla="*/ 6905625 w 9144000"/>
              <a:gd name="connsiteY8" fmla="*/ 1077094 h 2562994"/>
              <a:gd name="connsiteX9" fmla="*/ 7239000 w 9144000"/>
              <a:gd name="connsiteY9" fmla="*/ 1077094 h 2562994"/>
              <a:gd name="connsiteX10" fmla="*/ 7629525 w 9144000"/>
              <a:gd name="connsiteY10" fmla="*/ 1077094 h 2562994"/>
              <a:gd name="connsiteX11" fmla="*/ 7915275 w 9144000"/>
              <a:gd name="connsiteY11" fmla="*/ 1077094 h 2562994"/>
              <a:gd name="connsiteX12" fmla="*/ 7896225 w 9144000"/>
              <a:gd name="connsiteY12" fmla="*/ 1877194 h 2562994"/>
              <a:gd name="connsiteX13" fmla="*/ 7658100 w 9144000"/>
              <a:gd name="connsiteY13" fmla="*/ 2562994 h 2562994"/>
              <a:gd name="connsiteX14" fmla="*/ 9144000 w 9144000"/>
              <a:gd name="connsiteY14" fmla="*/ 2562994 h 2562994"/>
              <a:gd name="connsiteX0" fmla="*/ 0 w 9144000"/>
              <a:gd name="connsiteY0" fmla="*/ 2613374 h 2622899"/>
              <a:gd name="connsiteX1" fmla="*/ 6592062 w 9144000"/>
              <a:gd name="connsiteY1" fmla="*/ 2620690 h 2622899"/>
              <a:gd name="connsiteX2" fmla="*/ 6591300 w 9144000"/>
              <a:gd name="connsiteY2" fmla="*/ 2375249 h 2622899"/>
              <a:gd name="connsiteX3" fmla="*/ 6000750 w 9144000"/>
              <a:gd name="connsiteY3" fmla="*/ 1308449 h 2622899"/>
              <a:gd name="connsiteX4" fmla="*/ 6197726 w 9144000"/>
              <a:gd name="connsiteY4" fmla="*/ 1139970 h 2622899"/>
              <a:gd name="connsiteX5" fmla="*/ 6619875 w 9144000"/>
              <a:gd name="connsiteY5" fmla="*/ 1622774 h 2622899"/>
              <a:gd name="connsiteX6" fmla="*/ 6562725 w 9144000"/>
              <a:gd name="connsiteY6" fmla="*/ 155924 h 2622899"/>
              <a:gd name="connsiteX7" fmla="*/ 6838950 w 9144000"/>
              <a:gd name="connsiteY7" fmla="*/ 165449 h 2622899"/>
              <a:gd name="connsiteX8" fmla="*/ 6905625 w 9144000"/>
              <a:gd name="connsiteY8" fmla="*/ 1136999 h 2622899"/>
              <a:gd name="connsiteX9" fmla="*/ 7239000 w 9144000"/>
              <a:gd name="connsiteY9" fmla="*/ 1136999 h 2622899"/>
              <a:gd name="connsiteX10" fmla="*/ 7629525 w 9144000"/>
              <a:gd name="connsiteY10" fmla="*/ 1136999 h 2622899"/>
              <a:gd name="connsiteX11" fmla="*/ 7915275 w 9144000"/>
              <a:gd name="connsiteY11" fmla="*/ 1136999 h 2622899"/>
              <a:gd name="connsiteX12" fmla="*/ 7896225 w 9144000"/>
              <a:gd name="connsiteY12" fmla="*/ 1937099 h 2622899"/>
              <a:gd name="connsiteX13" fmla="*/ 7658100 w 9144000"/>
              <a:gd name="connsiteY13" fmla="*/ 2622899 h 2622899"/>
              <a:gd name="connsiteX14" fmla="*/ 9144000 w 9144000"/>
              <a:gd name="connsiteY14" fmla="*/ 2622899 h 2622899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9525 w 9144000"/>
              <a:gd name="connsiteY10" fmla="*/ 1149134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96225 w 9144000"/>
              <a:gd name="connsiteY12" fmla="*/ 1949234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15275 w 9144000"/>
              <a:gd name="connsiteY11" fmla="*/ 1149134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922590 w 9144000"/>
              <a:gd name="connsiteY11" fmla="*/ 1167422 h 2635034"/>
              <a:gd name="connsiteX12" fmla="*/ 7877937 w 9144000"/>
              <a:gd name="connsiteY12" fmla="*/ 1945576 h 2635034"/>
              <a:gd name="connsiteX13" fmla="*/ 7658100 w 9144000"/>
              <a:gd name="connsiteY13" fmla="*/ 2635034 h 2635034"/>
              <a:gd name="connsiteX14" fmla="*/ 9144000 w 9144000"/>
              <a:gd name="connsiteY14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625868 w 9144000"/>
              <a:gd name="connsiteY10" fmla="*/ 1178395 h 2635034"/>
              <a:gd name="connsiteX11" fmla="*/ 7732165 w 9144000"/>
              <a:gd name="connsiteY11" fmla="*/ 854927 h 2635034"/>
              <a:gd name="connsiteX12" fmla="*/ 7922590 w 9144000"/>
              <a:gd name="connsiteY12" fmla="*/ 1167422 h 2635034"/>
              <a:gd name="connsiteX13" fmla="*/ 7877937 w 9144000"/>
              <a:gd name="connsiteY13" fmla="*/ 1945576 h 2635034"/>
              <a:gd name="connsiteX14" fmla="*/ 7658100 w 9144000"/>
              <a:gd name="connsiteY14" fmla="*/ 2635034 h 2635034"/>
              <a:gd name="connsiteX15" fmla="*/ 9144000 w 9144000"/>
              <a:gd name="connsiteY15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239000 w 9144000"/>
              <a:gd name="connsiteY9" fmla="*/ 1149134 h 2635034"/>
              <a:gd name="connsiteX10" fmla="*/ 7399324 w 9144000"/>
              <a:gd name="connsiteY10" fmla="*/ 792748 h 2635034"/>
              <a:gd name="connsiteX11" fmla="*/ 7625868 w 9144000"/>
              <a:gd name="connsiteY11" fmla="*/ 1178395 h 2635034"/>
              <a:gd name="connsiteX12" fmla="*/ 7732165 w 9144000"/>
              <a:gd name="connsiteY12" fmla="*/ 854927 h 2635034"/>
              <a:gd name="connsiteX13" fmla="*/ 7922590 w 9144000"/>
              <a:gd name="connsiteY13" fmla="*/ 1167422 h 2635034"/>
              <a:gd name="connsiteX14" fmla="*/ 7877937 w 9144000"/>
              <a:gd name="connsiteY14" fmla="*/ 1945576 h 2635034"/>
              <a:gd name="connsiteX15" fmla="*/ 7658100 w 9144000"/>
              <a:gd name="connsiteY15" fmla="*/ 2635034 h 2635034"/>
              <a:gd name="connsiteX16" fmla="*/ 9144000 w 9144000"/>
              <a:gd name="connsiteY16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39000 w 9144000"/>
              <a:gd name="connsiteY10" fmla="*/ 1149134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5868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56449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32165 w 9144000"/>
              <a:gd name="connsiteY13" fmla="*/ 85492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399324 w 9144000"/>
              <a:gd name="connsiteY11" fmla="*/ 792748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40879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5 w 9144000"/>
              <a:gd name="connsiteY9" fmla="*/ 796405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21270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88427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106715 w 9144000"/>
              <a:gd name="connsiteY9" fmla="*/ 730568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877937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658100 w 9144000"/>
              <a:gd name="connsiteY16" fmla="*/ 2635034 h 2635034"/>
              <a:gd name="connsiteX17" fmla="*/ 9144000 w 9144000"/>
              <a:gd name="connsiteY17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83804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658100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144000"/>
              <a:gd name="connsiteY0" fmla="*/ 2625509 h 2635034"/>
              <a:gd name="connsiteX1" fmla="*/ 6592062 w 9144000"/>
              <a:gd name="connsiteY1" fmla="*/ 2632825 h 2635034"/>
              <a:gd name="connsiteX2" fmla="*/ 6591300 w 9144000"/>
              <a:gd name="connsiteY2" fmla="*/ 2387384 h 2635034"/>
              <a:gd name="connsiteX3" fmla="*/ 6000750 w 9144000"/>
              <a:gd name="connsiteY3" fmla="*/ 1320584 h 2635034"/>
              <a:gd name="connsiteX4" fmla="*/ 6197726 w 9144000"/>
              <a:gd name="connsiteY4" fmla="*/ 1152105 h 2635034"/>
              <a:gd name="connsiteX5" fmla="*/ 6619875 w 9144000"/>
              <a:gd name="connsiteY5" fmla="*/ 1634909 h 2635034"/>
              <a:gd name="connsiteX6" fmla="*/ 6562725 w 9144000"/>
              <a:gd name="connsiteY6" fmla="*/ 168059 h 2635034"/>
              <a:gd name="connsiteX7" fmla="*/ 6838950 w 9144000"/>
              <a:gd name="connsiteY7" fmla="*/ 177584 h 2635034"/>
              <a:gd name="connsiteX8" fmla="*/ 6905625 w 9144000"/>
              <a:gd name="connsiteY8" fmla="*/ 1149134 h 2635034"/>
              <a:gd name="connsiteX9" fmla="*/ 7092084 w 9144000"/>
              <a:gd name="connsiteY9" fmla="*/ 723252 h 2635034"/>
              <a:gd name="connsiteX10" fmla="*/ 7260945 w 9144000"/>
              <a:gd name="connsiteY10" fmla="*/ 1152791 h 2635034"/>
              <a:gd name="connsiteX11" fmla="*/ 7446873 w 9144000"/>
              <a:gd name="connsiteY11" fmla="*/ 763487 h 2635034"/>
              <a:gd name="connsiteX12" fmla="*/ 7622210 w 9144000"/>
              <a:gd name="connsiteY12" fmla="*/ 1178395 h 2635034"/>
              <a:gd name="connsiteX13" fmla="*/ 7776056 w 9144000"/>
              <a:gd name="connsiteY13" fmla="*/ 840297 h 2635034"/>
              <a:gd name="connsiteX14" fmla="*/ 7922590 w 9144000"/>
              <a:gd name="connsiteY14" fmla="*/ 1167422 h 2635034"/>
              <a:gd name="connsiteX15" fmla="*/ 7914513 w 9144000"/>
              <a:gd name="connsiteY15" fmla="*/ 1945576 h 2635034"/>
              <a:gd name="connsiteX16" fmla="*/ 7798002 w 9144000"/>
              <a:gd name="connsiteY16" fmla="*/ 2317968 h 2635034"/>
              <a:gd name="connsiteX17" fmla="*/ 7723937 w 9144000"/>
              <a:gd name="connsiteY17" fmla="*/ 2635034 h 2635034"/>
              <a:gd name="connsiteX18" fmla="*/ 9144000 w 9144000"/>
              <a:gd name="connsiteY18" fmla="*/ 2635034 h 2635034"/>
              <a:gd name="connsiteX0" fmla="*/ 0 w 9982200"/>
              <a:gd name="connsiteY0" fmla="*/ 2625509 h 2635034"/>
              <a:gd name="connsiteX1" fmla="*/ 6592062 w 9982200"/>
              <a:gd name="connsiteY1" fmla="*/ 2632825 h 2635034"/>
              <a:gd name="connsiteX2" fmla="*/ 6591300 w 9982200"/>
              <a:gd name="connsiteY2" fmla="*/ 2387384 h 2635034"/>
              <a:gd name="connsiteX3" fmla="*/ 6000750 w 9982200"/>
              <a:gd name="connsiteY3" fmla="*/ 1320584 h 2635034"/>
              <a:gd name="connsiteX4" fmla="*/ 6197726 w 9982200"/>
              <a:gd name="connsiteY4" fmla="*/ 1152105 h 2635034"/>
              <a:gd name="connsiteX5" fmla="*/ 6619875 w 9982200"/>
              <a:gd name="connsiteY5" fmla="*/ 1634909 h 2635034"/>
              <a:gd name="connsiteX6" fmla="*/ 6562725 w 9982200"/>
              <a:gd name="connsiteY6" fmla="*/ 168059 h 2635034"/>
              <a:gd name="connsiteX7" fmla="*/ 6838950 w 9982200"/>
              <a:gd name="connsiteY7" fmla="*/ 177584 h 2635034"/>
              <a:gd name="connsiteX8" fmla="*/ 6905625 w 9982200"/>
              <a:gd name="connsiteY8" fmla="*/ 1149134 h 2635034"/>
              <a:gd name="connsiteX9" fmla="*/ 7092084 w 9982200"/>
              <a:gd name="connsiteY9" fmla="*/ 723252 h 2635034"/>
              <a:gd name="connsiteX10" fmla="*/ 7260945 w 9982200"/>
              <a:gd name="connsiteY10" fmla="*/ 1152791 h 2635034"/>
              <a:gd name="connsiteX11" fmla="*/ 7446873 w 9982200"/>
              <a:gd name="connsiteY11" fmla="*/ 763487 h 2635034"/>
              <a:gd name="connsiteX12" fmla="*/ 7622210 w 9982200"/>
              <a:gd name="connsiteY12" fmla="*/ 1178395 h 2635034"/>
              <a:gd name="connsiteX13" fmla="*/ 7776056 w 9982200"/>
              <a:gd name="connsiteY13" fmla="*/ 840297 h 2635034"/>
              <a:gd name="connsiteX14" fmla="*/ 7922590 w 9982200"/>
              <a:gd name="connsiteY14" fmla="*/ 1167422 h 2635034"/>
              <a:gd name="connsiteX15" fmla="*/ 7914513 w 9982200"/>
              <a:gd name="connsiteY15" fmla="*/ 1945576 h 2635034"/>
              <a:gd name="connsiteX16" fmla="*/ 7798002 w 9982200"/>
              <a:gd name="connsiteY16" fmla="*/ 2317968 h 2635034"/>
              <a:gd name="connsiteX17" fmla="*/ 7723937 w 9982200"/>
              <a:gd name="connsiteY17" fmla="*/ 2635034 h 2635034"/>
              <a:gd name="connsiteX18" fmla="*/ 9982200 w 9982200"/>
              <a:gd name="connsiteY18" fmla="*/ 2635034 h 2635034"/>
              <a:gd name="connsiteX0" fmla="*/ 0 w 12220575"/>
              <a:gd name="connsiteY0" fmla="*/ 2615984 h 2635034"/>
              <a:gd name="connsiteX1" fmla="*/ 8830437 w 12220575"/>
              <a:gd name="connsiteY1" fmla="*/ 2632825 h 2635034"/>
              <a:gd name="connsiteX2" fmla="*/ 8829675 w 12220575"/>
              <a:gd name="connsiteY2" fmla="*/ 2387384 h 2635034"/>
              <a:gd name="connsiteX3" fmla="*/ 8239125 w 12220575"/>
              <a:gd name="connsiteY3" fmla="*/ 1320584 h 2635034"/>
              <a:gd name="connsiteX4" fmla="*/ 8436101 w 12220575"/>
              <a:gd name="connsiteY4" fmla="*/ 1152105 h 2635034"/>
              <a:gd name="connsiteX5" fmla="*/ 8858250 w 12220575"/>
              <a:gd name="connsiteY5" fmla="*/ 1634909 h 2635034"/>
              <a:gd name="connsiteX6" fmla="*/ 8801100 w 12220575"/>
              <a:gd name="connsiteY6" fmla="*/ 168059 h 2635034"/>
              <a:gd name="connsiteX7" fmla="*/ 9077325 w 12220575"/>
              <a:gd name="connsiteY7" fmla="*/ 177584 h 2635034"/>
              <a:gd name="connsiteX8" fmla="*/ 9144000 w 12220575"/>
              <a:gd name="connsiteY8" fmla="*/ 1149134 h 2635034"/>
              <a:gd name="connsiteX9" fmla="*/ 9330459 w 12220575"/>
              <a:gd name="connsiteY9" fmla="*/ 723252 h 2635034"/>
              <a:gd name="connsiteX10" fmla="*/ 9499320 w 12220575"/>
              <a:gd name="connsiteY10" fmla="*/ 1152791 h 2635034"/>
              <a:gd name="connsiteX11" fmla="*/ 9685248 w 12220575"/>
              <a:gd name="connsiteY11" fmla="*/ 763487 h 2635034"/>
              <a:gd name="connsiteX12" fmla="*/ 9860585 w 12220575"/>
              <a:gd name="connsiteY12" fmla="*/ 1178395 h 2635034"/>
              <a:gd name="connsiteX13" fmla="*/ 10014431 w 12220575"/>
              <a:gd name="connsiteY13" fmla="*/ 840297 h 2635034"/>
              <a:gd name="connsiteX14" fmla="*/ 10160965 w 12220575"/>
              <a:gd name="connsiteY14" fmla="*/ 1167422 h 2635034"/>
              <a:gd name="connsiteX15" fmla="*/ 10152888 w 12220575"/>
              <a:gd name="connsiteY15" fmla="*/ 1945576 h 2635034"/>
              <a:gd name="connsiteX16" fmla="*/ 10036377 w 12220575"/>
              <a:gd name="connsiteY16" fmla="*/ 2317968 h 2635034"/>
              <a:gd name="connsiteX17" fmla="*/ 9962312 w 12220575"/>
              <a:gd name="connsiteY17" fmla="*/ 2635034 h 2635034"/>
              <a:gd name="connsiteX18" fmla="*/ 12220575 w 12220575"/>
              <a:gd name="connsiteY18" fmla="*/ 2635034 h 2635034"/>
              <a:gd name="connsiteX0" fmla="*/ 0 w 12153900"/>
              <a:gd name="connsiteY0" fmla="*/ 2615984 h 2635034"/>
              <a:gd name="connsiteX1" fmla="*/ 8763762 w 12153900"/>
              <a:gd name="connsiteY1" fmla="*/ 2632825 h 2635034"/>
              <a:gd name="connsiteX2" fmla="*/ 8763000 w 12153900"/>
              <a:gd name="connsiteY2" fmla="*/ 2387384 h 2635034"/>
              <a:gd name="connsiteX3" fmla="*/ 8172450 w 12153900"/>
              <a:gd name="connsiteY3" fmla="*/ 1320584 h 2635034"/>
              <a:gd name="connsiteX4" fmla="*/ 8369426 w 12153900"/>
              <a:gd name="connsiteY4" fmla="*/ 1152105 h 2635034"/>
              <a:gd name="connsiteX5" fmla="*/ 8791575 w 12153900"/>
              <a:gd name="connsiteY5" fmla="*/ 1634909 h 2635034"/>
              <a:gd name="connsiteX6" fmla="*/ 8734425 w 12153900"/>
              <a:gd name="connsiteY6" fmla="*/ 168059 h 2635034"/>
              <a:gd name="connsiteX7" fmla="*/ 9010650 w 12153900"/>
              <a:gd name="connsiteY7" fmla="*/ 177584 h 2635034"/>
              <a:gd name="connsiteX8" fmla="*/ 9077325 w 12153900"/>
              <a:gd name="connsiteY8" fmla="*/ 1149134 h 2635034"/>
              <a:gd name="connsiteX9" fmla="*/ 9263784 w 12153900"/>
              <a:gd name="connsiteY9" fmla="*/ 723252 h 2635034"/>
              <a:gd name="connsiteX10" fmla="*/ 9432645 w 12153900"/>
              <a:gd name="connsiteY10" fmla="*/ 1152791 h 2635034"/>
              <a:gd name="connsiteX11" fmla="*/ 9618573 w 12153900"/>
              <a:gd name="connsiteY11" fmla="*/ 763487 h 2635034"/>
              <a:gd name="connsiteX12" fmla="*/ 9793910 w 12153900"/>
              <a:gd name="connsiteY12" fmla="*/ 1178395 h 2635034"/>
              <a:gd name="connsiteX13" fmla="*/ 9947756 w 12153900"/>
              <a:gd name="connsiteY13" fmla="*/ 840297 h 2635034"/>
              <a:gd name="connsiteX14" fmla="*/ 10094290 w 12153900"/>
              <a:gd name="connsiteY14" fmla="*/ 1167422 h 2635034"/>
              <a:gd name="connsiteX15" fmla="*/ 10086213 w 12153900"/>
              <a:gd name="connsiteY15" fmla="*/ 1945576 h 2635034"/>
              <a:gd name="connsiteX16" fmla="*/ 9969702 w 12153900"/>
              <a:gd name="connsiteY16" fmla="*/ 2317968 h 2635034"/>
              <a:gd name="connsiteX17" fmla="*/ 9895637 w 12153900"/>
              <a:gd name="connsiteY17" fmla="*/ 2635034 h 2635034"/>
              <a:gd name="connsiteX18" fmla="*/ 12153900 w 12153900"/>
              <a:gd name="connsiteY18" fmla="*/ 2635034 h 2635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53900" h="2635034">
                <a:moveTo>
                  <a:pt x="0" y="2615984"/>
                </a:moveTo>
                <a:lnTo>
                  <a:pt x="8763762" y="2632825"/>
                </a:lnTo>
                <a:cubicBezTo>
                  <a:pt x="8819592" y="2637574"/>
                  <a:pt x="8831529" y="2455787"/>
                  <a:pt x="8763000" y="2387384"/>
                </a:cubicBezTo>
                <a:cubicBezTo>
                  <a:pt x="8427160" y="2024470"/>
                  <a:pt x="8486344" y="1782254"/>
                  <a:pt x="8172450" y="1320584"/>
                </a:cubicBezTo>
                <a:cubicBezTo>
                  <a:pt x="7992591" y="1069504"/>
                  <a:pt x="8236712" y="1013193"/>
                  <a:pt x="8369426" y="1152105"/>
                </a:cubicBezTo>
                <a:cubicBezTo>
                  <a:pt x="8468689" y="1271587"/>
                  <a:pt x="8633790" y="1380096"/>
                  <a:pt x="8791575" y="1634909"/>
                </a:cubicBezTo>
                <a:lnTo>
                  <a:pt x="8734425" y="168059"/>
                </a:lnTo>
                <a:cubicBezTo>
                  <a:pt x="8724087" y="-51879"/>
                  <a:pt x="8999042" y="-63335"/>
                  <a:pt x="9010650" y="177584"/>
                </a:cubicBezTo>
                <a:lnTo>
                  <a:pt x="9077325" y="1149134"/>
                </a:lnTo>
                <a:cubicBezTo>
                  <a:pt x="9059774" y="1014527"/>
                  <a:pt x="9105809" y="723252"/>
                  <a:pt x="9263784" y="723252"/>
                </a:cubicBezTo>
                <a:cubicBezTo>
                  <a:pt x="9451019" y="730567"/>
                  <a:pt x="9431427" y="1003438"/>
                  <a:pt x="9432645" y="1152791"/>
                </a:cubicBezTo>
                <a:cubicBezTo>
                  <a:pt x="9445434" y="965376"/>
                  <a:pt x="9477286" y="758611"/>
                  <a:pt x="9618573" y="763487"/>
                </a:cubicBezTo>
                <a:cubicBezTo>
                  <a:pt x="9785465" y="761048"/>
                  <a:pt x="9789642" y="977838"/>
                  <a:pt x="9793910" y="1178395"/>
                </a:cubicBezTo>
                <a:cubicBezTo>
                  <a:pt x="9791980" y="1019633"/>
                  <a:pt x="9792232" y="838468"/>
                  <a:pt x="9947756" y="840297"/>
                </a:cubicBezTo>
                <a:cubicBezTo>
                  <a:pt x="10059388" y="849440"/>
                  <a:pt x="10069995" y="985647"/>
                  <a:pt x="10094290" y="1167422"/>
                </a:cubicBezTo>
                <a:cubicBezTo>
                  <a:pt x="10120859" y="1474356"/>
                  <a:pt x="10114508" y="1624012"/>
                  <a:pt x="10086213" y="1945576"/>
                </a:cubicBezTo>
                <a:cubicBezTo>
                  <a:pt x="10065448" y="2148306"/>
                  <a:pt x="10012438" y="2203058"/>
                  <a:pt x="9969702" y="2317968"/>
                </a:cubicBezTo>
                <a:cubicBezTo>
                  <a:pt x="9897706" y="2425562"/>
                  <a:pt x="9876129" y="2424913"/>
                  <a:pt x="9895637" y="2635034"/>
                </a:cubicBezTo>
                <a:lnTo>
                  <a:pt x="12153900" y="2635034"/>
                </a:lnTo>
              </a:path>
            </a:pathLst>
          </a:cu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4" name="Freeform: Shape 333">
            <a:extLst>
              <a:ext uri="{FF2B5EF4-FFF2-40B4-BE49-F238E27FC236}">
                <a16:creationId xmlns:a16="http://schemas.microsoft.com/office/drawing/2014/main" id="{875C1FC5-D13D-44CD-BFE7-2F883F17601B}"/>
              </a:ext>
            </a:extLst>
          </p:cNvPr>
          <p:cNvSpPr/>
          <p:nvPr/>
        </p:nvSpPr>
        <p:spPr>
          <a:xfrm>
            <a:off x="9051979" y="2183712"/>
            <a:ext cx="892121" cy="1147912"/>
          </a:xfrm>
          <a:custGeom>
            <a:avLst/>
            <a:gdLst>
              <a:gd name="connsiteX0" fmla="*/ 0 w 509497"/>
              <a:gd name="connsiteY0" fmla="*/ 663156 h 663155"/>
              <a:gd name="connsiteX1" fmla="*/ 84916 w 509497"/>
              <a:gd name="connsiteY1" fmla="*/ 475531 h 663155"/>
              <a:gd name="connsiteX2" fmla="*/ 59037 w 509497"/>
              <a:gd name="connsiteY2" fmla="*/ 454504 h 663155"/>
              <a:gd name="connsiteX3" fmla="*/ 147997 w 509497"/>
              <a:gd name="connsiteY3" fmla="*/ 262027 h 663155"/>
              <a:gd name="connsiteX4" fmla="*/ 339665 w 509497"/>
              <a:gd name="connsiteY4" fmla="*/ 160128 h 663155"/>
              <a:gd name="connsiteX5" fmla="*/ 462591 w 509497"/>
              <a:gd name="connsiteY5" fmla="*/ 83299 h 663155"/>
              <a:gd name="connsiteX6" fmla="*/ 511924 w 509497"/>
              <a:gd name="connsiteY6" fmla="*/ 0 h 663155"/>
              <a:gd name="connsiteX7" fmla="*/ 507880 w 509497"/>
              <a:gd name="connsiteY7" fmla="*/ 136675 h 663155"/>
              <a:gd name="connsiteX8" fmla="*/ 417303 w 509497"/>
              <a:gd name="connsiteY8" fmla="*/ 410833 h 663155"/>
              <a:gd name="connsiteX9" fmla="*/ 211077 w 509497"/>
              <a:gd name="connsiteY9" fmla="*/ 533759 h 663155"/>
              <a:gd name="connsiteX10" fmla="*/ 93812 w 509497"/>
              <a:gd name="connsiteY10" fmla="*/ 525672 h 663155"/>
              <a:gd name="connsiteX11" fmla="*/ 76020 w 509497"/>
              <a:gd name="connsiteY11" fmla="*/ 536994 h 663155"/>
              <a:gd name="connsiteX12" fmla="*/ 43671 w 509497"/>
              <a:gd name="connsiteY12" fmla="*/ 632424 h 663155"/>
              <a:gd name="connsiteX13" fmla="*/ 0 w 509497"/>
              <a:gd name="connsiteY13" fmla="*/ 663156 h 663155"/>
              <a:gd name="connsiteX0" fmla="*/ 0 w 515384"/>
              <a:gd name="connsiteY0" fmla="*/ 663156 h 663156"/>
              <a:gd name="connsiteX1" fmla="*/ 84916 w 515384"/>
              <a:gd name="connsiteY1" fmla="*/ 475531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7773 w 515384"/>
              <a:gd name="connsiteY1" fmla="*/ 489819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384" h="663156">
                <a:moveTo>
                  <a:pt x="0" y="663156"/>
                </a:moveTo>
                <a:cubicBezTo>
                  <a:pt x="23453" y="598458"/>
                  <a:pt x="36663" y="556045"/>
                  <a:pt x="70629" y="494582"/>
                </a:cubicBezTo>
                <a:cubicBezTo>
                  <a:pt x="65800" y="483348"/>
                  <a:pt x="60654" y="469061"/>
                  <a:pt x="59037" y="454504"/>
                </a:cubicBezTo>
                <a:cubicBezTo>
                  <a:pt x="50950" y="372823"/>
                  <a:pt x="88151" y="312168"/>
                  <a:pt x="147997" y="262027"/>
                </a:cubicBezTo>
                <a:cubicBezTo>
                  <a:pt x="204608" y="215121"/>
                  <a:pt x="271732" y="186816"/>
                  <a:pt x="339665" y="160128"/>
                </a:cubicBezTo>
                <a:cubicBezTo>
                  <a:pt x="384954" y="142336"/>
                  <a:pt x="427816" y="118883"/>
                  <a:pt x="462591" y="83299"/>
                </a:cubicBezTo>
                <a:cubicBezTo>
                  <a:pt x="484427" y="60654"/>
                  <a:pt x="501410" y="35584"/>
                  <a:pt x="511924" y="0"/>
                </a:cubicBezTo>
                <a:cubicBezTo>
                  <a:pt x="520011" y="49332"/>
                  <a:pt x="511924" y="93004"/>
                  <a:pt x="507880" y="136675"/>
                </a:cubicBezTo>
                <a:cubicBezTo>
                  <a:pt x="498984" y="234531"/>
                  <a:pt x="473913" y="328343"/>
                  <a:pt x="417303" y="410833"/>
                </a:cubicBezTo>
                <a:cubicBezTo>
                  <a:pt x="367162" y="482810"/>
                  <a:pt x="296802" y="520820"/>
                  <a:pt x="211077" y="533759"/>
                </a:cubicBezTo>
                <a:cubicBezTo>
                  <a:pt x="170641" y="539421"/>
                  <a:pt x="131822" y="542655"/>
                  <a:pt x="93812" y="525672"/>
                </a:cubicBezTo>
                <a:cubicBezTo>
                  <a:pt x="79255" y="519202"/>
                  <a:pt x="79255" y="529716"/>
                  <a:pt x="76020" y="536994"/>
                </a:cubicBezTo>
                <a:cubicBezTo>
                  <a:pt x="61463" y="567726"/>
                  <a:pt x="50950" y="599266"/>
                  <a:pt x="43671" y="632424"/>
                </a:cubicBezTo>
                <a:cubicBezTo>
                  <a:pt x="37201" y="663156"/>
                  <a:pt x="37201" y="663156"/>
                  <a:pt x="0" y="663156"/>
                </a:cubicBezTo>
                <a:close/>
              </a:path>
            </a:pathLst>
          </a:custGeom>
          <a:noFill/>
          <a:ln w="25400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5" name="Freeform: Shape 334">
            <a:extLst>
              <a:ext uri="{FF2B5EF4-FFF2-40B4-BE49-F238E27FC236}">
                <a16:creationId xmlns:a16="http://schemas.microsoft.com/office/drawing/2014/main" id="{AE4B73CA-8445-44CE-B369-EF0796375D12}"/>
              </a:ext>
            </a:extLst>
          </p:cNvPr>
          <p:cNvSpPr/>
          <p:nvPr/>
        </p:nvSpPr>
        <p:spPr>
          <a:xfrm flipH="1">
            <a:off x="7746476" y="2183712"/>
            <a:ext cx="892121" cy="1147912"/>
          </a:xfrm>
          <a:custGeom>
            <a:avLst/>
            <a:gdLst>
              <a:gd name="connsiteX0" fmla="*/ 0 w 509497"/>
              <a:gd name="connsiteY0" fmla="*/ 663156 h 663155"/>
              <a:gd name="connsiteX1" fmla="*/ 84916 w 509497"/>
              <a:gd name="connsiteY1" fmla="*/ 475531 h 663155"/>
              <a:gd name="connsiteX2" fmla="*/ 59037 w 509497"/>
              <a:gd name="connsiteY2" fmla="*/ 454504 h 663155"/>
              <a:gd name="connsiteX3" fmla="*/ 147997 w 509497"/>
              <a:gd name="connsiteY3" fmla="*/ 262027 h 663155"/>
              <a:gd name="connsiteX4" fmla="*/ 339665 w 509497"/>
              <a:gd name="connsiteY4" fmla="*/ 160128 h 663155"/>
              <a:gd name="connsiteX5" fmla="*/ 462591 w 509497"/>
              <a:gd name="connsiteY5" fmla="*/ 83299 h 663155"/>
              <a:gd name="connsiteX6" fmla="*/ 511924 w 509497"/>
              <a:gd name="connsiteY6" fmla="*/ 0 h 663155"/>
              <a:gd name="connsiteX7" fmla="*/ 507880 w 509497"/>
              <a:gd name="connsiteY7" fmla="*/ 136675 h 663155"/>
              <a:gd name="connsiteX8" fmla="*/ 417303 w 509497"/>
              <a:gd name="connsiteY8" fmla="*/ 410833 h 663155"/>
              <a:gd name="connsiteX9" fmla="*/ 211077 w 509497"/>
              <a:gd name="connsiteY9" fmla="*/ 533759 h 663155"/>
              <a:gd name="connsiteX10" fmla="*/ 93812 w 509497"/>
              <a:gd name="connsiteY10" fmla="*/ 525672 h 663155"/>
              <a:gd name="connsiteX11" fmla="*/ 76020 w 509497"/>
              <a:gd name="connsiteY11" fmla="*/ 536994 h 663155"/>
              <a:gd name="connsiteX12" fmla="*/ 43671 w 509497"/>
              <a:gd name="connsiteY12" fmla="*/ 632424 h 663155"/>
              <a:gd name="connsiteX13" fmla="*/ 0 w 509497"/>
              <a:gd name="connsiteY13" fmla="*/ 663156 h 663155"/>
              <a:gd name="connsiteX0" fmla="*/ 0 w 515384"/>
              <a:gd name="connsiteY0" fmla="*/ 663156 h 663156"/>
              <a:gd name="connsiteX1" fmla="*/ 84916 w 515384"/>
              <a:gd name="connsiteY1" fmla="*/ 475531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7773 w 515384"/>
              <a:gd name="connsiteY1" fmla="*/ 489819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384" h="663156">
                <a:moveTo>
                  <a:pt x="0" y="663156"/>
                </a:moveTo>
                <a:cubicBezTo>
                  <a:pt x="23453" y="598458"/>
                  <a:pt x="36663" y="556045"/>
                  <a:pt x="70629" y="494582"/>
                </a:cubicBezTo>
                <a:cubicBezTo>
                  <a:pt x="65800" y="483348"/>
                  <a:pt x="60654" y="469061"/>
                  <a:pt x="59037" y="454504"/>
                </a:cubicBezTo>
                <a:cubicBezTo>
                  <a:pt x="50950" y="372823"/>
                  <a:pt x="88151" y="312168"/>
                  <a:pt x="147997" y="262027"/>
                </a:cubicBezTo>
                <a:cubicBezTo>
                  <a:pt x="204608" y="215121"/>
                  <a:pt x="271732" y="186816"/>
                  <a:pt x="339665" y="160128"/>
                </a:cubicBezTo>
                <a:cubicBezTo>
                  <a:pt x="384954" y="142336"/>
                  <a:pt x="427816" y="118883"/>
                  <a:pt x="462591" y="83299"/>
                </a:cubicBezTo>
                <a:cubicBezTo>
                  <a:pt x="484427" y="60654"/>
                  <a:pt x="501410" y="35584"/>
                  <a:pt x="511924" y="0"/>
                </a:cubicBezTo>
                <a:cubicBezTo>
                  <a:pt x="520011" y="49332"/>
                  <a:pt x="511924" y="93004"/>
                  <a:pt x="507880" y="136675"/>
                </a:cubicBezTo>
                <a:cubicBezTo>
                  <a:pt x="498984" y="234531"/>
                  <a:pt x="473913" y="328343"/>
                  <a:pt x="417303" y="410833"/>
                </a:cubicBezTo>
                <a:cubicBezTo>
                  <a:pt x="367162" y="482810"/>
                  <a:pt x="296802" y="520820"/>
                  <a:pt x="211077" y="533759"/>
                </a:cubicBezTo>
                <a:cubicBezTo>
                  <a:pt x="170641" y="539421"/>
                  <a:pt x="131822" y="542655"/>
                  <a:pt x="93812" y="525672"/>
                </a:cubicBezTo>
                <a:cubicBezTo>
                  <a:pt x="79255" y="519202"/>
                  <a:pt x="79255" y="529716"/>
                  <a:pt x="76020" y="536994"/>
                </a:cubicBezTo>
                <a:cubicBezTo>
                  <a:pt x="61463" y="567726"/>
                  <a:pt x="50950" y="599266"/>
                  <a:pt x="43671" y="632424"/>
                </a:cubicBezTo>
                <a:cubicBezTo>
                  <a:pt x="37201" y="663156"/>
                  <a:pt x="37201" y="663156"/>
                  <a:pt x="0" y="663156"/>
                </a:cubicBezTo>
                <a:close/>
              </a:path>
            </a:pathLst>
          </a:custGeom>
          <a:noFill/>
          <a:ln w="25400" cap="flat">
            <a:solidFill>
              <a:schemeClr val="accent2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6" name="Freeform: Shape 335">
            <a:extLst>
              <a:ext uri="{FF2B5EF4-FFF2-40B4-BE49-F238E27FC236}">
                <a16:creationId xmlns:a16="http://schemas.microsoft.com/office/drawing/2014/main" id="{00EC4E6C-B7E8-444C-9FFD-0A3181F8A780}"/>
              </a:ext>
            </a:extLst>
          </p:cNvPr>
          <p:cNvSpPr/>
          <p:nvPr/>
        </p:nvSpPr>
        <p:spPr>
          <a:xfrm rot="19441999" flipH="1">
            <a:off x="7223179" y="2849648"/>
            <a:ext cx="892121" cy="1147912"/>
          </a:xfrm>
          <a:custGeom>
            <a:avLst/>
            <a:gdLst>
              <a:gd name="connsiteX0" fmla="*/ 0 w 509497"/>
              <a:gd name="connsiteY0" fmla="*/ 663156 h 663155"/>
              <a:gd name="connsiteX1" fmla="*/ 84916 w 509497"/>
              <a:gd name="connsiteY1" fmla="*/ 475531 h 663155"/>
              <a:gd name="connsiteX2" fmla="*/ 59037 w 509497"/>
              <a:gd name="connsiteY2" fmla="*/ 454504 h 663155"/>
              <a:gd name="connsiteX3" fmla="*/ 147997 w 509497"/>
              <a:gd name="connsiteY3" fmla="*/ 262027 h 663155"/>
              <a:gd name="connsiteX4" fmla="*/ 339665 w 509497"/>
              <a:gd name="connsiteY4" fmla="*/ 160128 h 663155"/>
              <a:gd name="connsiteX5" fmla="*/ 462591 w 509497"/>
              <a:gd name="connsiteY5" fmla="*/ 83299 h 663155"/>
              <a:gd name="connsiteX6" fmla="*/ 511924 w 509497"/>
              <a:gd name="connsiteY6" fmla="*/ 0 h 663155"/>
              <a:gd name="connsiteX7" fmla="*/ 507880 w 509497"/>
              <a:gd name="connsiteY7" fmla="*/ 136675 h 663155"/>
              <a:gd name="connsiteX8" fmla="*/ 417303 w 509497"/>
              <a:gd name="connsiteY8" fmla="*/ 410833 h 663155"/>
              <a:gd name="connsiteX9" fmla="*/ 211077 w 509497"/>
              <a:gd name="connsiteY9" fmla="*/ 533759 h 663155"/>
              <a:gd name="connsiteX10" fmla="*/ 93812 w 509497"/>
              <a:gd name="connsiteY10" fmla="*/ 525672 h 663155"/>
              <a:gd name="connsiteX11" fmla="*/ 76020 w 509497"/>
              <a:gd name="connsiteY11" fmla="*/ 536994 h 663155"/>
              <a:gd name="connsiteX12" fmla="*/ 43671 w 509497"/>
              <a:gd name="connsiteY12" fmla="*/ 632424 h 663155"/>
              <a:gd name="connsiteX13" fmla="*/ 0 w 509497"/>
              <a:gd name="connsiteY13" fmla="*/ 663156 h 663155"/>
              <a:gd name="connsiteX0" fmla="*/ 0 w 515384"/>
              <a:gd name="connsiteY0" fmla="*/ 663156 h 663156"/>
              <a:gd name="connsiteX1" fmla="*/ 84916 w 515384"/>
              <a:gd name="connsiteY1" fmla="*/ 475531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7773 w 515384"/>
              <a:gd name="connsiteY1" fmla="*/ 489819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384" h="663156">
                <a:moveTo>
                  <a:pt x="0" y="663156"/>
                </a:moveTo>
                <a:cubicBezTo>
                  <a:pt x="23453" y="598458"/>
                  <a:pt x="36663" y="556045"/>
                  <a:pt x="70629" y="494582"/>
                </a:cubicBezTo>
                <a:cubicBezTo>
                  <a:pt x="65800" y="483348"/>
                  <a:pt x="60654" y="469061"/>
                  <a:pt x="59037" y="454504"/>
                </a:cubicBezTo>
                <a:cubicBezTo>
                  <a:pt x="50950" y="372823"/>
                  <a:pt x="88151" y="312168"/>
                  <a:pt x="147997" y="262027"/>
                </a:cubicBezTo>
                <a:cubicBezTo>
                  <a:pt x="204608" y="215121"/>
                  <a:pt x="271732" y="186816"/>
                  <a:pt x="339665" y="160128"/>
                </a:cubicBezTo>
                <a:cubicBezTo>
                  <a:pt x="384954" y="142336"/>
                  <a:pt x="427816" y="118883"/>
                  <a:pt x="462591" y="83299"/>
                </a:cubicBezTo>
                <a:cubicBezTo>
                  <a:pt x="484427" y="60654"/>
                  <a:pt x="501410" y="35584"/>
                  <a:pt x="511924" y="0"/>
                </a:cubicBezTo>
                <a:cubicBezTo>
                  <a:pt x="520011" y="49332"/>
                  <a:pt x="511924" y="93004"/>
                  <a:pt x="507880" y="136675"/>
                </a:cubicBezTo>
                <a:cubicBezTo>
                  <a:pt x="498984" y="234531"/>
                  <a:pt x="473913" y="328343"/>
                  <a:pt x="417303" y="410833"/>
                </a:cubicBezTo>
                <a:cubicBezTo>
                  <a:pt x="367162" y="482810"/>
                  <a:pt x="296802" y="520820"/>
                  <a:pt x="211077" y="533759"/>
                </a:cubicBezTo>
                <a:cubicBezTo>
                  <a:pt x="170641" y="539421"/>
                  <a:pt x="131822" y="542655"/>
                  <a:pt x="93812" y="525672"/>
                </a:cubicBezTo>
                <a:cubicBezTo>
                  <a:pt x="79255" y="519202"/>
                  <a:pt x="79255" y="529716"/>
                  <a:pt x="76020" y="536994"/>
                </a:cubicBezTo>
                <a:cubicBezTo>
                  <a:pt x="61463" y="567726"/>
                  <a:pt x="50950" y="599266"/>
                  <a:pt x="43671" y="632424"/>
                </a:cubicBezTo>
                <a:cubicBezTo>
                  <a:pt x="37201" y="663156"/>
                  <a:pt x="37201" y="663156"/>
                  <a:pt x="0" y="663156"/>
                </a:cubicBezTo>
                <a:close/>
              </a:path>
            </a:pathLst>
          </a:custGeom>
          <a:noFill/>
          <a:ln w="25400" cap="flat">
            <a:solidFill>
              <a:schemeClr val="accent1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7" name="Freeform: Shape 336">
            <a:extLst>
              <a:ext uri="{FF2B5EF4-FFF2-40B4-BE49-F238E27FC236}">
                <a16:creationId xmlns:a16="http://schemas.microsoft.com/office/drawing/2014/main" id="{D9938DB5-3643-4556-B6CC-F39B3B41AA09}"/>
              </a:ext>
            </a:extLst>
          </p:cNvPr>
          <p:cNvSpPr/>
          <p:nvPr/>
        </p:nvSpPr>
        <p:spPr>
          <a:xfrm rot="2158001">
            <a:off x="9575275" y="2849648"/>
            <a:ext cx="892121" cy="1147912"/>
          </a:xfrm>
          <a:custGeom>
            <a:avLst/>
            <a:gdLst>
              <a:gd name="connsiteX0" fmla="*/ 0 w 509497"/>
              <a:gd name="connsiteY0" fmla="*/ 663156 h 663155"/>
              <a:gd name="connsiteX1" fmla="*/ 84916 w 509497"/>
              <a:gd name="connsiteY1" fmla="*/ 475531 h 663155"/>
              <a:gd name="connsiteX2" fmla="*/ 59037 w 509497"/>
              <a:gd name="connsiteY2" fmla="*/ 454504 h 663155"/>
              <a:gd name="connsiteX3" fmla="*/ 147997 w 509497"/>
              <a:gd name="connsiteY3" fmla="*/ 262027 h 663155"/>
              <a:gd name="connsiteX4" fmla="*/ 339665 w 509497"/>
              <a:gd name="connsiteY4" fmla="*/ 160128 h 663155"/>
              <a:gd name="connsiteX5" fmla="*/ 462591 w 509497"/>
              <a:gd name="connsiteY5" fmla="*/ 83299 h 663155"/>
              <a:gd name="connsiteX6" fmla="*/ 511924 w 509497"/>
              <a:gd name="connsiteY6" fmla="*/ 0 h 663155"/>
              <a:gd name="connsiteX7" fmla="*/ 507880 w 509497"/>
              <a:gd name="connsiteY7" fmla="*/ 136675 h 663155"/>
              <a:gd name="connsiteX8" fmla="*/ 417303 w 509497"/>
              <a:gd name="connsiteY8" fmla="*/ 410833 h 663155"/>
              <a:gd name="connsiteX9" fmla="*/ 211077 w 509497"/>
              <a:gd name="connsiteY9" fmla="*/ 533759 h 663155"/>
              <a:gd name="connsiteX10" fmla="*/ 93812 w 509497"/>
              <a:gd name="connsiteY10" fmla="*/ 525672 h 663155"/>
              <a:gd name="connsiteX11" fmla="*/ 76020 w 509497"/>
              <a:gd name="connsiteY11" fmla="*/ 536994 h 663155"/>
              <a:gd name="connsiteX12" fmla="*/ 43671 w 509497"/>
              <a:gd name="connsiteY12" fmla="*/ 632424 h 663155"/>
              <a:gd name="connsiteX13" fmla="*/ 0 w 509497"/>
              <a:gd name="connsiteY13" fmla="*/ 663156 h 663155"/>
              <a:gd name="connsiteX0" fmla="*/ 0 w 515384"/>
              <a:gd name="connsiteY0" fmla="*/ 663156 h 663156"/>
              <a:gd name="connsiteX1" fmla="*/ 84916 w 515384"/>
              <a:gd name="connsiteY1" fmla="*/ 475531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7773 w 515384"/>
              <a:gd name="connsiteY1" fmla="*/ 489819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5384" h="663156">
                <a:moveTo>
                  <a:pt x="0" y="663156"/>
                </a:moveTo>
                <a:cubicBezTo>
                  <a:pt x="23453" y="598458"/>
                  <a:pt x="36663" y="556045"/>
                  <a:pt x="70629" y="494582"/>
                </a:cubicBezTo>
                <a:cubicBezTo>
                  <a:pt x="65800" y="483348"/>
                  <a:pt x="60654" y="469061"/>
                  <a:pt x="59037" y="454504"/>
                </a:cubicBezTo>
                <a:cubicBezTo>
                  <a:pt x="50950" y="372823"/>
                  <a:pt x="88151" y="312168"/>
                  <a:pt x="147997" y="262027"/>
                </a:cubicBezTo>
                <a:cubicBezTo>
                  <a:pt x="204608" y="215121"/>
                  <a:pt x="271732" y="186816"/>
                  <a:pt x="339665" y="160128"/>
                </a:cubicBezTo>
                <a:cubicBezTo>
                  <a:pt x="384954" y="142336"/>
                  <a:pt x="427816" y="118883"/>
                  <a:pt x="462591" y="83299"/>
                </a:cubicBezTo>
                <a:cubicBezTo>
                  <a:pt x="484427" y="60654"/>
                  <a:pt x="501410" y="35584"/>
                  <a:pt x="511924" y="0"/>
                </a:cubicBezTo>
                <a:cubicBezTo>
                  <a:pt x="520011" y="49332"/>
                  <a:pt x="511924" y="93004"/>
                  <a:pt x="507880" y="136675"/>
                </a:cubicBezTo>
                <a:cubicBezTo>
                  <a:pt x="498984" y="234531"/>
                  <a:pt x="473913" y="328343"/>
                  <a:pt x="417303" y="410833"/>
                </a:cubicBezTo>
                <a:cubicBezTo>
                  <a:pt x="367162" y="482810"/>
                  <a:pt x="296802" y="520820"/>
                  <a:pt x="211077" y="533759"/>
                </a:cubicBezTo>
                <a:cubicBezTo>
                  <a:pt x="170641" y="539421"/>
                  <a:pt x="131822" y="542655"/>
                  <a:pt x="93812" y="525672"/>
                </a:cubicBezTo>
                <a:cubicBezTo>
                  <a:pt x="79255" y="519202"/>
                  <a:pt x="79255" y="529716"/>
                  <a:pt x="76020" y="536994"/>
                </a:cubicBezTo>
                <a:cubicBezTo>
                  <a:pt x="61463" y="567726"/>
                  <a:pt x="50950" y="599266"/>
                  <a:pt x="43671" y="632424"/>
                </a:cubicBezTo>
                <a:cubicBezTo>
                  <a:pt x="37201" y="663156"/>
                  <a:pt x="37201" y="663156"/>
                  <a:pt x="0" y="663156"/>
                </a:cubicBezTo>
                <a:close/>
              </a:path>
            </a:pathLst>
          </a:custGeom>
          <a:noFill/>
          <a:ln w="25400" cap="flat">
            <a:solidFill>
              <a:schemeClr val="accent5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8" name="Freeform: Shape 337">
            <a:extLst>
              <a:ext uri="{FF2B5EF4-FFF2-40B4-BE49-F238E27FC236}">
                <a16:creationId xmlns:a16="http://schemas.microsoft.com/office/drawing/2014/main" id="{38D878A7-0666-4D9A-A129-E03B0ABBEE70}"/>
              </a:ext>
            </a:extLst>
          </p:cNvPr>
          <p:cNvSpPr/>
          <p:nvPr/>
        </p:nvSpPr>
        <p:spPr>
          <a:xfrm rot="2508811" flipH="1">
            <a:off x="8344366" y="1806077"/>
            <a:ext cx="1001842" cy="1079739"/>
          </a:xfrm>
          <a:custGeom>
            <a:avLst/>
            <a:gdLst>
              <a:gd name="connsiteX0" fmla="*/ 0 w 509497"/>
              <a:gd name="connsiteY0" fmla="*/ 663156 h 663155"/>
              <a:gd name="connsiteX1" fmla="*/ 84916 w 509497"/>
              <a:gd name="connsiteY1" fmla="*/ 475531 h 663155"/>
              <a:gd name="connsiteX2" fmla="*/ 59037 w 509497"/>
              <a:gd name="connsiteY2" fmla="*/ 454504 h 663155"/>
              <a:gd name="connsiteX3" fmla="*/ 147997 w 509497"/>
              <a:gd name="connsiteY3" fmla="*/ 262027 h 663155"/>
              <a:gd name="connsiteX4" fmla="*/ 339665 w 509497"/>
              <a:gd name="connsiteY4" fmla="*/ 160128 h 663155"/>
              <a:gd name="connsiteX5" fmla="*/ 462591 w 509497"/>
              <a:gd name="connsiteY5" fmla="*/ 83299 h 663155"/>
              <a:gd name="connsiteX6" fmla="*/ 511924 w 509497"/>
              <a:gd name="connsiteY6" fmla="*/ 0 h 663155"/>
              <a:gd name="connsiteX7" fmla="*/ 507880 w 509497"/>
              <a:gd name="connsiteY7" fmla="*/ 136675 h 663155"/>
              <a:gd name="connsiteX8" fmla="*/ 417303 w 509497"/>
              <a:gd name="connsiteY8" fmla="*/ 410833 h 663155"/>
              <a:gd name="connsiteX9" fmla="*/ 211077 w 509497"/>
              <a:gd name="connsiteY9" fmla="*/ 533759 h 663155"/>
              <a:gd name="connsiteX10" fmla="*/ 93812 w 509497"/>
              <a:gd name="connsiteY10" fmla="*/ 525672 h 663155"/>
              <a:gd name="connsiteX11" fmla="*/ 76020 w 509497"/>
              <a:gd name="connsiteY11" fmla="*/ 536994 h 663155"/>
              <a:gd name="connsiteX12" fmla="*/ 43671 w 509497"/>
              <a:gd name="connsiteY12" fmla="*/ 632424 h 663155"/>
              <a:gd name="connsiteX13" fmla="*/ 0 w 509497"/>
              <a:gd name="connsiteY13" fmla="*/ 663156 h 663155"/>
              <a:gd name="connsiteX0" fmla="*/ 0 w 515384"/>
              <a:gd name="connsiteY0" fmla="*/ 663156 h 663156"/>
              <a:gd name="connsiteX1" fmla="*/ 84916 w 515384"/>
              <a:gd name="connsiteY1" fmla="*/ 475531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7773 w 515384"/>
              <a:gd name="connsiteY1" fmla="*/ 489819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15384"/>
              <a:gd name="connsiteY0" fmla="*/ 663156 h 663156"/>
              <a:gd name="connsiteX1" fmla="*/ 70629 w 515384"/>
              <a:gd name="connsiteY1" fmla="*/ 494582 h 663156"/>
              <a:gd name="connsiteX2" fmla="*/ 59037 w 515384"/>
              <a:gd name="connsiteY2" fmla="*/ 454504 h 663156"/>
              <a:gd name="connsiteX3" fmla="*/ 147997 w 515384"/>
              <a:gd name="connsiteY3" fmla="*/ 262027 h 663156"/>
              <a:gd name="connsiteX4" fmla="*/ 339665 w 515384"/>
              <a:gd name="connsiteY4" fmla="*/ 160128 h 663156"/>
              <a:gd name="connsiteX5" fmla="*/ 462591 w 515384"/>
              <a:gd name="connsiteY5" fmla="*/ 83299 h 663156"/>
              <a:gd name="connsiteX6" fmla="*/ 511924 w 515384"/>
              <a:gd name="connsiteY6" fmla="*/ 0 h 663156"/>
              <a:gd name="connsiteX7" fmla="*/ 507880 w 515384"/>
              <a:gd name="connsiteY7" fmla="*/ 136675 h 663156"/>
              <a:gd name="connsiteX8" fmla="*/ 417303 w 515384"/>
              <a:gd name="connsiteY8" fmla="*/ 410833 h 663156"/>
              <a:gd name="connsiteX9" fmla="*/ 211077 w 515384"/>
              <a:gd name="connsiteY9" fmla="*/ 533759 h 663156"/>
              <a:gd name="connsiteX10" fmla="*/ 93812 w 515384"/>
              <a:gd name="connsiteY10" fmla="*/ 525672 h 663156"/>
              <a:gd name="connsiteX11" fmla="*/ 76020 w 515384"/>
              <a:gd name="connsiteY11" fmla="*/ 536994 h 663156"/>
              <a:gd name="connsiteX12" fmla="*/ 43671 w 515384"/>
              <a:gd name="connsiteY12" fmla="*/ 632424 h 663156"/>
              <a:gd name="connsiteX13" fmla="*/ 0 w 515384"/>
              <a:gd name="connsiteY13" fmla="*/ 663156 h 663156"/>
              <a:gd name="connsiteX0" fmla="*/ 0 w 547653"/>
              <a:gd name="connsiteY0" fmla="*/ 630020 h 645486"/>
              <a:gd name="connsiteX1" fmla="*/ 102898 w 547653"/>
              <a:gd name="connsiteY1" fmla="*/ 494582 h 645486"/>
              <a:gd name="connsiteX2" fmla="*/ 91306 w 547653"/>
              <a:gd name="connsiteY2" fmla="*/ 454504 h 645486"/>
              <a:gd name="connsiteX3" fmla="*/ 180266 w 547653"/>
              <a:gd name="connsiteY3" fmla="*/ 262027 h 645486"/>
              <a:gd name="connsiteX4" fmla="*/ 371934 w 547653"/>
              <a:gd name="connsiteY4" fmla="*/ 160128 h 645486"/>
              <a:gd name="connsiteX5" fmla="*/ 494860 w 547653"/>
              <a:gd name="connsiteY5" fmla="*/ 83299 h 645486"/>
              <a:gd name="connsiteX6" fmla="*/ 544193 w 547653"/>
              <a:gd name="connsiteY6" fmla="*/ 0 h 645486"/>
              <a:gd name="connsiteX7" fmla="*/ 540149 w 547653"/>
              <a:gd name="connsiteY7" fmla="*/ 136675 h 645486"/>
              <a:gd name="connsiteX8" fmla="*/ 449572 w 547653"/>
              <a:gd name="connsiteY8" fmla="*/ 410833 h 645486"/>
              <a:gd name="connsiteX9" fmla="*/ 243346 w 547653"/>
              <a:gd name="connsiteY9" fmla="*/ 533759 h 645486"/>
              <a:gd name="connsiteX10" fmla="*/ 126081 w 547653"/>
              <a:gd name="connsiteY10" fmla="*/ 525672 h 645486"/>
              <a:gd name="connsiteX11" fmla="*/ 108289 w 547653"/>
              <a:gd name="connsiteY11" fmla="*/ 536994 h 645486"/>
              <a:gd name="connsiteX12" fmla="*/ 75940 w 547653"/>
              <a:gd name="connsiteY12" fmla="*/ 632424 h 645486"/>
              <a:gd name="connsiteX13" fmla="*/ 0 w 547653"/>
              <a:gd name="connsiteY13" fmla="*/ 630020 h 645486"/>
              <a:gd name="connsiteX0" fmla="*/ 0 w 547653"/>
              <a:gd name="connsiteY0" fmla="*/ 630020 h 645158"/>
              <a:gd name="connsiteX1" fmla="*/ 102898 w 547653"/>
              <a:gd name="connsiteY1" fmla="*/ 494582 h 645158"/>
              <a:gd name="connsiteX2" fmla="*/ 91306 w 547653"/>
              <a:gd name="connsiteY2" fmla="*/ 454504 h 645158"/>
              <a:gd name="connsiteX3" fmla="*/ 180266 w 547653"/>
              <a:gd name="connsiteY3" fmla="*/ 262027 h 645158"/>
              <a:gd name="connsiteX4" fmla="*/ 371934 w 547653"/>
              <a:gd name="connsiteY4" fmla="*/ 160128 h 645158"/>
              <a:gd name="connsiteX5" fmla="*/ 494860 w 547653"/>
              <a:gd name="connsiteY5" fmla="*/ 83299 h 645158"/>
              <a:gd name="connsiteX6" fmla="*/ 544193 w 547653"/>
              <a:gd name="connsiteY6" fmla="*/ 0 h 645158"/>
              <a:gd name="connsiteX7" fmla="*/ 540149 w 547653"/>
              <a:gd name="connsiteY7" fmla="*/ 136675 h 645158"/>
              <a:gd name="connsiteX8" fmla="*/ 449572 w 547653"/>
              <a:gd name="connsiteY8" fmla="*/ 410833 h 645158"/>
              <a:gd name="connsiteX9" fmla="*/ 243346 w 547653"/>
              <a:gd name="connsiteY9" fmla="*/ 533759 h 645158"/>
              <a:gd name="connsiteX10" fmla="*/ 126081 w 547653"/>
              <a:gd name="connsiteY10" fmla="*/ 525672 h 645158"/>
              <a:gd name="connsiteX11" fmla="*/ 108289 w 547653"/>
              <a:gd name="connsiteY11" fmla="*/ 536994 h 645158"/>
              <a:gd name="connsiteX12" fmla="*/ 22954 w 547653"/>
              <a:gd name="connsiteY12" fmla="*/ 631993 h 645158"/>
              <a:gd name="connsiteX13" fmla="*/ 0 w 547653"/>
              <a:gd name="connsiteY13" fmla="*/ 630020 h 645158"/>
              <a:gd name="connsiteX0" fmla="*/ 0 w 547653"/>
              <a:gd name="connsiteY0" fmla="*/ 630020 h 645158"/>
              <a:gd name="connsiteX1" fmla="*/ 102898 w 547653"/>
              <a:gd name="connsiteY1" fmla="*/ 494582 h 645158"/>
              <a:gd name="connsiteX2" fmla="*/ 91306 w 547653"/>
              <a:gd name="connsiteY2" fmla="*/ 454504 h 645158"/>
              <a:gd name="connsiteX3" fmla="*/ 180266 w 547653"/>
              <a:gd name="connsiteY3" fmla="*/ 262027 h 645158"/>
              <a:gd name="connsiteX4" fmla="*/ 371934 w 547653"/>
              <a:gd name="connsiteY4" fmla="*/ 160128 h 645158"/>
              <a:gd name="connsiteX5" fmla="*/ 494860 w 547653"/>
              <a:gd name="connsiteY5" fmla="*/ 83299 h 645158"/>
              <a:gd name="connsiteX6" fmla="*/ 544193 w 547653"/>
              <a:gd name="connsiteY6" fmla="*/ 0 h 645158"/>
              <a:gd name="connsiteX7" fmla="*/ 540149 w 547653"/>
              <a:gd name="connsiteY7" fmla="*/ 136675 h 645158"/>
              <a:gd name="connsiteX8" fmla="*/ 449572 w 547653"/>
              <a:gd name="connsiteY8" fmla="*/ 410833 h 645158"/>
              <a:gd name="connsiteX9" fmla="*/ 243346 w 547653"/>
              <a:gd name="connsiteY9" fmla="*/ 533759 h 645158"/>
              <a:gd name="connsiteX10" fmla="*/ 126081 w 547653"/>
              <a:gd name="connsiteY10" fmla="*/ 525672 h 645158"/>
              <a:gd name="connsiteX11" fmla="*/ 108289 w 547653"/>
              <a:gd name="connsiteY11" fmla="*/ 536994 h 645158"/>
              <a:gd name="connsiteX12" fmla="*/ 22954 w 547653"/>
              <a:gd name="connsiteY12" fmla="*/ 631993 h 645158"/>
              <a:gd name="connsiteX13" fmla="*/ 0 w 547653"/>
              <a:gd name="connsiteY13" fmla="*/ 630020 h 645158"/>
              <a:gd name="connsiteX0" fmla="*/ 0 w 547653"/>
              <a:gd name="connsiteY0" fmla="*/ 630020 h 647713"/>
              <a:gd name="connsiteX1" fmla="*/ 102898 w 547653"/>
              <a:gd name="connsiteY1" fmla="*/ 494582 h 647713"/>
              <a:gd name="connsiteX2" fmla="*/ 91306 w 547653"/>
              <a:gd name="connsiteY2" fmla="*/ 454504 h 647713"/>
              <a:gd name="connsiteX3" fmla="*/ 180266 w 547653"/>
              <a:gd name="connsiteY3" fmla="*/ 262027 h 647713"/>
              <a:gd name="connsiteX4" fmla="*/ 371934 w 547653"/>
              <a:gd name="connsiteY4" fmla="*/ 160128 h 647713"/>
              <a:gd name="connsiteX5" fmla="*/ 494860 w 547653"/>
              <a:gd name="connsiteY5" fmla="*/ 83299 h 647713"/>
              <a:gd name="connsiteX6" fmla="*/ 544193 w 547653"/>
              <a:gd name="connsiteY6" fmla="*/ 0 h 647713"/>
              <a:gd name="connsiteX7" fmla="*/ 540149 w 547653"/>
              <a:gd name="connsiteY7" fmla="*/ 136675 h 647713"/>
              <a:gd name="connsiteX8" fmla="*/ 449572 w 547653"/>
              <a:gd name="connsiteY8" fmla="*/ 410833 h 647713"/>
              <a:gd name="connsiteX9" fmla="*/ 243346 w 547653"/>
              <a:gd name="connsiteY9" fmla="*/ 533759 h 647713"/>
              <a:gd name="connsiteX10" fmla="*/ 126081 w 547653"/>
              <a:gd name="connsiteY10" fmla="*/ 525672 h 647713"/>
              <a:gd name="connsiteX11" fmla="*/ 108289 w 547653"/>
              <a:gd name="connsiteY11" fmla="*/ 536994 h 647713"/>
              <a:gd name="connsiteX12" fmla="*/ 24265 w 547653"/>
              <a:gd name="connsiteY12" fmla="*/ 635301 h 647713"/>
              <a:gd name="connsiteX13" fmla="*/ 0 w 547653"/>
              <a:gd name="connsiteY13" fmla="*/ 630020 h 647713"/>
              <a:gd name="connsiteX0" fmla="*/ 0 w 550025"/>
              <a:gd name="connsiteY0" fmla="*/ 627898 h 647273"/>
              <a:gd name="connsiteX1" fmla="*/ 105270 w 550025"/>
              <a:gd name="connsiteY1" fmla="*/ 494582 h 647273"/>
              <a:gd name="connsiteX2" fmla="*/ 93678 w 550025"/>
              <a:gd name="connsiteY2" fmla="*/ 454504 h 647273"/>
              <a:gd name="connsiteX3" fmla="*/ 182638 w 550025"/>
              <a:gd name="connsiteY3" fmla="*/ 262027 h 647273"/>
              <a:gd name="connsiteX4" fmla="*/ 374306 w 550025"/>
              <a:gd name="connsiteY4" fmla="*/ 160128 h 647273"/>
              <a:gd name="connsiteX5" fmla="*/ 497232 w 550025"/>
              <a:gd name="connsiteY5" fmla="*/ 83299 h 647273"/>
              <a:gd name="connsiteX6" fmla="*/ 546565 w 550025"/>
              <a:gd name="connsiteY6" fmla="*/ 0 h 647273"/>
              <a:gd name="connsiteX7" fmla="*/ 542521 w 550025"/>
              <a:gd name="connsiteY7" fmla="*/ 136675 h 647273"/>
              <a:gd name="connsiteX8" fmla="*/ 451944 w 550025"/>
              <a:gd name="connsiteY8" fmla="*/ 410833 h 647273"/>
              <a:gd name="connsiteX9" fmla="*/ 245718 w 550025"/>
              <a:gd name="connsiteY9" fmla="*/ 533759 h 647273"/>
              <a:gd name="connsiteX10" fmla="*/ 128453 w 550025"/>
              <a:gd name="connsiteY10" fmla="*/ 525672 h 647273"/>
              <a:gd name="connsiteX11" fmla="*/ 110661 w 550025"/>
              <a:gd name="connsiteY11" fmla="*/ 536994 h 647273"/>
              <a:gd name="connsiteX12" fmla="*/ 26637 w 550025"/>
              <a:gd name="connsiteY12" fmla="*/ 635301 h 647273"/>
              <a:gd name="connsiteX13" fmla="*/ 0 w 550025"/>
              <a:gd name="connsiteY13" fmla="*/ 627898 h 647273"/>
              <a:gd name="connsiteX0" fmla="*/ 0 w 550025"/>
              <a:gd name="connsiteY0" fmla="*/ 627898 h 635501"/>
              <a:gd name="connsiteX1" fmla="*/ 105270 w 550025"/>
              <a:gd name="connsiteY1" fmla="*/ 494582 h 635501"/>
              <a:gd name="connsiteX2" fmla="*/ 93678 w 550025"/>
              <a:gd name="connsiteY2" fmla="*/ 454504 h 635501"/>
              <a:gd name="connsiteX3" fmla="*/ 182638 w 550025"/>
              <a:gd name="connsiteY3" fmla="*/ 262027 h 635501"/>
              <a:gd name="connsiteX4" fmla="*/ 374306 w 550025"/>
              <a:gd name="connsiteY4" fmla="*/ 160128 h 635501"/>
              <a:gd name="connsiteX5" fmla="*/ 497232 w 550025"/>
              <a:gd name="connsiteY5" fmla="*/ 83299 h 635501"/>
              <a:gd name="connsiteX6" fmla="*/ 546565 w 550025"/>
              <a:gd name="connsiteY6" fmla="*/ 0 h 635501"/>
              <a:gd name="connsiteX7" fmla="*/ 542521 w 550025"/>
              <a:gd name="connsiteY7" fmla="*/ 136675 h 635501"/>
              <a:gd name="connsiteX8" fmla="*/ 451944 w 550025"/>
              <a:gd name="connsiteY8" fmla="*/ 410833 h 635501"/>
              <a:gd name="connsiteX9" fmla="*/ 245718 w 550025"/>
              <a:gd name="connsiteY9" fmla="*/ 533759 h 635501"/>
              <a:gd name="connsiteX10" fmla="*/ 128453 w 550025"/>
              <a:gd name="connsiteY10" fmla="*/ 525672 h 635501"/>
              <a:gd name="connsiteX11" fmla="*/ 110661 w 550025"/>
              <a:gd name="connsiteY11" fmla="*/ 536994 h 635501"/>
              <a:gd name="connsiteX12" fmla="*/ 26637 w 550025"/>
              <a:gd name="connsiteY12" fmla="*/ 635301 h 635501"/>
              <a:gd name="connsiteX13" fmla="*/ 0 w 550025"/>
              <a:gd name="connsiteY13" fmla="*/ 627898 h 635501"/>
              <a:gd name="connsiteX0" fmla="*/ 0 w 579839"/>
              <a:gd name="connsiteY0" fmla="*/ 616169 h 623772"/>
              <a:gd name="connsiteX1" fmla="*/ 105270 w 579839"/>
              <a:gd name="connsiteY1" fmla="*/ 482853 h 623772"/>
              <a:gd name="connsiteX2" fmla="*/ 93678 w 579839"/>
              <a:gd name="connsiteY2" fmla="*/ 442775 h 623772"/>
              <a:gd name="connsiteX3" fmla="*/ 182638 w 579839"/>
              <a:gd name="connsiteY3" fmla="*/ 250298 h 623772"/>
              <a:gd name="connsiteX4" fmla="*/ 374306 w 579839"/>
              <a:gd name="connsiteY4" fmla="*/ 148399 h 623772"/>
              <a:gd name="connsiteX5" fmla="*/ 497232 w 579839"/>
              <a:gd name="connsiteY5" fmla="*/ 71570 h 623772"/>
              <a:gd name="connsiteX6" fmla="*/ 578770 w 579839"/>
              <a:gd name="connsiteY6" fmla="*/ 0 h 623772"/>
              <a:gd name="connsiteX7" fmla="*/ 542521 w 579839"/>
              <a:gd name="connsiteY7" fmla="*/ 124946 h 623772"/>
              <a:gd name="connsiteX8" fmla="*/ 451944 w 579839"/>
              <a:gd name="connsiteY8" fmla="*/ 399104 h 623772"/>
              <a:gd name="connsiteX9" fmla="*/ 245718 w 579839"/>
              <a:gd name="connsiteY9" fmla="*/ 522030 h 623772"/>
              <a:gd name="connsiteX10" fmla="*/ 128453 w 579839"/>
              <a:gd name="connsiteY10" fmla="*/ 513943 h 623772"/>
              <a:gd name="connsiteX11" fmla="*/ 110661 w 579839"/>
              <a:gd name="connsiteY11" fmla="*/ 525265 h 623772"/>
              <a:gd name="connsiteX12" fmla="*/ 26637 w 579839"/>
              <a:gd name="connsiteY12" fmla="*/ 623572 h 623772"/>
              <a:gd name="connsiteX13" fmla="*/ 0 w 579839"/>
              <a:gd name="connsiteY13" fmla="*/ 616169 h 623772"/>
              <a:gd name="connsiteX0" fmla="*/ 0 w 579839"/>
              <a:gd name="connsiteY0" fmla="*/ 616169 h 623772"/>
              <a:gd name="connsiteX1" fmla="*/ 105270 w 579839"/>
              <a:gd name="connsiteY1" fmla="*/ 482853 h 623772"/>
              <a:gd name="connsiteX2" fmla="*/ 93678 w 579839"/>
              <a:gd name="connsiteY2" fmla="*/ 442775 h 623772"/>
              <a:gd name="connsiteX3" fmla="*/ 182638 w 579839"/>
              <a:gd name="connsiteY3" fmla="*/ 250298 h 623772"/>
              <a:gd name="connsiteX4" fmla="*/ 374306 w 579839"/>
              <a:gd name="connsiteY4" fmla="*/ 148399 h 623772"/>
              <a:gd name="connsiteX5" fmla="*/ 497232 w 579839"/>
              <a:gd name="connsiteY5" fmla="*/ 71570 h 623772"/>
              <a:gd name="connsiteX6" fmla="*/ 578770 w 579839"/>
              <a:gd name="connsiteY6" fmla="*/ 0 h 623772"/>
              <a:gd name="connsiteX7" fmla="*/ 542521 w 579839"/>
              <a:gd name="connsiteY7" fmla="*/ 124946 h 623772"/>
              <a:gd name="connsiteX8" fmla="*/ 451944 w 579839"/>
              <a:gd name="connsiteY8" fmla="*/ 399104 h 623772"/>
              <a:gd name="connsiteX9" fmla="*/ 245718 w 579839"/>
              <a:gd name="connsiteY9" fmla="*/ 522030 h 623772"/>
              <a:gd name="connsiteX10" fmla="*/ 128453 w 579839"/>
              <a:gd name="connsiteY10" fmla="*/ 513943 h 623772"/>
              <a:gd name="connsiteX11" fmla="*/ 110661 w 579839"/>
              <a:gd name="connsiteY11" fmla="*/ 525265 h 623772"/>
              <a:gd name="connsiteX12" fmla="*/ 26637 w 579839"/>
              <a:gd name="connsiteY12" fmla="*/ 623572 h 623772"/>
              <a:gd name="connsiteX13" fmla="*/ 0 w 579839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82638 w 578770"/>
              <a:gd name="connsiteY3" fmla="*/ 250298 h 623772"/>
              <a:gd name="connsiteX4" fmla="*/ 374306 w 578770"/>
              <a:gd name="connsiteY4" fmla="*/ 148399 h 623772"/>
              <a:gd name="connsiteX5" fmla="*/ 497232 w 578770"/>
              <a:gd name="connsiteY5" fmla="*/ 71570 h 623772"/>
              <a:gd name="connsiteX6" fmla="*/ 578770 w 578770"/>
              <a:gd name="connsiteY6" fmla="*/ 0 h 623772"/>
              <a:gd name="connsiteX7" fmla="*/ 542521 w 578770"/>
              <a:gd name="connsiteY7" fmla="*/ 124946 h 623772"/>
              <a:gd name="connsiteX8" fmla="*/ 451944 w 578770"/>
              <a:gd name="connsiteY8" fmla="*/ 399104 h 623772"/>
              <a:gd name="connsiteX9" fmla="*/ 245718 w 578770"/>
              <a:gd name="connsiteY9" fmla="*/ 522030 h 623772"/>
              <a:gd name="connsiteX10" fmla="*/ 128453 w 578770"/>
              <a:gd name="connsiteY10" fmla="*/ 513943 h 623772"/>
              <a:gd name="connsiteX11" fmla="*/ 110661 w 578770"/>
              <a:gd name="connsiteY11" fmla="*/ 525265 h 623772"/>
              <a:gd name="connsiteX12" fmla="*/ 26637 w 578770"/>
              <a:gd name="connsiteY12" fmla="*/ 623572 h 623772"/>
              <a:gd name="connsiteX13" fmla="*/ 0 w 578770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82638 w 578770"/>
              <a:gd name="connsiteY3" fmla="*/ 250298 h 623772"/>
              <a:gd name="connsiteX4" fmla="*/ 374306 w 578770"/>
              <a:gd name="connsiteY4" fmla="*/ 148399 h 623772"/>
              <a:gd name="connsiteX5" fmla="*/ 482316 w 578770"/>
              <a:gd name="connsiteY5" fmla="*/ 66766 h 623772"/>
              <a:gd name="connsiteX6" fmla="*/ 578770 w 578770"/>
              <a:gd name="connsiteY6" fmla="*/ 0 h 623772"/>
              <a:gd name="connsiteX7" fmla="*/ 542521 w 578770"/>
              <a:gd name="connsiteY7" fmla="*/ 124946 h 623772"/>
              <a:gd name="connsiteX8" fmla="*/ 451944 w 578770"/>
              <a:gd name="connsiteY8" fmla="*/ 399104 h 623772"/>
              <a:gd name="connsiteX9" fmla="*/ 245718 w 578770"/>
              <a:gd name="connsiteY9" fmla="*/ 522030 h 623772"/>
              <a:gd name="connsiteX10" fmla="*/ 128453 w 578770"/>
              <a:gd name="connsiteY10" fmla="*/ 513943 h 623772"/>
              <a:gd name="connsiteX11" fmla="*/ 110661 w 578770"/>
              <a:gd name="connsiteY11" fmla="*/ 525265 h 623772"/>
              <a:gd name="connsiteX12" fmla="*/ 26637 w 578770"/>
              <a:gd name="connsiteY12" fmla="*/ 623572 h 623772"/>
              <a:gd name="connsiteX13" fmla="*/ 0 w 578770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82638 w 578770"/>
              <a:gd name="connsiteY3" fmla="*/ 250298 h 623772"/>
              <a:gd name="connsiteX4" fmla="*/ 361011 w 578770"/>
              <a:gd name="connsiteY4" fmla="*/ 132236 h 623772"/>
              <a:gd name="connsiteX5" fmla="*/ 482316 w 578770"/>
              <a:gd name="connsiteY5" fmla="*/ 66766 h 623772"/>
              <a:gd name="connsiteX6" fmla="*/ 578770 w 578770"/>
              <a:gd name="connsiteY6" fmla="*/ 0 h 623772"/>
              <a:gd name="connsiteX7" fmla="*/ 542521 w 578770"/>
              <a:gd name="connsiteY7" fmla="*/ 124946 h 623772"/>
              <a:gd name="connsiteX8" fmla="*/ 451944 w 578770"/>
              <a:gd name="connsiteY8" fmla="*/ 399104 h 623772"/>
              <a:gd name="connsiteX9" fmla="*/ 245718 w 578770"/>
              <a:gd name="connsiteY9" fmla="*/ 522030 h 623772"/>
              <a:gd name="connsiteX10" fmla="*/ 128453 w 578770"/>
              <a:gd name="connsiteY10" fmla="*/ 513943 h 623772"/>
              <a:gd name="connsiteX11" fmla="*/ 110661 w 578770"/>
              <a:gd name="connsiteY11" fmla="*/ 525265 h 623772"/>
              <a:gd name="connsiteX12" fmla="*/ 26637 w 578770"/>
              <a:gd name="connsiteY12" fmla="*/ 623572 h 623772"/>
              <a:gd name="connsiteX13" fmla="*/ 0 w 578770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76459 w 578770"/>
              <a:gd name="connsiteY3" fmla="*/ 240501 h 623772"/>
              <a:gd name="connsiteX4" fmla="*/ 361011 w 578770"/>
              <a:gd name="connsiteY4" fmla="*/ 132236 h 623772"/>
              <a:gd name="connsiteX5" fmla="*/ 482316 w 578770"/>
              <a:gd name="connsiteY5" fmla="*/ 66766 h 623772"/>
              <a:gd name="connsiteX6" fmla="*/ 578770 w 578770"/>
              <a:gd name="connsiteY6" fmla="*/ 0 h 623772"/>
              <a:gd name="connsiteX7" fmla="*/ 542521 w 578770"/>
              <a:gd name="connsiteY7" fmla="*/ 124946 h 623772"/>
              <a:gd name="connsiteX8" fmla="*/ 451944 w 578770"/>
              <a:gd name="connsiteY8" fmla="*/ 399104 h 623772"/>
              <a:gd name="connsiteX9" fmla="*/ 245718 w 578770"/>
              <a:gd name="connsiteY9" fmla="*/ 522030 h 623772"/>
              <a:gd name="connsiteX10" fmla="*/ 128453 w 578770"/>
              <a:gd name="connsiteY10" fmla="*/ 513943 h 623772"/>
              <a:gd name="connsiteX11" fmla="*/ 110661 w 578770"/>
              <a:gd name="connsiteY11" fmla="*/ 525265 h 623772"/>
              <a:gd name="connsiteX12" fmla="*/ 26637 w 578770"/>
              <a:gd name="connsiteY12" fmla="*/ 623572 h 623772"/>
              <a:gd name="connsiteX13" fmla="*/ 0 w 578770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76459 w 578770"/>
              <a:gd name="connsiteY3" fmla="*/ 240501 h 623772"/>
              <a:gd name="connsiteX4" fmla="*/ 352836 w 578770"/>
              <a:gd name="connsiteY4" fmla="*/ 127057 h 623772"/>
              <a:gd name="connsiteX5" fmla="*/ 482316 w 578770"/>
              <a:gd name="connsiteY5" fmla="*/ 66766 h 623772"/>
              <a:gd name="connsiteX6" fmla="*/ 578770 w 578770"/>
              <a:gd name="connsiteY6" fmla="*/ 0 h 623772"/>
              <a:gd name="connsiteX7" fmla="*/ 542521 w 578770"/>
              <a:gd name="connsiteY7" fmla="*/ 124946 h 623772"/>
              <a:gd name="connsiteX8" fmla="*/ 451944 w 578770"/>
              <a:gd name="connsiteY8" fmla="*/ 399104 h 623772"/>
              <a:gd name="connsiteX9" fmla="*/ 245718 w 578770"/>
              <a:gd name="connsiteY9" fmla="*/ 522030 h 623772"/>
              <a:gd name="connsiteX10" fmla="*/ 128453 w 578770"/>
              <a:gd name="connsiteY10" fmla="*/ 513943 h 623772"/>
              <a:gd name="connsiteX11" fmla="*/ 110661 w 578770"/>
              <a:gd name="connsiteY11" fmla="*/ 525265 h 623772"/>
              <a:gd name="connsiteX12" fmla="*/ 26637 w 578770"/>
              <a:gd name="connsiteY12" fmla="*/ 623572 h 623772"/>
              <a:gd name="connsiteX13" fmla="*/ 0 w 578770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3850 w 578770"/>
              <a:gd name="connsiteY3" fmla="*/ 186015 h 623772"/>
              <a:gd name="connsiteX4" fmla="*/ 352836 w 578770"/>
              <a:gd name="connsiteY4" fmla="*/ 127057 h 623772"/>
              <a:gd name="connsiteX5" fmla="*/ 482316 w 578770"/>
              <a:gd name="connsiteY5" fmla="*/ 66766 h 623772"/>
              <a:gd name="connsiteX6" fmla="*/ 578770 w 578770"/>
              <a:gd name="connsiteY6" fmla="*/ 0 h 623772"/>
              <a:gd name="connsiteX7" fmla="*/ 542521 w 578770"/>
              <a:gd name="connsiteY7" fmla="*/ 124946 h 623772"/>
              <a:gd name="connsiteX8" fmla="*/ 451944 w 578770"/>
              <a:gd name="connsiteY8" fmla="*/ 399104 h 623772"/>
              <a:gd name="connsiteX9" fmla="*/ 245718 w 578770"/>
              <a:gd name="connsiteY9" fmla="*/ 522030 h 623772"/>
              <a:gd name="connsiteX10" fmla="*/ 128453 w 578770"/>
              <a:gd name="connsiteY10" fmla="*/ 513943 h 623772"/>
              <a:gd name="connsiteX11" fmla="*/ 110661 w 578770"/>
              <a:gd name="connsiteY11" fmla="*/ 525265 h 623772"/>
              <a:gd name="connsiteX12" fmla="*/ 26637 w 578770"/>
              <a:gd name="connsiteY12" fmla="*/ 623572 h 623772"/>
              <a:gd name="connsiteX13" fmla="*/ 0 w 578770"/>
              <a:gd name="connsiteY13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3850 w 578770"/>
              <a:gd name="connsiteY3" fmla="*/ 186015 h 623772"/>
              <a:gd name="connsiteX4" fmla="*/ 482316 w 578770"/>
              <a:gd name="connsiteY4" fmla="*/ 6676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110661 w 578770"/>
              <a:gd name="connsiteY10" fmla="*/ 525265 h 623772"/>
              <a:gd name="connsiteX11" fmla="*/ 26637 w 578770"/>
              <a:gd name="connsiteY11" fmla="*/ 623572 h 623772"/>
              <a:gd name="connsiteX12" fmla="*/ 0 w 578770"/>
              <a:gd name="connsiteY12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3850 w 578770"/>
              <a:gd name="connsiteY3" fmla="*/ 186015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110661 w 578770"/>
              <a:gd name="connsiteY10" fmla="*/ 525265 h 623772"/>
              <a:gd name="connsiteX11" fmla="*/ 26637 w 578770"/>
              <a:gd name="connsiteY11" fmla="*/ 623572 h 623772"/>
              <a:gd name="connsiteX12" fmla="*/ 0 w 578770"/>
              <a:gd name="connsiteY12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7658 w 578770"/>
              <a:gd name="connsiteY3" fmla="*/ 193691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110661 w 578770"/>
              <a:gd name="connsiteY10" fmla="*/ 525265 h 623772"/>
              <a:gd name="connsiteX11" fmla="*/ 26637 w 578770"/>
              <a:gd name="connsiteY11" fmla="*/ 623572 h 623772"/>
              <a:gd name="connsiteX12" fmla="*/ 0 w 578770"/>
              <a:gd name="connsiteY12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7658 w 578770"/>
              <a:gd name="connsiteY3" fmla="*/ 193691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110661 w 578770"/>
              <a:gd name="connsiteY10" fmla="*/ 525265 h 623772"/>
              <a:gd name="connsiteX11" fmla="*/ 26637 w 578770"/>
              <a:gd name="connsiteY11" fmla="*/ 623572 h 623772"/>
              <a:gd name="connsiteX12" fmla="*/ 0 w 578770"/>
              <a:gd name="connsiteY12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7658 w 578770"/>
              <a:gd name="connsiteY3" fmla="*/ 193691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26637 w 578770"/>
              <a:gd name="connsiteY10" fmla="*/ 623572 h 623772"/>
              <a:gd name="connsiteX11" fmla="*/ 0 w 578770"/>
              <a:gd name="connsiteY11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7658 w 578770"/>
              <a:gd name="connsiteY3" fmla="*/ 193691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26637 w 578770"/>
              <a:gd name="connsiteY10" fmla="*/ 623572 h 623772"/>
              <a:gd name="connsiteX11" fmla="*/ 0 w 578770"/>
              <a:gd name="connsiteY11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207658 w 578770"/>
              <a:gd name="connsiteY3" fmla="*/ 193691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26637 w 578770"/>
              <a:gd name="connsiteY10" fmla="*/ 623572 h 623772"/>
              <a:gd name="connsiteX11" fmla="*/ 0 w 578770"/>
              <a:gd name="connsiteY11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72711 w 578770"/>
              <a:gd name="connsiteY3" fmla="*/ 213666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26637 w 578770"/>
              <a:gd name="connsiteY10" fmla="*/ 623572 h 623772"/>
              <a:gd name="connsiteX11" fmla="*/ 0 w 578770"/>
              <a:gd name="connsiteY11" fmla="*/ 616169 h 623772"/>
              <a:gd name="connsiteX0" fmla="*/ 0 w 578770"/>
              <a:gd name="connsiteY0" fmla="*/ 616169 h 623772"/>
              <a:gd name="connsiteX1" fmla="*/ 105270 w 578770"/>
              <a:gd name="connsiteY1" fmla="*/ 482853 h 623772"/>
              <a:gd name="connsiteX2" fmla="*/ 93678 w 578770"/>
              <a:gd name="connsiteY2" fmla="*/ 442775 h 623772"/>
              <a:gd name="connsiteX3" fmla="*/ 176269 w 578770"/>
              <a:gd name="connsiteY3" fmla="*/ 216848 h 623772"/>
              <a:gd name="connsiteX4" fmla="*/ 467650 w 578770"/>
              <a:gd name="connsiteY4" fmla="*/ 66456 h 623772"/>
              <a:gd name="connsiteX5" fmla="*/ 578770 w 578770"/>
              <a:gd name="connsiteY5" fmla="*/ 0 h 623772"/>
              <a:gd name="connsiteX6" fmla="*/ 542521 w 578770"/>
              <a:gd name="connsiteY6" fmla="*/ 124946 h 623772"/>
              <a:gd name="connsiteX7" fmla="*/ 451944 w 578770"/>
              <a:gd name="connsiteY7" fmla="*/ 399104 h 623772"/>
              <a:gd name="connsiteX8" fmla="*/ 245718 w 578770"/>
              <a:gd name="connsiteY8" fmla="*/ 522030 h 623772"/>
              <a:gd name="connsiteX9" fmla="*/ 128453 w 578770"/>
              <a:gd name="connsiteY9" fmla="*/ 513943 h 623772"/>
              <a:gd name="connsiteX10" fmla="*/ 26637 w 578770"/>
              <a:gd name="connsiteY10" fmla="*/ 623572 h 623772"/>
              <a:gd name="connsiteX11" fmla="*/ 0 w 578770"/>
              <a:gd name="connsiteY11" fmla="*/ 616169 h 62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78770" h="623772">
                <a:moveTo>
                  <a:pt x="0" y="616169"/>
                </a:moveTo>
                <a:cubicBezTo>
                  <a:pt x="26199" y="560333"/>
                  <a:pt x="71304" y="544316"/>
                  <a:pt x="105270" y="482853"/>
                </a:cubicBezTo>
                <a:cubicBezTo>
                  <a:pt x="100441" y="471619"/>
                  <a:pt x="95295" y="457332"/>
                  <a:pt x="93678" y="442775"/>
                </a:cubicBezTo>
                <a:cubicBezTo>
                  <a:pt x="85591" y="361094"/>
                  <a:pt x="113308" y="278933"/>
                  <a:pt x="176269" y="216848"/>
                </a:cubicBezTo>
                <a:cubicBezTo>
                  <a:pt x="229050" y="164801"/>
                  <a:pt x="400566" y="102597"/>
                  <a:pt x="467650" y="66456"/>
                </a:cubicBezTo>
                <a:cubicBezTo>
                  <a:pt x="534734" y="30315"/>
                  <a:pt x="542917" y="25726"/>
                  <a:pt x="578770" y="0"/>
                </a:cubicBezTo>
                <a:cubicBezTo>
                  <a:pt x="563329" y="51769"/>
                  <a:pt x="546565" y="81275"/>
                  <a:pt x="542521" y="124946"/>
                </a:cubicBezTo>
                <a:cubicBezTo>
                  <a:pt x="533625" y="222802"/>
                  <a:pt x="508554" y="316614"/>
                  <a:pt x="451944" y="399104"/>
                </a:cubicBezTo>
                <a:cubicBezTo>
                  <a:pt x="401803" y="471081"/>
                  <a:pt x="331443" y="509091"/>
                  <a:pt x="245718" y="522030"/>
                </a:cubicBezTo>
                <a:cubicBezTo>
                  <a:pt x="205282" y="527692"/>
                  <a:pt x="148429" y="503574"/>
                  <a:pt x="128453" y="513943"/>
                </a:cubicBezTo>
                <a:cubicBezTo>
                  <a:pt x="92734" y="532484"/>
                  <a:pt x="48046" y="606534"/>
                  <a:pt x="26637" y="623572"/>
                </a:cubicBezTo>
                <a:cubicBezTo>
                  <a:pt x="16295" y="625222"/>
                  <a:pt x="37201" y="616169"/>
                  <a:pt x="0" y="616169"/>
                </a:cubicBezTo>
                <a:close/>
              </a:path>
            </a:pathLst>
          </a:custGeom>
          <a:noFill/>
          <a:ln w="25400" cap="flat">
            <a:solidFill>
              <a:schemeClr val="accent3"/>
            </a:solidFill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39" name="Group 338">
            <a:extLst>
              <a:ext uri="{FF2B5EF4-FFF2-40B4-BE49-F238E27FC236}">
                <a16:creationId xmlns:a16="http://schemas.microsoft.com/office/drawing/2014/main" id="{9189AAA4-733B-42B2-94F0-E6987ACA8331}"/>
              </a:ext>
            </a:extLst>
          </p:cNvPr>
          <p:cNvGrpSpPr/>
          <p:nvPr/>
        </p:nvGrpSpPr>
        <p:grpSpPr>
          <a:xfrm>
            <a:off x="919817" y="1620410"/>
            <a:ext cx="5023783" cy="4182159"/>
            <a:chOff x="1395847" y="3123136"/>
            <a:chExt cx="3246568" cy="4182159"/>
          </a:xfrm>
        </p:grpSpPr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135B29C2-1980-409F-A4D6-C306D8449646}"/>
                </a:ext>
              </a:extLst>
            </p:cNvPr>
            <p:cNvSpPr txBox="1"/>
            <p:nvPr/>
          </p:nvSpPr>
          <p:spPr>
            <a:xfrm>
              <a:off x="1395847" y="3510825"/>
              <a:ext cx="324656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  Presentation that is beautifully designed. I hope and I believe that this Template will your Time, Money and Reputation. Easy to change colors, photos and Text.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You can simply impress your audience.</a:t>
              </a: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You can simply impress your audience and add a unique zing and appeal to your Presentations. </a:t>
              </a:r>
            </a:p>
          </p:txBody>
        </p:sp>
        <p:sp>
          <p:nvSpPr>
            <p:cNvPr id="341" name="TextBox 340">
              <a:extLst>
                <a:ext uri="{FF2B5EF4-FFF2-40B4-BE49-F238E27FC236}">
                  <a16:creationId xmlns:a16="http://schemas.microsoft.com/office/drawing/2014/main" id="{679AC281-2EFD-4F52-B77F-89EE82493ED1}"/>
                </a:ext>
              </a:extLst>
            </p:cNvPr>
            <p:cNvSpPr txBox="1"/>
            <p:nvPr/>
          </p:nvSpPr>
          <p:spPr>
            <a:xfrm>
              <a:off x="1395847" y="3123136"/>
              <a:ext cx="3246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C3C654AF-EAB7-4607-8E89-1F5ADE484201}"/>
                </a:ext>
              </a:extLst>
            </p:cNvPr>
            <p:cNvSpPr txBox="1"/>
            <p:nvPr/>
          </p:nvSpPr>
          <p:spPr>
            <a:xfrm>
              <a:off x="1395848" y="5190291"/>
              <a:ext cx="1467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93D8B7AD-C4F9-40DC-A954-925226DF5096}"/>
                </a:ext>
              </a:extLst>
            </p:cNvPr>
            <p:cNvSpPr txBox="1"/>
            <p:nvPr/>
          </p:nvSpPr>
          <p:spPr>
            <a:xfrm>
              <a:off x="1395848" y="4921423"/>
              <a:ext cx="1467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4" name="TextBox 343">
              <a:extLst>
                <a:ext uri="{FF2B5EF4-FFF2-40B4-BE49-F238E27FC236}">
                  <a16:creationId xmlns:a16="http://schemas.microsoft.com/office/drawing/2014/main" id="{8B2B74EA-8575-4D6B-8255-F1D5815AF7A1}"/>
                </a:ext>
              </a:extLst>
            </p:cNvPr>
            <p:cNvSpPr txBox="1"/>
            <p:nvPr/>
          </p:nvSpPr>
          <p:spPr>
            <a:xfrm>
              <a:off x="3174768" y="5190291"/>
              <a:ext cx="1467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990AC5B7-3CAD-442B-9B1A-D10FDDCB2461}"/>
                </a:ext>
              </a:extLst>
            </p:cNvPr>
            <p:cNvSpPr txBox="1"/>
            <p:nvPr/>
          </p:nvSpPr>
          <p:spPr>
            <a:xfrm>
              <a:off x="3174768" y="4921423"/>
              <a:ext cx="1467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6532A73C-A2B6-4918-B962-7B67864A07A8}"/>
                </a:ext>
              </a:extLst>
            </p:cNvPr>
            <p:cNvSpPr txBox="1"/>
            <p:nvPr/>
          </p:nvSpPr>
          <p:spPr>
            <a:xfrm>
              <a:off x="1395848" y="6474298"/>
              <a:ext cx="1467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47" name="TextBox 346">
              <a:extLst>
                <a:ext uri="{FF2B5EF4-FFF2-40B4-BE49-F238E27FC236}">
                  <a16:creationId xmlns:a16="http://schemas.microsoft.com/office/drawing/2014/main" id="{7F7DB489-663C-4D73-B878-B365707E8E86}"/>
                </a:ext>
              </a:extLst>
            </p:cNvPr>
            <p:cNvSpPr txBox="1"/>
            <p:nvPr/>
          </p:nvSpPr>
          <p:spPr>
            <a:xfrm>
              <a:off x="1395848" y="6205430"/>
              <a:ext cx="1467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DC568EC3-0EC8-46DA-8E54-1E191BDC017C}"/>
                </a:ext>
              </a:extLst>
            </p:cNvPr>
            <p:cNvSpPr txBox="1"/>
            <p:nvPr/>
          </p:nvSpPr>
          <p:spPr>
            <a:xfrm>
              <a:off x="3174768" y="6474298"/>
              <a:ext cx="14676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349" name="TextBox 348">
              <a:extLst>
                <a:ext uri="{FF2B5EF4-FFF2-40B4-BE49-F238E27FC236}">
                  <a16:creationId xmlns:a16="http://schemas.microsoft.com/office/drawing/2014/main" id="{952BD299-E9C7-40BE-B55C-0B85CFA10760}"/>
                </a:ext>
              </a:extLst>
            </p:cNvPr>
            <p:cNvSpPr txBox="1"/>
            <p:nvPr/>
          </p:nvSpPr>
          <p:spPr>
            <a:xfrm>
              <a:off x="3174768" y="6205430"/>
              <a:ext cx="1467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Add Contents Title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350" name="TextBox 349">
            <a:extLst>
              <a:ext uri="{FF2B5EF4-FFF2-40B4-BE49-F238E27FC236}">
                <a16:creationId xmlns:a16="http://schemas.microsoft.com/office/drawing/2014/main" id="{0777AF30-799D-425B-8446-D35028B7DD98}"/>
              </a:ext>
            </a:extLst>
          </p:cNvPr>
          <p:cNvSpPr txBox="1"/>
          <p:nvPr/>
        </p:nvSpPr>
        <p:spPr>
          <a:xfrm>
            <a:off x="6695035" y="3795286"/>
            <a:ext cx="974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Text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0E41EC41-23AF-4AE8-8807-0A822146B2ED}"/>
              </a:ext>
            </a:extLst>
          </p:cNvPr>
          <p:cNvSpPr txBox="1"/>
          <p:nvPr/>
        </p:nvSpPr>
        <p:spPr>
          <a:xfrm>
            <a:off x="10021335" y="3795286"/>
            <a:ext cx="974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Text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2" name="TextBox 351">
            <a:extLst>
              <a:ext uri="{FF2B5EF4-FFF2-40B4-BE49-F238E27FC236}">
                <a16:creationId xmlns:a16="http://schemas.microsoft.com/office/drawing/2014/main" id="{CA4B5F47-EA06-4FCF-BDBD-80E54730505B}"/>
              </a:ext>
            </a:extLst>
          </p:cNvPr>
          <p:cNvSpPr txBox="1"/>
          <p:nvPr/>
        </p:nvSpPr>
        <p:spPr>
          <a:xfrm>
            <a:off x="6780760" y="2741585"/>
            <a:ext cx="974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Text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A5A0D1BD-E831-45D4-9811-9F2741C9AF95}"/>
              </a:ext>
            </a:extLst>
          </p:cNvPr>
          <p:cNvSpPr txBox="1"/>
          <p:nvPr/>
        </p:nvSpPr>
        <p:spPr>
          <a:xfrm>
            <a:off x="10002285" y="2741584"/>
            <a:ext cx="974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Text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4" name="TextBox 353">
            <a:extLst>
              <a:ext uri="{FF2B5EF4-FFF2-40B4-BE49-F238E27FC236}">
                <a16:creationId xmlns:a16="http://schemas.microsoft.com/office/drawing/2014/main" id="{5023ECC1-4A06-46B2-9202-C8A5C8B2EC10}"/>
              </a:ext>
            </a:extLst>
          </p:cNvPr>
          <p:cNvSpPr txBox="1"/>
          <p:nvPr/>
        </p:nvSpPr>
        <p:spPr>
          <a:xfrm>
            <a:off x="9007873" y="1650298"/>
            <a:ext cx="9742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Add Text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168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26</cp:revision>
  <dcterms:created xsi:type="dcterms:W3CDTF">2018-02-18T19:39:47Z</dcterms:created>
  <dcterms:modified xsi:type="dcterms:W3CDTF">2020-08-31T05:42:06Z</dcterms:modified>
</cp:coreProperties>
</file>