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574703F3-226F-4CA1-B2D6-B88053429FCB}"/>
              </a:ext>
            </a:extLst>
          </p:cNvPr>
          <p:cNvGrpSpPr/>
          <p:nvPr/>
        </p:nvGrpSpPr>
        <p:grpSpPr>
          <a:xfrm>
            <a:off x="3086464" y="1888145"/>
            <a:ext cx="5371272" cy="4461585"/>
            <a:chOff x="5782039" y="1509617"/>
            <a:chExt cx="5904606" cy="4904593"/>
          </a:xfrm>
        </p:grpSpPr>
        <p:grpSp>
          <p:nvGrpSpPr>
            <p:cNvPr id="63" name="Graphic 204">
              <a:extLst>
                <a:ext uri="{FF2B5EF4-FFF2-40B4-BE49-F238E27FC236}">
                  <a16:creationId xmlns:a16="http://schemas.microsoft.com/office/drawing/2014/main" id="{8B59A256-0730-4CA2-9EFE-B0CF2E823530}"/>
                </a:ext>
              </a:extLst>
            </p:cNvPr>
            <p:cNvGrpSpPr/>
            <p:nvPr/>
          </p:nvGrpSpPr>
          <p:grpSpPr>
            <a:xfrm rot="20453447" flipH="1">
              <a:off x="6912075" y="1620259"/>
              <a:ext cx="3646760" cy="3215272"/>
              <a:chOff x="2207488" y="570"/>
              <a:chExt cx="7770529" cy="6851113"/>
            </a:xfrm>
          </p:grpSpPr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E2E988F7-00AB-4AF2-A6D0-763DDD9228C9}"/>
                  </a:ext>
                </a:extLst>
              </p:cNvPr>
              <p:cNvSpPr/>
              <p:nvPr/>
            </p:nvSpPr>
            <p:spPr>
              <a:xfrm>
                <a:off x="4963643" y="5901"/>
                <a:ext cx="4071280" cy="2435748"/>
              </a:xfrm>
              <a:custGeom>
                <a:avLst/>
                <a:gdLst>
                  <a:gd name="connsiteX0" fmla="*/ 3332252 w 4071279"/>
                  <a:gd name="connsiteY0" fmla="*/ 340860 h 2435748"/>
                  <a:gd name="connsiteX1" fmla="*/ 3143428 w 4071279"/>
                  <a:gd name="connsiteY1" fmla="*/ 87458 h 2435748"/>
                  <a:gd name="connsiteX2" fmla="*/ 2921614 w 4071279"/>
                  <a:gd name="connsiteY2" fmla="*/ 29197 h 2435748"/>
                  <a:gd name="connsiteX3" fmla="*/ 2242833 w 4071279"/>
                  <a:gd name="connsiteY3" fmla="*/ 165374 h 2435748"/>
                  <a:gd name="connsiteX4" fmla="*/ 1910814 w 4071279"/>
                  <a:gd name="connsiteY4" fmla="*/ 248905 h 2435748"/>
                  <a:gd name="connsiteX5" fmla="*/ 1181493 w 4071279"/>
                  <a:gd name="connsiteY5" fmla="*/ 472124 h 2435748"/>
                  <a:gd name="connsiteX6" fmla="*/ 789106 w 4071279"/>
                  <a:gd name="connsiteY6" fmla="*/ 513538 h 2435748"/>
                  <a:gd name="connsiteX7" fmla="*/ 679602 w 4071279"/>
                  <a:gd name="connsiteY7" fmla="*/ 518452 h 2435748"/>
                  <a:gd name="connsiteX8" fmla="*/ 588349 w 4071279"/>
                  <a:gd name="connsiteY8" fmla="*/ 612513 h 2435748"/>
                  <a:gd name="connsiteX9" fmla="*/ 550444 w 4071279"/>
                  <a:gd name="connsiteY9" fmla="*/ 815375 h 2435748"/>
                  <a:gd name="connsiteX10" fmla="*/ 240185 w 4071279"/>
                  <a:gd name="connsiteY10" fmla="*/ 1702633 h 2435748"/>
                  <a:gd name="connsiteX11" fmla="*/ 120 w 4071279"/>
                  <a:gd name="connsiteY11" fmla="*/ 2121694 h 2435748"/>
                  <a:gd name="connsiteX12" fmla="*/ 2555901 w 4071279"/>
                  <a:gd name="connsiteY12" fmla="*/ 2416511 h 2435748"/>
                  <a:gd name="connsiteX13" fmla="*/ 2556603 w 4071279"/>
                  <a:gd name="connsiteY13" fmla="*/ 2415809 h 2435748"/>
                  <a:gd name="connsiteX14" fmla="*/ 2596613 w 4071279"/>
                  <a:gd name="connsiteY14" fmla="*/ 1851445 h 2435748"/>
                  <a:gd name="connsiteX15" fmla="*/ 2680847 w 4071279"/>
                  <a:gd name="connsiteY15" fmla="*/ 1838810 h 2435748"/>
                  <a:gd name="connsiteX16" fmla="*/ 2681549 w 4071279"/>
                  <a:gd name="connsiteY16" fmla="*/ 1838810 h 2435748"/>
                  <a:gd name="connsiteX17" fmla="*/ 2719454 w 4071279"/>
                  <a:gd name="connsiteY17" fmla="*/ 1758788 h 2435748"/>
                  <a:gd name="connsiteX18" fmla="*/ 2719454 w 4071279"/>
                  <a:gd name="connsiteY18" fmla="*/ 1758788 h 2435748"/>
                  <a:gd name="connsiteX19" fmla="*/ 2720156 w 4071279"/>
                  <a:gd name="connsiteY19" fmla="*/ 1758788 h 2435748"/>
                  <a:gd name="connsiteX20" fmla="*/ 2542564 w 4071279"/>
                  <a:gd name="connsiteY20" fmla="*/ 1372017 h 2435748"/>
                  <a:gd name="connsiteX21" fmla="*/ 2587488 w 4071279"/>
                  <a:gd name="connsiteY21" fmla="*/ 1303928 h 2435748"/>
                  <a:gd name="connsiteX22" fmla="*/ 2627499 w 4071279"/>
                  <a:gd name="connsiteY22" fmla="*/ 1261110 h 2435748"/>
                  <a:gd name="connsiteX23" fmla="*/ 2635922 w 4071279"/>
                  <a:gd name="connsiteY23" fmla="*/ 1234436 h 2435748"/>
                  <a:gd name="connsiteX24" fmla="*/ 2660491 w 4071279"/>
                  <a:gd name="connsiteY24" fmla="*/ 1243561 h 2435748"/>
                  <a:gd name="connsiteX25" fmla="*/ 2766484 w 4071279"/>
                  <a:gd name="connsiteY25" fmla="*/ 1486434 h 2435748"/>
                  <a:gd name="connsiteX26" fmla="*/ 2890728 w 4071279"/>
                  <a:gd name="connsiteY26" fmla="*/ 1529955 h 2435748"/>
                  <a:gd name="connsiteX27" fmla="*/ 3060599 w 4071279"/>
                  <a:gd name="connsiteY27" fmla="*/ 1426067 h 2435748"/>
                  <a:gd name="connsiteX28" fmla="*/ 3181334 w 4071279"/>
                  <a:gd name="connsiteY28" fmla="*/ 1403604 h 2435748"/>
                  <a:gd name="connsiteX29" fmla="*/ 3212219 w 4071279"/>
                  <a:gd name="connsiteY29" fmla="*/ 1465376 h 2435748"/>
                  <a:gd name="connsiteX30" fmla="*/ 3179227 w 4071279"/>
                  <a:gd name="connsiteY30" fmla="*/ 1519425 h 2435748"/>
                  <a:gd name="connsiteX31" fmla="*/ 3172910 w 4071279"/>
                  <a:gd name="connsiteY31" fmla="*/ 1652093 h 2435748"/>
                  <a:gd name="connsiteX32" fmla="*/ 3172910 w 4071279"/>
                  <a:gd name="connsiteY32" fmla="*/ 1652093 h 2435748"/>
                  <a:gd name="connsiteX33" fmla="*/ 3236085 w 4071279"/>
                  <a:gd name="connsiteY33" fmla="*/ 1689998 h 2435748"/>
                  <a:gd name="connsiteX34" fmla="*/ 3350502 w 4071279"/>
                  <a:gd name="connsiteY34" fmla="*/ 1858465 h 2435748"/>
                  <a:gd name="connsiteX35" fmla="*/ 3243806 w 4071279"/>
                  <a:gd name="connsiteY35" fmla="*/ 2016402 h 2435748"/>
                  <a:gd name="connsiteX36" fmla="*/ 2866862 w 4071279"/>
                  <a:gd name="connsiteY36" fmla="*/ 2239621 h 2435748"/>
                  <a:gd name="connsiteX37" fmla="*/ 2788245 w 4071279"/>
                  <a:gd name="connsiteY37" fmla="*/ 2322450 h 2435748"/>
                  <a:gd name="connsiteX38" fmla="*/ 2791754 w 4071279"/>
                  <a:gd name="connsiteY38" fmla="*/ 2411597 h 2435748"/>
                  <a:gd name="connsiteX39" fmla="*/ 2868266 w 4071279"/>
                  <a:gd name="connsiteY39" fmla="*/ 2436165 h 2435748"/>
                  <a:gd name="connsiteX40" fmla="*/ 3778688 w 4071279"/>
                  <a:gd name="connsiteY40" fmla="*/ 2307007 h 2435748"/>
                  <a:gd name="connsiteX41" fmla="*/ 3914866 w 4071279"/>
                  <a:gd name="connsiteY41" fmla="*/ 2137137 h 2435748"/>
                  <a:gd name="connsiteX42" fmla="*/ 3958386 w 4071279"/>
                  <a:gd name="connsiteY42" fmla="*/ 1768616 h 2435748"/>
                  <a:gd name="connsiteX43" fmla="*/ 4049639 w 4071279"/>
                  <a:gd name="connsiteY43" fmla="*/ 1242157 h 2435748"/>
                  <a:gd name="connsiteX44" fmla="*/ 4067890 w 4071279"/>
                  <a:gd name="connsiteY44" fmla="*/ 1113701 h 2435748"/>
                  <a:gd name="connsiteX45" fmla="*/ 3825017 w 4071279"/>
                  <a:gd name="connsiteY45" fmla="*/ 869424 h 2435748"/>
                  <a:gd name="connsiteX46" fmla="*/ 3186949 w 4071279"/>
                  <a:gd name="connsiteY46" fmla="*/ 178009 h 2435748"/>
                  <a:gd name="connsiteX47" fmla="*/ 3186949 w 4071279"/>
                  <a:gd name="connsiteY47" fmla="*/ 178009 h 2435748"/>
                  <a:gd name="connsiteX48" fmla="*/ 3186949 w 4071279"/>
                  <a:gd name="connsiteY48" fmla="*/ 178009 h 2435748"/>
                  <a:gd name="connsiteX49" fmla="*/ 3186949 w 4071279"/>
                  <a:gd name="connsiteY49" fmla="*/ 178009 h 24357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4071279" h="2435748">
                    <a:moveTo>
                      <a:pt x="3332252" y="340860"/>
                    </a:moveTo>
                    <a:cubicBezTo>
                      <a:pt x="3307684" y="302253"/>
                      <a:pt x="3167295" y="126065"/>
                      <a:pt x="3143428" y="87458"/>
                    </a:cubicBezTo>
                    <a:cubicBezTo>
                      <a:pt x="3112543" y="8840"/>
                      <a:pt x="3051474" y="-31171"/>
                      <a:pt x="2921614" y="29197"/>
                    </a:cubicBezTo>
                    <a:cubicBezTo>
                      <a:pt x="2828957" y="72717"/>
                      <a:pt x="2268805" y="160460"/>
                      <a:pt x="2242833" y="165374"/>
                    </a:cubicBezTo>
                    <a:cubicBezTo>
                      <a:pt x="2124907" y="189240"/>
                      <a:pt x="2027336" y="217318"/>
                      <a:pt x="1910814" y="248905"/>
                    </a:cubicBezTo>
                    <a:cubicBezTo>
                      <a:pt x="1745857" y="293128"/>
                      <a:pt x="1289592" y="453171"/>
                      <a:pt x="1181493" y="472124"/>
                    </a:cubicBezTo>
                    <a:cubicBezTo>
                      <a:pt x="1148501" y="477739"/>
                      <a:pt x="910542" y="514942"/>
                      <a:pt x="789106" y="513538"/>
                    </a:cubicBezTo>
                    <a:cubicBezTo>
                      <a:pt x="752604" y="512837"/>
                      <a:pt x="716103" y="513538"/>
                      <a:pt x="679602" y="518452"/>
                    </a:cubicBezTo>
                    <a:cubicBezTo>
                      <a:pt x="619235" y="526875"/>
                      <a:pt x="592561" y="551444"/>
                      <a:pt x="588349" y="612513"/>
                    </a:cubicBezTo>
                    <a:cubicBezTo>
                      <a:pt x="583436" y="682005"/>
                      <a:pt x="569397" y="748690"/>
                      <a:pt x="550444" y="815375"/>
                    </a:cubicBezTo>
                    <a:cubicBezTo>
                      <a:pt x="511135" y="950850"/>
                      <a:pt x="268263" y="1628227"/>
                      <a:pt x="240185" y="1702633"/>
                    </a:cubicBezTo>
                    <a:cubicBezTo>
                      <a:pt x="233867" y="1718778"/>
                      <a:pt x="22582" y="2090808"/>
                      <a:pt x="120" y="2121694"/>
                    </a:cubicBezTo>
                    <a:cubicBezTo>
                      <a:pt x="-20237" y="2149772"/>
                      <a:pt x="2561516" y="2420723"/>
                      <a:pt x="2555901" y="2416511"/>
                    </a:cubicBezTo>
                    <a:cubicBezTo>
                      <a:pt x="2555901" y="2416511"/>
                      <a:pt x="2556603" y="2415809"/>
                      <a:pt x="2556603" y="2415809"/>
                    </a:cubicBezTo>
                    <a:cubicBezTo>
                      <a:pt x="2480091" y="2339297"/>
                      <a:pt x="2555901" y="1872504"/>
                      <a:pt x="2596613" y="1851445"/>
                    </a:cubicBezTo>
                    <a:cubicBezTo>
                      <a:pt x="2612758" y="1842320"/>
                      <a:pt x="2667510" y="1851445"/>
                      <a:pt x="2680847" y="1838810"/>
                    </a:cubicBezTo>
                    <a:lnTo>
                      <a:pt x="2681549" y="1838810"/>
                    </a:lnTo>
                    <a:cubicBezTo>
                      <a:pt x="2715242" y="1817752"/>
                      <a:pt x="2727175" y="1791780"/>
                      <a:pt x="2719454" y="1758788"/>
                    </a:cubicBezTo>
                    <a:cubicBezTo>
                      <a:pt x="2719454" y="1758788"/>
                      <a:pt x="2719454" y="1758788"/>
                      <a:pt x="2719454" y="1758788"/>
                    </a:cubicBezTo>
                    <a:cubicBezTo>
                      <a:pt x="2719454" y="1758788"/>
                      <a:pt x="2719454" y="1758788"/>
                      <a:pt x="2720156" y="1758788"/>
                    </a:cubicBezTo>
                    <a:cubicBezTo>
                      <a:pt x="2715242" y="1726499"/>
                      <a:pt x="2546775" y="1386056"/>
                      <a:pt x="2542564" y="1372017"/>
                    </a:cubicBezTo>
                    <a:cubicBezTo>
                      <a:pt x="2529227" y="1324987"/>
                      <a:pt x="2538352" y="1310246"/>
                      <a:pt x="2587488" y="1303928"/>
                    </a:cubicBezTo>
                    <a:cubicBezTo>
                      <a:pt x="2613460" y="1300419"/>
                      <a:pt x="2627499" y="1288485"/>
                      <a:pt x="2627499" y="1261110"/>
                    </a:cubicBezTo>
                    <a:cubicBezTo>
                      <a:pt x="2627499" y="1251282"/>
                      <a:pt x="2625393" y="1237244"/>
                      <a:pt x="2635922" y="1234436"/>
                    </a:cubicBezTo>
                    <a:cubicBezTo>
                      <a:pt x="2647153" y="1231628"/>
                      <a:pt x="2655577" y="1235138"/>
                      <a:pt x="2660491" y="1243561"/>
                    </a:cubicBezTo>
                    <a:cubicBezTo>
                      <a:pt x="2668914" y="1256898"/>
                      <a:pt x="2746830" y="1451337"/>
                      <a:pt x="2766484" y="1486434"/>
                    </a:cubicBezTo>
                    <a:cubicBezTo>
                      <a:pt x="2798774" y="1553821"/>
                      <a:pt x="2824745" y="1562946"/>
                      <a:pt x="2890728" y="1529955"/>
                    </a:cubicBezTo>
                    <a:cubicBezTo>
                      <a:pt x="2901258" y="1524339"/>
                      <a:pt x="3046560" y="1432384"/>
                      <a:pt x="3060599" y="1426067"/>
                    </a:cubicBezTo>
                    <a:cubicBezTo>
                      <a:pt x="3093591" y="1411326"/>
                      <a:pt x="3144832" y="1396585"/>
                      <a:pt x="3181334" y="1403604"/>
                    </a:cubicBezTo>
                    <a:cubicBezTo>
                      <a:pt x="3214325" y="1409922"/>
                      <a:pt x="3228364" y="1435894"/>
                      <a:pt x="3212219" y="1465376"/>
                    </a:cubicBezTo>
                    <a:cubicBezTo>
                      <a:pt x="3202392" y="1483626"/>
                      <a:pt x="3188353" y="1500473"/>
                      <a:pt x="3179227" y="1519425"/>
                    </a:cubicBezTo>
                    <a:cubicBezTo>
                      <a:pt x="3158169" y="1562244"/>
                      <a:pt x="3148342" y="1606466"/>
                      <a:pt x="3172910" y="1652093"/>
                    </a:cubicBezTo>
                    <a:cubicBezTo>
                      <a:pt x="3172910" y="1652093"/>
                      <a:pt x="3172910" y="1652093"/>
                      <a:pt x="3172910" y="1652093"/>
                    </a:cubicBezTo>
                    <a:cubicBezTo>
                      <a:pt x="3173612" y="1659814"/>
                      <a:pt x="3217133" y="1687892"/>
                      <a:pt x="3236085" y="1689998"/>
                    </a:cubicBezTo>
                    <a:cubicBezTo>
                      <a:pt x="3329444" y="1702633"/>
                      <a:pt x="3373666" y="1766510"/>
                      <a:pt x="3350502" y="1858465"/>
                    </a:cubicBezTo>
                    <a:cubicBezTo>
                      <a:pt x="3333655" y="1923745"/>
                      <a:pt x="3298558" y="1976391"/>
                      <a:pt x="3243806" y="2016402"/>
                    </a:cubicBezTo>
                    <a:cubicBezTo>
                      <a:pt x="3199584" y="2048692"/>
                      <a:pt x="2941970" y="2186273"/>
                      <a:pt x="2866862" y="2239621"/>
                    </a:cubicBezTo>
                    <a:cubicBezTo>
                      <a:pt x="2835275" y="2262083"/>
                      <a:pt x="2805793" y="2287353"/>
                      <a:pt x="2788245" y="2322450"/>
                    </a:cubicBezTo>
                    <a:cubicBezTo>
                      <a:pt x="2772802" y="2352634"/>
                      <a:pt x="2772099" y="2383519"/>
                      <a:pt x="2791754" y="2411597"/>
                    </a:cubicBezTo>
                    <a:cubicBezTo>
                      <a:pt x="2810706" y="2437569"/>
                      <a:pt x="2838784" y="2441079"/>
                      <a:pt x="2868266" y="2436165"/>
                    </a:cubicBezTo>
                    <a:cubicBezTo>
                      <a:pt x="3084465" y="2401770"/>
                      <a:pt x="3694455" y="2336489"/>
                      <a:pt x="3778688" y="2307007"/>
                    </a:cubicBezTo>
                    <a:cubicBezTo>
                      <a:pt x="3860114" y="2278228"/>
                      <a:pt x="3904337" y="2221370"/>
                      <a:pt x="3914866" y="2137137"/>
                    </a:cubicBezTo>
                    <a:cubicBezTo>
                      <a:pt x="3930308" y="2014296"/>
                      <a:pt x="3942944" y="1891456"/>
                      <a:pt x="3958386" y="1768616"/>
                    </a:cubicBezTo>
                    <a:cubicBezTo>
                      <a:pt x="3980147" y="1591726"/>
                      <a:pt x="3996291" y="1413432"/>
                      <a:pt x="4049639" y="1242157"/>
                    </a:cubicBezTo>
                    <a:cubicBezTo>
                      <a:pt x="4069996" y="1201444"/>
                      <a:pt x="4084034" y="1159328"/>
                      <a:pt x="4067890" y="1113701"/>
                    </a:cubicBezTo>
                    <a:cubicBezTo>
                      <a:pt x="4065784" y="1083518"/>
                      <a:pt x="3843267" y="889079"/>
                      <a:pt x="3825017" y="869424"/>
                    </a:cubicBezTo>
                    <a:moveTo>
                      <a:pt x="3186949" y="178009"/>
                    </a:moveTo>
                    <a:cubicBezTo>
                      <a:pt x="3186247" y="178009"/>
                      <a:pt x="3186247" y="178009"/>
                      <a:pt x="3186949" y="178009"/>
                    </a:cubicBezTo>
                    <a:cubicBezTo>
                      <a:pt x="3186949" y="178009"/>
                      <a:pt x="3186949" y="178009"/>
                      <a:pt x="3186949" y="178009"/>
                    </a:cubicBezTo>
                    <a:cubicBezTo>
                      <a:pt x="3186949" y="178009"/>
                      <a:pt x="3186949" y="178009"/>
                      <a:pt x="3186949" y="178009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70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DFB72CD0-A503-4D83-A345-1DE933072F2F}"/>
                  </a:ext>
                </a:extLst>
              </p:cNvPr>
              <p:cNvSpPr/>
              <p:nvPr/>
            </p:nvSpPr>
            <p:spPr>
              <a:xfrm>
                <a:off x="4677036" y="1953512"/>
                <a:ext cx="2948168" cy="1368792"/>
              </a:xfrm>
              <a:custGeom>
                <a:avLst/>
                <a:gdLst>
                  <a:gd name="connsiteX0" fmla="*/ 2845316 w 2948168"/>
                  <a:gd name="connsiteY0" fmla="*/ 468899 h 1368792"/>
                  <a:gd name="connsiteX1" fmla="*/ 2862865 w 2948168"/>
                  <a:gd name="connsiteY1" fmla="*/ 480130 h 1368792"/>
                  <a:gd name="connsiteX2" fmla="*/ 2926741 w 2948168"/>
                  <a:gd name="connsiteY2" fmla="*/ 576297 h 1368792"/>
                  <a:gd name="connsiteX3" fmla="*/ 2934463 w 2948168"/>
                  <a:gd name="connsiteY3" fmla="*/ 1111881 h 1368792"/>
                  <a:gd name="connsiteX4" fmla="*/ 2951309 w 2948168"/>
                  <a:gd name="connsiteY4" fmla="*/ 1333695 h 1368792"/>
                  <a:gd name="connsiteX5" fmla="*/ 2892346 w 2948168"/>
                  <a:gd name="connsiteY5" fmla="*/ 1361773 h 1368792"/>
                  <a:gd name="connsiteX6" fmla="*/ 1424579 w 2948168"/>
                  <a:gd name="connsiteY6" fmla="*/ 946222 h 1368792"/>
                  <a:gd name="connsiteX7" fmla="*/ 24200 w 2948168"/>
                  <a:gd name="connsiteY7" fmla="*/ 872517 h 1368792"/>
                  <a:gd name="connsiteX8" fmla="*/ 334 w 2948168"/>
                  <a:gd name="connsiteY8" fmla="*/ 853565 h 1368792"/>
                  <a:gd name="connsiteX9" fmla="*/ 180031 w 2948168"/>
                  <a:gd name="connsiteY9" fmla="*/ 383964 h 1368792"/>
                  <a:gd name="connsiteX10" fmla="*/ 288833 w 2948168"/>
                  <a:gd name="connsiteY10" fmla="*/ 173380 h 1368792"/>
                  <a:gd name="connsiteX11" fmla="*/ 716317 w 2948168"/>
                  <a:gd name="connsiteY11" fmla="*/ 702 h 1368792"/>
                  <a:gd name="connsiteX12" fmla="*/ 891803 w 2948168"/>
                  <a:gd name="connsiteY12" fmla="*/ 0 h 1368792"/>
                  <a:gd name="connsiteX13" fmla="*/ 1355087 w 2948168"/>
                  <a:gd name="connsiteY13" fmla="*/ 18953 h 1368792"/>
                  <a:gd name="connsiteX14" fmla="*/ 1791696 w 2948168"/>
                  <a:gd name="connsiteY14" fmla="*/ 97570 h 1368792"/>
                  <a:gd name="connsiteX15" fmla="*/ 1802226 w 2948168"/>
                  <a:gd name="connsiteY15" fmla="*/ 97570 h 1368792"/>
                  <a:gd name="connsiteX16" fmla="*/ 2462756 w 2948168"/>
                  <a:gd name="connsiteY16" fmla="*/ 292711 h 1368792"/>
                  <a:gd name="connsiteX17" fmla="*/ 2757573 w 2948168"/>
                  <a:gd name="connsiteY17" fmla="*/ 430292 h 1368792"/>
                  <a:gd name="connsiteX18" fmla="*/ 2845316 w 2948168"/>
                  <a:gd name="connsiteY18" fmla="*/ 468899 h 13687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948168" h="1368792">
                    <a:moveTo>
                      <a:pt x="2845316" y="468899"/>
                    </a:moveTo>
                    <a:cubicBezTo>
                      <a:pt x="2850931" y="472409"/>
                      <a:pt x="2856547" y="478024"/>
                      <a:pt x="2862865" y="480130"/>
                    </a:cubicBezTo>
                    <a:cubicBezTo>
                      <a:pt x="2909895" y="494871"/>
                      <a:pt x="2921828" y="534882"/>
                      <a:pt x="2926741" y="576297"/>
                    </a:cubicBezTo>
                    <a:cubicBezTo>
                      <a:pt x="2949204" y="754591"/>
                      <a:pt x="2954117" y="932885"/>
                      <a:pt x="2934463" y="1111881"/>
                    </a:cubicBezTo>
                    <a:cubicBezTo>
                      <a:pt x="2934463" y="1112582"/>
                      <a:pt x="2952012" y="1332993"/>
                      <a:pt x="2951309" y="1333695"/>
                    </a:cubicBezTo>
                    <a:cubicBezTo>
                      <a:pt x="2936569" y="1373004"/>
                      <a:pt x="2928145" y="1376514"/>
                      <a:pt x="2892346" y="1361773"/>
                    </a:cubicBezTo>
                    <a:cubicBezTo>
                      <a:pt x="2749851" y="1301406"/>
                      <a:pt x="1438618" y="948327"/>
                      <a:pt x="1424579" y="946222"/>
                    </a:cubicBezTo>
                    <a:cubicBezTo>
                      <a:pt x="1342452" y="934990"/>
                      <a:pt x="29113" y="863392"/>
                      <a:pt x="24200" y="872517"/>
                    </a:cubicBezTo>
                    <a:cubicBezTo>
                      <a:pt x="20690" y="878835"/>
                      <a:pt x="1737" y="857075"/>
                      <a:pt x="334" y="853565"/>
                    </a:cubicBezTo>
                    <a:cubicBezTo>
                      <a:pt x="-8792" y="838122"/>
                      <a:pt x="172310" y="449245"/>
                      <a:pt x="180031" y="383964"/>
                    </a:cubicBezTo>
                    <a:cubicBezTo>
                      <a:pt x="183541" y="355184"/>
                      <a:pt x="258649" y="190929"/>
                      <a:pt x="288833" y="173380"/>
                    </a:cubicBezTo>
                    <a:cubicBezTo>
                      <a:pt x="308487" y="162149"/>
                      <a:pt x="693153" y="-702"/>
                      <a:pt x="716317" y="702"/>
                    </a:cubicBezTo>
                    <a:cubicBezTo>
                      <a:pt x="774579" y="2106"/>
                      <a:pt x="833542" y="0"/>
                      <a:pt x="891803" y="0"/>
                    </a:cubicBezTo>
                    <a:cubicBezTo>
                      <a:pt x="954276" y="2106"/>
                      <a:pt x="1263132" y="10529"/>
                      <a:pt x="1355087" y="18953"/>
                    </a:cubicBezTo>
                    <a:cubicBezTo>
                      <a:pt x="1367020" y="20357"/>
                      <a:pt x="1773446" y="122840"/>
                      <a:pt x="1791696" y="97570"/>
                    </a:cubicBezTo>
                    <a:cubicBezTo>
                      <a:pt x="1795206" y="97570"/>
                      <a:pt x="1798716" y="97570"/>
                      <a:pt x="1802226" y="97570"/>
                    </a:cubicBezTo>
                    <a:cubicBezTo>
                      <a:pt x="2027550" y="143899"/>
                      <a:pt x="2248663" y="207776"/>
                      <a:pt x="2462756" y="292711"/>
                    </a:cubicBezTo>
                    <a:cubicBezTo>
                      <a:pt x="2563836" y="332722"/>
                      <a:pt x="2662108" y="378348"/>
                      <a:pt x="2757573" y="430292"/>
                    </a:cubicBezTo>
                    <a:cubicBezTo>
                      <a:pt x="2786352" y="446437"/>
                      <a:pt x="2820748" y="447139"/>
                      <a:pt x="2845316" y="468899"/>
                    </a:cubicBez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 w="70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E7DC6291-815B-465B-9ED3-34196B57497B}"/>
                  </a:ext>
                </a:extLst>
              </p:cNvPr>
              <p:cNvSpPr/>
              <p:nvPr/>
            </p:nvSpPr>
            <p:spPr>
              <a:xfrm>
                <a:off x="7409690" y="2155672"/>
                <a:ext cx="7019" cy="133369"/>
              </a:xfrm>
              <a:custGeom>
                <a:avLst/>
                <a:gdLst>
                  <a:gd name="connsiteX0" fmla="*/ 7371 w 7019"/>
                  <a:gd name="connsiteY0" fmla="*/ 0 h 133369"/>
                  <a:gd name="connsiteX1" fmla="*/ 7371 w 7019"/>
                  <a:gd name="connsiteY1" fmla="*/ 139687 h 133369"/>
                  <a:gd name="connsiteX2" fmla="*/ 7371 w 7019"/>
                  <a:gd name="connsiteY2" fmla="*/ 0 h 133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019" h="133369">
                    <a:moveTo>
                      <a:pt x="7371" y="0"/>
                    </a:moveTo>
                    <a:cubicBezTo>
                      <a:pt x="7371" y="46328"/>
                      <a:pt x="7371" y="93359"/>
                      <a:pt x="7371" y="139687"/>
                    </a:cubicBezTo>
                    <a:cubicBezTo>
                      <a:pt x="-2457" y="93359"/>
                      <a:pt x="-2457" y="46328"/>
                      <a:pt x="7371" y="0"/>
                    </a:cubicBezTo>
                    <a:close/>
                  </a:path>
                </a:pathLst>
              </a:custGeom>
              <a:solidFill>
                <a:srgbClr val="080808"/>
              </a:solidFill>
              <a:ln w="70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B383E571-762B-4909-9D21-B1B0E1AC8818}"/>
                  </a:ext>
                </a:extLst>
              </p:cNvPr>
              <p:cNvSpPr/>
              <p:nvPr/>
            </p:nvSpPr>
            <p:spPr>
              <a:xfrm>
                <a:off x="3281903" y="4231295"/>
                <a:ext cx="14039" cy="7019"/>
              </a:xfrm>
              <a:custGeom>
                <a:avLst/>
                <a:gdLst>
                  <a:gd name="connsiteX0" fmla="*/ 0 w 14038"/>
                  <a:gd name="connsiteY0" fmla="*/ 9855 h 7019"/>
                  <a:gd name="connsiteX1" fmla="*/ 15443 w 14038"/>
                  <a:gd name="connsiteY1" fmla="*/ 4942 h 7019"/>
                  <a:gd name="connsiteX2" fmla="*/ 0 w 14038"/>
                  <a:gd name="connsiteY2" fmla="*/ 9855 h 70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4038" h="7019">
                    <a:moveTo>
                      <a:pt x="0" y="9855"/>
                    </a:moveTo>
                    <a:cubicBezTo>
                      <a:pt x="2106" y="-674"/>
                      <a:pt x="7019" y="-3482"/>
                      <a:pt x="15443" y="4942"/>
                    </a:cubicBezTo>
                    <a:cubicBezTo>
                      <a:pt x="10529" y="7047"/>
                      <a:pt x="5615" y="8451"/>
                      <a:pt x="0" y="9855"/>
                    </a:cubicBezTo>
                    <a:close/>
                  </a:path>
                </a:pathLst>
              </a:custGeom>
              <a:solidFill>
                <a:srgbClr val="E9E9E9"/>
              </a:solidFill>
              <a:ln w="70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488A3314-B22B-4A6C-8991-E9D0D2969153}"/>
                  </a:ext>
                </a:extLst>
              </p:cNvPr>
              <p:cNvSpPr/>
              <p:nvPr/>
            </p:nvSpPr>
            <p:spPr>
              <a:xfrm>
                <a:off x="7599566" y="1840856"/>
                <a:ext cx="42117" cy="14039"/>
              </a:xfrm>
              <a:custGeom>
                <a:avLst/>
                <a:gdLst>
                  <a:gd name="connsiteX0" fmla="*/ 0 w 42116"/>
                  <a:gd name="connsiteY0" fmla="*/ 15787 h 14038"/>
                  <a:gd name="connsiteX1" fmla="*/ 47732 w 42116"/>
                  <a:gd name="connsiteY1" fmla="*/ 3854 h 14038"/>
                  <a:gd name="connsiteX2" fmla="*/ 0 w 42116"/>
                  <a:gd name="connsiteY2" fmla="*/ 15787 h 14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116" h="14038">
                    <a:moveTo>
                      <a:pt x="0" y="15787"/>
                    </a:moveTo>
                    <a:cubicBezTo>
                      <a:pt x="10529" y="-11588"/>
                      <a:pt x="31588" y="5258"/>
                      <a:pt x="47732" y="3854"/>
                    </a:cubicBezTo>
                    <a:cubicBezTo>
                      <a:pt x="34395" y="16489"/>
                      <a:pt x="16846" y="15085"/>
                      <a:pt x="0" y="15787"/>
                    </a:cubicBezTo>
                    <a:close/>
                  </a:path>
                </a:pathLst>
              </a:custGeom>
              <a:solidFill>
                <a:srgbClr val="080808"/>
              </a:solidFill>
              <a:ln w="70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82" name="Graphic 204">
                <a:extLst>
                  <a:ext uri="{FF2B5EF4-FFF2-40B4-BE49-F238E27FC236}">
                    <a16:creationId xmlns:a16="http://schemas.microsoft.com/office/drawing/2014/main" id="{4ACE52D1-7563-441A-A2EC-F26B347B0F9E}"/>
                  </a:ext>
                </a:extLst>
              </p:cNvPr>
              <p:cNvGrpSpPr/>
              <p:nvPr/>
            </p:nvGrpSpPr>
            <p:grpSpPr>
              <a:xfrm>
                <a:off x="4965869" y="570"/>
                <a:ext cx="4071280" cy="2442768"/>
                <a:chOff x="4965869" y="570"/>
                <a:chExt cx="4071280" cy="2442768"/>
              </a:xfrm>
              <a:solidFill>
                <a:srgbClr val="0E0E0E"/>
              </a:solidFill>
            </p:grpSpPr>
            <p:sp>
              <p:nvSpPr>
                <p:cNvPr id="104" name="Freeform: Shape 103">
                  <a:extLst>
                    <a:ext uri="{FF2B5EF4-FFF2-40B4-BE49-F238E27FC236}">
                      <a16:creationId xmlns:a16="http://schemas.microsoft.com/office/drawing/2014/main" id="{632069E8-9618-4012-8FB2-234E3A923253}"/>
                    </a:ext>
                  </a:extLst>
                </p:cNvPr>
                <p:cNvSpPr/>
                <p:nvPr/>
              </p:nvSpPr>
              <p:spPr>
                <a:xfrm>
                  <a:off x="4965869" y="570"/>
                  <a:ext cx="3264043" cy="2126893"/>
                </a:xfrm>
                <a:custGeom>
                  <a:avLst/>
                  <a:gdLst>
                    <a:gd name="connsiteX0" fmla="*/ 603673 w 3264043"/>
                    <a:gd name="connsiteY0" fmla="*/ 1954346 h 2126892"/>
                    <a:gd name="connsiteX1" fmla="*/ 1066956 w 3264043"/>
                    <a:gd name="connsiteY1" fmla="*/ 1973299 h 2126892"/>
                    <a:gd name="connsiteX2" fmla="*/ 1503566 w 3264043"/>
                    <a:gd name="connsiteY2" fmla="*/ 2051917 h 2126892"/>
                    <a:gd name="connsiteX3" fmla="*/ 1514095 w 3264043"/>
                    <a:gd name="connsiteY3" fmla="*/ 2051917 h 2126892"/>
                    <a:gd name="connsiteX4" fmla="*/ 1676244 w 3264043"/>
                    <a:gd name="connsiteY4" fmla="*/ 2088418 h 2126892"/>
                    <a:gd name="connsiteX5" fmla="*/ 1684667 w 3264043"/>
                    <a:gd name="connsiteY5" fmla="*/ 2063850 h 2126892"/>
                    <a:gd name="connsiteX6" fmla="*/ 1698005 w 3264043"/>
                    <a:gd name="connsiteY6" fmla="*/ 1895383 h 2126892"/>
                    <a:gd name="connsiteX7" fmla="*/ 1496546 w 3264043"/>
                    <a:gd name="connsiteY7" fmla="*/ 1559853 h 2126892"/>
                    <a:gd name="connsiteX8" fmla="*/ 1066956 w 3264043"/>
                    <a:gd name="connsiteY8" fmla="*/ 1413147 h 2126892"/>
                    <a:gd name="connsiteX9" fmla="*/ 845843 w 3264043"/>
                    <a:gd name="connsiteY9" fmla="*/ 1401214 h 2126892"/>
                    <a:gd name="connsiteX10" fmla="*/ 720897 w 3264043"/>
                    <a:gd name="connsiteY10" fmla="*/ 1377348 h 2126892"/>
                    <a:gd name="connsiteX11" fmla="*/ 624029 w 3264043"/>
                    <a:gd name="connsiteY11" fmla="*/ 1368222 h 2126892"/>
                    <a:gd name="connsiteX12" fmla="*/ 600163 w 3264043"/>
                    <a:gd name="connsiteY12" fmla="*/ 1215198 h 2126892"/>
                    <a:gd name="connsiteX13" fmla="*/ 685098 w 3264043"/>
                    <a:gd name="connsiteY13" fmla="*/ 958989 h 2126892"/>
                    <a:gd name="connsiteX14" fmla="*/ 805833 w 3264043"/>
                    <a:gd name="connsiteY14" fmla="*/ 772271 h 2126892"/>
                    <a:gd name="connsiteX15" fmla="*/ 1066956 w 3264043"/>
                    <a:gd name="connsiteY15" fmla="*/ 667682 h 2126892"/>
                    <a:gd name="connsiteX16" fmla="*/ 1365283 w 3264043"/>
                    <a:gd name="connsiteY16" fmla="*/ 598189 h 2126892"/>
                    <a:gd name="connsiteX17" fmla="*/ 1662205 w 3264043"/>
                    <a:gd name="connsiteY17" fmla="*/ 490791 h 2126892"/>
                    <a:gd name="connsiteX18" fmla="*/ 2091795 w 3264043"/>
                    <a:gd name="connsiteY18" fmla="*/ 386904 h 2126892"/>
                    <a:gd name="connsiteX19" fmla="*/ 2654053 w 3264043"/>
                    <a:gd name="connsiteY19" fmla="*/ 278804 h 2126892"/>
                    <a:gd name="connsiteX20" fmla="*/ 2908157 w 3264043"/>
                    <a:gd name="connsiteY20" fmla="*/ 281612 h 2126892"/>
                    <a:gd name="connsiteX21" fmla="*/ 2943254 w 3264043"/>
                    <a:gd name="connsiteY21" fmla="*/ 264765 h 2126892"/>
                    <a:gd name="connsiteX22" fmla="*/ 2954486 w 3264043"/>
                    <a:gd name="connsiteY22" fmla="*/ 236687 h 2126892"/>
                    <a:gd name="connsiteX23" fmla="*/ 3068903 w 3264043"/>
                    <a:gd name="connsiteY23" fmla="*/ 215629 h 2126892"/>
                    <a:gd name="connsiteX24" fmla="*/ 3269659 w 3264043"/>
                    <a:gd name="connsiteY24" fmla="*/ 280910 h 2126892"/>
                    <a:gd name="connsiteX25" fmla="*/ 3118039 w 3264043"/>
                    <a:gd name="connsiteY25" fmla="*/ 45759 h 2126892"/>
                    <a:gd name="connsiteX26" fmla="*/ 2965717 w 3264043"/>
                    <a:gd name="connsiteY26" fmla="*/ 11363 h 2126892"/>
                    <a:gd name="connsiteX27" fmla="*/ 2905350 w 3264043"/>
                    <a:gd name="connsiteY27" fmla="*/ 40143 h 2126892"/>
                    <a:gd name="connsiteX28" fmla="*/ 2501029 w 3264043"/>
                    <a:gd name="connsiteY28" fmla="*/ 116655 h 2126892"/>
                    <a:gd name="connsiteX29" fmla="*/ 2260964 w 3264043"/>
                    <a:gd name="connsiteY29" fmla="*/ 170705 h 2126892"/>
                    <a:gd name="connsiteX30" fmla="*/ 1744333 w 3264043"/>
                    <a:gd name="connsiteY30" fmla="*/ 294949 h 2126892"/>
                    <a:gd name="connsiteX31" fmla="*/ 1146978 w 3264043"/>
                    <a:gd name="connsiteY31" fmla="*/ 476753 h 2126892"/>
                    <a:gd name="connsiteX32" fmla="*/ 788986 w 3264043"/>
                    <a:gd name="connsiteY32" fmla="*/ 519571 h 2126892"/>
                    <a:gd name="connsiteX33" fmla="*/ 679482 w 3264043"/>
                    <a:gd name="connsiteY33" fmla="*/ 524485 h 2126892"/>
                    <a:gd name="connsiteX34" fmla="*/ 588230 w 3264043"/>
                    <a:gd name="connsiteY34" fmla="*/ 618545 h 2126892"/>
                    <a:gd name="connsiteX35" fmla="*/ 550325 w 3264043"/>
                    <a:gd name="connsiteY35" fmla="*/ 821407 h 2126892"/>
                    <a:gd name="connsiteX36" fmla="*/ 240065 w 3264043"/>
                    <a:gd name="connsiteY36" fmla="*/ 1708666 h 2126892"/>
                    <a:gd name="connsiteX37" fmla="*/ 0 w 3264043"/>
                    <a:gd name="connsiteY37" fmla="*/ 2127727 h 2126892"/>
                    <a:gd name="connsiteX38" fmla="*/ 427484 w 3264043"/>
                    <a:gd name="connsiteY38" fmla="*/ 1955048 h 2126892"/>
                    <a:gd name="connsiteX39" fmla="*/ 603673 w 3264043"/>
                    <a:gd name="connsiteY39" fmla="*/ 1954346 h 21268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</a:cxnLst>
                  <a:rect l="l" t="t" r="r" b="b"/>
                  <a:pathLst>
                    <a:path w="3264043" h="2126892">
                      <a:moveTo>
                        <a:pt x="603673" y="1954346"/>
                      </a:moveTo>
                      <a:cubicBezTo>
                        <a:pt x="666146" y="1956452"/>
                        <a:pt x="975001" y="1964875"/>
                        <a:pt x="1066956" y="1973299"/>
                      </a:cubicBezTo>
                      <a:cubicBezTo>
                        <a:pt x="1078889" y="1974703"/>
                        <a:pt x="1485315" y="2077187"/>
                        <a:pt x="1503566" y="2051917"/>
                      </a:cubicBezTo>
                      <a:cubicBezTo>
                        <a:pt x="1507076" y="2051917"/>
                        <a:pt x="1510585" y="2051917"/>
                        <a:pt x="1514095" y="2051917"/>
                      </a:cubicBezTo>
                      <a:cubicBezTo>
                        <a:pt x="1568145" y="2063148"/>
                        <a:pt x="1622194" y="2075081"/>
                        <a:pt x="1676244" y="2088418"/>
                      </a:cubicBezTo>
                      <a:cubicBezTo>
                        <a:pt x="1679052" y="2075081"/>
                        <a:pt x="1681860" y="2065955"/>
                        <a:pt x="1684667" y="2063850"/>
                      </a:cubicBezTo>
                      <a:cubicBezTo>
                        <a:pt x="1693091" y="2008396"/>
                        <a:pt x="1704322" y="1953644"/>
                        <a:pt x="1698005" y="1895383"/>
                      </a:cubicBezTo>
                      <a:cubicBezTo>
                        <a:pt x="1681860" y="1751484"/>
                        <a:pt x="1610262" y="1641981"/>
                        <a:pt x="1496546" y="1559853"/>
                      </a:cubicBezTo>
                      <a:cubicBezTo>
                        <a:pt x="1368792" y="1467899"/>
                        <a:pt x="1219980" y="1434205"/>
                        <a:pt x="1066956" y="1413147"/>
                      </a:cubicBezTo>
                      <a:cubicBezTo>
                        <a:pt x="993252" y="1403320"/>
                        <a:pt x="918846" y="1411041"/>
                        <a:pt x="845843" y="1401214"/>
                      </a:cubicBezTo>
                      <a:cubicBezTo>
                        <a:pt x="803727" y="1395598"/>
                        <a:pt x="763014" y="1382261"/>
                        <a:pt x="720897" y="1377348"/>
                      </a:cubicBezTo>
                      <a:cubicBezTo>
                        <a:pt x="661934" y="1369626"/>
                        <a:pt x="650001" y="1414551"/>
                        <a:pt x="624029" y="1368222"/>
                      </a:cubicBezTo>
                      <a:cubicBezTo>
                        <a:pt x="597355" y="1320490"/>
                        <a:pt x="580508" y="1276970"/>
                        <a:pt x="600163" y="1215198"/>
                      </a:cubicBezTo>
                      <a:cubicBezTo>
                        <a:pt x="627539" y="1129561"/>
                        <a:pt x="655616" y="1043924"/>
                        <a:pt x="685098" y="958989"/>
                      </a:cubicBezTo>
                      <a:cubicBezTo>
                        <a:pt x="710368" y="886688"/>
                        <a:pt x="748975" y="823513"/>
                        <a:pt x="805833" y="772271"/>
                      </a:cubicBezTo>
                      <a:cubicBezTo>
                        <a:pt x="879537" y="704885"/>
                        <a:pt x="973598" y="681720"/>
                        <a:pt x="1066956" y="667682"/>
                      </a:cubicBezTo>
                      <a:cubicBezTo>
                        <a:pt x="1168738" y="652239"/>
                        <a:pt x="1266309" y="622055"/>
                        <a:pt x="1365283" y="598189"/>
                      </a:cubicBezTo>
                      <a:cubicBezTo>
                        <a:pt x="1467065" y="573621"/>
                        <a:pt x="1563933" y="527995"/>
                        <a:pt x="1662205" y="490791"/>
                      </a:cubicBezTo>
                      <a:cubicBezTo>
                        <a:pt x="1801892" y="438146"/>
                        <a:pt x="1946493" y="410770"/>
                        <a:pt x="2091795" y="386904"/>
                      </a:cubicBezTo>
                      <a:cubicBezTo>
                        <a:pt x="2280619" y="356018"/>
                        <a:pt x="2468038" y="322325"/>
                        <a:pt x="2654053" y="278804"/>
                      </a:cubicBezTo>
                      <a:cubicBezTo>
                        <a:pt x="2739690" y="258448"/>
                        <a:pt x="2823924" y="254236"/>
                        <a:pt x="2908157" y="281612"/>
                      </a:cubicBezTo>
                      <a:cubicBezTo>
                        <a:pt x="2927110" y="287929"/>
                        <a:pt x="2936937" y="283016"/>
                        <a:pt x="2943254" y="264765"/>
                      </a:cubicBezTo>
                      <a:cubicBezTo>
                        <a:pt x="2946764" y="254938"/>
                        <a:pt x="2950274" y="245813"/>
                        <a:pt x="2954486" y="236687"/>
                      </a:cubicBezTo>
                      <a:cubicBezTo>
                        <a:pt x="2978352" y="191061"/>
                        <a:pt x="3030296" y="182638"/>
                        <a:pt x="3068903" y="215629"/>
                      </a:cubicBezTo>
                      <a:cubicBezTo>
                        <a:pt x="3129270" y="267573"/>
                        <a:pt x="3249303" y="284420"/>
                        <a:pt x="3269659" y="280910"/>
                      </a:cubicBezTo>
                      <a:cubicBezTo>
                        <a:pt x="3282996" y="278102"/>
                        <a:pt x="3139799" y="85067"/>
                        <a:pt x="3118039" y="45759"/>
                      </a:cubicBezTo>
                      <a:cubicBezTo>
                        <a:pt x="3078730" y="834"/>
                        <a:pt x="3021171" y="-11801"/>
                        <a:pt x="2965717" y="11363"/>
                      </a:cubicBezTo>
                      <a:cubicBezTo>
                        <a:pt x="2948168" y="18383"/>
                        <a:pt x="2924302" y="35229"/>
                        <a:pt x="2905350" y="40143"/>
                      </a:cubicBezTo>
                      <a:cubicBezTo>
                        <a:pt x="2835155" y="58394"/>
                        <a:pt x="2515770" y="113145"/>
                        <a:pt x="2501029" y="116655"/>
                      </a:cubicBezTo>
                      <a:cubicBezTo>
                        <a:pt x="2421710" y="136309"/>
                        <a:pt x="2340986" y="150348"/>
                        <a:pt x="2260964" y="170705"/>
                      </a:cubicBezTo>
                      <a:cubicBezTo>
                        <a:pt x="2088988" y="214225"/>
                        <a:pt x="1915607" y="251428"/>
                        <a:pt x="1744333" y="294949"/>
                      </a:cubicBezTo>
                      <a:cubicBezTo>
                        <a:pt x="1637637" y="321623"/>
                        <a:pt x="1167334" y="472541"/>
                        <a:pt x="1146978" y="476753"/>
                      </a:cubicBezTo>
                      <a:cubicBezTo>
                        <a:pt x="1029051" y="504128"/>
                        <a:pt x="910422" y="521677"/>
                        <a:pt x="788986" y="519571"/>
                      </a:cubicBezTo>
                      <a:cubicBezTo>
                        <a:pt x="752485" y="518869"/>
                        <a:pt x="715984" y="519571"/>
                        <a:pt x="679482" y="524485"/>
                      </a:cubicBezTo>
                      <a:cubicBezTo>
                        <a:pt x="619115" y="532908"/>
                        <a:pt x="592441" y="557476"/>
                        <a:pt x="588230" y="618545"/>
                      </a:cubicBezTo>
                      <a:cubicBezTo>
                        <a:pt x="583316" y="688038"/>
                        <a:pt x="569277" y="754723"/>
                        <a:pt x="550325" y="821407"/>
                      </a:cubicBezTo>
                      <a:cubicBezTo>
                        <a:pt x="511016" y="956883"/>
                        <a:pt x="268143" y="1634259"/>
                        <a:pt x="240065" y="1708666"/>
                      </a:cubicBezTo>
                      <a:cubicBezTo>
                        <a:pt x="233748" y="1724810"/>
                        <a:pt x="12635" y="2115092"/>
                        <a:pt x="0" y="2127727"/>
                      </a:cubicBezTo>
                      <a:cubicBezTo>
                        <a:pt x="19654" y="2116496"/>
                        <a:pt x="404320" y="1953644"/>
                        <a:pt x="427484" y="1955048"/>
                      </a:cubicBezTo>
                      <a:cubicBezTo>
                        <a:pt x="487150" y="1955750"/>
                        <a:pt x="545411" y="1953644"/>
                        <a:pt x="603673" y="1954346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 w="701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5" name="Freeform: Shape 104">
                  <a:extLst>
                    <a:ext uri="{FF2B5EF4-FFF2-40B4-BE49-F238E27FC236}">
                      <a16:creationId xmlns:a16="http://schemas.microsoft.com/office/drawing/2014/main" id="{1D910BF9-B2E9-4800-B9E1-1D5FB6DE872E}"/>
                    </a:ext>
                  </a:extLst>
                </p:cNvPr>
                <p:cNvSpPr/>
                <p:nvPr/>
              </p:nvSpPr>
              <p:spPr>
                <a:xfrm>
                  <a:off x="6564218" y="534489"/>
                  <a:ext cx="2470846" cy="1909290"/>
                </a:xfrm>
                <a:custGeom>
                  <a:avLst/>
                  <a:gdLst>
                    <a:gd name="connsiteX0" fmla="*/ 2471527 w 2470845"/>
                    <a:gd name="connsiteY0" fmla="*/ 586517 h 1909289"/>
                    <a:gd name="connsiteX1" fmla="*/ 1921203 w 2470845"/>
                    <a:gd name="connsiteY1" fmla="*/ 14432 h 1909289"/>
                    <a:gd name="connsiteX2" fmla="*/ 1893827 w 2470845"/>
                    <a:gd name="connsiteY2" fmla="*/ 2499 h 1909289"/>
                    <a:gd name="connsiteX3" fmla="*/ 1846094 w 2470845"/>
                    <a:gd name="connsiteY3" fmla="*/ 26365 h 1909289"/>
                    <a:gd name="connsiteX4" fmla="*/ 1838373 w 2470845"/>
                    <a:gd name="connsiteY4" fmla="*/ 36193 h 1909289"/>
                    <a:gd name="connsiteX5" fmla="*/ 1845392 w 2470845"/>
                    <a:gd name="connsiteY5" fmla="*/ 106387 h 1909289"/>
                    <a:gd name="connsiteX6" fmla="*/ 1877682 w 2470845"/>
                    <a:gd name="connsiteY6" fmla="*/ 171668 h 1909289"/>
                    <a:gd name="connsiteX7" fmla="*/ 1924712 w 2470845"/>
                    <a:gd name="connsiteY7" fmla="*/ 273450 h 1909289"/>
                    <a:gd name="connsiteX8" fmla="*/ 2206192 w 2470845"/>
                    <a:gd name="connsiteY8" fmla="*/ 590729 h 1909289"/>
                    <a:gd name="connsiteX9" fmla="*/ 2250415 w 2470845"/>
                    <a:gd name="connsiteY9" fmla="*/ 759196 h 1909289"/>
                    <a:gd name="connsiteX10" fmla="*/ 2239184 w 2470845"/>
                    <a:gd name="connsiteY10" fmla="*/ 1339002 h 1909289"/>
                    <a:gd name="connsiteX11" fmla="*/ 2201981 w 2470845"/>
                    <a:gd name="connsiteY11" fmla="*/ 1423235 h 1909289"/>
                    <a:gd name="connsiteX12" fmla="*/ 2025090 w 2470845"/>
                    <a:gd name="connsiteY12" fmla="*/ 1247047 h 1909289"/>
                    <a:gd name="connsiteX13" fmla="*/ 1949280 w 2470845"/>
                    <a:gd name="connsiteY13" fmla="*/ 1039272 h 1909289"/>
                    <a:gd name="connsiteX14" fmla="*/ 1910673 w 2470845"/>
                    <a:gd name="connsiteY14" fmla="*/ 754282 h 1909289"/>
                    <a:gd name="connsiteX15" fmla="*/ 1928222 w 2470845"/>
                    <a:gd name="connsiteY15" fmla="*/ 601258 h 1909289"/>
                    <a:gd name="connsiteX16" fmla="*/ 1779410 w 2470845"/>
                    <a:gd name="connsiteY16" fmla="*/ 519131 h 1909289"/>
                    <a:gd name="connsiteX17" fmla="*/ 1632703 w 2470845"/>
                    <a:gd name="connsiteY17" fmla="*/ 632144 h 1909289"/>
                    <a:gd name="connsiteX18" fmla="*/ 1474765 w 2470845"/>
                    <a:gd name="connsiteY18" fmla="*/ 630038 h 1909289"/>
                    <a:gd name="connsiteX19" fmla="*/ 1376493 w 2470845"/>
                    <a:gd name="connsiteY19" fmla="*/ 359087 h 1909289"/>
                    <a:gd name="connsiteX20" fmla="*/ 1317530 w 2470845"/>
                    <a:gd name="connsiteY20" fmla="*/ 254497 h 1909289"/>
                    <a:gd name="connsiteX21" fmla="*/ 1248739 w 2470845"/>
                    <a:gd name="connsiteY21" fmla="*/ 247478 h 1909289"/>
                    <a:gd name="connsiteX22" fmla="*/ 1192584 w 2470845"/>
                    <a:gd name="connsiteY22" fmla="*/ 324692 h 1909289"/>
                    <a:gd name="connsiteX23" fmla="*/ 1014992 w 2470845"/>
                    <a:gd name="connsiteY23" fmla="*/ 490351 h 1909289"/>
                    <a:gd name="connsiteX24" fmla="*/ 799495 w 2470845"/>
                    <a:gd name="connsiteY24" fmla="*/ 508601 h 1909289"/>
                    <a:gd name="connsiteX25" fmla="*/ 600142 w 2470845"/>
                    <a:gd name="connsiteY25" fmla="*/ 407521 h 1909289"/>
                    <a:gd name="connsiteX26" fmla="*/ 229516 w 2470845"/>
                    <a:gd name="connsiteY26" fmla="*/ 57953 h 1909289"/>
                    <a:gd name="connsiteX27" fmla="*/ 166341 w 2470845"/>
                    <a:gd name="connsiteY27" fmla="*/ 111301 h 1909289"/>
                    <a:gd name="connsiteX28" fmla="*/ 482216 w 2470845"/>
                    <a:gd name="connsiteY28" fmla="*/ 620913 h 1909289"/>
                    <a:gd name="connsiteX29" fmla="*/ 787562 w 2470845"/>
                    <a:gd name="connsiteY29" fmla="*/ 1095427 h 1909289"/>
                    <a:gd name="connsiteX30" fmla="*/ 803004 w 2470845"/>
                    <a:gd name="connsiteY30" fmla="*/ 1172641 h 1909289"/>
                    <a:gd name="connsiteX31" fmla="*/ 725790 w 2470845"/>
                    <a:gd name="connsiteY31" fmla="*/ 1188786 h 1909289"/>
                    <a:gd name="connsiteX32" fmla="*/ 631730 w 2470845"/>
                    <a:gd name="connsiteY32" fmla="*/ 1182468 h 1909289"/>
                    <a:gd name="connsiteX33" fmla="*/ 49116 w 2470845"/>
                    <a:gd name="connsiteY33" fmla="*/ 863785 h 1909289"/>
                    <a:gd name="connsiteX34" fmla="*/ 6999 w 2470845"/>
                    <a:gd name="connsiteY34" fmla="*/ 863785 h 1909289"/>
                    <a:gd name="connsiteX35" fmla="*/ 6999 w 2470845"/>
                    <a:gd name="connsiteY35" fmla="*/ 906604 h 1909289"/>
                    <a:gd name="connsiteX36" fmla="*/ 256189 w 2470845"/>
                    <a:gd name="connsiteY36" fmla="*/ 1244941 h 1909289"/>
                    <a:gd name="connsiteX37" fmla="*/ 225304 w 2470845"/>
                    <a:gd name="connsiteY37" fmla="*/ 1272317 h 1909289"/>
                    <a:gd name="connsiteX38" fmla="*/ 134051 w 2470845"/>
                    <a:gd name="connsiteY38" fmla="*/ 1569942 h 1909289"/>
                    <a:gd name="connsiteX39" fmla="*/ 576276 w 2470845"/>
                    <a:gd name="connsiteY39" fmla="*/ 1713840 h 1909289"/>
                    <a:gd name="connsiteX40" fmla="*/ 871093 w 2470845"/>
                    <a:gd name="connsiteY40" fmla="*/ 1851422 h 1909289"/>
                    <a:gd name="connsiteX41" fmla="*/ 890747 w 2470845"/>
                    <a:gd name="connsiteY41" fmla="*/ 1859845 h 1909289"/>
                    <a:gd name="connsiteX42" fmla="*/ 867583 w 2470845"/>
                    <a:gd name="connsiteY42" fmla="*/ 1762977 h 1909289"/>
                    <a:gd name="connsiteX43" fmla="*/ 875305 w 2470845"/>
                    <a:gd name="connsiteY43" fmla="*/ 1510978 h 1909289"/>
                    <a:gd name="connsiteX44" fmla="*/ 927249 w 2470845"/>
                    <a:gd name="connsiteY44" fmla="*/ 1364272 h 1909289"/>
                    <a:gd name="connsiteX45" fmla="*/ 998847 w 2470845"/>
                    <a:gd name="connsiteY45" fmla="*/ 1324261 h 1909289"/>
                    <a:gd name="connsiteX46" fmla="*/ 1083080 w 2470845"/>
                    <a:gd name="connsiteY46" fmla="*/ 1311626 h 1909289"/>
                    <a:gd name="connsiteX47" fmla="*/ 1083782 w 2470845"/>
                    <a:gd name="connsiteY47" fmla="*/ 1311626 h 1909289"/>
                    <a:gd name="connsiteX48" fmla="*/ 1121687 w 2470845"/>
                    <a:gd name="connsiteY48" fmla="*/ 1231604 h 1909289"/>
                    <a:gd name="connsiteX49" fmla="*/ 1122389 w 2470845"/>
                    <a:gd name="connsiteY49" fmla="*/ 1232306 h 1909289"/>
                    <a:gd name="connsiteX50" fmla="*/ 916018 w 2470845"/>
                    <a:gd name="connsiteY50" fmla="*/ 820967 h 1909289"/>
                    <a:gd name="connsiteX51" fmla="*/ 953221 w 2470845"/>
                    <a:gd name="connsiteY51" fmla="*/ 753580 h 1909289"/>
                    <a:gd name="connsiteX52" fmla="*/ 997443 w 2470845"/>
                    <a:gd name="connsiteY52" fmla="*/ 705848 h 1909289"/>
                    <a:gd name="connsiteX53" fmla="*/ 1065532 w 2470845"/>
                    <a:gd name="connsiteY53" fmla="*/ 684088 h 1909289"/>
                    <a:gd name="connsiteX54" fmla="*/ 1095014 w 2470845"/>
                    <a:gd name="connsiteY54" fmla="*/ 729012 h 1909289"/>
                    <a:gd name="connsiteX55" fmla="*/ 1184161 w 2470845"/>
                    <a:gd name="connsiteY55" fmla="*/ 980308 h 1909289"/>
                    <a:gd name="connsiteX56" fmla="*/ 1266990 w 2470845"/>
                    <a:gd name="connsiteY56" fmla="*/ 1010492 h 1909289"/>
                    <a:gd name="connsiteX57" fmla="*/ 1457919 w 2470845"/>
                    <a:gd name="connsiteY57" fmla="*/ 871507 h 1909289"/>
                    <a:gd name="connsiteX58" fmla="*/ 1556191 w 2470845"/>
                    <a:gd name="connsiteY58" fmla="*/ 842727 h 1909289"/>
                    <a:gd name="connsiteX59" fmla="*/ 1653060 w 2470845"/>
                    <a:gd name="connsiteY59" fmla="*/ 904498 h 1909289"/>
                    <a:gd name="connsiteX60" fmla="*/ 1574442 w 2470845"/>
                    <a:gd name="connsiteY60" fmla="*/ 1016107 h 1909289"/>
                    <a:gd name="connsiteX61" fmla="*/ 1639021 w 2470845"/>
                    <a:gd name="connsiteY61" fmla="*/ 1163516 h 1909289"/>
                    <a:gd name="connsiteX62" fmla="*/ 1753438 w 2470845"/>
                    <a:gd name="connsiteY62" fmla="*/ 1331982 h 1909289"/>
                    <a:gd name="connsiteX63" fmla="*/ 1646742 w 2470845"/>
                    <a:gd name="connsiteY63" fmla="*/ 1489920 h 1909289"/>
                    <a:gd name="connsiteX64" fmla="*/ 1506353 w 2470845"/>
                    <a:gd name="connsiteY64" fmla="*/ 1574153 h 1909289"/>
                    <a:gd name="connsiteX65" fmla="*/ 1270500 w 2470845"/>
                    <a:gd name="connsiteY65" fmla="*/ 1712437 h 1909289"/>
                    <a:gd name="connsiteX66" fmla="*/ 1191882 w 2470845"/>
                    <a:gd name="connsiteY66" fmla="*/ 1795266 h 1909289"/>
                    <a:gd name="connsiteX67" fmla="*/ 1195392 w 2470845"/>
                    <a:gd name="connsiteY67" fmla="*/ 1884413 h 1909289"/>
                    <a:gd name="connsiteX68" fmla="*/ 1271904 w 2470845"/>
                    <a:gd name="connsiteY68" fmla="*/ 1908981 h 1909289"/>
                    <a:gd name="connsiteX69" fmla="*/ 1923308 w 2470845"/>
                    <a:gd name="connsiteY69" fmla="*/ 1826854 h 1909289"/>
                    <a:gd name="connsiteX70" fmla="*/ 2183028 w 2470845"/>
                    <a:gd name="connsiteY70" fmla="*/ 1779823 h 1909289"/>
                    <a:gd name="connsiteX71" fmla="*/ 2319205 w 2470845"/>
                    <a:gd name="connsiteY71" fmla="*/ 1609953 h 1909289"/>
                    <a:gd name="connsiteX72" fmla="*/ 2362726 w 2470845"/>
                    <a:gd name="connsiteY72" fmla="*/ 1241432 h 1909289"/>
                    <a:gd name="connsiteX73" fmla="*/ 2453978 w 2470845"/>
                    <a:gd name="connsiteY73" fmla="*/ 714973 h 1909289"/>
                    <a:gd name="connsiteX74" fmla="*/ 2471527 w 2470845"/>
                    <a:gd name="connsiteY74" fmla="*/ 586517 h 19092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</a:cxnLst>
                  <a:rect l="l" t="t" r="r" b="b"/>
                  <a:pathLst>
                    <a:path w="2470845" h="1909289">
                      <a:moveTo>
                        <a:pt x="2471527" y="586517"/>
                      </a:moveTo>
                      <a:cubicBezTo>
                        <a:pt x="2466613" y="575286"/>
                        <a:pt x="1985079" y="76203"/>
                        <a:pt x="1921203" y="14432"/>
                      </a:cubicBezTo>
                      <a:cubicBezTo>
                        <a:pt x="1913481" y="6711"/>
                        <a:pt x="1907865" y="-5222"/>
                        <a:pt x="1893827" y="2499"/>
                      </a:cubicBezTo>
                      <a:cubicBezTo>
                        <a:pt x="1871364" y="-3818"/>
                        <a:pt x="1853816" y="1797"/>
                        <a:pt x="1846094" y="26365"/>
                      </a:cubicBezTo>
                      <a:cubicBezTo>
                        <a:pt x="1844690" y="29875"/>
                        <a:pt x="1841181" y="32683"/>
                        <a:pt x="1838373" y="36193"/>
                      </a:cubicBezTo>
                      <a:cubicBezTo>
                        <a:pt x="1806785" y="72694"/>
                        <a:pt x="1806785" y="72694"/>
                        <a:pt x="1845392" y="106387"/>
                      </a:cubicBezTo>
                      <a:cubicBezTo>
                        <a:pt x="1865047" y="123234"/>
                        <a:pt x="1883999" y="145696"/>
                        <a:pt x="1877682" y="171668"/>
                      </a:cubicBezTo>
                      <a:cubicBezTo>
                        <a:pt x="1865749" y="220804"/>
                        <a:pt x="1892423" y="246074"/>
                        <a:pt x="1924712" y="273450"/>
                      </a:cubicBezTo>
                      <a:cubicBezTo>
                        <a:pt x="2034216" y="364703"/>
                        <a:pt x="2140209" y="460167"/>
                        <a:pt x="2206192" y="590729"/>
                      </a:cubicBezTo>
                      <a:cubicBezTo>
                        <a:pt x="2233568" y="644779"/>
                        <a:pt x="2248309" y="700232"/>
                        <a:pt x="2250415" y="759196"/>
                      </a:cubicBezTo>
                      <a:cubicBezTo>
                        <a:pt x="2255328" y="883440"/>
                        <a:pt x="2241991" y="1270211"/>
                        <a:pt x="2239184" y="1339002"/>
                      </a:cubicBezTo>
                      <a:cubicBezTo>
                        <a:pt x="2235674" y="1423235"/>
                        <a:pt x="2201981" y="1423235"/>
                        <a:pt x="2201981" y="1423235"/>
                      </a:cubicBezTo>
                      <a:cubicBezTo>
                        <a:pt x="2093881" y="1441486"/>
                        <a:pt x="2064399" y="1374801"/>
                        <a:pt x="2025090" y="1247047"/>
                      </a:cubicBezTo>
                      <a:cubicBezTo>
                        <a:pt x="2003330" y="1176853"/>
                        <a:pt x="1991397" y="1102447"/>
                        <a:pt x="1949280" y="1039272"/>
                      </a:cubicBezTo>
                      <a:cubicBezTo>
                        <a:pt x="1890317" y="950125"/>
                        <a:pt x="1883297" y="854660"/>
                        <a:pt x="1910673" y="754282"/>
                      </a:cubicBezTo>
                      <a:cubicBezTo>
                        <a:pt x="1924712" y="703742"/>
                        <a:pt x="1931030" y="653202"/>
                        <a:pt x="1928222" y="601258"/>
                      </a:cubicBezTo>
                      <a:cubicBezTo>
                        <a:pt x="1924010" y="511409"/>
                        <a:pt x="1856624" y="474206"/>
                        <a:pt x="1779410" y="519131"/>
                      </a:cubicBezTo>
                      <a:cubicBezTo>
                        <a:pt x="1725360" y="550718"/>
                        <a:pt x="1681839" y="594239"/>
                        <a:pt x="1632703" y="632144"/>
                      </a:cubicBezTo>
                      <a:cubicBezTo>
                        <a:pt x="1582163" y="671453"/>
                        <a:pt x="1521094" y="672154"/>
                        <a:pt x="1474765" y="630038"/>
                      </a:cubicBezTo>
                      <a:cubicBezTo>
                        <a:pt x="1453707" y="610383"/>
                        <a:pt x="1394744" y="425070"/>
                        <a:pt x="1376493" y="359087"/>
                      </a:cubicBezTo>
                      <a:cubicBezTo>
                        <a:pt x="1365262" y="319076"/>
                        <a:pt x="1347714" y="283979"/>
                        <a:pt x="1317530" y="254497"/>
                      </a:cubicBezTo>
                      <a:cubicBezTo>
                        <a:pt x="1295770" y="234141"/>
                        <a:pt x="1273307" y="232035"/>
                        <a:pt x="1248739" y="247478"/>
                      </a:cubicBezTo>
                      <a:cubicBezTo>
                        <a:pt x="1219258" y="265728"/>
                        <a:pt x="1203815" y="293104"/>
                        <a:pt x="1192584" y="324692"/>
                      </a:cubicBezTo>
                      <a:cubicBezTo>
                        <a:pt x="1161698" y="410329"/>
                        <a:pt x="1099927" y="463677"/>
                        <a:pt x="1014992" y="490351"/>
                      </a:cubicBezTo>
                      <a:cubicBezTo>
                        <a:pt x="944797" y="512813"/>
                        <a:pt x="873199" y="521938"/>
                        <a:pt x="799495" y="508601"/>
                      </a:cubicBezTo>
                      <a:cubicBezTo>
                        <a:pt x="722281" y="494562"/>
                        <a:pt x="654894" y="466485"/>
                        <a:pt x="600142" y="407521"/>
                      </a:cubicBezTo>
                      <a:cubicBezTo>
                        <a:pt x="518015" y="319076"/>
                        <a:pt x="279354" y="73396"/>
                        <a:pt x="229516" y="57953"/>
                      </a:cubicBezTo>
                      <a:cubicBezTo>
                        <a:pt x="188101" y="45318"/>
                        <a:pt x="160725" y="68482"/>
                        <a:pt x="166341" y="111301"/>
                      </a:cubicBezTo>
                      <a:cubicBezTo>
                        <a:pt x="167744" y="121830"/>
                        <a:pt x="431676" y="525448"/>
                        <a:pt x="482216" y="620913"/>
                      </a:cubicBezTo>
                      <a:cubicBezTo>
                        <a:pt x="534159" y="718483"/>
                        <a:pt x="749657" y="1027338"/>
                        <a:pt x="787562" y="1095427"/>
                      </a:cubicBezTo>
                      <a:cubicBezTo>
                        <a:pt x="800898" y="1119293"/>
                        <a:pt x="815640" y="1143159"/>
                        <a:pt x="803004" y="1172641"/>
                      </a:cubicBezTo>
                      <a:cubicBezTo>
                        <a:pt x="767907" y="1216162"/>
                        <a:pt x="751061" y="1182468"/>
                        <a:pt x="725790" y="1188786"/>
                      </a:cubicBezTo>
                      <a:cubicBezTo>
                        <a:pt x="693501" y="1197209"/>
                        <a:pt x="663317" y="1196507"/>
                        <a:pt x="631730" y="1182468"/>
                      </a:cubicBezTo>
                      <a:cubicBezTo>
                        <a:pt x="532755" y="1138246"/>
                        <a:pt x="112291" y="893267"/>
                        <a:pt x="49116" y="863785"/>
                      </a:cubicBezTo>
                      <a:cubicBezTo>
                        <a:pt x="35779" y="857468"/>
                        <a:pt x="19634" y="849746"/>
                        <a:pt x="6999" y="863785"/>
                      </a:cubicBezTo>
                      <a:cubicBezTo>
                        <a:pt x="-4934" y="877122"/>
                        <a:pt x="681" y="893267"/>
                        <a:pt x="6999" y="906604"/>
                      </a:cubicBezTo>
                      <a:cubicBezTo>
                        <a:pt x="18230" y="930470"/>
                        <a:pt x="181783" y="1157900"/>
                        <a:pt x="256189" y="1244941"/>
                      </a:cubicBezTo>
                      <a:cubicBezTo>
                        <a:pt x="236535" y="1243538"/>
                        <a:pt x="227409" y="1250557"/>
                        <a:pt x="225304" y="1272317"/>
                      </a:cubicBezTo>
                      <a:cubicBezTo>
                        <a:pt x="222496" y="1296885"/>
                        <a:pt x="178976" y="1436572"/>
                        <a:pt x="134051" y="1569942"/>
                      </a:cubicBezTo>
                      <a:cubicBezTo>
                        <a:pt x="284267" y="1609251"/>
                        <a:pt x="431676" y="1656983"/>
                        <a:pt x="576276" y="1713840"/>
                      </a:cubicBezTo>
                      <a:cubicBezTo>
                        <a:pt x="677356" y="1753851"/>
                        <a:pt x="775629" y="1799478"/>
                        <a:pt x="871093" y="1851422"/>
                      </a:cubicBezTo>
                      <a:cubicBezTo>
                        <a:pt x="877411" y="1854931"/>
                        <a:pt x="884430" y="1857739"/>
                        <a:pt x="890747" y="1859845"/>
                      </a:cubicBezTo>
                      <a:cubicBezTo>
                        <a:pt x="887940" y="1828959"/>
                        <a:pt x="866881" y="1777015"/>
                        <a:pt x="867583" y="1762977"/>
                      </a:cubicBezTo>
                      <a:cubicBezTo>
                        <a:pt x="865477" y="1718052"/>
                        <a:pt x="868987" y="1550287"/>
                        <a:pt x="875305" y="1510978"/>
                      </a:cubicBezTo>
                      <a:cubicBezTo>
                        <a:pt x="883026" y="1459035"/>
                        <a:pt x="896363" y="1407793"/>
                        <a:pt x="927249" y="1364272"/>
                      </a:cubicBezTo>
                      <a:cubicBezTo>
                        <a:pt x="944797" y="1339704"/>
                        <a:pt x="965855" y="1320050"/>
                        <a:pt x="998847" y="1324261"/>
                      </a:cubicBezTo>
                      <a:cubicBezTo>
                        <a:pt x="1011482" y="1332684"/>
                        <a:pt x="1068340" y="1320751"/>
                        <a:pt x="1083080" y="1311626"/>
                      </a:cubicBezTo>
                      <a:lnTo>
                        <a:pt x="1083782" y="1311626"/>
                      </a:lnTo>
                      <a:cubicBezTo>
                        <a:pt x="1088696" y="1305309"/>
                        <a:pt x="1126601" y="1256874"/>
                        <a:pt x="1121687" y="1231604"/>
                      </a:cubicBezTo>
                      <a:lnTo>
                        <a:pt x="1122389" y="1232306"/>
                      </a:lnTo>
                      <a:cubicBezTo>
                        <a:pt x="1106947" y="1204931"/>
                        <a:pt x="924441" y="846939"/>
                        <a:pt x="916018" y="820967"/>
                      </a:cubicBezTo>
                      <a:cubicBezTo>
                        <a:pt x="903383" y="783764"/>
                        <a:pt x="914614" y="762705"/>
                        <a:pt x="953221" y="753580"/>
                      </a:cubicBezTo>
                      <a:cubicBezTo>
                        <a:pt x="980597" y="747263"/>
                        <a:pt x="993933" y="736031"/>
                        <a:pt x="997443" y="705848"/>
                      </a:cubicBezTo>
                      <a:cubicBezTo>
                        <a:pt x="1000953" y="670751"/>
                        <a:pt x="1039560" y="659519"/>
                        <a:pt x="1065532" y="684088"/>
                      </a:cubicBezTo>
                      <a:cubicBezTo>
                        <a:pt x="1078869" y="696722"/>
                        <a:pt x="1087292" y="712867"/>
                        <a:pt x="1095014" y="729012"/>
                      </a:cubicBezTo>
                      <a:cubicBezTo>
                        <a:pt x="1114668" y="768321"/>
                        <a:pt x="1179949" y="972587"/>
                        <a:pt x="1184161" y="980308"/>
                      </a:cubicBezTo>
                      <a:cubicBezTo>
                        <a:pt x="1204517" y="1016107"/>
                        <a:pt x="1227681" y="1024531"/>
                        <a:pt x="1266990" y="1010492"/>
                      </a:cubicBezTo>
                      <a:cubicBezTo>
                        <a:pt x="1286644" y="1003472"/>
                        <a:pt x="1439668" y="879228"/>
                        <a:pt x="1457919" y="871507"/>
                      </a:cubicBezTo>
                      <a:cubicBezTo>
                        <a:pt x="1489507" y="856766"/>
                        <a:pt x="1521796" y="845535"/>
                        <a:pt x="1556191" y="842727"/>
                      </a:cubicBezTo>
                      <a:cubicBezTo>
                        <a:pt x="1600414" y="839217"/>
                        <a:pt x="1644636" y="867295"/>
                        <a:pt x="1653060" y="904498"/>
                      </a:cubicBezTo>
                      <a:cubicBezTo>
                        <a:pt x="1660781" y="938192"/>
                        <a:pt x="1578653" y="1008386"/>
                        <a:pt x="1574442" y="1016107"/>
                      </a:cubicBezTo>
                      <a:cubicBezTo>
                        <a:pt x="1512671" y="1122101"/>
                        <a:pt x="1620068" y="1161410"/>
                        <a:pt x="1639021" y="1163516"/>
                      </a:cubicBezTo>
                      <a:cubicBezTo>
                        <a:pt x="1732379" y="1176151"/>
                        <a:pt x="1776602" y="1240028"/>
                        <a:pt x="1753438" y="1331982"/>
                      </a:cubicBezTo>
                      <a:cubicBezTo>
                        <a:pt x="1736591" y="1397263"/>
                        <a:pt x="1701494" y="1449909"/>
                        <a:pt x="1646742" y="1489920"/>
                      </a:cubicBezTo>
                      <a:cubicBezTo>
                        <a:pt x="1602520" y="1522210"/>
                        <a:pt x="1554085" y="1548182"/>
                        <a:pt x="1506353" y="1574153"/>
                      </a:cubicBezTo>
                      <a:cubicBezTo>
                        <a:pt x="1426332" y="1617674"/>
                        <a:pt x="1344906" y="1659791"/>
                        <a:pt x="1270500" y="1712437"/>
                      </a:cubicBezTo>
                      <a:cubicBezTo>
                        <a:pt x="1238912" y="1734899"/>
                        <a:pt x="1209430" y="1760169"/>
                        <a:pt x="1191882" y="1795266"/>
                      </a:cubicBezTo>
                      <a:cubicBezTo>
                        <a:pt x="1176439" y="1825450"/>
                        <a:pt x="1175737" y="1856335"/>
                        <a:pt x="1195392" y="1884413"/>
                      </a:cubicBezTo>
                      <a:cubicBezTo>
                        <a:pt x="1214344" y="1910385"/>
                        <a:pt x="1242422" y="1913895"/>
                        <a:pt x="1271904" y="1908981"/>
                      </a:cubicBezTo>
                      <a:cubicBezTo>
                        <a:pt x="1488103" y="1874586"/>
                        <a:pt x="1705705" y="1852826"/>
                        <a:pt x="1923308" y="1826854"/>
                      </a:cubicBezTo>
                      <a:cubicBezTo>
                        <a:pt x="2011051" y="1816324"/>
                        <a:pt x="2098795" y="1809305"/>
                        <a:pt x="2183028" y="1779823"/>
                      </a:cubicBezTo>
                      <a:cubicBezTo>
                        <a:pt x="2264453" y="1751044"/>
                        <a:pt x="2308676" y="1694186"/>
                        <a:pt x="2319205" y="1609953"/>
                      </a:cubicBezTo>
                      <a:cubicBezTo>
                        <a:pt x="2334648" y="1487112"/>
                        <a:pt x="2347283" y="1364272"/>
                        <a:pt x="2362726" y="1241432"/>
                      </a:cubicBezTo>
                      <a:cubicBezTo>
                        <a:pt x="2384486" y="1064542"/>
                        <a:pt x="2400631" y="886248"/>
                        <a:pt x="2453978" y="714973"/>
                      </a:cubicBezTo>
                      <a:cubicBezTo>
                        <a:pt x="2469421" y="673558"/>
                        <a:pt x="2481355" y="631442"/>
                        <a:pt x="2471527" y="586517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 w="701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13F7C69F-CC06-45E7-A8AC-FDBCF9ED7919}"/>
                  </a:ext>
                </a:extLst>
              </p:cNvPr>
              <p:cNvSpPr/>
              <p:nvPr/>
            </p:nvSpPr>
            <p:spPr>
              <a:xfrm>
                <a:off x="4963049" y="1681726"/>
                <a:ext cx="1495142" cy="996762"/>
              </a:xfrm>
              <a:custGeom>
                <a:avLst/>
                <a:gdLst>
                  <a:gd name="connsiteX0" fmla="*/ 1486029 w 1495142"/>
                  <a:gd name="connsiteY0" fmla="*/ 181937 h 996761"/>
                  <a:gd name="connsiteX1" fmla="*/ 1304928 w 1495142"/>
                  <a:gd name="connsiteY1" fmla="*/ 62606 h 996761"/>
                  <a:gd name="connsiteX2" fmla="*/ 464700 w 1495142"/>
                  <a:gd name="connsiteY2" fmla="*/ 835 h 996761"/>
                  <a:gd name="connsiteX3" fmla="*/ 160758 w 1495142"/>
                  <a:gd name="connsiteY3" fmla="*/ 66116 h 996761"/>
                  <a:gd name="connsiteX4" fmla="*/ 42129 w 1495142"/>
                  <a:gd name="connsiteY4" fmla="*/ 422002 h 996761"/>
                  <a:gd name="connsiteX5" fmla="*/ 12 w 1495142"/>
                  <a:gd name="connsiteY5" fmla="*/ 883180 h 996761"/>
                  <a:gd name="connsiteX6" fmla="*/ 322205 w 1495142"/>
                  <a:gd name="connsiteY6" fmla="*/ 885987 h 996761"/>
                  <a:gd name="connsiteX7" fmla="*/ 345369 w 1495142"/>
                  <a:gd name="connsiteY7" fmla="*/ 471840 h 996761"/>
                  <a:gd name="connsiteX8" fmla="*/ 428901 w 1495142"/>
                  <a:gd name="connsiteY8" fmla="*/ 207909 h 996761"/>
                  <a:gd name="connsiteX9" fmla="*/ 744074 w 1495142"/>
                  <a:gd name="connsiteY9" fmla="*/ 165792 h 996761"/>
                  <a:gd name="connsiteX10" fmla="*/ 1090835 w 1495142"/>
                  <a:gd name="connsiteY10" fmla="*/ 217034 h 996761"/>
                  <a:gd name="connsiteX11" fmla="*/ 1199636 w 1495142"/>
                  <a:gd name="connsiteY11" fmla="*/ 393222 h 996761"/>
                  <a:gd name="connsiteX12" fmla="*/ 1105575 w 1495142"/>
                  <a:gd name="connsiteY12" fmla="*/ 951970 h 996761"/>
                  <a:gd name="connsiteX13" fmla="*/ 1365295 w 1495142"/>
                  <a:gd name="connsiteY13" fmla="*/ 996895 h 996761"/>
                  <a:gd name="connsiteX14" fmla="*/ 1468481 w 1495142"/>
                  <a:gd name="connsiteY14" fmla="*/ 535015 h 996761"/>
                  <a:gd name="connsiteX15" fmla="*/ 1486029 w 1495142"/>
                  <a:gd name="connsiteY15" fmla="*/ 181937 h 9967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495142" h="996761">
                    <a:moveTo>
                      <a:pt x="1486029" y="181937"/>
                    </a:moveTo>
                    <a:cubicBezTo>
                      <a:pt x="1460057" y="109637"/>
                      <a:pt x="1379334" y="80857"/>
                      <a:pt x="1304928" y="62606"/>
                    </a:cubicBezTo>
                    <a:cubicBezTo>
                      <a:pt x="1041698" y="-1271"/>
                      <a:pt x="735650" y="-1973"/>
                      <a:pt x="464700" y="835"/>
                    </a:cubicBezTo>
                    <a:cubicBezTo>
                      <a:pt x="305358" y="2239"/>
                      <a:pt x="251308" y="-4780"/>
                      <a:pt x="160758" y="66116"/>
                    </a:cubicBezTo>
                    <a:cubicBezTo>
                      <a:pt x="61783" y="143330"/>
                      <a:pt x="55466" y="306181"/>
                      <a:pt x="42129" y="422002"/>
                    </a:cubicBezTo>
                    <a:cubicBezTo>
                      <a:pt x="28792" y="535015"/>
                      <a:pt x="-690" y="829832"/>
                      <a:pt x="12" y="883180"/>
                    </a:cubicBezTo>
                    <a:cubicBezTo>
                      <a:pt x="64591" y="888795"/>
                      <a:pt x="270261" y="885987"/>
                      <a:pt x="322205" y="885987"/>
                    </a:cubicBezTo>
                    <a:cubicBezTo>
                      <a:pt x="322205" y="838957"/>
                      <a:pt x="330628" y="580642"/>
                      <a:pt x="345369" y="471840"/>
                    </a:cubicBezTo>
                    <a:cubicBezTo>
                      <a:pt x="355196" y="397434"/>
                      <a:pt x="358706" y="255641"/>
                      <a:pt x="428901" y="207909"/>
                    </a:cubicBezTo>
                    <a:cubicBezTo>
                      <a:pt x="508922" y="152455"/>
                      <a:pt x="652119" y="163686"/>
                      <a:pt x="744074" y="165792"/>
                    </a:cubicBezTo>
                    <a:cubicBezTo>
                      <a:pt x="859894" y="168600"/>
                      <a:pt x="979927" y="184043"/>
                      <a:pt x="1090835" y="217034"/>
                    </a:cubicBezTo>
                    <a:cubicBezTo>
                      <a:pt x="1185597" y="245814"/>
                      <a:pt x="1208761" y="297758"/>
                      <a:pt x="1199636" y="393222"/>
                    </a:cubicBezTo>
                    <a:cubicBezTo>
                      <a:pt x="1182087" y="582747"/>
                      <a:pt x="1169452" y="741387"/>
                      <a:pt x="1105575" y="951970"/>
                    </a:cubicBezTo>
                    <a:cubicBezTo>
                      <a:pt x="1215781" y="972327"/>
                      <a:pt x="1293697" y="996895"/>
                      <a:pt x="1365295" y="996895"/>
                    </a:cubicBezTo>
                    <a:cubicBezTo>
                      <a:pt x="1377228" y="957586"/>
                      <a:pt x="1448125" y="655048"/>
                      <a:pt x="1468481" y="535015"/>
                    </a:cubicBezTo>
                    <a:cubicBezTo>
                      <a:pt x="1486029" y="427618"/>
                      <a:pt x="1517617" y="268978"/>
                      <a:pt x="1486029" y="181937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70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0F0F735A-3984-41E3-9C98-A53489B5D465}"/>
                  </a:ext>
                </a:extLst>
              </p:cNvPr>
              <p:cNvSpPr/>
              <p:nvPr/>
            </p:nvSpPr>
            <p:spPr>
              <a:xfrm>
                <a:off x="4976386" y="1697163"/>
                <a:ext cx="1467065" cy="975703"/>
              </a:xfrm>
              <a:custGeom>
                <a:avLst/>
                <a:gdLst>
                  <a:gd name="connsiteX0" fmla="*/ 1455144 w 1467064"/>
                  <a:gd name="connsiteY0" fmla="*/ 184751 h 975703"/>
                  <a:gd name="connsiteX1" fmla="*/ 1277552 w 1467064"/>
                  <a:gd name="connsiteY1" fmla="*/ 61209 h 975703"/>
                  <a:gd name="connsiteX2" fmla="*/ 455574 w 1467064"/>
                  <a:gd name="connsiteY2" fmla="*/ 842 h 975703"/>
                  <a:gd name="connsiteX3" fmla="*/ 157950 w 1467064"/>
                  <a:gd name="connsiteY3" fmla="*/ 64719 h 975703"/>
                  <a:gd name="connsiteX4" fmla="*/ 41427 w 1467064"/>
                  <a:gd name="connsiteY4" fmla="*/ 419201 h 975703"/>
                  <a:gd name="connsiteX5" fmla="*/ 12 w 1467064"/>
                  <a:gd name="connsiteY5" fmla="*/ 869849 h 975703"/>
                  <a:gd name="connsiteX6" fmla="*/ 301147 w 1467064"/>
                  <a:gd name="connsiteY6" fmla="*/ 872657 h 975703"/>
                  <a:gd name="connsiteX7" fmla="*/ 323609 w 1467064"/>
                  <a:gd name="connsiteY7" fmla="*/ 467635 h 975703"/>
                  <a:gd name="connsiteX8" fmla="*/ 405035 w 1467064"/>
                  <a:gd name="connsiteY8" fmla="*/ 188261 h 975703"/>
                  <a:gd name="connsiteX9" fmla="*/ 727929 w 1467064"/>
                  <a:gd name="connsiteY9" fmla="*/ 140529 h 975703"/>
                  <a:gd name="connsiteX10" fmla="*/ 1067670 w 1467064"/>
                  <a:gd name="connsiteY10" fmla="*/ 190367 h 975703"/>
                  <a:gd name="connsiteX11" fmla="*/ 1195424 w 1467064"/>
                  <a:gd name="connsiteY11" fmla="*/ 355324 h 975703"/>
                  <a:gd name="connsiteX12" fmla="*/ 1096450 w 1467064"/>
                  <a:gd name="connsiteY12" fmla="*/ 936534 h 975703"/>
                  <a:gd name="connsiteX13" fmla="*/ 1336515 w 1467064"/>
                  <a:gd name="connsiteY13" fmla="*/ 980757 h 975703"/>
                  <a:gd name="connsiteX14" fmla="*/ 1437595 w 1467064"/>
                  <a:gd name="connsiteY14" fmla="*/ 529406 h 975703"/>
                  <a:gd name="connsiteX15" fmla="*/ 1455144 w 1467064"/>
                  <a:gd name="connsiteY15" fmla="*/ 184751 h 9757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467064" h="975703">
                    <a:moveTo>
                      <a:pt x="1455144" y="184751"/>
                    </a:moveTo>
                    <a:cubicBezTo>
                      <a:pt x="1429172" y="113855"/>
                      <a:pt x="1350554" y="78758"/>
                      <a:pt x="1277552" y="61209"/>
                    </a:cubicBezTo>
                    <a:cubicBezTo>
                      <a:pt x="1019938" y="-1264"/>
                      <a:pt x="720910" y="-1966"/>
                      <a:pt x="455574" y="842"/>
                    </a:cubicBezTo>
                    <a:cubicBezTo>
                      <a:pt x="299743" y="2246"/>
                      <a:pt x="247097" y="-4072"/>
                      <a:pt x="157950" y="64719"/>
                    </a:cubicBezTo>
                    <a:cubicBezTo>
                      <a:pt x="61082" y="139827"/>
                      <a:pt x="54764" y="306188"/>
                      <a:pt x="41427" y="419201"/>
                    </a:cubicBezTo>
                    <a:cubicBezTo>
                      <a:pt x="28792" y="529406"/>
                      <a:pt x="-690" y="817905"/>
                      <a:pt x="12" y="869849"/>
                    </a:cubicBezTo>
                    <a:cubicBezTo>
                      <a:pt x="63187" y="875465"/>
                      <a:pt x="250607" y="872657"/>
                      <a:pt x="301147" y="872657"/>
                    </a:cubicBezTo>
                    <a:cubicBezTo>
                      <a:pt x="301147" y="827031"/>
                      <a:pt x="309570" y="574331"/>
                      <a:pt x="323609" y="467635"/>
                    </a:cubicBezTo>
                    <a:cubicBezTo>
                      <a:pt x="333436" y="395335"/>
                      <a:pt x="336946" y="235291"/>
                      <a:pt x="405035" y="188261"/>
                    </a:cubicBezTo>
                    <a:cubicBezTo>
                      <a:pt x="483652" y="134211"/>
                      <a:pt x="637378" y="137721"/>
                      <a:pt x="727929" y="140529"/>
                    </a:cubicBezTo>
                    <a:cubicBezTo>
                      <a:pt x="841644" y="143337"/>
                      <a:pt x="958167" y="158077"/>
                      <a:pt x="1067670" y="190367"/>
                    </a:cubicBezTo>
                    <a:cubicBezTo>
                      <a:pt x="1161029" y="218445"/>
                      <a:pt x="1203848" y="261965"/>
                      <a:pt x="1195424" y="355324"/>
                    </a:cubicBezTo>
                    <a:cubicBezTo>
                      <a:pt x="1177876" y="539935"/>
                      <a:pt x="1158923" y="730864"/>
                      <a:pt x="1096450" y="936534"/>
                    </a:cubicBezTo>
                    <a:cubicBezTo>
                      <a:pt x="1203848" y="956891"/>
                      <a:pt x="1266321" y="980757"/>
                      <a:pt x="1336515" y="980757"/>
                    </a:cubicBezTo>
                    <a:cubicBezTo>
                      <a:pt x="1347746" y="942150"/>
                      <a:pt x="1417239" y="646631"/>
                      <a:pt x="1437595" y="529406"/>
                    </a:cubicBezTo>
                    <a:cubicBezTo>
                      <a:pt x="1455846" y="424816"/>
                      <a:pt x="1486731" y="270388"/>
                      <a:pt x="1455144" y="184751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70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FD203E54-11D8-4EB2-8B6E-BE758C739E91}"/>
                  </a:ext>
                </a:extLst>
              </p:cNvPr>
              <p:cNvSpPr/>
              <p:nvPr/>
            </p:nvSpPr>
            <p:spPr>
              <a:xfrm>
                <a:off x="2207488" y="2562334"/>
                <a:ext cx="7770529" cy="2969226"/>
              </a:xfrm>
              <a:custGeom>
                <a:avLst/>
                <a:gdLst>
                  <a:gd name="connsiteX0" fmla="*/ 1394502 w 7770528"/>
                  <a:gd name="connsiteY0" fmla="*/ 2003115 h 2969226"/>
                  <a:gd name="connsiteX1" fmla="*/ 484079 w 7770528"/>
                  <a:gd name="connsiteY1" fmla="*/ 1548254 h 2969226"/>
                  <a:gd name="connsiteX2" fmla="*/ 22200 w 7770528"/>
                  <a:gd name="connsiteY2" fmla="*/ 1073038 h 2969226"/>
                  <a:gd name="connsiteX3" fmla="*/ 23604 w 7770528"/>
                  <a:gd name="connsiteY3" fmla="*/ 981785 h 2969226"/>
                  <a:gd name="connsiteX4" fmla="*/ 882784 w 7770528"/>
                  <a:gd name="connsiteY4" fmla="*/ 467962 h 2969226"/>
                  <a:gd name="connsiteX5" fmla="*/ 976845 w 7770528"/>
                  <a:gd name="connsiteY5" fmla="*/ 458134 h 2969226"/>
                  <a:gd name="connsiteX6" fmla="*/ 1044933 w 7770528"/>
                  <a:gd name="connsiteY6" fmla="*/ 486212 h 2969226"/>
                  <a:gd name="connsiteX7" fmla="*/ 1594556 w 7770528"/>
                  <a:gd name="connsiteY7" fmla="*/ 966342 h 2969226"/>
                  <a:gd name="connsiteX8" fmla="*/ 1649308 w 7770528"/>
                  <a:gd name="connsiteY8" fmla="*/ 967746 h 2969226"/>
                  <a:gd name="connsiteX9" fmla="*/ 1647904 w 7770528"/>
                  <a:gd name="connsiteY9" fmla="*/ 923524 h 2969226"/>
                  <a:gd name="connsiteX10" fmla="*/ 1364318 w 7770528"/>
                  <a:gd name="connsiteY10" fmla="*/ 310726 h 2969226"/>
                  <a:gd name="connsiteX11" fmla="*/ 1351683 w 7770528"/>
                  <a:gd name="connsiteY11" fmla="*/ 277033 h 2969226"/>
                  <a:gd name="connsiteX12" fmla="*/ 1371338 w 7770528"/>
                  <a:gd name="connsiteY12" fmla="*/ 239128 h 2969226"/>
                  <a:gd name="connsiteX13" fmla="*/ 1697040 w 7770528"/>
                  <a:gd name="connsiteY13" fmla="*/ 138749 h 2969226"/>
                  <a:gd name="connsiteX14" fmla="*/ 1755301 w 7770528"/>
                  <a:gd name="connsiteY14" fmla="*/ 176655 h 2969226"/>
                  <a:gd name="connsiteX15" fmla="*/ 1900604 w 7770528"/>
                  <a:gd name="connsiteY15" fmla="*/ 511482 h 2969226"/>
                  <a:gd name="connsiteX16" fmla="*/ 1969395 w 7770528"/>
                  <a:gd name="connsiteY16" fmla="*/ 660294 h 2969226"/>
                  <a:gd name="connsiteX17" fmla="*/ 2040993 w 7770528"/>
                  <a:gd name="connsiteY17" fmla="*/ 682055 h 2969226"/>
                  <a:gd name="connsiteX18" fmla="*/ 2041695 w 7770528"/>
                  <a:gd name="connsiteY18" fmla="*/ 635726 h 2969226"/>
                  <a:gd name="connsiteX19" fmla="*/ 1890777 w 7770528"/>
                  <a:gd name="connsiteY19" fmla="*/ 122605 h 2969226"/>
                  <a:gd name="connsiteX20" fmla="*/ 1932191 w 7770528"/>
                  <a:gd name="connsiteY20" fmla="*/ 60834 h 2969226"/>
                  <a:gd name="connsiteX21" fmla="*/ 3539645 w 7770528"/>
                  <a:gd name="connsiteY21" fmla="*/ 17313 h 2969226"/>
                  <a:gd name="connsiteX22" fmla="*/ 4330035 w 7770528"/>
                  <a:gd name="connsiteY22" fmla="*/ 159808 h 2969226"/>
                  <a:gd name="connsiteX23" fmla="*/ 5996452 w 7770528"/>
                  <a:gd name="connsiteY23" fmla="*/ 948092 h 2969226"/>
                  <a:gd name="connsiteX24" fmla="*/ 5997154 w 7770528"/>
                  <a:gd name="connsiteY24" fmla="*/ 1003545 h 2969226"/>
                  <a:gd name="connsiteX25" fmla="*/ 5627931 w 7770528"/>
                  <a:gd name="connsiteY25" fmla="*/ 1286429 h 2969226"/>
                  <a:gd name="connsiteX26" fmla="*/ 5611084 w 7770528"/>
                  <a:gd name="connsiteY26" fmla="*/ 1310295 h 2969226"/>
                  <a:gd name="connsiteX27" fmla="*/ 5641970 w 7770528"/>
                  <a:gd name="connsiteY27" fmla="*/ 1312401 h 2969226"/>
                  <a:gd name="connsiteX28" fmla="*/ 6260383 w 7770528"/>
                  <a:gd name="connsiteY28" fmla="*/ 1132001 h 2969226"/>
                  <a:gd name="connsiteX29" fmla="*/ 6357252 w 7770528"/>
                  <a:gd name="connsiteY29" fmla="*/ 1134809 h 2969226"/>
                  <a:gd name="connsiteX30" fmla="*/ 6716647 w 7770528"/>
                  <a:gd name="connsiteY30" fmla="*/ 1332055 h 2969226"/>
                  <a:gd name="connsiteX31" fmla="*/ 7765353 w 7770528"/>
                  <a:gd name="connsiteY31" fmla="*/ 2117532 h 2969226"/>
                  <a:gd name="connsiteX32" fmla="*/ 7757631 w 7770528"/>
                  <a:gd name="connsiteY32" fmla="*/ 2147014 h 2969226"/>
                  <a:gd name="connsiteX33" fmla="*/ 7266972 w 7770528"/>
                  <a:gd name="connsiteY33" fmla="*/ 2250901 h 2969226"/>
                  <a:gd name="connsiteX34" fmla="*/ 7238894 w 7770528"/>
                  <a:gd name="connsiteY34" fmla="*/ 2261431 h 2969226"/>
                  <a:gd name="connsiteX35" fmla="*/ 7266972 w 7770528"/>
                  <a:gd name="connsiteY35" fmla="*/ 2280383 h 2969226"/>
                  <a:gd name="connsiteX36" fmla="*/ 7580741 w 7770528"/>
                  <a:gd name="connsiteY36" fmla="*/ 2373039 h 2969226"/>
                  <a:gd name="connsiteX37" fmla="*/ 6940568 w 7770528"/>
                  <a:gd name="connsiteY37" fmla="*/ 2710675 h 2969226"/>
                  <a:gd name="connsiteX38" fmla="*/ 6213353 w 7770528"/>
                  <a:gd name="connsiteY38" fmla="*/ 2905816 h 2969226"/>
                  <a:gd name="connsiteX39" fmla="*/ 1394502 w 7770528"/>
                  <a:gd name="connsiteY39" fmla="*/ 2003115 h 29692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</a:cxnLst>
                <a:rect l="l" t="t" r="r" b="b"/>
                <a:pathLst>
                  <a:path w="7770528" h="2969226">
                    <a:moveTo>
                      <a:pt x="1394502" y="2003115"/>
                    </a:moveTo>
                    <a:cubicBezTo>
                      <a:pt x="1073713" y="1886592"/>
                      <a:pt x="760646" y="1753222"/>
                      <a:pt x="484079" y="1548254"/>
                    </a:cubicBezTo>
                    <a:cubicBezTo>
                      <a:pt x="303680" y="1414885"/>
                      <a:pt x="149954" y="1256947"/>
                      <a:pt x="22200" y="1073038"/>
                    </a:cubicBezTo>
                    <a:cubicBezTo>
                      <a:pt x="-7282" y="1030921"/>
                      <a:pt x="-7984" y="1022498"/>
                      <a:pt x="23604" y="981785"/>
                    </a:cubicBezTo>
                    <a:cubicBezTo>
                      <a:pt x="241908" y="696795"/>
                      <a:pt x="526196" y="522011"/>
                      <a:pt x="882784" y="467962"/>
                    </a:cubicBezTo>
                    <a:cubicBezTo>
                      <a:pt x="913670" y="463048"/>
                      <a:pt x="945257" y="460942"/>
                      <a:pt x="976845" y="458134"/>
                    </a:cubicBezTo>
                    <a:cubicBezTo>
                      <a:pt x="1004221" y="456028"/>
                      <a:pt x="1025279" y="469365"/>
                      <a:pt x="1044933" y="486212"/>
                    </a:cubicBezTo>
                    <a:cubicBezTo>
                      <a:pt x="1195851" y="618880"/>
                      <a:pt x="1590344" y="963534"/>
                      <a:pt x="1594556" y="966342"/>
                    </a:cubicBezTo>
                    <a:cubicBezTo>
                      <a:pt x="1612807" y="978275"/>
                      <a:pt x="1633163" y="978977"/>
                      <a:pt x="1649308" y="967746"/>
                    </a:cubicBezTo>
                    <a:cubicBezTo>
                      <a:pt x="1666154" y="955813"/>
                      <a:pt x="1654221" y="937563"/>
                      <a:pt x="1647904" y="923524"/>
                    </a:cubicBezTo>
                    <a:cubicBezTo>
                      <a:pt x="1597364" y="811915"/>
                      <a:pt x="1407137" y="404085"/>
                      <a:pt x="1364318" y="310726"/>
                    </a:cubicBezTo>
                    <a:cubicBezTo>
                      <a:pt x="1359405" y="299495"/>
                      <a:pt x="1355193" y="288264"/>
                      <a:pt x="1351683" y="277033"/>
                    </a:cubicBezTo>
                    <a:cubicBezTo>
                      <a:pt x="1346068" y="258080"/>
                      <a:pt x="1352385" y="245445"/>
                      <a:pt x="1371338" y="239128"/>
                    </a:cubicBezTo>
                    <a:cubicBezTo>
                      <a:pt x="1480139" y="205434"/>
                      <a:pt x="1588239" y="172443"/>
                      <a:pt x="1697040" y="138749"/>
                    </a:cubicBezTo>
                    <a:cubicBezTo>
                      <a:pt x="1731435" y="128220"/>
                      <a:pt x="1744070" y="150683"/>
                      <a:pt x="1755301" y="176655"/>
                    </a:cubicBezTo>
                    <a:cubicBezTo>
                      <a:pt x="1803736" y="288264"/>
                      <a:pt x="1851468" y="399873"/>
                      <a:pt x="1900604" y="511482"/>
                    </a:cubicBezTo>
                    <a:cubicBezTo>
                      <a:pt x="1922364" y="561320"/>
                      <a:pt x="1946230" y="611158"/>
                      <a:pt x="1969395" y="660294"/>
                    </a:cubicBezTo>
                    <a:cubicBezTo>
                      <a:pt x="1982732" y="688372"/>
                      <a:pt x="2014319" y="696795"/>
                      <a:pt x="2040993" y="682055"/>
                    </a:cubicBezTo>
                    <a:cubicBezTo>
                      <a:pt x="2050118" y="677141"/>
                      <a:pt x="2045205" y="644150"/>
                      <a:pt x="2041695" y="635726"/>
                    </a:cubicBezTo>
                    <a:cubicBezTo>
                      <a:pt x="1977818" y="471471"/>
                      <a:pt x="1891479" y="125412"/>
                      <a:pt x="1890777" y="122605"/>
                    </a:cubicBezTo>
                    <a:cubicBezTo>
                      <a:pt x="1880248" y="74873"/>
                      <a:pt x="1883055" y="68555"/>
                      <a:pt x="1932191" y="60834"/>
                    </a:cubicBezTo>
                    <a:cubicBezTo>
                      <a:pt x="2029060" y="45391"/>
                      <a:pt x="3306599" y="-34631"/>
                      <a:pt x="3539645" y="17313"/>
                    </a:cubicBezTo>
                    <a:cubicBezTo>
                      <a:pt x="3793749" y="60132"/>
                      <a:pt x="4226849" y="128922"/>
                      <a:pt x="4330035" y="159808"/>
                    </a:cubicBezTo>
                    <a:cubicBezTo>
                      <a:pt x="4697152" y="267205"/>
                      <a:pt x="5424367" y="489722"/>
                      <a:pt x="5996452" y="948092"/>
                    </a:cubicBezTo>
                    <a:cubicBezTo>
                      <a:pt x="6032251" y="976170"/>
                      <a:pt x="6031549" y="976872"/>
                      <a:pt x="5997154" y="1003545"/>
                    </a:cubicBezTo>
                    <a:cubicBezTo>
                      <a:pt x="5874314" y="1097606"/>
                      <a:pt x="5750771" y="1191667"/>
                      <a:pt x="5627931" y="1286429"/>
                    </a:cubicBezTo>
                    <a:cubicBezTo>
                      <a:pt x="5620210" y="1292747"/>
                      <a:pt x="5603363" y="1296958"/>
                      <a:pt x="5611084" y="1310295"/>
                    </a:cubicBezTo>
                    <a:cubicBezTo>
                      <a:pt x="5617402" y="1320825"/>
                      <a:pt x="5631441" y="1315209"/>
                      <a:pt x="5641970" y="1312401"/>
                    </a:cubicBezTo>
                    <a:cubicBezTo>
                      <a:pt x="5847639" y="1250630"/>
                      <a:pt x="6057521" y="1204301"/>
                      <a:pt x="6260383" y="1132001"/>
                    </a:cubicBezTo>
                    <a:cubicBezTo>
                      <a:pt x="6294778" y="1120068"/>
                      <a:pt x="6324962" y="1121472"/>
                      <a:pt x="6357252" y="1134809"/>
                    </a:cubicBezTo>
                    <a:cubicBezTo>
                      <a:pt x="6484303" y="1186753"/>
                      <a:pt x="6601528" y="1257650"/>
                      <a:pt x="6716647" y="1332055"/>
                    </a:cubicBezTo>
                    <a:cubicBezTo>
                      <a:pt x="7061302" y="1554572"/>
                      <a:pt x="7744295" y="2099983"/>
                      <a:pt x="7765353" y="2117532"/>
                    </a:cubicBezTo>
                    <a:cubicBezTo>
                      <a:pt x="7783603" y="2132975"/>
                      <a:pt x="7777988" y="2142100"/>
                      <a:pt x="7757631" y="2147014"/>
                    </a:cubicBezTo>
                    <a:cubicBezTo>
                      <a:pt x="7711303" y="2157543"/>
                      <a:pt x="7384197" y="2227035"/>
                      <a:pt x="7266972" y="2250901"/>
                    </a:cubicBezTo>
                    <a:cubicBezTo>
                      <a:pt x="7257145" y="2253007"/>
                      <a:pt x="7247317" y="2254411"/>
                      <a:pt x="7238894" y="2261431"/>
                    </a:cubicBezTo>
                    <a:cubicBezTo>
                      <a:pt x="7242404" y="2277575"/>
                      <a:pt x="7256443" y="2277575"/>
                      <a:pt x="7266972" y="2280383"/>
                    </a:cubicBezTo>
                    <a:cubicBezTo>
                      <a:pt x="7358927" y="2304951"/>
                      <a:pt x="7577933" y="2354087"/>
                      <a:pt x="7580741" y="2373039"/>
                    </a:cubicBezTo>
                    <a:cubicBezTo>
                      <a:pt x="7582847" y="2389185"/>
                      <a:pt x="7156065" y="2629249"/>
                      <a:pt x="6940568" y="2710675"/>
                    </a:cubicBezTo>
                    <a:cubicBezTo>
                      <a:pt x="6704714" y="2799822"/>
                      <a:pt x="6461841" y="2862997"/>
                      <a:pt x="6213353" y="2905816"/>
                    </a:cubicBezTo>
                    <a:cubicBezTo>
                      <a:pt x="4559571" y="3113591"/>
                      <a:pt x="3261675" y="2833515"/>
                      <a:pt x="1394502" y="2003115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70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E28DACF4-5D27-4CC3-8A3E-632C891C3325}"/>
                  </a:ext>
                </a:extLst>
              </p:cNvPr>
              <p:cNvSpPr/>
              <p:nvPr/>
            </p:nvSpPr>
            <p:spPr>
              <a:xfrm>
                <a:off x="3491753" y="3447251"/>
                <a:ext cx="4653894" cy="3404432"/>
              </a:xfrm>
              <a:custGeom>
                <a:avLst/>
                <a:gdLst>
                  <a:gd name="connsiteX0" fmla="*/ 4650417 w 4653893"/>
                  <a:gd name="connsiteY0" fmla="*/ 2113556 h 3404431"/>
                  <a:gd name="connsiteX1" fmla="*/ 4618829 w 4653893"/>
                  <a:gd name="connsiteY1" fmla="*/ 1460045 h 3404431"/>
                  <a:gd name="connsiteX2" fmla="*/ 4133785 w 4653893"/>
                  <a:gd name="connsiteY2" fmla="*/ 492063 h 3404431"/>
                  <a:gd name="connsiteX3" fmla="*/ 4133785 w 4653893"/>
                  <a:gd name="connsiteY3" fmla="*/ 492063 h 3404431"/>
                  <a:gd name="connsiteX4" fmla="*/ 3610836 w 4653893"/>
                  <a:gd name="connsiteY4" fmla="*/ 273056 h 3404431"/>
                  <a:gd name="connsiteX5" fmla="*/ 3275307 w 4653893"/>
                  <a:gd name="connsiteY5" fmla="*/ 248488 h 3404431"/>
                  <a:gd name="connsiteX6" fmla="*/ 3031030 w 4653893"/>
                  <a:gd name="connsiteY6" fmla="*/ 163553 h 3404431"/>
                  <a:gd name="connsiteX7" fmla="*/ 2801494 w 4653893"/>
                  <a:gd name="connsiteY7" fmla="*/ 54050 h 3404431"/>
                  <a:gd name="connsiteX8" fmla="*/ 2437185 w 4653893"/>
                  <a:gd name="connsiteY8" fmla="*/ 0 h 3404431"/>
                  <a:gd name="connsiteX9" fmla="*/ 1644689 w 4653893"/>
                  <a:gd name="connsiteY9" fmla="*/ 32991 h 3404431"/>
                  <a:gd name="connsiteX10" fmla="*/ 998198 w 4653893"/>
                  <a:gd name="connsiteY10" fmla="*/ 91253 h 3404431"/>
                  <a:gd name="connsiteX11" fmla="*/ 848684 w 4653893"/>
                  <a:gd name="connsiteY11" fmla="*/ 169871 h 3404431"/>
                  <a:gd name="connsiteX12" fmla="*/ 532808 w 4653893"/>
                  <a:gd name="connsiteY12" fmla="*/ 419061 h 3404431"/>
                  <a:gd name="connsiteX13" fmla="*/ 355216 w 4653893"/>
                  <a:gd name="connsiteY13" fmla="*/ 601567 h 3404431"/>
                  <a:gd name="connsiteX14" fmla="*/ 355216 w 4653893"/>
                  <a:gd name="connsiteY14" fmla="*/ 601567 h 3404431"/>
                  <a:gd name="connsiteX15" fmla="*/ 118661 w 4653893"/>
                  <a:gd name="connsiteY15" fmla="*/ 973597 h 3404431"/>
                  <a:gd name="connsiteX16" fmla="*/ 5648 w 4653893"/>
                  <a:gd name="connsiteY16" fmla="*/ 1548490 h 3404431"/>
                  <a:gd name="connsiteX17" fmla="*/ 30918 w 4653893"/>
                  <a:gd name="connsiteY17" fmla="*/ 2013879 h 3404431"/>
                  <a:gd name="connsiteX18" fmla="*/ 214827 w 4653893"/>
                  <a:gd name="connsiteY18" fmla="*/ 2499625 h 3404431"/>
                  <a:gd name="connsiteX19" fmla="*/ 214827 w 4653893"/>
                  <a:gd name="connsiteY19" fmla="*/ 2499625 h 3404431"/>
                  <a:gd name="connsiteX20" fmla="*/ 620551 w 4653893"/>
                  <a:gd name="connsiteY20" fmla="*/ 3054162 h 3404431"/>
                  <a:gd name="connsiteX21" fmla="*/ 960293 w 4653893"/>
                  <a:gd name="connsiteY21" fmla="*/ 3264745 h 3404431"/>
                  <a:gd name="connsiteX22" fmla="*/ 1267043 w 4653893"/>
                  <a:gd name="connsiteY22" fmla="*/ 3301948 h 3404431"/>
                  <a:gd name="connsiteX23" fmla="*/ 1447443 w 4653893"/>
                  <a:gd name="connsiteY23" fmla="*/ 3334940 h 3404431"/>
                  <a:gd name="connsiteX24" fmla="*/ 1741557 w 4653893"/>
                  <a:gd name="connsiteY24" fmla="*/ 3381268 h 3404431"/>
                  <a:gd name="connsiteX25" fmla="*/ 1986536 w 4653893"/>
                  <a:gd name="connsiteY25" fmla="*/ 3334940 h 3404431"/>
                  <a:gd name="connsiteX26" fmla="*/ 2086212 w 4653893"/>
                  <a:gd name="connsiteY26" fmla="*/ 3332834 h 3404431"/>
                  <a:gd name="connsiteX27" fmla="*/ 2350846 w 4653893"/>
                  <a:gd name="connsiteY27" fmla="*/ 3405836 h 3404431"/>
                  <a:gd name="connsiteX28" fmla="*/ 2793773 w 4653893"/>
                  <a:gd name="connsiteY28" fmla="*/ 3355296 h 3404431"/>
                  <a:gd name="connsiteX29" fmla="*/ 3012779 w 4653893"/>
                  <a:gd name="connsiteY29" fmla="*/ 3245091 h 3404431"/>
                  <a:gd name="connsiteX30" fmla="*/ 3120177 w 4653893"/>
                  <a:gd name="connsiteY30" fmla="*/ 3235263 h 3404431"/>
                  <a:gd name="connsiteX31" fmla="*/ 3306894 w 4653893"/>
                  <a:gd name="connsiteY31" fmla="*/ 3247898 h 3404431"/>
                  <a:gd name="connsiteX32" fmla="*/ 3752629 w 4653893"/>
                  <a:gd name="connsiteY32" fmla="*/ 3101192 h 3404431"/>
                  <a:gd name="connsiteX33" fmla="*/ 3845286 w 4653893"/>
                  <a:gd name="connsiteY33" fmla="*/ 3066797 h 3404431"/>
                  <a:gd name="connsiteX34" fmla="*/ 4173094 w 4653893"/>
                  <a:gd name="connsiteY34" fmla="*/ 2955889 h 3404431"/>
                  <a:gd name="connsiteX35" fmla="*/ 4415967 w 4653893"/>
                  <a:gd name="connsiteY35" fmla="*/ 2655457 h 3404431"/>
                  <a:gd name="connsiteX36" fmla="*/ 4650417 w 4653893"/>
                  <a:gd name="connsiteY36" fmla="*/ 2113556 h 3404431"/>
                  <a:gd name="connsiteX37" fmla="*/ 3445879 w 4653893"/>
                  <a:gd name="connsiteY37" fmla="*/ 3004323 h 3404431"/>
                  <a:gd name="connsiteX38" fmla="*/ 3445879 w 4653893"/>
                  <a:gd name="connsiteY38" fmla="*/ 3004323 h 3404431"/>
                  <a:gd name="connsiteX39" fmla="*/ 3445879 w 4653893"/>
                  <a:gd name="connsiteY39" fmla="*/ 3004323 h 3404431"/>
                  <a:gd name="connsiteX40" fmla="*/ 3445879 w 4653893"/>
                  <a:gd name="connsiteY40" fmla="*/ 3004323 h 3404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</a:cxnLst>
                <a:rect l="l" t="t" r="r" b="b"/>
                <a:pathLst>
                  <a:path w="4653893" h="3404431">
                    <a:moveTo>
                      <a:pt x="4650417" y="2113556"/>
                    </a:moveTo>
                    <a:cubicBezTo>
                      <a:pt x="4679898" y="1874894"/>
                      <a:pt x="4627954" y="1535153"/>
                      <a:pt x="4618829" y="1460045"/>
                    </a:cubicBezTo>
                    <a:cubicBezTo>
                      <a:pt x="4581626" y="1162421"/>
                      <a:pt x="4413159" y="791794"/>
                      <a:pt x="4133785" y="492063"/>
                    </a:cubicBezTo>
                    <a:cubicBezTo>
                      <a:pt x="4133785" y="492063"/>
                      <a:pt x="4133785" y="492063"/>
                      <a:pt x="4133785" y="492063"/>
                    </a:cubicBezTo>
                    <a:cubicBezTo>
                      <a:pt x="3999714" y="309558"/>
                      <a:pt x="3753331" y="275864"/>
                      <a:pt x="3610836" y="273056"/>
                    </a:cubicBezTo>
                    <a:cubicBezTo>
                      <a:pt x="3498525" y="270249"/>
                      <a:pt x="3386214" y="266739"/>
                      <a:pt x="3275307" y="248488"/>
                    </a:cubicBezTo>
                    <a:cubicBezTo>
                      <a:pt x="3188967" y="233748"/>
                      <a:pt x="3104032" y="214795"/>
                      <a:pt x="3031030" y="163553"/>
                    </a:cubicBezTo>
                    <a:cubicBezTo>
                      <a:pt x="2960835" y="113715"/>
                      <a:pt x="2883621" y="78618"/>
                      <a:pt x="2801494" y="54050"/>
                    </a:cubicBezTo>
                    <a:cubicBezTo>
                      <a:pt x="2801494" y="54050"/>
                      <a:pt x="2467368" y="7721"/>
                      <a:pt x="2437185" y="0"/>
                    </a:cubicBezTo>
                    <a:cubicBezTo>
                      <a:pt x="2437185" y="0"/>
                      <a:pt x="1834214" y="0"/>
                      <a:pt x="1644689" y="32991"/>
                    </a:cubicBezTo>
                    <a:cubicBezTo>
                      <a:pt x="1644689" y="32991"/>
                      <a:pt x="1276168" y="-30886"/>
                      <a:pt x="998198" y="91253"/>
                    </a:cubicBezTo>
                    <a:cubicBezTo>
                      <a:pt x="946254" y="113715"/>
                      <a:pt x="890800" y="129158"/>
                      <a:pt x="848684" y="169871"/>
                    </a:cubicBezTo>
                    <a:cubicBezTo>
                      <a:pt x="773576" y="217603"/>
                      <a:pt x="567906" y="389579"/>
                      <a:pt x="532808" y="419061"/>
                    </a:cubicBezTo>
                    <a:cubicBezTo>
                      <a:pt x="468229" y="474515"/>
                      <a:pt x="409968" y="536286"/>
                      <a:pt x="355216" y="601567"/>
                    </a:cubicBezTo>
                    <a:cubicBezTo>
                      <a:pt x="354514" y="604374"/>
                      <a:pt x="353812" y="603672"/>
                      <a:pt x="355216" y="601567"/>
                    </a:cubicBezTo>
                    <a:cubicBezTo>
                      <a:pt x="346793" y="609990"/>
                      <a:pt x="174115" y="849353"/>
                      <a:pt x="118661" y="973597"/>
                    </a:cubicBezTo>
                    <a:cubicBezTo>
                      <a:pt x="99708" y="1017118"/>
                      <a:pt x="15475" y="1427054"/>
                      <a:pt x="5648" y="1548490"/>
                    </a:cubicBezTo>
                    <a:cubicBezTo>
                      <a:pt x="-6285" y="1705024"/>
                      <a:pt x="32" y="1859452"/>
                      <a:pt x="30918" y="2013879"/>
                    </a:cubicBezTo>
                    <a:cubicBezTo>
                      <a:pt x="65313" y="2185856"/>
                      <a:pt x="126382" y="2348005"/>
                      <a:pt x="214827" y="2499625"/>
                    </a:cubicBezTo>
                    <a:cubicBezTo>
                      <a:pt x="214827" y="2499625"/>
                      <a:pt x="214827" y="2499625"/>
                      <a:pt x="214827" y="2499625"/>
                    </a:cubicBezTo>
                    <a:cubicBezTo>
                      <a:pt x="245011" y="2569820"/>
                      <a:pt x="509644" y="2959399"/>
                      <a:pt x="620551" y="3054162"/>
                    </a:cubicBezTo>
                    <a:cubicBezTo>
                      <a:pt x="723035" y="3120846"/>
                      <a:pt x="888694" y="3250706"/>
                      <a:pt x="960293" y="3264745"/>
                    </a:cubicBezTo>
                    <a:cubicBezTo>
                      <a:pt x="1062075" y="3285101"/>
                      <a:pt x="1163857" y="3301246"/>
                      <a:pt x="1267043" y="3301948"/>
                    </a:cubicBezTo>
                    <a:cubicBezTo>
                      <a:pt x="1330218" y="3302650"/>
                      <a:pt x="1388479" y="3311073"/>
                      <a:pt x="1447443" y="3334940"/>
                    </a:cubicBezTo>
                    <a:cubicBezTo>
                      <a:pt x="1500790" y="3356700"/>
                      <a:pt x="1699441" y="3380566"/>
                      <a:pt x="1741557" y="3381268"/>
                    </a:cubicBezTo>
                    <a:cubicBezTo>
                      <a:pt x="1826493" y="3382672"/>
                      <a:pt x="1908620" y="3369335"/>
                      <a:pt x="1986536" y="3334940"/>
                    </a:cubicBezTo>
                    <a:cubicBezTo>
                      <a:pt x="2019528" y="3320198"/>
                      <a:pt x="2051115" y="3320198"/>
                      <a:pt x="2086212" y="3332834"/>
                    </a:cubicBezTo>
                    <a:cubicBezTo>
                      <a:pt x="2134647" y="3350382"/>
                      <a:pt x="2312239" y="3393903"/>
                      <a:pt x="2350846" y="3405836"/>
                    </a:cubicBezTo>
                    <a:cubicBezTo>
                      <a:pt x="2443502" y="3426192"/>
                      <a:pt x="2727088" y="3374248"/>
                      <a:pt x="2793773" y="3355296"/>
                    </a:cubicBezTo>
                    <a:cubicBezTo>
                      <a:pt x="2873794" y="3332132"/>
                      <a:pt x="2939777" y="3281592"/>
                      <a:pt x="3012779" y="3245091"/>
                    </a:cubicBezTo>
                    <a:cubicBezTo>
                      <a:pt x="3049281" y="3226840"/>
                      <a:pt x="3080868" y="3211397"/>
                      <a:pt x="3120177" y="3235263"/>
                    </a:cubicBezTo>
                    <a:cubicBezTo>
                      <a:pt x="3127898" y="3240177"/>
                      <a:pt x="3254248" y="3245091"/>
                      <a:pt x="3306894" y="3247898"/>
                    </a:cubicBezTo>
                    <a:cubicBezTo>
                      <a:pt x="3423417" y="3250706"/>
                      <a:pt x="3626279" y="3177704"/>
                      <a:pt x="3752629" y="3101192"/>
                    </a:cubicBezTo>
                    <a:cubicBezTo>
                      <a:pt x="3782111" y="3083643"/>
                      <a:pt x="3810891" y="3070306"/>
                      <a:pt x="3845286" y="3066797"/>
                    </a:cubicBezTo>
                    <a:cubicBezTo>
                      <a:pt x="3962511" y="3053459"/>
                      <a:pt x="4072014" y="3019064"/>
                      <a:pt x="4173094" y="2955889"/>
                    </a:cubicBezTo>
                    <a:cubicBezTo>
                      <a:pt x="4279088" y="2889205"/>
                      <a:pt x="4409650" y="2664582"/>
                      <a:pt x="4415967" y="2655457"/>
                    </a:cubicBezTo>
                    <a:cubicBezTo>
                      <a:pt x="4512133" y="2498221"/>
                      <a:pt x="4602684" y="2352217"/>
                      <a:pt x="4650417" y="2113556"/>
                    </a:cubicBezTo>
                    <a:close/>
                    <a:moveTo>
                      <a:pt x="3445879" y="3004323"/>
                    </a:moveTo>
                    <a:cubicBezTo>
                      <a:pt x="3445879" y="3004323"/>
                      <a:pt x="3445879" y="3004323"/>
                      <a:pt x="3445879" y="3004323"/>
                    </a:cubicBezTo>
                    <a:cubicBezTo>
                      <a:pt x="3445879" y="3004323"/>
                      <a:pt x="3445879" y="3004323"/>
                      <a:pt x="3445879" y="3004323"/>
                    </a:cubicBezTo>
                    <a:cubicBezTo>
                      <a:pt x="3445879" y="3004323"/>
                      <a:pt x="3445879" y="3004323"/>
                      <a:pt x="3445879" y="3004323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70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DFFB3C07-E734-446B-B107-5D75278F46A7}"/>
                  </a:ext>
                </a:extLst>
              </p:cNvPr>
              <p:cNvSpPr/>
              <p:nvPr/>
            </p:nvSpPr>
            <p:spPr>
              <a:xfrm>
                <a:off x="6837956" y="3761495"/>
                <a:ext cx="1221384" cy="2667390"/>
              </a:xfrm>
              <a:custGeom>
                <a:avLst/>
                <a:gdLst>
                  <a:gd name="connsiteX0" fmla="*/ 1095736 w 1221383"/>
                  <a:gd name="connsiteY0" fmla="*/ 783597 h 2667389"/>
                  <a:gd name="connsiteX1" fmla="*/ 748273 w 1221383"/>
                  <a:gd name="connsiteY1" fmla="*/ 248013 h 2667389"/>
                  <a:gd name="connsiteX2" fmla="*/ 0 w 1221383"/>
                  <a:gd name="connsiteY2" fmla="*/ 15669 h 2667389"/>
                  <a:gd name="connsiteX3" fmla="*/ 518737 w 1221383"/>
                  <a:gd name="connsiteY3" fmla="*/ 392614 h 2667389"/>
                  <a:gd name="connsiteX4" fmla="*/ 742658 w 1221383"/>
                  <a:gd name="connsiteY4" fmla="*/ 2334193 h 2667389"/>
                  <a:gd name="connsiteX5" fmla="*/ 625433 w 1221383"/>
                  <a:gd name="connsiteY5" fmla="*/ 2666915 h 2667389"/>
                  <a:gd name="connsiteX6" fmla="*/ 1025541 w 1221383"/>
                  <a:gd name="connsiteY6" fmla="*/ 2311731 h 2667389"/>
                  <a:gd name="connsiteX7" fmla="*/ 1095736 w 1221383"/>
                  <a:gd name="connsiteY7" fmla="*/ 783597 h 2667389"/>
                  <a:gd name="connsiteX8" fmla="*/ 1095736 w 1221383"/>
                  <a:gd name="connsiteY8" fmla="*/ 783597 h 2667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1383" h="2667389">
                    <a:moveTo>
                      <a:pt x="1095736" y="783597"/>
                    </a:moveTo>
                    <a:cubicBezTo>
                      <a:pt x="1002377" y="547744"/>
                      <a:pt x="915336" y="411566"/>
                      <a:pt x="748273" y="248013"/>
                    </a:cubicBezTo>
                    <a:cubicBezTo>
                      <a:pt x="520843" y="24795"/>
                      <a:pt x="384666" y="-32063"/>
                      <a:pt x="0" y="15669"/>
                    </a:cubicBezTo>
                    <a:cubicBezTo>
                      <a:pt x="244277" y="88672"/>
                      <a:pt x="381156" y="207301"/>
                      <a:pt x="518737" y="392614"/>
                    </a:cubicBezTo>
                    <a:cubicBezTo>
                      <a:pt x="1027647" y="1075606"/>
                      <a:pt x="906913" y="1875823"/>
                      <a:pt x="742658" y="2334193"/>
                    </a:cubicBezTo>
                    <a:cubicBezTo>
                      <a:pt x="664040" y="2553200"/>
                      <a:pt x="541199" y="2694291"/>
                      <a:pt x="625433" y="2666915"/>
                    </a:cubicBezTo>
                    <a:cubicBezTo>
                      <a:pt x="831102" y="2600230"/>
                      <a:pt x="1000973" y="2360165"/>
                      <a:pt x="1025541" y="2311731"/>
                    </a:cubicBezTo>
                    <a:cubicBezTo>
                      <a:pt x="1262097" y="1833005"/>
                      <a:pt x="1295088" y="1285488"/>
                      <a:pt x="1095736" y="783597"/>
                    </a:cubicBezTo>
                    <a:lnTo>
                      <a:pt x="1095736" y="783597"/>
                    </a:lnTo>
                    <a:close/>
                  </a:path>
                </a:pathLst>
              </a:custGeom>
              <a:solidFill>
                <a:schemeClr val="accent1"/>
              </a:solidFill>
              <a:ln w="70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1C1B7FF0-7B57-4A89-A548-7FF43B1944A3}"/>
                  </a:ext>
                </a:extLst>
              </p:cNvPr>
              <p:cNvSpPr/>
              <p:nvPr/>
            </p:nvSpPr>
            <p:spPr>
              <a:xfrm>
                <a:off x="4095035" y="3544119"/>
                <a:ext cx="1361773" cy="3186829"/>
              </a:xfrm>
              <a:custGeom>
                <a:avLst/>
                <a:gdLst>
                  <a:gd name="connsiteX0" fmla="*/ 1017540 w 1361772"/>
                  <a:gd name="connsiteY0" fmla="*/ 2161990 h 3186829"/>
                  <a:gd name="connsiteX1" fmla="*/ 1138275 w 1361772"/>
                  <a:gd name="connsiteY1" fmla="*/ 859180 h 3186829"/>
                  <a:gd name="connsiteX2" fmla="*/ 1248480 w 1361772"/>
                  <a:gd name="connsiteY2" fmla="*/ 414148 h 3186829"/>
                  <a:gd name="connsiteX3" fmla="*/ 1326396 w 1361772"/>
                  <a:gd name="connsiteY3" fmla="*/ 13337 h 3186829"/>
                  <a:gd name="connsiteX4" fmla="*/ 794322 w 1361772"/>
                  <a:gd name="connsiteY4" fmla="*/ 155130 h 3186829"/>
                  <a:gd name="connsiteX5" fmla="*/ 280498 w 1361772"/>
                  <a:gd name="connsiteY5" fmla="*/ 740552 h 3186829"/>
                  <a:gd name="connsiteX6" fmla="*/ 10250 w 1361772"/>
                  <a:gd name="connsiteY6" fmla="*/ 1560423 h 3186829"/>
                  <a:gd name="connsiteX7" fmla="*/ 10250 w 1361772"/>
                  <a:gd name="connsiteY7" fmla="*/ 1560423 h 3186829"/>
                  <a:gd name="connsiteX8" fmla="*/ 341568 w 1361772"/>
                  <a:gd name="connsiteY8" fmla="*/ 2777595 h 3186829"/>
                  <a:gd name="connsiteX9" fmla="*/ 1199344 w 1361772"/>
                  <a:gd name="connsiteY9" fmla="*/ 3146819 h 3186829"/>
                  <a:gd name="connsiteX10" fmla="*/ 1300424 w 1361772"/>
                  <a:gd name="connsiteY10" fmla="*/ 3040825 h 3186829"/>
                  <a:gd name="connsiteX11" fmla="*/ 1017540 w 1361772"/>
                  <a:gd name="connsiteY11" fmla="*/ 2161990 h 31868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361772" h="3186829">
                    <a:moveTo>
                      <a:pt x="1017540" y="2161990"/>
                    </a:moveTo>
                    <a:cubicBezTo>
                      <a:pt x="999290" y="1928242"/>
                      <a:pt x="938221" y="1605348"/>
                      <a:pt x="1138275" y="859180"/>
                    </a:cubicBezTo>
                    <a:cubicBezTo>
                      <a:pt x="1156526" y="791092"/>
                      <a:pt x="1214787" y="490659"/>
                      <a:pt x="1248480" y="414148"/>
                    </a:cubicBezTo>
                    <a:cubicBezTo>
                      <a:pt x="1300424" y="296923"/>
                      <a:pt x="1424668" y="48434"/>
                      <a:pt x="1326396" y="13337"/>
                    </a:cubicBezTo>
                    <a:cubicBezTo>
                      <a:pt x="1173372" y="-41415"/>
                      <a:pt x="882767" y="85637"/>
                      <a:pt x="794322" y="155130"/>
                    </a:cubicBezTo>
                    <a:cubicBezTo>
                      <a:pt x="600585" y="308154"/>
                      <a:pt x="493889" y="429590"/>
                      <a:pt x="280498" y="740552"/>
                    </a:cubicBezTo>
                    <a:cubicBezTo>
                      <a:pt x="105714" y="995358"/>
                      <a:pt x="54472" y="1236827"/>
                      <a:pt x="10250" y="1560423"/>
                    </a:cubicBezTo>
                    <a:lnTo>
                      <a:pt x="10250" y="1560423"/>
                    </a:lnTo>
                    <a:cubicBezTo>
                      <a:pt x="-32569" y="2006158"/>
                      <a:pt x="55174" y="2407671"/>
                      <a:pt x="341568" y="2777595"/>
                    </a:cubicBezTo>
                    <a:cubicBezTo>
                      <a:pt x="563382" y="3064691"/>
                      <a:pt x="864516" y="3288612"/>
                      <a:pt x="1199344" y="3146819"/>
                    </a:cubicBezTo>
                    <a:cubicBezTo>
                      <a:pt x="1241461" y="3128568"/>
                      <a:pt x="1296915" y="3098384"/>
                      <a:pt x="1300424" y="3040825"/>
                    </a:cubicBezTo>
                    <a:cubicBezTo>
                      <a:pt x="1304636" y="2974140"/>
                      <a:pt x="1050532" y="2592984"/>
                      <a:pt x="1017540" y="216199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0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8B942B4C-C4F7-4AC1-837F-1176CB4BAB0E}"/>
                  </a:ext>
                </a:extLst>
              </p:cNvPr>
              <p:cNvSpPr/>
              <p:nvPr/>
            </p:nvSpPr>
            <p:spPr>
              <a:xfrm>
                <a:off x="3627845" y="3534244"/>
                <a:ext cx="1361773" cy="3130673"/>
              </a:xfrm>
              <a:custGeom>
                <a:avLst/>
                <a:gdLst>
                  <a:gd name="connsiteX0" fmla="*/ 523768 w 1361772"/>
                  <a:gd name="connsiteY0" fmla="*/ 1021377 h 3130673"/>
                  <a:gd name="connsiteX1" fmla="*/ 1364698 w 1361772"/>
                  <a:gd name="connsiteY1" fmla="*/ 23212 h 3130673"/>
                  <a:gd name="connsiteX2" fmla="*/ 207893 w 1361772"/>
                  <a:gd name="connsiteY2" fmla="*/ 704801 h 3130673"/>
                  <a:gd name="connsiteX3" fmla="*/ 197364 w 1361772"/>
                  <a:gd name="connsiteY3" fmla="*/ 2430181 h 3130673"/>
                  <a:gd name="connsiteX4" fmla="*/ 984946 w 1361772"/>
                  <a:gd name="connsiteY4" fmla="*/ 3133529 h 3130673"/>
                  <a:gd name="connsiteX5" fmla="*/ 425496 w 1361772"/>
                  <a:gd name="connsiteY5" fmla="*/ 2185904 h 3130673"/>
                  <a:gd name="connsiteX6" fmla="*/ 523768 w 1361772"/>
                  <a:gd name="connsiteY6" fmla="*/ 1021377 h 3130673"/>
                  <a:gd name="connsiteX7" fmla="*/ 523768 w 1361772"/>
                  <a:gd name="connsiteY7" fmla="*/ 1021377 h 31306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61772" h="3130673">
                    <a:moveTo>
                      <a:pt x="523768" y="1021377"/>
                    </a:moveTo>
                    <a:cubicBezTo>
                      <a:pt x="707678" y="653558"/>
                      <a:pt x="1097959" y="115167"/>
                      <a:pt x="1364698" y="23212"/>
                    </a:cubicBezTo>
                    <a:cubicBezTo>
                      <a:pt x="1111998" y="-87695"/>
                      <a:pt x="545529" y="208526"/>
                      <a:pt x="207893" y="704801"/>
                    </a:cubicBezTo>
                    <a:cubicBezTo>
                      <a:pt x="-55336" y="1041032"/>
                      <a:pt x="-79202" y="1912847"/>
                      <a:pt x="197364" y="2430181"/>
                    </a:cubicBezTo>
                    <a:cubicBezTo>
                      <a:pt x="287213" y="2598647"/>
                      <a:pt x="681706" y="3107557"/>
                      <a:pt x="984946" y="3133529"/>
                    </a:cubicBezTo>
                    <a:cubicBezTo>
                      <a:pt x="619935" y="2773431"/>
                      <a:pt x="464805" y="2374727"/>
                      <a:pt x="425496" y="2185904"/>
                    </a:cubicBezTo>
                    <a:cubicBezTo>
                      <a:pt x="343368" y="1787199"/>
                      <a:pt x="386187" y="1399726"/>
                      <a:pt x="523768" y="1021377"/>
                    </a:cubicBezTo>
                    <a:lnTo>
                      <a:pt x="523768" y="1021377"/>
                    </a:lnTo>
                    <a:close/>
                  </a:path>
                </a:pathLst>
              </a:custGeom>
              <a:solidFill>
                <a:schemeClr val="accent1"/>
              </a:solidFill>
              <a:ln w="70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90" name="Graphic 204">
                <a:extLst>
                  <a:ext uri="{FF2B5EF4-FFF2-40B4-BE49-F238E27FC236}">
                    <a16:creationId xmlns:a16="http://schemas.microsoft.com/office/drawing/2014/main" id="{6AF91F86-5D5C-44CD-BB5D-F16500F871F0}"/>
                  </a:ext>
                </a:extLst>
              </p:cNvPr>
              <p:cNvGrpSpPr/>
              <p:nvPr/>
            </p:nvGrpSpPr>
            <p:grpSpPr>
              <a:xfrm>
                <a:off x="5218828" y="3502986"/>
                <a:ext cx="2450156" cy="3253937"/>
                <a:chOff x="5218828" y="3502986"/>
                <a:chExt cx="2450156" cy="3253937"/>
              </a:xfrm>
              <a:solidFill>
                <a:srgbClr val="F7931E"/>
              </a:solidFill>
            </p:grpSpPr>
            <p:sp>
              <p:nvSpPr>
                <p:cNvPr id="102" name="Freeform: Shape 101">
                  <a:extLst>
                    <a:ext uri="{FF2B5EF4-FFF2-40B4-BE49-F238E27FC236}">
                      <a16:creationId xmlns:a16="http://schemas.microsoft.com/office/drawing/2014/main" id="{B621A0F4-0523-4EBC-B346-641DE0D9ED4B}"/>
                    </a:ext>
                  </a:extLst>
                </p:cNvPr>
                <p:cNvSpPr/>
                <p:nvPr/>
              </p:nvSpPr>
              <p:spPr>
                <a:xfrm>
                  <a:off x="6096628" y="3542663"/>
                  <a:ext cx="1572356" cy="3039421"/>
                </a:xfrm>
                <a:custGeom>
                  <a:avLst/>
                  <a:gdLst>
                    <a:gd name="connsiteX0" fmla="*/ 1483985 w 1572356"/>
                    <a:gd name="connsiteY0" fmla="*/ 1173703 h 3039420"/>
                    <a:gd name="connsiteX1" fmla="*/ 1076857 w 1572356"/>
                    <a:gd name="connsiteY1" fmla="*/ 537039 h 3039420"/>
                    <a:gd name="connsiteX2" fmla="*/ 173454 w 1572356"/>
                    <a:gd name="connsiteY2" fmla="*/ 36553 h 3039420"/>
                    <a:gd name="connsiteX3" fmla="*/ 87115 w 1572356"/>
                    <a:gd name="connsiteY3" fmla="*/ 115873 h 3039420"/>
                    <a:gd name="connsiteX4" fmla="*/ 650075 w 1572356"/>
                    <a:gd name="connsiteY4" fmla="*/ 1264956 h 3039420"/>
                    <a:gd name="connsiteX5" fmla="*/ 690788 w 1572356"/>
                    <a:gd name="connsiteY5" fmla="*/ 2083424 h 3039420"/>
                    <a:gd name="connsiteX6" fmla="*/ 445809 w 1572356"/>
                    <a:gd name="connsiteY6" fmla="*/ 3040174 h 3039420"/>
                    <a:gd name="connsiteX7" fmla="*/ 1260065 w 1572356"/>
                    <a:gd name="connsiteY7" fmla="*/ 2819764 h 3039420"/>
                    <a:gd name="connsiteX8" fmla="*/ 1483985 w 1572356"/>
                    <a:gd name="connsiteY8" fmla="*/ 1173703 h 30394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572356" h="3039420">
                      <a:moveTo>
                        <a:pt x="1483985" y="1173703"/>
                      </a:moveTo>
                      <a:cubicBezTo>
                        <a:pt x="1406771" y="924513"/>
                        <a:pt x="1240410" y="728670"/>
                        <a:pt x="1076857" y="537039"/>
                      </a:cubicBezTo>
                      <a:cubicBezTo>
                        <a:pt x="917516" y="351024"/>
                        <a:pt x="496349" y="186067"/>
                        <a:pt x="173454" y="36553"/>
                      </a:cubicBezTo>
                      <a:cubicBezTo>
                        <a:pt x="87817" y="-3458"/>
                        <a:pt x="-115747" y="-45575"/>
                        <a:pt x="87115" y="115873"/>
                      </a:cubicBezTo>
                      <a:cubicBezTo>
                        <a:pt x="275236" y="266089"/>
                        <a:pt x="616382" y="1146327"/>
                        <a:pt x="650075" y="1264956"/>
                      </a:cubicBezTo>
                      <a:cubicBezTo>
                        <a:pt x="706231" y="1460799"/>
                        <a:pt x="712548" y="1721922"/>
                        <a:pt x="690788" y="2083424"/>
                      </a:cubicBezTo>
                      <a:cubicBezTo>
                        <a:pt x="681662" y="2231534"/>
                        <a:pt x="590410" y="2961556"/>
                        <a:pt x="445809" y="3040174"/>
                      </a:cubicBezTo>
                      <a:cubicBezTo>
                        <a:pt x="696403" y="3052107"/>
                        <a:pt x="1114060" y="3019116"/>
                        <a:pt x="1260065" y="2819764"/>
                      </a:cubicBezTo>
                      <a:cubicBezTo>
                        <a:pt x="1624374" y="2322085"/>
                        <a:pt x="1627884" y="1834935"/>
                        <a:pt x="1483985" y="117370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701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3" name="Freeform: Shape 102">
                  <a:extLst>
                    <a:ext uri="{FF2B5EF4-FFF2-40B4-BE49-F238E27FC236}">
                      <a16:creationId xmlns:a16="http://schemas.microsoft.com/office/drawing/2014/main" id="{BA31ACAE-4322-43DE-835F-DC6AA679B30C}"/>
                    </a:ext>
                  </a:extLst>
                </p:cNvPr>
                <p:cNvSpPr/>
                <p:nvPr/>
              </p:nvSpPr>
              <p:spPr>
                <a:xfrm>
                  <a:off x="5218828" y="3502986"/>
                  <a:ext cx="1507420" cy="3253937"/>
                </a:xfrm>
                <a:custGeom>
                  <a:avLst/>
                  <a:gdLst>
                    <a:gd name="connsiteX0" fmla="*/ 1279357 w 1424947"/>
                    <a:gd name="connsiteY0" fmla="*/ 1000694 h 3250004"/>
                    <a:gd name="connsiteX1" fmla="*/ 1277953 w 1424947"/>
                    <a:gd name="connsiteY1" fmla="*/ 1000694 h 3250004"/>
                    <a:gd name="connsiteX2" fmla="*/ 741667 w 1424947"/>
                    <a:gd name="connsiteY2" fmla="*/ 54473 h 3250004"/>
                    <a:gd name="connsiteX3" fmla="*/ 386483 w 1424947"/>
                    <a:gd name="connsiteY3" fmla="*/ 45348 h 3250004"/>
                    <a:gd name="connsiteX4" fmla="*/ 27088 w 1424947"/>
                    <a:gd name="connsiteY4" fmla="*/ 1129852 h 3250004"/>
                    <a:gd name="connsiteX5" fmla="*/ 50954 w 1424947"/>
                    <a:gd name="connsiteY5" fmla="*/ 2428450 h 3250004"/>
                    <a:gd name="connsiteX6" fmla="*/ 255921 w 1424947"/>
                    <a:gd name="connsiteY6" fmla="*/ 3052479 h 3250004"/>
                    <a:gd name="connsiteX7" fmla="*/ 493881 w 1424947"/>
                    <a:gd name="connsiteY7" fmla="*/ 3230773 h 3250004"/>
                    <a:gd name="connsiteX8" fmla="*/ 715695 w 1424947"/>
                    <a:gd name="connsiteY8" fmla="*/ 3253937 h 3250004"/>
                    <a:gd name="connsiteX9" fmla="*/ 716398 w 1424947"/>
                    <a:gd name="connsiteY9" fmla="*/ 3253937 h 3250004"/>
                    <a:gd name="connsiteX10" fmla="*/ 717099 w 1424947"/>
                    <a:gd name="connsiteY10" fmla="*/ 3253937 h 3250004"/>
                    <a:gd name="connsiteX11" fmla="*/ 1276549 w 1424947"/>
                    <a:gd name="connsiteY11" fmla="*/ 2878396 h 3250004"/>
                    <a:gd name="connsiteX12" fmla="*/ 1426765 w 1424947"/>
                    <a:gd name="connsiteY12" fmla="*/ 1581203 h 3250004"/>
                    <a:gd name="connsiteX13" fmla="*/ 1279357 w 1424947"/>
                    <a:gd name="connsiteY13" fmla="*/ 1000694 h 3250004"/>
                    <a:gd name="connsiteX0" fmla="*/ 1334292 w 1486515"/>
                    <a:gd name="connsiteY0" fmla="*/ 1000694 h 3253937"/>
                    <a:gd name="connsiteX1" fmla="*/ 1332888 w 1486515"/>
                    <a:gd name="connsiteY1" fmla="*/ 1000694 h 3253937"/>
                    <a:gd name="connsiteX2" fmla="*/ 796602 w 1486515"/>
                    <a:gd name="connsiteY2" fmla="*/ 54473 h 3253937"/>
                    <a:gd name="connsiteX3" fmla="*/ 441418 w 1486515"/>
                    <a:gd name="connsiteY3" fmla="*/ 45348 h 3253937"/>
                    <a:gd name="connsiteX4" fmla="*/ 82023 w 1486515"/>
                    <a:gd name="connsiteY4" fmla="*/ 1129852 h 3253937"/>
                    <a:gd name="connsiteX5" fmla="*/ 32555 w 1486515"/>
                    <a:gd name="connsiteY5" fmla="*/ 2379560 h 3253937"/>
                    <a:gd name="connsiteX6" fmla="*/ 310856 w 1486515"/>
                    <a:gd name="connsiteY6" fmla="*/ 3052479 h 3253937"/>
                    <a:gd name="connsiteX7" fmla="*/ 548816 w 1486515"/>
                    <a:gd name="connsiteY7" fmla="*/ 3230773 h 3253937"/>
                    <a:gd name="connsiteX8" fmla="*/ 770630 w 1486515"/>
                    <a:gd name="connsiteY8" fmla="*/ 3253937 h 3253937"/>
                    <a:gd name="connsiteX9" fmla="*/ 771333 w 1486515"/>
                    <a:gd name="connsiteY9" fmla="*/ 3253937 h 3253937"/>
                    <a:gd name="connsiteX10" fmla="*/ 772034 w 1486515"/>
                    <a:gd name="connsiteY10" fmla="*/ 3253937 h 3253937"/>
                    <a:gd name="connsiteX11" fmla="*/ 1331484 w 1486515"/>
                    <a:gd name="connsiteY11" fmla="*/ 2878396 h 3253937"/>
                    <a:gd name="connsiteX12" fmla="*/ 1481700 w 1486515"/>
                    <a:gd name="connsiteY12" fmla="*/ 1581203 h 3253937"/>
                    <a:gd name="connsiteX13" fmla="*/ 1334292 w 1486515"/>
                    <a:gd name="connsiteY13" fmla="*/ 1000694 h 3253937"/>
                    <a:gd name="connsiteX0" fmla="*/ 1355196 w 1507419"/>
                    <a:gd name="connsiteY0" fmla="*/ 1000694 h 3253937"/>
                    <a:gd name="connsiteX1" fmla="*/ 1353792 w 1507419"/>
                    <a:gd name="connsiteY1" fmla="*/ 1000694 h 3253937"/>
                    <a:gd name="connsiteX2" fmla="*/ 817506 w 1507419"/>
                    <a:gd name="connsiteY2" fmla="*/ 54473 h 3253937"/>
                    <a:gd name="connsiteX3" fmla="*/ 462322 w 1507419"/>
                    <a:gd name="connsiteY3" fmla="*/ 45348 h 3253937"/>
                    <a:gd name="connsiteX4" fmla="*/ 102927 w 1507419"/>
                    <a:gd name="connsiteY4" fmla="*/ 1129852 h 3253937"/>
                    <a:gd name="connsiteX5" fmla="*/ 29013 w 1507419"/>
                    <a:gd name="connsiteY5" fmla="*/ 2379560 h 3253937"/>
                    <a:gd name="connsiteX6" fmla="*/ 331760 w 1507419"/>
                    <a:gd name="connsiteY6" fmla="*/ 3052479 h 3253937"/>
                    <a:gd name="connsiteX7" fmla="*/ 569720 w 1507419"/>
                    <a:gd name="connsiteY7" fmla="*/ 3230773 h 3253937"/>
                    <a:gd name="connsiteX8" fmla="*/ 791534 w 1507419"/>
                    <a:gd name="connsiteY8" fmla="*/ 3253937 h 3253937"/>
                    <a:gd name="connsiteX9" fmla="*/ 792237 w 1507419"/>
                    <a:gd name="connsiteY9" fmla="*/ 3253937 h 3253937"/>
                    <a:gd name="connsiteX10" fmla="*/ 792938 w 1507419"/>
                    <a:gd name="connsiteY10" fmla="*/ 3253937 h 3253937"/>
                    <a:gd name="connsiteX11" fmla="*/ 1352388 w 1507419"/>
                    <a:gd name="connsiteY11" fmla="*/ 2878396 h 3253937"/>
                    <a:gd name="connsiteX12" fmla="*/ 1502604 w 1507419"/>
                    <a:gd name="connsiteY12" fmla="*/ 1581203 h 3253937"/>
                    <a:gd name="connsiteX13" fmla="*/ 1355196 w 1507419"/>
                    <a:gd name="connsiteY13" fmla="*/ 1000694 h 32539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507419" h="3253937">
                      <a:moveTo>
                        <a:pt x="1355196" y="1000694"/>
                      </a:moveTo>
                      <a:cubicBezTo>
                        <a:pt x="1354494" y="1000694"/>
                        <a:pt x="1353792" y="1001396"/>
                        <a:pt x="1353792" y="1000694"/>
                      </a:cubicBezTo>
                      <a:cubicBezTo>
                        <a:pt x="1294127" y="825208"/>
                        <a:pt x="964915" y="155553"/>
                        <a:pt x="817506" y="54473"/>
                      </a:cubicBezTo>
                      <a:cubicBezTo>
                        <a:pt x="639914" y="-36078"/>
                        <a:pt x="538132" y="4635"/>
                        <a:pt x="462322" y="45348"/>
                      </a:cubicBezTo>
                      <a:cubicBezTo>
                        <a:pt x="232786" y="168890"/>
                        <a:pt x="112754" y="969107"/>
                        <a:pt x="102927" y="1129852"/>
                      </a:cubicBezTo>
                      <a:cubicBezTo>
                        <a:pt x="94503" y="1263924"/>
                        <a:pt x="-63644" y="1752021"/>
                        <a:pt x="29013" y="2379560"/>
                      </a:cubicBezTo>
                      <a:cubicBezTo>
                        <a:pt x="68322" y="2550835"/>
                        <a:pt x="298769" y="2999131"/>
                        <a:pt x="331760" y="3052479"/>
                      </a:cubicBezTo>
                      <a:cubicBezTo>
                        <a:pt x="386512" y="3143030"/>
                        <a:pt x="465832" y="3211820"/>
                        <a:pt x="569720" y="3230773"/>
                      </a:cubicBezTo>
                      <a:cubicBezTo>
                        <a:pt x="646934" y="3245514"/>
                        <a:pt x="720638" y="3253937"/>
                        <a:pt x="791534" y="3253937"/>
                      </a:cubicBezTo>
                      <a:lnTo>
                        <a:pt x="792237" y="3253937"/>
                      </a:lnTo>
                      <a:lnTo>
                        <a:pt x="792938" y="3253937"/>
                      </a:lnTo>
                      <a:cubicBezTo>
                        <a:pt x="1025282" y="3253235"/>
                        <a:pt x="1219019" y="3157771"/>
                        <a:pt x="1352388" y="2878396"/>
                      </a:cubicBezTo>
                      <a:cubicBezTo>
                        <a:pt x="1407842" y="2734498"/>
                        <a:pt x="1533490" y="1885847"/>
                        <a:pt x="1502604" y="1581203"/>
                      </a:cubicBezTo>
                      <a:cubicBezTo>
                        <a:pt x="1479440" y="1363600"/>
                        <a:pt x="1426093" y="1166353"/>
                        <a:pt x="1355196" y="1000694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701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49504D3F-7F22-44BB-9A51-B14AA330AF98}"/>
                  </a:ext>
                </a:extLst>
              </p:cNvPr>
              <p:cNvSpPr/>
              <p:nvPr/>
            </p:nvSpPr>
            <p:spPr>
              <a:xfrm>
                <a:off x="4375690" y="4248793"/>
                <a:ext cx="1102053" cy="807236"/>
              </a:xfrm>
              <a:custGeom>
                <a:avLst/>
                <a:gdLst>
                  <a:gd name="connsiteX0" fmla="*/ 1059078 w 1102053"/>
                  <a:gd name="connsiteY0" fmla="*/ 551807 h 807236"/>
                  <a:gd name="connsiteX1" fmla="*/ 959402 w 1102053"/>
                  <a:gd name="connsiteY1" fmla="*/ 558124 h 807236"/>
                  <a:gd name="connsiteX2" fmla="*/ 671604 w 1102053"/>
                  <a:gd name="connsiteY2" fmla="*/ 466871 h 807236"/>
                  <a:gd name="connsiteX3" fmla="*/ 519984 w 1102053"/>
                  <a:gd name="connsiteY3" fmla="*/ 506180 h 807236"/>
                  <a:gd name="connsiteX4" fmla="*/ 68634 w 1102053"/>
                  <a:gd name="connsiteY4" fmla="*/ 812228 h 807236"/>
                  <a:gd name="connsiteX5" fmla="*/ 6863 w 1102053"/>
                  <a:gd name="connsiteY5" fmla="*/ 727995 h 807236"/>
                  <a:gd name="connsiteX6" fmla="*/ 481377 w 1102053"/>
                  <a:gd name="connsiteY6" fmla="*/ 39387 h 807236"/>
                  <a:gd name="connsiteX7" fmla="*/ 717933 w 1102053"/>
                  <a:gd name="connsiteY7" fmla="*/ 47108 h 807236"/>
                  <a:gd name="connsiteX8" fmla="*/ 1070309 w 1102053"/>
                  <a:gd name="connsiteY8" fmla="*/ 384042 h 807236"/>
                  <a:gd name="connsiteX9" fmla="*/ 1100493 w 1102053"/>
                  <a:gd name="connsiteY9" fmla="*/ 492141 h 807236"/>
                  <a:gd name="connsiteX10" fmla="*/ 1059078 w 1102053"/>
                  <a:gd name="connsiteY10" fmla="*/ 551807 h 8072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02053" h="807236">
                    <a:moveTo>
                      <a:pt x="1059078" y="551807"/>
                    </a:moveTo>
                    <a:cubicBezTo>
                      <a:pt x="1026789" y="567249"/>
                      <a:pt x="993095" y="565144"/>
                      <a:pt x="959402" y="558124"/>
                    </a:cubicBezTo>
                    <a:cubicBezTo>
                      <a:pt x="920093" y="549701"/>
                      <a:pt x="731270" y="478804"/>
                      <a:pt x="671604" y="466871"/>
                    </a:cubicBezTo>
                    <a:cubicBezTo>
                      <a:pt x="614747" y="455640"/>
                      <a:pt x="562803" y="461256"/>
                      <a:pt x="519984" y="506180"/>
                    </a:cubicBezTo>
                    <a:cubicBezTo>
                      <a:pt x="500330" y="526537"/>
                      <a:pt x="194984" y="812228"/>
                      <a:pt x="68634" y="812228"/>
                    </a:cubicBezTo>
                    <a:cubicBezTo>
                      <a:pt x="10372" y="810122"/>
                      <a:pt x="-12792" y="782746"/>
                      <a:pt x="6863" y="727995"/>
                    </a:cubicBezTo>
                    <a:cubicBezTo>
                      <a:pt x="48979" y="606558"/>
                      <a:pt x="261669" y="181882"/>
                      <a:pt x="481377" y="39387"/>
                    </a:cubicBezTo>
                    <a:cubicBezTo>
                      <a:pt x="550870" y="-5538"/>
                      <a:pt x="605622" y="-23086"/>
                      <a:pt x="717933" y="47108"/>
                    </a:cubicBezTo>
                    <a:cubicBezTo>
                      <a:pt x="793743" y="109582"/>
                      <a:pt x="956594" y="198728"/>
                      <a:pt x="1070309" y="384042"/>
                    </a:cubicBezTo>
                    <a:cubicBezTo>
                      <a:pt x="1093473" y="421245"/>
                      <a:pt x="1106810" y="449323"/>
                      <a:pt x="1100493" y="492141"/>
                    </a:cubicBezTo>
                    <a:cubicBezTo>
                      <a:pt x="1095579" y="516710"/>
                      <a:pt x="1080838" y="537768"/>
                      <a:pt x="1059078" y="551807"/>
                    </a:cubicBezTo>
                    <a:close/>
                  </a:path>
                </a:pathLst>
              </a:custGeom>
              <a:solidFill>
                <a:srgbClr val="000000"/>
              </a:solidFill>
              <a:ln w="70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DB2E01C9-2406-4F72-8E54-5707C0FE2709}"/>
                  </a:ext>
                </a:extLst>
              </p:cNvPr>
              <p:cNvSpPr/>
              <p:nvPr/>
            </p:nvSpPr>
            <p:spPr>
              <a:xfrm>
                <a:off x="4401537" y="4284414"/>
                <a:ext cx="1052917" cy="751081"/>
              </a:xfrm>
              <a:custGeom>
                <a:avLst/>
                <a:gdLst>
                  <a:gd name="connsiteX0" fmla="*/ 1005153 w 1052917"/>
                  <a:gd name="connsiteY0" fmla="*/ 503551 h 751080"/>
                  <a:gd name="connsiteX1" fmla="*/ 912497 w 1052917"/>
                  <a:gd name="connsiteY1" fmla="*/ 486704 h 751080"/>
                  <a:gd name="connsiteX2" fmla="*/ 651373 w 1052917"/>
                  <a:gd name="connsiteY2" fmla="*/ 402471 h 751080"/>
                  <a:gd name="connsiteX3" fmla="*/ 474483 w 1052917"/>
                  <a:gd name="connsiteY3" fmla="*/ 450203 h 751080"/>
                  <a:gd name="connsiteX4" fmla="*/ 64547 w 1052917"/>
                  <a:gd name="connsiteY4" fmla="*/ 752741 h 751080"/>
                  <a:gd name="connsiteX5" fmla="*/ 4882 w 1052917"/>
                  <a:gd name="connsiteY5" fmla="*/ 696586 h 751080"/>
                  <a:gd name="connsiteX6" fmla="*/ 458338 w 1052917"/>
                  <a:gd name="connsiteY6" fmla="*/ 38161 h 751080"/>
                  <a:gd name="connsiteX7" fmla="*/ 684365 w 1052917"/>
                  <a:gd name="connsiteY7" fmla="*/ 45181 h 751080"/>
                  <a:gd name="connsiteX8" fmla="*/ 1021298 w 1052917"/>
                  <a:gd name="connsiteY8" fmla="*/ 367374 h 751080"/>
                  <a:gd name="connsiteX9" fmla="*/ 1051482 w 1052917"/>
                  <a:gd name="connsiteY9" fmla="*/ 455819 h 751080"/>
                  <a:gd name="connsiteX10" fmla="*/ 1005153 w 1052917"/>
                  <a:gd name="connsiteY10" fmla="*/ 503551 h 7510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52917" h="751080">
                    <a:moveTo>
                      <a:pt x="1005153" y="503551"/>
                    </a:moveTo>
                    <a:cubicBezTo>
                      <a:pt x="985499" y="506359"/>
                      <a:pt x="946190" y="502849"/>
                      <a:pt x="912497" y="486704"/>
                    </a:cubicBezTo>
                    <a:cubicBezTo>
                      <a:pt x="878101" y="469858"/>
                      <a:pt x="708231" y="414404"/>
                      <a:pt x="651373" y="402471"/>
                    </a:cubicBezTo>
                    <a:cubicBezTo>
                      <a:pt x="597323" y="391240"/>
                      <a:pt x="515196" y="407385"/>
                      <a:pt x="474483" y="450203"/>
                    </a:cubicBezTo>
                    <a:cubicBezTo>
                      <a:pt x="455531" y="469858"/>
                      <a:pt x="221783" y="693076"/>
                      <a:pt x="64547" y="752741"/>
                    </a:cubicBezTo>
                    <a:cubicBezTo>
                      <a:pt x="22431" y="759761"/>
                      <a:pt x="-13369" y="749231"/>
                      <a:pt x="4882" y="696586"/>
                    </a:cubicBezTo>
                    <a:cubicBezTo>
                      <a:pt x="45595" y="580063"/>
                      <a:pt x="248457" y="174339"/>
                      <a:pt x="458338" y="38161"/>
                    </a:cubicBezTo>
                    <a:cubicBezTo>
                      <a:pt x="525023" y="-5359"/>
                      <a:pt x="576967" y="-22206"/>
                      <a:pt x="684365" y="45181"/>
                    </a:cubicBezTo>
                    <a:cubicBezTo>
                      <a:pt x="756665" y="104846"/>
                      <a:pt x="912497" y="190484"/>
                      <a:pt x="1021298" y="367374"/>
                    </a:cubicBezTo>
                    <a:cubicBezTo>
                      <a:pt x="1043058" y="403173"/>
                      <a:pt x="1057799" y="415106"/>
                      <a:pt x="1051482" y="455819"/>
                    </a:cubicBezTo>
                    <a:cubicBezTo>
                      <a:pt x="1047270" y="478983"/>
                      <a:pt x="1027616" y="497234"/>
                      <a:pt x="1005153" y="503551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70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1C69DC85-97FA-42FA-962C-E6464962A8E2}"/>
                  </a:ext>
                </a:extLst>
              </p:cNvPr>
              <p:cNvSpPr/>
              <p:nvPr/>
            </p:nvSpPr>
            <p:spPr>
              <a:xfrm>
                <a:off x="4527137" y="4472937"/>
                <a:ext cx="863392" cy="533478"/>
              </a:xfrm>
              <a:custGeom>
                <a:avLst/>
                <a:gdLst>
                  <a:gd name="connsiteX0" fmla="*/ 17 w 863392"/>
                  <a:gd name="connsiteY0" fmla="*/ 534737 h 533477"/>
                  <a:gd name="connsiteX1" fmla="*/ 348181 w 863392"/>
                  <a:gd name="connsiteY1" fmla="*/ 261680 h 533477"/>
                  <a:gd name="connsiteX2" fmla="*/ 589650 w 863392"/>
                  <a:gd name="connsiteY2" fmla="*/ 229391 h 533477"/>
                  <a:gd name="connsiteX3" fmla="*/ 867621 w 863392"/>
                  <a:gd name="connsiteY3" fmla="*/ 316432 h 533477"/>
                  <a:gd name="connsiteX4" fmla="*/ 522264 w 863392"/>
                  <a:gd name="connsiteY4" fmla="*/ 14596 h 533477"/>
                  <a:gd name="connsiteX5" fmla="*/ 385384 w 863392"/>
                  <a:gd name="connsiteY5" fmla="*/ 28635 h 533477"/>
                  <a:gd name="connsiteX6" fmla="*/ 287112 w 863392"/>
                  <a:gd name="connsiteY6" fmla="*/ 128311 h 533477"/>
                  <a:gd name="connsiteX7" fmla="*/ 17 w 863392"/>
                  <a:gd name="connsiteY7" fmla="*/ 534737 h 5334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63392" h="533477">
                    <a:moveTo>
                      <a:pt x="17" y="534737"/>
                    </a:moveTo>
                    <a:cubicBezTo>
                      <a:pt x="132684" y="462436"/>
                      <a:pt x="236572" y="361357"/>
                      <a:pt x="348181" y="261680"/>
                    </a:cubicBezTo>
                    <a:cubicBezTo>
                      <a:pt x="391702" y="225179"/>
                      <a:pt x="452771" y="182361"/>
                      <a:pt x="589650" y="229391"/>
                    </a:cubicBezTo>
                    <a:cubicBezTo>
                      <a:pt x="620536" y="237112"/>
                      <a:pt x="781281" y="313624"/>
                      <a:pt x="867621" y="316432"/>
                    </a:cubicBezTo>
                    <a:cubicBezTo>
                      <a:pt x="796724" y="248343"/>
                      <a:pt x="570698" y="37760"/>
                      <a:pt x="522264" y="14596"/>
                    </a:cubicBezTo>
                    <a:cubicBezTo>
                      <a:pt x="473128" y="-8568"/>
                      <a:pt x="428203" y="-4357"/>
                      <a:pt x="385384" y="28635"/>
                    </a:cubicBezTo>
                    <a:cubicBezTo>
                      <a:pt x="348181" y="57415"/>
                      <a:pt x="316594" y="91108"/>
                      <a:pt x="287112" y="128311"/>
                    </a:cubicBezTo>
                    <a:cubicBezTo>
                      <a:pt x="194456" y="245536"/>
                      <a:pt x="-2089" y="515784"/>
                      <a:pt x="17" y="534737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70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94" name="Graphic 204">
                <a:extLst>
                  <a:ext uri="{FF2B5EF4-FFF2-40B4-BE49-F238E27FC236}">
                    <a16:creationId xmlns:a16="http://schemas.microsoft.com/office/drawing/2014/main" id="{23B14425-ECB5-431E-B877-8456EE883179}"/>
                  </a:ext>
                </a:extLst>
              </p:cNvPr>
              <p:cNvGrpSpPr/>
              <p:nvPr/>
            </p:nvGrpSpPr>
            <p:grpSpPr>
              <a:xfrm>
                <a:off x="3951034" y="4263534"/>
                <a:ext cx="3572899" cy="2112854"/>
                <a:chOff x="3951034" y="4263534"/>
                <a:chExt cx="3572899" cy="2112854"/>
              </a:xfrm>
              <a:solidFill>
                <a:srgbClr val="000000"/>
              </a:solidFill>
            </p:grpSpPr>
            <p:sp>
              <p:nvSpPr>
                <p:cNvPr id="100" name="Freeform: Shape 99">
                  <a:extLst>
                    <a:ext uri="{FF2B5EF4-FFF2-40B4-BE49-F238E27FC236}">
                      <a16:creationId xmlns:a16="http://schemas.microsoft.com/office/drawing/2014/main" id="{785DA779-C89C-4B88-9EEE-49237D0169F3}"/>
                    </a:ext>
                  </a:extLst>
                </p:cNvPr>
                <p:cNvSpPr/>
                <p:nvPr/>
              </p:nvSpPr>
              <p:spPr>
                <a:xfrm>
                  <a:off x="3951034" y="4882360"/>
                  <a:ext cx="3572899" cy="1495142"/>
                </a:xfrm>
                <a:custGeom>
                  <a:avLst/>
                  <a:gdLst>
                    <a:gd name="connsiteX0" fmla="*/ 3571318 w 3572898"/>
                    <a:gd name="connsiteY0" fmla="*/ 122505 h 1495142"/>
                    <a:gd name="connsiteX1" fmla="*/ 3550259 w 3572898"/>
                    <a:gd name="connsiteY1" fmla="*/ 27743 h 1495142"/>
                    <a:gd name="connsiteX2" fmla="*/ 3501825 w 3572898"/>
                    <a:gd name="connsiteY2" fmla="*/ 20022 h 1495142"/>
                    <a:gd name="connsiteX3" fmla="*/ 3398639 w 3572898"/>
                    <a:gd name="connsiteY3" fmla="*/ 202527 h 1495142"/>
                    <a:gd name="connsiteX4" fmla="*/ 2780927 w 3572898"/>
                    <a:gd name="connsiteY4" fmla="*/ 620184 h 1495142"/>
                    <a:gd name="connsiteX5" fmla="*/ 2072665 w 3572898"/>
                    <a:gd name="connsiteY5" fmla="*/ 729688 h 1495142"/>
                    <a:gd name="connsiteX6" fmla="*/ 2034058 w 3572898"/>
                    <a:gd name="connsiteY6" fmla="*/ 762679 h 1495142"/>
                    <a:gd name="connsiteX7" fmla="*/ 2062838 w 3572898"/>
                    <a:gd name="connsiteY7" fmla="*/ 1097507 h 1495142"/>
                    <a:gd name="connsiteX8" fmla="*/ 2048097 w 3572898"/>
                    <a:gd name="connsiteY8" fmla="*/ 1151556 h 1495142"/>
                    <a:gd name="connsiteX9" fmla="*/ 1616401 w 3572898"/>
                    <a:gd name="connsiteY9" fmla="*/ 1164192 h 1495142"/>
                    <a:gd name="connsiteX10" fmla="*/ 1546207 w 3572898"/>
                    <a:gd name="connsiteY10" fmla="*/ 1070833 h 1495142"/>
                    <a:gd name="connsiteX11" fmla="*/ 1554630 w 3572898"/>
                    <a:gd name="connsiteY11" fmla="*/ 750746 h 1495142"/>
                    <a:gd name="connsiteX12" fmla="*/ 1516023 w 3572898"/>
                    <a:gd name="connsiteY12" fmla="*/ 707225 h 1495142"/>
                    <a:gd name="connsiteX13" fmla="*/ 840752 w 3572898"/>
                    <a:gd name="connsiteY13" fmla="*/ 569644 h 1495142"/>
                    <a:gd name="connsiteX14" fmla="*/ 782491 w 3572898"/>
                    <a:gd name="connsiteY14" fmla="*/ 609655 h 1495142"/>
                    <a:gd name="connsiteX15" fmla="*/ 694046 w 3572898"/>
                    <a:gd name="connsiteY15" fmla="*/ 896049 h 1495142"/>
                    <a:gd name="connsiteX16" fmla="*/ 425903 w 3572898"/>
                    <a:gd name="connsiteY16" fmla="*/ 785843 h 1495142"/>
                    <a:gd name="connsiteX17" fmla="*/ 478549 w 3572898"/>
                    <a:gd name="connsiteY17" fmla="*/ 488921 h 1495142"/>
                    <a:gd name="connsiteX18" fmla="*/ 442048 w 3572898"/>
                    <a:gd name="connsiteY18" fmla="*/ 412409 h 1495142"/>
                    <a:gd name="connsiteX19" fmla="*/ 83354 w 3572898"/>
                    <a:gd name="connsiteY19" fmla="*/ 53013 h 1495142"/>
                    <a:gd name="connsiteX20" fmla="*/ 39833 w 3572898"/>
                    <a:gd name="connsiteY20" fmla="*/ 5281 h 1495142"/>
                    <a:gd name="connsiteX21" fmla="*/ 5438 w 3572898"/>
                    <a:gd name="connsiteY21" fmla="*/ 40378 h 1495142"/>
                    <a:gd name="connsiteX22" fmla="*/ 8948 w 3572898"/>
                    <a:gd name="connsiteY22" fmla="*/ 199719 h 1495142"/>
                    <a:gd name="connsiteX23" fmla="*/ 366940 w 3572898"/>
                    <a:gd name="connsiteY23" fmla="*/ 1015379 h 1495142"/>
                    <a:gd name="connsiteX24" fmla="*/ 755115 w 3572898"/>
                    <a:gd name="connsiteY24" fmla="*/ 1296157 h 1495142"/>
                    <a:gd name="connsiteX25" fmla="*/ 858301 w 3572898"/>
                    <a:gd name="connsiteY25" fmla="*/ 1289840 h 1495142"/>
                    <a:gd name="connsiteX26" fmla="*/ 971314 w 3572898"/>
                    <a:gd name="connsiteY26" fmla="*/ 961329 h 1495142"/>
                    <a:gd name="connsiteX27" fmla="*/ 1016940 w 3572898"/>
                    <a:gd name="connsiteY27" fmla="*/ 946589 h 1495142"/>
                    <a:gd name="connsiteX28" fmla="*/ 1299122 w 3572898"/>
                    <a:gd name="connsiteY28" fmla="*/ 1013975 h 1495142"/>
                    <a:gd name="connsiteX29" fmla="*/ 1344047 w 3572898"/>
                    <a:gd name="connsiteY29" fmla="*/ 1062410 h 1495142"/>
                    <a:gd name="connsiteX30" fmla="*/ 1326498 w 3572898"/>
                    <a:gd name="connsiteY30" fmla="*/ 1371265 h 1495142"/>
                    <a:gd name="connsiteX31" fmla="*/ 1384058 w 3572898"/>
                    <a:gd name="connsiteY31" fmla="*/ 1444970 h 1495142"/>
                    <a:gd name="connsiteX32" fmla="*/ 2248853 w 3572898"/>
                    <a:gd name="connsiteY32" fmla="*/ 1429527 h 1495142"/>
                    <a:gd name="connsiteX33" fmla="*/ 2290268 w 3572898"/>
                    <a:gd name="connsiteY33" fmla="*/ 1390218 h 1495142"/>
                    <a:gd name="connsiteX34" fmla="*/ 2283951 w 3572898"/>
                    <a:gd name="connsiteY34" fmla="*/ 1004850 h 1495142"/>
                    <a:gd name="connsiteX35" fmla="*/ 2316942 w 3572898"/>
                    <a:gd name="connsiteY35" fmla="*/ 964839 h 1495142"/>
                    <a:gd name="connsiteX36" fmla="*/ 2654577 w 3572898"/>
                    <a:gd name="connsiteY36" fmla="*/ 931146 h 1495142"/>
                    <a:gd name="connsiteX37" fmla="*/ 2691079 w 3572898"/>
                    <a:gd name="connsiteY37" fmla="*/ 962733 h 1495142"/>
                    <a:gd name="connsiteX38" fmla="*/ 2710031 w 3572898"/>
                    <a:gd name="connsiteY38" fmla="*/ 1025908 h 1495142"/>
                    <a:gd name="connsiteX39" fmla="*/ 2764783 w 3572898"/>
                    <a:gd name="connsiteY39" fmla="*/ 1290542 h 1495142"/>
                    <a:gd name="connsiteX40" fmla="*/ 2812515 w 3572898"/>
                    <a:gd name="connsiteY40" fmla="*/ 1320023 h 1495142"/>
                    <a:gd name="connsiteX41" fmla="*/ 3312300 w 3572898"/>
                    <a:gd name="connsiteY41" fmla="*/ 936060 h 1495142"/>
                    <a:gd name="connsiteX42" fmla="*/ 3519373 w 3572898"/>
                    <a:gd name="connsiteY42" fmla="*/ 564731 h 1495142"/>
                    <a:gd name="connsiteX43" fmla="*/ 3571318 w 3572898"/>
                    <a:gd name="connsiteY43" fmla="*/ 122505 h 14951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</a:cxnLst>
                  <a:rect l="l" t="t" r="r" b="b"/>
                  <a:pathLst>
                    <a:path w="3572898" h="1495142">
                      <a:moveTo>
                        <a:pt x="3571318" y="122505"/>
                      </a:moveTo>
                      <a:cubicBezTo>
                        <a:pt x="3568510" y="90216"/>
                        <a:pt x="3563596" y="57926"/>
                        <a:pt x="3550259" y="27743"/>
                      </a:cubicBezTo>
                      <a:cubicBezTo>
                        <a:pt x="3537624" y="-2441"/>
                        <a:pt x="3510248" y="-12268"/>
                        <a:pt x="3501825" y="20022"/>
                      </a:cubicBezTo>
                      <a:cubicBezTo>
                        <a:pt x="3492700" y="57926"/>
                        <a:pt x="3421803" y="176555"/>
                        <a:pt x="3398639" y="202527"/>
                      </a:cubicBezTo>
                      <a:cubicBezTo>
                        <a:pt x="3235086" y="393456"/>
                        <a:pt x="2980982" y="548586"/>
                        <a:pt x="2780927" y="620184"/>
                      </a:cubicBezTo>
                      <a:cubicBezTo>
                        <a:pt x="2521910" y="692485"/>
                        <a:pt x="2370290" y="718457"/>
                        <a:pt x="2072665" y="729688"/>
                      </a:cubicBezTo>
                      <a:cubicBezTo>
                        <a:pt x="2044588" y="730389"/>
                        <a:pt x="2035462" y="735303"/>
                        <a:pt x="2034058" y="762679"/>
                      </a:cubicBezTo>
                      <a:cubicBezTo>
                        <a:pt x="2033356" y="771804"/>
                        <a:pt x="2062838" y="994321"/>
                        <a:pt x="2062838" y="1097507"/>
                      </a:cubicBezTo>
                      <a:cubicBezTo>
                        <a:pt x="2062838" y="1116459"/>
                        <a:pt x="2063540" y="1136114"/>
                        <a:pt x="2048097" y="1151556"/>
                      </a:cubicBezTo>
                      <a:cubicBezTo>
                        <a:pt x="1998961" y="1165595"/>
                        <a:pt x="1664835" y="1180336"/>
                        <a:pt x="1616401" y="1164192"/>
                      </a:cubicBezTo>
                      <a:cubicBezTo>
                        <a:pt x="1566563" y="1148047"/>
                        <a:pt x="1547611" y="1124181"/>
                        <a:pt x="1546207" y="1070833"/>
                      </a:cubicBezTo>
                      <a:cubicBezTo>
                        <a:pt x="1545505" y="1039245"/>
                        <a:pt x="1547611" y="825854"/>
                        <a:pt x="1554630" y="750746"/>
                      </a:cubicBezTo>
                      <a:cubicBezTo>
                        <a:pt x="1557438" y="719159"/>
                        <a:pt x="1547611" y="710033"/>
                        <a:pt x="1516023" y="707225"/>
                      </a:cubicBezTo>
                      <a:cubicBezTo>
                        <a:pt x="1367211" y="692485"/>
                        <a:pt x="944640" y="610357"/>
                        <a:pt x="840752" y="569644"/>
                      </a:cubicBezTo>
                      <a:cubicBezTo>
                        <a:pt x="812675" y="558413"/>
                        <a:pt x="790914" y="575260"/>
                        <a:pt x="782491" y="609655"/>
                      </a:cubicBezTo>
                      <a:cubicBezTo>
                        <a:pt x="781087" y="611761"/>
                        <a:pt x="707383" y="853230"/>
                        <a:pt x="694046" y="896049"/>
                      </a:cubicBezTo>
                      <a:cubicBezTo>
                        <a:pt x="650525" y="889029"/>
                        <a:pt x="456086" y="806902"/>
                        <a:pt x="425903" y="785843"/>
                      </a:cubicBezTo>
                      <a:cubicBezTo>
                        <a:pt x="427307" y="747236"/>
                        <a:pt x="475741" y="552798"/>
                        <a:pt x="478549" y="488921"/>
                      </a:cubicBezTo>
                      <a:cubicBezTo>
                        <a:pt x="479953" y="455929"/>
                        <a:pt x="470827" y="432063"/>
                        <a:pt x="442048" y="412409"/>
                      </a:cubicBezTo>
                      <a:cubicBezTo>
                        <a:pt x="251820" y="286059"/>
                        <a:pt x="197771" y="247452"/>
                        <a:pt x="83354" y="53013"/>
                      </a:cubicBezTo>
                      <a:cubicBezTo>
                        <a:pt x="75632" y="40378"/>
                        <a:pt x="58084" y="3877"/>
                        <a:pt x="39833" y="5281"/>
                      </a:cubicBezTo>
                      <a:cubicBezTo>
                        <a:pt x="20179" y="5983"/>
                        <a:pt x="8246" y="23531"/>
                        <a:pt x="5438" y="40378"/>
                      </a:cubicBezTo>
                      <a:cubicBezTo>
                        <a:pt x="-4389" y="101447"/>
                        <a:pt x="524" y="146372"/>
                        <a:pt x="8948" y="199719"/>
                      </a:cubicBezTo>
                      <a:cubicBezTo>
                        <a:pt x="37727" y="329579"/>
                        <a:pt x="88267" y="695994"/>
                        <a:pt x="366940" y="1015379"/>
                      </a:cubicBezTo>
                      <a:cubicBezTo>
                        <a:pt x="423095" y="1079256"/>
                        <a:pt x="694748" y="1275801"/>
                        <a:pt x="755115" y="1296157"/>
                      </a:cubicBezTo>
                      <a:cubicBezTo>
                        <a:pt x="806357" y="1313706"/>
                        <a:pt x="847772" y="1333360"/>
                        <a:pt x="858301" y="1289840"/>
                      </a:cubicBezTo>
                      <a:cubicBezTo>
                        <a:pt x="884975" y="1182442"/>
                        <a:pt x="955169" y="981686"/>
                        <a:pt x="971314" y="961329"/>
                      </a:cubicBezTo>
                      <a:cubicBezTo>
                        <a:pt x="979737" y="950099"/>
                        <a:pt x="1003603" y="943781"/>
                        <a:pt x="1016940" y="946589"/>
                      </a:cubicBezTo>
                      <a:cubicBezTo>
                        <a:pt x="1080817" y="959925"/>
                        <a:pt x="1259813" y="1000638"/>
                        <a:pt x="1299122" y="1013975"/>
                      </a:cubicBezTo>
                      <a:cubicBezTo>
                        <a:pt x="1338431" y="1023803"/>
                        <a:pt x="1347556" y="1027312"/>
                        <a:pt x="1344047" y="1062410"/>
                      </a:cubicBezTo>
                      <a:cubicBezTo>
                        <a:pt x="1338431" y="1126286"/>
                        <a:pt x="1326498" y="1371265"/>
                        <a:pt x="1326498" y="1371265"/>
                      </a:cubicBezTo>
                      <a:cubicBezTo>
                        <a:pt x="1325094" y="1403555"/>
                        <a:pt x="1358086" y="1437950"/>
                        <a:pt x="1384058" y="1444970"/>
                      </a:cubicBezTo>
                      <a:cubicBezTo>
                        <a:pt x="1697827" y="1529203"/>
                        <a:pt x="1925959" y="1511654"/>
                        <a:pt x="2248853" y="1429527"/>
                      </a:cubicBezTo>
                      <a:cubicBezTo>
                        <a:pt x="2277633" y="1422507"/>
                        <a:pt x="2287460" y="1418998"/>
                        <a:pt x="2290268" y="1390218"/>
                      </a:cubicBezTo>
                      <a:cubicBezTo>
                        <a:pt x="2292374" y="1369159"/>
                        <a:pt x="2283951" y="1112248"/>
                        <a:pt x="2283951" y="1004850"/>
                      </a:cubicBezTo>
                      <a:cubicBezTo>
                        <a:pt x="2283951" y="980282"/>
                        <a:pt x="2291672" y="967647"/>
                        <a:pt x="2316942" y="964839"/>
                      </a:cubicBezTo>
                      <a:cubicBezTo>
                        <a:pt x="2366780" y="958522"/>
                        <a:pt x="2600528" y="912895"/>
                        <a:pt x="2654577" y="931146"/>
                      </a:cubicBezTo>
                      <a:cubicBezTo>
                        <a:pt x="2676338" y="938867"/>
                        <a:pt x="2682655" y="940271"/>
                        <a:pt x="2691079" y="962733"/>
                      </a:cubicBezTo>
                      <a:cubicBezTo>
                        <a:pt x="2691079" y="962733"/>
                        <a:pt x="2710031" y="1025908"/>
                        <a:pt x="2710031" y="1025908"/>
                      </a:cubicBezTo>
                      <a:cubicBezTo>
                        <a:pt x="2731090" y="1114353"/>
                        <a:pt x="2745128" y="1201395"/>
                        <a:pt x="2764783" y="1290542"/>
                      </a:cubicBezTo>
                      <a:cubicBezTo>
                        <a:pt x="2771101" y="1317917"/>
                        <a:pt x="2785841" y="1327043"/>
                        <a:pt x="2812515" y="1320023"/>
                      </a:cubicBezTo>
                      <a:cubicBezTo>
                        <a:pt x="2864459" y="1306686"/>
                        <a:pt x="3122775" y="1181038"/>
                        <a:pt x="3312300" y="936060"/>
                      </a:cubicBezTo>
                      <a:cubicBezTo>
                        <a:pt x="3400745" y="822344"/>
                        <a:pt x="3477257" y="703716"/>
                        <a:pt x="3519373" y="564731"/>
                      </a:cubicBezTo>
                      <a:cubicBezTo>
                        <a:pt x="3576231" y="392754"/>
                        <a:pt x="3584654" y="273424"/>
                        <a:pt x="3571318" y="12250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01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1" name="Freeform: Shape 100">
                  <a:extLst>
                    <a:ext uri="{FF2B5EF4-FFF2-40B4-BE49-F238E27FC236}">
                      <a16:creationId xmlns:a16="http://schemas.microsoft.com/office/drawing/2014/main" id="{B1F11C99-1313-419E-B5C1-BE2004EF90EC}"/>
                    </a:ext>
                  </a:extLst>
                </p:cNvPr>
                <p:cNvSpPr/>
                <p:nvPr/>
              </p:nvSpPr>
              <p:spPr>
                <a:xfrm>
                  <a:off x="5926669" y="4263534"/>
                  <a:ext cx="1102053" cy="807236"/>
                </a:xfrm>
                <a:custGeom>
                  <a:avLst/>
                  <a:gdLst>
                    <a:gd name="connsiteX0" fmla="*/ 42981 w 1102053"/>
                    <a:gd name="connsiteY0" fmla="*/ 551807 h 807236"/>
                    <a:gd name="connsiteX1" fmla="*/ 142658 w 1102053"/>
                    <a:gd name="connsiteY1" fmla="*/ 558124 h 807236"/>
                    <a:gd name="connsiteX2" fmla="*/ 430455 w 1102053"/>
                    <a:gd name="connsiteY2" fmla="*/ 466872 h 807236"/>
                    <a:gd name="connsiteX3" fmla="*/ 582075 w 1102053"/>
                    <a:gd name="connsiteY3" fmla="*/ 506180 h 807236"/>
                    <a:gd name="connsiteX4" fmla="*/ 1033425 w 1102053"/>
                    <a:gd name="connsiteY4" fmla="*/ 812228 h 807236"/>
                    <a:gd name="connsiteX5" fmla="*/ 1095197 w 1102053"/>
                    <a:gd name="connsiteY5" fmla="*/ 727995 h 807236"/>
                    <a:gd name="connsiteX6" fmla="*/ 620682 w 1102053"/>
                    <a:gd name="connsiteY6" fmla="*/ 39387 h 807236"/>
                    <a:gd name="connsiteX7" fmla="*/ 384126 w 1102053"/>
                    <a:gd name="connsiteY7" fmla="*/ 47108 h 807236"/>
                    <a:gd name="connsiteX8" fmla="*/ 31750 w 1102053"/>
                    <a:gd name="connsiteY8" fmla="*/ 384042 h 807236"/>
                    <a:gd name="connsiteX9" fmla="*/ 1566 w 1102053"/>
                    <a:gd name="connsiteY9" fmla="*/ 492141 h 807236"/>
                    <a:gd name="connsiteX10" fmla="*/ 42981 w 1102053"/>
                    <a:gd name="connsiteY10" fmla="*/ 551807 h 8072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102053" h="807236">
                      <a:moveTo>
                        <a:pt x="42981" y="551807"/>
                      </a:moveTo>
                      <a:cubicBezTo>
                        <a:pt x="75271" y="567250"/>
                        <a:pt x="108964" y="565144"/>
                        <a:pt x="142658" y="558124"/>
                      </a:cubicBezTo>
                      <a:cubicBezTo>
                        <a:pt x="181966" y="549701"/>
                        <a:pt x="370790" y="478804"/>
                        <a:pt x="430455" y="466872"/>
                      </a:cubicBezTo>
                      <a:cubicBezTo>
                        <a:pt x="487312" y="455640"/>
                        <a:pt x="539256" y="461256"/>
                        <a:pt x="582075" y="506180"/>
                      </a:cubicBezTo>
                      <a:cubicBezTo>
                        <a:pt x="601729" y="526537"/>
                        <a:pt x="907075" y="812228"/>
                        <a:pt x="1033425" y="812228"/>
                      </a:cubicBezTo>
                      <a:cubicBezTo>
                        <a:pt x="1091687" y="810122"/>
                        <a:pt x="1114851" y="782747"/>
                        <a:pt x="1095197" y="727995"/>
                      </a:cubicBezTo>
                      <a:cubicBezTo>
                        <a:pt x="1053080" y="606558"/>
                        <a:pt x="840390" y="181882"/>
                        <a:pt x="620682" y="39387"/>
                      </a:cubicBezTo>
                      <a:cubicBezTo>
                        <a:pt x="551189" y="-5538"/>
                        <a:pt x="496437" y="-23086"/>
                        <a:pt x="384126" y="47108"/>
                      </a:cubicBezTo>
                      <a:cubicBezTo>
                        <a:pt x="308316" y="109582"/>
                        <a:pt x="145465" y="198729"/>
                        <a:pt x="31750" y="384042"/>
                      </a:cubicBezTo>
                      <a:cubicBezTo>
                        <a:pt x="8586" y="421245"/>
                        <a:pt x="-4751" y="449323"/>
                        <a:pt x="1566" y="492141"/>
                      </a:cubicBezTo>
                      <a:cubicBezTo>
                        <a:pt x="6480" y="516008"/>
                        <a:pt x="21221" y="537066"/>
                        <a:pt x="42981" y="551807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701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2E5D2FA1-F777-4ED3-B274-0DF40711E846}"/>
                  </a:ext>
                </a:extLst>
              </p:cNvPr>
              <p:cNvSpPr/>
              <p:nvPr/>
            </p:nvSpPr>
            <p:spPr>
              <a:xfrm>
                <a:off x="5950628" y="4298453"/>
                <a:ext cx="1052917" cy="751081"/>
              </a:xfrm>
              <a:custGeom>
                <a:avLst/>
                <a:gdLst>
                  <a:gd name="connsiteX0" fmla="*/ 47801 w 1052917"/>
                  <a:gd name="connsiteY0" fmla="*/ 503551 h 751080"/>
                  <a:gd name="connsiteX1" fmla="*/ 140458 w 1052917"/>
                  <a:gd name="connsiteY1" fmla="*/ 486704 h 751080"/>
                  <a:gd name="connsiteX2" fmla="*/ 401581 w 1052917"/>
                  <a:gd name="connsiteY2" fmla="*/ 402471 h 751080"/>
                  <a:gd name="connsiteX3" fmla="*/ 578472 w 1052917"/>
                  <a:gd name="connsiteY3" fmla="*/ 450203 h 751080"/>
                  <a:gd name="connsiteX4" fmla="*/ 988407 w 1052917"/>
                  <a:gd name="connsiteY4" fmla="*/ 752741 h 751080"/>
                  <a:gd name="connsiteX5" fmla="*/ 1048072 w 1052917"/>
                  <a:gd name="connsiteY5" fmla="*/ 696586 h 751080"/>
                  <a:gd name="connsiteX6" fmla="*/ 594616 w 1052917"/>
                  <a:gd name="connsiteY6" fmla="*/ 38161 h 751080"/>
                  <a:gd name="connsiteX7" fmla="*/ 368590 w 1052917"/>
                  <a:gd name="connsiteY7" fmla="*/ 45181 h 751080"/>
                  <a:gd name="connsiteX8" fmla="*/ 31656 w 1052917"/>
                  <a:gd name="connsiteY8" fmla="*/ 367374 h 751080"/>
                  <a:gd name="connsiteX9" fmla="*/ 1473 w 1052917"/>
                  <a:gd name="connsiteY9" fmla="*/ 455819 h 751080"/>
                  <a:gd name="connsiteX10" fmla="*/ 47801 w 1052917"/>
                  <a:gd name="connsiteY10" fmla="*/ 503551 h 7510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52917" h="751080">
                    <a:moveTo>
                      <a:pt x="47801" y="503551"/>
                    </a:moveTo>
                    <a:cubicBezTo>
                      <a:pt x="67456" y="506359"/>
                      <a:pt x="106765" y="502849"/>
                      <a:pt x="140458" y="486704"/>
                    </a:cubicBezTo>
                    <a:cubicBezTo>
                      <a:pt x="174853" y="469858"/>
                      <a:pt x="344724" y="414404"/>
                      <a:pt x="401581" y="402471"/>
                    </a:cubicBezTo>
                    <a:cubicBezTo>
                      <a:pt x="455631" y="391240"/>
                      <a:pt x="537759" y="407385"/>
                      <a:pt x="578472" y="450203"/>
                    </a:cubicBezTo>
                    <a:cubicBezTo>
                      <a:pt x="597424" y="469858"/>
                      <a:pt x="831172" y="693076"/>
                      <a:pt x="988407" y="752741"/>
                    </a:cubicBezTo>
                    <a:cubicBezTo>
                      <a:pt x="1030524" y="759761"/>
                      <a:pt x="1066323" y="749231"/>
                      <a:pt x="1048072" y="696586"/>
                    </a:cubicBezTo>
                    <a:cubicBezTo>
                      <a:pt x="1007360" y="580063"/>
                      <a:pt x="804498" y="174339"/>
                      <a:pt x="594616" y="38161"/>
                    </a:cubicBezTo>
                    <a:cubicBezTo>
                      <a:pt x="527931" y="-5359"/>
                      <a:pt x="475987" y="-22206"/>
                      <a:pt x="368590" y="45181"/>
                    </a:cubicBezTo>
                    <a:cubicBezTo>
                      <a:pt x="296290" y="104846"/>
                      <a:pt x="140458" y="190484"/>
                      <a:pt x="31656" y="367374"/>
                    </a:cubicBezTo>
                    <a:cubicBezTo>
                      <a:pt x="9896" y="403173"/>
                      <a:pt x="-4845" y="415106"/>
                      <a:pt x="1473" y="455819"/>
                    </a:cubicBezTo>
                    <a:cubicBezTo>
                      <a:pt x="4983" y="479685"/>
                      <a:pt x="24637" y="497935"/>
                      <a:pt x="47801" y="503551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70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7DEE91DB-3B33-4836-9CA6-E0F9EB8CE1DE}"/>
                  </a:ext>
                </a:extLst>
              </p:cNvPr>
              <p:cNvSpPr/>
              <p:nvPr/>
            </p:nvSpPr>
            <p:spPr>
              <a:xfrm>
                <a:off x="3975058" y="4942486"/>
                <a:ext cx="3530782" cy="1417928"/>
              </a:xfrm>
              <a:custGeom>
                <a:avLst/>
                <a:gdLst>
                  <a:gd name="connsiteX0" fmla="*/ 3533255 w 3530782"/>
                  <a:gd name="connsiteY0" fmla="*/ 117834 h 1417928"/>
                  <a:gd name="connsiteX1" fmla="*/ 3519217 w 3530782"/>
                  <a:gd name="connsiteY1" fmla="*/ 26581 h 1417928"/>
                  <a:gd name="connsiteX2" fmla="*/ 3477802 w 3530782"/>
                  <a:gd name="connsiteY2" fmla="*/ 19561 h 1417928"/>
                  <a:gd name="connsiteX3" fmla="*/ 3375318 w 3530782"/>
                  <a:gd name="connsiteY3" fmla="*/ 195749 h 1417928"/>
                  <a:gd name="connsiteX4" fmla="*/ 2757606 w 3530782"/>
                  <a:gd name="connsiteY4" fmla="*/ 598666 h 1417928"/>
                  <a:gd name="connsiteX5" fmla="*/ 2077422 w 3530782"/>
                  <a:gd name="connsiteY5" fmla="*/ 703958 h 1417928"/>
                  <a:gd name="connsiteX6" fmla="*/ 2038815 w 3530782"/>
                  <a:gd name="connsiteY6" fmla="*/ 735545 h 1417928"/>
                  <a:gd name="connsiteX7" fmla="*/ 2067595 w 3530782"/>
                  <a:gd name="connsiteY7" fmla="*/ 1059142 h 1417928"/>
                  <a:gd name="connsiteX8" fmla="*/ 2045834 w 3530782"/>
                  <a:gd name="connsiteY8" fmla="*/ 1111086 h 1417928"/>
                  <a:gd name="connsiteX9" fmla="*/ 1586060 w 3530782"/>
                  <a:gd name="connsiteY9" fmla="*/ 1130740 h 1417928"/>
                  <a:gd name="connsiteX10" fmla="*/ 1494808 w 3530782"/>
                  <a:gd name="connsiteY10" fmla="*/ 1033872 h 1417928"/>
                  <a:gd name="connsiteX11" fmla="*/ 1503231 w 3530782"/>
                  <a:gd name="connsiteY11" fmla="*/ 717997 h 1417928"/>
                  <a:gd name="connsiteX12" fmla="*/ 1464624 w 3530782"/>
                  <a:gd name="connsiteY12" fmla="*/ 675880 h 1417928"/>
                  <a:gd name="connsiteX13" fmla="*/ 831470 w 3530782"/>
                  <a:gd name="connsiteY13" fmla="*/ 543212 h 1417928"/>
                  <a:gd name="connsiteX14" fmla="*/ 773208 w 3530782"/>
                  <a:gd name="connsiteY14" fmla="*/ 581819 h 1417928"/>
                  <a:gd name="connsiteX15" fmla="*/ 684763 w 3530782"/>
                  <a:gd name="connsiteY15" fmla="*/ 865405 h 1417928"/>
                  <a:gd name="connsiteX16" fmla="*/ 374504 w 3530782"/>
                  <a:gd name="connsiteY16" fmla="*/ 745372 h 1417928"/>
                  <a:gd name="connsiteX17" fmla="*/ 427150 w 3530782"/>
                  <a:gd name="connsiteY17" fmla="*/ 458979 h 1417928"/>
                  <a:gd name="connsiteX18" fmla="*/ 411707 w 3530782"/>
                  <a:gd name="connsiteY18" fmla="*/ 378255 h 1417928"/>
                  <a:gd name="connsiteX19" fmla="*/ 67052 w 3530782"/>
                  <a:gd name="connsiteY19" fmla="*/ 52553 h 1417928"/>
                  <a:gd name="connsiteX20" fmla="*/ 16512 w 3530782"/>
                  <a:gd name="connsiteY20" fmla="*/ 6224 h 1417928"/>
                  <a:gd name="connsiteX21" fmla="*/ 27743 w 3530782"/>
                  <a:gd name="connsiteY21" fmla="*/ 193644 h 1417928"/>
                  <a:gd name="connsiteX22" fmla="*/ 378715 w 3530782"/>
                  <a:gd name="connsiteY22" fmla="*/ 959465 h 1417928"/>
                  <a:gd name="connsiteX23" fmla="*/ 731794 w 3530782"/>
                  <a:gd name="connsiteY23" fmla="*/ 1209358 h 1417928"/>
                  <a:gd name="connsiteX24" fmla="*/ 813921 w 3530782"/>
                  <a:gd name="connsiteY24" fmla="*/ 1203742 h 1417928"/>
                  <a:gd name="connsiteX25" fmla="*/ 933954 w 3530782"/>
                  <a:gd name="connsiteY25" fmla="*/ 879444 h 1417928"/>
                  <a:gd name="connsiteX26" fmla="*/ 979580 w 3530782"/>
                  <a:gd name="connsiteY26" fmla="*/ 865405 h 1417928"/>
                  <a:gd name="connsiteX27" fmla="*/ 1296859 w 3530782"/>
                  <a:gd name="connsiteY27" fmla="*/ 937003 h 1417928"/>
                  <a:gd name="connsiteX28" fmla="*/ 1341784 w 3530782"/>
                  <a:gd name="connsiteY28" fmla="*/ 983332 h 1417928"/>
                  <a:gd name="connsiteX29" fmla="*/ 1331255 w 3530782"/>
                  <a:gd name="connsiteY29" fmla="*/ 1295697 h 1417928"/>
                  <a:gd name="connsiteX30" fmla="*/ 1388814 w 3530782"/>
                  <a:gd name="connsiteY30" fmla="*/ 1366593 h 1417928"/>
                  <a:gd name="connsiteX31" fmla="*/ 2204474 w 3530782"/>
                  <a:gd name="connsiteY31" fmla="*/ 1351853 h 1417928"/>
                  <a:gd name="connsiteX32" fmla="*/ 2245889 w 3530782"/>
                  <a:gd name="connsiteY32" fmla="*/ 1313947 h 1417928"/>
                  <a:gd name="connsiteX33" fmla="*/ 2239571 w 3530782"/>
                  <a:gd name="connsiteY33" fmla="*/ 927878 h 1417928"/>
                  <a:gd name="connsiteX34" fmla="*/ 2272562 w 3530782"/>
                  <a:gd name="connsiteY34" fmla="*/ 889271 h 1417928"/>
                  <a:gd name="connsiteX35" fmla="*/ 2638276 w 3530782"/>
                  <a:gd name="connsiteY35" fmla="*/ 849962 h 1417928"/>
                  <a:gd name="connsiteX36" fmla="*/ 2688816 w 3530782"/>
                  <a:gd name="connsiteY36" fmla="*/ 880146 h 1417928"/>
                  <a:gd name="connsiteX37" fmla="*/ 2762520 w 3530782"/>
                  <a:gd name="connsiteY37" fmla="*/ 1203040 h 1417928"/>
                  <a:gd name="connsiteX38" fmla="*/ 2803233 w 3530782"/>
                  <a:gd name="connsiteY38" fmla="*/ 1224099 h 1417928"/>
                  <a:gd name="connsiteX39" fmla="*/ 3254583 w 3530782"/>
                  <a:gd name="connsiteY39" fmla="*/ 858385 h 1417928"/>
                  <a:gd name="connsiteX40" fmla="*/ 3453936 w 3530782"/>
                  <a:gd name="connsiteY40" fmla="*/ 543914 h 1417928"/>
                  <a:gd name="connsiteX41" fmla="*/ 3533255 w 3530782"/>
                  <a:gd name="connsiteY41" fmla="*/ 117834 h 1417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3530782" h="1417928">
                    <a:moveTo>
                      <a:pt x="3533255" y="117834"/>
                    </a:moveTo>
                    <a:cubicBezTo>
                      <a:pt x="3530448" y="86948"/>
                      <a:pt x="3532553" y="56062"/>
                      <a:pt x="3519217" y="26581"/>
                    </a:cubicBezTo>
                    <a:cubicBezTo>
                      <a:pt x="3506582" y="-2199"/>
                      <a:pt x="3486225" y="-12026"/>
                      <a:pt x="3477802" y="19561"/>
                    </a:cubicBezTo>
                    <a:cubicBezTo>
                      <a:pt x="3468676" y="55360"/>
                      <a:pt x="3398482" y="169777"/>
                      <a:pt x="3375318" y="195749"/>
                    </a:cubicBezTo>
                    <a:cubicBezTo>
                      <a:pt x="3211765" y="379659"/>
                      <a:pt x="2957661" y="529173"/>
                      <a:pt x="2757606" y="598666"/>
                    </a:cubicBezTo>
                    <a:cubicBezTo>
                      <a:pt x="2498589" y="668158"/>
                      <a:pt x="2375047" y="693428"/>
                      <a:pt x="2077422" y="703958"/>
                    </a:cubicBezTo>
                    <a:cubicBezTo>
                      <a:pt x="2049344" y="704659"/>
                      <a:pt x="2040219" y="709573"/>
                      <a:pt x="2038815" y="735545"/>
                    </a:cubicBezTo>
                    <a:cubicBezTo>
                      <a:pt x="2038113" y="744670"/>
                      <a:pt x="2067595" y="958763"/>
                      <a:pt x="2067595" y="1059142"/>
                    </a:cubicBezTo>
                    <a:cubicBezTo>
                      <a:pt x="2067595" y="1077392"/>
                      <a:pt x="2061277" y="1096345"/>
                      <a:pt x="2045834" y="1111086"/>
                    </a:cubicBezTo>
                    <a:cubicBezTo>
                      <a:pt x="1996698" y="1125124"/>
                      <a:pt x="1634495" y="1145481"/>
                      <a:pt x="1586060" y="1130740"/>
                    </a:cubicBezTo>
                    <a:cubicBezTo>
                      <a:pt x="1536223" y="1115297"/>
                      <a:pt x="1496212" y="1085114"/>
                      <a:pt x="1494808" y="1033872"/>
                    </a:cubicBezTo>
                    <a:cubicBezTo>
                      <a:pt x="1494106" y="1003688"/>
                      <a:pt x="1496212" y="790297"/>
                      <a:pt x="1503231" y="717997"/>
                    </a:cubicBezTo>
                    <a:cubicBezTo>
                      <a:pt x="1506039" y="687813"/>
                      <a:pt x="1496212" y="678687"/>
                      <a:pt x="1464624" y="675880"/>
                    </a:cubicBezTo>
                    <a:cubicBezTo>
                      <a:pt x="1315812" y="661841"/>
                      <a:pt x="935358" y="582521"/>
                      <a:pt x="831470" y="543212"/>
                    </a:cubicBezTo>
                    <a:cubicBezTo>
                      <a:pt x="803392" y="532683"/>
                      <a:pt x="781632" y="548828"/>
                      <a:pt x="773208" y="581819"/>
                    </a:cubicBezTo>
                    <a:cubicBezTo>
                      <a:pt x="771804" y="583925"/>
                      <a:pt x="698100" y="823990"/>
                      <a:pt x="684763" y="865405"/>
                    </a:cubicBezTo>
                    <a:cubicBezTo>
                      <a:pt x="641243" y="858385"/>
                      <a:pt x="404687" y="765729"/>
                      <a:pt x="374504" y="745372"/>
                    </a:cubicBezTo>
                    <a:cubicBezTo>
                      <a:pt x="375908" y="708169"/>
                      <a:pt x="424342" y="520750"/>
                      <a:pt x="427150" y="458979"/>
                    </a:cubicBezTo>
                    <a:cubicBezTo>
                      <a:pt x="428554" y="427391"/>
                      <a:pt x="440487" y="396505"/>
                      <a:pt x="411707" y="378255"/>
                    </a:cubicBezTo>
                    <a:cubicBezTo>
                      <a:pt x="221480" y="256117"/>
                      <a:pt x="181469" y="239972"/>
                      <a:pt x="67052" y="52553"/>
                    </a:cubicBezTo>
                    <a:cubicBezTo>
                      <a:pt x="59331" y="40620"/>
                      <a:pt x="34762" y="4820"/>
                      <a:pt x="16512" y="6224"/>
                    </a:cubicBezTo>
                    <a:cubicBezTo>
                      <a:pt x="-22797" y="9734"/>
                      <a:pt x="19320" y="142402"/>
                      <a:pt x="27743" y="193644"/>
                    </a:cubicBezTo>
                    <a:cubicBezTo>
                      <a:pt x="56523" y="318590"/>
                      <a:pt x="100043" y="651312"/>
                      <a:pt x="378715" y="959465"/>
                    </a:cubicBezTo>
                    <a:cubicBezTo>
                      <a:pt x="434871" y="1021236"/>
                      <a:pt x="671426" y="1189703"/>
                      <a:pt x="731794" y="1209358"/>
                    </a:cubicBezTo>
                    <a:cubicBezTo>
                      <a:pt x="783036" y="1226204"/>
                      <a:pt x="803392" y="1245157"/>
                      <a:pt x="813921" y="1203742"/>
                    </a:cubicBezTo>
                    <a:cubicBezTo>
                      <a:pt x="840595" y="1099854"/>
                      <a:pt x="917809" y="899800"/>
                      <a:pt x="933954" y="879444"/>
                    </a:cubicBezTo>
                    <a:cubicBezTo>
                      <a:pt x="942377" y="868915"/>
                      <a:pt x="966243" y="862597"/>
                      <a:pt x="979580" y="865405"/>
                    </a:cubicBezTo>
                    <a:cubicBezTo>
                      <a:pt x="1043457" y="878040"/>
                      <a:pt x="1257550" y="925070"/>
                      <a:pt x="1296859" y="937003"/>
                    </a:cubicBezTo>
                    <a:cubicBezTo>
                      <a:pt x="1336168" y="946129"/>
                      <a:pt x="1345293" y="949638"/>
                      <a:pt x="1341784" y="983332"/>
                    </a:cubicBezTo>
                    <a:cubicBezTo>
                      <a:pt x="1336168" y="1045103"/>
                      <a:pt x="1331255" y="1295697"/>
                      <a:pt x="1331255" y="1295697"/>
                    </a:cubicBezTo>
                    <a:cubicBezTo>
                      <a:pt x="1329851" y="1327284"/>
                      <a:pt x="1362842" y="1360276"/>
                      <a:pt x="1388814" y="1366593"/>
                    </a:cubicBezTo>
                    <a:cubicBezTo>
                      <a:pt x="1702583" y="1448019"/>
                      <a:pt x="1881579" y="1431172"/>
                      <a:pt x="2204474" y="1351853"/>
                    </a:cubicBezTo>
                    <a:cubicBezTo>
                      <a:pt x="2233254" y="1344833"/>
                      <a:pt x="2243081" y="1341323"/>
                      <a:pt x="2245889" y="1313947"/>
                    </a:cubicBezTo>
                    <a:cubicBezTo>
                      <a:pt x="2247994" y="1293591"/>
                      <a:pt x="2239571" y="1031765"/>
                      <a:pt x="2239571" y="927878"/>
                    </a:cubicBezTo>
                    <a:cubicBezTo>
                      <a:pt x="2239571" y="904012"/>
                      <a:pt x="2247293" y="892079"/>
                      <a:pt x="2272562" y="889271"/>
                    </a:cubicBezTo>
                    <a:cubicBezTo>
                      <a:pt x="2322401" y="882954"/>
                      <a:pt x="2584226" y="831711"/>
                      <a:pt x="2638276" y="849962"/>
                    </a:cubicBezTo>
                    <a:cubicBezTo>
                      <a:pt x="2660036" y="856981"/>
                      <a:pt x="2680393" y="859087"/>
                      <a:pt x="2688816" y="880146"/>
                    </a:cubicBezTo>
                    <a:cubicBezTo>
                      <a:pt x="2681797" y="851366"/>
                      <a:pt x="2742164" y="1113893"/>
                      <a:pt x="2762520" y="1203040"/>
                    </a:cubicBezTo>
                    <a:cubicBezTo>
                      <a:pt x="2768837" y="1229714"/>
                      <a:pt x="2776559" y="1231118"/>
                      <a:pt x="2803233" y="1224099"/>
                    </a:cubicBezTo>
                    <a:cubicBezTo>
                      <a:pt x="2855177" y="1211464"/>
                      <a:pt x="3052423" y="1092835"/>
                      <a:pt x="3254583" y="858385"/>
                    </a:cubicBezTo>
                    <a:cubicBezTo>
                      <a:pt x="3346538" y="751690"/>
                      <a:pt x="3411819" y="677986"/>
                      <a:pt x="3453936" y="543914"/>
                    </a:cubicBezTo>
                    <a:cubicBezTo>
                      <a:pt x="3510091" y="378255"/>
                      <a:pt x="3546592" y="263136"/>
                      <a:pt x="3533255" y="117834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70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15E30E8A-938B-429B-B03F-12D3C5C93231}"/>
                  </a:ext>
                </a:extLst>
              </p:cNvPr>
              <p:cNvSpPr/>
              <p:nvPr/>
            </p:nvSpPr>
            <p:spPr>
              <a:xfrm>
                <a:off x="4004907" y="5005568"/>
                <a:ext cx="7019" cy="77214"/>
              </a:xfrm>
              <a:custGeom>
                <a:avLst/>
                <a:gdLst>
                  <a:gd name="connsiteX0" fmla="*/ 702 w 7019"/>
                  <a:gd name="connsiteY0" fmla="*/ 30886 h 77213"/>
                  <a:gd name="connsiteX1" fmla="*/ 5616 w 7019"/>
                  <a:gd name="connsiteY1" fmla="*/ 80724 h 77213"/>
                  <a:gd name="connsiteX2" fmla="*/ 11933 w 7019"/>
                  <a:gd name="connsiteY2" fmla="*/ 0 h 77213"/>
                  <a:gd name="connsiteX3" fmla="*/ 702 w 7019"/>
                  <a:gd name="connsiteY3" fmla="*/ 30886 h 772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019" h="77213">
                    <a:moveTo>
                      <a:pt x="702" y="30886"/>
                    </a:moveTo>
                    <a:cubicBezTo>
                      <a:pt x="1404" y="47733"/>
                      <a:pt x="-3510" y="64579"/>
                      <a:pt x="5616" y="80724"/>
                    </a:cubicBezTo>
                    <a:cubicBezTo>
                      <a:pt x="16847" y="54752"/>
                      <a:pt x="11933" y="27376"/>
                      <a:pt x="11933" y="0"/>
                    </a:cubicBezTo>
                    <a:cubicBezTo>
                      <a:pt x="3510" y="8423"/>
                      <a:pt x="702" y="18953"/>
                      <a:pt x="702" y="30886"/>
                    </a:cubicBezTo>
                    <a:close/>
                  </a:path>
                </a:pathLst>
              </a:custGeom>
              <a:solidFill>
                <a:srgbClr val="808080"/>
              </a:solidFill>
              <a:ln w="70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4C118624-B9FE-440B-8455-7B291D5576A1}"/>
                  </a:ext>
                </a:extLst>
              </p:cNvPr>
              <p:cNvSpPr/>
              <p:nvPr/>
            </p:nvSpPr>
            <p:spPr>
              <a:xfrm>
                <a:off x="4005547" y="5013261"/>
                <a:ext cx="3348277" cy="1256481"/>
              </a:xfrm>
              <a:custGeom>
                <a:avLst/>
                <a:gdLst>
                  <a:gd name="connsiteX0" fmla="*/ 18312 w 3348276"/>
                  <a:gd name="connsiteY0" fmla="*/ 28 h 1256481"/>
                  <a:gd name="connsiteX1" fmla="*/ 61131 w 3348276"/>
                  <a:gd name="connsiteY1" fmla="*/ 84261 h 1256481"/>
                  <a:gd name="connsiteX2" fmla="*/ 318745 w 3348276"/>
                  <a:gd name="connsiteY2" fmla="*/ 299758 h 1256481"/>
                  <a:gd name="connsiteX3" fmla="*/ 374198 w 3348276"/>
                  <a:gd name="connsiteY3" fmla="*/ 402944 h 1256481"/>
                  <a:gd name="connsiteX4" fmla="*/ 328572 w 3348276"/>
                  <a:gd name="connsiteY4" fmla="*/ 668279 h 1256481"/>
                  <a:gd name="connsiteX5" fmla="*/ 348226 w 3348276"/>
                  <a:gd name="connsiteY5" fmla="*/ 694953 h 1256481"/>
                  <a:gd name="connsiteX6" fmla="*/ 417017 w 3348276"/>
                  <a:gd name="connsiteY6" fmla="*/ 725839 h 1256481"/>
                  <a:gd name="connsiteX7" fmla="*/ 593205 w 3348276"/>
                  <a:gd name="connsiteY7" fmla="*/ 803755 h 1256481"/>
                  <a:gd name="connsiteX8" fmla="*/ 658486 w 3348276"/>
                  <a:gd name="connsiteY8" fmla="*/ 812178 h 1256481"/>
                  <a:gd name="connsiteX9" fmla="*/ 775711 w 3348276"/>
                  <a:gd name="connsiteY9" fmla="*/ 798139 h 1256481"/>
                  <a:gd name="connsiteX10" fmla="*/ 832568 w 3348276"/>
                  <a:gd name="connsiteY10" fmla="*/ 746897 h 1256481"/>
                  <a:gd name="connsiteX11" fmla="*/ 864156 w 3348276"/>
                  <a:gd name="connsiteY11" fmla="*/ 544035 h 1256481"/>
                  <a:gd name="connsiteX12" fmla="*/ 871175 w 3348276"/>
                  <a:gd name="connsiteY12" fmla="*/ 515957 h 1256481"/>
                  <a:gd name="connsiteX13" fmla="*/ 916100 w 3348276"/>
                  <a:gd name="connsiteY13" fmla="*/ 522275 h 1256481"/>
                  <a:gd name="connsiteX14" fmla="*/ 1424308 w 3348276"/>
                  <a:gd name="connsiteY14" fmla="*/ 617037 h 1256481"/>
                  <a:gd name="connsiteX15" fmla="*/ 1455895 w 3348276"/>
                  <a:gd name="connsiteY15" fmla="*/ 665471 h 1256481"/>
                  <a:gd name="connsiteX16" fmla="*/ 1452386 w 3348276"/>
                  <a:gd name="connsiteY16" fmla="*/ 902027 h 1256481"/>
                  <a:gd name="connsiteX17" fmla="*/ 1461511 w 3348276"/>
                  <a:gd name="connsiteY17" fmla="*/ 1016444 h 1256481"/>
                  <a:gd name="connsiteX18" fmla="*/ 1513455 w 3348276"/>
                  <a:gd name="connsiteY18" fmla="*/ 1068388 h 1256481"/>
                  <a:gd name="connsiteX19" fmla="*/ 1783703 w 3348276"/>
                  <a:gd name="connsiteY19" fmla="*/ 1081023 h 1256481"/>
                  <a:gd name="connsiteX20" fmla="*/ 2018855 w 3348276"/>
                  <a:gd name="connsiteY20" fmla="*/ 1057859 h 1256481"/>
                  <a:gd name="connsiteX21" fmla="*/ 2119233 w 3348276"/>
                  <a:gd name="connsiteY21" fmla="*/ 977837 h 1256481"/>
                  <a:gd name="connsiteX22" fmla="*/ 2164158 w 3348276"/>
                  <a:gd name="connsiteY22" fmla="*/ 876757 h 1256481"/>
                  <a:gd name="connsiteX23" fmla="*/ 2157840 w 3348276"/>
                  <a:gd name="connsiteY23" fmla="*/ 666173 h 1256481"/>
                  <a:gd name="connsiteX24" fmla="*/ 2298229 w 3348276"/>
                  <a:gd name="connsiteY24" fmla="*/ 640903 h 1256481"/>
                  <a:gd name="connsiteX25" fmla="*/ 3091427 w 3348276"/>
                  <a:gd name="connsiteY25" fmla="*/ 380482 h 1256481"/>
                  <a:gd name="connsiteX26" fmla="*/ 3327982 w 3348276"/>
                  <a:gd name="connsiteY26" fmla="*/ 152350 h 1256481"/>
                  <a:gd name="connsiteX27" fmla="*/ 3350444 w 3348276"/>
                  <a:gd name="connsiteY27" fmla="*/ 179024 h 1256481"/>
                  <a:gd name="connsiteX28" fmla="*/ 3168640 w 3348276"/>
                  <a:gd name="connsiteY28" fmla="*/ 575623 h 1256481"/>
                  <a:gd name="connsiteX29" fmla="*/ 2818370 w 3348276"/>
                  <a:gd name="connsiteY29" fmla="*/ 931509 h 1256481"/>
                  <a:gd name="connsiteX30" fmla="*/ 2753089 w 3348276"/>
                  <a:gd name="connsiteY30" fmla="*/ 907642 h 1256481"/>
                  <a:gd name="connsiteX31" fmla="*/ 2710973 w 3348276"/>
                  <a:gd name="connsiteY31" fmla="*/ 727243 h 1256481"/>
                  <a:gd name="connsiteX32" fmla="*/ 2657625 w 3348276"/>
                  <a:gd name="connsiteY32" fmla="*/ 692145 h 1256481"/>
                  <a:gd name="connsiteX33" fmla="*/ 2540400 w 3348276"/>
                  <a:gd name="connsiteY33" fmla="*/ 708290 h 1256481"/>
                  <a:gd name="connsiteX34" fmla="*/ 2421069 w 3348276"/>
                  <a:gd name="connsiteY34" fmla="*/ 726541 h 1256481"/>
                  <a:gd name="connsiteX35" fmla="*/ 2268748 w 3348276"/>
                  <a:gd name="connsiteY35" fmla="*/ 769359 h 1256481"/>
                  <a:gd name="connsiteX36" fmla="*/ 2197149 w 3348276"/>
                  <a:gd name="connsiteY36" fmla="*/ 831130 h 1256481"/>
                  <a:gd name="connsiteX37" fmla="*/ 2185216 w 3348276"/>
                  <a:gd name="connsiteY37" fmla="*/ 869035 h 1256481"/>
                  <a:gd name="connsiteX38" fmla="*/ 2190130 w 3348276"/>
                  <a:gd name="connsiteY38" fmla="*/ 1170872 h 1256481"/>
                  <a:gd name="connsiteX39" fmla="*/ 2156436 w 3348276"/>
                  <a:gd name="connsiteY39" fmla="*/ 1198248 h 1256481"/>
                  <a:gd name="connsiteX40" fmla="*/ 1762645 w 3348276"/>
                  <a:gd name="connsiteY40" fmla="*/ 1257913 h 1256481"/>
                  <a:gd name="connsiteX41" fmla="*/ 1458703 w 3348276"/>
                  <a:gd name="connsiteY41" fmla="*/ 1228431 h 1256481"/>
                  <a:gd name="connsiteX42" fmla="*/ 1390614 w 3348276"/>
                  <a:gd name="connsiteY42" fmla="*/ 1137178 h 1256481"/>
                  <a:gd name="connsiteX43" fmla="*/ 1396932 w 3348276"/>
                  <a:gd name="connsiteY43" fmla="*/ 903431 h 1256481"/>
                  <a:gd name="connsiteX44" fmla="*/ 1335863 w 3348276"/>
                  <a:gd name="connsiteY44" fmla="*/ 824813 h 1256481"/>
                  <a:gd name="connsiteX45" fmla="*/ 1043854 w 3348276"/>
                  <a:gd name="connsiteY45" fmla="*/ 767955 h 1256481"/>
                  <a:gd name="connsiteX46" fmla="*/ 918908 w 3348276"/>
                  <a:gd name="connsiteY46" fmla="*/ 781292 h 1256481"/>
                  <a:gd name="connsiteX47" fmla="*/ 862752 w 3348276"/>
                  <a:gd name="connsiteY47" fmla="*/ 841659 h 1256481"/>
                  <a:gd name="connsiteX48" fmla="*/ 784836 w 3348276"/>
                  <a:gd name="connsiteY48" fmla="*/ 1042416 h 1256481"/>
                  <a:gd name="connsiteX49" fmla="*/ 751845 w 3348276"/>
                  <a:gd name="connsiteY49" fmla="*/ 1048031 h 1256481"/>
                  <a:gd name="connsiteX50" fmla="*/ 461239 w 3348276"/>
                  <a:gd name="connsiteY50" fmla="*/ 923787 h 1256481"/>
                  <a:gd name="connsiteX51" fmla="*/ 268205 w 3348276"/>
                  <a:gd name="connsiteY51" fmla="*/ 753916 h 1256481"/>
                  <a:gd name="connsiteX52" fmla="*/ 34457 w 3348276"/>
                  <a:gd name="connsiteY52" fmla="*/ 195870 h 1256481"/>
                  <a:gd name="connsiteX53" fmla="*/ 62 w 3348276"/>
                  <a:gd name="connsiteY53" fmla="*/ 27404 h 1256481"/>
                  <a:gd name="connsiteX54" fmla="*/ 18312 w 3348276"/>
                  <a:gd name="connsiteY54" fmla="*/ 28 h 12564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</a:cxnLst>
                <a:rect l="l" t="t" r="r" b="b"/>
                <a:pathLst>
                  <a:path w="3348276" h="1256481">
                    <a:moveTo>
                      <a:pt x="18312" y="28"/>
                    </a:moveTo>
                    <a:cubicBezTo>
                      <a:pt x="23928" y="11961"/>
                      <a:pt x="55515" y="75838"/>
                      <a:pt x="61131" y="84261"/>
                    </a:cubicBezTo>
                    <a:cubicBezTo>
                      <a:pt x="125008" y="182534"/>
                      <a:pt x="219771" y="244305"/>
                      <a:pt x="318745" y="299758"/>
                    </a:cubicBezTo>
                    <a:cubicBezTo>
                      <a:pt x="379814" y="334153"/>
                      <a:pt x="381218" y="332749"/>
                      <a:pt x="374198" y="402944"/>
                    </a:cubicBezTo>
                    <a:cubicBezTo>
                      <a:pt x="367179" y="472437"/>
                      <a:pt x="329976" y="647923"/>
                      <a:pt x="328572" y="668279"/>
                    </a:cubicBezTo>
                    <a:cubicBezTo>
                      <a:pt x="327870" y="682318"/>
                      <a:pt x="336293" y="688636"/>
                      <a:pt x="348226" y="694953"/>
                    </a:cubicBezTo>
                    <a:cubicBezTo>
                      <a:pt x="370689" y="706184"/>
                      <a:pt x="393853" y="717416"/>
                      <a:pt x="417017" y="725839"/>
                    </a:cubicBezTo>
                    <a:cubicBezTo>
                      <a:pt x="478086" y="747599"/>
                      <a:pt x="534944" y="777081"/>
                      <a:pt x="593205" y="803755"/>
                    </a:cubicBezTo>
                    <a:cubicBezTo>
                      <a:pt x="614965" y="813582"/>
                      <a:pt x="635322" y="817091"/>
                      <a:pt x="658486" y="812178"/>
                    </a:cubicBezTo>
                    <a:cubicBezTo>
                      <a:pt x="697795" y="807966"/>
                      <a:pt x="736402" y="803052"/>
                      <a:pt x="775711" y="798139"/>
                    </a:cubicBezTo>
                    <a:cubicBezTo>
                      <a:pt x="814318" y="793225"/>
                      <a:pt x="824145" y="785504"/>
                      <a:pt x="832568" y="746897"/>
                    </a:cubicBezTo>
                    <a:cubicBezTo>
                      <a:pt x="846607" y="679510"/>
                      <a:pt x="857838" y="612124"/>
                      <a:pt x="864156" y="544035"/>
                    </a:cubicBezTo>
                    <a:cubicBezTo>
                      <a:pt x="864858" y="534208"/>
                      <a:pt x="861348" y="523679"/>
                      <a:pt x="871175" y="515957"/>
                    </a:cubicBezTo>
                    <a:cubicBezTo>
                      <a:pt x="887320" y="506832"/>
                      <a:pt x="901359" y="518765"/>
                      <a:pt x="916100" y="522275"/>
                    </a:cubicBezTo>
                    <a:cubicBezTo>
                      <a:pt x="1083865" y="562286"/>
                      <a:pt x="1251629" y="600892"/>
                      <a:pt x="1424308" y="617037"/>
                    </a:cubicBezTo>
                    <a:cubicBezTo>
                      <a:pt x="1449578" y="619143"/>
                      <a:pt x="1458703" y="632480"/>
                      <a:pt x="1455895" y="665471"/>
                    </a:cubicBezTo>
                    <a:cubicBezTo>
                      <a:pt x="1449578" y="744089"/>
                      <a:pt x="1451684" y="823409"/>
                      <a:pt x="1452386" y="902027"/>
                    </a:cubicBezTo>
                    <a:cubicBezTo>
                      <a:pt x="1452386" y="939932"/>
                      <a:pt x="1453088" y="978539"/>
                      <a:pt x="1461511" y="1016444"/>
                    </a:cubicBezTo>
                    <a:cubicBezTo>
                      <a:pt x="1468530" y="1047330"/>
                      <a:pt x="1481867" y="1061369"/>
                      <a:pt x="1513455" y="1068388"/>
                    </a:cubicBezTo>
                    <a:cubicBezTo>
                      <a:pt x="1602602" y="1087340"/>
                      <a:pt x="1693153" y="1081023"/>
                      <a:pt x="1783703" y="1081023"/>
                    </a:cubicBezTo>
                    <a:cubicBezTo>
                      <a:pt x="1849686" y="1081023"/>
                      <a:pt x="2007624" y="1065580"/>
                      <a:pt x="2018855" y="1057859"/>
                    </a:cubicBezTo>
                    <a:cubicBezTo>
                      <a:pt x="2031490" y="1056455"/>
                      <a:pt x="2094665" y="996789"/>
                      <a:pt x="2119233" y="977837"/>
                    </a:cubicBezTo>
                    <a:cubicBezTo>
                      <a:pt x="2152225" y="951865"/>
                      <a:pt x="2163456" y="916768"/>
                      <a:pt x="2164158" y="876757"/>
                    </a:cubicBezTo>
                    <a:cubicBezTo>
                      <a:pt x="2166263" y="814284"/>
                      <a:pt x="2151523" y="678809"/>
                      <a:pt x="2157840" y="666173"/>
                    </a:cubicBezTo>
                    <a:cubicBezTo>
                      <a:pt x="2174687" y="647923"/>
                      <a:pt x="2265940" y="643711"/>
                      <a:pt x="2298229" y="640903"/>
                    </a:cubicBezTo>
                    <a:cubicBezTo>
                      <a:pt x="2754493" y="605104"/>
                      <a:pt x="3064753" y="408560"/>
                      <a:pt x="3091427" y="380482"/>
                    </a:cubicBezTo>
                    <a:cubicBezTo>
                      <a:pt x="3161621" y="325730"/>
                      <a:pt x="3265509" y="216227"/>
                      <a:pt x="3327982" y="152350"/>
                    </a:cubicBezTo>
                    <a:cubicBezTo>
                      <a:pt x="3349743" y="151648"/>
                      <a:pt x="3354656" y="155860"/>
                      <a:pt x="3350444" y="179024"/>
                    </a:cubicBezTo>
                    <a:cubicBezTo>
                      <a:pt x="3305520" y="361529"/>
                      <a:pt x="3210757" y="500514"/>
                      <a:pt x="3168640" y="575623"/>
                    </a:cubicBezTo>
                    <a:cubicBezTo>
                      <a:pt x="3050714" y="784802"/>
                      <a:pt x="2826091" y="927297"/>
                      <a:pt x="2818370" y="931509"/>
                    </a:cubicBezTo>
                    <a:cubicBezTo>
                      <a:pt x="2781167" y="953269"/>
                      <a:pt x="2767128" y="948355"/>
                      <a:pt x="2753089" y="907642"/>
                    </a:cubicBezTo>
                    <a:cubicBezTo>
                      <a:pt x="2739051" y="865526"/>
                      <a:pt x="2715886" y="743387"/>
                      <a:pt x="2710973" y="727243"/>
                    </a:cubicBezTo>
                    <a:cubicBezTo>
                      <a:pt x="2701145" y="695655"/>
                      <a:pt x="2689914" y="688636"/>
                      <a:pt x="2657625" y="692145"/>
                    </a:cubicBezTo>
                    <a:cubicBezTo>
                      <a:pt x="2618316" y="696357"/>
                      <a:pt x="2579709" y="704780"/>
                      <a:pt x="2540400" y="708290"/>
                    </a:cubicBezTo>
                    <a:cubicBezTo>
                      <a:pt x="2498985" y="711800"/>
                      <a:pt x="2474417" y="718819"/>
                      <a:pt x="2421069" y="726541"/>
                    </a:cubicBezTo>
                    <a:cubicBezTo>
                      <a:pt x="2348067" y="742685"/>
                      <a:pt x="2312268" y="733560"/>
                      <a:pt x="2268748" y="769359"/>
                    </a:cubicBezTo>
                    <a:cubicBezTo>
                      <a:pt x="2244180" y="789014"/>
                      <a:pt x="2221015" y="801649"/>
                      <a:pt x="2197149" y="831130"/>
                    </a:cubicBezTo>
                    <a:cubicBezTo>
                      <a:pt x="2191534" y="836044"/>
                      <a:pt x="2185216" y="855698"/>
                      <a:pt x="2185216" y="869035"/>
                    </a:cubicBezTo>
                    <a:cubicBezTo>
                      <a:pt x="2186620" y="969413"/>
                      <a:pt x="2188024" y="1069791"/>
                      <a:pt x="2190130" y="1170872"/>
                    </a:cubicBezTo>
                    <a:cubicBezTo>
                      <a:pt x="2185216" y="1187719"/>
                      <a:pt x="2171177" y="1193334"/>
                      <a:pt x="2156436" y="1198248"/>
                    </a:cubicBezTo>
                    <a:cubicBezTo>
                      <a:pt x="2054654" y="1234047"/>
                      <a:pt x="1836349" y="1255807"/>
                      <a:pt x="1762645" y="1257913"/>
                    </a:cubicBezTo>
                    <a:cubicBezTo>
                      <a:pt x="1660863" y="1260721"/>
                      <a:pt x="1558379" y="1259317"/>
                      <a:pt x="1458703" y="1228431"/>
                    </a:cubicBezTo>
                    <a:cubicBezTo>
                      <a:pt x="1401144" y="1210883"/>
                      <a:pt x="1392018" y="1196142"/>
                      <a:pt x="1390614" y="1137178"/>
                    </a:cubicBezTo>
                    <a:cubicBezTo>
                      <a:pt x="1388509" y="1059262"/>
                      <a:pt x="1400442" y="982048"/>
                      <a:pt x="1396932" y="903431"/>
                    </a:cubicBezTo>
                    <a:cubicBezTo>
                      <a:pt x="1394826" y="850083"/>
                      <a:pt x="1387105" y="836746"/>
                      <a:pt x="1335863" y="824813"/>
                    </a:cubicBezTo>
                    <a:cubicBezTo>
                      <a:pt x="1238994" y="803052"/>
                      <a:pt x="1140722" y="788312"/>
                      <a:pt x="1043854" y="767955"/>
                    </a:cubicBezTo>
                    <a:cubicBezTo>
                      <a:pt x="1020690" y="763042"/>
                      <a:pt x="939264" y="767253"/>
                      <a:pt x="918908" y="781292"/>
                    </a:cubicBezTo>
                    <a:cubicBezTo>
                      <a:pt x="890128" y="791822"/>
                      <a:pt x="875387" y="816390"/>
                      <a:pt x="862752" y="841659"/>
                    </a:cubicBezTo>
                    <a:cubicBezTo>
                      <a:pt x="829761" y="905537"/>
                      <a:pt x="806596" y="973625"/>
                      <a:pt x="784836" y="1042416"/>
                    </a:cubicBezTo>
                    <a:cubicBezTo>
                      <a:pt x="775711" y="1054349"/>
                      <a:pt x="763076" y="1052945"/>
                      <a:pt x="751845" y="1048031"/>
                    </a:cubicBezTo>
                    <a:cubicBezTo>
                      <a:pt x="651467" y="1005915"/>
                      <a:pt x="555300" y="972923"/>
                      <a:pt x="461239" y="923787"/>
                    </a:cubicBezTo>
                    <a:cubicBezTo>
                      <a:pt x="385430" y="883776"/>
                      <a:pt x="316639" y="822005"/>
                      <a:pt x="268205" y="753916"/>
                    </a:cubicBezTo>
                    <a:cubicBezTo>
                      <a:pt x="146768" y="584748"/>
                      <a:pt x="90613" y="393117"/>
                      <a:pt x="34457" y="195870"/>
                    </a:cubicBezTo>
                    <a:cubicBezTo>
                      <a:pt x="28140" y="174812"/>
                      <a:pt x="-1342" y="55481"/>
                      <a:pt x="62" y="27404"/>
                    </a:cubicBezTo>
                    <a:cubicBezTo>
                      <a:pt x="62" y="11961"/>
                      <a:pt x="-2044" y="-674"/>
                      <a:pt x="18312" y="28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70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171EFDE8-479F-4CA9-8287-C03A9BF80505}"/>
                  </a:ext>
                </a:extLst>
              </p:cNvPr>
              <p:cNvSpPr/>
              <p:nvPr/>
            </p:nvSpPr>
            <p:spPr>
              <a:xfrm>
                <a:off x="6009661" y="4486976"/>
                <a:ext cx="863392" cy="533478"/>
              </a:xfrm>
              <a:custGeom>
                <a:avLst/>
                <a:gdLst>
                  <a:gd name="connsiteX0" fmla="*/ 867604 w 863392"/>
                  <a:gd name="connsiteY0" fmla="*/ 534737 h 533477"/>
                  <a:gd name="connsiteX1" fmla="*/ 519439 w 863392"/>
                  <a:gd name="connsiteY1" fmla="*/ 261680 h 533477"/>
                  <a:gd name="connsiteX2" fmla="*/ 277970 w 863392"/>
                  <a:gd name="connsiteY2" fmla="*/ 229391 h 533477"/>
                  <a:gd name="connsiteX3" fmla="*/ 0 w 863392"/>
                  <a:gd name="connsiteY3" fmla="*/ 316432 h 533477"/>
                  <a:gd name="connsiteX4" fmla="*/ 345357 w 863392"/>
                  <a:gd name="connsiteY4" fmla="*/ 14596 h 533477"/>
                  <a:gd name="connsiteX5" fmla="*/ 482236 w 863392"/>
                  <a:gd name="connsiteY5" fmla="*/ 28635 h 533477"/>
                  <a:gd name="connsiteX6" fmla="*/ 580508 w 863392"/>
                  <a:gd name="connsiteY6" fmla="*/ 128311 h 533477"/>
                  <a:gd name="connsiteX7" fmla="*/ 867604 w 863392"/>
                  <a:gd name="connsiteY7" fmla="*/ 534737 h 5334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63392" h="533477">
                    <a:moveTo>
                      <a:pt x="867604" y="534737"/>
                    </a:moveTo>
                    <a:cubicBezTo>
                      <a:pt x="734936" y="462436"/>
                      <a:pt x="631048" y="361357"/>
                      <a:pt x="519439" y="261680"/>
                    </a:cubicBezTo>
                    <a:cubicBezTo>
                      <a:pt x="475918" y="225179"/>
                      <a:pt x="414849" y="182361"/>
                      <a:pt x="277970" y="229391"/>
                    </a:cubicBezTo>
                    <a:cubicBezTo>
                      <a:pt x="247085" y="237112"/>
                      <a:pt x="86339" y="313624"/>
                      <a:pt x="0" y="316432"/>
                    </a:cubicBezTo>
                    <a:cubicBezTo>
                      <a:pt x="70896" y="248343"/>
                      <a:pt x="296923" y="37760"/>
                      <a:pt x="345357" y="14596"/>
                    </a:cubicBezTo>
                    <a:cubicBezTo>
                      <a:pt x="394493" y="-8568"/>
                      <a:pt x="439417" y="-4357"/>
                      <a:pt x="482236" y="28635"/>
                    </a:cubicBezTo>
                    <a:cubicBezTo>
                      <a:pt x="519439" y="57415"/>
                      <a:pt x="551027" y="91108"/>
                      <a:pt x="580508" y="128311"/>
                    </a:cubicBezTo>
                    <a:cubicBezTo>
                      <a:pt x="673867" y="245536"/>
                      <a:pt x="870412" y="516486"/>
                      <a:pt x="867604" y="534737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70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44460ECC-069F-4112-B46F-5E79146082CC}"/>
                </a:ext>
              </a:extLst>
            </p:cNvPr>
            <p:cNvGrpSpPr/>
            <p:nvPr/>
          </p:nvGrpSpPr>
          <p:grpSpPr>
            <a:xfrm>
              <a:off x="7444000" y="2336798"/>
              <a:ext cx="4242645" cy="4077412"/>
              <a:chOff x="7272551" y="2336797"/>
              <a:chExt cx="4242645" cy="4077412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id="{D821E95E-8826-46E5-B179-9E65D31EC056}"/>
                  </a:ext>
                </a:extLst>
              </p:cNvPr>
              <p:cNvSpPr/>
              <p:nvPr/>
            </p:nvSpPr>
            <p:spPr>
              <a:xfrm>
                <a:off x="7272551" y="2336797"/>
                <a:ext cx="4242645" cy="3608240"/>
              </a:xfrm>
              <a:custGeom>
                <a:avLst/>
                <a:gdLst>
                  <a:gd name="connsiteX0" fmla="*/ 1114126 w 4242645"/>
                  <a:gd name="connsiteY0" fmla="*/ 2128556 h 3608240"/>
                  <a:gd name="connsiteX1" fmla="*/ 1100490 w 4242645"/>
                  <a:gd name="connsiteY1" fmla="*/ 2145374 h 3608240"/>
                  <a:gd name="connsiteX2" fmla="*/ 1100490 w 4242645"/>
                  <a:gd name="connsiteY2" fmla="*/ 2332640 h 3608240"/>
                  <a:gd name="connsiteX3" fmla="*/ 1100490 w 4242645"/>
                  <a:gd name="connsiteY3" fmla="*/ 2438545 h 3608240"/>
                  <a:gd name="connsiteX4" fmla="*/ 1111398 w 4242645"/>
                  <a:gd name="connsiteY4" fmla="*/ 2453090 h 3608240"/>
                  <a:gd name="connsiteX5" fmla="*/ 1325481 w 4242645"/>
                  <a:gd name="connsiteY5" fmla="*/ 2469908 h 3608240"/>
                  <a:gd name="connsiteX6" fmla="*/ 1429114 w 4242645"/>
                  <a:gd name="connsiteY6" fmla="*/ 2478544 h 3608240"/>
                  <a:gd name="connsiteX7" fmla="*/ 1510474 w 4242645"/>
                  <a:gd name="connsiteY7" fmla="*/ 2483543 h 3608240"/>
                  <a:gd name="connsiteX8" fmla="*/ 1510474 w 4242645"/>
                  <a:gd name="connsiteY8" fmla="*/ 2129920 h 3608240"/>
                  <a:gd name="connsiteX9" fmla="*/ 1501838 w 4242645"/>
                  <a:gd name="connsiteY9" fmla="*/ 2129011 h 3608240"/>
                  <a:gd name="connsiteX10" fmla="*/ 1114126 w 4242645"/>
                  <a:gd name="connsiteY10" fmla="*/ 2128556 h 3608240"/>
                  <a:gd name="connsiteX11" fmla="*/ 2477256 w 4242645"/>
                  <a:gd name="connsiteY11" fmla="*/ 2128102 h 3608240"/>
                  <a:gd name="connsiteX12" fmla="*/ 2105907 w 4242645"/>
                  <a:gd name="connsiteY12" fmla="*/ 2128556 h 3608240"/>
                  <a:gd name="connsiteX13" fmla="*/ 2087271 w 4242645"/>
                  <a:gd name="connsiteY13" fmla="*/ 2129466 h 3608240"/>
                  <a:gd name="connsiteX14" fmla="*/ 2086362 w 4242645"/>
                  <a:gd name="connsiteY14" fmla="*/ 2141738 h 3608240"/>
                  <a:gd name="connsiteX15" fmla="*/ 2085908 w 4242645"/>
                  <a:gd name="connsiteY15" fmla="*/ 2516269 h 3608240"/>
                  <a:gd name="connsiteX16" fmla="*/ 2101361 w 4242645"/>
                  <a:gd name="connsiteY16" fmla="*/ 2532178 h 3608240"/>
                  <a:gd name="connsiteX17" fmla="*/ 2229993 w 4242645"/>
                  <a:gd name="connsiteY17" fmla="*/ 2542177 h 3608240"/>
                  <a:gd name="connsiteX18" fmla="*/ 2420441 w 4242645"/>
                  <a:gd name="connsiteY18" fmla="*/ 2557631 h 3608240"/>
                  <a:gd name="connsiteX19" fmla="*/ 2423167 w 4242645"/>
                  <a:gd name="connsiteY19" fmla="*/ 2552177 h 3608240"/>
                  <a:gd name="connsiteX20" fmla="*/ 2493165 w 4242645"/>
                  <a:gd name="connsiteY20" fmla="*/ 2371729 h 3608240"/>
                  <a:gd name="connsiteX21" fmla="*/ 2496347 w 4242645"/>
                  <a:gd name="connsiteY21" fmla="*/ 2350820 h 3608240"/>
                  <a:gd name="connsiteX22" fmla="*/ 2497255 w 4242645"/>
                  <a:gd name="connsiteY22" fmla="*/ 2148555 h 3608240"/>
                  <a:gd name="connsiteX23" fmla="*/ 2477256 w 4242645"/>
                  <a:gd name="connsiteY23" fmla="*/ 2128102 h 3608240"/>
                  <a:gd name="connsiteX24" fmla="*/ 1610016 w 4242645"/>
                  <a:gd name="connsiteY24" fmla="*/ 2128102 h 3608240"/>
                  <a:gd name="connsiteX25" fmla="*/ 1591380 w 4242645"/>
                  <a:gd name="connsiteY25" fmla="*/ 2147192 h 3608240"/>
                  <a:gd name="connsiteX26" fmla="*/ 1591835 w 4242645"/>
                  <a:gd name="connsiteY26" fmla="*/ 2278096 h 3608240"/>
                  <a:gd name="connsiteX27" fmla="*/ 1591835 w 4242645"/>
                  <a:gd name="connsiteY27" fmla="*/ 2473544 h 3608240"/>
                  <a:gd name="connsiteX28" fmla="*/ 1604107 w 4242645"/>
                  <a:gd name="connsiteY28" fmla="*/ 2492179 h 3608240"/>
                  <a:gd name="connsiteX29" fmla="*/ 1699558 w 4242645"/>
                  <a:gd name="connsiteY29" fmla="*/ 2498997 h 3608240"/>
                  <a:gd name="connsiteX30" fmla="*/ 1836371 w 4242645"/>
                  <a:gd name="connsiteY30" fmla="*/ 2509906 h 3608240"/>
                  <a:gd name="connsiteX31" fmla="*/ 1986366 w 4242645"/>
                  <a:gd name="connsiteY31" fmla="*/ 2522633 h 3608240"/>
                  <a:gd name="connsiteX32" fmla="*/ 2005456 w 4242645"/>
                  <a:gd name="connsiteY32" fmla="*/ 2504451 h 3608240"/>
                  <a:gd name="connsiteX33" fmla="*/ 2005456 w 4242645"/>
                  <a:gd name="connsiteY33" fmla="*/ 2146283 h 3608240"/>
                  <a:gd name="connsiteX34" fmla="*/ 1986366 w 4242645"/>
                  <a:gd name="connsiteY34" fmla="*/ 2128102 h 3608240"/>
                  <a:gd name="connsiteX35" fmla="*/ 1799100 w 4242645"/>
                  <a:gd name="connsiteY35" fmla="*/ 2128556 h 3608240"/>
                  <a:gd name="connsiteX36" fmla="*/ 1610016 w 4242645"/>
                  <a:gd name="connsiteY36" fmla="*/ 2128102 h 3608240"/>
                  <a:gd name="connsiteX37" fmla="*/ 623235 w 4242645"/>
                  <a:gd name="connsiteY37" fmla="*/ 2128102 h 3608240"/>
                  <a:gd name="connsiteX38" fmla="*/ 606871 w 4242645"/>
                  <a:gd name="connsiteY38" fmla="*/ 2144465 h 3608240"/>
                  <a:gd name="connsiteX39" fmla="*/ 606871 w 4242645"/>
                  <a:gd name="connsiteY39" fmla="*/ 2170828 h 3608240"/>
                  <a:gd name="connsiteX40" fmla="*/ 606871 w 4242645"/>
                  <a:gd name="connsiteY40" fmla="*/ 2391274 h 3608240"/>
                  <a:gd name="connsiteX41" fmla="*/ 626417 w 4242645"/>
                  <a:gd name="connsiteY41" fmla="*/ 2413545 h 3608240"/>
                  <a:gd name="connsiteX42" fmla="*/ 669142 w 4242645"/>
                  <a:gd name="connsiteY42" fmla="*/ 2416727 h 3608240"/>
                  <a:gd name="connsiteX43" fmla="*/ 855044 w 4242645"/>
                  <a:gd name="connsiteY43" fmla="*/ 2432635 h 3608240"/>
                  <a:gd name="connsiteX44" fmla="*/ 1001857 w 4242645"/>
                  <a:gd name="connsiteY44" fmla="*/ 2443545 h 3608240"/>
                  <a:gd name="connsiteX45" fmla="*/ 1020492 w 4242645"/>
                  <a:gd name="connsiteY45" fmla="*/ 2428091 h 3608240"/>
                  <a:gd name="connsiteX46" fmla="*/ 1020039 w 4242645"/>
                  <a:gd name="connsiteY46" fmla="*/ 2144465 h 3608240"/>
                  <a:gd name="connsiteX47" fmla="*/ 1002766 w 4242645"/>
                  <a:gd name="connsiteY47" fmla="*/ 2128102 h 3608240"/>
                  <a:gd name="connsiteX48" fmla="*/ 813682 w 4242645"/>
                  <a:gd name="connsiteY48" fmla="*/ 2128556 h 3608240"/>
                  <a:gd name="connsiteX49" fmla="*/ 623235 w 4242645"/>
                  <a:gd name="connsiteY49" fmla="*/ 2128102 h 3608240"/>
                  <a:gd name="connsiteX50" fmla="*/ 511421 w 4242645"/>
                  <a:gd name="connsiteY50" fmla="*/ 2128102 h 3608240"/>
                  <a:gd name="connsiteX51" fmla="*/ 372335 w 4242645"/>
                  <a:gd name="connsiteY51" fmla="*/ 2128556 h 3608240"/>
                  <a:gd name="connsiteX52" fmla="*/ 292338 w 4242645"/>
                  <a:gd name="connsiteY52" fmla="*/ 2128556 h 3608240"/>
                  <a:gd name="connsiteX53" fmla="*/ 292338 w 4242645"/>
                  <a:gd name="connsiteY53" fmla="*/ 2142192 h 3608240"/>
                  <a:gd name="connsiteX54" fmla="*/ 318246 w 4242645"/>
                  <a:gd name="connsiteY54" fmla="*/ 2359911 h 3608240"/>
                  <a:gd name="connsiteX55" fmla="*/ 352790 w 4242645"/>
                  <a:gd name="connsiteY55" fmla="*/ 2392637 h 3608240"/>
                  <a:gd name="connsiteX56" fmla="*/ 355972 w 4242645"/>
                  <a:gd name="connsiteY56" fmla="*/ 2392637 h 3608240"/>
                  <a:gd name="connsiteX57" fmla="*/ 510512 w 4242645"/>
                  <a:gd name="connsiteY57" fmla="*/ 2405364 h 3608240"/>
                  <a:gd name="connsiteX58" fmla="*/ 528692 w 4242645"/>
                  <a:gd name="connsiteY58" fmla="*/ 2389910 h 3608240"/>
                  <a:gd name="connsiteX59" fmla="*/ 529147 w 4242645"/>
                  <a:gd name="connsiteY59" fmla="*/ 2144919 h 3608240"/>
                  <a:gd name="connsiteX60" fmla="*/ 511421 w 4242645"/>
                  <a:gd name="connsiteY60" fmla="*/ 2128102 h 3608240"/>
                  <a:gd name="connsiteX61" fmla="*/ 2087725 w 4242645"/>
                  <a:gd name="connsiteY61" fmla="*/ 1664483 h 3608240"/>
                  <a:gd name="connsiteX62" fmla="*/ 2087725 w 4242645"/>
                  <a:gd name="connsiteY62" fmla="*/ 2048105 h 3608240"/>
                  <a:gd name="connsiteX63" fmla="*/ 2105452 w 4242645"/>
                  <a:gd name="connsiteY63" fmla="*/ 2048105 h 3608240"/>
                  <a:gd name="connsiteX64" fmla="*/ 2476802 w 4242645"/>
                  <a:gd name="connsiteY64" fmla="*/ 2048560 h 3608240"/>
                  <a:gd name="connsiteX65" fmla="*/ 2496801 w 4242645"/>
                  <a:gd name="connsiteY65" fmla="*/ 2028105 h 3608240"/>
                  <a:gd name="connsiteX66" fmla="*/ 2496801 w 4242645"/>
                  <a:gd name="connsiteY66" fmla="*/ 1681755 h 3608240"/>
                  <a:gd name="connsiteX67" fmla="*/ 2496801 w 4242645"/>
                  <a:gd name="connsiteY67" fmla="*/ 1664483 h 3608240"/>
                  <a:gd name="connsiteX68" fmla="*/ 2087725 w 4242645"/>
                  <a:gd name="connsiteY68" fmla="*/ 1664483 h 3608240"/>
                  <a:gd name="connsiteX69" fmla="*/ 2587707 w 4242645"/>
                  <a:gd name="connsiteY69" fmla="*/ 1662665 h 3608240"/>
                  <a:gd name="connsiteX70" fmla="*/ 2577253 w 4242645"/>
                  <a:gd name="connsiteY70" fmla="*/ 1674937 h 3608240"/>
                  <a:gd name="connsiteX71" fmla="*/ 2576798 w 4242645"/>
                  <a:gd name="connsiteY71" fmla="*/ 2034469 h 3608240"/>
                  <a:gd name="connsiteX72" fmla="*/ 2580434 w 4242645"/>
                  <a:gd name="connsiteY72" fmla="*/ 2046287 h 3608240"/>
                  <a:gd name="connsiteX73" fmla="*/ 2625887 w 4242645"/>
                  <a:gd name="connsiteY73" fmla="*/ 2032196 h 3608240"/>
                  <a:gd name="connsiteX74" fmla="*/ 2754973 w 4242645"/>
                  <a:gd name="connsiteY74" fmla="*/ 1701300 h 3608240"/>
                  <a:gd name="connsiteX75" fmla="*/ 2769064 w 4242645"/>
                  <a:gd name="connsiteY75" fmla="*/ 1665392 h 3608240"/>
                  <a:gd name="connsiteX76" fmla="*/ 2761791 w 4242645"/>
                  <a:gd name="connsiteY76" fmla="*/ 1662665 h 3608240"/>
                  <a:gd name="connsiteX77" fmla="*/ 2587707 w 4242645"/>
                  <a:gd name="connsiteY77" fmla="*/ 1662665 h 3608240"/>
                  <a:gd name="connsiteX78" fmla="*/ 1117307 w 4242645"/>
                  <a:gd name="connsiteY78" fmla="*/ 1662665 h 3608240"/>
                  <a:gd name="connsiteX79" fmla="*/ 1100490 w 4242645"/>
                  <a:gd name="connsiteY79" fmla="*/ 1679937 h 3608240"/>
                  <a:gd name="connsiteX80" fmla="*/ 1100490 w 4242645"/>
                  <a:gd name="connsiteY80" fmla="*/ 2031288 h 3608240"/>
                  <a:gd name="connsiteX81" fmla="*/ 1118671 w 4242645"/>
                  <a:gd name="connsiteY81" fmla="*/ 2048560 h 3608240"/>
                  <a:gd name="connsiteX82" fmla="*/ 1493202 w 4242645"/>
                  <a:gd name="connsiteY82" fmla="*/ 2048560 h 3608240"/>
                  <a:gd name="connsiteX83" fmla="*/ 1511838 w 4242645"/>
                  <a:gd name="connsiteY83" fmla="*/ 2030378 h 3608240"/>
                  <a:gd name="connsiteX84" fmla="*/ 1511383 w 4242645"/>
                  <a:gd name="connsiteY84" fmla="*/ 1682210 h 3608240"/>
                  <a:gd name="connsiteX85" fmla="*/ 1511383 w 4242645"/>
                  <a:gd name="connsiteY85" fmla="*/ 1664937 h 3608240"/>
                  <a:gd name="connsiteX86" fmla="*/ 1495475 w 4242645"/>
                  <a:gd name="connsiteY86" fmla="*/ 1662665 h 3608240"/>
                  <a:gd name="connsiteX87" fmla="*/ 1117307 w 4242645"/>
                  <a:gd name="connsiteY87" fmla="*/ 1662665 h 3608240"/>
                  <a:gd name="connsiteX88" fmla="*/ 1609561 w 4242645"/>
                  <a:gd name="connsiteY88" fmla="*/ 1662210 h 3608240"/>
                  <a:gd name="connsiteX89" fmla="*/ 1591380 w 4242645"/>
                  <a:gd name="connsiteY89" fmla="*/ 1680392 h 3608240"/>
                  <a:gd name="connsiteX90" fmla="*/ 1591380 w 4242645"/>
                  <a:gd name="connsiteY90" fmla="*/ 2030378 h 3608240"/>
                  <a:gd name="connsiteX91" fmla="*/ 1610925 w 4242645"/>
                  <a:gd name="connsiteY91" fmla="*/ 2048560 h 3608240"/>
                  <a:gd name="connsiteX92" fmla="*/ 1798190 w 4242645"/>
                  <a:gd name="connsiteY92" fmla="*/ 2048105 h 3608240"/>
                  <a:gd name="connsiteX93" fmla="*/ 1987275 w 4242645"/>
                  <a:gd name="connsiteY93" fmla="*/ 2048560 h 3608240"/>
                  <a:gd name="connsiteX94" fmla="*/ 2005456 w 4242645"/>
                  <a:gd name="connsiteY94" fmla="*/ 2030833 h 3608240"/>
                  <a:gd name="connsiteX95" fmla="*/ 2005456 w 4242645"/>
                  <a:gd name="connsiteY95" fmla="*/ 1680846 h 3608240"/>
                  <a:gd name="connsiteX96" fmla="*/ 1987729 w 4242645"/>
                  <a:gd name="connsiteY96" fmla="*/ 1662210 h 3608240"/>
                  <a:gd name="connsiteX97" fmla="*/ 1609561 w 4242645"/>
                  <a:gd name="connsiteY97" fmla="*/ 1662210 h 3608240"/>
                  <a:gd name="connsiteX98" fmla="*/ 256430 w 4242645"/>
                  <a:gd name="connsiteY98" fmla="*/ 1662210 h 3608240"/>
                  <a:gd name="connsiteX99" fmla="*/ 235067 w 4242645"/>
                  <a:gd name="connsiteY99" fmla="*/ 1664028 h 3608240"/>
                  <a:gd name="connsiteX100" fmla="*/ 242340 w 4242645"/>
                  <a:gd name="connsiteY100" fmla="*/ 1732208 h 3608240"/>
                  <a:gd name="connsiteX101" fmla="*/ 278248 w 4242645"/>
                  <a:gd name="connsiteY101" fmla="*/ 2030378 h 3608240"/>
                  <a:gd name="connsiteX102" fmla="*/ 297792 w 4242645"/>
                  <a:gd name="connsiteY102" fmla="*/ 2048560 h 3608240"/>
                  <a:gd name="connsiteX103" fmla="*/ 506421 w 4242645"/>
                  <a:gd name="connsiteY103" fmla="*/ 2048105 h 3608240"/>
                  <a:gd name="connsiteX104" fmla="*/ 528692 w 4242645"/>
                  <a:gd name="connsiteY104" fmla="*/ 2026288 h 3608240"/>
                  <a:gd name="connsiteX105" fmla="*/ 528692 w 4242645"/>
                  <a:gd name="connsiteY105" fmla="*/ 1684936 h 3608240"/>
                  <a:gd name="connsiteX106" fmla="*/ 506876 w 4242645"/>
                  <a:gd name="connsiteY106" fmla="*/ 1662210 h 3608240"/>
                  <a:gd name="connsiteX107" fmla="*/ 256430 w 4242645"/>
                  <a:gd name="connsiteY107" fmla="*/ 1662210 h 3608240"/>
                  <a:gd name="connsiteX108" fmla="*/ 625962 w 4242645"/>
                  <a:gd name="connsiteY108" fmla="*/ 1661756 h 3608240"/>
                  <a:gd name="connsiteX109" fmla="*/ 606871 w 4242645"/>
                  <a:gd name="connsiteY109" fmla="*/ 1680846 h 3608240"/>
                  <a:gd name="connsiteX110" fmla="*/ 606871 w 4242645"/>
                  <a:gd name="connsiteY110" fmla="*/ 2029015 h 3608240"/>
                  <a:gd name="connsiteX111" fmla="*/ 627326 w 4242645"/>
                  <a:gd name="connsiteY111" fmla="*/ 2048105 h 3608240"/>
                  <a:gd name="connsiteX112" fmla="*/ 814591 w 4242645"/>
                  <a:gd name="connsiteY112" fmla="*/ 2047651 h 3608240"/>
                  <a:gd name="connsiteX113" fmla="*/ 1003675 w 4242645"/>
                  <a:gd name="connsiteY113" fmla="*/ 2048105 h 3608240"/>
                  <a:gd name="connsiteX114" fmla="*/ 1020492 w 4242645"/>
                  <a:gd name="connsiteY114" fmla="*/ 2031288 h 3608240"/>
                  <a:gd name="connsiteX115" fmla="*/ 1020492 w 4242645"/>
                  <a:gd name="connsiteY115" fmla="*/ 1679937 h 3608240"/>
                  <a:gd name="connsiteX116" fmla="*/ 1002312 w 4242645"/>
                  <a:gd name="connsiteY116" fmla="*/ 1661756 h 3608240"/>
                  <a:gd name="connsiteX117" fmla="*/ 625962 w 4242645"/>
                  <a:gd name="connsiteY117" fmla="*/ 1661756 h 3608240"/>
                  <a:gd name="connsiteX118" fmla="*/ 508239 w 4242645"/>
                  <a:gd name="connsiteY118" fmla="*/ 1205864 h 3608240"/>
                  <a:gd name="connsiteX119" fmla="*/ 201886 w 4242645"/>
                  <a:gd name="connsiteY119" fmla="*/ 1213137 h 3608240"/>
                  <a:gd name="connsiteX120" fmla="*/ 182342 w 4242645"/>
                  <a:gd name="connsiteY120" fmla="*/ 1234499 h 3608240"/>
                  <a:gd name="connsiteX121" fmla="*/ 199160 w 4242645"/>
                  <a:gd name="connsiteY121" fmla="*/ 1377221 h 3608240"/>
                  <a:gd name="connsiteX122" fmla="*/ 221432 w 4242645"/>
                  <a:gd name="connsiteY122" fmla="*/ 1562214 h 3608240"/>
                  <a:gd name="connsiteX123" fmla="*/ 244612 w 4242645"/>
                  <a:gd name="connsiteY123" fmla="*/ 1584032 h 3608240"/>
                  <a:gd name="connsiteX124" fmla="*/ 508239 w 4242645"/>
                  <a:gd name="connsiteY124" fmla="*/ 1584032 h 3608240"/>
                  <a:gd name="connsiteX125" fmla="*/ 529147 w 4242645"/>
                  <a:gd name="connsiteY125" fmla="*/ 1563123 h 3608240"/>
                  <a:gd name="connsiteX126" fmla="*/ 528692 w 4242645"/>
                  <a:gd name="connsiteY126" fmla="*/ 1395856 h 3608240"/>
                  <a:gd name="connsiteX127" fmla="*/ 528692 w 4242645"/>
                  <a:gd name="connsiteY127" fmla="*/ 1226317 h 3608240"/>
                  <a:gd name="connsiteX128" fmla="*/ 508239 w 4242645"/>
                  <a:gd name="connsiteY128" fmla="*/ 1205864 h 3608240"/>
                  <a:gd name="connsiteX129" fmla="*/ 1006857 w 4242645"/>
                  <a:gd name="connsiteY129" fmla="*/ 1193137 h 3608240"/>
                  <a:gd name="connsiteX130" fmla="*/ 929132 w 4242645"/>
                  <a:gd name="connsiteY130" fmla="*/ 1196319 h 3608240"/>
                  <a:gd name="connsiteX131" fmla="*/ 625962 w 4242645"/>
                  <a:gd name="connsiteY131" fmla="*/ 1202682 h 3608240"/>
                  <a:gd name="connsiteX132" fmla="*/ 606871 w 4242645"/>
                  <a:gd name="connsiteY132" fmla="*/ 1221773 h 3608240"/>
                  <a:gd name="connsiteX133" fmla="*/ 606871 w 4242645"/>
                  <a:gd name="connsiteY133" fmla="*/ 1564942 h 3608240"/>
                  <a:gd name="connsiteX134" fmla="*/ 625962 w 4242645"/>
                  <a:gd name="connsiteY134" fmla="*/ 1584032 h 3608240"/>
                  <a:gd name="connsiteX135" fmla="*/ 813228 w 4242645"/>
                  <a:gd name="connsiteY135" fmla="*/ 1583577 h 3608240"/>
                  <a:gd name="connsiteX136" fmla="*/ 1002312 w 4242645"/>
                  <a:gd name="connsiteY136" fmla="*/ 1583577 h 3608240"/>
                  <a:gd name="connsiteX137" fmla="*/ 1020492 w 4242645"/>
                  <a:gd name="connsiteY137" fmla="*/ 1569032 h 3608240"/>
                  <a:gd name="connsiteX138" fmla="*/ 1020492 w 4242645"/>
                  <a:gd name="connsiteY138" fmla="*/ 1206318 h 3608240"/>
                  <a:gd name="connsiteX139" fmla="*/ 1006857 w 4242645"/>
                  <a:gd name="connsiteY139" fmla="*/ 1193137 h 3608240"/>
                  <a:gd name="connsiteX140" fmla="*/ 1500908 w 4242645"/>
                  <a:gd name="connsiteY140" fmla="*/ 1180276 h 3608240"/>
                  <a:gd name="connsiteX141" fmla="*/ 1485930 w 4242645"/>
                  <a:gd name="connsiteY141" fmla="*/ 1180411 h 3608240"/>
                  <a:gd name="connsiteX142" fmla="*/ 1321844 w 4242645"/>
                  <a:gd name="connsiteY142" fmla="*/ 1186319 h 3608240"/>
                  <a:gd name="connsiteX143" fmla="*/ 1119579 w 4242645"/>
                  <a:gd name="connsiteY143" fmla="*/ 1189955 h 3608240"/>
                  <a:gd name="connsiteX144" fmla="*/ 1100490 w 4242645"/>
                  <a:gd name="connsiteY144" fmla="*/ 1208591 h 3608240"/>
                  <a:gd name="connsiteX145" fmla="*/ 1100944 w 4242645"/>
                  <a:gd name="connsiteY145" fmla="*/ 1564942 h 3608240"/>
                  <a:gd name="connsiteX146" fmla="*/ 1119579 w 4242645"/>
                  <a:gd name="connsiteY146" fmla="*/ 1584032 h 3608240"/>
                  <a:gd name="connsiteX147" fmla="*/ 1306845 w 4242645"/>
                  <a:gd name="connsiteY147" fmla="*/ 1583577 h 3608240"/>
                  <a:gd name="connsiteX148" fmla="*/ 1492747 w 4242645"/>
                  <a:gd name="connsiteY148" fmla="*/ 1584032 h 3608240"/>
                  <a:gd name="connsiteX149" fmla="*/ 1512293 w 4242645"/>
                  <a:gd name="connsiteY149" fmla="*/ 1564487 h 3608240"/>
                  <a:gd name="connsiteX150" fmla="*/ 1511838 w 4242645"/>
                  <a:gd name="connsiteY150" fmla="*/ 1204501 h 3608240"/>
                  <a:gd name="connsiteX151" fmla="*/ 1500908 w 4242645"/>
                  <a:gd name="connsiteY151" fmla="*/ 1180276 h 3608240"/>
                  <a:gd name="connsiteX152" fmla="*/ 1992729 w 4242645"/>
                  <a:gd name="connsiteY152" fmla="*/ 1169047 h 3608240"/>
                  <a:gd name="connsiteX153" fmla="*/ 1744101 w 4242645"/>
                  <a:gd name="connsiteY153" fmla="*/ 1174502 h 3608240"/>
                  <a:gd name="connsiteX154" fmla="*/ 1611834 w 4242645"/>
                  <a:gd name="connsiteY154" fmla="*/ 1177683 h 3608240"/>
                  <a:gd name="connsiteX155" fmla="*/ 1591835 w 4242645"/>
                  <a:gd name="connsiteY155" fmla="*/ 1197682 h 3608240"/>
                  <a:gd name="connsiteX156" fmla="*/ 1591835 w 4242645"/>
                  <a:gd name="connsiteY156" fmla="*/ 1564033 h 3608240"/>
                  <a:gd name="connsiteX157" fmla="*/ 1611379 w 4242645"/>
                  <a:gd name="connsiteY157" fmla="*/ 1584032 h 3608240"/>
                  <a:gd name="connsiteX158" fmla="*/ 1985911 w 4242645"/>
                  <a:gd name="connsiteY158" fmla="*/ 1584032 h 3608240"/>
                  <a:gd name="connsiteX159" fmla="*/ 2005910 w 4242645"/>
                  <a:gd name="connsiteY159" fmla="*/ 1564487 h 3608240"/>
                  <a:gd name="connsiteX160" fmla="*/ 2005456 w 4242645"/>
                  <a:gd name="connsiteY160" fmla="*/ 1377221 h 3608240"/>
                  <a:gd name="connsiteX161" fmla="*/ 2005456 w 4242645"/>
                  <a:gd name="connsiteY161" fmla="*/ 1184955 h 3608240"/>
                  <a:gd name="connsiteX162" fmla="*/ 1992729 w 4242645"/>
                  <a:gd name="connsiteY162" fmla="*/ 1169047 h 3608240"/>
                  <a:gd name="connsiteX163" fmla="*/ 2476802 w 4242645"/>
                  <a:gd name="connsiteY163" fmla="*/ 1156775 h 3608240"/>
                  <a:gd name="connsiteX164" fmla="*/ 2211811 w 4242645"/>
                  <a:gd name="connsiteY164" fmla="*/ 1163593 h 3608240"/>
                  <a:gd name="connsiteX165" fmla="*/ 2086817 w 4242645"/>
                  <a:gd name="connsiteY165" fmla="*/ 1167229 h 3608240"/>
                  <a:gd name="connsiteX166" fmla="*/ 2085908 w 4242645"/>
                  <a:gd name="connsiteY166" fmla="*/ 1178138 h 3608240"/>
                  <a:gd name="connsiteX167" fmla="*/ 2085908 w 4242645"/>
                  <a:gd name="connsiteY167" fmla="*/ 1569032 h 3608240"/>
                  <a:gd name="connsiteX168" fmla="*/ 2104997 w 4242645"/>
                  <a:gd name="connsiteY168" fmla="*/ 1584032 h 3608240"/>
                  <a:gd name="connsiteX169" fmla="*/ 2477711 w 4242645"/>
                  <a:gd name="connsiteY169" fmla="*/ 1584486 h 3608240"/>
                  <a:gd name="connsiteX170" fmla="*/ 2497255 w 4242645"/>
                  <a:gd name="connsiteY170" fmla="*/ 1564487 h 3608240"/>
                  <a:gd name="connsiteX171" fmla="*/ 2497255 w 4242645"/>
                  <a:gd name="connsiteY171" fmla="*/ 1176774 h 3608240"/>
                  <a:gd name="connsiteX172" fmla="*/ 2476802 w 4242645"/>
                  <a:gd name="connsiteY172" fmla="*/ 1156775 h 3608240"/>
                  <a:gd name="connsiteX173" fmla="*/ 2972692 w 4242645"/>
                  <a:gd name="connsiteY173" fmla="*/ 1143593 h 3608240"/>
                  <a:gd name="connsiteX174" fmla="*/ 2917695 w 4242645"/>
                  <a:gd name="connsiteY174" fmla="*/ 1146776 h 3608240"/>
                  <a:gd name="connsiteX175" fmla="*/ 2596343 w 4242645"/>
                  <a:gd name="connsiteY175" fmla="*/ 1153593 h 3608240"/>
                  <a:gd name="connsiteX176" fmla="*/ 2576798 w 4242645"/>
                  <a:gd name="connsiteY176" fmla="*/ 1173592 h 3608240"/>
                  <a:gd name="connsiteX177" fmla="*/ 2576798 w 4242645"/>
                  <a:gd name="connsiteY177" fmla="*/ 1564942 h 3608240"/>
                  <a:gd name="connsiteX178" fmla="*/ 2596797 w 4242645"/>
                  <a:gd name="connsiteY178" fmla="*/ 1584486 h 3608240"/>
                  <a:gd name="connsiteX179" fmla="*/ 2779063 w 4242645"/>
                  <a:gd name="connsiteY179" fmla="*/ 1584486 h 3608240"/>
                  <a:gd name="connsiteX180" fmla="*/ 2809972 w 4242645"/>
                  <a:gd name="connsiteY180" fmla="*/ 1562669 h 3608240"/>
                  <a:gd name="connsiteX181" fmla="*/ 2953148 w 4242645"/>
                  <a:gd name="connsiteY181" fmla="*/ 1194046 h 3608240"/>
                  <a:gd name="connsiteX182" fmla="*/ 2972692 w 4242645"/>
                  <a:gd name="connsiteY182" fmla="*/ 1143593 h 3608240"/>
                  <a:gd name="connsiteX183" fmla="*/ 4116741 w 4242645"/>
                  <a:gd name="connsiteY183" fmla="*/ 0 h 3608240"/>
                  <a:gd name="connsiteX184" fmla="*/ 4129922 w 4242645"/>
                  <a:gd name="connsiteY184" fmla="*/ 0 h 3608240"/>
                  <a:gd name="connsiteX185" fmla="*/ 4139013 w 4242645"/>
                  <a:gd name="connsiteY185" fmla="*/ 4091 h 3608240"/>
                  <a:gd name="connsiteX186" fmla="*/ 4239009 w 4242645"/>
                  <a:gd name="connsiteY186" fmla="*/ 102723 h 3608240"/>
                  <a:gd name="connsiteX187" fmla="*/ 4242645 w 4242645"/>
                  <a:gd name="connsiteY187" fmla="*/ 109996 h 3608240"/>
                  <a:gd name="connsiteX188" fmla="*/ 4242645 w 4242645"/>
                  <a:gd name="connsiteY188" fmla="*/ 126359 h 3608240"/>
                  <a:gd name="connsiteX189" fmla="*/ 4237645 w 4242645"/>
                  <a:gd name="connsiteY189" fmla="*/ 143631 h 3608240"/>
                  <a:gd name="connsiteX190" fmla="*/ 4136286 w 4242645"/>
                  <a:gd name="connsiteY190" fmla="*/ 238173 h 3608240"/>
                  <a:gd name="connsiteX191" fmla="*/ 3752209 w 4242645"/>
                  <a:gd name="connsiteY191" fmla="*/ 303626 h 3608240"/>
                  <a:gd name="connsiteX192" fmla="*/ 3573125 w 4242645"/>
                  <a:gd name="connsiteY192" fmla="*/ 333624 h 3608240"/>
                  <a:gd name="connsiteX193" fmla="*/ 3549944 w 4242645"/>
                  <a:gd name="connsiteY193" fmla="*/ 352714 h 3608240"/>
                  <a:gd name="connsiteX194" fmla="*/ 3372677 w 4242645"/>
                  <a:gd name="connsiteY194" fmla="*/ 810879 h 3608240"/>
                  <a:gd name="connsiteX195" fmla="*/ 2821335 w 4242645"/>
                  <a:gd name="connsiteY195" fmla="*/ 2222189 h 3608240"/>
                  <a:gd name="connsiteX196" fmla="*/ 2644069 w 4242645"/>
                  <a:gd name="connsiteY196" fmla="*/ 2674900 h 3608240"/>
                  <a:gd name="connsiteX197" fmla="*/ 2651795 w 4242645"/>
                  <a:gd name="connsiteY197" fmla="*/ 2706716 h 3608240"/>
                  <a:gd name="connsiteX198" fmla="*/ 2918149 w 4242645"/>
                  <a:gd name="connsiteY198" fmla="*/ 2914891 h 3608240"/>
                  <a:gd name="connsiteX199" fmla="*/ 3093143 w 4242645"/>
                  <a:gd name="connsiteY199" fmla="*/ 3140791 h 3608240"/>
                  <a:gd name="connsiteX200" fmla="*/ 3105869 w 4242645"/>
                  <a:gd name="connsiteY200" fmla="*/ 3343965 h 3608240"/>
                  <a:gd name="connsiteX201" fmla="*/ 3055871 w 4242645"/>
                  <a:gd name="connsiteY201" fmla="*/ 3440325 h 3608240"/>
                  <a:gd name="connsiteX202" fmla="*/ 2885423 w 4242645"/>
                  <a:gd name="connsiteY202" fmla="*/ 3576684 h 3608240"/>
                  <a:gd name="connsiteX203" fmla="*/ 2871787 w 4242645"/>
                  <a:gd name="connsiteY203" fmla="*/ 3584411 h 3608240"/>
                  <a:gd name="connsiteX204" fmla="*/ 2930780 w 4242645"/>
                  <a:gd name="connsiteY204" fmla="*/ 3608240 h 3608240"/>
                  <a:gd name="connsiteX205" fmla="*/ 2700527 w 4242645"/>
                  <a:gd name="connsiteY205" fmla="*/ 3608240 h 3608240"/>
                  <a:gd name="connsiteX206" fmla="*/ 2699975 w 4242645"/>
                  <a:gd name="connsiteY206" fmla="*/ 3607137 h 3608240"/>
                  <a:gd name="connsiteX207" fmla="*/ 2316149 w 4242645"/>
                  <a:gd name="connsiteY207" fmla="*/ 3608240 h 3608240"/>
                  <a:gd name="connsiteX208" fmla="*/ 171673 w 4242645"/>
                  <a:gd name="connsiteY208" fmla="*/ 3608240 h 3608240"/>
                  <a:gd name="connsiteX209" fmla="*/ 148224 w 4242645"/>
                  <a:gd name="connsiteY209" fmla="*/ 3602876 h 3608240"/>
                  <a:gd name="connsiteX210" fmla="*/ 80982 w 4242645"/>
                  <a:gd name="connsiteY210" fmla="*/ 3502141 h 3608240"/>
                  <a:gd name="connsiteX211" fmla="*/ 166888 w 4242645"/>
                  <a:gd name="connsiteY211" fmla="*/ 3383055 h 3608240"/>
                  <a:gd name="connsiteX212" fmla="*/ 205977 w 4242645"/>
                  <a:gd name="connsiteY212" fmla="*/ 3378964 h 3608240"/>
                  <a:gd name="connsiteX213" fmla="*/ 550965 w 4242645"/>
                  <a:gd name="connsiteY213" fmla="*/ 3377600 h 3608240"/>
                  <a:gd name="connsiteX214" fmla="*/ 1582290 w 4242645"/>
                  <a:gd name="connsiteY214" fmla="*/ 3374873 h 3608240"/>
                  <a:gd name="connsiteX215" fmla="*/ 2698157 w 4242645"/>
                  <a:gd name="connsiteY215" fmla="*/ 3371236 h 3608240"/>
                  <a:gd name="connsiteX216" fmla="*/ 2798608 w 4242645"/>
                  <a:gd name="connsiteY216" fmla="*/ 3364873 h 3608240"/>
                  <a:gd name="connsiteX217" fmla="*/ 2875878 w 4242645"/>
                  <a:gd name="connsiteY217" fmla="*/ 3243514 h 3608240"/>
                  <a:gd name="connsiteX218" fmla="*/ 2793154 w 4242645"/>
                  <a:gd name="connsiteY218" fmla="*/ 3115792 h 3608240"/>
                  <a:gd name="connsiteX219" fmla="*/ 2384079 w 4242645"/>
                  <a:gd name="connsiteY219" fmla="*/ 2794440 h 3608240"/>
                  <a:gd name="connsiteX220" fmla="*/ 2324535 w 4242645"/>
                  <a:gd name="connsiteY220" fmla="*/ 2780350 h 3608240"/>
                  <a:gd name="connsiteX221" fmla="*/ 2124997 w 4242645"/>
                  <a:gd name="connsiteY221" fmla="*/ 2763987 h 3608240"/>
                  <a:gd name="connsiteX222" fmla="*/ 1978184 w 4242645"/>
                  <a:gd name="connsiteY222" fmla="*/ 2753078 h 3608240"/>
                  <a:gd name="connsiteX223" fmla="*/ 1793645 w 4242645"/>
                  <a:gd name="connsiteY223" fmla="*/ 2737625 h 3608240"/>
                  <a:gd name="connsiteX224" fmla="*/ 1650014 w 4242645"/>
                  <a:gd name="connsiteY224" fmla="*/ 2726262 h 3608240"/>
                  <a:gd name="connsiteX225" fmla="*/ 1500020 w 4242645"/>
                  <a:gd name="connsiteY225" fmla="*/ 2713989 h 3608240"/>
                  <a:gd name="connsiteX226" fmla="*/ 1360025 w 4242645"/>
                  <a:gd name="connsiteY226" fmla="*/ 2703080 h 3608240"/>
                  <a:gd name="connsiteX227" fmla="*/ 1165487 w 4242645"/>
                  <a:gd name="connsiteY227" fmla="*/ 2687172 h 3608240"/>
                  <a:gd name="connsiteX228" fmla="*/ 1025492 w 4242645"/>
                  <a:gd name="connsiteY228" fmla="*/ 2676263 h 3608240"/>
                  <a:gd name="connsiteX229" fmla="*/ 832773 w 4242645"/>
                  <a:gd name="connsiteY229" fmla="*/ 2660355 h 3608240"/>
                  <a:gd name="connsiteX230" fmla="*/ 690959 w 4242645"/>
                  <a:gd name="connsiteY230" fmla="*/ 2649446 h 3608240"/>
                  <a:gd name="connsiteX231" fmla="*/ 499603 w 4242645"/>
                  <a:gd name="connsiteY231" fmla="*/ 2633992 h 3608240"/>
                  <a:gd name="connsiteX232" fmla="*/ 354608 w 4242645"/>
                  <a:gd name="connsiteY232" fmla="*/ 2623084 h 3608240"/>
                  <a:gd name="connsiteX233" fmla="*/ 260975 w 4242645"/>
                  <a:gd name="connsiteY233" fmla="*/ 2613993 h 3608240"/>
                  <a:gd name="connsiteX234" fmla="*/ 160979 w 4242645"/>
                  <a:gd name="connsiteY234" fmla="*/ 2500815 h 3608240"/>
                  <a:gd name="connsiteX235" fmla="*/ 138708 w 4242645"/>
                  <a:gd name="connsiteY235" fmla="*/ 2317186 h 3608240"/>
                  <a:gd name="connsiteX236" fmla="*/ 121435 w 4242645"/>
                  <a:gd name="connsiteY236" fmla="*/ 2167646 h 3608240"/>
                  <a:gd name="connsiteX237" fmla="*/ 99163 w 4242645"/>
                  <a:gd name="connsiteY237" fmla="*/ 1987198 h 3608240"/>
                  <a:gd name="connsiteX238" fmla="*/ 81891 w 4242645"/>
                  <a:gd name="connsiteY238" fmla="*/ 1839476 h 3608240"/>
                  <a:gd name="connsiteX239" fmla="*/ 59619 w 4242645"/>
                  <a:gd name="connsiteY239" fmla="*/ 1659029 h 3608240"/>
                  <a:gd name="connsiteX240" fmla="*/ 41893 w 4242645"/>
                  <a:gd name="connsiteY240" fmla="*/ 1511307 h 3608240"/>
                  <a:gd name="connsiteX241" fmla="*/ 19620 w 4242645"/>
                  <a:gd name="connsiteY241" fmla="*/ 1329495 h 3608240"/>
                  <a:gd name="connsiteX242" fmla="*/ 76 w 4242645"/>
                  <a:gd name="connsiteY242" fmla="*/ 1157229 h 3608240"/>
                  <a:gd name="connsiteX243" fmla="*/ 110981 w 4242645"/>
                  <a:gd name="connsiteY243" fmla="*/ 1036324 h 3608240"/>
                  <a:gd name="connsiteX244" fmla="*/ 425969 w 4242645"/>
                  <a:gd name="connsiteY244" fmla="*/ 1028598 h 3608240"/>
                  <a:gd name="connsiteX245" fmla="*/ 705958 w 4242645"/>
                  <a:gd name="connsiteY245" fmla="*/ 1021780 h 3608240"/>
                  <a:gd name="connsiteX246" fmla="*/ 959586 w 4242645"/>
                  <a:gd name="connsiteY246" fmla="*/ 1015416 h 3608240"/>
                  <a:gd name="connsiteX247" fmla="*/ 1239575 w 4242645"/>
                  <a:gd name="connsiteY247" fmla="*/ 1008599 h 3608240"/>
                  <a:gd name="connsiteX248" fmla="*/ 1491384 w 4242645"/>
                  <a:gd name="connsiteY248" fmla="*/ 1002236 h 3608240"/>
                  <a:gd name="connsiteX249" fmla="*/ 1771374 w 4242645"/>
                  <a:gd name="connsiteY249" fmla="*/ 995417 h 3608240"/>
                  <a:gd name="connsiteX250" fmla="*/ 2023183 w 4242645"/>
                  <a:gd name="connsiteY250" fmla="*/ 989054 h 3608240"/>
                  <a:gd name="connsiteX251" fmla="*/ 2304990 w 4242645"/>
                  <a:gd name="connsiteY251" fmla="*/ 982236 h 3608240"/>
                  <a:gd name="connsiteX252" fmla="*/ 2556799 w 4242645"/>
                  <a:gd name="connsiteY252" fmla="*/ 975873 h 3608240"/>
                  <a:gd name="connsiteX253" fmla="*/ 2834971 w 4242645"/>
                  <a:gd name="connsiteY253" fmla="*/ 969055 h 3608240"/>
                  <a:gd name="connsiteX254" fmla="*/ 3038599 w 4242645"/>
                  <a:gd name="connsiteY254" fmla="*/ 963600 h 3608240"/>
                  <a:gd name="connsiteX255" fmla="*/ 3066325 w 4242645"/>
                  <a:gd name="connsiteY255" fmla="*/ 944511 h 3608240"/>
                  <a:gd name="connsiteX256" fmla="*/ 3221319 w 4242645"/>
                  <a:gd name="connsiteY256" fmla="*/ 546798 h 3608240"/>
                  <a:gd name="connsiteX257" fmla="*/ 3353133 w 4242645"/>
                  <a:gd name="connsiteY257" fmla="*/ 207720 h 3608240"/>
                  <a:gd name="connsiteX258" fmla="*/ 3470856 w 4242645"/>
                  <a:gd name="connsiteY258" fmla="*/ 110905 h 3608240"/>
                  <a:gd name="connsiteX259" fmla="*/ 3879477 w 4242645"/>
                  <a:gd name="connsiteY259" fmla="*/ 41362 h 3608240"/>
                  <a:gd name="connsiteX260" fmla="*/ 4107651 w 4242645"/>
                  <a:gd name="connsiteY260" fmla="*/ 3636 h 3608240"/>
                  <a:gd name="connsiteX261" fmla="*/ 4116741 w 4242645"/>
                  <a:gd name="connsiteY261" fmla="*/ 0 h 3608240"/>
                  <a:gd name="connsiteX0" fmla="*/ 1114126 w 4242645"/>
                  <a:gd name="connsiteY0" fmla="*/ 2128556 h 3608240"/>
                  <a:gd name="connsiteX1" fmla="*/ 1100490 w 4242645"/>
                  <a:gd name="connsiteY1" fmla="*/ 2145374 h 3608240"/>
                  <a:gd name="connsiteX2" fmla="*/ 1100490 w 4242645"/>
                  <a:gd name="connsiteY2" fmla="*/ 2332640 h 3608240"/>
                  <a:gd name="connsiteX3" fmla="*/ 1100490 w 4242645"/>
                  <a:gd name="connsiteY3" fmla="*/ 2438545 h 3608240"/>
                  <a:gd name="connsiteX4" fmla="*/ 1111398 w 4242645"/>
                  <a:gd name="connsiteY4" fmla="*/ 2453090 h 3608240"/>
                  <a:gd name="connsiteX5" fmla="*/ 1325481 w 4242645"/>
                  <a:gd name="connsiteY5" fmla="*/ 2469908 h 3608240"/>
                  <a:gd name="connsiteX6" fmla="*/ 1429114 w 4242645"/>
                  <a:gd name="connsiteY6" fmla="*/ 2478544 h 3608240"/>
                  <a:gd name="connsiteX7" fmla="*/ 1510474 w 4242645"/>
                  <a:gd name="connsiteY7" fmla="*/ 2483543 h 3608240"/>
                  <a:gd name="connsiteX8" fmla="*/ 1510474 w 4242645"/>
                  <a:gd name="connsiteY8" fmla="*/ 2129920 h 3608240"/>
                  <a:gd name="connsiteX9" fmla="*/ 1501838 w 4242645"/>
                  <a:gd name="connsiteY9" fmla="*/ 2129011 h 3608240"/>
                  <a:gd name="connsiteX10" fmla="*/ 1114126 w 4242645"/>
                  <a:gd name="connsiteY10" fmla="*/ 2128556 h 3608240"/>
                  <a:gd name="connsiteX11" fmla="*/ 2477256 w 4242645"/>
                  <a:gd name="connsiteY11" fmla="*/ 2128102 h 3608240"/>
                  <a:gd name="connsiteX12" fmla="*/ 2105907 w 4242645"/>
                  <a:gd name="connsiteY12" fmla="*/ 2128556 h 3608240"/>
                  <a:gd name="connsiteX13" fmla="*/ 2087271 w 4242645"/>
                  <a:gd name="connsiteY13" fmla="*/ 2129466 h 3608240"/>
                  <a:gd name="connsiteX14" fmla="*/ 2086362 w 4242645"/>
                  <a:gd name="connsiteY14" fmla="*/ 2141738 h 3608240"/>
                  <a:gd name="connsiteX15" fmla="*/ 2085908 w 4242645"/>
                  <a:gd name="connsiteY15" fmla="*/ 2516269 h 3608240"/>
                  <a:gd name="connsiteX16" fmla="*/ 2101361 w 4242645"/>
                  <a:gd name="connsiteY16" fmla="*/ 2532178 h 3608240"/>
                  <a:gd name="connsiteX17" fmla="*/ 2229993 w 4242645"/>
                  <a:gd name="connsiteY17" fmla="*/ 2542177 h 3608240"/>
                  <a:gd name="connsiteX18" fmla="*/ 2420441 w 4242645"/>
                  <a:gd name="connsiteY18" fmla="*/ 2557631 h 3608240"/>
                  <a:gd name="connsiteX19" fmla="*/ 2423167 w 4242645"/>
                  <a:gd name="connsiteY19" fmla="*/ 2552177 h 3608240"/>
                  <a:gd name="connsiteX20" fmla="*/ 2493165 w 4242645"/>
                  <a:gd name="connsiteY20" fmla="*/ 2371729 h 3608240"/>
                  <a:gd name="connsiteX21" fmla="*/ 2496347 w 4242645"/>
                  <a:gd name="connsiteY21" fmla="*/ 2350820 h 3608240"/>
                  <a:gd name="connsiteX22" fmla="*/ 2497255 w 4242645"/>
                  <a:gd name="connsiteY22" fmla="*/ 2148555 h 3608240"/>
                  <a:gd name="connsiteX23" fmla="*/ 2477256 w 4242645"/>
                  <a:gd name="connsiteY23" fmla="*/ 2128102 h 3608240"/>
                  <a:gd name="connsiteX24" fmla="*/ 1610016 w 4242645"/>
                  <a:gd name="connsiteY24" fmla="*/ 2128102 h 3608240"/>
                  <a:gd name="connsiteX25" fmla="*/ 1591380 w 4242645"/>
                  <a:gd name="connsiteY25" fmla="*/ 2147192 h 3608240"/>
                  <a:gd name="connsiteX26" fmla="*/ 1591835 w 4242645"/>
                  <a:gd name="connsiteY26" fmla="*/ 2278096 h 3608240"/>
                  <a:gd name="connsiteX27" fmla="*/ 1591835 w 4242645"/>
                  <a:gd name="connsiteY27" fmla="*/ 2473544 h 3608240"/>
                  <a:gd name="connsiteX28" fmla="*/ 1604107 w 4242645"/>
                  <a:gd name="connsiteY28" fmla="*/ 2492179 h 3608240"/>
                  <a:gd name="connsiteX29" fmla="*/ 1699558 w 4242645"/>
                  <a:gd name="connsiteY29" fmla="*/ 2498997 h 3608240"/>
                  <a:gd name="connsiteX30" fmla="*/ 1836371 w 4242645"/>
                  <a:gd name="connsiteY30" fmla="*/ 2509906 h 3608240"/>
                  <a:gd name="connsiteX31" fmla="*/ 1986366 w 4242645"/>
                  <a:gd name="connsiteY31" fmla="*/ 2522633 h 3608240"/>
                  <a:gd name="connsiteX32" fmla="*/ 2005456 w 4242645"/>
                  <a:gd name="connsiteY32" fmla="*/ 2504451 h 3608240"/>
                  <a:gd name="connsiteX33" fmla="*/ 2005456 w 4242645"/>
                  <a:gd name="connsiteY33" fmla="*/ 2146283 h 3608240"/>
                  <a:gd name="connsiteX34" fmla="*/ 1986366 w 4242645"/>
                  <a:gd name="connsiteY34" fmla="*/ 2128102 h 3608240"/>
                  <a:gd name="connsiteX35" fmla="*/ 1799100 w 4242645"/>
                  <a:gd name="connsiteY35" fmla="*/ 2128556 h 3608240"/>
                  <a:gd name="connsiteX36" fmla="*/ 1610016 w 4242645"/>
                  <a:gd name="connsiteY36" fmla="*/ 2128102 h 3608240"/>
                  <a:gd name="connsiteX37" fmla="*/ 623235 w 4242645"/>
                  <a:gd name="connsiteY37" fmla="*/ 2128102 h 3608240"/>
                  <a:gd name="connsiteX38" fmla="*/ 606871 w 4242645"/>
                  <a:gd name="connsiteY38" fmla="*/ 2144465 h 3608240"/>
                  <a:gd name="connsiteX39" fmla="*/ 606871 w 4242645"/>
                  <a:gd name="connsiteY39" fmla="*/ 2170828 h 3608240"/>
                  <a:gd name="connsiteX40" fmla="*/ 606871 w 4242645"/>
                  <a:gd name="connsiteY40" fmla="*/ 2391274 h 3608240"/>
                  <a:gd name="connsiteX41" fmla="*/ 626417 w 4242645"/>
                  <a:gd name="connsiteY41" fmla="*/ 2413545 h 3608240"/>
                  <a:gd name="connsiteX42" fmla="*/ 669142 w 4242645"/>
                  <a:gd name="connsiteY42" fmla="*/ 2416727 h 3608240"/>
                  <a:gd name="connsiteX43" fmla="*/ 855044 w 4242645"/>
                  <a:gd name="connsiteY43" fmla="*/ 2432635 h 3608240"/>
                  <a:gd name="connsiteX44" fmla="*/ 1001857 w 4242645"/>
                  <a:gd name="connsiteY44" fmla="*/ 2443545 h 3608240"/>
                  <a:gd name="connsiteX45" fmla="*/ 1020492 w 4242645"/>
                  <a:gd name="connsiteY45" fmla="*/ 2428091 h 3608240"/>
                  <a:gd name="connsiteX46" fmla="*/ 1020039 w 4242645"/>
                  <a:gd name="connsiteY46" fmla="*/ 2144465 h 3608240"/>
                  <a:gd name="connsiteX47" fmla="*/ 1002766 w 4242645"/>
                  <a:gd name="connsiteY47" fmla="*/ 2128102 h 3608240"/>
                  <a:gd name="connsiteX48" fmla="*/ 813682 w 4242645"/>
                  <a:gd name="connsiteY48" fmla="*/ 2128556 h 3608240"/>
                  <a:gd name="connsiteX49" fmla="*/ 623235 w 4242645"/>
                  <a:gd name="connsiteY49" fmla="*/ 2128102 h 3608240"/>
                  <a:gd name="connsiteX50" fmla="*/ 511421 w 4242645"/>
                  <a:gd name="connsiteY50" fmla="*/ 2128102 h 3608240"/>
                  <a:gd name="connsiteX51" fmla="*/ 372335 w 4242645"/>
                  <a:gd name="connsiteY51" fmla="*/ 2128556 h 3608240"/>
                  <a:gd name="connsiteX52" fmla="*/ 292338 w 4242645"/>
                  <a:gd name="connsiteY52" fmla="*/ 2128556 h 3608240"/>
                  <a:gd name="connsiteX53" fmla="*/ 292338 w 4242645"/>
                  <a:gd name="connsiteY53" fmla="*/ 2142192 h 3608240"/>
                  <a:gd name="connsiteX54" fmla="*/ 318246 w 4242645"/>
                  <a:gd name="connsiteY54" fmla="*/ 2359911 h 3608240"/>
                  <a:gd name="connsiteX55" fmla="*/ 352790 w 4242645"/>
                  <a:gd name="connsiteY55" fmla="*/ 2392637 h 3608240"/>
                  <a:gd name="connsiteX56" fmla="*/ 355972 w 4242645"/>
                  <a:gd name="connsiteY56" fmla="*/ 2392637 h 3608240"/>
                  <a:gd name="connsiteX57" fmla="*/ 510512 w 4242645"/>
                  <a:gd name="connsiteY57" fmla="*/ 2405364 h 3608240"/>
                  <a:gd name="connsiteX58" fmla="*/ 528692 w 4242645"/>
                  <a:gd name="connsiteY58" fmla="*/ 2389910 h 3608240"/>
                  <a:gd name="connsiteX59" fmla="*/ 529147 w 4242645"/>
                  <a:gd name="connsiteY59" fmla="*/ 2144919 h 3608240"/>
                  <a:gd name="connsiteX60" fmla="*/ 511421 w 4242645"/>
                  <a:gd name="connsiteY60" fmla="*/ 2128102 h 3608240"/>
                  <a:gd name="connsiteX61" fmla="*/ 2087725 w 4242645"/>
                  <a:gd name="connsiteY61" fmla="*/ 1664483 h 3608240"/>
                  <a:gd name="connsiteX62" fmla="*/ 2087725 w 4242645"/>
                  <a:gd name="connsiteY62" fmla="*/ 2048105 h 3608240"/>
                  <a:gd name="connsiteX63" fmla="*/ 2105452 w 4242645"/>
                  <a:gd name="connsiteY63" fmla="*/ 2048105 h 3608240"/>
                  <a:gd name="connsiteX64" fmla="*/ 2476802 w 4242645"/>
                  <a:gd name="connsiteY64" fmla="*/ 2048560 h 3608240"/>
                  <a:gd name="connsiteX65" fmla="*/ 2496801 w 4242645"/>
                  <a:gd name="connsiteY65" fmla="*/ 2028105 h 3608240"/>
                  <a:gd name="connsiteX66" fmla="*/ 2496801 w 4242645"/>
                  <a:gd name="connsiteY66" fmla="*/ 1681755 h 3608240"/>
                  <a:gd name="connsiteX67" fmla="*/ 2496801 w 4242645"/>
                  <a:gd name="connsiteY67" fmla="*/ 1664483 h 3608240"/>
                  <a:gd name="connsiteX68" fmla="*/ 2087725 w 4242645"/>
                  <a:gd name="connsiteY68" fmla="*/ 1664483 h 3608240"/>
                  <a:gd name="connsiteX69" fmla="*/ 2587707 w 4242645"/>
                  <a:gd name="connsiteY69" fmla="*/ 1662665 h 3608240"/>
                  <a:gd name="connsiteX70" fmla="*/ 2577253 w 4242645"/>
                  <a:gd name="connsiteY70" fmla="*/ 1674937 h 3608240"/>
                  <a:gd name="connsiteX71" fmla="*/ 2576798 w 4242645"/>
                  <a:gd name="connsiteY71" fmla="*/ 2034469 h 3608240"/>
                  <a:gd name="connsiteX72" fmla="*/ 2580434 w 4242645"/>
                  <a:gd name="connsiteY72" fmla="*/ 2046287 h 3608240"/>
                  <a:gd name="connsiteX73" fmla="*/ 2625887 w 4242645"/>
                  <a:gd name="connsiteY73" fmla="*/ 2032196 h 3608240"/>
                  <a:gd name="connsiteX74" fmla="*/ 2754973 w 4242645"/>
                  <a:gd name="connsiteY74" fmla="*/ 1701300 h 3608240"/>
                  <a:gd name="connsiteX75" fmla="*/ 2769064 w 4242645"/>
                  <a:gd name="connsiteY75" fmla="*/ 1665392 h 3608240"/>
                  <a:gd name="connsiteX76" fmla="*/ 2761791 w 4242645"/>
                  <a:gd name="connsiteY76" fmla="*/ 1662665 h 3608240"/>
                  <a:gd name="connsiteX77" fmla="*/ 2587707 w 4242645"/>
                  <a:gd name="connsiteY77" fmla="*/ 1662665 h 3608240"/>
                  <a:gd name="connsiteX78" fmla="*/ 1117307 w 4242645"/>
                  <a:gd name="connsiteY78" fmla="*/ 1662665 h 3608240"/>
                  <a:gd name="connsiteX79" fmla="*/ 1100490 w 4242645"/>
                  <a:gd name="connsiteY79" fmla="*/ 1679937 h 3608240"/>
                  <a:gd name="connsiteX80" fmla="*/ 1100490 w 4242645"/>
                  <a:gd name="connsiteY80" fmla="*/ 2031288 h 3608240"/>
                  <a:gd name="connsiteX81" fmla="*/ 1118671 w 4242645"/>
                  <a:gd name="connsiteY81" fmla="*/ 2048560 h 3608240"/>
                  <a:gd name="connsiteX82" fmla="*/ 1493202 w 4242645"/>
                  <a:gd name="connsiteY82" fmla="*/ 2048560 h 3608240"/>
                  <a:gd name="connsiteX83" fmla="*/ 1511838 w 4242645"/>
                  <a:gd name="connsiteY83" fmla="*/ 2030378 h 3608240"/>
                  <a:gd name="connsiteX84" fmla="*/ 1511383 w 4242645"/>
                  <a:gd name="connsiteY84" fmla="*/ 1682210 h 3608240"/>
                  <a:gd name="connsiteX85" fmla="*/ 1511383 w 4242645"/>
                  <a:gd name="connsiteY85" fmla="*/ 1664937 h 3608240"/>
                  <a:gd name="connsiteX86" fmla="*/ 1495475 w 4242645"/>
                  <a:gd name="connsiteY86" fmla="*/ 1662665 h 3608240"/>
                  <a:gd name="connsiteX87" fmla="*/ 1117307 w 4242645"/>
                  <a:gd name="connsiteY87" fmla="*/ 1662665 h 3608240"/>
                  <a:gd name="connsiteX88" fmla="*/ 1609561 w 4242645"/>
                  <a:gd name="connsiteY88" fmla="*/ 1662210 h 3608240"/>
                  <a:gd name="connsiteX89" fmla="*/ 1591380 w 4242645"/>
                  <a:gd name="connsiteY89" fmla="*/ 1680392 h 3608240"/>
                  <a:gd name="connsiteX90" fmla="*/ 1591380 w 4242645"/>
                  <a:gd name="connsiteY90" fmla="*/ 2030378 h 3608240"/>
                  <a:gd name="connsiteX91" fmla="*/ 1610925 w 4242645"/>
                  <a:gd name="connsiteY91" fmla="*/ 2048560 h 3608240"/>
                  <a:gd name="connsiteX92" fmla="*/ 1798190 w 4242645"/>
                  <a:gd name="connsiteY92" fmla="*/ 2048105 h 3608240"/>
                  <a:gd name="connsiteX93" fmla="*/ 1987275 w 4242645"/>
                  <a:gd name="connsiteY93" fmla="*/ 2048560 h 3608240"/>
                  <a:gd name="connsiteX94" fmla="*/ 2005456 w 4242645"/>
                  <a:gd name="connsiteY94" fmla="*/ 2030833 h 3608240"/>
                  <a:gd name="connsiteX95" fmla="*/ 2005456 w 4242645"/>
                  <a:gd name="connsiteY95" fmla="*/ 1680846 h 3608240"/>
                  <a:gd name="connsiteX96" fmla="*/ 1987729 w 4242645"/>
                  <a:gd name="connsiteY96" fmla="*/ 1662210 h 3608240"/>
                  <a:gd name="connsiteX97" fmla="*/ 1609561 w 4242645"/>
                  <a:gd name="connsiteY97" fmla="*/ 1662210 h 3608240"/>
                  <a:gd name="connsiteX98" fmla="*/ 256430 w 4242645"/>
                  <a:gd name="connsiteY98" fmla="*/ 1662210 h 3608240"/>
                  <a:gd name="connsiteX99" fmla="*/ 235067 w 4242645"/>
                  <a:gd name="connsiteY99" fmla="*/ 1664028 h 3608240"/>
                  <a:gd name="connsiteX100" fmla="*/ 242340 w 4242645"/>
                  <a:gd name="connsiteY100" fmla="*/ 1732208 h 3608240"/>
                  <a:gd name="connsiteX101" fmla="*/ 278248 w 4242645"/>
                  <a:gd name="connsiteY101" fmla="*/ 2030378 h 3608240"/>
                  <a:gd name="connsiteX102" fmla="*/ 297792 w 4242645"/>
                  <a:gd name="connsiteY102" fmla="*/ 2048560 h 3608240"/>
                  <a:gd name="connsiteX103" fmla="*/ 506421 w 4242645"/>
                  <a:gd name="connsiteY103" fmla="*/ 2048105 h 3608240"/>
                  <a:gd name="connsiteX104" fmla="*/ 528692 w 4242645"/>
                  <a:gd name="connsiteY104" fmla="*/ 2026288 h 3608240"/>
                  <a:gd name="connsiteX105" fmla="*/ 528692 w 4242645"/>
                  <a:gd name="connsiteY105" fmla="*/ 1684936 h 3608240"/>
                  <a:gd name="connsiteX106" fmla="*/ 506876 w 4242645"/>
                  <a:gd name="connsiteY106" fmla="*/ 1662210 h 3608240"/>
                  <a:gd name="connsiteX107" fmla="*/ 256430 w 4242645"/>
                  <a:gd name="connsiteY107" fmla="*/ 1662210 h 3608240"/>
                  <a:gd name="connsiteX108" fmla="*/ 625962 w 4242645"/>
                  <a:gd name="connsiteY108" fmla="*/ 1661756 h 3608240"/>
                  <a:gd name="connsiteX109" fmla="*/ 606871 w 4242645"/>
                  <a:gd name="connsiteY109" fmla="*/ 1680846 h 3608240"/>
                  <a:gd name="connsiteX110" fmla="*/ 606871 w 4242645"/>
                  <a:gd name="connsiteY110" fmla="*/ 2029015 h 3608240"/>
                  <a:gd name="connsiteX111" fmla="*/ 627326 w 4242645"/>
                  <a:gd name="connsiteY111" fmla="*/ 2048105 h 3608240"/>
                  <a:gd name="connsiteX112" fmla="*/ 814591 w 4242645"/>
                  <a:gd name="connsiteY112" fmla="*/ 2047651 h 3608240"/>
                  <a:gd name="connsiteX113" fmla="*/ 1003675 w 4242645"/>
                  <a:gd name="connsiteY113" fmla="*/ 2048105 h 3608240"/>
                  <a:gd name="connsiteX114" fmla="*/ 1020492 w 4242645"/>
                  <a:gd name="connsiteY114" fmla="*/ 2031288 h 3608240"/>
                  <a:gd name="connsiteX115" fmla="*/ 1020492 w 4242645"/>
                  <a:gd name="connsiteY115" fmla="*/ 1679937 h 3608240"/>
                  <a:gd name="connsiteX116" fmla="*/ 1002312 w 4242645"/>
                  <a:gd name="connsiteY116" fmla="*/ 1661756 h 3608240"/>
                  <a:gd name="connsiteX117" fmla="*/ 625962 w 4242645"/>
                  <a:gd name="connsiteY117" fmla="*/ 1661756 h 3608240"/>
                  <a:gd name="connsiteX118" fmla="*/ 508239 w 4242645"/>
                  <a:gd name="connsiteY118" fmla="*/ 1205864 h 3608240"/>
                  <a:gd name="connsiteX119" fmla="*/ 201886 w 4242645"/>
                  <a:gd name="connsiteY119" fmla="*/ 1213137 h 3608240"/>
                  <a:gd name="connsiteX120" fmla="*/ 182342 w 4242645"/>
                  <a:gd name="connsiteY120" fmla="*/ 1234499 h 3608240"/>
                  <a:gd name="connsiteX121" fmla="*/ 199160 w 4242645"/>
                  <a:gd name="connsiteY121" fmla="*/ 1377221 h 3608240"/>
                  <a:gd name="connsiteX122" fmla="*/ 221432 w 4242645"/>
                  <a:gd name="connsiteY122" fmla="*/ 1562214 h 3608240"/>
                  <a:gd name="connsiteX123" fmla="*/ 244612 w 4242645"/>
                  <a:gd name="connsiteY123" fmla="*/ 1584032 h 3608240"/>
                  <a:gd name="connsiteX124" fmla="*/ 508239 w 4242645"/>
                  <a:gd name="connsiteY124" fmla="*/ 1584032 h 3608240"/>
                  <a:gd name="connsiteX125" fmla="*/ 529147 w 4242645"/>
                  <a:gd name="connsiteY125" fmla="*/ 1563123 h 3608240"/>
                  <a:gd name="connsiteX126" fmla="*/ 528692 w 4242645"/>
                  <a:gd name="connsiteY126" fmla="*/ 1395856 h 3608240"/>
                  <a:gd name="connsiteX127" fmla="*/ 528692 w 4242645"/>
                  <a:gd name="connsiteY127" fmla="*/ 1226317 h 3608240"/>
                  <a:gd name="connsiteX128" fmla="*/ 508239 w 4242645"/>
                  <a:gd name="connsiteY128" fmla="*/ 1205864 h 3608240"/>
                  <a:gd name="connsiteX129" fmla="*/ 1006857 w 4242645"/>
                  <a:gd name="connsiteY129" fmla="*/ 1193137 h 3608240"/>
                  <a:gd name="connsiteX130" fmla="*/ 929132 w 4242645"/>
                  <a:gd name="connsiteY130" fmla="*/ 1196319 h 3608240"/>
                  <a:gd name="connsiteX131" fmla="*/ 625962 w 4242645"/>
                  <a:gd name="connsiteY131" fmla="*/ 1202682 h 3608240"/>
                  <a:gd name="connsiteX132" fmla="*/ 606871 w 4242645"/>
                  <a:gd name="connsiteY132" fmla="*/ 1221773 h 3608240"/>
                  <a:gd name="connsiteX133" fmla="*/ 606871 w 4242645"/>
                  <a:gd name="connsiteY133" fmla="*/ 1564942 h 3608240"/>
                  <a:gd name="connsiteX134" fmla="*/ 625962 w 4242645"/>
                  <a:gd name="connsiteY134" fmla="*/ 1584032 h 3608240"/>
                  <a:gd name="connsiteX135" fmla="*/ 813228 w 4242645"/>
                  <a:gd name="connsiteY135" fmla="*/ 1583577 h 3608240"/>
                  <a:gd name="connsiteX136" fmla="*/ 1002312 w 4242645"/>
                  <a:gd name="connsiteY136" fmla="*/ 1583577 h 3608240"/>
                  <a:gd name="connsiteX137" fmla="*/ 1020492 w 4242645"/>
                  <a:gd name="connsiteY137" fmla="*/ 1569032 h 3608240"/>
                  <a:gd name="connsiteX138" fmla="*/ 1020492 w 4242645"/>
                  <a:gd name="connsiteY138" fmla="*/ 1206318 h 3608240"/>
                  <a:gd name="connsiteX139" fmla="*/ 1006857 w 4242645"/>
                  <a:gd name="connsiteY139" fmla="*/ 1193137 h 3608240"/>
                  <a:gd name="connsiteX140" fmla="*/ 1500908 w 4242645"/>
                  <a:gd name="connsiteY140" fmla="*/ 1180276 h 3608240"/>
                  <a:gd name="connsiteX141" fmla="*/ 1485930 w 4242645"/>
                  <a:gd name="connsiteY141" fmla="*/ 1180411 h 3608240"/>
                  <a:gd name="connsiteX142" fmla="*/ 1321844 w 4242645"/>
                  <a:gd name="connsiteY142" fmla="*/ 1186319 h 3608240"/>
                  <a:gd name="connsiteX143" fmla="*/ 1119579 w 4242645"/>
                  <a:gd name="connsiteY143" fmla="*/ 1189955 h 3608240"/>
                  <a:gd name="connsiteX144" fmla="*/ 1100490 w 4242645"/>
                  <a:gd name="connsiteY144" fmla="*/ 1208591 h 3608240"/>
                  <a:gd name="connsiteX145" fmla="*/ 1100944 w 4242645"/>
                  <a:gd name="connsiteY145" fmla="*/ 1564942 h 3608240"/>
                  <a:gd name="connsiteX146" fmla="*/ 1119579 w 4242645"/>
                  <a:gd name="connsiteY146" fmla="*/ 1584032 h 3608240"/>
                  <a:gd name="connsiteX147" fmla="*/ 1306845 w 4242645"/>
                  <a:gd name="connsiteY147" fmla="*/ 1583577 h 3608240"/>
                  <a:gd name="connsiteX148" fmla="*/ 1492747 w 4242645"/>
                  <a:gd name="connsiteY148" fmla="*/ 1584032 h 3608240"/>
                  <a:gd name="connsiteX149" fmla="*/ 1512293 w 4242645"/>
                  <a:gd name="connsiteY149" fmla="*/ 1564487 h 3608240"/>
                  <a:gd name="connsiteX150" fmla="*/ 1511838 w 4242645"/>
                  <a:gd name="connsiteY150" fmla="*/ 1204501 h 3608240"/>
                  <a:gd name="connsiteX151" fmla="*/ 1500908 w 4242645"/>
                  <a:gd name="connsiteY151" fmla="*/ 1180276 h 3608240"/>
                  <a:gd name="connsiteX152" fmla="*/ 1992729 w 4242645"/>
                  <a:gd name="connsiteY152" fmla="*/ 1169047 h 3608240"/>
                  <a:gd name="connsiteX153" fmla="*/ 1744101 w 4242645"/>
                  <a:gd name="connsiteY153" fmla="*/ 1174502 h 3608240"/>
                  <a:gd name="connsiteX154" fmla="*/ 1611834 w 4242645"/>
                  <a:gd name="connsiteY154" fmla="*/ 1177683 h 3608240"/>
                  <a:gd name="connsiteX155" fmla="*/ 1591835 w 4242645"/>
                  <a:gd name="connsiteY155" fmla="*/ 1197682 h 3608240"/>
                  <a:gd name="connsiteX156" fmla="*/ 1591835 w 4242645"/>
                  <a:gd name="connsiteY156" fmla="*/ 1564033 h 3608240"/>
                  <a:gd name="connsiteX157" fmla="*/ 1611379 w 4242645"/>
                  <a:gd name="connsiteY157" fmla="*/ 1584032 h 3608240"/>
                  <a:gd name="connsiteX158" fmla="*/ 1985911 w 4242645"/>
                  <a:gd name="connsiteY158" fmla="*/ 1584032 h 3608240"/>
                  <a:gd name="connsiteX159" fmla="*/ 2005910 w 4242645"/>
                  <a:gd name="connsiteY159" fmla="*/ 1564487 h 3608240"/>
                  <a:gd name="connsiteX160" fmla="*/ 2005456 w 4242645"/>
                  <a:gd name="connsiteY160" fmla="*/ 1377221 h 3608240"/>
                  <a:gd name="connsiteX161" fmla="*/ 2005456 w 4242645"/>
                  <a:gd name="connsiteY161" fmla="*/ 1184955 h 3608240"/>
                  <a:gd name="connsiteX162" fmla="*/ 1992729 w 4242645"/>
                  <a:gd name="connsiteY162" fmla="*/ 1169047 h 3608240"/>
                  <a:gd name="connsiteX163" fmla="*/ 2476802 w 4242645"/>
                  <a:gd name="connsiteY163" fmla="*/ 1156775 h 3608240"/>
                  <a:gd name="connsiteX164" fmla="*/ 2211811 w 4242645"/>
                  <a:gd name="connsiteY164" fmla="*/ 1163593 h 3608240"/>
                  <a:gd name="connsiteX165" fmla="*/ 2086817 w 4242645"/>
                  <a:gd name="connsiteY165" fmla="*/ 1167229 h 3608240"/>
                  <a:gd name="connsiteX166" fmla="*/ 2085908 w 4242645"/>
                  <a:gd name="connsiteY166" fmla="*/ 1178138 h 3608240"/>
                  <a:gd name="connsiteX167" fmla="*/ 2085908 w 4242645"/>
                  <a:gd name="connsiteY167" fmla="*/ 1569032 h 3608240"/>
                  <a:gd name="connsiteX168" fmla="*/ 2104997 w 4242645"/>
                  <a:gd name="connsiteY168" fmla="*/ 1584032 h 3608240"/>
                  <a:gd name="connsiteX169" fmla="*/ 2477711 w 4242645"/>
                  <a:gd name="connsiteY169" fmla="*/ 1584486 h 3608240"/>
                  <a:gd name="connsiteX170" fmla="*/ 2497255 w 4242645"/>
                  <a:gd name="connsiteY170" fmla="*/ 1564487 h 3608240"/>
                  <a:gd name="connsiteX171" fmla="*/ 2497255 w 4242645"/>
                  <a:gd name="connsiteY171" fmla="*/ 1176774 h 3608240"/>
                  <a:gd name="connsiteX172" fmla="*/ 2476802 w 4242645"/>
                  <a:gd name="connsiteY172" fmla="*/ 1156775 h 3608240"/>
                  <a:gd name="connsiteX173" fmla="*/ 2972692 w 4242645"/>
                  <a:gd name="connsiteY173" fmla="*/ 1143593 h 3608240"/>
                  <a:gd name="connsiteX174" fmla="*/ 2917695 w 4242645"/>
                  <a:gd name="connsiteY174" fmla="*/ 1146776 h 3608240"/>
                  <a:gd name="connsiteX175" fmla="*/ 2596343 w 4242645"/>
                  <a:gd name="connsiteY175" fmla="*/ 1153593 h 3608240"/>
                  <a:gd name="connsiteX176" fmla="*/ 2576798 w 4242645"/>
                  <a:gd name="connsiteY176" fmla="*/ 1173592 h 3608240"/>
                  <a:gd name="connsiteX177" fmla="*/ 2576798 w 4242645"/>
                  <a:gd name="connsiteY177" fmla="*/ 1564942 h 3608240"/>
                  <a:gd name="connsiteX178" fmla="*/ 2596797 w 4242645"/>
                  <a:gd name="connsiteY178" fmla="*/ 1584486 h 3608240"/>
                  <a:gd name="connsiteX179" fmla="*/ 2779063 w 4242645"/>
                  <a:gd name="connsiteY179" fmla="*/ 1584486 h 3608240"/>
                  <a:gd name="connsiteX180" fmla="*/ 2809972 w 4242645"/>
                  <a:gd name="connsiteY180" fmla="*/ 1562669 h 3608240"/>
                  <a:gd name="connsiteX181" fmla="*/ 2953148 w 4242645"/>
                  <a:gd name="connsiteY181" fmla="*/ 1194046 h 3608240"/>
                  <a:gd name="connsiteX182" fmla="*/ 2972692 w 4242645"/>
                  <a:gd name="connsiteY182" fmla="*/ 1143593 h 3608240"/>
                  <a:gd name="connsiteX183" fmla="*/ 4116741 w 4242645"/>
                  <a:gd name="connsiteY183" fmla="*/ 0 h 3608240"/>
                  <a:gd name="connsiteX184" fmla="*/ 4129922 w 4242645"/>
                  <a:gd name="connsiteY184" fmla="*/ 0 h 3608240"/>
                  <a:gd name="connsiteX185" fmla="*/ 4139013 w 4242645"/>
                  <a:gd name="connsiteY185" fmla="*/ 4091 h 3608240"/>
                  <a:gd name="connsiteX186" fmla="*/ 4239009 w 4242645"/>
                  <a:gd name="connsiteY186" fmla="*/ 102723 h 3608240"/>
                  <a:gd name="connsiteX187" fmla="*/ 4242645 w 4242645"/>
                  <a:gd name="connsiteY187" fmla="*/ 109996 h 3608240"/>
                  <a:gd name="connsiteX188" fmla="*/ 4242645 w 4242645"/>
                  <a:gd name="connsiteY188" fmla="*/ 126359 h 3608240"/>
                  <a:gd name="connsiteX189" fmla="*/ 4237645 w 4242645"/>
                  <a:gd name="connsiteY189" fmla="*/ 143631 h 3608240"/>
                  <a:gd name="connsiteX190" fmla="*/ 4136286 w 4242645"/>
                  <a:gd name="connsiteY190" fmla="*/ 238173 h 3608240"/>
                  <a:gd name="connsiteX191" fmla="*/ 3752209 w 4242645"/>
                  <a:gd name="connsiteY191" fmla="*/ 303626 h 3608240"/>
                  <a:gd name="connsiteX192" fmla="*/ 3573125 w 4242645"/>
                  <a:gd name="connsiteY192" fmla="*/ 333624 h 3608240"/>
                  <a:gd name="connsiteX193" fmla="*/ 3549944 w 4242645"/>
                  <a:gd name="connsiteY193" fmla="*/ 352714 h 3608240"/>
                  <a:gd name="connsiteX194" fmla="*/ 3372677 w 4242645"/>
                  <a:gd name="connsiteY194" fmla="*/ 810879 h 3608240"/>
                  <a:gd name="connsiteX195" fmla="*/ 2821335 w 4242645"/>
                  <a:gd name="connsiteY195" fmla="*/ 2222189 h 3608240"/>
                  <a:gd name="connsiteX196" fmla="*/ 2644069 w 4242645"/>
                  <a:gd name="connsiteY196" fmla="*/ 2674900 h 3608240"/>
                  <a:gd name="connsiteX197" fmla="*/ 2651795 w 4242645"/>
                  <a:gd name="connsiteY197" fmla="*/ 2706716 h 3608240"/>
                  <a:gd name="connsiteX198" fmla="*/ 2918149 w 4242645"/>
                  <a:gd name="connsiteY198" fmla="*/ 2914891 h 3608240"/>
                  <a:gd name="connsiteX199" fmla="*/ 3093143 w 4242645"/>
                  <a:gd name="connsiteY199" fmla="*/ 3140791 h 3608240"/>
                  <a:gd name="connsiteX200" fmla="*/ 3105869 w 4242645"/>
                  <a:gd name="connsiteY200" fmla="*/ 3343965 h 3608240"/>
                  <a:gd name="connsiteX201" fmla="*/ 3055871 w 4242645"/>
                  <a:gd name="connsiteY201" fmla="*/ 3440325 h 3608240"/>
                  <a:gd name="connsiteX202" fmla="*/ 2885423 w 4242645"/>
                  <a:gd name="connsiteY202" fmla="*/ 3576684 h 3608240"/>
                  <a:gd name="connsiteX203" fmla="*/ 2871787 w 4242645"/>
                  <a:gd name="connsiteY203" fmla="*/ 3584411 h 3608240"/>
                  <a:gd name="connsiteX204" fmla="*/ 2700527 w 4242645"/>
                  <a:gd name="connsiteY204" fmla="*/ 3608240 h 3608240"/>
                  <a:gd name="connsiteX205" fmla="*/ 2699975 w 4242645"/>
                  <a:gd name="connsiteY205" fmla="*/ 3607137 h 3608240"/>
                  <a:gd name="connsiteX206" fmla="*/ 2316149 w 4242645"/>
                  <a:gd name="connsiteY206" fmla="*/ 3608240 h 3608240"/>
                  <a:gd name="connsiteX207" fmla="*/ 171673 w 4242645"/>
                  <a:gd name="connsiteY207" fmla="*/ 3608240 h 3608240"/>
                  <a:gd name="connsiteX208" fmla="*/ 148224 w 4242645"/>
                  <a:gd name="connsiteY208" fmla="*/ 3602876 h 3608240"/>
                  <a:gd name="connsiteX209" fmla="*/ 80982 w 4242645"/>
                  <a:gd name="connsiteY209" fmla="*/ 3502141 h 3608240"/>
                  <a:gd name="connsiteX210" fmla="*/ 166888 w 4242645"/>
                  <a:gd name="connsiteY210" fmla="*/ 3383055 h 3608240"/>
                  <a:gd name="connsiteX211" fmla="*/ 205977 w 4242645"/>
                  <a:gd name="connsiteY211" fmla="*/ 3378964 h 3608240"/>
                  <a:gd name="connsiteX212" fmla="*/ 550965 w 4242645"/>
                  <a:gd name="connsiteY212" fmla="*/ 3377600 h 3608240"/>
                  <a:gd name="connsiteX213" fmla="*/ 1582290 w 4242645"/>
                  <a:gd name="connsiteY213" fmla="*/ 3374873 h 3608240"/>
                  <a:gd name="connsiteX214" fmla="*/ 2698157 w 4242645"/>
                  <a:gd name="connsiteY214" fmla="*/ 3371236 h 3608240"/>
                  <a:gd name="connsiteX215" fmla="*/ 2798608 w 4242645"/>
                  <a:gd name="connsiteY215" fmla="*/ 3364873 h 3608240"/>
                  <a:gd name="connsiteX216" fmla="*/ 2875878 w 4242645"/>
                  <a:gd name="connsiteY216" fmla="*/ 3243514 h 3608240"/>
                  <a:gd name="connsiteX217" fmla="*/ 2793154 w 4242645"/>
                  <a:gd name="connsiteY217" fmla="*/ 3115792 h 3608240"/>
                  <a:gd name="connsiteX218" fmla="*/ 2384079 w 4242645"/>
                  <a:gd name="connsiteY218" fmla="*/ 2794440 h 3608240"/>
                  <a:gd name="connsiteX219" fmla="*/ 2324535 w 4242645"/>
                  <a:gd name="connsiteY219" fmla="*/ 2780350 h 3608240"/>
                  <a:gd name="connsiteX220" fmla="*/ 2124997 w 4242645"/>
                  <a:gd name="connsiteY220" fmla="*/ 2763987 h 3608240"/>
                  <a:gd name="connsiteX221" fmla="*/ 1978184 w 4242645"/>
                  <a:gd name="connsiteY221" fmla="*/ 2753078 h 3608240"/>
                  <a:gd name="connsiteX222" fmla="*/ 1793645 w 4242645"/>
                  <a:gd name="connsiteY222" fmla="*/ 2737625 h 3608240"/>
                  <a:gd name="connsiteX223" fmla="*/ 1650014 w 4242645"/>
                  <a:gd name="connsiteY223" fmla="*/ 2726262 h 3608240"/>
                  <a:gd name="connsiteX224" fmla="*/ 1500020 w 4242645"/>
                  <a:gd name="connsiteY224" fmla="*/ 2713989 h 3608240"/>
                  <a:gd name="connsiteX225" fmla="*/ 1360025 w 4242645"/>
                  <a:gd name="connsiteY225" fmla="*/ 2703080 h 3608240"/>
                  <a:gd name="connsiteX226" fmla="*/ 1165487 w 4242645"/>
                  <a:gd name="connsiteY226" fmla="*/ 2687172 h 3608240"/>
                  <a:gd name="connsiteX227" fmla="*/ 1025492 w 4242645"/>
                  <a:gd name="connsiteY227" fmla="*/ 2676263 h 3608240"/>
                  <a:gd name="connsiteX228" fmla="*/ 832773 w 4242645"/>
                  <a:gd name="connsiteY228" fmla="*/ 2660355 h 3608240"/>
                  <a:gd name="connsiteX229" fmla="*/ 690959 w 4242645"/>
                  <a:gd name="connsiteY229" fmla="*/ 2649446 h 3608240"/>
                  <a:gd name="connsiteX230" fmla="*/ 499603 w 4242645"/>
                  <a:gd name="connsiteY230" fmla="*/ 2633992 h 3608240"/>
                  <a:gd name="connsiteX231" fmla="*/ 354608 w 4242645"/>
                  <a:gd name="connsiteY231" fmla="*/ 2623084 h 3608240"/>
                  <a:gd name="connsiteX232" fmla="*/ 260975 w 4242645"/>
                  <a:gd name="connsiteY232" fmla="*/ 2613993 h 3608240"/>
                  <a:gd name="connsiteX233" fmla="*/ 160979 w 4242645"/>
                  <a:gd name="connsiteY233" fmla="*/ 2500815 h 3608240"/>
                  <a:gd name="connsiteX234" fmla="*/ 138708 w 4242645"/>
                  <a:gd name="connsiteY234" fmla="*/ 2317186 h 3608240"/>
                  <a:gd name="connsiteX235" fmla="*/ 121435 w 4242645"/>
                  <a:gd name="connsiteY235" fmla="*/ 2167646 h 3608240"/>
                  <a:gd name="connsiteX236" fmla="*/ 99163 w 4242645"/>
                  <a:gd name="connsiteY236" fmla="*/ 1987198 h 3608240"/>
                  <a:gd name="connsiteX237" fmla="*/ 81891 w 4242645"/>
                  <a:gd name="connsiteY237" fmla="*/ 1839476 h 3608240"/>
                  <a:gd name="connsiteX238" fmla="*/ 59619 w 4242645"/>
                  <a:gd name="connsiteY238" fmla="*/ 1659029 h 3608240"/>
                  <a:gd name="connsiteX239" fmla="*/ 41893 w 4242645"/>
                  <a:gd name="connsiteY239" fmla="*/ 1511307 h 3608240"/>
                  <a:gd name="connsiteX240" fmla="*/ 19620 w 4242645"/>
                  <a:gd name="connsiteY240" fmla="*/ 1329495 h 3608240"/>
                  <a:gd name="connsiteX241" fmla="*/ 76 w 4242645"/>
                  <a:gd name="connsiteY241" fmla="*/ 1157229 h 3608240"/>
                  <a:gd name="connsiteX242" fmla="*/ 110981 w 4242645"/>
                  <a:gd name="connsiteY242" fmla="*/ 1036324 h 3608240"/>
                  <a:gd name="connsiteX243" fmla="*/ 425969 w 4242645"/>
                  <a:gd name="connsiteY243" fmla="*/ 1028598 h 3608240"/>
                  <a:gd name="connsiteX244" fmla="*/ 705958 w 4242645"/>
                  <a:gd name="connsiteY244" fmla="*/ 1021780 h 3608240"/>
                  <a:gd name="connsiteX245" fmla="*/ 959586 w 4242645"/>
                  <a:gd name="connsiteY245" fmla="*/ 1015416 h 3608240"/>
                  <a:gd name="connsiteX246" fmla="*/ 1239575 w 4242645"/>
                  <a:gd name="connsiteY246" fmla="*/ 1008599 h 3608240"/>
                  <a:gd name="connsiteX247" fmla="*/ 1491384 w 4242645"/>
                  <a:gd name="connsiteY247" fmla="*/ 1002236 h 3608240"/>
                  <a:gd name="connsiteX248" fmla="*/ 1771374 w 4242645"/>
                  <a:gd name="connsiteY248" fmla="*/ 995417 h 3608240"/>
                  <a:gd name="connsiteX249" fmla="*/ 2023183 w 4242645"/>
                  <a:gd name="connsiteY249" fmla="*/ 989054 h 3608240"/>
                  <a:gd name="connsiteX250" fmla="*/ 2304990 w 4242645"/>
                  <a:gd name="connsiteY250" fmla="*/ 982236 h 3608240"/>
                  <a:gd name="connsiteX251" fmla="*/ 2556799 w 4242645"/>
                  <a:gd name="connsiteY251" fmla="*/ 975873 h 3608240"/>
                  <a:gd name="connsiteX252" fmla="*/ 2834971 w 4242645"/>
                  <a:gd name="connsiteY252" fmla="*/ 969055 h 3608240"/>
                  <a:gd name="connsiteX253" fmla="*/ 3038599 w 4242645"/>
                  <a:gd name="connsiteY253" fmla="*/ 963600 h 3608240"/>
                  <a:gd name="connsiteX254" fmla="*/ 3066325 w 4242645"/>
                  <a:gd name="connsiteY254" fmla="*/ 944511 h 3608240"/>
                  <a:gd name="connsiteX255" fmla="*/ 3221319 w 4242645"/>
                  <a:gd name="connsiteY255" fmla="*/ 546798 h 3608240"/>
                  <a:gd name="connsiteX256" fmla="*/ 3353133 w 4242645"/>
                  <a:gd name="connsiteY256" fmla="*/ 207720 h 3608240"/>
                  <a:gd name="connsiteX257" fmla="*/ 3470856 w 4242645"/>
                  <a:gd name="connsiteY257" fmla="*/ 110905 h 3608240"/>
                  <a:gd name="connsiteX258" fmla="*/ 3879477 w 4242645"/>
                  <a:gd name="connsiteY258" fmla="*/ 41362 h 3608240"/>
                  <a:gd name="connsiteX259" fmla="*/ 4107651 w 4242645"/>
                  <a:gd name="connsiteY259" fmla="*/ 3636 h 3608240"/>
                  <a:gd name="connsiteX260" fmla="*/ 4116741 w 4242645"/>
                  <a:gd name="connsiteY260" fmla="*/ 0 h 3608240"/>
                  <a:gd name="connsiteX0" fmla="*/ 1114126 w 4242645"/>
                  <a:gd name="connsiteY0" fmla="*/ 2128556 h 3608240"/>
                  <a:gd name="connsiteX1" fmla="*/ 1100490 w 4242645"/>
                  <a:gd name="connsiteY1" fmla="*/ 2145374 h 3608240"/>
                  <a:gd name="connsiteX2" fmla="*/ 1100490 w 4242645"/>
                  <a:gd name="connsiteY2" fmla="*/ 2332640 h 3608240"/>
                  <a:gd name="connsiteX3" fmla="*/ 1100490 w 4242645"/>
                  <a:gd name="connsiteY3" fmla="*/ 2438545 h 3608240"/>
                  <a:gd name="connsiteX4" fmla="*/ 1111398 w 4242645"/>
                  <a:gd name="connsiteY4" fmla="*/ 2453090 h 3608240"/>
                  <a:gd name="connsiteX5" fmla="*/ 1325481 w 4242645"/>
                  <a:gd name="connsiteY5" fmla="*/ 2469908 h 3608240"/>
                  <a:gd name="connsiteX6" fmla="*/ 1429114 w 4242645"/>
                  <a:gd name="connsiteY6" fmla="*/ 2478544 h 3608240"/>
                  <a:gd name="connsiteX7" fmla="*/ 1510474 w 4242645"/>
                  <a:gd name="connsiteY7" fmla="*/ 2483543 h 3608240"/>
                  <a:gd name="connsiteX8" fmla="*/ 1510474 w 4242645"/>
                  <a:gd name="connsiteY8" fmla="*/ 2129920 h 3608240"/>
                  <a:gd name="connsiteX9" fmla="*/ 1501838 w 4242645"/>
                  <a:gd name="connsiteY9" fmla="*/ 2129011 h 3608240"/>
                  <a:gd name="connsiteX10" fmla="*/ 1114126 w 4242645"/>
                  <a:gd name="connsiteY10" fmla="*/ 2128556 h 3608240"/>
                  <a:gd name="connsiteX11" fmla="*/ 2477256 w 4242645"/>
                  <a:gd name="connsiteY11" fmla="*/ 2128102 h 3608240"/>
                  <a:gd name="connsiteX12" fmla="*/ 2105907 w 4242645"/>
                  <a:gd name="connsiteY12" fmla="*/ 2128556 h 3608240"/>
                  <a:gd name="connsiteX13" fmla="*/ 2087271 w 4242645"/>
                  <a:gd name="connsiteY13" fmla="*/ 2129466 h 3608240"/>
                  <a:gd name="connsiteX14" fmla="*/ 2086362 w 4242645"/>
                  <a:gd name="connsiteY14" fmla="*/ 2141738 h 3608240"/>
                  <a:gd name="connsiteX15" fmla="*/ 2085908 w 4242645"/>
                  <a:gd name="connsiteY15" fmla="*/ 2516269 h 3608240"/>
                  <a:gd name="connsiteX16" fmla="*/ 2101361 w 4242645"/>
                  <a:gd name="connsiteY16" fmla="*/ 2532178 h 3608240"/>
                  <a:gd name="connsiteX17" fmla="*/ 2229993 w 4242645"/>
                  <a:gd name="connsiteY17" fmla="*/ 2542177 h 3608240"/>
                  <a:gd name="connsiteX18" fmla="*/ 2420441 w 4242645"/>
                  <a:gd name="connsiteY18" fmla="*/ 2557631 h 3608240"/>
                  <a:gd name="connsiteX19" fmla="*/ 2423167 w 4242645"/>
                  <a:gd name="connsiteY19" fmla="*/ 2552177 h 3608240"/>
                  <a:gd name="connsiteX20" fmla="*/ 2493165 w 4242645"/>
                  <a:gd name="connsiteY20" fmla="*/ 2371729 h 3608240"/>
                  <a:gd name="connsiteX21" fmla="*/ 2496347 w 4242645"/>
                  <a:gd name="connsiteY21" fmla="*/ 2350820 h 3608240"/>
                  <a:gd name="connsiteX22" fmla="*/ 2497255 w 4242645"/>
                  <a:gd name="connsiteY22" fmla="*/ 2148555 h 3608240"/>
                  <a:gd name="connsiteX23" fmla="*/ 2477256 w 4242645"/>
                  <a:gd name="connsiteY23" fmla="*/ 2128102 h 3608240"/>
                  <a:gd name="connsiteX24" fmla="*/ 1610016 w 4242645"/>
                  <a:gd name="connsiteY24" fmla="*/ 2128102 h 3608240"/>
                  <a:gd name="connsiteX25" fmla="*/ 1591380 w 4242645"/>
                  <a:gd name="connsiteY25" fmla="*/ 2147192 h 3608240"/>
                  <a:gd name="connsiteX26" fmla="*/ 1591835 w 4242645"/>
                  <a:gd name="connsiteY26" fmla="*/ 2278096 h 3608240"/>
                  <a:gd name="connsiteX27" fmla="*/ 1591835 w 4242645"/>
                  <a:gd name="connsiteY27" fmla="*/ 2473544 h 3608240"/>
                  <a:gd name="connsiteX28" fmla="*/ 1604107 w 4242645"/>
                  <a:gd name="connsiteY28" fmla="*/ 2492179 h 3608240"/>
                  <a:gd name="connsiteX29" fmla="*/ 1699558 w 4242645"/>
                  <a:gd name="connsiteY29" fmla="*/ 2498997 h 3608240"/>
                  <a:gd name="connsiteX30" fmla="*/ 1836371 w 4242645"/>
                  <a:gd name="connsiteY30" fmla="*/ 2509906 h 3608240"/>
                  <a:gd name="connsiteX31" fmla="*/ 1986366 w 4242645"/>
                  <a:gd name="connsiteY31" fmla="*/ 2522633 h 3608240"/>
                  <a:gd name="connsiteX32" fmla="*/ 2005456 w 4242645"/>
                  <a:gd name="connsiteY32" fmla="*/ 2504451 h 3608240"/>
                  <a:gd name="connsiteX33" fmla="*/ 2005456 w 4242645"/>
                  <a:gd name="connsiteY33" fmla="*/ 2146283 h 3608240"/>
                  <a:gd name="connsiteX34" fmla="*/ 1986366 w 4242645"/>
                  <a:gd name="connsiteY34" fmla="*/ 2128102 h 3608240"/>
                  <a:gd name="connsiteX35" fmla="*/ 1799100 w 4242645"/>
                  <a:gd name="connsiteY35" fmla="*/ 2128556 h 3608240"/>
                  <a:gd name="connsiteX36" fmla="*/ 1610016 w 4242645"/>
                  <a:gd name="connsiteY36" fmla="*/ 2128102 h 3608240"/>
                  <a:gd name="connsiteX37" fmla="*/ 623235 w 4242645"/>
                  <a:gd name="connsiteY37" fmla="*/ 2128102 h 3608240"/>
                  <a:gd name="connsiteX38" fmla="*/ 606871 w 4242645"/>
                  <a:gd name="connsiteY38" fmla="*/ 2144465 h 3608240"/>
                  <a:gd name="connsiteX39" fmla="*/ 606871 w 4242645"/>
                  <a:gd name="connsiteY39" fmla="*/ 2170828 h 3608240"/>
                  <a:gd name="connsiteX40" fmla="*/ 606871 w 4242645"/>
                  <a:gd name="connsiteY40" fmla="*/ 2391274 h 3608240"/>
                  <a:gd name="connsiteX41" fmla="*/ 626417 w 4242645"/>
                  <a:gd name="connsiteY41" fmla="*/ 2413545 h 3608240"/>
                  <a:gd name="connsiteX42" fmla="*/ 669142 w 4242645"/>
                  <a:gd name="connsiteY42" fmla="*/ 2416727 h 3608240"/>
                  <a:gd name="connsiteX43" fmla="*/ 855044 w 4242645"/>
                  <a:gd name="connsiteY43" fmla="*/ 2432635 h 3608240"/>
                  <a:gd name="connsiteX44" fmla="*/ 1001857 w 4242645"/>
                  <a:gd name="connsiteY44" fmla="*/ 2443545 h 3608240"/>
                  <a:gd name="connsiteX45" fmla="*/ 1020492 w 4242645"/>
                  <a:gd name="connsiteY45" fmla="*/ 2428091 h 3608240"/>
                  <a:gd name="connsiteX46" fmla="*/ 1020039 w 4242645"/>
                  <a:gd name="connsiteY46" fmla="*/ 2144465 h 3608240"/>
                  <a:gd name="connsiteX47" fmla="*/ 1002766 w 4242645"/>
                  <a:gd name="connsiteY47" fmla="*/ 2128102 h 3608240"/>
                  <a:gd name="connsiteX48" fmla="*/ 813682 w 4242645"/>
                  <a:gd name="connsiteY48" fmla="*/ 2128556 h 3608240"/>
                  <a:gd name="connsiteX49" fmla="*/ 623235 w 4242645"/>
                  <a:gd name="connsiteY49" fmla="*/ 2128102 h 3608240"/>
                  <a:gd name="connsiteX50" fmla="*/ 511421 w 4242645"/>
                  <a:gd name="connsiteY50" fmla="*/ 2128102 h 3608240"/>
                  <a:gd name="connsiteX51" fmla="*/ 372335 w 4242645"/>
                  <a:gd name="connsiteY51" fmla="*/ 2128556 h 3608240"/>
                  <a:gd name="connsiteX52" fmla="*/ 292338 w 4242645"/>
                  <a:gd name="connsiteY52" fmla="*/ 2128556 h 3608240"/>
                  <a:gd name="connsiteX53" fmla="*/ 292338 w 4242645"/>
                  <a:gd name="connsiteY53" fmla="*/ 2142192 h 3608240"/>
                  <a:gd name="connsiteX54" fmla="*/ 318246 w 4242645"/>
                  <a:gd name="connsiteY54" fmla="*/ 2359911 h 3608240"/>
                  <a:gd name="connsiteX55" fmla="*/ 352790 w 4242645"/>
                  <a:gd name="connsiteY55" fmla="*/ 2392637 h 3608240"/>
                  <a:gd name="connsiteX56" fmla="*/ 355972 w 4242645"/>
                  <a:gd name="connsiteY56" fmla="*/ 2392637 h 3608240"/>
                  <a:gd name="connsiteX57" fmla="*/ 510512 w 4242645"/>
                  <a:gd name="connsiteY57" fmla="*/ 2405364 h 3608240"/>
                  <a:gd name="connsiteX58" fmla="*/ 528692 w 4242645"/>
                  <a:gd name="connsiteY58" fmla="*/ 2389910 h 3608240"/>
                  <a:gd name="connsiteX59" fmla="*/ 529147 w 4242645"/>
                  <a:gd name="connsiteY59" fmla="*/ 2144919 h 3608240"/>
                  <a:gd name="connsiteX60" fmla="*/ 511421 w 4242645"/>
                  <a:gd name="connsiteY60" fmla="*/ 2128102 h 3608240"/>
                  <a:gd name="connsiteX61" fmla="*/ 2087725 w 4242645"/>
                  <a:gd name="connsiteY61" fmla="*/ 1664483 h 3608240"/>
                  <a:gd name="connsiteX62" fmla="*/ 2087725 w 4242645"/>
                  <a:gd name="connsiteY62" fmla="*/ 2048105 h 3608240"/>
                  <a:gd name="connsiteX63" fmla="*/ 2105452 w 4242645"/>
                  <a:gd name="connsiteY63" fmla="*/ 2048105 h 3608240"/>
                  <a:gd name="connsiteX64" fmla="*/ 2476802 w 4242645"/>
                  <a:gd name="connsiteY64" fmla="*/ 2048560 h 3608240"/>
                  <a:gd name="connsiteX65" fmla="*/ 2496801 w 4242645"/>
                  <a:gd name="connsiteY65" fmla="*/ 2028105 h 3608240"/>
                  <a:gd name="connsiteX66" fmla="*/ 2496801 w 4242645"/>
                  <a:gd name="connsiteY66" fmla="*/ 1681755 h 3608240"/>
                  <a:gd name="connsiteX67" fmla="*/ 2496801 w 4242645"/>
                  <a:gd name="connsiteY67" fmla="*/ 1664483 h 3608240"/>
                  <a:gd name="connsiteX68" fmla="*/ 2087725 w 4242645"/>
                  <a:gd name="connsiteY68" fmla="*/ 1664483 h 3608240"/>
                  <a:gd name="connsiteX69" fmla="*/ 2587707 w 4242645"/>
                  <a:gd name="connsiteY69" fmla="*/ 1662665 h 3608240"/>
                  <a:gd name="connsiteX70" fmla="*/ 2577253 w 4242645"/>
                  <a:gd name="connsiteY70" fmla="*/ 1674937 h 3608240"/>
                  <a:gd name="connsiteX71" fmla="*/ 2576798 w 4242645"/>
                  <a:gd name="connsiteY71" fmla="*/ 2034469 h 3608240"/>
                  <a:gd name="connsiteX72" fmla="*/ 2580434 w 4242645"/>
                  <a:gd name="connsiteY72" fmla="*/ 2046287 h 3608240"/>
                  <a:gd name="connsiteX73" fmla="*/ 2625887 w 4242645"/>
                  <a:gd name="connsiteY73" fmla="*/ 2032196 h 3608240"/>
                  <a:gd name="connsiteX74" fmla="*/ 2754973 w 4242645"/>
                  <a:gd name="connsiteY74" fmla="*/ 1701300 h 3608240"/>
                  <a:gd name="connsiteX75" fmla="*/ 2769064 w 4242645"/>
                  <a:gd name="connsiteY75" fmla="*/ 1665392 h 3608240"/>
                  <a:gd name="connsiteX76" fmla="*/ 2761791 w 4242645"/>
                  <a:gd name="connsiteY76" fmla="*/ 1662665 h 3608240"/>
                  <a:gd name="connsiteX77" fmla="*/ 2587707 w 4242645"/>
                  <a:gd name="connsiteY77" fmla="*/ 1662665 h 3608240"/>
                  <a:gd name="connsiteX78" fmla="*/ 1117307 w 4242645"/>
                  <a:gd name="connsiteY78" fmla="*/ 1662665 h 3608240"/>
                  <a:gd name="connsiteX79" fmla="*/ 1100490 w 4242645"/>
                  <a:gd name="connsiteY79" fmla="*/ 1679937 h 3608240"/>
                  <a:gd name="connsiteX80" fmla="*/ 1100490 w 4242645"/>
                  <a:gd name="connsiteY80" fmla="*/ 2031288 h 3608240"/>
                  <a:gd name="connsiteX81" fmla="*/ 1118671 w 4242645"/>
                  <a:gd name="connsiteY81" fmla="*/ 2048560 h 3608240"/>
                  <a:gd name="connsiteX82" fmla="*/ 1493202 w 4242645"/>
                  <a:gd name="connsiteY82" fmla="*/ 2048560 h 3608240"/>
                  <a:gd name="connsiteX83" fmla="*/ 1511838 w 4242645"/>
                  <a:gd name="connsiteY83" fmla="*/ 2030378 h 3608240"/>
                  <a:gd name="connsiteX84" fmla="*/ 1511383 w 4242645"/>
                  <a:gd name="connsiteY84" fmla="*/ 1682210 h 3608240"/>
                  <a:gd name="connsiteX85" fmla="*/ 1511383 w 4242645"/>
                  <a:gd name="connsiteY85" fmla="*/ 1664937 h 3608240"/>
                  <a:gd name="connsiteX86" fmla="*/ 1495475 w 4242645"/>
                  <a:gd name="connsiteY86" fmla="*/ 1662665 h 3608240"/>
                  <a:gd name="connsiteX87" fmla="*/ 1117307 w 4242645"/>
                  <a:gd name="connsiteY87" fmla="*/ 1662665 h 3608240"/>
                  <a:gd name="connsiteX88" fmla="*/ 1609561 w 4242645"/>
                  <a:gd name="connsiteY88" fmla="*/ 1662210 h 3608240"/>
                  <a:gd name="connsiteX89" fmla="*/ 1591380 w 4242645"/>
                  <a:gd name="connsiteY89" fmla="*/ 1680392 h 3608240"/>
                  <a:gd name="connsiteX90" fmla="*/ 1591380 w 4242645"/>
                  <a:gd name="connsiteY90" fmla="*/ 2030378 h 3608240"/>
                  <a:gd name="connsiteX91" fmla="*/ 1610925 w 4242645"/>
                  <a:gd name="connsiteY91" fmla="*/ 2048560 h 3608240"/>
                  <a:gd name="connsiteX92" fmla="*/ 1798190 w 4242645"/>
                  <a:gd name="connsiteY92" fmla="*/ 2048105 h 3608240"/>
                  <a:gd name="connsiteX93" fmla="*/ 1987275 w 4242645"/>
                  <a:gd name="connsiteY93" fmla="*/ 2048560 h 3608240"/>
                  <a:gd name="connsiteX94" fmla="*/ 2005456 w 4242645"/>
                  <a:gd name="connsiteY94" fmla="*/ 2030833 h 3608240"/>
                  <a:gd name="connsiteX95" fmla="*/ 2005456 w 4242645"/>
                  <a:gd name="connsiteY95" fmla="*/ 1680846 h 3608240"/>
                  <a:gd name="connsiteX96" fmla="*/ 1987729 w 4242645"/>
                  <a:gd name="connsiteY96" fmla="*/ 1662210 h 3608240"/>
                  <a:gd name="connsiteX97" fmla="*/ 1609561 w 4242645"/>
                  <a:gd name="connsiteY97" fmla="*/ 1662210 h 3608240"/>
                  <a:gd name="connsiteX98" fmla="*/ 256430 w 4242645"/>
                  <a:gd name="connsiteY98" fmla="*/ 1662210 h 3608240"/>
                  <a:gd name="connsiteX99" fmla="*/ 235067 w 4242645"/>
                  <a:gd name="connsiteY99" fmla="*/ 1664028 h 3608240"/>
                  <a:gd name="connsiteX100" fmla="*/ 242340 w 4242645"/>
                  <a:gd name="connsiteY100" fmla="*/ 1732208 h 3608240"/>
                  <a:gd name="connsiteX101" fmla="*/ 278248 w 4242645"/>
                  <a:gd name="connsiteY101" fmla="*/ 2030378 h 3608240"/>
                  <a:gd name="connsiteX102" fmla="*/ 297792 w 4242645"/>
                  <a:gd name="connsiteY102" fmla="*/ 2048560 h 3608240"/>
                  <a:gd name="connsiteX103" fmla="*/ 506421 w 4242645"/>
                  <a:gd name="connsiteY103" fmla="*/ 2048105 h 3608240"/>
                  <a:gd name="connsiteX104" fmla="*/ 528692 w 4242645"/>
                  <a:gd name="connsiteY104" fmla="*/ 2026288 h 3608240"/>
                  <a:gd name="connsiteX105" fmla="*/ 528692 w 4242645"/>
                  <a:gd name="connsiteY105" fmla="*/ 1684936 h 3608240"/>
                  <a:gd name="connsiteX106" fmla="*/ 506876 w 4242645"/>
                  <a:gd name="connsiteY106" fmla="*/ 1662210 h 3608240"/>
                  <a:gd name="connsiteX107" fmla="*/ 256430 w 4242645"/>
                  <a:gd name="connsiteY107" fmla="*/ 1662210 h 3608240"/>
                  <a:gd name="connsiteX108" fmla="*/ 625962 w 4242645"/>
                  <a:gd name="connsiteY108" fmla="*/ 1661756 h 3608240"/>
                  <a:gd name="connsiteX109" fmla="*/ 606871 w 4242645"/>
                  <a:gd name="connsiteY109" fmla="*/ 1680846 h 3608240"/>
                  <a:gd name="connsiteX110" fmla="*/ 606871 w 4242645"/>
                  <a:gd name="connsiteY110" fmla="*/ 2029015 h 3608240"/>
                  <a:gd name="connsiteX111" fmla="*/ 627326 w 4242645"/>
                  <a:gd name="connsiteY111" fmla="*/ 2048105 h 3608240"/>
                  <a:gd name="connsiteX112" fmla="*/ 814591 w 4242645"/>
                  <a:gd name="connsiteY112" fmla="*/ 2047651 h 3608240"/>
                  <a:gd name="connsiteX113" fmla="*/ 1003675 w 4242645"/>
                  <a:gd name="connsiteY113" fmla="*/ 2048105 h 3608240"/>
                  <a:gd name="connsiteX114" fmla="*/ 1020492 w 4242645"/>
                  <a:gd name="connsiteY114" fmla="*/ 2031288 h 3608240"/>
                  <a:gd name="connsiteX115" fmla="*/ 1020492 w 4242645"/>
                  <a:gd name="connsiteY115" fmla="*/ 1679937 h 3608240"/>
                  <a:gd name="connsiteX116" fmla="*/ 1002312 w 4242645"/>
                  <a:gd name="connsiteY116" fmla="*/ 1661756 h 3608240"/>
                  <a:gd name="connsiteX117" fmla="*/ 625962 w 4242645"/>
                  <a:gd name="connsiteY117" fmla="*/ 1661756 h 3608240"/>
                  <a:gd name="connsiteX118" fmla="*/ 508239 w 4242645"/>
                  <a:gd name="connsiteY118" fmla="*/ 1205864 h 3608240"/>
                  <a:gd name="connsiteX119" fmla="*/ 201886 w 4242645"/>
                  <a:gd name="connsiteY119" fmla="*/ 1213137 h 3608240"/>
                  <a:gd name="connsiteX120" fmla="*/ 182342 w 4242645"/>
                  <a:gd name="connsiteY120" fmla="*/ 1234499 h 3608240"/>
                  <a:gd name="connsiteX121" fmla="*/ 199160 w 4242645"/>
                  <a:gd name="connsiteY121" fmla="*/ 1377221 h 3608240"/>
                  <a:gd name="connsiteX122" fmla="*/ 221432 w 4242645"/>
                  <a:gd name="connsiteY122" fmla="*/ 1562214 h 3608240"/>
                  <a:gd name="connsiteX123" fmla="*/ 244612 w 4242645"/>
                  <a:gd name="connsiteY123" fmla="*/ 1584032 h 3608240"/>
                  <a:gd name="connsiteX124" fmla="*/ 508239 w 4242645"/>
                  <a:gd name="connsiteY124" fmla="*/ 1584032 h 3608240"/>
                  <a:gd name="connsiteX125" fmla="*/ 529147 w 4242645"/>
                  <a:gd name="connsiteY125" fmla="*/ 1563123 h 3608240"/>
                  <a:gd name="connsiteX126" fmla="*/ 528692 w 4242645"/>
                  <a:gd name="connsiteY126" fmla="*/ 1395856 h 3608240"/>
                  <a:gd name="connsiteX127" fmla="*/ 528692 w 4242645"/>
                  <a:gd name="connsiteY127" fmla="*/ 1226317 h 3608240"/>
                  <a:gd name="connsiteX128" fmla="*/ 508239 w 4242645"/>
                  <a:gd name="connsiteY128" fmla="*/ 1205864 h 3608240"/>
                  <a:gd name="connsiteX129" fmla="*/ 1006857 w 4242645"/>
                  <a:gd name="connsiteY129" fmla="*/ 1193137 h 3608240"/>
                  <a:gd name="connsiteX130" fmla="*/ 929132 w 4242645"/>
                  <a:gd name="connsiteY130" fmla="*/ 1196319 h 3608240"/>
                  <a:gd name="connsiteX131" fmla="*/ 625962 w 4242645"/>
                  <a:gd name="connsiteY131" fmla="*/ 1202682 h 3608240"/>
                  <a:gd name="connsiteX132" fmla="*/ 606871 w 4242645"/>
                  <a:gd name="connsiteY132" fmla="*/ 1221773 h 3608240"/>
                  <a:gd name="connsiteX133" fmla="*/ 606871 w 4242645"/>
                  <a:gd name="connsiteY133" fmla="*/ 1564942 h 3608240"/>
                  <a:gd name="connsiteX134" fmla="*/ 625962 w 4242645"/>
                  <a:gd name="connsiteY134" fmla="*/ 1584032 h 3608240"/>
                  <a:gd name="connsiteX135" fmla="*/ 813228 w 4242645"/>
                  <a:gd name="connsiteY135" fmla="*/ 1583577 h 3608240"/>
                  <a:gd name="connsiteX136" fmla="*/ 1002312 w 4242645"/>
                  <a:gd name="connsiteY136" fmla="*/ 1583577 h 3608240"/>
                  <a:gd name="connsiteX137" fmla="*/ 1020492 w 4242645"/>
                  <a:gd name="connsiteY137" fmla="*/ 1569032 h 3608240"/>
                  <a:gd name="connsiteX138" fmla="*/ 1020492 w 4242645"/>
                  <a:gd name="connsiteY138" fmla="*/ 1206318 h 3608240"/>
                  <a:gd name="connsiteX139" fmla="*/ 1006857 w 4242645"/>
                  <a:gd name="connsiteY139" fmla="*/ 1193137 h 3608240"/>
                  <a:gd name="connsiteX140" fmla="*/ 1500908 w 4242645"/>
                  <a:gd name="connsiteY140" fmla="*/ 1180276 h 3608240"/>
                  <a:gd name="connsiteX141" fmla="*/ 1485930 w 4242645"/>
                  <a:gd name="connsiteY141" fmla="*/ 1180411 h 3608240"/>
                  <a:gd name="connsiteX142" fmla="*/ 1321844 w 4242645"/>
                  <a:gd name="connsiteY142" fmla="*/ 1186319 h 3608240"/>
                  <a:gd name="connsiteX143" fmla="*/ 1119579 w 4242645"/>
                  <a:gd name="connsiteY143" fmla="*/ 1189955 h 3608240"/>
                  <a:gd name="connsiteX144" fmla="*/ 1100490 w 4242645"/>
                  <a:gd name="connsiteY144" fmla="*/ 1208591 h 3608240"/>
                  <a:gd name="connsiteX145" fmla="*/ 1100944 w 4242645"/>
                  <a:gd name="connsiteY145" fmla="*/ 1564942 h 3608240"/>
                  <a:gd name="connsiteX146" fmla="*/ 1119579 w 4242645"/>
                  <a:gd name="connsiteY146" fmla="*/ 1584032 h 3608240"/>
                  <a:gd name="connsiteX147" fmla="*/ 1306845 w 4242645"/>
                  <a:gd name="connsiteY147" fmla="*/ 1583577 h 3608240"/>
                  <a:gd name="connsiteX148" fmla="*/ 1492747 w 4242645"/>
                  <a:gd name="connsiteY148" fmla="*/ 1584032 h 3608240"/>
                  <a:gd name="connsiteX149" fmla="*/ 1512293 w 4242645"/>
                  <a:gd name="connsiteY149" fmla="*/ 1564487 h 3608240"/>
                  <a:gd name="connsiteX150" fmla="*/ 1511838 w 4242645"/>
                  <a:gd name="connsiteY150" fmla="*/ 1204501 h 3608240"/>
                  <a:gd name="connsiteX151" fmla="*/ 1500908 w 4242645"/>
                  <a:gd name="connsiteY151" fmla="*/ 1180276 h 3608240"/>
                  <a:gd name="connsiteX152" fmla="*/ 1992729 w 4242645"/>
                  <a:gd name="connsiteY152" fmla="*/ 1169047 h 3608240"/>
                  <a:gd name="connsiteX153" fmla="*/ 1744101 w 4242645"/>
                  <a:gd name="connsiteY153" fmla="*/ 1174502 h 3608240"/>
                  <a:gd name="connsiteX154" fmla="*/ 1611834 w 4242645"/>
                  <a:gd name="connsiteY154" fmla="*/ 1177683 h 3608240"/>
                  <a:gd name="connsiteX155" fmla="*/ 1591835 w 4242645"/>
                  <a:gd name="connsiteY155" fmla="*/ 1197682 h 3608240"/>
                  <a:gd name="connsiteX156" fmla="*/ 1591835 w 4242645"/>
                  <a:gd name="connsiteY156" fmla="*/ 1564033 h 3608240"/>
                  <a:gd name="connsiteX157" fmla="*/ 1611379 w 4242645"/>
                  <a:gd name="connsiteY157" fmla="*/ 1584032 h 3608240"/>
                  <a:gd name="connsiteX158" fmla="*/ 1985911 w 4242645"/>
                  <a:gd name="connsiteY158" fmla="*/ 1584032 h 3608240"/>
                  <a:gd name="connsiteX159" fmla="*/ 2005910 w 4242645"/>
                  <a:gd name="connsiteY159" fmla="*/ 1564487 h 3608240"/>
                  <a:gd name="connsiteX160" fmla="*/ 2005456 w 4242645"/>
                  <a:gd name="connsiteY160" fmla="*/ 1377221 h 3608240"/>
                  <a:gd name="connsiteX161" fmla="*/ 2005456 w 4242645"/>
                  <a:gd name="connsiteY161" fmla="*/ 1184955 h 3608240"/>
                  <a:gd name="connsiteX162" fmla="*/ 1992729 w 4242645"/>
                  <a:gd name="connsiteY162" fmla="*/ 1169047 h 3608240"/>
                  <a:gd name="connsiteX163" fmla="*/ 2476802 w 4242645"/>
                  <a:gd name="connsiteY163" fmla="*/ 1156775 h 3608240"/>
                  <a:gd name="connsiteX164" fmla="*/ 2211811 w 4242645"/>
                  <a:gd name="connsiteY164" fmla="*/ 1163593 h 3608240"/>
                  <a:gd name="connsiteX165" fmla="*/ 2086817 w 4242645"/>
                  <a:gd name="connsiteY165" fmla="*/ 1167229 h 3608240"/>
                  <a:gd name="connsiteX166" fmla="*/ 2085908 w 4242645"/>
                  <a:gd name="connsiteY166" fmla="*/ 1178138 h 3608240"/>
                  <a:gd name="connsiteX167" fmla="*/ 2085908 w 4242645"/>
                  <a:gd name="connsiteY167" fmla="*/ 1569032 h 3608240"/>
                  <a:gd name="connsiteX168" fmla="*/ 2104997 w 4242645"/>
                  <a:gd name="connsiteY168" fmla="*/ 1584032 h 3608240"/>
                  <a:gd name="connsiteX169" fmla="*/ 2477711 w 4242645"/>
                  <a:gd name="connsiteY169" fmla="*/ 1584486 h 3608240"/>
                  <a:gd name="connsiteX170" fmla="*/ 2497255 w 4242645"/>
                  <a:gd name="connsiteY170" fmla="*/ 1564487 h 3608240"/>
                  <a:gd name="connsiteX171" fmla="*/ 2497255 w 4242645"/>
                  <a:gd name="connsiteY171" fmla="*/ 1176774 h 3608240"/>
                  <a:gd name="connsiteX172" fmla="*/ 2476802 w 4242645"/>
                  <a:gd name="connsiteY172" fmla="*/ 1156775 h 3608240"/>
                  <a:gd name="connsiteX173" fmla="*/ 2972692 w 4242645"/>
                  <a:gd name="connsiteY173" fmla="*/ 1143593 h 3608240"/>
                  <a:gd name="connsiteX174" fmla="*/ 2917695 w 4242645"/>
                  <a:gd name="connsiteY174" fmla="*/ 1146776 h 3608240"/>
                  <a:gd name="connsiteX175" fmla="*/ 2596343 w 4242645"/>
                  <a:gd name="connsiteY175" fmla="*/ 1153593 h 3608240"/>
                  <a:gd name="connsiteX176" fmla="*/ 2576798 w 4242645"/>
                  <a:gd name="connsiteY176" fmla="*/ 1173592 h 3608240"/>
                  <a:gd name="connsiteX177" fmla="*/ 2576798 w 4242645"/>
                  <a:gd name="connsiteY177" fmla="*/ 1564942 h 3608240"/>
                  <a:gd name="connsiteX178" fmla="*/ 2596797 w 4242645"/>
                  <a:gd name="connsiteY178" fmla="*/ 1584486 h 3608240"/>
                  <a:gd name="connsiteX179" fmla="*/ 2779063 w 4242645"/>
                  <a:gd name="connsiteY179" fmla="*/ 1584486 h 3608240"/>
                  <a:gd name="connsiteX180" fmla="*/ 2809972 w 4242645"/>
                  <a:gd name="connsiteY180" fmla="*/ 1562669 h 3608240"/>
                  <a:gd name="connsiteX181" fmla="*/ 2953148 w 4242645"/>
                  <a:gd name="connsiteY181" fmla="*/ 1194046 h 3608240"/>
                  <a:gd name="connsiteX182" fmla="*/ 2972692 w 4242645"/>
                  <a:gd name="connsiteY182" fmla="*/ 1143593 h 3608240"/>
                  <a:gd name="connsiteX183" fmla="*/ 4116741 w 4242645"/>
                  <a:gd name="connsiteY183" fmla="*/ 0 h 3608240"/>
                  <a:gd name="connsiteX184" fmla="*/ 4129922 w 4242645"/>
                  <a:gd name="connsiteY184" fmla="*/ 0 h 3608240"/>
                  <a:gd name="connsiteX185" fmla="*/ 4139013 w 4242645"/>
                  <a:gd name="connsiteY185" fmla="*/ 4091 h 3608240"/>
                  <a:gd name="connsiteX186" fmla="*/ 4239009 w 4242645"/>
                  <a:gd name="connsiteY186" fmla="*/ 102723 h 3608240"/>
                  <a:gd name="connsiteX187" fmla="*/ 4242645 w 4242645"/>
                  <a:gd name="connsiteY187" fmla="*/ 109996 h 3608240"/>
                  <a:gd name="connsiteX188" fmla="*/ 4242645 w 4242645"/>
                  <a:gd name="connsiteY188" fmla="*/ 126359 h 3608240"/>
                  <a:gd name="connsiteX189" fmla="*/ 4237645 w 4242645"/>
                  <a:gd name="connsiteY189" fmla="*/ 143631 h 3608240"/>
                  <a:gd name="connsiteX190" fmla="*/ 4136286 w 4242645"/>
                  <a:gd name="connsiteY190" fmla="*/ 238173 h 3608240"/>
                  <a:gd name="connsiteX191" fmla="*/ 3752209 w 4242645"/>
                  <a:gd name="connsiteY191" fmla="*/ 303626 h 3608240"/>
                  <a:gd name="connsiteX192" fmla="*/ 3573125 w 4242645"/>
                  <a:gd name="connsiteY192" fmla="*/ 333624 h 3608240"/>
                  <a:gd name="connsiteX193" fmla="*/ 3549944 w 4242645"/>
                  <a:gd name="connsiteY193" fmla="*/ 352714 h 3608240"/>
                  <a:gd name="connsiteX194" fmla="*/ 3372677 w 4242645"/>
                  <a:gd name="connsiteY194" fmla="*/ 810879 h 3608240"/>
                  <a:gd name="connsiteX195" fmla="*/ 2821335 w 4242645"/>
                  <a:gd name="connsiteY195" fmla="*/ 2222189 h 3608240"/>
                  <a:gd name="connsiteX196" fmla="*/ 2644069 w 4242645"/>
                  <a:gd name="connsiteY196" fmla="*/ 2674900 h 3608240"/>
                  <a:gd name="connsiteX197" fmla="*/ 2651795 w 4242645"/>
                  <a:gd name="connsiteY197" fmla="*/ 2706716 h 3608240"/>
                  <a:gd name="connsiteX198" fmla="*/ 2918149 w 4242645"/>
                  <a:gd name="connsiteY198" fmla="*/ 2914891 h 3608240"/>
                  <a:gd name="connsiteX199" fmla="*/ 3093143 w 4242645"/>
                  <a:gd name="connsiteY199" fmla="*/ 3140791 h 3608240"/>
                  <a:gd name="connsiteX200" fmla="*/ 3105869 w 4242645"/>
                  <a:gd name="connsiteY200" fmla="*/ 3343965 h 3608240"/>
                  <a:gd name="connsiteX201" fmla="*/ 3055871 w 4242645"/>
                  <a:gd name="connsiteY201" fmla="*/ 3440325 h 3608240"/>
                  <a:gd name="connsiteX202" fmla="*/ 2885423 w 4242645"/>
                  <a:gd name="connsiteY202" fmla="*/ 3576684 h 3608240"/>
                  <a:gd name="connsiteX203" fmla="*/ 2700527 w 4242645"/>
                  <a:gd name="connsiteY203" fmla="*/ 3608240 h 3608240"/>
                  <a:gd name="connsiteX204" fmla="*/ 2699975 w 4242645"/>
                  <a:gd name="connsiteY204" fmla="*/ 3607137 h 3608240"/>
                  <a:gd name="connsiteX205" fmla="*/ 2316149 w 4242645"/>
                  <a:gd name="connsiteY205" fmla="*/ 3608240 h 3608240"/>
                  <a:gd name="connsiteX206" fmla="*/ 171673 w 4242645"/>
                  <a:gd name="connsiteY206" fmla="*/ 3608240 h 3608240"/>
                  <a:gd name="connsiteX207" fmla="*/ 148224 w 4242645"/>
                  <a:gd name="connsiteY207" fmla="*/ 3602876 h 3608240"/>
                  <a:gd name="connsiteX208" fmla="*/ 80982 w 4242645"/>
                  <a:gd name="connsiteY208" fmla="*/ 3502141 h 3608240"/>
                  <a:gd name="connsiteX209" fmla="*/ 166888 w 4242645"/>
                  <a:gd name="connsiteY209" fmla="*/ 3383055 h 3608240"/>
                  <a:gd name="connsiteX210" fmla="*/ 205977 w 4242645"/>
                  <a:gd name="connsiteY210" fmla="*/ 3378964 h 3608240"/>
                  <a:gd name="connsiteX211" fmla="*/ 550965 w 4242645"/>
                  <a:gd name="connsiteY211" fmla="*/ 3377600 h 3608240"/>
                  <a:gd name="connsiteX212" fmla="*/ 1582290 w 4242645"/>
                  <a:gd name="connsiteY212" fmla="*/ 3374873 h 3608240"/>
                  <a:gd name="connsiteX213" fmla="*/ 2698157 w 4242645"/>
                  <a:gd name="connsiteY213" fmla="*/ 3371236 h 3608240"/>
                  <a:gd name="connsiteX214" fmla="*/ 2798608 w 4242645"/>
                  <a:gd name="connsiteY214" fmla="*/ 3364873 h 3608240"/>
                  <a:gd name="connsiteX215" fmla="*/ 2875878 w 4242645"/>
                  <a:gd name="connsiteY215" fmla="*/ 3243514 h 3608240"/>
                  <a:gd name="connsiteX216" fmla="*/ 2793154 w 4242645"/>
                  <a:gd name="connsiteY216" fmla="*/ 3115792 h 3608240"/>
                  <a:gd name="connsiteX217" fmla="*/ 2384079 w 4242645"/>
                  <a:gd name="connsiteY217" fmla="*/ 2794440 h 3608240"/>
                  <a:gd name="connsiteX218" fmla="*/ 2324535 w 4242645"/>
                  <a:gd name="connsiteY218" fmla="*/ 2780350 h 3608240"/>
                  <a:gd name="connsiteX219" fmla="*/ 2124997 w 4242645"/>
                  <a:gd name="connsiteY219" fmla="*/ 2763987 h 3608240"/>
                  <a:gd name="connsiteX220" fmla="*/ 1978184 w 4242645"/>
                  <a:gd name="connsiteY220" fmla="*/ 2753078 h 3608240"/>
                  <a:gd name="connsiteX221" fmla="*/ 1793645 w 4242645"/>
                  <a:gd name="connsiteY221" fmla="*/ 2737625 h 3608240"/>
                  <a:gd name="connsiteX222" fmla="*/ 1650014 w 4242645"/>
                  <a:gd name="connsiteY222" fmla="*/ 2726262 h 3608240"/>
                  <a:gd name="connsiteX223" fmla="*/ 1500020 w 4242645"/>
                  <a:gd name="connsiteY223" fmla="*/ 2713989 h 3608240"/>
                  <a:gd name="connsiteX224" fmla="*/ 1360025 w 4242645"/>
                  <a:gd name="connsiteY224" fmla="*/ 2703080 h 3608240"/>
                  <a:gd name="connsiteX225" fmla="*/ 1165487 w 4242645"/>
                  <a:gd name="connsiteY225" fmla="*/ 2687172 h 3608240"/>
                  <a:gd name="connsiteX226" fmla="*/ 1025492 w 4242645"/>
                  <a:gd name="connsiteY226" fmla="*/ 2676263 h 3608240"/>
                  <a:gd name="connsiteX227" fmla="*/ 832773 w 4242645"/>
                  <a:gd name="connsiteY227" fmla="*/ 2660355 h 3608240"/>
                  <a:gd name="connsiteX228" fmla="*/ 690959 w 4242645"/>
                  <a:gd name="connsiteY228" fmla="*/ 2649446 h 3608240"/>
                  <a:gd name="connsiteX229" fmla="*/ 499603 w 4242645"/>
                  <a:gd name="connsiteY229" fmla="*/ 2633992 h 3608240"/>
                  <a:gd name="connsiteX230" fmla="*/ 354608 w 4242645"/>
                  <a:gd name="connsiteY230" fmla="*/ 2623084 h 3608240"/>
                  <a:gd name="connsiteX231" fmla="*/ 260975 w 4242645"/>
                  <a:gd name="connsiteY231" fmla="*/ 2613993 h 3608240"/>
                  <a:gd name="connsiteX232" fmla="*/ 160979 w 4242645"/>
                  <a:gd name="connsiteY232" fmla="*/ 2500815 h 3608240"/>
                  <a:gd name="connsiteX233" fmla="*/ 138708 w 4242645"/>
                  <a:gd name="connsiteY233" fmla="*/ 2317186 h 3608240"/>
                  <a:gd name="connsiteX234" fmla="*/ 121435 w 4242645"/>
                  <a:gd name="connsiteY234" fmla="*/ 2167646 h 3608240"/>
                  <a:gd name="connsiteX235" fmla="*/ 99163 w 4242645"/>
                  <a:gd name="connsiteY235" fmla="*/ 1987198 h 3608240"/>
                  <a:gd name="connsiteX236" fmla="*/ 81891 w 4242645"/>
                  <a:gd name="connsiteY236" fmla="*/ 1839476 h 3608240"/>
                  <a:gd name="connsiteX237" fmla="*/ 59619 w 4242645"/>
                  <a:gd name="connsiteY237" fmla="*/ 1659029 h 3608240"/>
                  <a:gd name="connsiteX238" fmla="*/ 41893 w 4242645"/>
                  <a:gd name="connsiteY238" fmla="*/ 1511307 h 3608240"/>
                  <a:gd name="connsiteX239" fmla="*/ 19620 w 4242645"/>
                  <a:gd name="connsiteY239" fmla="*/ 1329495 h 3608240"/>
                  <a:gd name="connsiteX240" fmla="*/ 76 w 4242645"/>
                  <a:gd name="connsiteY240" fmla="*/ 1157229 h 3608240"/>
                  <a:gd name="connsiteX241" fmla="*/ 110981 w 4242645"/>
                  <a:gd name="connsiteY241" fmla="*/ 1036324 h 3608240"/>
                  <a:gd name="connsiteX242" fmla="*/ 425969 w 4242645"/>
                  <a:gd name="connsiteY242" fmla="*/ 1028598 h 3608240"/>
                  <a:gd name="connsiteX243" fmla="*/ 705958 w 4242645"/>
                  <a:gd name="connsiteY243" fmla="*/ 1021780 h 3608240"/>
                  <a:gd name="connsiteX244" fmla="*/ 959586 w 4242645"/>
                  <a:gd name="connsiteY244" fmla="*/ 1015416 h 3608240"/>
                  <a:gd name="connsiteX245" fmla="*/ 1239575 w 4242645"/>
                  <a:gd name="connsiteY245" fmla="*/ 1008599 h 3608240"/>
                  <a:gd name="connsiteX246" fmla="*/ 1491384 w 4242645"/>
                  <a:gd name="connsiteY246" fmla="*/ 1002236 h 3608240"/>
                  <a:gd name="connsiteX247" fmla="*/ 1771374 w 4242645"/>
                  <a:gd name="connsiteY247" fmla="*/ 995417 h 3608240"/>
                  <a:gd name="connsiteX248" fmla="*/ 2023183 w 4242645"/>
                  <a:gd name="connsiteY248" fmla="*/ 989054 h 3608240"/>
                  <a:gd name="connsiteX249" fmla="*/ 2304990 w 4242645"/>
                  <a:gd name="connsiteY249" fmla="*/ 982236 h 3608240"/>
                  <a:gd name="connsiteX250" fmla="*/ 2556799 w 4242645"/>
                  <a:gd name="connsiteY250" fmla="*/ 975873 h 3608240"/>
                  <a:gd name="connsiteX251" fmla="*/ 2834971 w 4242645"/>
                  <a:gd name="connsiteY251" fmla="*/ 969055 h 3608240"/>
                  <a:gd name="connsiteX252" fmla="*/ 3038599 w 4242645"/>
                  <a:gd name="connsiteY252" fmla="*/ 963600 h 3608240"/>
                  <a:gd name="connsiteX253" fmla="*/ 3066325 w 4242645"/>
                  <a:gd name="connsiteY253" fmla="*/ 944511 h 3608240"/>
                  <a:gd name="connsiteX254" fmla="*/ 3221319 w 4242645"/>
                  <a:gd name="connsiteY254" fmla="*/ 546798 h 3608240"/>
                  <a:gd name="connsiteX255" fmla="*/ 3353133 w 4242645"/>
                  <a:gd name="connsiteY255" fmla="*/ 207720 h 3608240"/>
                  <a:gd name="connsiteX256" fmla="*/ 3470856 w 4242645"/>
                  <a:gd name="connsiteY256" fmla="*/ 110905 h 3608240"/>
                  <a:gd name="connsiteX257" fmla="*/ 3879477 w 4242645"/>
                  <a:gd name="connsiteY257" fmla="*/ 41362 h 3608240"/>
                  <a:gd name="connsiteX258" fmla="*/ 4107651 w 4242645"/>
                  <a:gd name="connsiteY258" fmla="*/ 3636 h 3608240"/>
                  <a:gd name="connsiteX259" fmla="*/ 4116741 w 4242645"/>
                  <a:gd name="connsiteY259" fmla="*/ 0 h 36082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</a:cxnLst>
                <a:rect l="l" t="t" r="r" b="b"/>
                <a:pathLst>
                  <a:path w="4242645" h="3608240">
                    <a:moveTo>
                      <a:pt x="1114126" y="2128556"/>
                    </a:moveTo>
                    <a:lnTo>
                      <a:pt x="1100490" y="2145374"/>
                    </a:lnTo>
                    <a:lnTo>
                      <a:pt x="1100490" y="2332640"/>
                    </a:lnTo>
                    <a:lnTo>
                      <a:pt x="1100490" y="2438545"/>
                    </a:lnTo>
                    <a:cubicBezTo>
                      <a:pt x="1100490" y="2446271"/>
                      <a:pt x="1100944" y="2452181"/>
                      <a:pt x="1111398" y="2453090"/>
                    </a:cubicBezTo>
                    <a:lnTo>
                      <a:pt x="1325481" y="2469908"/>
                    </a:lnTo>
                    <a:lnTo>
                      <a:pt x="1429114" y="2478544"/>
                    </a:lnTo>
                    <a:lnTo>
                      <a:pt x="1510474" y="2483543"/>
                    </a:lnTo>
                    <a:lnTo>
                      <a:pt x="1510474" y="2129920"/>
                    </a:lnTo>
                    <a:cubicBezTo>
                      <a:pt x="1506383" y="2129466"/>
                      <a:pt x="1504110" y="2129011"/>
                      <a:pt x="1501838" y="2129011"/>
                    </a:cubicBezTo>
                    <a:lnTo>
                      <a:pt x="1114126" y="2128556"/>
                    </a:lnTo>
                    <a:close/>
                    <a:moveTo>
                      <a:pt x="2477256" y="2128102"/>
                    </a:moveTo>
                    <a:lnTo>
                      <a:pt x="2105907" y="2128556"/>
                    </a:lnTo>
                    <a:cubicBezTo>
                      <a:pt x="2099997" y="2128556"/>
                      <a:pt x="2094089" y="2129011"/>
                      <a:pt x="2087271" y="2129466"/>
                    </a:cubicBezTo>
                    <a:cubicBezTo>
                      <a:pt x="2086817" y="2134466"/>
                      <a:pt x="2086362" y="2138102"/>
                      <a:pt x="2086362" y="2141738"/>
                    </a:cubicBezTo>
                    <a:cubicBezTo>
                      <a:pt x="2086362" y="2266733"/>
                      <a:pt x="2086362" y="2391274"/>
                      <a:pt x="2085908" y="2516269"/>
                    </a:cubicBezTo>
                    <a:cubicBezTo>
                      <a:pt x="2085908" y="2528086"/>
                      <a:pt x="2090908" y="2531269"/>
                      <a:pt x="2101361" y="2532178"/>
                    </a:cubicBezTo>
                    <a:lnTo>
                      <a:pt x="2229993" y="2542177"/>
                    </a:lnTo>
                    <a:lnTo>
                      <a:pt x="2420441" y="2557631"/>
                    </a:lnTo>
                    <a:cubicBezTo>
                      <a:pt x="2419986" y="2558085"/>
                      <a:pt x="2421803" y="2555359"/>
                      <a:pt x="2423167" y="2552177"/>
                    </a:cubicBezTo>
                    <a:cubicBezTo>
                      <a:pt x="2446803" y="2491724"/>
                      <a:pt x="2469984" y="2431727"/>
                      <a:pt x="2493165" y="2371729"/>
                    </a:cubicBezTo>
                    <a:cubicBezTo>
                      <a:pt x="2495438" y="2365366"/>
                      <a:pt x="2496347" y="2357639"/>
                      <a:pt x="2496347" y="2350820"/>
                    </a:cubicBezTo>
                    <a:cubicBezTo>
                      <a:pt x="2496347" y="2283551"/>
                      <a:pt x="2495891" y="2215826"/>
                      <a:pt x="2497255" y="2148555"/>
                    </a:cubicBezTo>
                    <a:cubicBezTo>
                      <a:pt x="2497255" y="2133102"/>
                      <a:pt x="2493619" y="2128102"/>
                      <a:pt x="2477256" y="2128102"/>
                    </a:cubicBezTo>
                    <a:close/>
                    <a:moveTo>
                      <a:pt x="1610016" y="2128102"/>
                    </a:moveTo>
                    <a:cubicBezTo>
                      <a:pt x="1595016" y="2128102"/>
                      <a:pt x="1590925" y="2133102"/>
                      <a:pt x="1591380" y="2147192"/>
                    </a:cubicBezTo>
                    <a:cubicBezTo>
                      <a:pt x="1592289" y="2190827"/>
                      <a:pt x="1591835" y="2234462"/>
                      <a:pt x="1591835" y="2278096"/>
                    </a:cubicBezTo>
                    <a:lnTo>
                      <a:pt x="1591835" y="2473544"/>
                    </a:lnTo>
                    <a:cubicBezTo>
                      <a:pt x="1591835" y="2482634"/>
                      <a:pt x="1590925" y="2491270"/>
                      <a:pt x="1604107" y="2492179"/>
                    </a:cubicBezTo>
                    <a:cubicBezTo>
                      <a:pt x="1635925" y="2493997"/>
                      <a:pt x="1667741" y="2496724"/>
                      <a:pt x="1699558" y="2498997"/>
                    </a:cubicBezTo>
                    <a:lnTo>
                      <a:pt x="1836371" y="2509906"/>
                    </a:lnTo>
                    <a:lnTo>
                      <a:pt x="1986366" y="2522633"/>
                    </a:lnTo>
                    <a:cubicBezTo>
                      <a:pt x="2000910" y="2523997"/>
                      <a:pt x="2005456" y="2519451"/>
                      <a:pt x="2005456" y="2504451"/>
                    </a:cubicBezTo>
                    <a:cubicBezTo>
                      <a:pt x="2005001" y="2384910"/>
                      <a:pt x="2005001" y="2265824"/>
                      <a:pt x="2005456" y="2146283"/>
                    </a:cubicBezTo>
                    <a:cubicBezTo>
                      <a:pt x="2005456" y="2131283"/>
                      <a:pt x="2000455" y="2128102"/>
                      <a:pt x="1986366" y="2128102"/>
                    </a:cubicBezTo>
                    <a:cubicBezTo>
                      <a:pt x="1924095" y="2129011"/>
                      <a:pt x="1861370" y="2128556"/>
                      <a:pt x="1799100" y="2128556"/>
                    </a:cubicBezTo>
                    <a:lnTo>
                      <a:pt x="1610016" y="2128102"/>
                    </a:lnTo>
                    <a:close/>
                    <a:moveTo>
                      <a:pt x="623235" y="2128102"/>
                    </a:moveTo>
                    <a:cubicBezTo>
                      <a:pt x="610962" y="2128102"/>
                      <a:pt x="606418" y="2132647"/>
                      <a:pt x="606871" y="2144465"/>
                    </a:cubicBezTo>
                    <a:cubicBezTo>
                      <a:pt x="607326" y="2153101"/>
                      <a:pt x="606871" y="2162192"/>
                      <a:pt x="606871" y="2170828"/>
                    </a:cubicBezTo>
                    <a:cubicBezTo>
                      <a:pt x="606871" y="2244461"/>
                      <a:pt x="607326" y="2317640"/>
                      <a:pt x="606871" y="2391274"/>
                    </a:cubicBezTo>
                    <a:cubicBezTo>
                      <a:pt x="606871" y="2405819"/>
                      <a:pt x="608690" y="2414455"/>
                      <a:pt x="626417" y="2413545"/>
                    </a:cubicBezTo>
                    <a:cubicBezTo>
                      <a:pt x="640506" y="2412636"/>
                      <a:pt x="655052" y="2415364"/>
                      <a:pt x="669142" y="2416727"/>
                    </a:cubicBezTo>
                    <a:lnTo>
                      <a:pt x="855044" y="2432635"/>
                    </a:lnTo>
                    <a:lnTo>
                      <a:pt x="1001857" y="2443545"/>
                    </a:lnTo>
                    <a:cubicBezTo>
                      <a:pt x="1015947" y="2444909"/>
                      <a:pt x="1020492" y="2442635"/>
                      <a:pt x="1020492" y="2428091"/>
                    </a:cubicBezTo>
                    <a:cubicBezTo>
                      <a:pt x="1020039" y="2333549"/>
                      <a:pt x="1020039" y="2239006"/>
                      <a:pt x="1020039" y="2144465"/>
                    </a:cubicBezTo>
                    <a:cubicBezTo>
                      <a:pt x="1020039" y="2131283"/>
                      <a:pt x="1015493" y="2128102"/>
                      <a:pt x="1002766" y="2128102"/>
                    </a:cubicBezTo>
                    <a:cubicBezTo>
                      <a:pt x="939587" y="2129011"/>
                      <a:pt x="876861" y="2128556"/>
                      <a:pt x="813682" y="2128556"/>
                    </a:cubicBezTo>
                    <a:lnTo>
                      <a:pt x="623235" y="2128102"/>
                    </a:lnTo>
                    <a:close/>
                    <a:moveTo>
                      <a:pt x="511421" y="2128102"/>
                    </a:moveTo>
                    <a:cubicBezTo>
                      <a:pt x="465059" y="2129011"/>
                      <a:pt x="418697" y="2128556"/>
                      <a:pt x="372335" y="2128556"/>
                    </a:cubicBezTo>
                    <a:lnTo>
                      <a:pt x="292338" y="2128556"/>
                    </a:lnTo>
                    <a:cubicBezTo>
                      <a:pt x="292338" y="2134466"/>
                      <a:pt x="291884" y="2138556"/>
                      <a:pt x="292338" y="2142192"/>
                    </a:cubicBezTo>
                    <a:cubicBezTo>
                      <a:pt x="300974" y="2214462"/>
                      <a:pt x="309610" y="2287187"/>
                      <a:pt x="318246" y="2359911"/>
                    </a:cubicBezTo>
                    <a:cubicBezTo>
                      <a:pt x="321882" y="2389456"/>
                      <a:pt x="323246" y="2391274"/>
                      <a:pt x="352790" y="2392637"/>
                    </a:cubicBezTo>
                    <a:lnTo>
                      <a:pt x="355972" y="2392637"/>
                    </a:lnTo>
                    <a:lnTo>
                      <a:pt x="510512" y="2405364"/>
                    </a:lnTo>
                    <a:cubicBezTo>
                      <a:pt x="523693" y="2406728"/>
                      <a:pt x="528692" y="2403546"/>
                      <a:pt x="528692" y="2389910"/>
                    </a:cubicBezTo>
                    <a:cubicBezTo>
                      <a:pt x="528692" y="2308095"/>
                      <a:pt x="528692" y="2226734"/>
                      <a:pt x="529147" y="2144919"/>
                    </a:cubicBezTo>
                    <a:cubicBezTo>
                      <a:pt x="529147" y="2131738"/>
                      <a:pt x="524147" y="2128102"/>
                      <a:pt x="511421" y="2128102"/>
                    </a:cubicBezTo>
                    <a:close/>
                    <a:moveTo>
                      <a:pt x="2087725" y="1664483"/>
                    </a:moveTo>
                    <a:lnTo>
                      <a:pt x="2087725" y="2048105"/>
                    </a:lnTo>
                    <a:lnTo>
                      <a:pt x="2105452" y="2048105"/>
                    </a:lnTo>
                    <a:lnTo>
                      <a:pt x="2476802" y="2048560"/>
                    </a:lnTo>
                    <a:cubicBezTo>
                      <a:pt x="2492710" y="2048560"/>
                      <a:pt x="2496801" y="2044015"/>
                      <a:pt x="2496801" y="2028105"/>
                    </a:cubicBezTo>
                    <a:cubicBezTo>
                      <a:pt x="2495891" y="1912655"/>
                      <a:pt x="2496347" y="1797205"/>
                      <a:pt x="2496801" y="1681755"/>
                    </a:cubicBezTo>
                    <a:lnTo>
                      <a:pt x="2496801" y="1664483"/>
                    </a:lnTo>
                    <a:lnTo>
                      <a:pt x="2087725" y="1664483"/>
                    </a:lnTo>
                    <a:close/>
                    <a:moveTo>
                      <a:pt x="2587707" y="1662665"/>
                    </a:moveTo>
                    <a:cubicBezTo>
                      <a:pt x="2584070" y="1662665"/>
                      <a:pt x="2577253" y="1670392"/>
                      <a:pt x="2577253" y="1674937"/>
                    </a:cubicBezTo>
                    <a:cubicBezTo>
                      <a:pt x="2576343" y="1794933"/>
                      <a:pt x="2576798" y="1914474"/>
                      <a:pt x="2576798" y="2034469"/>
                    </a:cubicBezTo>
                    <a:cubicBezTo>
                      <a:pt x="2576798" y="2038560"/>
                      <a:pt x="2577707" y="2044469"/>
                      <a:pt x="2580434" y="2046287"/>
                    </a:cubicBezTo>
                    <a:cubicBezTo>
                      <a:pt x="2592252" y="2054923"/>
                      <a:pt x="2620887" y="2045378"/>
                      <a:pt x="2625887" y="2032196"/>
                    </a:cubicBezTo>
                    <a:lnTo>
                      <a:pt x="2754973" y="1701300"/>
                    </a:lnTo>
                    <a:cubicBezTo>
                      <a:pt x="2759519" y="1689936"/>
                      <a:pt x="2764064" y="1678119"/>
                      <a:pt x="2769064" y="1665392"/>
                    </a:cubicBezTo>
                    <a:cubicBezTo>
                      <a:pt x="2765882" y="1664028"/>
                      <a:pt x="2763609" y="1662665"/>
                      <a:pt x="2761791" y="1662665"/>
                    </a:cubicBezTo>
                    <a:lnTo>
                      <a:pt x="2587707" y="1662665"/>
                    </a:lnTo>
                    <a:close/>
                    <a:moveTo>
                      <a:pt x="1117307" y="1662665"/>
                    </a:moveTo>
                    <a:cubicBezTo>
                      <a:pt x="1105035" y="1662665"/>
                      <a:pt x="1100490" y="1666756"/>
                      <a:pt x="1100490" y="1679937"/>
                    </a:cubicBezTo>
                    <a:cubicBezTo>
                      <a:pt x="1100944" y="1796750"/>
                      <a:pt x="1100944" y="1914019"/>
                      <a:pt x="1100490" y="2031288"/>
                    </a:cubicBezTo>
                    <a:cubicBezTo>
                      <a:pt x="1100490" y="2045378"/>
                      <a:pt x="1105035" y="2048560"/>
                      <a:pt x="1118671" y="2048560"/>
                    </a:cubicBezTo>
                    <a:lnTo>
                      <a:pt x="1493202" y="2048560"/>
                    </a:lnTo>
                    <a:cubicBezTo>
                      <a:pt x="1507747" y="2048560"/>
                      <a:pt x="1511838" y="2044469"/>
                      <a:pt x="1511838" y="2030378"/>
                    </a:cubicBezTo>
                    <a:cubicBezTo>
                      <a:pt x="1510929" y="1914474"/>
                      <a:pt x="1511383" y="1798114"/>
                      <a:pt x="1511383" y="1682210"/>
                    </a:cubicBezTo>
                    <a:lnTo>
                      <a:pt x="1511383" y="1664937"/>
                    </a:lnTo>
                    <a:cubicBezTo>
                      <a:pt x="1505020" y="1664028"/>
                      <a:pt x="1500474" y="1662665"/>
                      <a:pt x="1495475" y="1662665"/>
                    </a:cubicBezTo>
                    <a:lnTo>
                      <a:pt x="1117307" y="1662665"/>
                    </a:lnTo>
                    <a:close/>
                    <a:moveTo>
                      <a:pt x="1609561" y="1662210"/>
                    </a:moveTo>
                    <a:cubicBezTo>
                      <a:pt x="1596380" y="1662210"/>
                      <a:pt x="1591380" y="1666301"/>
                      <a:pt x="1591380" y="1680392"/>
                    </a:cubicBezTo>
                    <a:cubicBezTo>
                      <a:pt x="1591835" y="1796750"/>
                      <a:pt x="1591835" y="1913564"/>
                      <a:pt x="1591380" y="2030378"/>
                    </a:cubicBezTo>
                    <a:cubicBezTo>
                      <a:pt x="1591380" y="2045832"/>
                      <a:pt x="1597289" y="2048560"/>
                      <a:pt x="1610925" y="2048560"/>
                    </a:cubicBezTo>
                    <a:cubicBezTo>
                      <a:pt x="1673196" y="2047651"/>
                      <a:pt x="1735920" y="2048105"/>
                      <a:pt x="1798190" y="2048105"/>
                    </a:cubicBezTo>
                    <a:lnTo>
                      <a:pt x="1987275" y="2048560"/>
                    </a:lnTo>
                    <a:cubicBezTo>
                      <a:pt x="2000910" y="2048560"/>
                      <a:pt x="2005456" y="2044923"/>
                      <a:pt x="2005456" y="2030833"/>
                    </a:cubicBezTo>
                    <a:cubicBezTo>
                      <a:pt x="2005001" y="1914019"/>
                      <a:pt x="2005001" y="1797660"/>
                      <a:pt x="2005456" y="1680846"/>
                    </a:cubicBezTo>
                    <a:cubicBezTo>
                      <a:pt x="2005456" y="1667665"/>
                      <a:pt x="2001365" y="1662210"/>
                      <a:pt x="1987729" y="1662210"/>
                    </a:cubicBezTo>
                    <a:lnTo>
                      <a:pt x="1609561" y="1662210"/>
                    </a:lnTo>
                    <a:close/>
                    <a:moveTo>
                      <a:pt x="256430" y="1662210"/>
                    </a:moveTo>
                    <a:cubicBezTo>
                      <a:pt x="249612" y="1662210"/>
                      <a:pt x="243248" y="1663120"/>
                      <a:pt x="235067" y="1664028"/>
                    </a:cubicBezTo>
                    <a:cubicBezTo>
                      <a:pt x="237795" y="1687664"/>
                      <a:pt x="239612" y="1709935"/>
                      <a:pt x="242340" y="1732208"/>
                    </a:cubicBezTo>
                    <a:cubicBezTo>
                      <a:pt x="254158" y="1831295"/>
                      <a:pt x="266430" y="1930837"/>
                      <a:pt x="278248" y="2030378"/>
                    </a:cubicBezTo>
                    <a:cubicBezTo>
                      <a:pt x="279611" y="2042651"/>
                      <a:pt x="283702" y="2048560"/>
                      <a:pt x="297792" y="2048560"/>
                    </a:cubicBezTo>
                    <a:cubicBezTo>
                      <a:pt x="367335" y="2047651"/>
                      <a:pt x="436878" y="2048105"/>
                      <a:pt x="506421" y="2048105"/>
                    </a:cubicBezTo>
                    <a:cubicBezTo>
                      <a:pt x="528692" y="2048105"/>
                      <a:pt x="528692" y="2048105"/>
                      <a:pt x="528692" y="2026288"/>
                    </a:cubicBezTo>
                    <a:lnTo>
                      <a:pt x="528692" y="1684936"/>
                    </a:lnTo>
                    <a:cubicBezTo>
                      <a:pt x="528692" y="1663120"/>
                      <a:pt x="528238" y="1662210"/>
                      <a:pt x="506876" y="1662210"/>
                    </a:cubicBezTo>
                    <a:lnTo>
                      <a:pt x="256430" y="1662210"/>
                    </a:lnTo>
                    <a:close/>
                    <a:moveTo>
                      <a:pt x="625962" y="1661756"/>
                    </a:moveTo>
                    <a:cubicBezTo>
                      <a:pt x="611871" y="1661756"/>
                      <a:pt x="606871" y="1666301"/>
                      <a:pt x="606871" y="1680846"/>
                    </a:cubicBezTo>
                    <a:cubicBezTo>
                      <a:pt x="607326" y="1796750"/>
                      <a:pt x="607326" y="1913110"/>
                      <a:pt x="606871" y="2029015"/>
                    </a:cubicBezTo>
                    <a:cubicBezTo>
                      <a:pt x="606871" y="2044469"/>
                      <a:pt x="612780" y="2048105"/>
                      <a:pt x="627326" y="2048105"/>
                    </a:cubicBezTo>
                    <a:cubicBezTo>
                      <a:pt x="689595" y="2047196"/>
                      <a:pt x="752321" y="2047651"/>
                      <a:pt x="814591" y="2047651"/>
                    </a:cubicBezTo>
                    <a:lnTo>
                      <a:pt x="1003675" y="2048105"/>
                    </a:lnTo>
                    <a:cubicBezTo>
                      <a:pt x="1016401" y="2048560"/>
                      <a:pt x="1020492" y="2044469"/>
                      <a:pt x="1020492" y="2031288"/>
                    </a:cubicBezTo>
                    <a:cubicBezTo>
                      <a:pt x="1020039" y="1914474"/>
                      <a:pt x="1020039" y="1797205"/>
                      <a:pt x="1020492" y="1679937"/>
                    </a:cubicBezTo>
                    <a:cubicBezTo>
                      <a:pt x="1020492" y="1665392"/>
                      <a:pt x="1015493" y="1661756"/>
                      <a:pt x="1002312" y="1661756"/>
                    </a:cubicBezTo>
                    <a:lnTo>
                      <a:pt x="625962" y="1661756"/>
                    </a:lnTo>
                    <a:close/>
                    <a:moveTo>
                      <a:pt x="508239" y="1205864"/>
                    </a:moveTo>
                    <a:lnTo>
                      <a:pt x="201886" y="1213137"/>
                    </a:lnTo>
                    <a:cubicBezTo>
                      <a:pt x="180524" y="1213590"/>
                      <a:pt x="180070" y="1213590"/>
                      <a:pt x="182342" y="1234499"/>
                    </a:cubicBezTo>
                    <a:cubicBezTo>
                      <a:pt x="187342" y="1282225"/>
                      <a:pt x="193250" y="1329495"/>
                      <a:pt x="199160" y="1377221"/>
                    </a:cubicBezTo>
                    <a:cubicBezTo>
                      <a:pt x="206432" y="1438582"/>
                      <a:pt x="214613" y="1500398"/>
                      <a:pt x="221432" y="1562214"/>
                    </a:cubicBezTo>
                    <a:cubicBezTo>
                      <a:pt x="223249" y="1577213"/>
                      <a:pt x="227340" y="1584032"/>
                      <a:pt x="244612" y="1584032"/>
                    </a:cubicBezTo>
                    <a:cubicBezTo>
                      <a:pt x="332337" y="1583122"/>
                      <a:pt x="420515" y="1583122"/>
                      <a:pt x="508239" y="1584032"/>
                    </a:cubicBezTo>
                    <a:cubicBezTo>
                      <a:pt x="524602" y="1584032"/>
                      <a:pt x="529147" y="1578577"/>
                      <a:pt x="529147" y="1563123"/>
                    </a:cubicBezTo>
                    <a:cubicBezTo>
                      <a:pt x="528238" y="1507670"/>
                      <a:pt x="528692" y="1451764"/>
                      <a:pt x="528692" y="1395856"/>
                    </a:cubicBezTo>
                    <a:cubicBezTo>
                      <a:pt x="528692" y="1339495"/>
                      <a:pt x="528238" y="1283134"/>
                      <a:pt x="528692" y="1226317"/>
                    </a:cubicBezTo>
                    <a:cubicBezTo>
                      <a:pt x="529147" y="1210864"/>
                      <a:pt x="524602" y="1205409"/>
                      <a:pt x="508239" y="1205864"/>
                    </a:cubicBezTo>
                    <a:close/>
                    <a:moveTo>
                      <a:pt x="1006857" y="1193137"/>
                    </a:moveTo>
                    <a:cubicBezTo>
                      <a:pt x="980949" y="1194501"/>
                      <a:pt x="955040" y="1195865"/>
                      <a:pt x="929132" y="1196319"/>
                    </a:cubicBezTo>
                    <a:lnTo>
                      <a:pt x="625962" y="1202682"/>
                    </a:lnTo>
                    <a:cubicBezTo>
                      <a:pt x="610962" y="1202682"/>
                      <a:pt x="606871" y="1207682"/>
                      <a:pt x="606871" y="1221773"/>
                    </a:cubicBezTo>
                    <a:cubicBezTo>
                      <a:pt x="607326" y="1336314"/>
                      <a:pt x="607326" y="1450855"/>
                      <a:pt x="606871" y="1564942"/>
                    </a:cubicBezTo>
                    <a:cubicBezTo>
                      <a:pt x="606871" y="1579486"/>
                      <a:pt x="611417" y="1584032"/>
                      <a:pt x="625962" y="1584032"/>
                    </a:cubicBezTo>
                    <a:cubicBezTo>
                      <a:pt x="688232" y="1583122"/>
                      <a:pt x="750958" y="1583577"/>
                      <a:pt x="813228" y="1583577"/>
                    </a:cubicBezTo>
                    <a:lnTo>
                      <a:pt x="1002312" y="1583577"/>
                    </a:lnTo>
                    <a:cubicBezTo>
                      <a:pt x="1012311" y="1583577"/>
                      <a:pt x="1020492" y="1583122"/>
                      <a:pt x="1020492" y="1569032"/>
                    </a:cubicBezTo>
                    <a:cubicBezTo>
                      <a:pt x="1020039" y="1448128"/>
                      <a:pt x="1020492" y="1327223"/>
                      <a:pt x="1020492" y="1206318"/>
                    </a:cubicBezTo>
                    <a:cubicBezTo>
                      <a:pt x="1020492" y="1196319"/>
                      <a:pt x="1016401" y="1192682"/>
                      <a:pt x="1006857" y="1193137"/>
                    </a:cubicBezTo>
                    <a:close/>
                    <a:moveTo>
                      <a:pt x="1500908" y="1180276"/>
                    </a:moveTo>
                    <a:cubicBezTo>
                      <a:pt x="1497265" y="1180013"/>
                      <a:pt x="1492407" y="1180183"/>
                      <a:pt x="1485930" y="1180411"/>
                    </a:cubicBezTo>
                    <a:lnTo>
                      <a:pt x="1321844" y="1186319"/>
                    </a:lnTo>
                    <a:lnTo>
                      <a:pt x="1119579" y="1189955"/>
                    </a:lnTo>
                    <a:cubicBezTo>
                      <a:pt x="1105490" y="1189955"/>
                      <a:pt x="1100490" y="1193591"/>
                      <a:pt x="1100490" y="1208591"/>
                    </a:cubicBezTo>
                    <a:cubicBezTo>
                      <a:pt x="1100944" y="1327223"/>
                      <a:pt x="1100944" y="1446309"/>
                      <a:pt x="1100944" y="1564942"/>
                    </a:cubicBezTo>
                    <a:cubicBezTo>
                      <a:pt x="1100944" y="1579486"/>
                      <a:pt x="1105035" y="1584032"/>
                      <a:pt x="1119579" y="1584032"/>
                    </a:cubicBezTo>
                    <a:cubicBezTo>
                      <a:pt x="1181850" y="1583122"/>
                      <a:pt x="1244575" y="1583577"/>
                      <a:pt x="1306845" y="1583577"/>
                    </a:cubicBezTo>
                    <a:lnTo>
                      <a:pt x="1492747" y="1584032"/>
                    </a:lnTo>
                    <a:cubicBezTo>
                      <a:pt x="1507747" y="1584486"/>
                      <a:pt x="1512293" y="1579941"/>
                      <a:pt x="1512293" y="1564487"/>
                    </a:cubicBezTo>
                    <a:cubicBezTo>
                      <a:pt x="1511383" y="1444492"/>
                      <a:pt x="1511838" y="1324496"/>
                      <a:pt x="1511838" y="1204501"/>
                    </a:cubicBezTo>
                    <a:cubicBezTo>
                      <a:pt x="1511838" y="1185751"/>
                      <a:pt x="1511838" y="1181064"/>
                      <a:pt x="1500908" y="1180276"/>
                    </a:cubicBezTo>
                    <a:close/>
                    <a:moveTo>
                      <a:pt x="1992729" y="1169047"/>
                    </a:moveTo>
                    <a:lnTo>
                      <a:pt x="1744101" y="1174502"/>
                    </a:lnTo>
                    <a:lnTo>
                      <a:pt x="1611834" y="1177683"/>
                    </a:lnTo>
                    <a:cubicBezTo>
                      <a:pt x="1598199" y="1177683"/>
                      <a:pt x="1591835" y="1181774"/>
                      <a:pt x="1591835" y="1197682"/>
                    </a:cubicBezTo>
                    <a:cubicBezTo>
                      <a:pt x="1592289" y="1319951"/>
                      <a:pt x="1592289" y="1441764"/>
                      <a:pt x="1591835" y="1564033"/>
                    </a:cubicBezTo>
                    <a:cubicBezTo>
                      <a:pt x="1591835" y="1579032"/>
                      <a:pt x="1595925" y="1584032"/>
                      <a:pt x="1611379" y="1584032"/>
                    </a:cubicBezTo>
                    <a:lnTo>
                      <a:pt x="1985911" y="1584032"/>
                    </a:lnTo>
                    <a:cubicBezTo>
                      <a:pt x="2000910" y="1584032"/>
                      <a:pt x="2005910" y="1579486"/>
                      <a:pt x="2005910" y="1564487"/>
                    </a:cubicBezTo>
                    <a:cubicBezTo>
                      <a:pt x="2005001" y="1502217"/>
                      <a:pt x="2005456" y="1439492"/>
                      <a:pt x="2005456" y="1377221"/>
                    </a:cubicBezTo>
                    <a:lnTo>
                      <a:pt x="2005456" y="1184955"/>
                    </a:lnTo>
                    <a:cubicBezTo>
                      <a:pt x="2005456" y="1175865"/>
                      <a:pt x="2005456" y="1168592"/>
                      <a:pt x="1992729" y="1169047"/>
                    </a:cubicBezTo>
                    <a:close/>
                    <a:moveTo>
                      <a:pt x="2476802" y="1156775"/>
                    </a:moveTo>
                    <a:lnTo>
                      <a:pt x="2211811" y="1163593"/>
                    </a:lnTo>
                    <a:lnTo>
                      <a:pt x="2086817" y="1167229"/>
                    </a:lnTo>
                    <a:cubicBezTo>
                      <a:pt x="2086362" y="1172683"/>
                      <a:pt x="2085908" y="1175411"/>
                      <a:pt x="2085908" y="1178138"/>
                    </a:cubicBezTo>
                    <a:lnTo>
                      <a:pt x="2085908" y="1569032"/>
                    </a:lnTo>
                    <a:cubicBezTo>
                      <a:pt x="2085908" y="1584941"/>
                      <a:pt x="2094544" y="1584032"/>
                      <a:pt x="2104997" y="1584032"/>
                    </a:cubicBezTo>
                    <a:lnTo>
                      <a:pt x="2477711" y="1584486"/>
                    </a:lnTo>
                    <a:cubicBezTo>
                      <a:pt x="2493165" y="1584486"/>
                      <a:pt x="2497255" y="1579486"/>
                      <a:pt x="2497255" y="1564487"/>
                    </a:cubicBezTo>
                    <a:cubicBezTo>
                      <a:pt x="2496801" y="1435401"/>
                      <a:pt x="2496801" y="1305860"/>
                      <a:pt x="2497255" y="1176774"/>
                    </a:cubicBezTo>
                    <a:cubicBezTo>
                      <a:pt x="2497255" y="1160865"/>
                      <a:pt x="2492710" y="1156320"/>
                      <a:pt x="2476802" y="1156775"/>
                    </a:cubicBezTo>
                    <a:close/>
                    <a:moveTo>
                      <a:pt x="2972692" y="1143593"/>
                    </a:moveTo>
                    <a:cubicBezTo>
                      <a:pt x="2951329" y="1144957"/>
                      <a:pt x="2934512" y="1146321"/>
                      <a:pt x="2917695" y="1146776"/>
                    </a:cubicBezTo>
                    <a:lnTo>
                      <a:pt x="2596343" y="1153593"/>
                    </a:lnTo>
                    <a:cubicBezTo>
                      <a:pt x="2580889" y="1154048"/>
                      <a:pt x="2576798" y="1158593"/>
                      <a:pt x="2576798" y="1173592"/>
                    </a:cubicBezTo>
                    <a:cubicBezTo>
                      <a:pt x="2577253" y="1304042"/>
                      <a:pt x="2577253" y="1434492"/>
                      <a:pt x="2576798" y="1564942"/>
                    </a:cubicBezTo>
                    <a:cubicBezTo>
                      <a:pt x="2576798" y="1580850"/>
                      <a:pt x="2582253" y="1584486"/>
                      <a:pt x="2596797" y="1584486"/>
                    </a:cubicBezTo>
                    <a:cubicBezTo>
                      <a:pt x="2657249" y="1583577"/>
                      <a:pt x="2718157" y="1583122"/>
                      <a:pt x="2779063" y="1584486"/>
                    </a:cubicBezTo>
                    <a:cubicBezTo>
                      <a:pt x="2796790" y="1584486"/>
                      <a:pt x="2804062" y="1578577"/>
                      <a:pt x="2809972" y="1562669"/>
                    </a:cubicBezTo>
                    <a:cubicBezTo>
                      <a:pt x="2857242" y="1439492"/>
                      <a:pt x="2905423" y="1316769"/>
                      <a:pt x="2953148" y="1194046"/>
                    </a:cubicBezTo>
                    <a:cubicBezTo>
                      <a:pt x="2959057" y="1178592"/>
                      <a:pt x="2964965" y="1163593"/>
                      <a:pt x="2972692" y="1143593"/>
                    </a:cubicBezTo>
                    <a:close/>
                    <a:moveTo>
                      <a:pt x="4116741" y="0"/>
                    </a:moveTo>
                    <a:lnTo>
                      <a:pt x="4129922" y="0"/>
                    </a:lnTo>
                    <a:cubicBezTo>
                      <a:pt x="4133104" y="1364"/>
                      <a:pt x="4135831" y="3636"/>
                      <a:pt x="4139013" y="4091"/>
                    </a:cubicBezTo>
                    <a:cubicBezTo>
                      <a:pt x="4194465" y="14545"/>
                      <a:pt x="4227191" y="47725"/>
                      <a:pt x="4239009" y="102723"/>
                    </a:cubicBezTo>
                    <a:cubicBezTo>
                      <a:pt x="4239463" y="105450"/>
                      <a:pt x="4241736" y="107723"/>
                      <a:pt x="4242645" y="109996"/>
                    </a:cubicBezTo>
                    <a:lnTo>
                      <a:pt x="4242645" y="126359"/>
                    </a:lnTo>
                    <a:cubicBezTo>
                      <a:pt x="4240827" y="132268"/>
                      <a:pt x="4239009" y="137723"/>
                      <a:pt x="4237645" y="143631"/>
                    </a:cubicBezTo>
                    <a:cubicBezTo>
                      <a:pt x="4227191" y="192720"/>
                      <a:pt x="4186284" y="229991"/>
                      <a:pt x="4136286" y="238173"/>
                    </a:cubicBezTo>
                    <a:lnTo>
                      <a:pt x="3752209" y="303626"/>
                    </a:lnTo>
                    <a:lnTo>
                      <a:pt x="3573125" y="333624"/>
                    </a:lnTo>
                    <a:cubicBezTo>
                      <a:pt x="3559943" y="335442"/>
                      <a:pt x="3554489" y="341351"/>
                      <a:pt x="3549944" y="352714"/>
                    </a:cubicBezTo>
                    <a:cubicBezTo>
                      <a:pt x="3490855" y="504981"/>
                      <a:pt x="3431766" y="656793"/>
                      <a:pt x="3372677" y="810879"/>
                    </a:cubicBezTo>
                    <a:lnTo>
                      <a:pt x="2821335" y="2222189"/>
                    </a:lnTo>
                    <a:cubicBezTo>
                      <a:pt x="2762700" y="2373093"/>
                      <a:pt x="2703611" y="2523997"/>
                      <a:pt x="2644069" y="2674900"/>
                    </a:cubicBezTo>
                    <a:cubicBezTo>
                      <a:pt x="2638614" y="2688990"/>
                      <a:pt x="2639069" y="2697172"/>
                      <a:pt x="2651795" y="2706716"/>
                    </a:cubicBezTo>
                    <a:lnTo>
                      <a:pt x="2918149" y="2914891"/>
                    </a:lnTo>
                    <a:cubicBezTo>
                      <a:pt x="2995873" y="2975342"/>
                      <a:pt x="3059962" y="3046249"/>
                      <a:pt x="3093143" y="3140791"/>
                    </a:cubicBezTo>
                    <a:cubicBezTo>
                      <a:pt x="3116778" y="3207607"/>
                      <a:pt x="3124051" y="3276241"/>
                      <a:pt x="3105869" y="3343965"/>
                    </a:cubicBezTo>
                    <a:cubicBezTo>
                      <a:pt x="3096324" y="3378055"/>
                      <a:pt x="3075870" y="3410326"/>
                      <a:pt x="3055871" y="3440325"/>
                    </a:cubicBezTo>
                    <a:cubicBezTo>
                      <a:pt x="3014054" y="3503505"/>
                      <a:pt x="2956329" y="3548958"/>
                      <a:pt x="2885423" y="3576684"/>
                    </a:cubicBezTo>
                    <a:cubicBezTo>
                      <a:pt x="2826199" y="3604670"/>
                      <a:pt x="2731435" y="3603165"/>
                      <a:pt x="2700527" y="3608240"/>
                    </a:cubicBezTo>
                    <a:lnTo>
                      <a:pt x="2699975" y="3607137"/>
                    </a:lnTo>
                    <a:lnTo>
                      <a:pt x="2316149" y="3608240"/>
                    </a:lnTo>
                    <a:lnTo>
                      <a:pt x="171673" y="3608240"/>
                    </a:lnTo>
                    <a:lnTo>
                      <a:pt x="148224" y="3602876"/>
                    </a:lnTo>
                    <a:cubicBezTo>
                      <a:pt x="111237" y="3586172"/>
                      <a:pt x="85755" y="3548503"/>
                      <a:pt x="80982" y="3502141"/>
                    </a:cubicBezTo>
                    <a:cubicBezTo>
                      <a:pt x="75528" y="3451234"/>
                      <a:pt x="114618" y="3396690"/>
                      <a:pt x="166888" y="3383055"/>
                    </a:cubicBezTo>
                    <a:cubicBezTo>
                      <a:pt x="179160" y="3379419"/>
                      <a:pt x="192797" y="3378964"/>
                      <a:pt x="205977" y="3378964"/>
                    </a:cubicBezTo>
                    <a:lnTo>
                      <a:pt x="550965" y="3377600"/>
                    </a:lnTo>
                    <a:lnTo>
                      <a:pt x="1582290" y="3374873"/>
                    </a:lnTo>
                    <a:lnTo>
                      <a:pt x="2698157" y="3371236"/>
                    </a:lnTo>
                    <a:cubicBezTo>
                      <a:pt x="2731792" y="3371236"/>
                      <a:pt x="2765882" y="3371236"/>
                      <a:pt x="2798608" y="3364873"/>
                    </a:cubicBezTo>
                    <a:cubicBezTo>
                      <a:pt x="2858151" y="3353510"/>
                      <a:pt x="2888151" y="3303512"/>
                      <a:pt x="2875878" y="3243514"/>
                    </a:cubicBezTo>
                    <a:cubicBezTo>
                      <a:pt x="2864969" y="3189880"/>
                      <a:pt x="2835425" y="3148972"/>
                      <a:pt x="2793154" y="3115792"/>
                    </a:cubicBezTo>
                    <a:lnTo>
                      <a:pt x="2384079" y="2794440"/>
                    </a:lnTo>
                    <a:cubicBezTo>
                      <a:pt x="2364987" y="2779441"/>
                      <a:pt x="2344534" y="2782168"/>
                      <a:pt x="2324535" y="2780350"/>
                    </a:cubicBezTo>
                    <a:cubicBezTo>
                      <a:pt x="2258173" y="2773532"/>
                      <a:pt x="2191358" y="2768987"/>
                      <a:pt x="2124997" y="2763987"/>
                    </a:cubicBezTo>
                    <a:lnTo>
                      <a:pt x="1978184" y="2753078"/>
                    </a:lnTo>
                    <a:lnTo>
                      <a:pt x="1793645" y="2737625"/>
                    </a:lnTo>
                    <a:lnTo>
                      <a:pt x="1650014" y="2726262"/>
                    </a:lnTo>
                    <a:lnTo>
                      <a:pt x="1500020" y="2713989"/>
                    </a:lnTo>
                    <a:lnTo>
                      <a:pt x="1360025" y="2703080"/>
                    </a:lnTo>
                    <a:lnTo>
                      <a:pt x="1165487" y="2687172"/>
                    </a:lnTo>
                    <a:cubicBezTo>
                      <a:pt x="1119125" y="2683081"/>
                      <a:pt x="1072309" y="2679900"/>
                      <a:pt x="1025492" y="2676263"/>
                    </a:cubicBezTo>
                    <a:lnTo>
                      <a:pt x="832773" y="2660355"/>
                    </a:lnTo>
                    <a:lnTo>
                      <a:pt x="690959" y="2649446"/>
                    </a:lnTo>
                    <a:lnTo>
                      <a:pt x="499603" y="2633992"/>
                    </a:lnTo>
                    <a:lnTo>
                      <a:pt x="354608" y="2623084"/>
                    </a:lnTo>
                    <a:cubicBezTo>
                      <a:pt x="323246" y="2620356"/>
                      <a:pt x="291884" y="2619447"/>
                      <a:pt x="260975" y="2613993"/>
                    </a:cubicBezTo>
                    <a:cubicBezTo>
                      <a:pt x="202341" y="2603538"/>
                      <a:pt x="166888" y="2559904"/>
                      <a:pt x="160979" y="2500815"/>
                    </a:cubicBezTo>
                    <a:cubicBezTo>
                      <a:pt x="155071" y="2439454"/>
                      <a:pt x="145980" y="2378547"/>
                      <a:pt x="138708" y="2317186"/>
                    </a:cubicBezTo>
                    <a:cubicBezTo>
                      <a:pt x="132798" y="2267188"/>
                      <a:pt x="127344" y="2217190"/>
                      <a:pt x="121435" y="2167646"/>
                    </a:cubicBezTo>
                    <a:cubicBezTo>
                      <a:pt x="114163" y="2107193"/>
                      <a:pt x="106435" y="2047196"/>
                      <a:pt x="99163" y="1987198"/>
                    </a:cubicBezTo>
                    <a:cubicBezTo>
                      <a:pt x="93255" y="1938109"/>
                      <a:pt x="87800" y="1888565"/>
                      <a:pt x="81891" y="1839476"/>
                    </a:cubicBezTo>
                    <a:cubicBezTo>
                      <a:pt x="74619" y="1779024"/>
                      <a:pt x="66892" y="1719026"/>
                      <a:pt x="59619" y="1659029"/>
                    </a:cubicBezTo>
                    <a:cubicBezTo>
                      <a:pt x="53710" y="1609940"/>
                      <a:pt x="47802" y="1560396"/>
                      <a:pt x="41893" y="1511307"/>
                    </a:cubicBezTo>
                    <a:cubicBezTo>
                      <a:pt x="34620" y="1450855"/>
                      <a:pt x="26894" y="1389948"/>
                      <a:pt x="19620" y="1329495"/>
                    </a:cubicBezTo>
                    <a:cubicBezTo>
                      <a:pt x="12348" y="1272225"/>
                      <a:pt x="1894" y="1214954"/>
                      <a:pt x="76" y="1157229"/>
                    </a:cubicBezTo>
                    <a:cubicBezTo>
                      <a:pt x="-2197" y="1090868"/>
                      <a:pt x="46893" y="1039507"/>
                      <a:pt x="110981" y="1036324"/>
                    </a:cubicBezTo>
                    <a:cubicBezTo>
                      <a:pt x="215977" y="1032234"/>
                      <a:pt x="320974" y="1030871"/>
                      <a:pt x="425969" y="1028598"/>
                    </a:cubicBezTo>
                    <a:lnTo>
                      <a:pt x="705958" y="1021780"/>
                    </a:lnTo>
                    <a:lnTo>
                      <a:pt x="959586" y="1015416"/>
                    </a:lnTo>
                    <a:lnTo>
                      <a:pt x="1239575" y="1008599"/>
                    </a:lnTo>
                    <a:lnTo>
                      <a:pt x="1491384" y="1002236"/>
                    </a:lnTo>
                    <a:lnTo>
                      <a:pt x="1771374" y="995417"/>
                    </a:lnTo>
                    <a:lnTo>
                      <a:pt x="2023183" y="989054"/>
                    </a:lnTo>
                    <a:lnTo>
                      <a:pt x="2304990" y="982236"/>
                    </a:lnTo>
                    <a:lnTo>
                      <a:pt x="2556799" y="975873"/>
                    </a:lnTo>
                    <a:lnTo>
                      <a:pt x="2834971" y="969055"/>
                    </a:lnTo>
                    <a:lnTo>
                      <a:pt x="3038599" y="963600"/>
                    </a:lnTo>
                    <a:cubicBezTo>
                      <a:pt x="3054053" y="963146"/>
                      <a:pt x="3060871" y="958600"/>
                      <a:pt x="3066325" y="944511"/>
                    </a:cubicBezTo>
                    <a:cubicBezTo>
                      <a:pt x="3117687" y="811788"/>
                      <a:pt x="3169504" y="679520"/>
                      <a:pt x="3221319" y="546798"/>
                    </a:cubicBezTo>
                    <a:cubicBezTo>
                      <a:pt x="3265409" y="434075"/>
                      <a:pt x="3310862" y="321351"/>
                      <a:pt x="3353133" y="207720"/>
                    </a:cubicBezTo>
                    <a:cubicBezTo>
                      <a:pt x="3374041" y="150903"/>
                      <a:pt x="3411313" y="120450"/>
                      <a:pt x="3470856" y="110905"/>
                    </a:cubicBezTo>
                    <a:cubicBezTo>
                      <a:pt x="3607215" y="89087"/>
                      <a:pt x="3743119" y="64543"/>
                      <a:pt x="3879477" y="41362"/>
                    </a:cubicBezTo>
                    <a:lnTo>
                      <a:pt x="4107651" y="3636"/>
                    </a:lnTo>
                    <a:cubicBezTo>
                      <a:pt x="4110832" y="3182"/>
                      <a:pt x="4113559" y="1364"/>
                      <a:pt x="4116741" y="0"/>
                    </a:cubicBezTo>
                    <a:close/>
                  </a:path>
                </a:pathLst>
              </a:custGeom>
              <a:grpFill/>
              <a:ln w="4681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4FCD85C3-AAF4-4A9F-BEB6-72258314F4F5}"/>
                  </a:ext>
                </a:extLst>
              </p:cNvPr>
              <p:cNvSpPr/>
              <p:nvPr/>
            </p:nvSpPr>
            <p:spPr>
              <a:xfrm>
                <a:off x="9988094" y="6090641"/>
                <a:ext cx="149995" cy="145449"/>
              </a:xfrm>
              <a:custGeom>
                <a:avLst/>
                <a:gdLst>
                  <a:gd name="connsiteX0" fmla="*/ 6 w 154733"/>
                  <a:gd name="connsiteY0" fmla="*/ 78323 h 150044"/>
                  <a:gd name="connsiteX1" fmla="*/ 79248 w 154733"/>
                  <a:gd name="connsiteY1" fmla="*/ 154283 h 150044"/>
                  <a:gd name="connsiteX2" fmla="*/ 154739 w 154733"/>
                  <a:gd name="connsiteY2" fmla="*/ 76916 h 150044"/>
                  <a:gd name="connsiteX3" fmla="*/ 77841 w 154733"/>
                  <a:gd name="connsiteY3" fmla="*/ 18 h 150044"/>
                  <a:gd name="connsiteX4" fmla="*/ 6 w 154733"/>
                  <a:gd name="connsiteY4" fmla="*/ 78323 h 1500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4733" h="150044">
                    <a:moveTo>
                      <a:pt x="6" y="78323"/>
                    </a:moveTo>
                    <a:cubicBezTo>
                      <a:pt x="6" y="127556"/>
                      <a:pt x="38455" y="155690"/>
                      <a:pt x="79248" y="154283"/>
                    </a:cubicBezTo>
                    <a:cubicBezTo>
                      <a:pt x="123324" y="152876"/>
                      <a:pt x="155208" y="120992"/>
                      <a:pt x="154739" y="76916"/>
                    </a:cubicBezTo>
                    <a:cubicBezTo>
                      <a:pt x="155208" y="34716"/>
                      <a:pt x="123324" y="-920"/>
                      <a:pt x="77841" y="18"/>
                    </a:cubicBezTo>
                    <a:cubicBezTo>
                      <a:pt x="27670" y="956"/>
                      <a:pt x="-463" y="34247"/>
                      <a:pt x="6" y="78323"/>
                    </a:cubicBezTo>
                    <a:close/>
                  </a:path>
                </a:pathLst>
              </a:custGeom>
              <a:grpFill/>
              <a:ln w="468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4B63FE63-0B90-4733-A3D6-A04CDFFF7BBA}"/>
                  </a:ext>
                </a:extLst>
              </p:cNvPr>
              <p:cNvSpPr/>
              <p:nvPr/>
            </p:nvSpPr>
            <p:spPr>
              <a:xfrm>
                <a:off x="7674697" y="6088368"/>
                <a:ext cx="149995" cy="149995"/>
              </a:xfrm>
              <a:custGeom>
                <a:avLst/>
                <a:gdLst>
                  <a:gd name="connsiteX0" fmla="*/ 77854 w 154733"/>
                  <a:gd name="connsiteY0" fmla="*/ 39 h 154733"/>
                  <a:gd name="connsiteX1" fmla="*/ 18 w 154733"/>
                  <a:gd name="connsiteY1" fmla="*/ 77406 h 154733"/>
                  <a:gd name="connsiteX2" fmla="*/ 76916 w 154733"/>
                  <a:gd name="connsiteY2" fmla="*/ 154773 h 154733"/>
                  <a:gd name="connsiteX3" fmla="*/ 155221 w 154733"/>
                  <a:gd name="connsiteY3" fmla="*/ 78344 h 154733"/>
                  <a:gd name="connsiteX4" fmla="*/ 77854 w 154733"/>
                  <a:gd name="connsiteY4" fmla="*/ 39 h 1547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4733" h="154733">
                    <a:moveTo>
                      <a:pt x="77854" y="39"/>
                    </a:moveTo>
                    <a:cubicBezTo>
                      <a:pt x="36592" y="-1368"/>
                      <a:pt x="487" y="35674"/>
                      <a:pt x="18" y="77406"/>
                    </a:cubicBezTo>
                    <a:cubicBezTo>
                      <a:pt x="-920" y="119137"/>
                      <a:pt x="34716" y="154303"/>
                      <a:pt x="76916" y="154773"/>
                    </a:cubicBezTo>
                    <a:cubicBezTo>
                      <a:pt x="122398" y="155241"/>
                      <a:pt x="155221" y="123357"/>
                      <a:pt x="155221" y="78344"/>
                    </a:cubicBezTo>
                    <a:cubicBezTo>
                      <a:pt x="157096" y="37550"/>
                      <a:pt x="125681" y="1445"/>
                      <a:pt x="77854" y="39"/>
                    </a:cubicBezTo>
                    <a:close/>
                  </a:path>
                </a:pathLst>
              </a:custGeom>
              <a:grpFill/>
              <a:ln w="468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5" name="Circle: Hollow 74">
                <a:extLst>
                  <a:ext uri="{FF2B5EF4-FFF2-40B4-BE49-F238E27FC236}">
                    <a16:creationId xmlns:a16="http://schemas.microsoft.com/office/drawing/2014/main" id="{762DE5A2-2652-4093-9549-4AB1CD936F97}"/>
                  </a:ext>
                </a:extLst>
              </p:cNvPr>
              <p:cNvSpPr/>
              <p:nvPr/>
            </p:nvSpPr>
            <p:spPr>
              <a:xfrm>
                <a:off x="7498850" y="5912521"/>
                <a:ext cx="501688" cy="501688"/>
              </a:xfrm>
              <a:prstGeom prst="donu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6" name="Circle: Hollow 75">
                <a:extLst>
                  <a:ext uri="{FF2B5EF4-FFF2-40B4-BE49-F238E27FC236}">
                    <a16:creationId xmlns:a16="http://schemas.microsoft.com/office/drawing/2014/main" id="{CC5A7501-D969-4831-A91A-F129F8E954F8}"/>
                  </a:ext>
                </a:extLst>
              </p:cNvPr>
              <p:cNvSpPr/>
              <p:nvPr/>
            </p:nvSpPr>
            <p:spPr>
              <a:xfrm>
                <a:off x="9812247" y="5912521"/>
                <a:ext cx="501688" cy="501688"/>
              </a:xfrm>
              <a:prstGeom prst="donu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1A070CB5-1A64-4842-B8EA-DAB3EF418950}"/>
                </a:ext>
              </a:extLst>
            </p:cNvPr>
            <p:cNvGrpSpPr/>
            <p:nvPr/>
          </p:nvGrpSpPr>
          <p:grpSpPr>
            <a:xfrm>
              <a:off x="5782039" y="1509617"/>
              <a:ext cx="1519851" cy="624642"/>
              <a:chOff x="5782039" y="1509617"/>
              <a:chExt cx="1519851" cy="624642"/>
            </a:xfrm>
          </p:grpSpPr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BCB6DEC8-ED22-4224-B6EC-74E132DDD2A3}"/>
                  </a:ext>
                </a:extLst>
              </p:cNvPr>
              <p:cNvSpPr/>
              <p:nvPr/>
            </p:nvSpPr>
            <p:spPr>
              <a:xfrm rot="1513665">
                <a:off x="5782039" y="1509617"/>
                <a:ext cx="1283711" cy="624642"/>
              </a:xfrm>
              <a:custGeom>
                <a:avLst/>
                <a:gdLst/>
                <a:ahLst/>
                <a:cxnLst/>
                <a:rect l="l" t="t" r="r" b="b"/>
                <a:pathLst>
                  <a:path w="1283711" h="624642">
                    <a:moveTo>
                      <a:pt x="449527" y="340541"/>
                    </a:moveTo>
                    <a:lnTo>
                      <a:pt x="449527" y="348876"/>
                    </a:lnTo>
                    <a:cubicBezTo>
                      <a:pt x="449527" y="358897"/>
                      <a:pt x="448982" y="365693"/>
                      <a:pt x="447890" y="369265"/>
                    </a:cubicBezTo>
                    <a:cubicBezTo>
                      <a:pt x="446303" y="374722"/>
                      <a:pt x="442979" y="379336"/>
                      <a:pt x="437919" y="383106"/>
                    </a:cubicBezTo>
                    <a:cubicBezTo>
                      <a:pt x="431073" y="388067"/>
                      <a:pt x="423879" y="390548"/>
                      <a:pt x="416339" y="390548"/>
                    </a:cubicBezTo>
                    <a:cubicBezTo>
                      <a:pt x="409592" y="390548"/>
                      <a:pt x="404035" y="388414"/>
                      <a:pt x="399670" y="384148"/>
                    </a:cubicBezTo>
                    <a:cubicBezTo>
                      <a:pt x="395304" y="379882"/>
                      <a:pt x="393121" y="374821"/>
                      <a:pt x="393121" y="368968"/>
                    </a:cubicBezTo>
                    <a:cubicBezTo>
                      <a:pt x="393121" y="363014"/>
                      <a:pt x="395850" y="358103"/>
                      <a:pt x="401307" y="354234"/>
                    </a:cubicBezTo>
                    <a:cubicBezTo>
                      <a:pt x="404879" y="351852"/>
                      <a:pt x="412469" y="349421"/>
                      <a:pt x="424078" y="346941"/>
                    </a:cubicBezTo>
                    <a:cubicBezTo>
                      <a:pt x="435686" y="344461"/>
                      <a:pt x="444169" y="342327"/>
                      <a:pt x="449527" y="340541"/>
                    </a:cubicBezTo>
                    <a:close/>
                    <a:moveTo>
                      <a:pt x="691819" y="286814"/>
                    </a:moveTo>
                    <a:cubicBezTo>
                      <a:pt x="700352" y="286814"/>
                      <a:pt x="707595" y="289965"/>
                      <a:pt x="713548" y="296265"/>
                    </a:cubicBezTo>
                    <a:cubicBezTo>
                      <a:pt x="719501" y="302565"/>
                      <a:pt x="722627" y="311768"/>
                      <a:pt x="722924" y="323873"/>
                    </a:cubicBezTo>
                    <a:lnTo>
                      <a:pt x="660417" y="323873"/>
                    </a:lnTo>
                    <a:cubicBezTo>
                      <a:pt x="660317" y="312462"/>
                      <a:pt x="663244" y="303434"/>
                      <a:pt x="669198" y="296786"/>
                    </a:cubicBezTo>
                    <a:cubicBezTo>
                      <a:pt x="675151" y="290138"/>
                      <a:pt x="682691" y="286814"/>
                      <a:pt x="691819" y="286814"/>
                    </a:cubicBezTo>
                    <a:close/>
                    <a:moveTo>
                      <a:pt x="689289" y="254816"/>
                    </a:moveTo>
                    <a:cubicBezTo>
                      <a:pt x="668354" y="254816"/>
                      <a:pt x="651041" y="262233"/>
                      <a:pt x="637348" y="277066"/>
                    </a:cubicBezTo>
                    <a:cubicBezTo>
                      <a:pt x="623656" y="291899"/>
                      <a:pt x="616810" y="312413"/>
                      <a:pt x="616810" y="338607"/>
                    </a:cubicBezTo>
                    <a:cubicBezTo>
                      <a:pt x="616810" y="360534"/>
                      <a:pt x="622019" y="378691"/>
                      <a:pt x="632437" y="393078"/>
                    </a:cubicBezTo>
                    <a:cubicBezTo>
                      <a:pt x="645633" y="411036"/>
                      <a:pt x="665973" y="420016"/>
                      <a:pt x="693457" y="420016"/>
                    </a:cubicBezTo>
                    <a:cubicBezTo>
                      <a:pt x="710820" y="420016"/>
                      <a:pt x="725281" y="416022"/>
                      <a:pt x="736840" y="408035"/>
                    </a:cubicBezTo>
                    <a:cubicBezTo>
                      <a:pt x="748399" y="400048"/>
                      <a:pt x="756857" y="388414"/>
                      <a:pt x="762215" y="373135"/>
                    </a:cubicBezTo>
                    <a:lnTo>
                      <a:pt x="720543" y="366140"/>
                    </a:lnTo>
                    <a:cubicBezTo>
                      <a:pt x="718261" y="374077"/>
                      <a:pt x="714888" y="379832"/>
                      <a:pt x="710423" y="383404"/>
                    </a:cubicBezTo>
                    <a:cubicBezTo>
                      <a:pt x="705958" y="386976"/>
                      <a:pt x="700451" y="388762"/>
                      <a:pt x="693903" y="388762"/>
                    </a:cubicBezTo>
                    <a:cubicBezTo>
                      <a:pt x="684279" y="388762"/>
                      <a:pt x="676242" y="385314"/>
                      <a:pt x="669793" y="378418"/>
                    </a:cubicBezTo>
                    <a:cubicBezTo>
                      <a:pt x="663344" y="371522"/>
                      <a:pt x="659970" y="361873"/>
                      <a:pt x="659673" y="349471"/>
                    </a:cubicBezTo>
                    <a:lnTo>
                      <a:pt x="764448" y="349471"/>
                    </a:lnTo>
                    <a:cubicBezTo>
                      <a:pt x="765043" y="317423"/>
                      <a:pt x="758544" y="293636"/>
                      <a:pt x="744951" y="278108"/>
                    </a:cubicBezTo>
                    <a:cubicBezTo>
                      <a:pt x="731358" y="262580"/>
                      <a:pt x="712804" y="254816"/>
                      <a:pt x="689289" y="254816"/>
                    </a:cubicBezTo>
                    <a:close/>
                    <a:moveTo>
                      <a:pt x="424078" y="254816"/>
                    </a:moveTo>
                    <a:cubicBezTo>
                      <a:pt x="403539" y="254816"/>
                      <a:pt x="388061" y="258487"/>
                      <a:pt x="377643" y="265830"/>
                    </a:cubicBezTo>
                    <a:cubicBezTo>
                      <a:pt x="367225" y="273172"/>
                      <a:pt x="359883" y="284483"/>
                      <a:pt x="355617" y="299762"/>
                    </a:cubicBezTo>
                    <a:lnTo>
                      <a:pt x="393568" y="306609"/>
                    </a:lnTo>
                    <a:cubicBezTo>
                      <a:pt x="396148" y="299266"/>
                      <a:pt x="399521" y="294132"/>
                      <a:pt x="403688" y="291205"/>
                    </a:cubicBezTo>
                    <a:cubicBezTo>
                      <a:pt x="407855" y="288278"/>
                      <a:pt x="413660" y="286814"/>
                      <a:pt x="421101" y="286814"/>
                    </a:cubicBezTo>
                    <a:cubicBezTo>
                      <a:pt x="432114" y="286814"/>
                      <a:pt x="439605" y="288526"/>
                      <a:pt x="443574" y="291949"/>
                    </a:cubicBezTo>
                    <a:cubicBezTo>
                      <a:pt x="447543" y="295372"/>
                      <a:pt x="449527" y="301102"/>
                      <a:pt x="449527" y="309139"/>
                    </a:cubicBezTo>
                    <a:lnTo>
                      <a:pt x="449527" y="313306"/>
                    </a:lnTo>
                    <a:cubicBezTo>
                      <a:pt x="441987" y="316481"/>
                      <a:pt x="428443" y="319904"/>
                      <a:pt x="408897" y="323575"/>
                    </a:cubicBezTo>
                    <a:cubicBezTo>
                      <a:pt x="394411" y="326353"/>
                      <a:pt x="383324" y="329603"/>
                      <a:pt x="375634" y="333323"/>
                    </a:cubicBezTo>
                    <a:cubicBezTo>
                      <a:pt x="367945" y="337044"/>
                      <a:pt x="361967" y="342402"/>
                      <a:pt x="357700" y="349397"/>
                    </a:cubicBezTo>
                    <a:cubicBezTo>
                      <a:pt x="353434" y="356392"/>
                      <a:pt x="351301" y="364354"/>
                      <a:pt x="351301" y="373284"/>
                    </a:cubicBezTo>
                    <a:cubicBezTo>
                      <a:pt x="351301" y="386777"/>
                      <a:pt x="355989" y="397939"/>
                      <a:pt x="365365" y="406770"/>
                    </a:cubicBezTo>
                    <a:cubicBezTo>
                      <a:pt x="374741" y="415600"/>
                      <a:pt x="387565" y="420016"/>
                      <a:pt x="403837" y="420016"/>
                    </a:cubicBezTo>
                    <a:cubicBezTo>
                      <a:pt x="413064" y="420016"/>
                      <a:pt x="421746" y="418279"/>
                      <a:pt x="429882" y="414807"/>
                    </a:cubicBezTo>
                    <a:cubicBezTo>
                      <a:pt x="438018" y="411334"/>
                      <a:pt x="445658" y="406125"/>
                      <a:pt x="452801" y="399180"/>
                    </a:cubicBezTo>
                    <a:cubicBezTo>
                      <a:pt x="453099" y="399973"/>
                      <a:pt x="453595" y="401611"/>
                      <a:pt x="454290" y="404091"/>
                    </a:cubicBezTo>
                    <a:cubicBezTo>
                      <a:pt x="455877" y="409548"/>
                      <a:pt x="457217" y="413666"/>
                      <a:pt x="458308" y="416444"/>
                    </a:cubicBezTo>
                    <a:lnTo>
                      <a:pt x="499682" y="416444"/>
                    </a:lnTo>
                    <a:cubicBezTo>
                      <a:pt x="496011" y="408903"/>
                      <a:pt x="493506" y="401834"/>
                      <a:pt x="492166" y="395236"/>
                    </a:cubicBezTo>
                    <a:cubicBezTo>
                      <a:pt x="490827" y="388638"/>
                      <a:pt x="490157" y="378393"/>
                      <a:pt x="490157" y="364503"/>
                    </a:cubicBezTo>
                    <a:lnTo>
                      <a:pt x="490604" y="315687"/>
                    </a:lnTo>
                    <a:cubicBezTo>
                      <a:pt x="490604" y="297530"/>
                      <a:pt x="488743" y="285053"/>
                      <a:pt x="485023" y="278257"/>
                    </a:cubicBezTo>
                    <a:cubicBezTo>
                      <a:pt x="481302" y="271460"/>
                      <a:pt x="474878" y="265854"/>
                      <a:pt x="465750" y="261439"/>
                    </a:cubicBezTo>
                    <a:cubicBezTo>
                      <a:pt x="456621" y="257024"/>
                      <a:pt x="442731" y="254816"/>
                      <a:pt x="424078" y="254816"/>
                    </a:cubicBezTo>
                    <a:close/>
                    <a:moveTo>
                      <a:pt x="1015880" y="241898"/>
                    </a:moveTo>
                    <a:cubicBezTo>
                      <a:pt x="976533" y="241898"/>
                      <a:pt x="946129" y="274092"/>
                      <a:pt x="946129" y="313439"/>
                    </a:cubicBezTo>
                    <a:cubicBezTo>
                      <a:pt x="946129" y="354574"/>
                      <a:pt x="980110" y="384980"/>
                      <a:pt x="1021247" y="383191"/>
                    </a:cubicBezTo>
                    <a:cubicBezTo>
                      <a:pt x="1060594" y="381403"/>
                      <a:pt x="1090998" y="347420"/>
                      <a:pt x="1089210" y="309862"/>
                    </a:cubicBezTo>
                    <a:cubicBezTo>
                      <a:pt x="1087421" y="270515"/>
                      <a:pt x="1055228" y="240109"/>
                      <a:pt x="1015880" y="241898"/>
                    </a:cubicBezTo>
                    <a:close/>
                    <a:moveTo>
                      <a:pt x="533764" y="198262"/>
                    </a:moveTo>
                    <a:lnTo>
                      <a:pt x="533764" y="416444"/>
                    </a:lnTo>
                    <a:lnTo>
                      <a:pt x="575585" y="416444"/>
                    </a:lnTo>
                    <a:lnTo>
                      <a:pt x="575585" y="198262"/>
                    </a:lnTo>
                    <a:close/>
                    <a:moveTo>
                      <a:pt x="238935" y="194541"/>
                    </a:moveTo>
                    <a:cubicBezTo>
                      <a:pt x="222168" y="194541"/>
                      <a:pt x="207855" y="197071"/>
                      <a:pt x="195999" y="202131"/>
                    </a:cubicBezTo>
                    <a:cubicBezTo>
                      <a:pt x="184142" y="207191"/>
                      <a:pt x="175063" y="214558"/>
                      <a:pt x="168763" y="224232"/>
                    </a:cubicBezTo>
                    <a:cubicBezTo>
                      <a:pt x="162463" y="233906"/>
                      <a:pt x="159312" y="244299"/>
                      <a:pt x="159312" y="255412"/>
                    </a:cubicBezTo>
                    <a:cubicBezTo>
                      <a:pt x="159312" y="272676"/>
                      <a:pt x="166010" y="287311"/>
                      <a:pt x="179404" y="299316"/>
                    </a:cubicBezTo>
                    <a:cubicBezTo>
                      <a:pt x="188929" y="307849"/>
                      <a:pt x="205499" y="315042"/>
                      <a:pt x="229113" y="320896"/>
                    </a:cubicBezTo>
                    <a:cubicBezTo>
                      <a:pt x="247468" y="325460"/>
                      <a:pt x="259226" y="328635"/>
                      <a:pt x="264385" y="330421"/>
                    </a:cubicBezTo>
                    <a:cubicBezTo>
                      <a:pt x="271926" y="333100"/>
                      <a:pt x="277209" y="336250"/>
                      <a:pt x="280235" y="339872"/>
                    </a:cubicBezTo>
                    <a:cubicBezTo>
                      <a:pt x="283261" y="343493"/>
                      <a:pt x="284775" y="347884"/>
                      <a:pt x="284775" y="353043"/>
                    </a:cubicBezTo>
                    <a:cubicBezTo>
                      <a:pt x="284775" y="361080"/>
                      <a:pt x="281178" y="368099"/>
                      <a:pt x="273984" y="374102"/>
                    </a:cubicBezTo>
                    <a:cubicBezTo>
                      <a:pt x="266791" y="380105"/>
                      <a:pt x="256100" y="383106"/>
                      <a:pt x="241912" y="383106"/>
                    </a:cubicBezTo>
                    <a:cubicBezTo>
                      <a:pt x="228517" y="383106"/>
                      <a:pt x="217876" y="379733"/>
                      <a:pt x="209988" y="372986"/>
                    </a:cubicBezTo>
                    <a:cubicBezTo>
                      <a:pt x="202101" y="366239"/>
                      <a:pt x="196867" y="355672"/>
                      <a:pt x="194287" y="341286"/>
                    </a:cubicBezTo>
                    <a:lnTo>
                      <a:pt x="151425" y="345453"/>
                    </a:lnTo>
                    <a:cubicBezTo>
                      <a:pt x="154302" y="369861"/>
                      <a:pt x="163132" y="388439"/>
                      <a:pt x="177916" y="401189"/>
                    </a:cubicBezTo>
                    <a:cubicBezTo>
                      <a:pt x="192700" y="413938"/>
                      <a:pt x="213883" y="420313"/>
                      <a:pt x="241466" y="420313"/>
                    </a:cubicBezTo>
                    <a:cubicBezTo>
                      <a:pt x="260416" y="420313"/>
                      <a:pt x="276242" y="417659"/>
                      <a:pt x="288942" y="412351"/>
                    </a:cubicBezTo>
                    <a:cubicBezTo>
                      <a:pt x="301642" y="407043"/>
                      <a:pt x="311464" y="398932"/>
                      <a:pt x="318410" y="388018"/>
                    </a:cubicBezTo>
                    <a:cubicBezTo>
                      <a:pt x="325355" y="377103"/>
                      <a:pt x="328828" y="365396"/>
                      <a:pt x="328828" y="352894"/>
                    </a:cubicBezTo>
                    <a:cubicBezTo>
                      <a:pt x="328828" y="339103"/>
                      <a:pt x="325925" y="327519"/>
                      <a:pt x="320121" y="318143"/>
                    </a:cubicBezTo>
                    <a:cubicBezTo>
                      <a:pt x="314317" y="308767"/>
                      <a:pt x="306280" y="301375"/>
                      <a:pt x="296011" y="295967"/>
                    </a:cubicBezTo>
                    <a:cubicBezTo>
                      <a:pt x="285742" y="290560"/>
                      <a:pt x="269892" y="285326"/>
                      <a:pt x="248460" y="280266"/>
                    </a:cubicBezTo>
                    <a:cubicBezTo>
                      <a:pt x="227029" y="275206"/>
                      <a:pt x="213535" y="270344"/>
                      <a:pt x="207979" y="265681"/>
                    </a:cubicBezTo>
                    <a:cubicBezTo>
                      <a:pt x="203614" y="262010"/>
                      <a:pt x="201431" y="257595"/>
                      <a:pt x="201431" y="252435"/>
                    </a:cubicBezTo>
                    <a:cubicBezTo>
                      <a:pt x="201431" y="246780"/>
                      <a:pt x="203762" y="242265"/>
                      <a:pt x="208426" y="238892"/>
                    </a:cubicBezTo>
                    <a:cubicBezTo>
                      <a:pt x="215669" y="233633"/>
                      <a:pt x="225690" y="231004"/>
                      <a:pt x="238489" y="231004"/>
                    </a:cubicBezTo>
                    <a:cubicBezTo>
                      <a:pt x="250891" y="231004"/>
                      <a:pt x="260193" y="233460"/>
                      <a:pt x="266394" y="238371"/>
                    </a:cubicBezTo>
                    <a:cubicBezTo>
                      <a:pt x="272595" y="243282"/>
                      <a:pt x="276639" y="251344"/>
                      <a:pt x="278524" y="262555"/>
                    </a:cubicBezTo>
                    <a:lnTo>
                      <a:pt x="322577" y="260621"/>
                    </a:lnTo>
                    <a:cubicBezTo>
                      <a:pt x="321882" y="240579"/>
                      <a:pt x="314615" y="224555"/>
                      <a:pt x="300774" y="212549"/>
                    </a:cubicBezTo>
                    <a:cubicBezTo>
                      <a:pt x="286933" y="200544"/>
                      <a:pt x="266320" y="194541"/>
                      <a:pt x="238935" y="194541"/>
                    </a:cubicBezTo>
                    <a:close/>
                    <a:moveTo>
                      <a:pt x="525826" y="1"/>
                    </a:moveTo>
                    <a:cubicBezTo>
                      <a:pt x="665778" y="1"/>
                      <a:pt x="805730" y="448"/>
                      <a:pt x="946129" y="2237"/>
                    </a:cubicBezTo>
                    <a:cubicBezTo>
                      <a:pt x="980110" y="2237"/>
                      <a:pt x="1017670" y="21909"/>
                      <a:pt x="1044497" y="43372"/>
                    </a:cubicBezTo>
                    <a:cubicBezTo>
                      <a:pt x="1116037" y="107758"/>
                      <a:pt x="1182214" y="179299"/>
                      <a:pt x="1250177" y="247263"/>
                    </a:cubicBezTo>
                    <a:cubicBezTo>
                      <a:pt x="1294889" y="291977"/>
                      <a:pt x="1294889" y="329535"/>
                      <a:pt x="1250177" y="374249"/>
                    </a:cubicBezTo>
                    <a:cubicBezTo>
                      <a:pt x="1182214" y="444000"/>
                      <a:pt x="1112460" y="510176"/>
                      <a:pt x="1044497" y="579928"/>
                    </a:cubicBezTo>
                    <a:cubicBezTo>
                      <a:pt x="1015880" y="608544"/>
                      <a:pt x="981899" y="622852"/>
                      <a:pt x="940762" y="622852"/>
                    </a:cubicBezTo>
                    <a:cubicBezTo>
                      <a:pt x="803047" y="622852"/>
                      <a:pt x="663542" y="624642"/>
                      <a:pt x="525825" y="624642"/>
                    </a:cubicBezTo>
                    <a:cubicBezTo>
                      <a:pt x="388110" y="624642"/>
                      <a:pt x="252183" y="624642"/>
                      <a:pt x="114466" y="624642"/>
                    </a:cubicBezTo>
                    <a:cubicBezTo>
                      <a:pt x="32194" y="624642"/>
                      <a:pt x="0" y="592448"/>
                      <a:pt x="0" y="511964"/>
                    </a:cubicBezTo>
                    <a:cubicBezTo>
                      <a:pt x="0" y="377826"/>
                      <a:pt x="0" y="243686"/>
                      <a:pt x="0" y="109548"/>
                    </a:cubicBezTo>
                    <a:cubicBezTo>
                      <a:pt x="0" y="36218"/>
                      <a:pt x="32194" y="447"/>
                      <a:pt x="105524" y="447"/>
                    </a:cubicBezTo>
                    <a:cubicBezTo>
                      <a:pt x="245922" y="447"/>
                      <a:pt x="385874" y="0"/>
                      <a:pt x="52582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67" name="Group 66">
                <a:extLst>
                  <a:ext uri="{FF2B5EF4-FFF2-40B4-BE49-F238E27FC236}">
                    <a16:creationId xmlns:a16="http://schemas.microsoft.com/office/drawing/2014/main" id="{B9D03DAF-D745-42F7-879A-C8D129297092}"/>
                  </a:ext>
                </a:extLst>
              </p:cNvPr>
              <p:cNvGrpSpPr/>
              <p:nvPr/>
            </p:nvGrpSpPr>
            <p:grpSpPr>
              <a:xfrm rot="18985993" flipH="1">
                <a:off x="6856204" y="1774421"/>
                <a:ext cx="445686" cy="347686"/>
                <a:chOff x="4870797" y="3129837"/>
                <a:chExt cx="445686" cy="347686"/>
              </a:xfrm>
            </p:grpSpPr>
            <p:sp>
              <p:nvSpPr>
                <p:cNvPr id="68" name="Freeform: Shape 67">
                  <a:extLst>
                    <a:ext uri="{FF2B5EF4-FFF2-40B4-BE49-F238E27FC236}">
                      <a16:creationId xmlns:a16="http://schemas.microsoft.com/office/drawing/2014/main" id="{E577A69E-A385-4709-B9B6-35A814C3C0AB}"/>
                    </a:ext>
                  </a:extLst>
                </p:cNvPr>
                <p:cNvSpPr/>
                <p:nvPr/>
              </p:nvSpPr>
              <p:spPr>
                <a:xfrm rot="14400000">
                  <a:off x="5197552" y="3061327"/>
                  <a:ext cx="28331" cy="165352"/>
                </a:xfrm>
                <a:custGeom>
                  <a:avLst/>
                  <a:gdLst>
                    <a:gd name="connsiteX0" fmla="*/ 0 w 87923"/>
                    <a:gd name="connsiteY0" fmla="*/ 457200 h 457200"/>
                    <a:gd name="connsiteX1" fmla="*/ 87923 w 87923"/>
                    <a:gd name="connsiteY1" fmla="*/ 0 h 457200"/>
                    <a:gd name="connsiteX2" fmla="*/ 87923 w 87923"/>
                    <a:gd name="connsiteY2" fmla="*/ 0 h 457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87923" h="457200">
                      <a:moveTo>
                        <a:pt x="0" y="457200"/>
                      </a:moveTo>
                      <a:lnTo>
                        <a:pt x="87923" y="0"/>
                      </a:lnTo>
                      <a:lnTo>
                        <a:pt x="87923" y="0"/>
                      </a:lnTo>
                    </a:path>
                  </a:pathLst>
                </a:custGeom>
                <a:noFill/>
                <a:ln w="34925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Freeform: Shape 68">
                  <a:extLst>
                    <a:ext uri="{FF2B5EF4-FFF2-40B4-BE49-F238E27FC236}">
                      <a16:creationId xmlns:a16="http://schemas.microsoft.com/office/drawing/2014/main" id="{95ECC87C-8FBD-4FD7-BB4B-E5FE04F667D4}"/>
                    </a:ext>
                  </a:extLst>
                </p:cNvPr>
                <p:cNvSpPr/>
                <p:nvPr/>
              </p:nvSpPr>
              <p:spPr>
                <a:xfrm rot="13577649">
                  <a:off x="5220673" y="3109585"/>
                  <a:ext cx="28331" cy="163289"/>
                </a:xfrm>
                <a:custGeom>
                  <a:avLst/>
                  <a:gdLst>
                    <a:gd name="connsiteX0" fmla="*/ 0 w 87923"/>
                    <a:gd name="connsiteY0" fmla="*/ 457200 h 457200"/>
                    <a:gd name="connsiteX1" fmla="*/ 87923 w 87923"/>
                    <a:gd name="connsiteY1" fmla="*/ 0 h 457200"/>
                    <a:gd name="connsiteX2" fmla="*/ 87923 w 87923"/>
                    <a:gd name="connsiteY2" fmla="*/ 0 h 457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87923" h="457200">
                      <a:moveTo>
                        <a:pt x="0" y="457200"/>
                      </a:moveTo>
                      <a:lnTo>
                        <a:pt x="87923" y="0"/>
                      </a:lnTo>
                      <a:lnTo>
                        <a:pt x="87923" y="0"/>
                      </a:lnTo>
                    </a:path>
                  </a:pathLst>
                </a:custGeom>
                <a:noFill/>
                <a:ln w="34925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" name="Freeform: Shape 69">
                  <a:extLst>
                    <a:ext uri="{FF2B5EF4-FFF2-40B4-BE49-F238E27FC236}">
                      <a16:creationId xmlns:a16="http://schemas.microsoft.com/office/drawing/2014/main" id="{815E0E4E-D2D3-40A3-8E6F-04F778D7DFDD}"/>
                    </a:ext>
                  </a:extLst>
                </p:cNvPr>
                <p:cNvSpPr/>
                <p:nvPr/>
              </p:nvSpPr>
              <p:spPr>
                <a:xfrm rot="14400000">
                  <a:off x="4943850" y="3185646"/>
                  <a:ext cx="209297" cy="355404"/>
                </a:xfrm>
                <a:custGeom>
                  <a:avLst/>
                  <a:gdLst>
                    <a:gd name="connsiteX0" fmla="*/ 0 w 87923"/>
                    <a:gd name="connsiteY0" fmla="*/ 457200 h 457200"/>
                    <a:gd name="connsiteX1" fmla="*/ 87923 w 87923"/>
                    <a:gd name="connsiteY1" fmla="*/ 0 h 457200"/>
                    <a:gd name="connsiteX2" fmla="*/ 87923 w 87923"/>
                    <a:gd name="connsiteY2" fmla="*/ 0 h 457200"/>
                    <a:gd name="connsiteX0" fmla="*/ 0 w 87923"/>
                    <a:gd name="connsiteY0" fmla="*/ 457200 h 457200"/>
                    <a:gd name="connsiteX1" fmla="*/ 87923 w 87923"/>
                    <a:gd name="connsiteY1" fmla="*/ 0 h 457200"/>
                    <a:gd name="connsiteX2" fmla="*/ 87923 w 87923"/>
                    <a:gd name="connsiteY2" fmla="*/ 0 h 457200"/>
                    <a:gd name="connsiteX0" fmla="*/ 0 w 88668"/>
                    <a:gd name="connsiteY0" fmla="*/ 457200 h 457200"/>
                    <a:gd name="connsiteX1" fmla="*/ 87923 w 88668"/>
                    <a:gd name="connsiteY1" fmla="*/ 0 h 457200"/>
                    <a:gd name="connsiteX2" fmla="*/ 87923 w 88668"/>
                    <a:gd name="connsiteY2" fmla="*/ 0 h 457200"/>
                    <a:gd name="connsiteX0" fmla="*/ 0 w 88591"/>
                    <a:gd name="connsiteY0" fmla="*/ 457200 h 457200"/>
                    <a:gd name="connsiteX1" fmla="*/ 87923 w 88591"/>
                    <a:gd name="connsiteY1" fmla="*/ 0 h 457200"/>
                    <a:gd name="connsiteX2" fmla="*/ 87923 w 88591"/>
                    <a:gd name="connsiteY2" fmla="*/ 0 h 457200"/>
                    <a:gd name="connsiteX0" fmla="*/ 0 w 104212"/>
                    <a:gd name="connsiteY0" fmla="*/ 457200 h 457200"/>
                    <a:gd name="connsiteX1" fmla="*/ 87923 w 104212"/>
                    <a:gd name="connsiteY1" fmla="*/ 0 h 457200"/>
                    <a:gd name="connsiteX2" fmla="*/ 87923 w 104212"/>
                    <a:gd name="connsiteY2" fmla="*/ 0 h 457200"/>
                    <a:gd name="connsiteX0" fmla="*/ 0 w 89660"/>
                    <a:gd name="connsiteY0" fmla="*/ 503909 h 503909"/>
                    <a:gd name="connsiteX1" fmla="*/ 87923 w 89660"/>
                    <a:gd name="connsiteY1" fmla="*/ 46709 h 503909"/>
                    <a:gd name="connsiteX2" fmla="*/ 55890 w 89660"/>
                    <a:gd name="connsiteY2" fmla="*/ 5890 h 503909"/>
                    <a:gd name="connsiteX0" fmla="*/ 0 w 87923"/>
                    <a:gd name="connsiteY0" fmla="*/ 457200 h 457200"/>
                    <a:gd name="connsiteX1" fmla="*/ 87923 w 87923"/>
                    <a:gd name="connsiteY1" fmla="*/ 0 h 457200"/>
                    <a:gd name="connsiteX0" fmla="*/ 0 w 67538"/>
                    <a:gd name="connsiteY0" fmla="*/ 482469 h 482469"/>
                    <a:gd name="connsiteX1" fmla="*/ 67538 w 67538"/>
                    <a:gd name="connsiteY1" fmla="*/ 0 h 482469"/>
                    <a:gd name="connsiteX0" fmla="*/ 0 w 88163"/>
                    <a:gd name="connsiteY0" fmla="*/ 482469 h 482469"/>
                    <a:gd name="connsiteX1" fmla="*/ 67538 w 88163"/>
                    <a:gd name="connsiteY1" fmla="*/ 0 h 482469"/>
                    <a:gd name="connsiteX0" fmla="*/ 0 w 87198"/>
                    <a:gd name="connsiteY0" fmla="*/ 482469 h 482469"/>
                    <a:gd name="connsiteX1" fmla="*/ 67538 w 87198"/>
                    <a:gd name="connsiteY1" fmla="*/ 0 h 482469"/>
                    <a:gd name="connsiteX0" fmla="*/ 585890 w 586086"/>
                    <a:gd name="connsiteY0" fmla="*/ 676892 h 676892"/>
                    <a:gd name="connsiteX1" fmla="*/ 0 w 586086"/>
                    <a:gd name="connsiteY1" fmla="*/ 0 h 676892"/>
                    <a:gd name="connsiteX0" fmla="*/ 585890 w 586160"/>
                    <a:gd name="connsiteY0" fmla="*/ 676892 h 676892"/>
                    <a:gd name="connsiteX1" fmla="*/ 0 w 586160"/>
                    <a:gd name="connsiteY1" fmla="*/ 0 h 676892"/>
                    <a:gd name="connsiteX0" fmla="*/ 583810 w 584084"/>
                    <a:gd name="connsiteY0" fmla="*/ 693201 h 693201"/>
                    <a:gd name="connsiteX1" fmla="*/ 0 w 584084"/>
                    <a:gd name="connsiteY1" fmla="*/ 0 h 693201"/>
                    <a:gd name="connsiteX0" fmla="*/ 583810 w 586477"/>
                    <a:gd name="connsiteY0" fmla="*/ 693201 h 693201"/>
                    <a:gd name="connsiteX1" fmla="*/ 0 w 586477"/>
                    <a:gd name="connsiteY1" fmla="*/ 0 h 693201"/>
                    <a:gd name="connsiteX0" fmla="*/ 647220 w 649546"/>
                    <a:gd name="connsiteY0" fmla="*/ 736229 h 736229"/>
                    <a:gd name="connsiteX1" fmla="*/ 1 w 649546"/>
                    <a:gd name="connsiteY1" fmla="*/ 1 h 7362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649546" h="736229">
                      <a:moveTo>
                        <a:pt x="647220" y="736229"/>
                      </a:moveTo>
                      <a:cubicBezTo>
                        <a:pt x="686353" y="399931"/>
                        <a:pt x="221895" y="60951"/>
                        <a:pt x="1" y="1"/>
                      </a:cubicBezTo>
                    </a:path>
                  </a:pathLst>
                </a:custGeom>
                <a:noFill/>
                <a:ln w="34925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Freeform: Shape 70">
                  <a:extLst>
                    <a:ext uri="{FF2B5EF4-FFF2-40B4-BE49-F238E27FC236}">
                      <a16:creationId xmlns:a16="http://schemas.microsoft.com/office/drawing/2014/main" id="{2BECD4F8-B0A0-4DF6-B629-F4B1979F251D}"/>
                    </a:ext>
                  </a:extLst>
                </p:cNvPr>
                <p:cNvSpPr/>
                <p:nvPr/>
              </p:nvSpPr>
              <p:spPr>
                <a:xfrm rot="13577649">
                  <a:off x="4997162" y="3207873"/>
                  <a:ext cx="167548" cy="371751"/>
                </a:xfrm>
                <a:custGeom>
                  <a:avLst/>
                  <a:gdLst>
                    <a:gd name="connsiteX0" fmla="*/ 0 w 87923"/>
                    <a:gd name="connsiteY0" fmla="*/ 457200 h 457200"/>
                    <a:gd name="connsiteX1" fmla="*/ 87923 w 87923"/>
                    <a:gd name="connsiteY1" fmla="*/ 0 h 457200"/>
                    <a:gd name="connsiteX2" fmla="*/ 87923 w 87923"/>
                    <a:gd name="connsiteY2" fmla="*/ 0 h 457200"/>
                    <a:gd name="connsiteX0" fmla="*/ 0 w 106562"/>
                    <a:gd name="connsiteY0" fmla="*/ 457200 h 457200"/>
                    <a:gd name="connsiteX1" fmla="*/ 106562 w 106562"/>
                    <a:gd name="connsiteY1" fmla="*/ 202828 h 457200"/>
                    <a:gd name="connsiteX2" fmla="*/ 87923 w 106562"/>
                    <a:gd name="connsiteY2" fmla="*/ 0 h 457200"/>
                    <a:gd name="connsiteX3" fmla="*/ 87923 w 106562"/>
                    <a:gd name="connsiteY3" fmla="*/ 0 h 457200"/>
                    <a:gd name="connsiteX0" fmla="*/ 0 w 117378"/>
                    <a:gd name="connsiteY0" fmla="*/ 457200 h 457200"/>
                    <a:gd name="connsiteX1" fmla="*/ 106562 w 117378"/>
                    <a:gd name="connsiteY1" fmla="*/ 202828 h 457200"/>
                    <a:gd name="connsiteX2" fmla="*/ 87923 w 117378"/>
                    <a:gd name="connsiteY2" fmla="*/ 0 h 457200"/>
                    <a:gd name="connsiteX3" fmla="*/ 87923 w 117378"/>
                    <a:gd name="connsiteY3" fmla="*/ 0 h 457200"/>
                    <a:gd name="connsiteX0" fmla="*/ 0 w 126147"/>
                    <a:gd name="connsiteY0" fmla="*/ 457200 h 457200"/>
                    <a:gd name="connsiteX1" fmla="*/ 106562 w 126147"/>
                    <a:gd name="connsiteY1" fmla="*/ 202828 h 457200"/>
                    <a:gd name="connsiteX2" fmla="*/ 87923 w 126147"/>
                    <a:gd name="connsiteY2" fmla="*/ 0 h 457200"/>
                    <a:gd name="connsiteX3" fmla="*/ 87923 w 126147"/>
                    <a:gd name="connsiteY3" fmla="*/ 0 h 457200"/>
                    <a:gd name="connsiteX0" fmla="*/ 0 w 126147"/>
                    <a:gd name="connsiteY0" fmla="*/ 457200 h 457200"/>
                    <a:gd name="connsiteX1" fmla="*/ 106562 w 126147"/>
                    <a:gd name="connsiteY1" fmla="*/ 202828 h 457200"/>
                    <a:gd name="connsiteX2" fmla="*/ 87923 w 126147"/>
                    <a:gd name="connsiteY2" fmla="*/ 0 h 457200"/>
                    <a:gd name="connsiteX3" fmla="*/ 87923 w 126147"/>
                    <a:gd name="connsiteY3" fmla="*/ 0 h 457200"/>
                    <a:gd name="connsiteX0" fmla="*/ 0 w 126147"/>
                    <a:gd name="connsiteY0" fmla="*/ 457200 h 457200"/>
                    <a:gd name="connsiteX1" fmla="*/ 106562 w 126147"/>
                    <a:gd name="connsiteY1" fmla="*/ 202828 h 457200"/>
                    <a:gd name="connsiteX2" fmla="*/ 87923 w 126147"/>
                    <a:gd name="connsiteY2" fmla="*/ 0 h 457200"/>
                    <a:gd name="connsiteX3" fmla="*/ 87923 w 126147"/>
                    <a:gd name="connsiteY3" fmla="*/ 0 h 457200"/>
                    <a:gd name="connsiteX0" fmla="*/ 0 w 87923"/>
                    <a:gd name="connsiteY0" fmla="*/ 457200 h 457200"/>
                    <a:gd name="connsiteX1" fmla="*/ 87923 w 87923"/>
                    <a:gd name="connsiteY1" fmla="*/ 0 h 457200"/>
                    <a:gd name="connsiteX2" fmla="*/ 87923 w 87923"/>
                    <a:gd name="connsiteY2" fmla="*/ 0 h 457200"/>
                    <a:gd name="connsiteX0" fmla="*/ 0 w 87923"/>
                    <a:gd name="connsiteY0" fmla="*/ 457200 h 457200"/>
                    <a:gd name="connsiteX1" fmla="*/ 87923 w 87923"/>
                    <a:gd name="connsiteY1" fmla="*/ 0 h 457200"/>
                    <a:gd name="connsiteX0" fmla="*/ 0 w 103296"/>
                    <a:gd name="connsiteY0" fmla="*/ 457200 h 457200"/>
                    <a:gd name="connsiteX1" fmla="*/ 87923 w 103296"/>
                    <a:gd name="connsiteY1" fmla="*/ 0 h 457200"/>
                    <a:gd name="connsiteX0" fmla="*/ 0 w 103740"/>
                    <a:gd name="connsiteY0" fmla="*/ 457200 h 457200"/>
                    <a:gd name="connsiteX1" fmla="*/ 87923 w 103740"/>
                    <a:gd name="connsiteY1" fmla="*/ 0 h 457200"/>
                    <a:gd name="connsiteX0" fmla="*/ 501712 w 503450"/>
                    <a:gd name="connsiteY0" fmla="*/ 588924 h 588924"/>
                    <a:gd name="connsiteX1" fmla="*/ -1 w 503450"/>
                    <a:gd name="connsiteY1" fmla="*/ 0 h 588924"/>
                    <a:gd name="connsiteX0" fmla="*/ 509390 w 511100"/>
                    <a:gd name="connsiteY0" fmla="*/ 609637 h 609637"/>
                    <a:gd name="connsiteX1" fmla="*/ -1 w 511100"/>
                    <a:gd name="connsiteY1" fmla="*/ 0 h 609637"/>
                    <a:gd name="connsiteX0" fmla="*/ 509390 w 512853"/>
                    <a:gd name="connsiteY0" fmla="*/ 609637 h 609637"/>
                    <a:gd name="connsiteX1" fmla="*/ -1 w 512853"/>
                    <a:gd name="connsiteY1" fmla="*/ 0 h 609637"/>
                    <a:gd name="connsiteX0" fmla="*/ 516751 w 520171"/>
                    <a:gd name="connsiteY0" fmla="*/ 718334 h 718334"/>
                    <a:gd name="connsiteX1" fmla="*/ -1 w 520171"/>
                    <a:gd name="connsiteY1" fmla="*/ 1 h 718334"/>
                    <a:gd name="connsiteX0" fmla="*/ 516562 w 519982"/>
                    <a:gd name="connsiteY0" fmla="*/ 770091 h 770091"/>
                    <a:gd name="connsiteX1" fmla="*/ -1 w 519982"/>
                    <a:gd name="connsiteY1" fmla="*/ 1 h 770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19982" h="770091">
                      <a:moveTo>
                        <a:pt x="516562" y="770091"/>
                      </a:moveTo>
                      <a:cubicBezTo>
                        <a:pt x="566376" y="475886"/>
                        <a:pt x="56464" y="188372"/>
                        <a:pt x="-1" y="1"/>
                      </a:cubicBezTo>
                    </a:path>
                  </a:pathLst>
                </a:custGeom>
                <a:noFill/>
                <a:ln w="34925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106" name="TextBox 105">
            <a:extLst>
              <a:ext uri="{FF2B5EF4-FFF2-40B4-BE49-F238E27FC236}">
                <a16:creationId xmlns:a16="http://schemas.microsoft.com/office/drawing/2014/main" id="{314F0722-22E9-4812-90B9-7094FFB561FD}"/>
              </a:ext>
            </a:extLst>
          </p:cNvPr>
          <p:cNvSpPr txBox="1"/>
          <p:nvPr/>
        </p:nvSpPr>
        <p:spPr>
          <a:xfrm>
            <a:off x="3486759" y="3105882"/>
            <a:ext cx="832867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1"/>
                </a:solidFill>
                <a:cs typeface="Arial" pitchFamily="34" charset="0"/>
              </a:rPr>
              <a:t>02</a:t>
            </a:r>
            <a:endParaRPr lang="ko-KR" altLang="en-US" sz="3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36F624DF-0DED-4B3E-9473-BEB44A06F48D}"/>
              </a:ext>
            </a:extLst>
          </p:cNvPr>
          <p:cNvSpPr txBox="1"/>
          <p:nvPr/>
        </p:nvSpPr>
        <p:spPr>
          <a:xfrm>
            <a:off x="7204018" y="1732235"/>
            <a:ext cx="832867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4"/>
                </a:solidFill>
                <a:cs typeface="Arial" pitchFamily="34" charset="0"/>
              </a:rPr>
              <a:t>01</a:t>
            </a:r>
            <a:endParaRPr lang="ko-KR" altLang="en-US" sz="3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173C0121-DDBA-451A-8601-7C4C83A9E7ED}"/>
              </a:ext>
            </a:extLst>
          </p:cNvPr>
          <p:cNvSpPr txBox="1"/>
          <p:nvPr/>
        </p:nvSpPr>
        <p:spPr>
          <a:xfrm>
            <a:off x="3691821" y="5227994"/>
            <a:ext cx="832867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2"/>
                </a:solidFill>
                <a:cs typeface="Arial" pitchFamily="34" charset="0"/>
              </a:rPr>
              <a:t>04</a:t>
            </a:r>
            <a:endParaRPr lang="ko-KR" altLang="en-US" sz="3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1AB7C73F-ECF5-40DC-B7DF-4907C21D452E}"/>
              </a:ext>
            </a:extLst>
          </p:cNvPr>
          <p:cNvSpPr txBox="1"/>
          <p:nvPr/>
        </p:nvSpPr>
        <p:spPr>
          <a:xfrm>
            <a:off x="7635337" y="4372311"/>
            <a:ext cx="832867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3"/>
                </a:solidFill>
                <a:cs typeface="Arial" pitchFamily="34" charset="0"/>
              </a:rPr>
              <a:t>03</a:t>
            </a:r>
            <a:endParaRPr lang="ko-KR" altLang="en-US" sz="3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80EE73B2-9267-4FF0-B6FF-696E85C2A1B1}"/>
              </a:ext>
            </a:extLst>
          </p:cNvPr>
          <p:cNvGrpSpPr/>
          <p:nvPr/>
        </p:nvGrpSpPr>
        <p:grpSpPr>
          <a:xfrm>
            <a:off x="8036886" y="1556406"/>
            <a:ext cx="2948586" cy="967956"/>
            <a:chOff x="8036886" y="1468486"/>
            <a:chExt cx="2948586" cy="967956"/>
          </a:xfrm>
        </p:grpSpPr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562D9A61-553A-429B-BB70-3E50F97CD053}"/>
                </a:ext>
              </a:extLst>
            </p:cNvPr>
            <p:cNvGrpSpPr/>
            <p:nvPr/>
          </p:nvGrpSpPr>
          <p:grpSpPr>
            <a:xfrm>
              <a:off x="8036886" y="1468486"/>
              <a:ext cx="2948586" cy="967956"/>
              <a:chOff x="1487520" y="1194187"/>
              <a:chExt cx="4380624" cy="967956"/>
            </a:xfrm>
          </p:grpSpPr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4E113215-2BFD-4AA9-82CD-FDA0DD5A38A2}"/>
                  </a:ext>
                </a:extLst>
              </p:cNvPr>
              <p:cNvSpPr txBox="1"/>
              <p:nvPr/>
            </p:nvSpPr>
            <p:spPr>
              <a:xfrm>
                <a:off x="1487520" y="1194187"/>
                <a:ext cx="438062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4"/>
                    </a:solidFill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7D94404B-20FF-4BC4-B7F9-5B4C398DB103}"/>
                  </a:ext>
                </a:extLst>
              </p:cNvPr>
              <p:cNvSpPr txBox="1"/>
              <p:nvPr/>
            </p:nvSpPr>
            <p:spPr>
              <a:xfrm>
                <a:off x="1487520" y="1515812"/>
                <a:ext cx="43806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I hope and I believe that this Template will your Time.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A62C7731-26B3-4BAA-9B0E-123B3307F148}"/>
                </a:ext>
              </a:extLst>
            </p:cNvPr>
            <p:cNvSpPr/>
            <p:nvPr/>
          </p:nvSpPr>
          <p:spPr>
            <a:xfrm>
              <a:off x="8132478" y="1741773"/>
              <a:ext cx="2743200" cy="4572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747D9905-53E1-4251-B802-D62D19181A34}"/>
              </a:ext>
            </a:extLst>
          </p:cNvPr>
          <p:cNvGrpSpPr/>
          <p:nvPr/>
        </p:nvGrpSpPr>
        <p:grpSpPr>
          <a:xfrm>
            <a:off x="514873" y="2830027"/>
            <a:ext cx="2971887" cy="983345"/>
            <a:chOff x="514873" y="2742107"/>
            <a:chExt cx="2971887" cy="983345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4B2FA8F0-4E51-4C76-B713-E44D28DB3E8C}"/>
                </a:ext>
              </a:extLst>
            </p:cNvPr>
            <p:cNvGrpSpPr/>
            <p:nvPr/>
          </p:nvGrpSpPr>
          <p:grpSpPr>
            <a:xfrm>
              <a:off x="514873" y="2742107"/>
              <a:ext cx="2971887" cy="983345"/>
              <a:chOff x="1487520" y="1178798"/>
              <a:chExt cx="4380624" cy="983345"/>
            </a:xfrm>
          </p:grpSpPr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B35A666F-F520-46ED-85DA-D3D65885CE9F}"/>
                  </a:ext>
                </a:extLst>
              </p:cNvPr>
              <p:cNvSpPr txBox="1"/>
              <p:nvPr/>
            </p:nvSpPr>
            <p:spPr>
              <a:xfrm>
                <a:off x="1487520" y="1178798"/>
                <a:ext cx="4380624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400" b="1" kern="2300" dirty="0">
                    <a:solidFill>
                      <a:schemeClr val="accent1"/>
                    </a:solidFill>
                    <a:cs typeface="Arial" pitchFamily="34" charset="0"/>
                  </a:rPr>
                  <a:t>Content  Here</a:t>
                </a:r>
                <a:endParaRPr lang="ko-KR" altLang="en-US" sz="1400" b="1" kern="2300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AD806FEA-4B74-4996-A70F-AEE57C507504}"/>
                  </a:ext>
                </a:extLst>
              </p:cNvPr>
              <p:cNvSpPr txBox="1"/>
              <p:nvPr/>
            </p:nvSpPr>
            <p:spPr>
              <a:xfrm>
                <a:off x="1487520" y="1515812"/>
                <a:ext cx="43806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I hope and I believe that this Template will your Time.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64E3521B-D0E2-4D69-9997-931E9B8FB452}"/>
                </a:ext>
              </a:extLst>
            </p:cNvPr>
            <p:cNvSpPr/>
            <p:nvPr/>
          </p:nvSpPr>
          <p:spPr>
            <a:xfrm>
              <a:off x="705373" y="3033948"/>
              <a:ext cx="2743200" cy="457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467E7B92-2EE2-4A58-817C-5B330AD7D6F9}"/>
              </a:ext>
            </a:extLst>
          </p:cNvPr>
          <p:cNvGrpSpPr/>
          <p:nvPr/>
        </p:nvGrpSpPr>
        <p:grpSpPr>
          <a:xfrm>
            <a:off x="8467012" y="4296112"/>
            <a:ext cx="2948586" cy="967956"/>
            <a:chOff x="8467012" y="4208192"/>
            <a:chExt cx="2948586" cy="967956"/>
          </a:xfrm>
        </p:grpSpPr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BED2FB3E-D747-439C-945E-8EF92CDE3301}"/>
                </a:ext>
              </a:extLst>
            </p:cNvPr>
            <p:cNvGrpSpPr/>
            <p:nvPr/>
          </p:nvGrpSpPr>
          <p:grpSpPr>
            <a:xfrm>
              <a:off x="8467012" y="4208192"/>
              <a:ext cx="2948586" cy="967956"/>
              <a:chOff x="1487520" y="1194187"/>
              <a:chExt cx="4380624" cy="967956"/>
            </a:xfrm>
          </p:grpSpPr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5B82D6AF-F6ED-47FB-BADF-DE4C362EBA00}"/>
                  </a:ext>
                </a:extLst>
              </p:cNvPr>
              <p:cNvSpPr txBox="1"/>
              <p:nvPr/>
            </p:nvSpPr>
            <p:spPr>
              <a:xfrm>
                <a:off x="1487520" y="1194187"/>
                <a:ext cx="438062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3"/>
                    </a:solidFill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accent3"/>
                  </a:solidFill>
                  <a:cs typeface="Arial" pitchFamily="34" charset="0"/>
                </a:endParaRPr>
              </a:p>
            </p:txBody>
          </p:sp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id="{546804EF-DD21-470C-BEA3-97BDC7652E40}"/>
                  </a:ext>
                </a:extLst>
              </p:cNvPr>
              <p:cNvSpPr txBox="1"/>
              <p:nvPr/>
            </p:nvSpPr>
            <p:spPr>
              <a:xfrm>
                <a:off x="1487520" y="1515812"/>
                <a:ext cx="43806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I hope and I believe that this Template will your Time.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D1C965EB-8F64-4849-B2CE-B3721BC94B26}"/>
                </a:ext>
              </a:extLst>
            </p:cNvPr>
            <p:cNvSpPr/>
            <p:nvPr/>
          </p:nvSpPr>
          <p:spPr>
            <a:xfrm>
              <a:off x="8546645" y="4492767"/>
              <a:ext cx="2743200" cy="4572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DA04E8C6-EF06-4944-AE43-1859E4A1FF74}"/>
              </a:ext>
            </a:extLst>
          </p:cNvPr>
          <p:cNvGrpSpPr/>
          <p:nvPr/>
        </p:nvGrpSpPr>
        <p:grpSpPr>
          <a:xfrm>
            <a:off x="718102" y="5052166"/>
            <a:ext cx="2971887" cy="967956"/>
            <a:chOff x="718102" y="4964246"/>
            <a:chExt cx="2971887" cy="967956"/>
          </a:xfrm>
        </p:grpSpPr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01EAF9C9-B22E-4403-825D-C9BE3070B674}"/>
                </a:ext>
              </a:extLst>
            </p:cNvPr>
            <p:cNvGrpSpPr/>
            <p:nvPr/>
          </p:nvGrpSpPr>
          <p:grpSpPr>
            <a:xfrm>
              <a:off x="718102" y="4964246"/>
              <a:ext cx="2971887" cy="967956"/>
              <a:chOff x="1487520" y="1194187"/>
              <a:chExt cx="4380624" cy="967956"/>
            </a:xfrm>
          </p:grpSpPr>
          <p:sp>
            <p:nvSpPr>
              <p:cNvPr id="128" name="TextBox 127">
                <a:extLst>
                  <a:ext uri="{FF2B5EF4-FFF2-40B4-BE49-F238E27FC236}">
                    <a16:creationId xmlns:a16="http://schemas.microsoft.com/office/drawing/2014/main" id="{E98711A2-4C91-455A-9641-DA308EDF4187}"/>
                  </a:ext>
                </a:extLst>
              </p:cNvPr>
              <p:cNvSpPr txBox="1"/>
              <p:nvPr/>
            </p:nvSpPr>
            <p:spPr>
              <a:xfrm>
                <a:off x="1487520" y="1194187"/>
                <a:ext cx="438062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b="1" dirty="0">
                    <a:solidFill>
                      <a:schemeClr val="accent2"/>
                    </a:solidFill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accent2"/>
                  </a:solidFill>
                  <a:cs typeface="Arial" pitchFamily="34" charset="0"/>
                </a:endParaRPr>
              </a:p>
            </p:txBody>
          </p:sp>
          <p:sp>
            <p:nvSpPr>
              <p:cNvPr id="129" name="TextBox 128">
                <a:extLst>
                  <a:ext uri="{FF2B5EF4-FFF2-40B4-BE49-F238E27FC236}">
                    <a16:creationId xmlns:a16="http://schemas.microsoft.com/office/drawing/2014/main" id="{8FAF9230-6870-42DB-955B-0B9787C33A96}"/>
                  </a:ext>
                </a:extLst>
              </p:cNvPr>
              <p:cNvSpPr txBox="1"/>
              <p:nvPr/>
            </p:nvSpPr>
            <p:spPr>
              <a:xfrm>
                <a:off x="1487520" y="1515812"/>
                <a:ext cx="43806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I hope and I believe that this Template will your Time.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38B2F54C-B6CE-4089-A177-13D1EE2DFBA4}"/>
                </a:ext>
              </a:extLst>
            </p:cNvPr>
            <p:cNvSpPr/>
            <p:nvPr/>
          </p:nvSpPr>
          <p:spPr>
            <a:xfrm>
              <a:off x="933973" y="5243679"/>
              <a:ext cx="2743200" cy="45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 BURGE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8BA16"/>
      </a:accent1>
      <a:accent2>
        <a:srgbClr val="454545"/>
      </a:accent2>
      <a:accent3>
        <a:srgbClr val="F8BA16"/>
      </a:accent3>
      <a:accent4>
        <a:srgbClr val="454545"/>
      </a:accent4>
      <a:accent5>
        <a:srgbClr val="F8BA16"/>
      </a:accent5>
      <a:accent6>
        <a:srgbClr val="454545"/>
      </a:accent6>
      <a:hlink>
        <a:srgbClr val="454545"/>
      </a:hlink>
      <a:folHlink>
        <a:srgbClr val="454545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11162</TotalTime>
  <Words>120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31</cp:revision>
  <dcterms:created xsi:type="dcterms:W3CDTF">2018-02-18T19:39:47Z</dcterms:created>
  <dcterms:modified xsi:type="dcterms:W3CDTF">2020-08-31T05:44:39Z</dcterms:modified>
</cp:coreProperties>
</file>