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8" name="Freeform: Shape 4397">
            <a:extLst>
              <a:ext uri="{FF2B5EF4-FFF2-40B4-BE49-F238E27FC236}">
                <a16:creationId xmlns:a16="http://schemas.microsoft.com/office/drawing/2014/main" id="{03D95FB1-3CF9-4C98-9DC7-B48E99E88C5D}"/>
              </a:ext>
            </a:extLst>
          </p:cNvPr>
          <p:cNvSpPr/>
          <p:nvPr/>
        </p:nvSpPr>
        <p:spPr>
          <a:xfrm>
            <a:off x="77868" y="3355908"/>
            <a:ext cx="6587891" cy="3256462"/>
          </a:xfrm>
          <a:custGeom>
            <a:avLst/>
            <a:gdLst>
              <a:gd name="connsiteX0" fmla="*/ 2106591 w 4907353"/>
              <a:gd name="connsiteY0" fmla="*/ 2277140 h 3101727"/>
              <a:gd name="connsiteX1" fmla="*/ 2097952 w 4907353"/>
              <a:gd name="connsiteY1" fmla="*/ 2278926 h 3101727"/>
              <a:gd name="connsiteX2" fmla="*/ 1930232 w 4907353"/>
              <a:gd name="connsiteY2" fmla="*/ 2360943 h 3101727"/>
              <a:gd name="connsiteX3" fmla="*/ 1923320 w 4907353"/>
              <a:gd name="connsiteY3" fmla="*/ 2372923 h 3101727"/>
              <a:gd name="connsiteX4" fmla="*/ 1943133 w 4907353"/>
              <a:gd name="connsiteY4" fmla="*/ 2472910 h 3101727"/>
              <a:gd name="connsiteX5" fmla="*/ 1950044 w 4907353"/>
              <a:gd name="connsiteY5" fmla="*/ 2469224 h 3101727"/>
              <a:gd name="connsiteX6" fmla="*/ 2109932 w 4907353"/>
              <a:gd name="connsiteY6" fmla="*/ 2360482 h 3101727"/>
              <a:gd name="connsiteX7" fmla="*/ 2116383 w 4907353"/>
              <a:gd name="connsiteY7" fmla="*/ 2343434 h 3101727"/>
              <a:gd name="connsiteX8" fmla="*/ 2110393 w 4907353"/>
              <a:gd name="connsiteY8" fmla="*/ 2285376 h 3101727"/>
              <a:gd name="connsiteX9" fmla="*/ 2106591 w 4907353"/>
              <a:gd name="connsiteY9" fmla="*/ 2277140 h 3101727"/>
              <a:gd name="connsiteX10" fmla="*/ 2308985 w 4907353"/>
              <a:gd name="connsiteY10" fmla="*/ 2195987 h 3101727"/>
              <a:gd name="connsiteX11" fmla="*/ 2149098 w 4907353"/>
              <a:gd name="connsiteY11" fmla="*/ 2255887 h 3101727"/>
              <a:gd name="connsiteX12" fmla="*/ 2144490 w 4907353"/>
              <a:gd name="connsiteY12" fmla="*/ 2267867 h 3101727"/>
              <a:gd name="connsiteX13" fmla="*/ 2151402 w 4907353"/>
              <a:gd name="connsiteY13" fmla="*/ 2324542 h 3101727"/>
              <a:gd name="connsiteX14" fmla="*/ 2162921 w 4907353"/>
              <a:gd name="connsiteY14" fmla="*/ 2330071 h 3101727"/>
              <a:gd name="connsiteX15" fmla="*/ 2270741 w 4907353"/>
              <a:gd name="connsiteY15" fmla="*/ 2279847 h 3101727"/>
              <a:gd name="connsiteX16" fmla="*/ 2280878 w 4907353"/>
              <a:gd name="connsiteY16" fmla="*/ 2270632 h 3101727"/>
              <a:gd name="connsiteX17" fmla="*/ 2312671 w 4907353"/>
              <a:gd name="connsiteY17" fmla="*/ 2197830 h 3101727"/>
              <a:gd name="connsiteX18" fmla="*/ 2308985 w 4907353"/>
              <a:gd name="connsiteY18" fmla="*/ 2195987 h 3101727"/>
              <a:gd name="connsiteX19" fmla="*/ 2311174 w 4907353"/>
              <a:gd name="connsiteY19" fmla="*/ 2101414 h 3101727"/>
              <a:gd name="connsiteX20" fmla="*/ 2292398 w 4907353"/>
              <a:gd name="connsiteY20" fmla="*/ 2101529 h 3101727"/>
              <a:gd name="connsiteX21" fmla="*/ 2167528 w 4907353"/>
              <a:gd name="connsiteY21" fmla="*/ 2130097 h 3101727"/>
              <a:gd name="connsiteX22" fmla="*/ 2133431 w 4907353"/>
              <a:gd name="connsiteY22" fmla="*/ 2182624 h 3101727"/>
              <a:gd name="connsiteX23" fmla="*/ 2151402 w 4907353"/>
              <a:gd name="connsiteY23" fmla="*/ 2192301 h 3101727"/>
              <a:gd name="connsiteX24" fmla="*/ 2302995 w 4907353"/>
              <a:gd name="connsiteY24" fmla="*/ 2137469 h 3101727"/>
              <a:gd name="connsiteX25" fmla="*/ 2315436 w 4907353"/>
              <a:gd name="connsiteY25" fmla="*/ 2119960 h 3101727"/>
              <a:gd name="connsiteX26" fmla="*/ 2311174 w 4907353"/>
              <a:gd name="connsiteY26" fmla="*/ 2101414 h 3101727"/>
              <a:gd name="connsiteX27" fmla="*/ 2633253 w 4907353"/>
              <a:gd name="connsiteY27" fmla="*/ 1932426 h 3101727"/>
              <a:gd name="connsiteX28" fmla="*/ 2631985 w 4907353"/>
              <a:gd name="connsiteY28" fmla="*/ 1937955 h 3101727"/>
              <a:gd name="connsiteX29" fmla="*/ 2647652 w 4907353"/>
              <a:gd name="connsiteY29" fmla="*/ 1964680 h 3101727"/>
              <a:gd name="connsiteX30" fmla="*/ 2660553 w 4907353"/>
              <a:gd name="connsiteY30" fmla="*/ 1949474 h 3101727"/>
              <a:gd name="connsiteX31" fmla="*/ 2639358 w 4907353"/>
              <a:gd name="connsiteY31" fmla="*/ 1932426 h 3101727"/>
              <a:gd name="connsiteX32" fmla="*/ 2633253 w 4907353"/>
              <a:gd name="connsiteY32" fmla="*/ 1932426 h 3101727"/>
              <a:gd name="connsiteX33" fmla="*/ 2554115 w 4907353"/>
              <a:gd name="connsiteY33" fmla="*/ 1919985 h 3101727"/>
              <a:gd name="connsiteX34" fmla="*/ 2543056 w 4907353"/>
              <a:gd name="connsiteY34" fmla="*/ 1931504 h 3101727"/>
              <a:gd name="connsiteX35" fmla="*/ 2551351 w 4907353"/>
              <a:gd name="connsiteY35" fmla="*/ 1968366 h 3101727"/>
              <a:gd name="connsiteX36" fmla="*/ 2561948 w 4907353"/>
              <a:gd name="connsiteY36" fmla="*/ 1978042 h 3101727"/>
              <a:gd name="connsiteX37" fmla="*/ 2613555 w 4907353"/>
              <a:gd name="connsiteY37" fmla="*/ 1970209 h 3101727"/>
              <a:gd name="connsiteX38" fmla="*/ 2621848 w 4907353"/>
              <a:gd name="connsiteY38" fmla="*/ 1957308 h 3101727"/>
              <a:gd name="connsiteX39" fmla="*/ 2615858 w 4907353"/>
              <a:gd name="connsiteY39" fmla="*/ 1937494 h 3101727"/>
              <a:gd name="connsiteX40" fmla="*/ 2602957 w 4907353"/>
              <a:gd name="connsiteY40" fmla="*/ 1925975 h 3101727"/>
              <a:gd name="connsiteX41" fmla="*/ 2554115 w 4907353"/>
              <a:gd name="connsiteY41" fmla="*/ 1919985 h 3101727"/>
              <a:gd name="connsiteX42" fmla="*/ 4083414 w 4907353"/>
              <a:gd name="connsiteY42" fmla="*/ 1865614 h 3101727"/>
              <a:gd name="connsiteX43" fmla="*/ 4056228 w 4907353"/>
              <a:gd name="connsiteY43" fmla="*/ 1893721 h 3101727"/>
              <a:gd name="connsiteX44" fmla="*/ 4084796 w 4907353"/>
              <a:gd name="connsiteY44" fmla="*/ 1930122 h 3101727"/>
              <a:gd name="connsiteX45" fmla="*/ 4117972 w 4907353"/>
              <a:gd name="connsiteY45" fmla="*/ 1900632 h 3101727"/>
              <a:gd name="connsiteX46" fmla="*/ 4083414 w 4907353"/>
              <a:gd name="connsiteY46" fmla="*/ 1865614 h 3101727"/>
              <a:gd name="connsiteX47" fmla="*/ 4158520 w 4907353"/>
              <a:gd name="connsiteY47" fmla="*/ 1863310 h 3101727"/>
              <a:gd name="connsiteX48" fmla="*/ 4158520 w 4907353"/>
              <a:gd name="connsiteY48" fmla="*/ 1864693 h 3101727"/>
              <a:gd name="connsiteX49" fmla="*/ 4144236 w 4907353"/>
              <a:gd name="connsiteY49" fmla="*/ 1864693 h 3101727"/>
              <a:gd name="connsiteX50" fmla="*/ 4133178 w 4907353"/>
              <a:gd name="connsiteY50" fmla="*/ 1874369 h 3101727"/>
              <a:gd name="connsiteX51" fmla="*/ 4133638 w 4907353"/>
              <a:gd name="connsiteY51" fmla="*/ 1929661 h 3101727"/>
              <a:gd name="connsiteX52" fmla="*/ 4154373 w 4907353"/>
              <a:gd name="connsiteY52" fmla="*/ 1940719 h 3101727"/>
              <a:gd name="connsiteX53" fmla="*/ 4167274 w 4907353"/>
              <a:gd name="connsiteY53" fmla="*/ 1932887 h 3101727"/>
              <a:gd name="connsiteX54" fmla="*/ 4180176 w 4907353"/>
              <a:gd name="connsiteY54" fmla="*/ 1874369 h 3101727"/>
              <a:gd name="connsiteX55" fmla="*/ 4170960 w 4907353"/>
              <a:gd name="connsiteY55" fmla="*/ 1863310 h 3101727"/>
              <a:gd name="connsiteX56" fmla="*/ 2584526 w 4907353"/>
              <a:gd name="connsiteY56" fmla="*/ 1851330 h 3101727"/>
              <a:gd name="connsiteX57" fmla="*/ 2555958 w 4907353"/>
              <a:gd name="connsiteY57" fmla="*/ 1855477 h 3101727"/>
              <a:gd name="connsiteX58" fmla="*/ 2532920 w 4907353"/>
              <a:gd name="connsiteY58" fmla="*/ 1888192 h 3101727"/>
              <a:gd name="connsiteX59" fmla="*/ 2545361 w 4907353"/>
              <a:gd name="connsiteY59" fmla="*/ 1904319 h 3101727"/>
              <a:gd name="connsiteX60" fmla="*/ 2596967 w 4907353"/>
              <a:gd name="connsiteY60" fmla="*/ 1910308 h 3101727"/>
              <a:gd name="connsiteX61" fmla="*/ 2605261 w 4907353"/>
              <a:gd name="connsiteY61" fmla="*/ 1901093 h 3101727"/>
              <a:gd name="connsiteX62" fmla="*/ 2592820 w 4907353"/>
              <a:gd name="connsiteY62" fmla="*/ 1858702 h 3101727"/>
              <a:gd name="connsiteX63" fmla="*/ 2584526 w 4907353"/>
              <a:gd name="connsiteY63" fmla="*/ 1851330 h 3101727"/>
              <a:gd name="connsiteX64" fmla="*/ 2650877 w 4907353"/>
              <a:gd name="connsiteY64" fmla="*/ 1841193 h 3101727"/>
              <a:gd name="connsiteX65" fmla="*/ 2616780 w 4907353"/>
              <a:gd name="connsiteY65" fmla="*/ 1846722 h 3101727"/>
              <a:gd name="connsiteX66" fmla="*/ 2608486 w 4907353"/>
              <a:gd name="connsiteY66" fmla="*/ 1860546 h 3101727"/>
              <a:gd name="connsiteX67" fmla="*/ 2616780 w 4907353"/>
              <a:gd name="connsiteY67" fmla="*/ 1890956 h 3101727"/>
              <a:gd name="connsiteX68" fmla="*/ 2649034 w 4907353"/>
              <a:gd name="connsiteY68" fmla="*/ 1918603 h 3101727"/>
              <a:gd name="connsiteX69" fmla="*/ 2660553 w 4907353"/>
              <a:gd name="connsiteY69" fmla="*/ 1908927 h 3101727"/>
              <a:gd name="connsiteX70" fmla="*/ 2660553 w 4907353"/>
              <a:gd name="connsiteY70" fmla="*/ 1880359 h 3101727"/>
              <a:gd name="connsiteX71" fmla="*/ 2660553 w 4907353"/>
              <a:gd name="connsiteY71" fmla="*/ 1849026 h 3101727"/>
              <a:gd name="connsiteX72" fmla="*/ 2650877 w 4907353"/>
              <a:gd name="connsiteY72" fmla="*/ 1841193 h 3101727"/>
              <a:gd name="connsiteX73" fmla="*/ 4113824 w 4907353"/>
              <a:gd name="connsiteY73" fmla="*/ 1807096 h 3101727"/>
              <a:gd name="connsiteX74" fmla="*/ 4106453 w 4907353"/>
              <a:gd name="connsiteY74" fmla="*/ 1807557 h 3101727"/>
              <a:gd name="connsiteX75" fmla="*/ 4068670 w 4907353"/>
              <a:gd name="connsiteY75" fmla="*/ 1812165 h 3101727"/>
              <a:gd name="connsiteX76" fmla="*/ 4055768 w 4907353"/>
              <a:gd name="connsiteY76" fmla="*/ 1827831 h 3101727"/>
              <a:gd name="connsiteX77" fmla="*/ 4077885 w 4907353"/>
              <a:gd name="connsiteY77" fmla="*/ 1850409 h 3101727"/>
              <a:gd name="connsiteX78" fmla="*/ 4087561 w 4907353"/>
              <a:gd name="connsiteY78" fmla="*/ 1850409 h 3101727"/>
              <a:gd name="connsiteX79" fmla="*/ 4087561 w 4907353"/>
              <a:gd name="connsiteY79" fmla="*/ 1849948 h 3101727"/>
              <a:gd name="connsiteX80" fmla="*/ 4106453 w 4907353"/>
              <a:gd name="connsiteY80" fmla="*/ 1849948 h 3101727"/>
              <a:gd name="connsiteX81" fmla="*/ 4117512 w 4907353"/>
              <a:gd name="connsiteY81" fmla="*/ 1842115 h 3101727"/>
              <a:gd name="connsiteX82" fmla="*/ 4113824 w 4907353"/>
              <a:gd name="connsiteY82" fmla="*/ 1807096 h 3101727"/>
              <a:gd name="connsiteX83" fmla="*/ 4188931 w 4907353"/>
              <a:gd name="connsiteY83" fmla="*/ 1796959 h 3101727"/>
              <a:gd name="connsiteX84" fmla="*/ 4140089 w 4907353"/>
              <a:gd name="connsiteY84" fmla="*/ 1802489 h 3101727"/>
              <a:gd name="connsiteX85" fmla="*/ 4134099 w 4907353"/>
              <a:gd name="connsiteY85" fmla="*/ 1806636 h 3101727"/>
              <a:gd name="connsiteX86" fmla="*/ 4135020 w 4907353"/>
              <a:gd name="connsiteY86" fmla="*/ 1845801 h 3101727"/>
              <a:gd name="connsiteX87" fmla="*/ 4156676 w 4907353"/>
              <a:gd name="connsiteY87" fmla="*/ 1849487 h 3101727"/>
              <a:gd name="connsiteX88" fmla="*/ 4192616 w 4907353"/>
              <a:gd name="connsiteY88" fmla="*/ 1819997 h 3101727"/>
              <a:gd name="connsiteX89" fmla="*/ 4195842 w 4907353"/>
              <a:gd name="connsiteY89" fmla="*/ 1804331 h 3101727"/>
              <a:gd name="connsiteX90" fmla="*/ 4188931 w 4907353"/>
              <a:gd name="connsiteY90" fmla="*/ 1796959 h 3101727"/>
              <a:gd name="connsiteX91" fmla="*/ 2601574 w 4907353"/>
              <a:gd name="connsiteY91" fmla="*/ 1778989 h 3101727"/>
              <a:gd name="connsiteX92" fmla="*/ 2592359 w 4907353"/>
              <a:gd name="connsiteY92" fmla="*/ 1789126 h 3101727"/>
              <a:gd name="connsiteX93" fmla="*/ 2640740 w 4907353"/>
              <a:gd name="connsiteY93" fmla="*/ 1827831 h 3101727"/>
              <a:gd name="connsiteX94" fmla="*/ 2648573 w 4907353"/>
              <a:gd name="connsiteY94" fmla="*/ 1826449 h 3101727"/>
              <a:gd name="connsiteX95" fmla="*/ 2661475 w 4907353"/>
              <a:gd name="connsiteY95" fmla="*/ 1810782 h 3101727"/>
              <a:gd name="connsiteX96" fmla="*/ 2630142 w 4907353"/>
              <a:gd name="connsiteY96" fmla="*/ 1778989 h 3101727"/>
              <a:gd name="connsiteX97" fmla="*/ 2626917 w 4907353"/>
              <a:gd name="connsiteY97" fmla="*/ 1778989 h 3101727"/>
              <a:gd name="connsiteX98" fmla="*/ 2520479 w 4907353"/>
              <a:gd name="connsiteY98" fmla="*/ 1778989 h 3101727"/>
              <a:gd name="connsiteX99" fmla="*/ 2510803 w 4907353"/>
              <a:gd name="connsiteY99" fmla="*/ 1791891 h 3101727"/>
              <a:gd name="connsiteX100" fmla="*/ 2520479 w 4907353"/>
              <a:gd name="connsiteY100" fmla="*/ 1834742 h 3101727"/>
              <a:gd name="connsiteX101" fmla="*/ 2533380 w 4907353"/>
              <a:gd name="connsiteY101" fmla="*/ 1843958 h 3101727"/>
              <a:gd name="connsiteX102" fmla="*/ 2573928 w 4907353"/>
              <a:gd name="connsiteY102" fmla="*/ 1837507 h 3101727"/>
              <a:gd name="connsiteX103" fmla="*/ 2584526 w 4907353"/>
              <a:gd name="connsiteY103" fmla="*/ 1823223 h 3101727"/>
              <a:gd name="connsiteX104" fmla="*/ 2581301 w 4907353"/>
              <a:gd name="connsiteY104" fmla="*/ 1809400 h 3101727"/>
              <a:gd name="connsiteX105" fmla="*/ 2542596 w 4907353"/>
              <a:gd name="connsiteY105" fmla="*/ 1778989 h 3101727"/>
              <a:gd name="connsiteX106" fmla="*/ 2520479 w 4907353"/>
              <a:gd name="connsiteY106" fmla="*/ 1778989 h 3101727"/>
              <a:gd name="connsiteX107" fmla="*/ 4084336 w 4907353"/>
              <a:gd name="connsiteY107" fmla="*/ 1741666 h 3101727"/>
              <a:gd name="connsiteX108" fmla="*/ 4056228 w 4907353"/>
              <a:gd name="connsiteY108" fmla="*/ 1769313 h 3101727"/>
              <a:gd name="connsiteX109" fmla="*/ 4056228 w 4907353"/>
              <a:gd name="connsiteY109" fmla="*/ 1784979 h 3101727"/>
              <a:gd name="connsiteX110" fmla="*/ 4070052 w 4907353"/>
              <a:gd name="connsiteY110" fmla="*/ 1796959 h 3101727"/>
              <a:gd name="connsiteX111" fmla="*/ 4105992 w 4907353"/>
              <a:gd name="connsiteY111" fmla="*/ 1791891 h 3101727"/>
              <a:gd name="connsiteX112" fmla="*/ 4118432 w 4907353"/>
              <a:gd name="connsiteY112" fmla="*/ 1778989 h 3101727"/>
              <a:gd name="connsiteX113" fmla="*/ 4084336 w 4907353"/>
              <a:gd name="connsiteY113" fmla="*/ 1741666 h 3101727"/>
              <a:gd name="connsiteX114" fmla="*/ 4173264 w 4907353"/>
              <a:gd name="connsiteY114" fmla="*/ 1741206 h 3101727"/>
              <a:gd name="connsiteX115" fmla="*/ 4132716 w 4907353"/>
              <a:gd name="connsiteY115" fmla="*/ 1775763 h 3101727"/>
              <a:gd name="connsiteX116" fmla="*/ 4144236 w 4907353"/>
              <a:gd name="connsiteY116" fmla="*/ 1786361 h 3101727"/>
              <a:gd name="connsiteX117" fmla="*/ 4193078 w 4907353"/>
              <a:gd name="connsiteY117" fmla="*/ 1781293 h 3101727"/>
              <a:gd name="connsiteX118" fmla="*/ 4203215 w 4907353"/>
              <a:gd name="connsiteY118" fmla="*/ 1772999 h 3101727"/>
              <a:gd name="connsiteX119" fmla="*/ 4182940 w 4907353"/>
              <a:gd name="connsiteY119" fmla="*/ 1741206 h 3101727"/>
              <a:gd name="connsiteX120" fmla="*/ 3322379 w 4907353"/>
              <a:gd name="connsiteY120" fmla="*/ 1696151 h 3101727"/>
              <a:gd name="connsiteX121" fmla="*/ 3253566 w 4907353"/>
              <a:gd name="connsiteY121" fmla="*/ 1723235 h 3101727"/>
              <a:gd name="connsiteX122" fmla="*/ 3224998 w 4907353"/>
              <a:gd name="connsiteY122" fmla="*/ 1772538 h 3101727"/>
              <a:gd name="connsiteX123" fmla="*/ 3178460 w 4907353"/>
              <a:gd name="connsiteY123" fmla="*/ 2107058 h 3101727"/>
              <a:gd name="connsiteX124" fmla="*/ 3190440 w 4907353"/>
              <a:gd name="connsiteY124" fmla="*/ 2117655 h 3101727"/>
              <a:gd name="connsiteX125" fmla="*/ 3252183 w 4907353"/>
              <a:gd name="connsiteY125" fmla="*/ 2117655 h 3101727"/>
              <a:gd name="connsiteX126" fmla="*/ 3261399 w 4907353"/>
              <a:gd name="connsiteY126" fmla="*/ 2106597 h 3101727"/>
              <a:gd name="connsiteX127" fmla="*/ 3259556 w 4907353"/>
              <a:gd name="connsiteY127" fmla="*/ 2092314 h 3101727"/>
              <a:gd name="connsiteX128" fmla="*/ 3277986 w 4907353"/>
              <a:gd name="connsiteY128" fmla="*/ 1786822 h 3101727"/>
              <a:gd name="connsiteX129" fmla="*/ 3386268 w 4907353"/>
              <a:gd name="connsiteY129" fmla="*/ 1754108 h 3101727"/>
              <a:gd name="connsiteX130" fmla="*/ 3409767 w 4907353"/>
              <a:gd name="connsiteY130" fmla="*/ 1776224 h 3101727"/>
              <a:gd name="connsiteX131" fmla="*/ 3348024 w 4907353"/>
              <a:gd name="connsiteY131" fmla="*/ 1705266 h 3101727"/>
              <a:gd name="connsiteX132" fmla="*/ 3322379 w 4907353"/>
              <a:gd name="connsiteY132" fmla="*/ 1696151 h 3101727"/>
              <a:gd name="connsiteX133" fmla="*/ 2533993 w 4907353"/>
              <a:gd name="connsiteY133" fmla="*/ 1430668 h 3101727"/>
              <a:gd name="connsiteX134" fmla="*/ 2518636 w 4907353"/>
              <a:gd name="connsiteY134" fmla="*/ 1465204 h 3101727"/>
              <a:gd name="connsiteX135" fmla="*/ 2518175 w 4907353"/>
              <a:gd name="connsiteY135" fmla="*/ 1490546 h 3101727"/>
              <a:gd name="connsiteX136" fmla="*/ 2531538 w 4907353"/>
              <a:gd name="connsiteY136" fmla="*/ 1500683 h 3101727"/>
              <a:gd name="connsiteX137" fmla="*/ 2585448 w 4907353"/>
              <a:gd name="connsiteY137" fmla="*/ 1487782 h 3101727"/>
              <a:gd name="connsiteX138" fmla="*/ 2613555 w 4907353"/>
              <a:gd name="connsiteY138" fmla="*/ 1453224 h 3101727"/>
              <a:gd name="connsiteX139" fmla="*/ 2614015 w 4907353"/>
              <a:gd name="connsiteY139" fmla="*/ 1448616 h 3101727"/>
              <a:gd name="connsiteX140" fmla="*/ 2602496 w 4907353"/>
              <a:gd name="connsiteY140" fmla="*/ 1436175 h 3101727"/>
              <a:gd name="connsiteX141" fmla="*/ 2555037 w 4907353"/>
              <a:gd name="connsiteY141" fmla="*/ 1432489 h 3101727"/>
              <a:gd name="connsiteX142" fmla="*/ 2533993 w 4907353"/>
              <a:gd name="connsiteY142" fmla="*/ 1430668 h 3101727"/>
              <a:gd name="connsiteX143" fmla="*/ 2457339 w 4907353"/>
              <a:gd name="connsiteY143" fmla="*/ 1425564 h 3101727"/>
              <a:gd name="connsiteX144" fmla="*/ 2439844 w 4907353"/>
              <a:gd name="connsiteY144" fmla="*/ 1466125 h 3101727"/>
              <a:gd name="connsiteX145" fmla="*/ 2486382 w 4907353"/>
              <a:gd name="connsiteY145" fmla="*/ 1508977 h 3101727"/>
              <a:gd name="connsiteX146" fmla="*/ 2504352 w 4907353"/>
              <a:gd name="connsiteY146" fmla="*/ 1489625 h 3101727"/>
              <a:gd name="connsiteX147" fmla="*/ 2503892 w 4907353"/>
              <a:gd name="connsiteY147" fmla="*/ 1449999 h 3101727"/>
              <a:gd name="connsiteX148" fmla="*/ 2481313 w 4907353"/>
              <a:gd name="connsiteY148" fmla="*/ 1426499 h 3101727"/>
              <a:gd name="connsiteX149" fmla="*/ 2457339 w 4907353"/>
              <a:gd name="connsiteY149" fmla="*/ 1425564 h 3101727"/>
              <a:gd name="connsiteX150" fmla="*/ 2501415 w 4907353"/>
              <a:gd name="connsiteY150" fmla="*/ 1320292 h 3101727"/>
              <a:gd name="connsiteX151" fmla="*/ 2492372 w 4907353"/>
              <a:gd name="connsiteY151" fmla="*/ 1321443 h 3101727"/>
              <a:gd name="connsiteX152" fmla="*/ 2443530 w 4907353"/>
              <a:gd name="connsiteY152" fmla="*/ 1385490 h 3101727"/>
              <a:gd name="connsiteX153" fmla="*/ 2442609 w 4907353"/>
              <a:gd name="connsiteY153" fmla="*/ 1396549 h 3101727"/>
              <a:gd name="connsiteX154" fmla="*/ 2452285 w 4907353"/>
              <a:gd name="connsiteY154" fmla="*/ 1408990 h 3101727"/>
              <a:gd name="connsiteX155" fmla="*/ 2493294 w 4907353"/>
              <a:gd name="connsiteY155" fmla="*/ 1411755 h 3101727"/>
              <a:gd name="connsiteX156" fmla="*/ 2504352 w 4907353"/>
              <a:gd name="connsiteY156" fmla="*/ 1400235 h 3101727"/>
              <a:gd name="connsiteX157" fmla="*/ 2504352 w 4907353"/>
              <a:gd name="connsiteY157" fmla="*/ 1365216 h 3101727"/>
              <a:gd name="connsiteX158" fmla="*/ 2503892 w 4907353"/>
              <a:gd name="connsiteY158" fmla="*/ 1328816 h 3101727"/>
              <a:gd name="connsiteX159" fmla="*/ 2501415 w 4907353"/>
              <a:gd name="connsiteY159" fmla="*/ 1320292 h 3101727"/>
              <a:gd name="connsiteX160" fmla="*/ 3273378 w 4907353"/>
              <a:gd name="connsiteY160" fmla="*/ 1309003 h 3101727"/>
              <a:gd name="connsiteX161" fmla="*/ 3264624 w 4907353"/>
              <a:gd name="connsiteY161" fmla="*/ 1313610 h 3101727"/>
              <a:gd name="connsiteX162" fmla="*/ 3266928 w 4907353"/>
              <a:gd name="connsiteY162" fmla="*/ 1346325 h 3101727"/>
              <a:gd name="connsiteX163" fmla="*/ 3288584 w 4907353"/>
              <a:gd name="connsiteY163" fmla="*/ 1347708 h 3101727"/>
              <a:gd name="connsiteX164" fmla="*/ 3312084 w 4907353"/>
              <a:gd name="connsiteY164" fmla="*/ 1344482 h 3101727"/>
              <a:gd name="connsiteX165" fmla="*/ 3324064 w 4907353"/>
              <a:gd name="connsiteY165" fmla="*/ 1331119 h 3101727"/>
              <a:gd name="connsiteX166" fmla="*/ 3303790 w 4907353"/>
              <a:gd name="connsiteY166" fmla="*/ 1309003 h 3101727"/>
              <a:gd name="connsiteX167" fmla="*/ 3294113 w 4907353"/>
              <a:gd name="connsiteY167" fmla="*/ 1309003 h 3101727"/>
              <a:gd name="connsiteX168" fmla="*/ 3188136 w 4907353"/>
              <a:gd name="connsiteY168" fmla="*/ 1308081 h 3101727"/>
              <a:gd name="connsiteX169" fmla="*/ 3149892 w 4907353"/>
              <a:gd name="connsiteY169" fmla="*/ 1351854 h 3101727"/>
              <a:gd name="connsiteX170" fmla="*/ 3165558 w 4907353"/>
              <a:gd name="connsiteY170" fmla="*/ 1364756 h 3101727"/>
              <a:gd name="connsiteX171" fmla="*/ 3224998 w 4907353"/>
              <a:gd name="connsiteY171" fmla="*/ 1356923 h 3101727"/>
              <a:gd name="connsiteX172" fmla="*/ 3250801 w 4907353"/>
              <a:gd name="connsiteY172" fmla="*/ 1323286 h 3101727"/>
              <a:gd name="connsiteX173" fmla="*/ 3235596 w 4907353"/>
              <a:gd name="connsiteY173" fmla="*/ 1308542 h 3101727"/>
              <a:gd name="connsiteX174" fmla="*/ 3199194 w 4907353"/>
              <a:gd name="connsiteY174" fmla="*/ 1308542 h 3101727"/>
              <a:gd name="connsiteX175" fmla="*/ 3199194 w 4907353"/>
              <a:gd name="connsiteY175" fmla="*/ 1308081 h 3101727"/>
              <a:gd name="connsiteX176" fmla="*/ 4011074 w 4907353"/>
              <a:gd name="connsiteY176" fmla="*/ 1301169 h 3101727"/>
              <a:gd name="connsiteX177" fmla="*/ 3979741 w 4907353"/>
              <a:gd name="connsiteY177" fmla="*/ 1333424 h 3101727"/>
              <a:gd name="connsiteX178" fmla="*/ 4014299 w 4907353"/>
              <a:gd name="connsiteY178" fmla="*/ 1366599 h 3101727"/>
              <a:gd name="connsiteX179" fmla="*/ 4048396 w 4907353"/>
              <a:gd name="connsiteY179" fmla="*/ 1338492 h 3101727"/>
              <a:gd name="connsiteX180" fmla="*/ 4094012 w 4907353"/>
              <a:gd name="connsiteY180" fmla="*/ 1299327 h 3101727"/>
              <a:gd name="connsiteX181" fmla="*/ 4063601 w 4907353"/>
              <a:gd name="connsiteY181" fmla="*/ 1331119 h 3101727"/>
              <a:gd name="connsiteX182" fmla="*/ 4063601 w 4907353"/>
              <a:gd name="connsiteY182" fmla="*/ 1353237 h 3101727"/>
              <a:gd name="connsiteX183" fmla="*/ 4076502 w 4907353"/>
              <a:gd name="connsiteY183" fmla="*/ 1366599 h 3101727"/>
              <a:gd name="connsiteX184" fmla="*/ 4122118 w 4907353"/>
              <a:gd name="connsiteY184" fmla="*/ 1330198 h 3101727"/>
              <a:gd name="connsiteX185" fmla="*/ 4094012 w 4907353"/>
              <a:gd name="connsiteY185" fmla="*/ 1299327 h 3101727"/>
              <a:gd name="connsiteX186" fmla="*/ 2585505 w 4907353"/>
              <a:gd name="connsiteY186" fmla="*/ 1279110 h 3101727"/>
              <a:gd name="connsiteX187" fmla="*/ 2560566 w 4907353"/>
              <a:gd name="connsiteY187" fmla="*/ 1286885 h 3101727"/>
              <a:gd name="connsiteX188" fmla="*/ 2520018 w 4907353"/>
              <a:gd name="connsiteY188" fmla="*/ 1352776 h 3101727"/>
              <a:gd name="connsiteX189" fmla="*/ 2520018 w 4907353"/>
              <a:gd name="connsiteY189" fmla="*/ 1402078 h 3101727"/>
              <a:gd name="connsiteX190" fmla="*/ 2531538 w 4907353"/>
              <a:gd name="connsiteY190" fmla="*/ 1414980 h 3101727"/>
              <a:gd name="connsiteX191" fmla="*/ 2602496 w 4907353"/>
              <a:gd name="connsiteY191" fmla="*/ 1421431 h 3101727"/>
              <a:gd name="connsiteX192" fmla="*/ 2615398 w 4907353"/>
              <a:gd name="connsiteY192" fmla="*/ 1409451 h 3101727"/>
              <a:gd name="connsiteX193" fmla="*/ 2598349 w 4907353"/>
              <a:gd name="connsiteY193" fmla="*/ 1302091 h 3101727"/>
              <a:gd name="connsiteX194" fmla="*/ 2585505 w 4907353"/>
              <a:gd name="connsiteY194" fmla="*/ 1279110 h 3101727"/>
              <a:gd name="connsiteX195" fmla="*/ 2503892 w 4907353"/>
              <a:gd name="connsiteY195" fmla="*/ 1233436 h 3101727"/>
              <a:gd name="connsiteX196" fmla="*/ 2455971 w 4907353"/>
              <a:gd name="connsiteY196" fmla="*/ 1323286 h 3101727"/>
              <a:gd name="connsiteX197" fmla="*/ 2497440 w 4907353"/>
              <a:gd name="connsiteY197" fmla="*/ 1302551 h 3101727"/>
              <a:gd name="connsiteX198" fmla="*/ 2503892 w 4907353"/>
              <a:gd name="connsiteY198" fmla="*/ 1294258 h 3101727"/>
              <a:gd name="connsiteX199" fmla="*/ 2528312 w 4907353"/>
              <a:gd name="connsiteY199" fmla="*/ 1222839 h 3101727"/>
              <a:gd name="connsiteX200" fmla="*/ 2520940 w 4907353"/>
              <a:gd name="connsiteY200" fmla="*/ 1228368 h 3101727"/>
              <a:gd name="connsiteX201" fmla="*/ 2520479 w 4907353"/>
              <a:gd name="connsiteY201" fmla="*/ 1283199 h 3101727"/>
              <a:gd name="connsiteX202" fmla="*/ 2528772 w 4907353"/>
              <a:gd name="connsiteY202" fmla="*/ 1286885 h 3101727"/>
              <a:gd name="connsiteX203" fmla="*/ 2568399 w 4907353"/>
              <a:gd name="connsiteY203" fmla="*/ 1264769 h 3101727"/>
              <a:gd name="connsiteX204" fmla="*/ 2572086 w 4907353"/>
              <a:gd name="connsiteY204" fmla="*/ 1255092 h 3101727"/>
              <a:gd name="connsiteX205" fmla="*/ 2528312 w 4907353"/>
              <a:gd name="connsiteY205" fmla="*/ 1222839 h 3101727"/>
              <a:gd name="connsiteX206" fmla="*/ 4022132 w 4907353"/>
              <a:gd name="connsiteY206" fmla="*/ 1197957 h 3101727"/>
              <a:gd name="connsiteX207" fmla="*/ 3998632 w 4907353"/>
              <a:gd name="connsiteY207" fmla="*/ 1198879 h 3101727"/>
              <a:gd name="connsiteX208" fmla="*/ 3985731 w 4907353"/>
              <a:gd name="connsiteY208" fmla="*/ 1211319 h 3101727"/>
              <a:gd name="connsiteX209" fmla="*/ 3981123 w 4907353"/>
              <a:gd name="connsiteY209" fmla="*/ 1271220 h 3101727"/>
              <a:gd name="connsiteX210" fmla="*/ 3994946 w 4907353"/>
              <a:gd name="connsiteY210" fmla="*/ 1285964 h 3101727"/>
              <a:gd name="connsiteX211" fmla="*/ 4006004 w 4907353"/>
              <a:gd name="connsiteY211" fmla="*/ 1285964 h 3101727"/>
              <a:gd name="connsiteX212" fmla="*/ 4047013 w 4907353"/>
              <a:gd name="connsiteY212" fmla="*/ 1241269 h 3101727"/>
              <a:gd name="connsiteX213" fmla="*/ 4047013 w 4907353"/>
              <a:gd name="connsiteY213" fmla="*/ 1222378 h 3101727"/>
              <a:gd name="connsiteX214" fmla="*/ 4022132 w 4907353"/>
              <a:gd name="connsiteY214" fmla="*/ 1197957 h 3101727"/>
              <a:gd name="connsiteX215" fmla="*/ 4107374 w 4907353"/>
              <a:gd name="connsiteY215" fmla="*/ 1191045 h 3101727"/>
              <a:gd name="connsiteX216" fmla="*/ 4063601 w 4907353"/>
              <a:gd name="connsiteY216" fmla="*/ 1240348 h 3101727"/>
              <a:gd name="connsiteX217" fmla="*/ 4067287 w 4907353"/>
              <a:gd name="connsiteY217" fmla="*/ 1281817 h 3101727"/>
              <a:gd name="connsiteX218" fmla="*/ 4111982 w 4907353"/>
              <a:gd name="connsiteY218" fmla="*/ 1283660 h 3101727"/>
              <a:gd name="connsiteX219" fmla="*/ 4116589 w 4907353"/>
              <a:gd name="connsiteY219" fmla="*/ 1283660 h 3101727"/>
              <a:gd name="connsiteX220" fmla="*/ 4130874 w 4907353"/>
              <a:gd name="connsiteY220" fmla="*/ 1270298 h 3101727"/>
              <a:gd name="connsiteX221" fmla="*/ 4134560 w 4907353"/>
              <a:gd name="connsiteY221" fmla="*/ 1218231 h 3101727"/>
              <a:gd name="connsiteX222" fmla="*/ 4107374 w 4907353"/>
              <a:gd name="connsiteY222" fmla="*/ 1191045 h 3101727"/>
              <a:gd name="connsiteX223" fmla="*/ 3269232 w 4907353"/>
              <a:gd name="connsiteY223" fmla="*/ 1189663 h 3101727"/>
              <a:gd name="connsiteX224" fmla="*/ 3256791 w 4907353"/>
              <a:gd name="connsiteY224" fmla="*/ 1200260 h 3101727"/>
              <a:gd name="connsiteX225" fmla="*/ 3262320 w 4907353"/>
              <a:gd name="connsiteY225" fmla="*/ 1274445 h 3101727"/>
              <a:gd name="connsiteX226" fmla="*/ 3283976 w 4907353"/>
              <a:gd name="connsiteY226" fmla="*/ 1294258 h 3101727"/>
              <a:gd name="connsiteX227" fmla="*/ 3323603 w 4907353"/>
              <a:gd name="connsiteY227" fmla="*/ 1251867 h 3101727"/>
              <a:gd name="connsiteX228" fmla="*/ 3320378 w 4907353"/>
              <a:gd name="connsiteY228" fmla="*/ 1209015 h 3101727"/>
              <a:gd name="connsiteX229" fmla="*/ 3306554 w 4907353"/>
              <a:gd name="connsiteY229" fmla="*/ 1195192 h 3101727"/>
              <a:gd name="connsiteX230" fmla="*/ 3269232 w 4907353"/>
              <a:gd name="connsiteY230" fmla="*/ 1189663 h 3101727"/>
              <a:gd name="connsiteX231" fmla="*/ 3182146 w 4907353"/>
              <a:gd name="connsiteY231" fmla="*/ 1164321 h 3101727"/>
              <a:gd name="connsiteX232" fmla="*/ 3166020 w 4907353"/>
              <a:gd name="connsiteY232" fmla="*/ 1173536 h 3101727"/>
              <a:gd name="connsiteX233" fmla="*/ 3149431 w 4907353"/>
              <a:gd name="connsiteY233" fmla="*/ 1280896 h 3101727"/>
              <a:gd name="connsiteX234" fmla="*/ 3160490 w 4907353"/>
              <a:gd name="connsiteY234" fmla="*/ 1292415 h 3101727"/>
              <a:gd name="connsiteX235" fmla="*/ 3198734 w 4907353"/>
              <a:gd name="connsiteY235" fmla="*/ 1291954 h 3101727"/>
              <a:gd name="connsiteX236" fmla="*/ 3198734 w 4907353"/>
              <a:gd name="connsiteY236" fmla="*/ 1292875 h 3101727"/>
              <a:gd name="connsiteX237" fmla="*/ 3233752 w 4907353"/>
              <a:gd name="connsiteY237" fmla="*/ 1292875 h 3101727"/>
              <a:gd name="connsiteX238" fmla="*/ 3248958 w 4907353"/>
              <a:gd name="connsiteY238" fmla="*/ 1276288 h 3101727"/>
              <a:gd name="connsiteX239" fmla="*/ 3242968 w 4907353"/>
              <a:gd name="connsiteY239" fmla="*/ 1203947 h 3101727"/>
              <a:gd name="connsiteX240" fmla="*/ 3217165 w 4907353"/>
              <a:gd name="connsiteY240" fmla="*/ 1173536 h 3101727"/>
              <a:gd name="connsiteX241" fmla="*/ 3182146 w 4907353"/>
              <a:gd name="connsiteY241" fmla="*/ 1164321 h 3101727"/>
              <a:gd name="connsiteX242" fmla="*/ 3237209 w 4907353"/>
              <a:gd name="connsiteY242" fmla="*/ 1090540 h 3101727"/>
              <a:gd name="connsiteX243" fmla="*/ 3226380 w 4907353"/>
              <a:gd name="connsiteY243" fmla="*/ 1092901 h 3101727"/>
              <a:gd name="connsiteX244" fmla="*/ 3179842 w 4907353"/>
              <a:gd name="connsiteY244" fmla="*/ 1138978 h 3101727"/>
              <a:gd name="connsiteX245" fmla="*/ 3185832 w 4907353"/>
              <a:gd name="connsiteY245" fmla="*/ 1150498 h 3101727"/>
              <a:gd name="connsiteX246" fmla="*/ 3225458 w 4907353"/>
              <a:gd name="connsiteY246" fmla="*/ 1161556 h 3101727"/>
              <a:gd name="connsiteX247" fmla="*/ 3238820 w 4907353"/>
              <a:gd name="connsiteY247" fmla="*/ 1152340 h 3101727"/>
              <a:gd name="connsiteX248" fmla="*/ 3238820 w 4907353"/>
              <a:gd name="connsiteY248" fmla="*/ 1125155 h 3101727"/>
              <a:gd name="connsiteX249" fmla="*/ 3239742 w 4907353"/>
              <a:gd name="connsiteY249" fmla="*/ 1125155 h 3101727"/>
              <a:gd name="connsiteX250" fmla="*/ 3239742 w 4907353"/>
              <a:gd name="connsiteY250" fmla="*/ 1101656 h 3101727"/>
              <a:gd name="connsiteX251" fmla="*/ 3237209 w 4907353"/>
              <a:gd name="connsiteY251" fmla="*/ 1090540 h 3101727"/>
              <a:gd name="connsiteX252" fmla="*/ 4043327 w 4907353"/>
              <a:gd name="connsiteY252" fmla="*/ 1089214 h 3101727"/>
              <a:gd name="connsiteX253" fmla="*/ 4027200 w 4907353"/>
              <a:gd name="connsiteY253" fmla="*/ 1097048 h 3101727"/>
              <a:gd name="connsiteX254" fmla="*/ 3997250 w 4907353"/>
              <a:gd name="connsiteY254" fmla="*/ 1155566 h 3101727"/>
              <a:gd name="connsiteX255" fmla="*/ 4012916 w 4907353"/>
              <a:gd name="connsiteY255" fmla="*/ 1183212 h 3101727"/>
              <a:gd name="connsiteX256" fmla="*/ 4038258 w 4907353"/>
              <a:gd name="connsiteY256" fmla="*/ 1181830 h 3101727"/>
              <a:gd name="connsiteX257" fmla="*/ 4047013 w 4907353"/>
              <a:gd name="connsiteY257" fmla="*/ 1174918 h 3101727"/>
              <a:gd name="connsiteX258" fmla="*/ 4050700 w 4907353"/>
              <a:gd name="connsiteY258" fmla="*/ 1103959 h 3101727"/>
              <a:gd name="connsiteX259" fmla="*/ 4043327 w 4907353"/>
              <a:gd name="connsiteY259" fmla="*/ 1089214 h 3101727"/>
              <a:gd name="connsiteX260" fmla="*/ 3259729 w 4907353"/>
              <a:gd name="connsiteY260" fmla="*/ 1089100 h 3101727"/>
              <a:gd name="connsiteX261" fmla="*/ 3255409 w 4907353"/>
              <a:gd name="connsiteY261" fmla="*/ 1099352 h 3101727"/>
              <a:gd name="connsiteX262" fmla="*/ 3254026 w 4907353"/>
              <a:gd name="connsiteY262" fmla="*/ 1126998 h 3101727"/>
              <a:gd name="connsiteX263" fmla="*/ 3293192 w 4907353"/>
              <a:gd name="connsiteY263" fmla="*/ 1177683 h 3101727"/>
              <a:gd name="connsiteX264" fmla="*/ 3305632 w 4907353"/>
              <a:gd name="connsiteY264" fmla="*/ 1179526 h 3101727"/>
              <a:gd name="connsiteX265" fmla="*/ 3314387 w 4907353"/>
              <a:gd name="connsiteY265" fmla="*/ 1169850 h 3101727"/>
              <a:gd name="connsiteX266" fmla="*/ 3299643 w 4907353"/>
              <a:gd name="connsiteY266" fmla="*/ 1126537 h 3101727"/>
              <a:gd name="connsiteX267" fmla="*/ 3270614 w 4907353"/>
              <a:gd name="connsiteY267" fmla="*/ 1091980 h 3101727"/>
              <a:gd name="connsiteX268" fmla="*/ 3259729 w 4907353"/>
              <a:gd name="connsiteY268" fmla="*/ 1089100 h 3101727"/>
              <a:gd name="connsiteX269" fmla="*/ 4071434 w 4907353"/>
              <a:gd name="connsiteY269" fmla="*/ 1084146 h 3101727"/>
              <a:gd name="connsiteX270" fmla="*/ 4063601 w 4907353"/>
              <a:gd name="connsiteY270" fmla="*/ 1093362 h 3101727"/>
              <a:gd name="connsiteX271" fmla="*/ 4064522 w 4907353"/>
              <a:gd name="connsiteY271" fmla="*/ 1137595 h 3101727"/>
              <a:gd name="connsiteX272" fmla="*/ 4064522 w 4907353"/>
              <a:gd name="connsiteY272" fmla="*/ 1169389 h 3101727"/>
              <a:gd name="connsiteX273" fmla="*/ 4074198 w 4907353"/>
              <a:gd name="connsiteY273" fmla="*/ 1179065 h 3101727"/>
              <a:gd name="connsiteX274" fmla="*/ 4121658 w 4907353"/>
              <a:gd name="connsiteY274" fmla="*/ 1175379 h 3101727"/>
              <a:gd name="connsiteX275" fmla="*/ 4131795 w 4907353"/>
              <a:gd name="connsiteY275" fmla="*/ 1163399 h 3101727"/>
              <a:gd name="connsiteX276" fmla="*/ 4112904 w 4907353"/>
              <a:gd name="connsiteY276" fmla="*/ 1106724 h 3101727"/>
              <a:gd name="connsiteX277" fmla="*/ 4071434 w 4907353"/>
              <a:gd name="connsiteY277" fmla="*/ 1084146 h 3101727"/>
              <a:gd name="connsiteX278" fmla="*/ 3222694 w 4907353"/>
              <a:gd name="connsiteY278" fmla="*/ 664384 h 3101727"/>
              <a:gd name="connsiteX279" fmla="*/ 3210714 w 4907353"/>
              <a:gd name="connsiteY279" fmla="*/ 677286 h 3101727"/>
              <a:gd name="connsiteX280" fmla="*/ 3217625 w 4907353"/>
              <a:gd name="connsiteY280" fmla="*/ 728892 h 3101727"/>
              <a:gd name="connsiteX281" fmla="*/ 3232370 w 4907353"/>
              <a:gd name="connsiteY281" fmla="*/ 737186 h 3101727"/>
              <a:gd name="connsiteX282" fmla="*/ 3289045 w 4907353"/>
              <a:gd name="connsiteY282" fmla="*/ 680050 h 3101727"/>
              <a:gd name="connsiteX283" fmla="*/ 3277986 w 4907353"/>
              <a:gd name="connsiteY283" fmla="*/ 664384 h 3101727"/>
              <a:gd name="connsiteX284" fmla="*/ 3251262 w 4907353"/>
              <a:gd name="connsiteY284" fmla="*/ 664384 h 3101727"/>
              <a:gd name="connsiteX285" fmla="*/ 3222694 w 4907353"/>
              <a:gd name="connsiteY285" fmla="*/ 664384 h 3101727"/>
              <a:gd name="connsiteX286" fmla="*/ 3107962 w 4907353"/>
              <a:gd name="connsiteY286" fmla="*/ 661619 h 3101727"/>
              <a:gd name="connsiteX287" fmla="*/ 3099668 w 4907353"/>
              <a:gd name="connsiteY287" fmla="*/ 672217 h 3101727"/>
              <a:gd name="connsiteX288" fmla="*/ 3191362 w 4907353"/>
              <a:gd name="connsiteY288" fmla="*/ 743637 h 3101727"/>
              <a:gd name="connsiteX289" fmla="*/ 3202881 w 4907353"/>
              <a:gd name="connsiteY289" fmla="*/ 730274 h 3101727"/>
              <a:gd name="connsiteX290" fmla="*/ 3197352 w 4907353"/>
              <a:gd name="connsiteY290" fmla="*/ 691109 h 3101727"/>
              <a:gd name="connsiteX291" fmla="*/ 3168323 w 4907353"/>
              <a:gd name="connsiteY291" fmla="*/ 663462 h 3101727"/>
              <a:gd name="connsiteX292" fmla="*/ 3146206 w 4907353"/>
              <a:gd name="connsiteY292" fmla="*/ 662080 h 3101727"/>
              <a:gd name="connsiteX293" fmla="*/ 3146206 w 4907353"/>
              <a:gd name="connsiteY293" fmla="*/ 661619 h 3101727"/>
              <a:gd name="connsiteX294" fmla="*/ 3172585 w 4907353"/>
              <a:gd name="connsiteY294" fmla="*/ 531452 h 3101727"/>
              <a:gd name="connsiteX295" fmla="*/ 3161872 w 4907353"/>
              <a:gd name="connsiteY295" fmla="*/ 532603 h 3101727"/>
              <a:gd name="connsiteX296" fmla="*/ 3093217 w 4907353"/>
              <a:gd name="connsiteY296" fmla="*/ 635816 h 3101727"/>
              <a:gd name="connsiteX297" fmla="*/ 3104276 w 4907353"/>
              <a:gd name="connsiteY297" fmla="*/ 647336 h 3101727"/>
              <a:gd name="connsiteX298" fmla="*/ 3142520 w 4907353"/>
              <a:gd name="connsiteY298" fmla="*/ 647336 h 3101727"/>
              <a:gd name="connsiteX299" fmla="*/ 3142520 w 4907353"/>
              <a:gd name="connsiteY299" fmla="*/ 648718 h 3101727"/>
              <a:gd name="connsiteX300" fmla="*/ 3177538 w 4907353"/>
              <a:gd name="connsiteY300" fmla="*/ 648718 h 3101727"/>
              <a:gd name="connsiteX301" fmla="*/ 3190440 w 4907353"/>
              <a:gd name="connsiteY301" fmla="*/ 635355 h 3101727"/>
              <a:gd name="connsiteX302" fmla="*/ 3177078 w 4907353"/>
              <a:gd name="connsiteY302" fmla="*/ 541358 h 3101727"/>
              <a:gd name="connsiteX303" fmla="*/ 3172585 w 4907353"/>
              <a:gd name="connsiteY303" fmla="*/ 531452 h 3101727"/>
              <a:gd name="connsiteX304" fmla="*/ 3204264 w 4907353"/>
              <a:gd name="connsiteY304" fmla="*/ 526613 h 3101727"/>
              <a:gd name="connsiteX305" fmla="*/ 3192283 w 4907353"/>
              <a:gd name="connsiteY305" fmla="*/ 539976 h 3101727"/>
              <a:gd name="connsiteX306" fmla="*/ 3201959 w 4907353"/>
              <a:gd name="connsiteY306" fmla="*/ 605866 h 3101727"/>
              <a:gd name="connsiteX307" fmla="*/ 3210714 w 4907353"/>
              <a:gd name="connsiteY307" fmla="*/ 645953 h 3101727"/>
              <a:gd name="connsiteX308" fmla="*/ 3252183 w 4907353"/>
              <a:gd name="connsiteY308" fmla="*/ 649639 h 3101727"/>
              <a:gd name="connsiteX309" fmla="*/ 3252183 w 4907353"/>
              <a:gd name="connsiteY309" fmla="*/ 649178 h 3101727"/>
              <a:gd name="connsiteX310" fmla="*/ 3263242 w 4907353"/>
              <a:gd name="connsiteY310" fmla="*/ 649178 h 3101727"/>
              <a:gd name="connsiteX311" fmla="*/ 3295956 w 4907353"/>
              <a:gd name="connsiteY311" fmla="*/ 608170 h 3101727"/>
              <a:gd name="connsiteX312" fmla="*/ 3204264 w 4907353"/>
              <a:gd name="connsiteY312" fmla="*/ 526613 h 3101727"/>
              <a:gd name="connsiteX313" fmla="*/ 3189922 w 4907353"/>
              <a:gd name="connsiteY313" fmla="*/ 10 h 3101727"/>
              <a:gd name="connsiteX314" fmla="*/ 3200577 w 4907353"/>
              <a:gd name="connsiteY314" fmla="*/ 7785 h 3101727"/>
              <a:gd name="connsiteX315" fmla="*/ 3268771 w 4907353"/>
              <a:gd name="connsiteY315" fmla="*/ 105469 h 3101727"/>
              <a:gd name="connsiteX316" fmla="*/ 3398708 w 4907353"/>
              <a:gd name="connsiteY316" fmla="*/ 293463 h 3101727"/>
              <a:gd name="connsiteX317" fmla="*/ 3496853 w 4907353"/>
              <a:gd name="connsiteY317" fmla="*/ 362579 h 3101727"/>
              <a:gd name="connsiteX318" fmla="*/ 3552145 w 4907353"/>
              <a:gd name="connsiteY318" fmla="*/ 339080 h 3101727"/>
              <a:gd name="connsiteX319" fmla="*/ 3563204 w 4907353"/>
              <a:gd name="connsiteY319" fmla="*/ 330325 h 3101727"/>
              <a:gd name="connsiteX320" fmla="*/ 3570576 w 4907353"/>
              <a:gd name="connsiteY320" fmla="*/ 342766 h 3101727"/>
              <a:gd name="connsiteX321" fmla="*/ 3473814 w 4907353"/>
              <a:gd name="connsiteY321" fmla="*/ 465331 h 3101727"/>
              <a:gd name="connsiteX322" fmla="*/ 3461374 w 4907353"/>
              <a:gd name="connsiteY322" fmla="*/ 467174 h 3101727"/>
              <a:gd name="connsiteX323" fmla="*/ 3441560 w 4907353"/>
              <a:gd name="connsiteY323" fmla="*/ 492516 h 3101727"/>
              <a:gd name="connsiteX324" fmla="*/ 3448011 w 4907353"/>
              <a:gd name="connsiteY324" fmla="*/ 604944 h 3101727"/>
              <a:gd name="connsiteX325" fmla="*/ 3453079 w 4907353"/>
              <a:gd name="connsiteY325" fmla="*/ 695256 h 3101727"/>
              <a:gd name="connsiteX326" fmla="*/ 3478422 w 4907353"/>
              <a:gd name="connsiteY326" fmla="*/ 731196 h 3101727"/>
              <a:gd name="connsiteX327" fmla="*/ 3642917 w 4907353"/>
              <a:gd name="connsiteY327" fmla="*/ 794782 h 3101727"/>
              <a:gd name="connsiteX328" fmla="*/ 3688994 w 4907353"/>
              <a:gd name="connsiteY328" fmla="*/ 793860 h 3101727"/>
              <a:gd name="connsiteX329" fmla="*/ 3757649 w 4907353"/>
              <a:gd name="connsiteY329" fmla="*/ 761145 h 3101727"/>
              <a:gd name="connsiteX330" fmla="*/ 3776541 w 4907353"/>
              <a:gd name="connsiteY330" fmla="*/ 760224 h 3101727"/>
              <a:gd name="connsiteX331" fmla="*/ 4069130 w 4907353"/>
              <a:gd name="connsiteY331" fmla="*/ 477772 h 3101727"/>
              <a:gd name="connsiteX332" fmla="*/ 4077424 w 4907353"/>
              <a:gd name="connsiteY332" fmla="*/ 492977 h 3101727"/>
              <a:gd name="connsiteX333" fmla="*/ 4217037 w 4907353"/>
              <a:gd name="connsiteY333" fmla="*/ 787410 h 3101727"/>
              <a:gd name="connsiteX334" fmla="*/ 4374620 w 4907353"/>
              <a:gd name="connsiteY334" fmla="*/ 926563 h 3101727"/>
              <a:gd name="connsiteX335" fmla="*/ 4441894 w 4907353"/>
              <a:gd name="connsiteY335" fmla="*/ 939464 h 3101727"/>
              <a:gd name="connsiteX336" fmla="*/ 4507323 w 4907353"/>
              <a:gd name="connsiteY336" fmla="*/ 862054 h 3101727"/>
              <a:gd name="connsiteX337" fmla="*/ 4500412 w 4907353"/>
              <a:gd name="connsiteY337" fmla="*/ 1001208 h 3101727"/>
              <a:gd name="connsiteX338" fmla="*/ 4406414 w 4907353"/>
              <a:gd name="connsiteY338" fmla="*/ 1051892 h 3101727"/>
              <a:gd name="connsiteX339" fmla="*/ 4324398 w 4907353"/>
              <a:gd name="connsiteY339" fmla="*/ 1038530 h 3101727"/>
              <a:gd name="connsiteX340" fmla="*/ 4316564 w 4907353"/>
              <a:gd name="connsiteY340" fmla="*/ 1047285 h 3101727"/>
              <a:gd name="connsiteX341" fmla="*/ 4335456 w 4907353"/>
              <a:gd name="connsiteY341" fmla="*/ 1508977 h 3101727"/>
              <a:gd name="connsiteX342" fmla="*/ 4344210 w 4907353"/>
              <a:gd name="connsiteY342" fmla="*/ 1530633 h 3101727"/>
              <a:gd name="connsiteX343" fmla="*/ 4457560 w 4907353"/>
              <a:gd name="connsiteY343" fmla="*/ 1697432 h 3101727"/>
              <a:gd name="connsiteX344" fmla="*/ 4456638 w 4907353"/>
              <a:gd name="connsiteY344" fmla="*/ 1726461 h 3101727"/>
              <a:gd name="connsiteX345" fmla="*/ 4378768 w 4907353"/>
              <a:gd name="connsiteY345" fmla="*/ 1884506 h 3101727"/>
              <a:gd name="connsiteX346" fmla="*/ 4383376 w 4907353"/>
              <a:gd name="connsiteY346" fmla="*/ 2010757 h 3101727"/>
              <a:gd name="connsiteX347" fmla="*/ 4423002 w 4907353"/>
              <a:gd name="connsiteY347" fmla="*/ 2134243 h 3101727"/>
              <a:gd name="connsiteX348" fmla="*/ 4569527 w 4907353"/>
              <a:gd name="connsiteY348" fmla="*/ 2242064 h 3101727"/>
              <a:gd name="connsiteX349" fmla="*/ 4691632 w 4907353"/>
              <a:gd name="connsiteY349" fmla="*/ 2298739 h 3101727"/>
              <a:gd name="connsiteX350" fmla="*/ 4821108 w 4907353"/>
              <a:gd name="connsiteY350" fmla="*/ 2384903 h 3101727"/>
              <a:gd name="connsiteX351" fmla="*/ 4889302 w 4907353"/>
              <a:gd name="connsiteY351" fmla="*/ 2428676 h 3101727"/>
              <a:gd name="connsiteX352" fmla="*/ 4903586 w 4907353"/>
              <a:gd name="connsiteY352" fmla="*/ 2454019 h 3101727"/>
              <a:gd name="connsiteX353" fmla="*/ 4906870 w 4907353"/>
              <a:gd name="connsiteY353" fmla="*/ 3029407 h 3101727"/>
              <a:gd name="connsiteX354" fmla="*/ 4907353 w 4907353"/>
              <a:gd name="connsiteY354" fmla="*/ 3101727 h 3101727"/>
              <a:gd name="connsiteX355" fmla="*/ 57827 w 4907353"/>
              <a:gd name="connsiteY355" fmla="*/ 3101727 h 3101727"/>
              <a:gd name="connsiteX356" fmla="*/ 96823 w 4907353"/>
              <a:gd name="connsiteY356" fmla="*/ 3082050 h 3101727"/>
              <a:gd name="connsiteX357" fmla="*/ 107421 w 4907353"/>
              <a:gd name="connsiteY357" fmla="*/ 3073755 h 3101727"/>
              <a:gd name="connsiteX358" fmla="*/ 97284 w 4907353"/>
              <a:gd name="connsiteY358" fmla="*/ 3065001 h 3101727"/>
              <a:gd name="connsiteX359" fmla="*/ 15728 w 4907353"/>
              <a:gd name="connsiteY359" fmla="*/ 2990817 h 3101727"/>
              <a:gd name="connsiteX360" fmla="*/ 24943 w 4907353"/>
              <a:gd name="connsiteY360" fmla="*/ 2867791 h 3101727"/>
              <a:gd name="connsiteX361" fmla="*/ 100510 w 4907353"/>
              <a:gd name="connsiteY361" fmla="*/ 2842448 h 3101727"/>
              <a:gd name="connsiteX362" fmla="*/ 203723 w 4907353"/>
              <a:gd name="connsiteY362" fmla="*/ 2899584 h 3101727"/>
              <a:gd name="connsiteX363" fmla="*/ 265927 w 4907353"/>
              <a:gd name="connsiteY363" fmla="*/ 2960867 h 3101727"/>
              <a:gd name="connsiteX364" fmla="*/ 285279 w 4907353"/>
              <a:gd name="connsiteY364" fmla="*/ 2963170 h 3101727"/>
              <a:gd name="connsiteX365" fmla="*/ 355317 w 4907353"/>
              <a:gd name="connsiteY365" fmla="*/ 2913407 h 3101727"/>
              <a:gd name="connsiteX366" fmla="*/ 360385 w 4907353"/>
              <a:gd name="connsiteY366" fmla="*/ 2890369 h 3101727"/>
              <a:gd name="connsiteX367" fmla="*/ 288505 w 4907353"/>
              <a:gd name="connsiteY367" fmla="*/ 2714354 h 3101727"/>
              <a:gd name="connsiteX368" fmla="*/ 279750 w 4907353"/>
              <a:gd name="connsiteY368" fmla="*/ 2607455 h 3101727"/>
              <a:gd name="connsiteX369" fmla="*/ 347483 w 4907353"/>
              <a:gd name="connsiteY369" fmla="*/ 2501017 h 3101727"/>
              <a:gd name="connsiteX370" fmla="*/ 482489 w 4907353"/>
              <a:gd name="connsiteY370" fmla="*/ 2520830 h 3101727"/>
              <a:gd name="connsiteX371" fmla="*/ 600447 w 4907353"/>
              <a:gd name="connsiteY371" fmla="*/ 2714354 h 3101727"/>
              <a:gd name="connsiteX372" fmla="*/ 609201 w 4907353"/>
              <a:gd name="connsiteY372" fmla="*/ 2749833 h 3101727"/>
              <a:gd name="connsiteX373" fmla="*/ 635005 w 4907353"/>
              <a:gd name="connsiteY373" fmla="*/ 2765499 h 3101727"/>
              <a:gd name="connsiteX374" fmla="*/ 689836 w 4907353"/>
              <a:gd name="connsiteY374" fmla="*/ 2749833 h 3101727"/>
              <a:gd name="connsiteX375" fmla="*/ 703659 w 4907353"/>
              <a:gd name="connsiteY375" fmla="*/ 2665512 h 3101727"/>
              <a:gd name="connsiteX376" fmla="*/ 679699 w 4907353"/>
              <a:gd name="connsiteY376" fmla="*/ 2642013 h 3101727"/>
              <a:gd name="connsiteX377" fmla="*/ 620721 w 4907353"/>
              <a:gd name="connsiteY377" fmla="*/ 2636023 h 3101727"/>
              <a:gd name="connsiteX378" fmla="*/ 608740 w 4907353"/>
              <a:gd name="connsiteY378" fmla="*/ 2624964 h 3101727"/>
              <a:gd name="connsiteX379" fmla="*/ 610583 w 4907353"/>
              <a:gd name="connsiteY379" fmla="*/ 2563221 h 3101727"/>
              <a:gd name="connsiteX380" fmla="*/ 624867 w 4907353"/>
              <a:gd name="connsiteY380" fmla="*/ 2553545 h 3101727"/>
              <a:gd name="connsiteX381" fmla="*/ 670944 w 4907353"/>
              <a:gd name="connsiteY381" fmla="*/ 2554006 h 3101727"/>
              <a:gd name="connsiteX382" fmla="*/ 693062 w 4907353"/>
              <a:gd name="connsiteY382" fmla="*/ 2532350 h 3101727"/>
              <a:gd name="connsiteX383" fmla="*/ 687071 w 4907353"/>
              <a:gd name="connsiteY383" fmla="*/ 2464156 h 3101727"/>
              <a:gd name="connsiteX384" fmla="*/ 702738 w 4907353"/>
              <a:gd name="connsiteY384" fmla="*/ 2443421 h 3101727"/>
              <a:gd name="connsiteX385" fmla="*/ 746972 w 4907353"/>
              <a:gd name="connsiteY385" fmla="*/ 2438813 h 3101727"/>
              <a:gd name="connsiteX386" fmla="*/ 765403 w 4907353"/>
              <a:gd name="connsiteY386" fmla="*/ 2454940 h 3101727"/>
              <a:gd name="connsiteX387" fmla="*/ 771853 w 4907353"/>
              <a:gd name="connsiteY387" fmla="*/ 2524516 h 3101727"/>
              <a:gd name="connsiteX388" fmla="*/ 809176 w 4907353"/>
              <a:gd name="connsiteY388" fmla="*/ 2559535 h 3101727"/>
              <a:gd name="connsiteX389" fmla="*/ 845576 w 4907353"/>
              <a:gd name="connsiteY389" fmla="*/ 2559535 h 3101727"/>
              <a:gd name="connsiteX390" fmla="*/ 869997 w 4907353"/>
              <a:gd name="connsiteY390" fmla="*/ 2584417 h 3101727"/>
              <a:gd name="connsiteX391" fmla="*/ 866311 w 4907353"/>
              <a:gd name="connsiteY391" fmla="*/ 2635101 h 3101727"/>
              <a:gd name="connsiteX392" fmla="*/ 851567 w 4907353"/>
              <a:gd name="connsiteY392" fmla="*/ 2648003 h 3101727"/>
              <a:gd name="connsiteX393" fmla="*/ 808715 w 4907353"/>
              <a:gd name="connsiteY393" fmla="*/ 2645699 h 3101727"/>
              <a:gd name="connsiteX394" fmla="*/ 784294 w 4907353"/>
              <a:gd name="connsiteY394" fmla="*/ 2671963 h 3101727"/>
              <a:gd name="connsiteX395" fmla="*/ 787980 w 4907353"/>
              <a:gd name="connsiteY395" fmla="*/ 2711589 h 3101727"/>
              <a:gd name="connsiteX396" fmla="*/ 811479 w 4907353"/>
              <a:gd name="connsiteY396" fmla="*/ 2730942 h 3101727"/>
              <a:gd name="connsiteX397" fmla="*/ 925290 w 4907353"/>
              <a:gd name="connsiteY397" fmla="*/ 2720805 h 3101727"/>
              <a:gd name="connsiteX398" fmla="*/ 979200 w 4907353"/>
              <a:gd name="connsiteY398" fmla="*/ 2719423 h 3101727"/>
              <a:gd name="connsiteX399" fmla="*/ 1123422 w 4907353"/>
              <a:gd name="connsiteY399" fmla="*/ 2719423 h 3101727"/>
              <a:gd name="connsiteX400" fmla="*/ 1769422 w 4907353"/>
              <a:gd name="connsiteY400" fmla="*/ 2565525 h 3101727"/>
              <a:gd name="connsiteX401" fmla="*/ 1866184 w 4907353"/>
              <a:gd name="connsiteY401" fmla="*/ 2517605 h 3101727"/>
              <a:gd name="connsiteX402" fmla="*/ 1886458 w 4907353"/>
              <a:gd name="connsiteY402" fmla="*/ 2480282 h 3101727"/>
              <a:gd name="connsiteX403" fmla="*/ 1879086 w 4907353"/>
              <a:gd name="connsiteY403" fmla="*/ 2419000 h 3101727"/>
              <a:gd name="connsiteX404" fmla="*/ 1855587 w 4907353"/>
              <a:gd name="connsiteY404" fmla="*/ 2407020 h 3101727"/>
              <a:gd name="connsiteX405" fmla="*/ 1772187 w 4907353"/>
              <a:gd name="connsiteY405" fmla="*/ 2449872 h 3101727"/>
              <a:gd name="connsiteX406" fmla="*/ 1756981 w 4907353"/>
              <a:gd name="connsiteY406" fmla="*/ 2448950 h 3101727"/>
              <a:gd name="connsiteX407" fmla="*/ 1756520 w 4907353"/>
              <a:gd name="connsiteY407" fmla="*/ 2433745 h 3101727"/>
              <a:gd name="connsiteX408" fmla="*/ 1828401 w 4907353"/>
              <a:gd name="connsiteY408" fmla="*/ 2337444 h 3101727"/>
              <a:gd name="connsiteX409" fmla="*/ 1834852 w 4907353"/>
              <a:gd name="connsiteY409" fmla="*/ 2332836 h 3101727"/>
              <a:gd name="connsiteX410" fmla="*/ 1845449 w 4907353"/>
              <a:gd name="connsiteY410" fmla="*/ 2281229 h 3101727"/>
              <a:gd name="connsiteX411" fmla="*/ 1850979 w 4907353"/>
              <a:gd name="connsiteY411" fmla="*/ 2254965 h 3101727"/>
              <a:gd name="connsiteX412" fmla="*/ 1890144 w 4907353"/>
              <a:gd name="connsiteY412" fmla="*/ 2240221 h 3101727"/>
              <a:gd name="connsiteX413" fmla="*/ 1910418 w 4907353"/>
              <a:gd name="connsiteY413" fmla="*/ 2255887 h 3101727"/>
              <a:gd name="connsiteX414" fmla="*/ 1943594 w 4907353"/>
              <a:gd name="connsiteY414" fmla="*/ 2270171 h 3101727"/>
              <a:gd name="connsiteX415" fmla="*/ 2070766 w 4907353"/>
              <a:gd name="connsiteY415" fmla="*/ 2212575 h 3101727"/>
              <a:gd name="connsiteX416" fmla="*/ 2090579 w 4907353"/>
              <a:gd name="connsiteY416" fmla="*/ 2185849 h 3101727"/>
              <a:gd name="connsiteX417" fmla="*/ 2069384 w 4907353"/>
              <a:gd name="connsiteY417" fmla="*/ 2170644 h 3101727"/>
              <a:gd name="connsiteX418" fmla="*/ 2040816 w 4907353"/>
              <a:gd name="connsiteY418" fmla="*/ 2180781 h 3101727"/>
              <a:gd name="connsiteX419" fmla="*/ 2025611 w 4907353"/>
              <a:gd name="connsiteY419" fmla="*/ 2166036 h 3101727"/>
              <a:gd name="connsiteX420" fmla="*/ 2052336 w 4907353"/>
              <a:gd name="connsiteY420" fmla="*/ 2108440 h 3101727"/>
              <a:gd name="connsiteX421" fmla="*/ 2073071 w 4907353"/>
              <a:gd name="connsiteY421" fmla="*/ 2094156 h 3101727"/>
              <a:gd name="connsiteX422" fmla="*/ 2278114 w 4907353"/>
              <a:gd name="connsiteY422" fmla="*/ 2044854 h 3101727"/>
              <a:gd name="connsiteX423" fmla="*/ 2300231 w 4907353"/>
              <a:gd name="connsiteY423" fmla="*/ 2019051 h 3101727"/>
              <a:gd name="connsiteX424" fmla="*/ 2263830 w 4907353"/>
              <a:gd name="connsiteY424" fmla="*/ 1967444 h 3101727"/>
              <a:gd name="connsiteX425" fmla="*/ 2262908 w 4907353"/>
              <a:gd name="connsiteY425" fmla="*/ 1967444 h 3101727"/>
              <a:gd name="connsiteX426" fmla="*/ 2261987 w 4907353"/>
              <a:gd name="connsiteY426" fmla="*/ 1966984 h 3101727"/>
              <a:gd name="connsiteX427" fmla="*/ 2221439 w 4907353"/>
              <a:gd name="connsiteY427" fmla="*/ 1912613 h 3101727"/>
              <a:gd name="connsiteX428" fmla="*/ 2183194 w 4907353"/>
              <a:gd name="connsiteY428" fmla="*/ 1296562 h 3101727"/>
              <a:gd name="connsiteX429" fmla="*/ 2158313 w 4907353"/>
              <a:gd name="connsiteY429" fmla="*/ 1257857 h 3101727"/>
              <a:gd name="connsiteX430" fmla="*/ 2067541 w 4907353"/>
              <a:gd name="connsiteY430" fmla="*/ 1173536 h 3101727"/>
              <a:gd name="connsiteX431" fmla="*/ 2050032 w 4907353"/>
              <a:gd name="connsiteY431" fmla="*/ 1067559 h 3101727"/>
              <a:gd name="connsiteX432" fmla="*/ 2057865 w 4907353"/>
              <a:gd name="connsiteY432" fmla="*/ 1057422 h 3101727"/>
              <a:gd name="connsiteX433" fmla="*/ 2068924 w 4907353"/>
              <a:gd name="connsiteY433" fmla="*/ 1064333 h 3101727"/>
              <a:gd name="connsiteX434" fmla="*/ 2076756 w 4907353"/>
              <a:gd name="connsiteY434" fmla="*/ 1078156 h 3101727"/>
              <a:gd name="connsiteX435" fmla="*/ 2171676 w 4907353"/>
              <a:gd name="connsiteY435" fmla="*/ 1109028 h 3101727"/>
              <a:gd name="connsiteX436" fmla="*/ 2260143 w 4907353"/>
              <a:gd name="connsiteY436" fmla="*/ 1038530 h 3101727"/>
              <a:gd name="connsiteX437" fmla="*/ 2424178 w 4907353"/>
              <a:gd name="connsiteY437" fmla="*/ 727509 h 3101727"/>
              <a:gd name="connsiteX438" fmla="*/ 2465648 w 4907353"/>
              <a:gd name="connsiteY438" fmla="*/ 529378 h 3101727"/>
              <a:gd name="connsiteX439" fmla="*/ 2473941 w 4907353"/>
              <a:gd name="connsiteY439" fmla="*/ 514172 h 3101727"/>
              <a:gd name="connsiteX440" fmla="*/ 2487764 w 4907353"/>
              <a:gd name="connsiteY440" fmla="*/ 524770 h 3101727"/>
              <a:gd name="connsiteX441" fmla="*/ 2647191 w 4907353"/>
              <a:gd name="connsiteY441" fmla="*/ 740872 h 3101727"/>
              <a:gd name="connsiteX442" fmla="*/ 2857763 w 4907353"/>
              <a:gd name="connsiteY442" fmla="*/ 851457 h 3101727"/>
              <a:gd name="connsiteX443" fmla="*/ 2871586 w 4907353"/>
              <a:gd name="connsiteY443" fmla="*/ 855143 h 3101727"/>
              <a:gd name="connsiteX444" fmla="*/ 2878498 w 4907353"/>
              <a:gd name="connsiteY444" fmla="*/ 872652 h 3101727"/>
              <a:gd name="connsiteX445" fmla="*/ 2798784 w 4907353"/>
              <a:gd name="connsiteY445" fmla="*/ 961581 h 3101727"/>
              <a:gd name="connsiteX446" fmla="*/ 2794177 w 4907353"/>
              <a:gd name="connsiteY446" fmla="*/ 976326 h 3101727"/>
              <a:gd name="connsiteX447" fmla="*/ 2813068 w 4907353"/>
              <a:gd name="connsiteY447" fmla="*/ 1003972 h 3101727"/>
              <a:gd name="connsiteX448" fmla="*/ 2836107 w 4907353"/>
              <a:gd name="connsiteY448" fmla="*/ 1004894 h 3101727"/>
              <a:gd name="connsiteX449" fmla="*/ 2954525 w 4907353"/>
              <a:gd name="connsiteY449" fmla="*/ 882789 h 3101727"/>
              <a:gd name="connsiteX450" fmla="*/ 2966045 w 4907353"/>
              <a:gd name="connsiteY450" fmla="*/ 841781 h 3101727"/>
              <a:gd name="connsiteX451" fmla="*/ 2927340 w 4907353"/>
              <a:gd name="connsiteY451" fmla="*/ 540897 h 3101727"/>
              <a:gd name="connsiteX452" fmla="*/ 2905223 w 4907353"/>
              <a:gd name="connsiteY452" fmla="*/ 522467 h 3101727"/>
              <a:gd name="connsiteX453" fmla="*/ 2837490 w 4907353"/>
              <a:gd name="connsiteY453" fmla="*/ 519702 h 3101727"/>
              <a:gd name="connsiteX454" fmla="*/ 2761462 w 4907353"/>
              <a:gd name="connsiteY454" fmla="*/ 429852 h 3101727"/>
              <a:gd name="connsiteX455" fmla="*/ 2761462 w 4907353"/>
              <a:gd name="connsiteY455" fmla="*/ 371334 h 3101727"/>
              <a:gd name="connsiteX456" fmla="*/ 2768835 w 4907353"/>
              <a:gd name="connsiteY456" fmla="*/ 359353 h 3101727"/>
              <a:gd name="connsiteX457" fmla="*/ 2780354 w 4907353"/>
              <a:gd name="connsiteY457" fmla="*/ 366265 h 3101727"/>
              <a:gd name="connsiteX458" fmla="*/ 2877116 w 4907353"/>
              <a:gd name="connsiteY458" fmla="*/ 379627 h 3101727"/>
              <a:gd name="connsiteX459" fmla="*/ 2965584 w 4907353"/>
              <a:gd name="connsiteY459" fmla="*/ 282865 h 3101727"/>
              <a:gd name="connsiteX460" fmla="*/ 3172470 w 4907353"/>
              <a:gd name="connsiteY460" fmla="*/ 13314 h 3101727"/>
              <a:gd name="connsiteX461" fmla="*/ 3178921 w 4907353"/>
              <a:gd name="connsiteY461" fmla="*/ 6403 h 3101727"/>
              <a:gd name="connsiteX462" fmla="*/ 3189922 w 4907353"/>
              <a:gd name="connsiteY462" fmla="*/ 10 h 3101727"/>
              <a:gd name="connsiteX0" fmla="*/ 2106591 w 6178471"/>
              <a:gd name="connsiteY0" fmla="*/ 2277140 h 3106495"/>
              <a:gd name="connsiteX1" fmla="*/ 2097952 w 6178471"/>
              <a:gd name="connsiteY1" fmla="*/ 2278926 h 3106495"/>
              <a:gd name="connsiteX2" fmla="*/ 1930232 w 6178471"/>
              <a:gd name="connsiteY2" fmla="*/ 2360943 h 3106495"/>
              <a:gd name="connsiteX3" fmla="*/ 1923320 w 6178471"/>
              <a:gd name="connsiteY3" fmla="*/ 2372923 h 3106495"/>
              <a:gd name="connsiteX4" fmla="*/ 1943133 w 6178471"/>
              <a:gd name="connsiteY4" fmla="*/ 2472910 h 3106495"/>
              <a:gd name="connsiteX5" fmla="*/ 1950044 w 6178471"/>
              <a:gd name="connsiteY5" fmla="*/ 2469224 h 3106495"/>
              <a:gd name="connsiteX6" fmla="*/ 2109932 w 6178471"/>
              <a:gd name="connsiteY6" fmla="*/ 2360482 h 3106495"/>
              <a:gd name="connsiteX7" fmla="*/ 2116383 w 6178471"/>
              <a:gd name="connsiteY7" fmla="*/ 2343434 h 3106495"/>
              <a:gd name="connsiteX8" fmla="*/ 2110393 w 6178471"/>
              <a:gd name="connsiteY8" fmla="*/ 2285376 h 3106495"/>
              <a:gd name="connsiteX9" fmla="*/ 2106591 w 6178471"/>
              <a:gd name="connsiteY9" fmla="*/ 2277140 h 3106495"/>
              <a:gd name="connsiteX10" fmla="*/ 2308985 w 6178471"/>
              <a:gd name="connsiteY10" fmla="*/ 2195987 h 3106495"/>
              <a:gd name="connsiteX11" fmla="*/ 2149098 w 6178471"/>
              <a:gd name="connsiteY11" fmla="*/ 2255887 h 3106495"/>
              <a:gd name="connsiteX12" fmla="*/ 2144490 w 6178471"/>
              <a:gd name="connsiteY12" fmla="*/ 2267867 h 3106495"/>
              <a:gd name="connsiteX13" fmla="*/ 2151402 w 6178471"/>
              <a:gd name="connsiteY13" fmla="*/ 2324542 h 3106495"/>
              <a:gd name="connsiteX14" fmla="*/ 2162921 w 6178471"/>
              <a:gd name="connsiteY14" fmla="*/ 2330071 h 3106495"/>
              <a:gd name="connsiteX15" fmla="*/ 2270741 w 6178471"/>
              <a:gd name="connsiteY15" fmla="*/ 2279847 h 3106495"/>
              <a:gd name="connsiteX16" fmla="*/ 2280878 w 6178471"/>
              <a:gd name="connsiteY16" fmla="*/ 2270632 h 3106495"/>
              <a:gd name="connsiteX17" fmla="*/ 2312671 w 6178471"/>
              <a:gd name="connsiteY17" fmla="*/ 2197830 h 3106495"/>
              <a:gd name="connsiteX18" fmla="*/ 2308985 w 6178471"/>
              <a:gd name="connsiteY18" fmla="*/ 2195987 h 3106495"/>
              <a:gd name="connsiteX19" fmla="*/ 2311174 w 6178471"/>
              <a:gd name="connsiteY19" fmla="*/ 2101414 h 3106495"/>
              <a:gd name="connsiteX20" fmla="*/ 2292398 w 6178471"/>
              <a:gd name="connsiteY20" fmla="*/ 2101529 h 3106495"/>
              <a:gd name="connsiteX21" fmla="*/ 2167528 w 6178471"/>
              <a:gd name="connsiteY21" fmla="*/ 2130097 h 3106495"/>
              <a:gd name="connsiteX22" fmla="*/ 2133431 w 6178471"/>
              <a:gd name="connsiteY22" fmla="*/ 2182624 h 3106495"/>
              <a:gd name="connsiteX23" fmla="*/ 2151402 w 6178471"/>
              <a:gd name="connsiteY23" fmla="*/ 2192301 h 3106495"/>
              <a:gd name="connsiteX24" fmla="*/ 2302995 w 6178471"/>
              <a:gd name="connsiteY24" fmla="*/ 2137469 h 3106495"/>
              <a:gd name="connsiteX25" fmla="*/ 2315436 w 6178471"/>
              <a:gd name="connsiteY25" fmla="*/ 2119960 h 3106495"/>
              <a:gd name="connsiteX26" fmla="*/ 2311174 w 6178471"/>
              <a:gd name="connsiteY26" fmla="*/ 2101414 h 3106495"/>
              <a:gd name="connsiteX27" fmla="*/ 2633253 w 6178471"/>
              <a:gd name="connsiteY27" fmla="*/ 1932426 h 3106495"/>
              <a:gd name="connsiteX28" fmla="*/ 2631985 w 6178471"/>
              <a:gd name="connsiteY28" fmla="*/ 1937955 h 3106495"/>
              <a:gd name="connsiteX29" fmla="*/ 2647652 w 6178471"/>
              <a:gd name="connsiteY29" fmla="*/ 1964680 h 3106495"/>
              <a:gd name="connsiteX30" fmla="*/ 2660553 w 6178471"/>
              <a:gd name="connsiteY30" fmla="*/ 1949474 h 3106495"/>
              <a:gd name="connsiteX31" fmla="*/ 2639358 w 6178471"/>
              <a:gd name="connsiteY31" fmla="*/ 1932426 h 3106495"/>
              <a:gd name="connsiteX32" fmla="*/ 2633253 w 6178471"/>
              <a:gd name="connsiteY32" fmla="*/ 1932426 h 3106495"/>
              <a:gd name="connsiteX33" fmla="*/ 2554115 w 6178471"/>
              <a:gd name="connsiteY33" fmla="*/ 1919985 h 3106495"/>
              <a:gd name="connsiteX34" fmla="*/ 2543056 w 6178471"/>
              <a:gd name="connsiteY34" fmla="*/ 1931504 h 3106495"/>
              <a:gd name="connsiteX35" fmla="*/ 2551351 w 6178471"/>
              <a:gd name="connsiteY35" fmla="*/ 1968366 h 3106495"/>
              <a:gd name="connsiteX36" fmla="*/ 2561948 w 6178471"/>
              <a:gd name="connsiteY36" fmla="*/ 1978042 h 3106495"/>
              <a:gd name="connsiteX37" fmla="*/ 2613555 w 6178471"/>
              <a:gd name="connsiteY37" fmla="*/ 1970209 h 3106495"/>
              <a:gd name="connsiteX38" fmla="*/ 2621848 w 6178471"/>
              <a:gd name="connsiteY38" fmla="*/ 1957308 h 3106495"/>
              <a:gd name="connsiteX39" fmla="*/ 2615858 w 6178471"/>
              <a:gd name="connsiteY39" fmla="*/ 1937494 h 3106495"/>
              <a:gd name="connsiteX40" fmla="*/ 2602957 w 6178471"/>
              <a:gd name="connsiteY40" fmla="*/ 1925975 h 3106495"/>
              <a:gd name="connsiteX41" fmla="*/ 2554115 w 6178471"/>
              <a:gd name="connsiteY41" fmla="*/ 1919985 h 3106495"/>
              <a:gd name="connsiteX42" fmla="*/ 4083414 w 6178471"/>
              <a:gd name="connsiteY42" fmla="*/ 1865614 h 3106495"/>
              <a:gd name="connsiteX43" fmla="*/ 4056228 w 6178471"/>
              <a:gd name="connsiteY43" fmla="*/ 1893721 h 3106495"/>
              <a:gd name="connsiteX44" fmla="*/ 4084796 w 6178471"/>
              <a:gd name="connsiteY44" fmla="*/ 1930122 h 3106495"/>
              <a:gd name="connsiteX45" fmla="*/ 4117972 w 6178471"/>
              <a:gd name="connsiteY45" fmla="*/ 1900632 h 3106495"/>
              <a:gd name="connsiteX46" fmla="*/ 4083414 w 6178471"/>
              <a:gd name="connsiteY46" fmla="*/ 1865614 h 3106495"/>
              <a:gd name="connsiteX47" fmla="*/ 4158520 w 6178471"/>
              <a:gd name="connsiteY47" fmla="*/ 1863310 h 3106495"/>
              <a:gd name="connsiteX48" fmla="*/ 4158520 w 6178471"/>
              <a:gd name="connsiteY48" fmla="*/ 1864693 h 3106495"/>
              <a:gd name="connsiteX49" fmla="*/ 4144236 w 6178471"/>
              <a:gd name="connsiteY49" fmla="*/ 1864693 h 3106495"/>
              <a:gd name="connsiteX50" fmla="*/ 4133178 w 6178471"/>
              <a:gd name="connsiteY50" fmla="*/ 1874369 h 3106495"/>
              <a:gd name="connsiteX51" fmla="*/ 4133638 w 6178471"/>
              <a:gd name="connsiteY51" fmla="*/ 1929661 h 3106495"/>
              <a:gd name="connsiteX52" fmla="*/ 4154373 w 6178471"/>
              <a:gd name="connsiteY52" fmla="*/ 1940719 h 3106495"/>
              <a:gd name="connsiteX53" fmla="*/ 4167274 w 6178471"/>
              <a:gd name="connsiteY53" fmla="*/ 1932887 h 3106495"/>
              <a:gd name="connsiteX54" fmla="*/ 4180176 w 6178471"/>
              <a:gd name="connsiteY54" fmla="*/ 1874369 h 3106495"/>
              <a:gd name="connsiteX55" fmla="*/ 4170960 w 6178471"/>
              <a:gd name="connsiteY55" fmla="*/ 1863310 h 3106495"/>
              <a:gd name="connsiteX56" fmla="*/ 4158520 w 6178471"/>
              <a:gd name="connsiteY56" fmla="*/ 1863310 h 3106495"/>
              <a:gd name="connsiteX57" fmla="*/ 2584526 w 6178471"/>
              <a:gd name="connsiteY57" fmla="*/ 1851330 h 3106495"/>
              <a:gd name="connsiteX58" fmla="*/ 2555958 w 6178471"/>
              <a:gd name="connsiteY58" fmla="*/ 1855477 h 3106495"/>
              <a:gd name="connsiteX59" fmla="*/ 2532920 w 6178471"/>
              <a:gd name="connsiteY59" fmla="*/ 1888192 h 3106495"/>
              <a:gd name="connsiteX60" fmla="*/ 2545361 w 6178471"/>
              <a:gd name="connsiteY60" fmla="*/ 1904319 h 3106495"/>
              <a:gd name="connsiteX61" fmla="*/ 2596967 w 6178471"/>
              <a:gd name="connsiteY61" fmla="*/ 1910308 h 3106495"/>
              <a:gd name="connsiteX62" fmla="*/ 2605261 w 6178471"/>
              <a:gd name="connsiteY62" fmla="*/ 1901093 h 3106495"/>
              <a:gd name="connsiteX63" fmla="*/ 2592820 w 6178471"/>
              <a:gd name="connsiteY63" fmla="*/ 1858702 h 3106495"/>
              <a:gd name="connsiteX64" fmla="*/ 2584526 w 6178471"/>
              <a:gd name="connsiteY64" fmla="*/ 1851330 h 3106495"/>
              <a:gd name="connsiteX65" fmla="*/ 2650877 w 6178471"/>
              <a:gd name="connsiteY65" fmla="*/ 1841193 h 3106495"/>
              <a:gd name="connsiteX66" fmla="*/ 2616780 w 6178471"/>
              <a:gd name="connsiteY66" fmla="*/ 1846722 h 3106495"/>
              <a:gd name="connsiteX67" fmla="*/ 2608486 w 6178471"/>
              <a:gd name="connsiteY67" fmla="*/ 1860546 h 3106495"/>
              <a:gd name="connsiteX68" fmla="*/ 2616780 w 6178471"/>
              <a:gd name="connsiteY68" fmla="*/ 1890956 h 3106495"/>
              <a:gd name="connsiteX69" fmla="*/ 2649034 w 6178471"/>
              <a:gd name="connsiteY69" fmla="*/ 1918603 h 3106495"/>
              <a:gd name="connsiteX70" fmla="*/ 2660553 w 6178471"/>
              <a:gd name="connsiteY70" fmla="*/ 1908927 h 3106495"/>
              <a:gd name="connsiteX71" fmla="*/ 2660553 w 6178471"/>
              <a:gd name="connsiteY71" fmla="*/ 1880359 h 3106495"/>
              <a:gd name="connsiteX72" fmla="*/ 2660553 w 6178471"/>
              <a:gd name="connsiteY72" fmla="*/ 1849026 h 3106495"/>
              <a:gd name="connsiteX73" fmla="*/ 2650877 w 6178471"/>
              <a:gd name="connsiteY73" fmla="*/ 1841193 h 3106495"/>
              <a:gd name="connsiteX74" fmla="*/ 4113824 w 6178471"/>
              <a:gd name="connsiteY74" fmla="*/ 1807096 h 3106495"/>
              <a:gd name="connsiteX75" fmla="*/ 4106453 w 6178471"/>
              <a:gd name="connsiteY75" fmla="*/ 1807557 h 3106495"/>
              <a:gd name="connsiteX76" fmla="*/ 4068670 w 6178471"/>
              <a:gd name="connsiteY76" fmla="*/ 1812165 h 3106495"/>
              <a:gd name="connsiteX77" fmla="*/ 4055768 w 6178471"/>
              <a:gd name="connsiteY77" fmla="*/ 1827831 h 3106495"/>
              <a:gd name="connsiteX78" fmla="*/ 4077885 w 6178471"/>
              <a:gd name="connsiteY78" fmla="*/ 1850409 h 3106495"/>
              <a:gd name="connsiteX79" fmla="*/ 4087561 w 6178471"/>
              <a:gd name="connsiteY79" fmla="*/ 1850409 h 3106495"/>
              <a:gd name="connsiteX80" fmla="*/ 4087561 w 6178471"/>
              <a:gd name="connsiteY80" fmla="*/ 1849948 h 3106495"/>
              <a:gd name="connsiteX81" fmla="*/ 4106453 w 6178471"/>
              <a:gd name="connsiteY81" fmla="*/ 1849948 h 3106495"/>
              <a:gd name="connsiteX82" fmla="*/ 4117512 w 6178471"/>
              <a:gd name="connsiteY82" fmla="*/ 1842115 h 3106495"/>
              <a:gd name="connsiteX83" fmla="*/ 4113824 w 6178471"/>
              <a:gd name="connsiteY83" fmla="*/ 1807096 h 3106495"/>
              <a:gd name="connsiteX84" fmla="*/ 4188931 w 6178471"/>
              <a:gd name="connsiteY84" fmla="*/ 1796959 h 3106495"/>
              <a:gd name="connsiteX85" fmla="*/ 4140089 w 6178471"/>
              <a:gd name="connsiteY85" fmla="*/ 1802489 h 3106495"/>
              <a:gd name="connsiteX86" fmla="*/ 4134099 w 6178471"/>
              <a:gd name="connsiteY86" fmla="*/ 1806636 h 3106495"/>
              <a:gd name="connsiteX87" fmla="*/ 4135020 w 6178471"/>
              <a:gd name="connsiteY87" fmla="*/ 1845801 h 3106495"/>
              <a:gd name="connsiteX88" fmla="*/ 4156676 w 6178471"/>
              <a:gd name="connsiteY88" fmla="*/ 1849487 h 3106495"/>
              <a:gd name="connsiteX89" fmla="*/ 4192616 w 6178471"/>
              <a:gd name="connsiteY89" fmla="*/ 1819997 h 3106495"/>
              <a:gd name="connsiteX90" fmla="*/ 4195842 w 6178471"/>
              <a:gd name="connsiteY90" fmla="*/ 1804331 h 3106495"/>
              <a:gd name="connsiteX91" fmla="*/ 4188931 w 6178471"/>
              <a:gd name="connsiteY91" fmla="*/ 1796959 h 3106495"/>
              <a:gd name="connsiteX92" fmla="*/ 2601574 w 6178471"/>
              <a:gd name="connsiteY92" fmla="*/ 1778989 h 3106495"/>
              <a:gd name="connsiteX93" fmla="*/ 2592359 w 6178471"/>
              <a:gd name="connsiteY93" fmla="*/ 1789126 h 3106495"/>
              <a:gd name="connsiteX94" fmla="*/ 2640740 w 6178471"/>
              <a:gd name="connsiteY94" fmla="*/ 1827831 h 3106495"/>
              <a:gd name="connsiteX95" fmla="*/ 2648573 w 6178471"/>
              <a:gd name="connsiteY95" fmla="*/ 1826449 h 3106495"/>
              <a:gd name="connsiteX96" fmla="*/ 2661475 w 6178471"/>
              <a:gd name="connsiteY96" fmla="*/ 1810782 h 3106495"/>
              <a:gd name="connsiteX97" fmla="*/ 2630142 w 6178471"/>
              <a:gd name="connsiteY97" fmla="*/ 1778989 h 3106495"/>
              <a:gd name="connsiteX98" fmla="*/ 2626917 w 6178471"/>
              <a:gd name="connsiteY98" fmla="*/ 1778989 h 3106495"/>
              <a:gd name="connsiteX99" fmla="*/ 2601574 w 6178471"/>
              <a:gd name="connsiteY99" fmla="*/ 1778989 h 3106495"/>
              <a:gd name="connsiteX100" fmla="*/ 2520479 w 6178471"/>
              <a:gd name="connsiteY100" fmla="*/ 1778989 h 3106495"/>
              <a:gd name="connsiteX101" fmla="*/ 2510803 w 6178471"/>
              <a:gd name="connsiteY101" fmla="*/ 1791891 h 3106495"/>
              <a:gd name="connsiteX102" fmla="*/ 2520479 w 6178471"/>
              <a:gd name="connsiteY102" fmla="*/ 1834742 h 3106495"/>
              <a:gd name="connsiteX103" fmla="*/ 2533380 w 6178471"/>
              <a:gd name="connsiteY103" fmla="*/ 1843958 h 3106495"/>
              <a:gd name="connsiteX104" fmla="*/ 2573928 w 6178471"/>
              <a:gd name="connsiteY104" fmla="*/ 1837507 h 3106495"/>
              <a:gd name="connsiteX105" fmla="*/ 2584526 w 6178471"/>
              <a:gd name="connsiteY105" fmla="*/ 1823223 h 3106495"/>
              <a:gd name="connsiteX106" fmla="*/ 2581301 w 6178471"/>
              <a:gd name="connsiteY106" fmla="*/ 1809400 h 3106495"/>
              <a:gd name="connsiteX107" fmla="*/ 2542596 w 6178471"/>
              <a:gd name="connsiteY107" fmla="*/ 1778989 h 3106495"/>
              <a:gd name="connsiteX108" fmla="*/ 2520479 w 6178471"/>
              <a:gd name="connsiteY108" fmla="*/ 1778989 h 3106495"/>
              <a:gd name="connsiteX109" fmla="*/ 4084336 w 6178471"/>
              <a:gd name="connsiteY109" fmla="*/ 1741666 h 3106495"/>
              <a:gd name="connsiteX110" fmla="*/ 4056228 w 6178471"/>
              <a:gd name="connsiteY110" fmla="*/ 1769313 h 3106495"/>
              <a:gd name="connsiteX111" fmla="*/ 4056228 w 6178471"/>
              <a:gd name="connsiteY111" fmla="*/ 1784979 h 3106495"/>
              <a:gd name="connsiteX112" fmla="*/ 4070052 w 6178471"/>
              <a:gd name="connsiteY112" fmla="*/ 1796959 h 3106495"/>
              <a:gd name="connsiteX113" fmla="*/ 4105992 w 6178471"/>
              <a:gd name="connsiteY113" fmla="*/ 1791891 h 3106495"/>
              <a:gd name="connsiteX114" fmla="*/ 4118432 w 6178471"/>
              <a:gd name="connsiteY114" fmla="*/ 1778989 h 3106495"/>
              <a:gd name="connsiteX115" fmla="*/ 4084336 w 6178471"/>
              <a:gd name="connsiteY115" fmla="*/ 1741666 h 3106495"/>
              <a:gd name="connsiteX116" fmla="*/ 4173264 w 6178471"/>
              <a:gd name="connsiteY116" fmla="*/ 1741206 h 3106495"/>
              <a:gd name="connsiteX117" fmla="*/ 4132716 w 6178471"/>
              <a:gd name="connsiteY117" fmla="*/ 1775763 h 3106495"/>
              <a:gd name="connsiteX118" fmla="*/ 4144236 w 6178471"/>
              <a:gd name="connsiteY118" fmla="*/ 1786361 h 3106495"/>
              <a:gd name="connsiteX119" fmla="*/ 4193078 w 6178471"/>
              <a:gd name="connsiteY119" fmla="*/ 1781293 h 3106495"/>
              <a:gd name="connsiteX120" fmla="*/ 4203215 w 6178471"/>
              <a:gd name="connsiteY120" fmla="*/ 1772999 h 3106495"/>
              <a:gd name="connsiteX121" fmla="*/ 4182940 w 6178471"/>
              <a:gd name="connsiteY121" fmla="*/ 1741206 h 3106495"/>
              <a:gd name="connsiteX122" fmla="*/ 4173264 w 6178471"/>
              <a:gd name="connsiteY122" fmla="*/ 1741206 h 3106495"/>
              <a:gd name="connsiteX123" fmla="*/ 3322379 w 6178471"/>
              <a:gd name="connsiteY123" fmla="*/ 1696151 h 3106495"/>
              <a:gd name="connsiteX124" fmla="*/ 3253566 w 6178471"/>
              <a:gd name="connsiteY124" fmla="*/ 1723235 h 3106495"/>
              <a:gd name="connsiteX125" fmla="*/ 3224998 w 6178471"/>
              <a:gd name="connsiteY125" fmla="*/ 1772538 h 3106495"/>
              <a:gd name="connsiteX126" fmla="*/ 3178460 w 6178471"/>
              <a:gd name="connsiteY126" fmla="*/ 2107058 h 3106495"/>
              <a:gd name="connsiteX127" fmla="*/ 3190440 w 6178471"/>
              <a:gd name="connsiteY127" fmla="*/ 2117655 h 3106495"/>
              <a:gd name="connsiteX128" fmla="*/ 3252183 w 6178471"/>
              <a:gd name="connsiteY128" fmla="*/ 2117655 h 3106495"/>
              <a:gd name="connsiteX129" fmla="*/ 3261399 w 6178471"/>
              <a:gd name="connsiteY129" fmla="*/ 2106597 h 3106495"/>
              <a:gd name="connsiteX130" fmla="*/ 3259556 w 6178471"/>
              <a:gd name="connsiteY130" fmla="*/ 2092314 h 3106495"/>
              <a:gd name="connsiteX131" fmla="*/ 3277986 w 6178471"/>
              <a:gd name="connsiteY131" fmla="*/ 1786822 h 3106495"/>
              <a:gd name="connsiteX132" fmla="*/ 3386268 w 6178471"/>
              <a:gd name="connsiteY132" fmla="*/ 1754108 h 3106495"/>
              <a:gd name="connsiteX133" fmla="*/ 3409767 w 6178471"/>
              <a:gd name="connsiteY133" fmla="*/ 1776224 h 3106495"/>
              <a:gd name="connsiteX134" fmla="*/ 3348024 w 6178471"/>
              <a:gd name="connsiteY134" fmla="*/ 1705266 h 3106495"/>
              <a:gd name="connsiteX135" fmla="*/ 3322379 w 6178471"/>
              <a:gd name="connsiteY135" fmla="*/ 1696151 h 3106495"/>
              <a:gd name="connsiteX136" fmla="*/ 2533993 w 6178471"/>
              <a:gd name="connsiteY136" fmla="*/ 1430668 h 3106495"/>
              <a:gd name="connsiteX137" fmla="*/ 2518636 w 6178471"/>
              <a:gd name="connsiteY137" fmla="*/ 1465204 h 3106495"/>
              <a:gd name="connsiteX138" fmla="*/ 2518175 w 6178471"/>
              <a:gd name="connsiteY138" fmla="*/ 1490546 h 3106495"/>
              <a:gd name="connsiteX139" fmla="*/ 2531538 w 6178471"/>
              <a:gd name="connsiteY139" fmla="*/ 1500683 h 3106495"/>
              <a:gd name="connsiteX140" fmla="*/ 2585448 w 6178471"/>
              <a:gd name="connsiteY140" fmla="*/ 1487782 h 3106495"/>
              <a:gd name="connsiteX141" fmla="*/ 2613555 w 6178471"/>
              <a:gd name="connsiteY141" fmla="*/ 1453224 h 3106495"/>
              <a:gd name="connsiteX142" fmla="*/ 2614015 w 6178471"/>
              <a:gd name="connsiteY142" fmla="*/ 1448616 h 3106495"/>
              <a:gd name="connsiteX143" fmla="*/ 2602496 w 6178471"/>
              <a:gd name="connsiteY143" fmla="*/ 1436175 h 3106495"/>
              <a:gd name="connsiteX144" fmla="*/ 2555037 w 6178471"/>
              <a:gd name="connsiteY144" fmla="*/ 1432489 h 3106495"/>
              <a:gd name="connsiteX145" fmla="*/ 2533993 w 6178471"/>
              <a:gd name="connsiteY145" fmla="*/ 1430668 h 3106495"/>
              <a:gd name="connsiteX146" fmla="*/ 2457339 w 6178471"/>
              <a:gd name="connsiteY146" fmla="*/ 1425564 h 3106495"/>
              <a:gd name="connsiteX147" fmla="*/ 2439844 w 6178471"/>
              <a:gd name="connsiteY147" fmla="*/ 1466125 h 3106495"/>
              <a:gd name="connsiteX148" fmla="*/ 2486382 w 6178471"/>
              <a:gd name="connsiteY148" fmla="*/ 1508977 h 3106495"/>
              <a:gd name="connsiteX149" fmla="*/ 2504352 w 6178471"/>
              <a:gd name="connsiteY149" fmla="*/ 1489625 h 3106495"/>
              <a:gd name="connsiteX150" fmla="*/ 2503892 w 6178471"/>
              <a:gd name="connsiteY150" fmla="*/ 1449999 h 3106495"/>
              <a:gd name="connsiteX151" fmla="*/ 2481313 w 6178471"/>
              <a:gd name="connsiteY151" fmla="*/ 1426499 h 3106495"/>
              <a:gd name="connsiteX152" fmla="*/ 2457339 w 6178471"/>
              <a:gd name="connsiteY152" fmla="*/ 1425564 h 3106495"/>
              <a:gd name="connsiteX153" fmla="*/ 2501415 w 6178471"/>
              <a:gd name="connsiteY153" fmla="*/ 1320292 h 3106495"/>
              <a:gd name="connsiteX154" fmla="*/ 2492372 w 6178471"/>
              <a:gd name="connsiteY154" fmla="*/ 1321443 h 3106495"/>
              <a:gd name="connsiteX155" fmla="*/ 2443530 w 6178471"/>
              <a:gd name="connsiteY155" fmla="*/ 1385490 h 3106495"/>
              <a:gd name="connsiteX156" fmla="*/ 2442609 w 6178471"/>
              <a:gd name="connsiteY156" fmla="*/ 1396549 h 3106495"/>
              <a:gd name="connsiteX157" fmla="*/ 2452285 w 6178471"/>
              <a:gd name="connsiteY157" fmla="*/ 1408990 h 3106495"/>
              <a:gd name="connsiteX158" fmla="*/ 2493294 w 6178471"/>
              <a:gd name="connsiteY158" fmla="*/ 1411755 h 3106495"/>
              <a:gd name="connsiteX159" fmla="*/ 2504352 w 6178471"/>
              <a:gd name="connsiteY159" fmla="*/ 1400235 h 3106495"/>
              <a:gd name="connsiteX160" fmla="*/ 2504352 w 6178471"/>
              <a:gd name="connsiteY160" fmla="*/ 1365216 h 3106495"/>
              <a:gd name="connsiteX161" fmla="*/ 2503892 w 6178471"/>
              <a:gd name="connsiteY161" fmla="*/ 1328816 h 3106495"/>
              <a:gd name="connsiteX162" fmla="*/ 2501415 w 6178471"/>
              <a:gd name="connsiteY162" fmla="*/ 1320292 h 3106495"/>
              <a:gd name="connsiteX163" fmla="*/ 3273378 w 6178471"/>
              <a:gd name="connsiteY163" fmla="*/ 1309003 h 3106495"/>
              <a:gd name="connsiteX164" fmla="*/ 3264624 w 6178471"/>
              <a:gd name="connsiteY164" fmla="*/ 1313610 h 3106495"/>
              <a:gd name="connsiteX165" fmla="*/ 3266928 w 6178471"/>
              <a:gd name="connsiteY165" fmla="*/ 1346325 h 3106495"/>
              <a:gd name="connsiteX166" fmla="*/ 3288584 w 6178471"/>
              <a:gd name="connsiteY166" fmla="*/ 1347708 h 3106495"/>
              <a:gd name="connsiteX167" fmla="*/ 3312084 w 6178471"/>
              <a:gd name="connsiteY167" fmla="*/ 1344482 h 3106495"/>
              <a:gd name="connsiteX168" fmla="*/ 3324064 w 6178471"/>
              <a:gd name="connsiteY168" fmla="*/ 1331119 h 3106495"/>
              <a:gd name="connsiteX169" fmla="*/ 3303790 w 6178471"/>
              <a:gd name="connsiteY169" fmla="*/ 1309003 h 3106495"/>
              <a:gd name="connsiteX170" fmla="*/ 3294113 w 6178471"/>
              <a:gd name="connsiteY170" fmla="*/ 1309003 h 3106495"/>
              <a:gd name="connsiteX171" fmla="*/ 3273378 w 6178471"/>
              <a:gd name="connsiteY171" fmla="*/ 1309003 h 3106495"/>
              <a:gd name="connsiteX172" fmla="*/ 3188136 w 6178471"/>
              <a:gd name="connsiteY172" fmla="*/ 1308081 h 3106495"/>
              <a:gd name="connsiteX173" fmla="*/ 3149892 w 6178471"/>
              <a:gd name="connsiteY173" fmla="*/ 1351854 h 3106495"/>
              <a:gd name="connsiteX174" fmla="*/ 3165558 w 6178471"/>
              <a:gd name="connsiteY174" fmla="*/ 1364756 h 3106495"/>
              <a:gd name="connsiteX175" fmla="*/ 3224998 w 6178471"/>
              <a:gd name="connsiteY175" fmla="*/ 1356923 h 3106495"/>
              <a:gd name="connsiteX176" fmla="*/ 3250801 w 6178471"/>
              <a:gd name="connsiteY176" fmla="*/ 1323286 h 3106495"/>
              <a:gd name="connsiteX177" fmla="*/ 3235596 w 6178471"/>
              <a:gd name="connsiteY177" fmla="*/ 1308542 h 3106495"/>
              <a:gd name="connsiteX178" fmla="*/ 3199194 w 6178471"/>
              <a:gd name="connsiteY178" fmla="*/ 1308542 h 3106495"/>
              <a:gd name="connsiteX179" fmla="*/ 3199194 w 6178471"/>
              <a:gd name="connsiteY179" fmla="*/ 1308081 h 3106495"/>
              <a:gd name="connsiteX180" fmla="*/ 3188136 w 6178471"/>
              <a:gd name="connsiteY180" fmla="*/ 1308081 h 3106495"/>
              <a:gd name="connsiteX181" fmla="*/ 4011074 w 6178471"/>
              <a:gd name="connsiteY181" fmla="*/ 1301169 h 3106495"/>
              <a:gd name="connsiteX182" fmla="*/ 3979741 w 6178471"/>
              <a:gd name="connsiteY182" fmla="*/ 1333424 h 3106495"/>
              <a:gd name="connsiteX183" fmla="*/ 4014299 w 6178471"/>
              <a:gd name="connsiteY183" fmla="*/ 1366599 h 3106495"/>
              <a:gd name="connsiteX184" fmla="*/ 4048396 w 6178471"/>
              <a:gd name="connsiteY184" fmla="*/ 1338492 h 3106495"/>
              <a:gd name="connsiteX185" fmla="*/ 4011074 w 6178471"/>
              <a:gd name="connsiteY185" fmla="*/ 1301169 h 3106495"/>
              <a:gd name="connsiteX186" fmla="*/ 4094012 w 6178471"/>
              <a:gd name="connsiteY186" fmla="*/ 1299327 h 3106495"/>
              <a:gd name="connsiteX187" fmla="*/ 4063601 w 6178471"/>
              <a:gd name="connsiteY187" fmla="*/ 1331119 h 3106495"/>
              <a:gd name="connsiteX188" fmla="*/ 4063601 w 6178471"/>
              <a:gd name="connsiteY188" fmla="*/ 1353237 h 3106495"/>
              <a:gd name="connsiteX189" fmla="*/ 4076502 w 6178471"/>
              <a:gd name="connsiteY189" fmla="*/ 1366599 h 3106495"/>
              <a:gd name="connsiteX190" fmla="*/ 4122118 w 6178471"/>
              <a:gd name="connsiteY190" fmla="*/ 1330198 h 3106495"/>
              <a:gd name="connsiteX191" fmla="*/ 4094012 w 6178471"/>
              <a:gd name="connsiteY191" fmla="*/ 1299327 h 3106495"/>
              <a:gd name="connsiteX192" fmla="*/ 2585505 w 6178471"/>
              <a:gd name="connsiteY192" fmla="*/ 1279110 h 3106495"/>
              <a:gd name="connsiteX193" fmla="*/ 2560566 w 6178471"/>
              <a:gd name="connsiteY193" fmla="*/ 1286885 h 3106495"/>
              <a:gd name="connsiteX194" fmla="*/ 2520018 w 6178471"/>
              <a:gd name="connsiteY194" fmla="*/ 1352776 h 3106495"/>
              <a:gd name="connsiteX195" fmla="*/ 2520018 w 6178471"/>
              <a:gd name="connsiteY195" fmla="*/ 1402078 h 3106495"/>
              <a:gd name="connsiteX196" fmla="*/ 2531538 w 6178471"/>
              <a:gd name="connsiteY196" fmla="*/ 1414980 h 3106495"/>
              <a:gd name="connsiteX197" fmla="*/ 2602496 w 6178471"/>
              <a:gd name="connsiteY197" fmla="*/ 1421431 h 3106495"/>
              <a:gd name="connsiteX198" fmla="*/ 2615398 w 6178471"/>
              <a:gd name="connsiteY198" fmla="*/ 1409451 h 3106495"/>
              <a:gd name="connsiteX199" fmla="*/ 2598349 w 6178471"/>
              <a:gd name="connsiteY199" fmla="*/ 1302091 h 3106495"/>
              <a:gd name="connsiteX200" fmla="*/ 2585505 w 6178471"/>
              <a:gd name="connsiteY200" fmla="*/ 1279110 h 3106495"/>
              <a:gd name="connsiteX201" fmla="*/ 2503892 w 6178471"/>
              <a:gd name="connsiteY201" fmla="*/ 1233436 h 3106495"/>
              <a:gd name="connsiteX202" fmla="*/ 2455971 w 6178471"/>
              <a:gd name="connsiteY202" fmla="*/ 1323286 h 3106495"/>
              <a:gd name="connsiteX203" fmla="*/ 2497440 w 6178471"/>
              <a:gd name="connsiteY203" fmla="*/ 1302551 h 3106495"/>
              <a:gd name="connsiteX204" fmla="*/ 2503892 w 6178471"/>
              <a:gd name="connsiteY204" fmla="*/ 1294258 h 3106495"/>
              <a:gd name="connsiteX205" fmla="*/ 2503892 w 6178471"/>
              <a:gd name="connsiteY205" fmla="*/ 1233436 h 3106495"/>
              <a:gd name="connsiteX206" fmla="*/ 2528312 w 6178471"/>
              <a:gd name="connsiteY206" fmla="*/ 1222839 h 3106495"/>
              <a:gd name="connsiteX207" fmla="*/ 2520940 w 6178471"/>
              <a:gd name="connsiteY207" fmla="*/ 1228368 h 3106495"/>
              <a:gd name="connsiteX208" fmla="*/ 2520479 w 6178471"/>
              <a:gd name="connsiteY208" fmla="*/ 1283199 h 3106495"/>
              <a:gd name="connsiteX209" fmla="*/ 2528772 w 6178471"/>
              <a:gd name="connsiteY209" fmla="*/ 1286885 h 3106495"/>
              <a:gd name="connsiteX210" fmla="*/ 2568399 w 6178471"/>
              <a:gd name="connsiteY210" fmla="*/ 1264769 h 3106495"/>
              <a:gd name="connsiteX211" fmla="*/ 2572086 w 6178471"/>
              <a:gd name="connsiteY211" fmla="*/ 1255092 h 3106495"/>
              <a:gd name="connsiteX212" fmla="*/ 2528312 w 6178471"/>
              <a:gd name="connsiteY212" fmla="*/ 1222839 h 3106495"/>
              <a:gd name="connsiteX213" fmla="*/ 4022132 w 6178471"/>
              <a:gd name="connsiteY213" fmla="*/ 1197957 h 3106495"/>
              <a:gd name="connsiteX214" fmla="*/ 3998632 w 6178471"/>
              <a:gd name="connsiteY214" fmla="*/ 1198879 h 3106495"/>
              <a:gd name="connsiteX215" fmla="*/ 3985731 w 6178471"/>
              <a:gd name="connsiteY215" fmla="*/ 1211319 h 3106495"/>
              <a:gd name="connsiteX216" fmla="*/ 3981123 w 6178471"/>
              <a:gd name="connsiteY216" fmla="*/ 1271220 h 3106495"/>
              <a:gd name="connsiteX217" fmla="*/ 3994946 w 6178471"/>
              <a:gd name="connsiteY217" fmla="*/ 1285964 h 3106495"/>
              <a:gd name="connsiteX218" fmla="*/ 4006004 w 6178471"/>
              <a:gd name="connsiteY218" fmla="*/ 1285964 h 3106495"/>
              <a:gd name="connsiteX219" fmla="*/ 4047013 w 6178471"/>
              <a:gd name="connsiteY219" fmla="*/ 1241269 h 3106495"/>
              <a:gd name="connsiteX220" fmla="*/ 4047013 w 6178471"/>
              <a:gd name="connsiteY220" fmla="*/ 1222378 h 3106495"/>
              <a:gd name="connsiteX221" fmla="*/ 4022132 w 6178471"/>
              <a:gd name="connsiteY221" fmla="*/ 1197957 h 3106495"/>
              <a:gd name="connsiteX222" fmla="*/ 4107374 w 6178471"/>
              <a:gd name="connsiteY222" fmla="*/ 1191045 h 3106495"/>
              <a:gd name="connsiteX223" fmla="*/ 4063601 w 6178471"/>
              <a:gd name="connsiteY223" fmla="*/ 1240348 h 3106495"/>
              <a:gd name="connsiteX224" fmla="*/ 4067287 w 6178471"/>
              <a:gd name="connsiteY224" fmla="*/ 1281817 h 3106495"/>
              <a:gd name="connsiteX225" fmla="*/ 4111982 w 6178471"/>
              <a:gd name="connsiteY225" fmla="*/ 1283660 h 3106495"/>
              <a:gd name="connsiteX226" fmla="*/ 4116589 w 6178471"/>
              <a:gd name="connsiteY226" fmla="*/ 1283660 h 3106495"/>
              <a:gd name="connsiteX227" fmla="*/ 4130874 w 6178471"/>
              <a:gd name="connsiteY227" fmla="*/ 1270298 h 3106495"/>
              <a:gd name="connsiteX228" fmla="*/ 4134560 w 6178471"/>
              <a:gd name="connsiteY228" fmla="*/ 1218231 h 3106495"/>
              <a:gd name="connsiteX229" fmla="*/ 4107374 w 6178471"/>
              <a:gd name="connsiteY229" fmla="*/ 1191045 h 3106495"/>
              <a:gd name="connsiteX230" fmla="*/ 3269232 w 6178471"/>
              <a:gd name="connsiteY230" fmla="*/ 1189663 h 3106495"/>
              <a:gd name="connsiteX231" fmla="*/ 3256791 w 6178471"/>
              <a:gd name="connsiteY231" fmla="*/ 1200260 h 3106495"/>
              <a:gd name="connsiteX232" fmla="*/ 3262320 w 6178471"/>
              <a:gd name="connsiteY232" fmla="*/ 1274445 h 3106495"/>
              <a:gd name="connsiteX233" fmla="*/ 3283976 w 6178471"/>
              <a:gd name="connsiteY233" fmla="*/ 1294258 h 3106495"/>
              <a:gd name="connsiteX234" fmla="*/ 3323603 w 6178471"/>
              <a:gd name="connsiteY234" fmla="*/ 1251867 h 3106495"/>
              <a:gd name="connsiteX235" fmla="*/ 3320378 w 6178471"/>
              <a:gd name="connsiteY235" fmla="*/ 1209015 h 3106495"/>
              <a:gd name="connsiteX236" fmla="*/ 3306554 w 6178471"/>
              <a:gd name="connsiteY236" fmla="*/ 1195192 h 3106495"/>
              <a:gd name="connsiteX237" fmla="*/ 3269232 w 6178471"/>
              <a:gd name="connsiteY237" fmla="*/ 1189663 h 3106495"/>
              <a:gd name="connsiteX238" fmla="*/ 3182146 w 6178471"/>
              <a:gd name="connsiteY238" fmla="*/ 1164321 h 3106495"/>
              <a:gd name="connsiteX239" fmla="*/ 3166020 w 6178471"/>
              <a:gd name="connsiteY239" fmla="*/ 1173536 h 3106495"/>
              <a:gd name="connsiteX240" fmla="*/ 3149431 w 6178471"/>
              <a:gd name="connsiteY240" fmla="*/ 1280896 h 3106495"/>
              <a:gd name="connsiteX241" fmla="*/ 3160490 w 6178471"/>
              <a:gd name="connsiteY241" fmla="*/ 1292415 h 3106495"/>
              <a:gd name="connsiteX242" fmla="*/ 3198734 w 6178471"/>
              <a:gd name="connsiteY242" fmla="*/ 1291954 h 3106495"/>
              <a:gd name="connsiteX243" fmla="*/ 3198734 w 6178471"/>
              <a:gd name="connsiteY243" fmla="*/ 1292875 h 3106495"/>
              <a:gd name="connsiteX244" fmla="*/ 3233752 w 6178471"/>
              <a:gd name="connsiteY244" fmla="*/ 1292875 h 3106495"/>
              <a:gd name="connsiteX245" fmla="*/ 3248958 w 6178471"/>
              <a:gd name="connsiteY245" fmla="*/ 1276288 h 3106495"/>
              <a:gd name="connsiteX246" fmla="*/ 3242968 w 6178471"/>
              <a:gd name="connsiteY246" fmla="*/ 1203947 h 3106495"/>
              <a:gd name="connsiteX247" fmla="*/ 3217165 w 6178471"/>
              <a:gd name="connsiteY247" fmla="*/ 1173536 h 3106495"/>
              <a:gd name="connsiteX248" fmla="*/ 3182146 w 6178471"/>
              <a:gd name="connsiteY248" fmla="*/ 1164321 h 3106495"/>
              <a:gd name="connsiteX249" fmla="*/ 3237209 w 6178471"/>
              <a:gd name="connsiteY249" fmla="*/ 1090540 h 3106495"/>
              <a:gd name="connsiteX250" fmla="*/ 3226380 w 6178471"/>
              <a:gd name="connsiteY250" fmla="*/ 1092901 h 3106495"/>
              <a:gd name="connsiteX251" fmla="*/ 3179842 w 6178471"/>
              <a:gd name="connsiteY251" fmla="*/ 1138978 h 3106495"/>
              <a:gd name="connsiteX252" fmla="*/ 3185832 w 6178471"/>
              <a:gd name="connsiteY252" fmla="*/ 1150498 h 3106495"/>
              <a:gd name="connsiteX253" fmla="*/ 3225458 w 6178471"/>
              <a:gd name="connsiteY253" fmla="*/ 1161556 h 3106495"/>
              <a:gd name="connsiteX254" fmla="*/ 3238820 w 6178471"/>
              <a:gd name="connsiteY254" fmla="*/ 1152340 h 3106495"/>
              <a:gd name="connsiteX255" fmla="*/ 3238820 w 6178471"/>
              <a:gd name="connsiteY255" fmla="*/ 1125155 h 3106495"/>
              <a:gd name="connsiteX256" fmla="*/ 3239742 w 6178471"/>
              <a:gd name="connsiteY256" fmla="*/ 1125155 h 3106495"/>
              <a:gd name="connsiteX257" fmla="*/ 3239742 w 6178471"/>
              <a:gd name="connsiteY257" fmla="*/ 1101656 h 3106495"/>
              <a:gd name="connsiteX258" fmla="*/ 3237209 w 6178471"/>
              <a:gd name="connsiteY258" fmla="*/ 1090540 h 3106495"/>
              <a:gd name="connsiteX259" fmla="*/ 4043327 w 6178471"/>
              <a:gd name="connsiteY259" fmla="*/ 1089214 h 3106495"/>
              <a:gd name="connsiteX260" fmla="*/ 4027200 w 6178471"/>
              <a:gd name="connsiteY260" fmla="*/ 1097048 h 3106495"/>
              <a:gd name="connsiteX261" fmla="*/ 3997250 w 6178471"/>
              <a:gd name="connsiteY261" fmla="*/ 1155566 h 3106495"/>
              <a:gd name="connsiteX262" fmla="*/ 4012916 w 6178471"/>
              <a:gd name="connsiteY262" fmla="*/ 1183212 h 3106495"/>
              <a:gd name="connsiteX263" fmla="*/ 4038258 w 6178471"/>
              <a:gd name="connsiteY263" fmla="*/ 1181830 h 3106495"/>
              <a:gd name="connsiteX264" fmla="*/ 4047013 w 6178471"/>
              <a:gd name="connsiteY264" fmla="*/ 1174918 h 3106495"/>
              <a:gd name="connsiteX265" fmla="*/ 4050700 w 6178471"/>
              <a:gd name="connsiteY265" fmla="*/ 1103959 h 3106495"/>
              <a:gd name="connsiteX266" fmla="*/ 4043327 w 6178471"/>
              <a:gd name="connsiteY266" fmla="*/ 1089214 h 3106495"/>
              <a:gd name="connsiteX267" fmla="*/ 3259729 w 6178471"/>
              <a:gd name="connsiteY267" fmla="*/ 1089100 h 3106495"/>
              <a:gd name="connsiteX268" fmla="*/ 3255409 w 6178471"/>
              <a:gd name="connsiteY268" fmla="*/ 1099352 h 3106495"/>
              <a:gd name="connsiteX269" fmla="*/ 3254026 w 6178471"/>
              <a:gd name="connsiteY269" fmla="*/ 1126998 h 3106495"/>
              <a:gd name="connsiteX270" fmla="*/ 3293192 w 6178471"/>
              <a:gd name="connsiteY270" fmla="*/ 1177683 h 3106495"/>
              <a:gd name="connsiteX271" fmla="*/ 3305632 w 6178471"/>
              <a:gd name="connsiteY271" fmla="*/ 1179526 h 3106495"/>
              <a:gd name="connsiteX272" fmla="*/ 3314387 w 6178471"/>
              <a:gd name="connsiteY272" fmla="*/ 1169850 h 3106495"/>
              <a:gd name="connsiteX273" fmla="*/ 3299643 w 6178471"/>
              <a:gd name="connsiteY273" fmla="*/ 1126537 h 3106495"/>
              <a:gd name="connsiteX274" fmla="*/ 3270614 w 6178471"/>
              <a:gd name="connsiteY274" fmla="*/ 1091980 h 3106495"/>
              <a:gd name="connsiteX275" fmla="*/ 3259729 w 6178471"/>
              <a:gd name="connsiteY275" fmla="*/ 1089100 h 3106495"/>
              <a:gd name="connsiteX276" fmla="*/ 4071434 w 6178471"/>
              <a:gd name="connsiteY276" fmla="*/ 1084146 h 3106495"/>
              <a:gd name="connsiteX277" fmla="*/ 4063601 w 6178471"/>
              <a:gd name="connsiteY277" fmla="*/ 1093362 h 3106495"/>
              <a:gd name="connsiteX278" fmla="*/ 4064522 w 6178471"/>
              <a:gd name="connsiteY278" fmla="*/ 1137595 h 3106495"/>
              <a:gd name="connsiteX279" fmla="*/ 4064522 w 6178471"/>
              <a:gd name="connsiteY279" fmla="*/ 1169389 h 3106495"/>
              <a:gd name="connsiteX280" fmla="*/ 4074198 w 6178471"/>
              <a:gd name="connsiteY280" fmla="*/ 1179065 h 3106495"/>
              <a:gd name="connsiteX281" fmla="*/ 4121658 w 6178471"/>
              <a:gd name="connsiteY281" fmla="*/ 1175379 h 3106495"/>
              <a:gd name="connsiteX282" fmla="*/ 4131795 w 6178471"/>
              <a:gd name="connsiteY282" fmla="*/ 1163399 h 3106495"/>
              <a:gd name="connsiteX283" fmla="*/ 4112904 w 6178471"/>
              <a:gd name="connsiteY283" fmla="*/ 1106724 h 3106495"/>
              <a:gd name="connsiteX284" fmla="*/ 4071434 w 6178471"/>
              <a:gd name="connsiteY284" fmla="*/ 1084146 h 3106495"/>
              <a:gd name="connsiteX285" fmla="*/ 3222694 w 6178471"/>
              <a:gd name="connsiteY285" fmla="*/ 664384 h 3106495"/>
              <a:gd name="connsiteX286" fmla="*/ 3210714 w 6178471"/>
              <a:gd name="connsiteY286" fmla="*/ 677286 h 3106495"/>
              <a:gd name="connsiteX287" fmla="*/ 3217625 w 6178471"/>
              <a:gd name="connsiteY287" fmla="*/ 728892 h 3106495"/>
              <a:gd name="connsiteX288" fmla="*/ 3232370 w 6178471"/>
              <a:gd name="connsiteY288" fmla="*/ 737186 h 3106495"/>
              <a:gd name="connsiteX289" fmla="*/ 3289045 w 6178471"/>
              <a:gd name="connsiteY289" fmla="*/ 680050 h 3106495"/>
              <a:gd name="connsiteX290" fmla="*/ 3277986 w 6178471"/>
              <a:gd name="connsiteY290" fmla="*/ 664384 h 3106495"/>
              <a:gd name="connsiteX291" fmla="*/ 3251262 w 6178471"/>
              <a:gd name="connsiteY291" fmla="*/ 664384 h 3106495"/>
              <a:gd name="connsiteX292" fmla="*/ 3222694 w 6178471"/>
              <a:gd name="connsiteY292" fmla="*/ 664384 h 3106495"/>
              <a:gd name="connsiteX293" fmla="*/ 3107962 w 6178471"/>
              <a:gd name="connsiteY293" fmla="*/ 661619 h 3106495"/>
              <a:gd name="connsiteX294" fmla="*/ 3099668 w 6178471"/>
              <a:gd name="connsiteY294" fmla="*/ 672217 h 3106495"/>
              <a:gd name="connsiteX295" fmla="*/ 3191362 w 6178471"/>
              <a:gd name="connsiteY295" fmla="*/ 743637 h 3106495"/>
              <a:gd name="connsiteX296" fmla="*/ 3202881 w 6178471"/>
              <a:gd name="connsiteY296" fmla="*/ 730274 h 3106495"/>
              <a:gd name="connsiteX297" fmla="*/ 3197352 w 6178471"/>
              <a:gd name="connsiteY297" fmla="*/ 691109 h 3106495"/>
              <a:gd name="connsiteX298" fmla="*/ 3168323 w 6178471"/>
              <a:gd name="connsiteY298" fmla="*/ 663462 h 3106495"/>
              <a:gd name="connsiteX299" fmla="*/ 3146206 w 6178471"/>
              <a:gd name="connsiteY299" fmla="*/ 662080 h 3106495"/>
              <a:gd name="connsiteX300" fmla="*/ 3146206 w 6178471"/>
              <a:gd name="connsiteY300" fmla="*/ 661619 h 3106495"/>
              <a:gd name="connsiteX301" fmla="*/ 3107962 w 6178471"/>
              <a:gd name="connsiteY301" fmla="*/ 661619 h 3106495"/>
              <a:gd name="connsiteX302" fmla="*/ 3172585 w 6178471"/>
              <a:gd name="connsiteY302" fmla="*/ 531452 h 3106495"/>
              <a:gd name="connsiteX303" fmla="*/ 3161872 w 6178471"/>
              <a:gd name="connsiteY303" fmla="*/ 532603 h 3106495"/>
              <a:gd name="connsiteX304" fmla="*/ 3093217 w 6178471"/>
              <a:gd name="connsiteY304" fmla="*/ 635816 h 3106495"/>
              <a:gd name="connsiteX305" fmla="*/ 3104276 w 6178471"/>
              <a:gd name="connsiteY305" fmla="*/ 647336 h 3106495"/>
              <a:gd name="connsiteX306" fmla="*/ 3142520 w 6178471"/>
              <a:gd name="connsiteY306" fmla="*/ 647336 h 3106495"/>
              <a:gd name="connsiteX307" fmla="*/ 3142520 w 6178471"/>
              <a:gd name="connsiteY307" fmla="*/ 648718 h 3106495"/>
              <a:gd name="connsiteX308" fmla="*/ 3177538 w 6178471"/>
              <a:gd name="connsiteY308" fmla="*/ 648718 h 3106495"/>
              <a:gd name="connsiteX309" fmla="*/ 3190440 w 6178471"/>
              <a:gd name="connsiteY309" fmla="*/ 635355 h 3106495"/>
              <a:gd name="connsiteX310" fmla="*/ 3177078 w 6178471"/>
              <a:gd name="connsiteY310" fmla="*/ 541358 h 3106495"/>
              <a:gd name="connsiteX311" fmla="*/ 3172585 w 6178471"/>
              <a:gd name="connsiteY311" fmla="*/ 531452 h 3106495"/>
              <a:gd name="connsiteX312" fmla="*/ 3204264 w 6178471"/>
              <a:gd name="connsiteY312" fmla="*/ 526613 h 3106495"/>
              <a:gd name="connsiteX313" fmla="*/ 3192283 w 6178471"/>
              <a:gd name="connsiteY313" fmla="*/ 539976 h 3106495"/>
              <a:gd name="connsiteX314" fmla="*/ 3201959 w 6178471"/>
              <a:gd name="connsiteY314" fmla="*/ 605866 h 3106495"/>
              <a:gd name="connsiteX315" fmla="*/ 3210714 w 6178471"/>
              <a:gd name="connsiteY315" fmla="*/ 645953 h 3106495"/>
              <a:gd name="connsiteX316" fmla="*/ 3252183 w 6178471"/>
              <a:gd name="connsiteY316" fmla="*/ 649639 h 3106495"/>
              <a:gd name="connsiteX317" fmla="*/ 3252183 w 6178471"/>
              <a:gd name="connsiteY317" fmla="*/ 649178 h 3106495"/>
              <a:gd name="connsiteX318" fmla="*/ 3263242 w 6178471"/>
              <a:gd name="connsiteY318" fmla="*/ 649178 h 3106495"/>
              <a:gd name="connsiteX319" fmla="*/ 3295956 w 6178471"/>
              <a:gd name="connsiteY319" fmla="*/ 608170 h 3106495"/>
              <a:gd name="connsiteX320" fmla="*/ 3204264 w 6178471"/>
              <a:gd name="connsiteY320" fmla="*/ 526613 h 3106495"/>
              <a:gd name="connsiteX321" fmla="*/ 3189922 w 6178471"/>
              <a:gd name="connsiteY321" fmla="*/ 10 h 3106495"/>
              <a:gd name="connsiteX322" fmla="*/ 3200577 w 6178471"/>
              <a:gd name="connsiteY322" fmla="*/ 7785 h 3106495"/>
              <a:gd name="connsiteX323" fmla="*/ 3268771 w 6178471"/>
              <a:gd name="connsiteY323" fmla="*/ 105469 h 3106495"/>
              <a:gd name="connsiteX324" fmla="*/ 3398708 w 6178471"/>
              <a:gd name="connsiteY324" fmla="*/ 293463 h 3106495"/>
              <a:gd name="connsiteX325" fmla="*/ 3496853 w 6178471"/>
              <a:gd name="connsiteY325" fmla="*/ 362579 h 3106495"/>
              <a:gd name="connsiteX326" fmla="*/ 3552145 w 6178471"/>
              <a:gd name="connsiteY326" fmla="*/ 339080 h 3106495"/>
              <a:gd name="connsiteX327" fmla="*/ 3563204 w 6178471"/>
              <a:gd name="connsiteY327" fmla="*/ 330325 h 3106495"/>
              <a:gd name="connsiteX328" fmla="*/ 3570576 w 6178471"/>
              <a:gd name="connsiteY328" fmla="*/ 342766 h 3106495"/>
              <a:gd name="connsiteX329" fmla="*/ 3473814 w 6178471"/>
              <a:gd name="connsiteY329" fmla="*/ 465331 h 3106495"/>
              <a:gd name="connsiteX330" fmla="*/ 3461374 w 6178471"/>
              <a:gd name="connsiteY330" fmla="*/ 467174 h 3106495"/>
              <a:gd name="connsiteX331" fmla="*/ 3441560 w 6178471"/>
              <a:gd name="connsiteY331" fmla="*/ 492516 h 3106495"/>
              <a:gd name="connsiteX332" fmla="*/ 3448011 w 6178471"/>
              <a:gd name="connsiteY332" fmla="*/ 604944 h 3106495"/>
              <a:gd name="connsiteX333" fmla="*/ 3453079 w 6178471"/>
              <a:gd name="connsiteY333" fmla="*/ 695256 h 3106495"/>
              <a:gd name="connsiteX334" fmla="*/ 3478422 w 6178471"/>
              <a:gd name="connsiteY334" fmla="*/ 731196 h 3106495"/>
              <a:gd name="connsiteX335" fmla="*/ 3642917 w 6178471"/>
              <a:gd name="connsiteY335" fmla="*/ 794782 h 3106495"/>
              <a:gd name="connsiteX336" fmla="*/ 3688994 w 6178471"/>
              <a:gd name="connsiteY336" fmla="*/ 793860 h 3106495"/>
              <a:gd name="connsiteX337" fmla="*/ 3757649 w 6178471"/>
              <a:gd name="connsiteY337" fmla="*/ 761145 h 3106495"/>
              <a:gd name="connsiteX338" fmla="*/ 3776541 w 6178471"/>
              <a:gd name="connsiteY338" fmla="*/ 760224 h 3106495"/>
              <a:gd name="connsiteX339" fmla="*/ 4069130 w 6178471"/>
              <a:gd name="connsiteY339" fmla="*/ 477772 h 3106495"/>
              <a:gd name="connsiteX340" fmla="*/ 4077424 w 6178471"/>
              <a:gd name="connsiteY340" fmla="*/ 492977 h 3106495"/>
              <a:gd name="connsiteX341" fmla="*/ 4217037 w 6178471"/>
              <a:gd name="connsiteY341" fmla="*/ 787410 h 3106495"/>
              <a:gd name="connsiteX342" fmla="*/ 4374620 w 6178471"/>
              <a:gd name="connsiteY342" fmla="*/ 926563 h 3106495"/>
              <a:gd name="connsiteX343" fmla="*/ 4441894 w 6178471"/>
              <a:gd name="connsiteY343" fmla="*/ 939464 h 3106495"/>
              <a:gd name="connsiteX344" fmla="*/ 4507323 w 6178471"/>
              <a:gd name="connsiteY344" fmla="*/ 862054 h 3106495"/>
              <a:gd name="connsiteX345" fmla="*/ 4500412 w 6178471"/>
              <a:gd name="connsiteY345" fmla="*/ 1001208 h 3106495"/>
              <a:gd name="connsiteX346" fmla="*/ 4406414 w 6178471"/>
              <a:gd name="connsiteY346" fmla="*/ 1051892 h 3106495"/>
              <a:gd name="connsiteX347" fmla="*/ 4324398 w 6178471"/>
              <a:gd name="connsiteY347" fmla="*/ 1038530 h 3106495"/>
              <a:gd name="connsiteX348" fmla="*/ 4316564 w 6178471"/>
              <a:gd name="connsiteY348" fmla="*/ 1047285 h 3106495"/>
              <a:gd name="connsiteX349" fmla="*/ 4335456 w 6178471"/>
              <a:gd name="connsiteY349" fmla="*/ 1508977 h 3106495"/>
              <a:gd name="connsiteX350" fmla="*/ 4344210 w 6178471"/>
              <a:gd name="connsiteY350" fmla="*/ 1530633 h 3106495"/>
              <a:gd name="connsiteX351" fmla="*/ 4457560 w 6178471"/>
              <a:gd name="connsiteY351" fmla="*/ 1697432 h 3106495"/>
              <a:gd name="connsiteX352" fmla="*/ 4456638 w 6178471"/>
              <a:gd name="connsiteY352" fmla="*/ 1726461 h 3106495"/>
              <a:gd name="connsiteX353" fmla="*/ 4378768 w 6178471"/>
              <a:gd name="connsiteY353" fmla="*/ 1884506 h 3106495"/>
              <a:gd name="connsiteX354" fmla="*/ 4383376 w 6178471"/>
              <a:gd name="connsiteY354" fmla="*/ 2010757 h 3106495"/>
              <a:gd name="connsiteX355" fmla="*/ 4423002 w 6178471"/>
              <a:gd name="connsiteY355" fmla="*/ 2134243 h 3106495"/>
              <a:gd name="connsiteX356" fmla="*/ 4569527 w 6178471"/>
              <a:gd name="connsiteY356" fmla="*/ 2242064 h 3106495"/>
              <a:gd name="connsiteX357" fmla="*/ 4691632 w 6178471"/>
              <a:gd name="connsiteY357" fmla="*/ 2298739 h 3106495"/>
              <a:gd name="connsiteX358" fmla="*/ 4821108 w 6178471"/>
              <a:gd name="connsiteY358" fmla="*/ 2384903 h 3106495"/>
              <a:gd name="connsiteX359" fmla="*/ 4889302 w 6178471"/>
              <a:gd name="connsiteY359" fmla="*/ 2428676 h 3106495"/>
              <a:gd name="connsiteX360" fmla="*/ 6178471 w 6178471"/>
              <a:gd name="connsiteY360" fmla="*/ 3104650 h 3106495"/>
              <a:gd name="connsiteX361" fmla="*/ 4906870 w 6178471"/>
              <a:gd name="connsiteY361" fmla="*/ 3029407 h 3106495"/>
              <a:gd name="connsiteX362" fmla="*/ 4907353 w 6178471"/>
              <a:gd name="connsiteY362" fmla="*/ 3101727 h 3106495"/>
              <a:gd name="connsiteX363" fmla="*/ 57827 w 6178471"/>
              <a:gd name="connsiteY363" fmla="*/ 3101727 h 3106495"/>
              <a:gd name="connsiteX364" fmla="*/ 96823 w 6178471"/>
              <a:gd name="connsiteY364" fmla="*/ 3082050 h 3106495"/>
              <a:gd name="connsiteX365" fmla="*/ 107421 w 6178471"/>
              <a:gd name="connsiteY365" fmla="*/ 3073755 h 3106495"/>
              <a:gd name="connsiteX366" fmla="*/ 97284 w 6178471"/>
              <a:gd name="connsiteY366" fmla="*/ 3065001 h 3106495"/>
              <a:gd name="connsiteX367" fmla="*/ 15728 w 6178471"/>
              <a:gd name="connsiteY367" fmla="*/ 2990817 h 3106495"/>
              <a:gd name="connsiteX368" fmla="*/ 24943 w 6178471"/>
              <a:gd name="connsiteY368" fmla="*/ 2867791 h 3106495"/>
              <a:gd name="connsiteX369" fmla="*/ 100510 w 6178471"/>
              <a:gd name="connsiteY369" fmla="*/ 2842448 h 3106495"/>
              <a:gd name="connsiteX370" fmla="*/ 203723 w 6178471"/>
              <a:gd name="connsiteY370" fmla="*/ 2899584 h 3106495"/>
              <a:gd name="connsiteX371" fmla="*/ 265927 w 6178471"/>
              <a:gd name="connsiteY371" fmla="*/ 2960867 h 3106495"/>
              <a:gd name="connsiteX372" fmla="*/ 285279 w 6178471"/>
              <a:gd name="connsiteY372" fmla="*/ 2963170 h 3106495"/>
              <a:gd name="connsiteX373" fmla="*/ 355317 w 6178471"/>
              <a:gd name="connsiteY373" fmla="*/ 2913407 h 3106495"/>
              <a:gd name="connsiteX374" fmla="*/ 360385 w 6178471"/>
              <a:gd name="connsiteY374" fmla="*/ 2890369 h 3106495"/>
              <a:gd name="connsiteX375" fmla="*/ 288505 w 6178471"/>
              <a:gd name="connsiteY375" fmla="*/ 2714354 h 3106495"/>
              <a:gd name="connsiteX376" fmla="*/ 279750 w 6178471"/>
              <a:gd name="connsiteY376" fmla="*/ 2607455 h 3106495"/>
              <a:gd name="connsiteX377" fmla="*/ 347483 w 6178471"/>
              <a:gd name="connsiteY377" fmla="*/ 2501017 h 3106495"/>
              <a:gd name="connsiteX378" fmla="*/ 482489 w 6178471"/>
              <a:gd name="connsiteY378" fmla="*/ 2520830 h 3106495"/>
              <a:gd name="connsiteX379" fmla="*/ 600447 w 6178471"/>
              <a:gd name="connsiteY379" fmla="*/ 2714354 h 3106495"/>
              <a:gd name="connsiteX380" fmla="*/ 609201 w 6178471"/>
              <a:gd name="connsiteY380" fmla="*/ 2749833 h 3106495"/>
              <a:gd name="connsiteX381" fmla="*/ 635005 w 6178471"/>
              <a:gd name="connsiteY381" fmla="*/ 2765499 h 3106495"/>
              <a:gd name="connsiteX382" fmla="*/ 689836 w 6178471"/>
              <a:gd name="connsiteY382" fmla="*/ 2749833 h 3106495"/>
              <a:gd name="connsiteX383" fmla="*/ 703659 w 6178471"/>
              <a:gd name="connsiteY383" fmla="*/ 2665512 h 3106495"/>
              <a:gd name="connsiteX384" fmla="*/ 679699 w 6178471"/>
              <a:gd name="connsiteY384" fmla="*/ 2642013 h 3106495"/>
              <a:gd name="connsiteX385" fmla="*/ 620721 w 6178471"/>
              <a:gd name="connsiteY385" fmla="*/ 2636023 h 3106495"/>
              <a:gd name="connsiteX386" fmla="*/ 608740 w 6178471"/>
              <a:gd name="connsiteY386" fmla="*/ 2624964 h 3106495"/>
              <a:gd name="connsiteX387" fmla="*/ 610583 w 6178471"/>
              <a:gd name="connsiteY387" fmla="*/ 2563221 h 3106495"/>
              <a:gd name="connsiteX388" fmla="*/ 624867 w 6178471"/>
              <a:gd name="connsiteY388" fmla="*/ 2553545 h 3106495"/>
              <a:gd name="connsiteX389" fmla="*/ 670944 w 6178471"/>
              <a:gd name="connsiteY389" fmla="*/ 2554006 h 3106495"/>
              <a:gd name="connsiteX390" fmla="*/ 693062 w 6178471"/>
              <a:gd name="connsiteY390" fmla="*/ 2532350 h 3106495"/>
              <a:gd name="connsiteX391" fmla="*/ 687071 w 6178471"/>
              <a:gd name="connsiteY391" fmla="*/ 2464156 h 3106495"/>
              <a:gd name="connsiteX392" fmla="*/ 702738 w 6178471"/>
              <a:gd name="connsiteY392" fmla="*/ 2443421 h 3106495"/>
              <a:gd name="connsiteX393" fmla="*/ 746972 w 6178471"/>
              <a:gd name="connsiteY393" fmla="*/ 2438813 h 3106495"/>
              <a:gd name="connsiteX394" fmla="*/ 765403 w 6178471"/>
              <a:gd name="connsiteY394" fmla="*/ 2454940 h 3106495"/>
              <a:gd name="connsiteX395" fmla="*/ 771853 w 6178471"/>
              <a:gd name="connsiteY395" fmla="*/ 2524516 h 3106495"/>
              <a:gd name="connsiteX396" fmla="*/ 809176 w 6178471"/>
              <a:gd name="connsiteY396" fmla="*/ 2559535 h 3106495"/>
              <a:gd name="connsiteX397" fmla="*/ 845576 w 6178471"/>
              <a:gd name="connsiteY397" fmla="*/ 2559535 h 3106495"/>
              <a:gd name="connsiteX398" fmla="*/ 869997 w 6178471"/>
              <a:gd name="connsiteY398" fmla="*/ 2584417 h 3106495"/>
              <a:gd name="connsiteX399" fmla="*/ 866311 w 6178471"/>
              <a:gd name="connsiteY399" fmla="*/ 2635101 h 3106495"/>
              <a:gd name="connsiteX400" fmla="*/ 851567 w 6178471"/>
              <a:gd name="connsiteY400" fmla="*/ 2648003 h 3106495"/>
              <a:gd name="connsiteX401" fmla="*/ 808715 w 6178471"/>
              <a:gd name="connsiteY401" fmla="*/ 2645699 h 3106495"/>
              <a:gd name="connsiteX402" fmla="*/ 784294 w 6178471"/>
              <a:gd name="connsiteY402" fmla="*/ 2671963 h 3106495"/>
              <a:gd name="connsiteX403" fmla="*/ 787980 w 6178471"/>
              <a:gd name="connsiteY403" fmla="*/ 2711589 h 3106495"/>
              <a:gd name="connsiteX404" fmla="*/ 811479 w 6178471"/>
              <a:gd name="connsiteY404" fmla="*/ 2730942 h 3106495"/>
              <a:gd name="connsiteX405" fmla="*/ 925290 w 6178471"/>
              <a:gd name="connsiteY405" fmla="*/ 2720805 h 3106495"/>
              <a:gd name="connsiteX406" fmla="*/ 979200 w 6178471"/>
              <a:gd name="connsiteY406" fmla="*/ 2719423 h 3106495"/>
              <a:gd name="connsiteX407" fmla="*/ 1123422 w 6178471"/>
              <a:gd name="connsiteY407" fmla="*/ 2719423 h 3106495"/>
              <a:gd name="connsiteX408" fmla="*/ 1769422 w 6178471"/>
              <a:gd name="connsiteY408" fmla="*/ 2565525 h 3106495"/>
              <a:gd name="connsiteX409" fmla="*/ 1866184 w 6178471"/>
              <a:gd name="connsiteY409" fmla="*/ 2517605 h 3106495"/>
              <a:gd name="connsiteX410" fmla="*/ 1886458 w 6178471"/>
              <a:gd name="connsiteY410" fmla="*/ 2480282 h 3106495"/>
              <a:gd name="connsiteX411" fmla="*/ 1879086 w 6178471"/>
              <a:gd name="connsiteY411" fmla="*/ 2419000 h 3106495"/>
              <a:gd name="connsiteX412" fmla="*/ 1855587 w 6178471"/>
              <a:gd name="connsiteY412" fmla="*/ 2407020 h 3106495"/>
              <a:gd name="connsiteX413" fmla="*/ 1772187 w 6178471"/>
              <a:gd name="connsiteY413" fmla="*/ 2449872 h 3106495"/>
              <a:gd name="connsiteX414" fmla="*/ 1756981 w 6178471"/>
              <a:gd name="connsiteY414" fmla="*/ 2448950 h 3106495"/>
              <a:gd name="connsiteX415" fmla="*/ 1756520 w 6178471"/>
              <a:gd name="connsiteY415" fmla="*/ 2433745 h 3106495"/>
              <a:gd name="connsiteX416" fmla="*/ 1828401 w 6178471"/>
              <a:gd name="connsiteY416" fmla="*/ 2337444 h 3106495"/>
              <a:gd name="connsiteX417" fmla="*/ 1834852 w 6178471"/>
              <a:gd name="connsiteY417" fmla="*/ 2332836 h 3106495"/>
              <a:gd name="connsiteX418" fmla="*/ 1845449 w 6178471"/>
              <a:gd name="connsiteY418" fmla="*/ 2281229 h 3106495"/>
              <a:gd name="connsiteX419" fmla="*/ 1850979 w 6178471"/>
              <a:gd name="connsiteY419" fmla="*/ 2254965 h 3106495"/>
              <a:gd name="connsiteX420" fmla="*/ 1890144 w 6178471"/>
              <a:gd name="connsiteY420" fmla="*/ 2240221 h 3106495"/>
              <a:gd name="connsiteX421" fmla="*/ 1910418 w 6178471"/>
              <a:gd name="connsiteY421" fmla="*/ 2255887 h 3106495"/>
              <a:gd name="connsiteX422" fmla="*/ 1943594 w 6178471"/>
              <a:gd name="connsiteY422" fmla="*/ 2270171 h 3106495"/>
              <a:gd name="connsiteX423" fmla="*/ 2070766 w 6178471"/>
              <a:gd name="connsiteY423" fmla="*/ 2212575 h 3106495"/>
              <a:gd name="connsiteX424" fmla="*/ 2090579 w 6178471"/>
              <a:gd name="connsiteY424" fmla="*/ 2185849 h 3106495"/>
              <a:gd name="connsiteX425" fmla="*/ 2069384 w 6178471"/>
              <a:gd name="connsiteY425" fmla="*/ 2170644 h 3106495"/>
              <a:gd name="connsiteX426" fmla="*/ 2040816 w 6178471"/>
              <a:gd name="connsiteY426" fmla="*/ 2180781 h 3106495"/>
              <a:gd name="connsiteX427" fmla="*/ 2025611 w 6178471"/>
              <a:gd name="connsiteY427" fmla="*/ 2166036 h 3106495"/>
              <a:gd name="connsiteX428" fmla="*/ 2052336 w 6178471"/>
              <a:gd name="connsiteY428" fmla="*/ 2108440 h 3106495"/>
              <a:gd name="connsiteX429" fmla="*/ 2073071 w 6178471"/>
              <a:gd name="connsiteY429" fmla="*/ 2094156 h 3106495"/>
              <a:gd name="connsiteX430" fmla="*/ 2278114 w 6178471"/>
              <a:gd name="connsiteY430" fmla="*/ 2044854 h 3106495"/>
              <a:gd name="connsiteX431" fmla="*/ 2300231 w 6178471"/>
              <a:gd name="connsiteY431" fmla="*/ 2019051 h 3106495"/>
              <a:gd name="connsiteX432" fmla="*/ 2263830 w 6178471"/>
              <a:gd name="connsiteY432" fmla="*/ 1967444 h 3106495"/>
              <a:gd name="connsiteX433" fmla="*/ 2262908 w 6178471"/>
              <a:gd name="connsiteY433" fmla="*/ 1967444 h 3106495"/>
              <a:gd name="connsiteX434" fmla="*/ 2261987 w 6178471"/>
              <a:gd name="connsiteY434" fmla="*/ 1966984 h 3106495"/>
              <a:gd name="connsiteX435" fmla="*/ 2221439 w 6178471"/>
              <a:gd name="connsiteY435" fmla="*/ 1912613 h 3106495"/>
              <a:gd name="connsiteX436" fmla="*/ 2183194 w 6178471"/>
              <a:gd name="connsiteY436" fmla="*/ 1296562 h 3106495"/>
              <a:gd name="connsiteX437" fmla="*/ 2158313 w 6178471"/>
              <a:gd name="connsiteY437" fmla="*/ 1257857 h 3106495"/>
              <a:gd name="connsiteX438" fmla="*/ 2067541 w 6178471"/>
              <a:gd name="connsiteY438" fmla="*/ 1173536 h 3106495"/>
              <a:gd name="connsiteX439" fmla="*/ 2050032 w 6178471"/>
              <a:gd name="connsiteY439" fmla="*/ 1067559 h 3106495"/>
              <a:gd name="connsiteX440" fmla="*/ 2057865 w 6178471"/>
              <a:gd name="connsiteY440" fmla="*/ 1057422 h 3106495"/>
              <a:gd name="connsiteX441" fmla="*/ 2068924 w 6178471"/>
              <a:gd name="connsiteY441" fmla="*/ 1064333 h 3106495"/>
              <a:gd name="connsiteX442" fmla="*/ 2076756 w 6178471"/>
              <a:gd name="connsiteY442" fmla="*/ 1078156 h 3106495"/>
              <a:gd name="connsiteX443" fmla="*/ 2171676 w 6178471"/>
              <a:gd name="connsiteY443" fmla="*/ 1109028 h 3106495"/>
              <a:gd name="connsiteX444" fmla="*/ 2260143 w 6178471"/>
              <a:gd name="connsiteY444" fmla="*/ 1038530 h 3106495"/>
              <a:gd name="connsiteX445" fmla="*/ 2424178 w 6178471"/>
              <a:gd name="connsiteY445" fmla="*/ 727509 h 3106495"/>
              <a:gd name="connsiteX446" fmla="*/ 2465648 w 6178471"/>
              <a:gd name="connsiteY446" fmla="*/ 529378 h 3106495"/>
              <a:gd name="connsiteX447" fmla="*/ 2473941 w 6178471"/>
              <a:gd name="connsiteY447" fmla="*/ 514172 h 3106495"/>
              <a:gd name="connsiteX448" fmla="*/ 2487764 w 6178471"/>
              <a:gd name="connsiteY448" fmla="*/ 524770 h 3106495"/>
              <a:gd name="connsiteX449" fmla="*/ 2647191 w 6178471"/>
              <a:gd name="connsiteY449" fmla="*/ 740872 h 3106495"/>
              <a:gd name="connsiteX450" fmla="*/ 2857763 w 6178471"/>
              <a:gd name="connsiteY450" fmla="*/ 851457 h 3106495"/>
              <a:gd name="connsiteX451" fmla="*/ 2871586 w 6178471"/>
              <a:gd name="connsiteY451" fmla="*/ 855143 h 3106495"/>
              <a:gd name="connsiteX452" fmla="*/ 2878498 w 6178471"/>
              <a:gd name="connsiteY452" fmla="*/ 872652 h 3106495"/>
              <a:gd name="connsiteX453" fmla="*/ 2798784 w 6178471"/>
              <a:gd name="connsiteY453" fmla="*/ 961581 h 3106495"/>
              <a:gd name="connsiteX454" fmla="*/ 2794177 w 6178471"/>
              <a:gd name="connsiteY454" fmla="*/ 976326 h 3106495"/>
              <a:gd name="connsiteX455" fmla="*/ 2813068 w 6178471"/>
              <a:gd name="connsiteY455" fmla="*/ 1003972 h 3106495"/>
              <a:gd name="connsiteX456" fmla="*/ 2836107 w 6178471"/>
              <a:gd name="connsiteY456" fmla="*/ 1004894 h 3106495"/>
              <a:gd name="connsiteX457" fmla="*/ 2954525 w 6178471"/>
              <a:gd name="connsiteY457" fmla="*/ 882789 h 3106495"/>
              <a:gd name="connsiteX458" fmla="*/ 2966045 w 6178471"/>
              <a:gd name="connsiteY458" fmla="*/ 841781 h 3106495"/>
              <a:gd name="connsiteX459" fmla="*/ 2927340 w 6178471"/>
              <a:gd name="connsiteY459" fmla="*/ 540897 h 3106495"/>
              <a:gd name="connsiteX460" fmla="*/ 2905223 w 6178471"/>
              <a:gd name="connsiteY460" fmla="*/ 522467 h 3106495"/>
              <a:gd name="connsiteX461" fmla="*/ 2837490 w 6178471"/>
              <a:gd name="connsiteY461" fmla="*/ 519702 h 3106495"/>
              <a:gd name="connsiteX462" fmla="*/ 2761462 w 6178471"/>
              <a:gd name="connsiteY462" fmla="*/ 429852 h 3106495"/>
              <a:gd name="connsiteX463" fmla="*/ 2761462 w 6178471"/>
              <a:gd name="connsiteY463" fmla="*/ 371334 h 3106495"/>
              <a:gd name="connsiteX464" fmla="*/ 2768835 w 6178471"/>
              <a:gd name="connsiteY464" fmla="*/ 359353 h 3106495"/>
              <a:gd name="connsiteX465" fmla="*/ 2780354 w 6178471"/>
              <a:gd name="connsiteY465" fmla="*/ 366265 h 3106495"/>
              <a:gd name="connsiteX466" fmla="*/ 2877116 w 6178471"/>
              <a:gd name="connsiteY466" fmla="*/ 379627 h 3106495"/>
              <a:gd name="connsiteX467" fmla="*/ 2965584 w 6178471"/>
              <a:gd name="connsiteY467" fmla="*/ 282865 h 3106495"/>
              <a:gd name="connsiteX468" fmla="*/ 3172470 w 6178471"/>
              <a:gd name="connsiteY468" fmla="*/ 13314 h 3106495"/>
              <a:gd name="connsiteX469" fmla="*/ 3178921 w 6178471"/>
              <a:gd name="connsiteY469" fmla="*/ 6403 h 3106495"/>
              <a:gd name="connsiteX470" fmla="*/ 3189922 w 6178471"/>
              <a:gd name="connsiteY470" fmla="*/ 10 h 3106495"/>
              <a:gd name="connsiteX0" fmla="*/ 2106591 w 6178497"/>
              <a:gd name="connsiteY0" fmla="*/ 2277140 h 3153864"/>
              <a:gd name="connsiteX1" fmla="*/ 2097952 w 6178497"/>
              <a:gd name="connsiteY1" fmla="*/ 2278926 h 3153864"/>
              <a:gd name="connsiteX2" fmla="*/ 1930232 w 6178497"/>
              <a:gd name="connsiteY2" fmla="*/ 2360943 h 3153864"/>
              <a:gd name="connsiteX3" fmla="*/ 1923320 w 6178497"/>
              <a:gd name="connsiteY3" fmla="*/ 2372923 h 3153864"/>
              <a:gd name="connsiteX4" fmla="*/ 1943133 w 6178497"/>
              <a:gd name="connsiteY4" fmla="*/ 2472910 h 3153864"/>
              <a:gd name="connsiteX5" fmla="*/ 1950044 w 6178497"/>
              <a:gd name="connsiteY5" fmla="*/ 2469224 h 3153864"/>
              <a:gd name="connsiteX6" fmla="*/ 2109932 w 6178497"/>
              <a:gd name="connsiteY6" fmla="*/ 2360482 h 3153864"/>
              <a:gd name="connsiteX7" fmla="*/ 2116383 w 6178497"/>
              <a:gd name="connsiteY7" fmla="*/ 2343434 h 3153864"/>
              <a:gd name="connsiteX8" fmla="*/ 2110393 w 6178497"/>
              <a:gd name="connsiteY8" fmla="*/ 2285376 h 3153864"/>
              <a:gd name="connsiteX9" fmla="*/ 2106591 w 6178497"/>
              <a:gd name="connsiteY9" fmla="*/ 2277140 h 3153864"/>
              <a:gd name="connsiteX10" fmla="*/ 2308985 w 6178497"/>
              <a:gd name="connsiteY10" fmla="*/ 2195987 h 3153864"/>
              <a:gd name="connsiteX11" fmla="*/ 2149098 w 6178497"/>
              <a:gd name="connsiteY11" fmla="*/ 2255887 h 3153864"/>
              <a:gd name="connsiteX12" fmla="*/ 2144490 w 6178497"/>
              <a:gd name="connsiteY12" fmla="*/ 2267867 h 3153864"/>
              <a:gd name="connsiteX13" fmla="*/ 2151402 w 6178497"/>
              <a:gd name="connsiteY13" fmla="*/ 2324542 h 3153864"/>
              <a:gd name="connsiteX14" fmla="*/ 2162921 w 6178497"/>
              <a:gd name="connsiteY14" fmla="*/ 2330071 h 3153864"/>
              <a:gd name="connsiteX15" fmla="*/ 2270741 w 6178497"/>
              <a:gd name="connsiteY15" fmla="*/ 2279847 h 3153864"/>
              <a:gd name="connsiteX16" fmla="*/ 2280878 w 6178497"/>
              <a:gd name="connsiteY16" fmla="*/ 2270632 h 3153864"/>
              <a:gd name="connsiteX17" fmla="*/ 2312671 w 6178497"/>
              <a:gd name="connsiteY17" fmla="*/ 2197830 h 3153864"/>
              <a:gd name="connsiteX18" fmla="*/ 2308985 w 6178497"/>
              <a:gd name="connsiteY18" fmla="*/ 2195987 h 3153864"/>
              <a:gd name="connsiteX19" fmla="*/ 2311174 w 6178497"/>
              <a:gd name="connsiteY19" fmla="*/ 2101414 h 3153864"/>
              <a:gd name="connsiteX20" fmla="*/ 2292398 w 6178497"/>
              <a:gd name="connsiteY20" fmla="*/ 2101529 h 3153864"/>
              <a:gd name="connsiteX21" fmla="*/ 2167528 w 6178497"/>
              <a:gd name="connsiteY21" fmla="*/ 2130097 h 3153864"/>
              <a:gd name="connsiteX22" fmla="*/ 2133431 w 6178497"/>
              <a:gd name="connsiteY22" fmla="*/ 2182624 h 3153864"/>
              <a:gd name="connsiteX23" fmla="*/ 2151402 w 6178497"/>
              <a:gd name="connsiteY23" fmla="*/ 2192301 h 3153864"/>
              <a:gd name="connsiteX24" fmla="*/ 2302995 w 6178497"/>
              <a:gd name="connsiteY24" fmla="*/ 2137469 h 3153864"/>
              <a:gd name="connsiteX25" fmla="*/ 2315436 w 6178497"/>
              <a:gd name="connsiteY25" fmla="*/ 2119960 h 3153864"/>
              <a:gd name="connsiteX26" fmla="*/ 2311174 w 6178497"/>
              <a:gd name="connsiteY26" fmla="*/ 2101414 h 3153864"/>
              <a:gd name="connsiteX27" fmla="*/ 2633253 w 6178497"/>
              <a:gd name="connsiteY27" fmla="*/ 1932426 h 3153864"/>
              <a:gd name="connsiteX28" fmla="*/ 2631985 w 6178497"/>
              <a:gd name="connsiteY28" fmla="*/ 1937955 h 3153864"/>
              <a:gd name="connsiteX29" fmla="*/ 2647652 w 6178497"/>
              <a:gd name="connsiteY29" fmla="*/ 1964680 h 3153864"/>
              <a:gd name="connsiteX30" fmla="*/ 2660553 w 6178497"/>
              <a:gd name="connsiteY30" fmla="*/ 1949474 h 3153864"/>
              <a:gd name="connsiteX31" fmla="*/ 2639358 w 6178497"/>
              <a:gd name="connsiteY31" fmla="*/ 1932426 h 3153864"/>
              <a:gd name="connsiteX32" fmla="*/ 2633253 w 6178497"/>
              <a:gd name="connsiteY32" fmla="*/ 1932426 h 3153864"/>
              <a:gd name="connsiteX33" fmla="*/ 2554115 w 6178497"/>
              <a:gd name="connsiteY33" fmla="*/ 1919985 h 3153864"/>
              <a:gd name="connsiteX34" fmla="*/ 2543056 w 6178497"/>
              <a:gd name="connsiteY34" fmla="*/ 1931504 h 3153864"/>
              <a:gd name="connsiteX35" fmla="*/ 2551351 w 6178497"/>
              <a:gd name="connsiteY35" fmla="*/ 1968366 h 3153864"/>
              <a:gd name="connsiteX36" fmla="*/ 2561948 w 6178497"/>
              <a:gd name="connsiteY36" fmla="*/ 1978042 h 3153864"/>
              <a:gd name="connsiteX37" fmla="*/ 2613555 w 6178497"/>
              <a:gd name="connsiteY37" fmla="*/ 1970209 h 3153864"/>
              <a:gd name="connsiteX38" fmla="*/ 2621848 w 6178497"/>
              <a:gd name="connsiteY38" fmla="*/ 1957308 h 3153864"/>
              <a:gd name="connsiteX39" fmla="*/ 2615858 w 6178497"/>
              <a:gd name="connsiteY39" fmla="*/ 1937494 h 3153864"/>
              <a:gd name="connsiteX40" fmla="*/ 2602957 w 6178497"/>
              <a:gd name="connsiteY40" fmla="*/ 1925975 h 3153864"/>
              <a:gd name="connsiteX41" fmla="*/ 2554115 w 6178497"/>
              <a:gd name="connsiteY41" fmla="*/ 1919985 h 3153864"/>
              <a:gd name="connsiteX42" fmla="*/ 4083414 w 6178497"/>
              <a:gd name="connsiteY42" fmla="*/ 1865614 h 3153864"/>
              <a:gd name="connsiteX43" fmla="*/ 4056228 w 6178497"/>
              <a:gd name="connsiteY43" fmla="*/ 1893721 h 3153864"/>
              <a:gd name="connsiteX44" fmla="*/ 4084796 w 6178497"/>
              <a:gd name="connsiteY44" fmla="*/ 1930122 h 3153864"/>
              <a:gd name="connsiteX45" fmla="*/ 4117972 w 6178497"/>
              <a:gd name="connsiteY45" fmla="*/ 1900632 h 3153864"/>
              <a:gd name="connsiteX46" fmla="*/ 4083414 w 6178497"/>
              <a:gd name="connsiteY46" fmla="*/ 1865614 h 3153864"/>
              <a:gd name="connsiteX47" fmla="*/ 4158520 w 6178497"/>
              <a:gd name="connsiteY47" fmla="*/ 1863310 h 3153864"/>
              <a:gd name="connsiteX48" fmla="*/ 4158520 w 6178497"/>
              <a:gd name="connsiteY48" fmla="*/ 1864693 h 3153864"/>
              <a:gd name="connsiteX49" fmla="*/ 4144236 w 6178497"/>
              <a:gd name="connsiteY49" fmla="*/ 1864693 h 3153864"/>
              <a:gd name="connsiteX50" fmla="*/ 4133178 w 6178497"/>
              <a:gd name="connsiteY50" fmla="*/ 1874369 h 3153864"/>
              <a:gd name="connsiteX51" fmla="*/ 4133638 w 6178497"/>
              <a:gd name="connsiteY51" fmla="*/ 1929661 h 3153864"/>
              <a:gd name="connsiteX52" fmla="*/ 4154373 w 6178497"/>
              <a:gd name="connsiteY52" fmla="*/ 1940719 h 3153864"/>
              <a:gd name="connsiteX53" fmla="*/ 4167274 w 6178497"/>
              <a:gd name="connsiteY53" fmla="*/ 1932887 h 3153864"/>
              <a:gd name="connsiteX54" fmla="*/ 4180176 w 6178497"/>
              <a:gd name="connsiteY54" fmla="*/ 1874369 h 3153864"/>
              <a:gd name="connsiteX55" fmla="*/ 4170960 w 6178497"/>
              <a:gd name="connsiteY55" fmla="*/ 1863310 h 3153864"/>
              <a:gd name="connsiteX56" fmla="*/ 4158520 w 6178497"/>
              <a:gd name="connsiteY56" fmla="*/ 1863310 h 3153864"/>
              <a:gd name="connsiteX57" fmla="*/ 2584526 w 6178497"/>
              <a:gd name="connsiteY57" fmla="*/ 1851330 h 3153864"/>
              <a:gd name="connsiteX58" fmla="*/ 2555958 w 6178497"/>
              <a:gd name="connsiteY58" fmla="*/ 1855477 h 3153864"/>
              <a:gd name="connsiteX59" fmla="*/ 2532920 w 6178497"/>
              <a:gd name="connsiteY59" fmla="*/ 1888192 h 3153864"/>
              <a:gd name="connsiteX60" fmla="*/ 2545361 w 6178497"/>
              <a:gd name="connsiteY60" fmla="*/ 1904319 h 3153864"/>
              <a:gd name="connsiteX61" fmla="*/ 2596967 w 6178497"/>
              <a:gd name="connsiteY61" fmla="*/ 1910308 h 3153864"/>
              <a:gd name="connsiteX62" fmla="*/ 2605261 w 6178497"/>
              <a:gd name="connsiteY62" fmla="*/ 1901093 h 3153864"/>
              <a:gd name="connsiteX63" fmla="*/ 2592820 w 6178497"/>
              <a:gd name="connsiteY63" fmla="*/ 1858702 h 3153864"/>
              <a:gd name="connsiteX64" fmla="*/ 2584526 w 6178497"/>
              <a:gd name="connsiteY64" fmla="*/ 1851330 h 3153864"/>
              <a:gd name="connsiteX65" fmla="*/ 2650877 w 6178497"/>
              <a:gd name="connsiteY65" fmla="*/ 1841193 h 3153864"/>
              <a:gd name="connsiteX66" fmla="*/ 2616780 w 6178497"/>
              <a:gd name="connsiteY66" fmla="*/ 1846722 h 3153864"/>
              <a:gd name="connsiteX67" fmla="*/ 2608486 w 6178497"/>
              <a:gd name="connsiteY67" fmla="*/ 1860546 h 3153864"/>
              <a:gd name="connsiteX68" fmla="*/ 2616780 w 6178497"/>
              <a:gd name="connsiteY68" fmla="*/ 1890956 h 3153864"/>
              <a:gd name="connsiteX69" fmla="*/ 2649034 w 6178497"/>
              <a:gd name="connsiteY69" fmla="*/ 1918603 h 3153864"/>
              <a:gd name="connsiteX70" fmla="*/ 2660553 w 6178497"/>
              <a:gd name="connsiteY70" fmla="*/ 1908927 h 3153864"/>
              <a:gd name="connsiteX71" fmla="*/ 2660553 w 6178497"/>
              <a:gd name="connsiteY71" fmla="*/ 1880359 h 3153864"/>
              <a:gd name="connsiteX72" fmla="*/ 2660553 w 6178497"/>
              <a:gd name="connsiteY72" fmla="*/ 1849026 h 3153864"/>
              <a:gd name="connsiteX73" fmla="*/ 2650877 w 6178497"/>
              <a:gd name="connsiteY73" fmla="*/ 1841193 h 3153864"/>
              <a:gd name="connsiteX74" fmla="*/ 4113824 w 6178497"/>
              <a:gd name="connsiteY74" fmla="*/ 1807096 h 3153864"/>
              <a:gd name="connsiteX75" fmla="*/ 4106453 w 6178497"/>
              <a:gd name="connsiteY75" fmla="*/ 1807557 h 3153864"/>
              <a:gd name="connsiteX76" fmla="*/ 4068670 w 6178497"/>
              <a:gd name="connsiteY76" fmla="*/ 1812165 h 3153864"/>
              <a:gd name="connsiteX77" fmla="*/ 4055768 w 6178497"/>
              <a:gd name="connsiteY77" fmla="*/ 1827831 h 3153864"/>
              <a:gd name="connsiteX78" fmla="*/ 4077885 w 6178497"/>
              <a:gd name="connsiteY78" fmla="*/ 1850409 h 3153864"/>
              <a:gd name="connsiteX79" fmla="*/ 4087561 w 6178497"/>
              <a:gd name="connsiteY79" fmla="*/ 1850409 h 3153864"/>
              <a:gd name="connsiteX80" fmla="*/ 4087561 w 6178497"/>
              <a:gd name="connsiteY80" fmla="*/ 1849948 h 3153864"/>
              <a:gd name="connsiteX81" fmla="*/ 4106453 w 6178497"/>
              <a:gd name="connsiteY81" fmla="*/ 1849948 h 3153864"/>
              <a:gd name="connsiteX82" fmla="*/ 4117512 w 6178497"/>
              <a:gd name="connsiteY82" fmla="*/ 1842115 h 3153864"/>
              <a:gd name="connsiteX83" fmla="*/ 4113824 w 6178497"/>
              <a:gd name="connsiteY83" fmla="*/ 1807096 h 3153864"/>
              <a:gd name="connsiteX84" fmla="*/ 4188931 w 6178497"/>
              <a:gd name="connsiteY84" fmla="*/ 1796959 h 3153864"/>
              <a:gd name="connsiteX85" fmla="*/ 4140089 w 6178497"/>
              <a:gd name="connsiteY85" fmla="*/ 1802489 h 3153864"/>
              <a:gd name="connsiteX86" fmla="*/ 4134099 w 6178497"/>
              <a:gd name="connsiteY86" fmla="*/ 1806636 h 3153864"/>
              <a:gd name="connsiteX87" fmla="*/ 4135020 w 6178497"/>
              <a:gd name="connsiteY87" fmla="*/ 1845801 h 3153864"/>
              <a:gd name="connsiteX88" fmla="*/ 4156676 w 6178497"/>
              <a:gd name="connsiteY88" fmla="*/ 1849487 h 3153864"/>
              <a:gd name="connsiteX89" fmla="*/ 4192616 w 6178497"/>
              <a:gd name="connsiteY89" fmla="*/ 1819997 h 3153864"/>
              <a:gd name="connsiteX90" fmla="*/ 4195842 w 6178497"/>
              <a:gd name="connsiteY90" fmla="*/ 1804331 h 3153864"/>
              <a:gd name="connsiteX91" fmla="*/ 4188931 w 6178497"/>
              <a:gd name="connsiteY91" fmla="*/ 1796959 h 3153864"/>
              <a:gd name="connsiteX92" fmla="*/ 2601574 w 6178497"/>
              <a:gd name="connsiteY92" fmla="*/ 1778989 h 3153864"/>
              <a:gd name="connsiteX93" fmla="*/ 2592359 w 6178497"/>
              <a:gd name="connsiteY93" fmla="*/ 1789126 h 3153864"/>
              <a:gd name="connsiteX94" fmla="*/ 2640740 w 6178497"/>
              <a:gd name="connsiteY94" fmla="*/ 1827831 h 3153864"/>
              <a:gd name="connsiteX95" fmla="*/ 2648573 w 6178497"/>
              <a:gd name="connsiteY95" fmla="*/ 1826449 h 3153864"/>
              <a:gd name="connsiteX96" fmla="*/ 2661475 w 6178497"/>
              <a:gd name="connsiteY96" fmla="*/ 1810782 h 3153864"/>
              <a:gd name="connsiteX97" fmla="*/ 2630142 w 6178497"/>
              <a:gd name="connsiteY97" fmla="*/ 1778989 h 3153864"/>
              <a:gd name="connsiteX98" fmla="*/ 2626917 w 6178497"/>
              <a:gd name="connsiteY98" fmla="*/ 1778989 h 3153864"/>
              <a:gd name="connsiteX99" fmla="*/ 2601574 w 6178497"/>
              <a:gd name="connsiteY99" fmla="*/ 1778989 h 3153864"/>
              <a:gd name="connsiteX100" fmla="*/ 2520479 w 6178497"/>
              <a:gd name="connsiteY100" fmla="*/ 1778989 h 3153864"/>
              <a:gd name="connsiteX101" fmla="*/ 2510803 w 6178497"/>
              <a:gd name="connsiteY101" fmla="*/ 1791891 h 3153864"/>
              <a:gd name="connsiteX102" fmla="*/ 2520479 w 6178497"/>
              <a:gd name="connsiteY102" fmla="*/ 1834742 h 3153864"/>
              <a:gd name="connsiteX103" fmla="*/ 2533380 w 6178497"/>
              <a:gd name="connsiteY103" fmla="*/ 1843958 h 3153864"/>
              <a:gd name="connsiteX104" fmla="*/ 2573928 w 6178497"/>
              <a:gd name="connsiteY104" fmla="*/ 1837507 h 3153864"/>
              <a:gd name="connsiteX105" fmla="*/ 2584526 w 6178497"/>
              <a:gd name="connsiteY105" fmla="*/ 1823223 h 3153864"/>
              <a:gd name="connsiteX106" fmla="*/ 2581301 w 6178497"/>
              <a:gd name="connsiteY106" fmla="*/ 1809400 h 3153864"/>
              <a:gd name="connsiteX107" fmla="*/ 2542596 w 6178497"/>
              <a:gd name="connsiteY107" fmla="*/ 1778989 h 3153864"/>
              <a:gd name="connsiteX108" fmla="*/ 2520479 w 6178497"/>
              <a:gd name="connsiteY108" fmla="*/ 1778989 h 3153864"/>
              <a:gd name="connsiteX109" fmla="*/ 4084336 w 6178497"/>
              <a:gd name="connsiteY109" fmla="*/ 1741666 h 3153864"/>
              <a:gd name="connsiteX110" fmla="*/ 4056228 w 6178497"/>
              <a:gd name="connsiteY110" fmla="*/ 1769313 h 3153864"/>
              <a:gd name="connsiteX111" fmla="*/ 4056228 w 6178497"/>
              <a:gd name="connsiteY111" fmla="*/ 1784979 h 3153864"/>
              <a:gd name="connsiteX112" fmla="*/ 4070052 w 6178497"/>
              <a:gd name="connsiteY112" fmla="*/ 1796959 h 3153864"/>
              <a:gd name="connsiteX113" fmla="*/ 4105992 w 6178497"/>
              <a:gd name="connsiteY113" fmla="*/ 1791891 h 3153864"/>
              <a:gd name="connsiteX114" fmla="*/ 4118432 w 6178497"/>
              <a:gd name="connsiteY114" fmla="*/ 1778989 h 3153864"/>
              <a:gd name="connsiteX115" fmla="*/ 4084336 w 6178497"/>
              <a:gd name="connsiteY115" fmla="*/ 1741666 h 3153864"/>
              <a:gd name="connsiteX116" fmla="*/ 4173264 w 6178497"/>
              <a:gd name="connsiteY116" fmla="*/ 1741206 h 3153864"/>
              <a:gd name="connsiteX117" fmla="*/ 4132716 w 6178497"/>
              <a:gd name="connsiteY117" fmla="*/ 1775763 h 3153864"/>
              <a:gd name="connsiteX118" fmla="*/ 4144236 w 6178497"/>
              <a:gd name="connsiteY118" fmla="*/ 1786361 h 3153864"/>
              <a:gd name="connsiteX119" fmla="*/ 4193078 w 6178497"/>
              <a:gd name="connsiteY119" fmla="*/ 1781293 h 3153864"/>
              <a:gd name="connsiteX120" fmla="*/ 4203215 w 6178497"/>
              <a:gd name="connsiteY120" fmla="*/ 1772999 h 3153864"/>
              <a:gd name="connsiteX121" fmla="*/ 4182940 w 6178497"/>
              <a:gd name="connsiteY121" fmla="*/ 1741206 h 3153864"/>
              <a:gd name="connsiteX122" fmla="*/ 4173264 w 6178497"/>
              <a:gd name="connsiteY122" fmla="*/ 1741206 h 3153864"/>
              <a:gd name="connsiteX123" fmla="*/ 3322379 w 6178497"/>
              <a:gd name="connsiteY123" fmla="*/ 1696151 h 3153864"/>
              <a:gd name="connsiteX124" fmla="*/ 3253566 w 6178497"/>
              <a:gd name="connsiteY124" fmla="*/ 1723235 h 3153864"/>
              <a:gd name="connsiteX125" fmla="*/ 3224998 w 6178497"/>
              <a:gd name="connsiteY125" fmla="*/ 1772538 h 3153864"/>
              <a:gd name="connsiteX126" fmla="*/ 3178460 w 6178497"/>
              <a:gd name="connsiteY126" fmla="*/ 2107058 h 3153864"/>
              <a:gd name="connsiteX127" fmla="*/ 3190440 w 6178497"/>
              <a:gd name="connsiteY127" fmla="*/ 2117655 h 3153864"/>
              <a:gd name="connsiteX128" fmla="*/ 3252183 w 6178497"/>
              <a:gd name="connsiteY128" fmla="*/ 2117655 h 3153864"/>
              <a:gd name="connsiteX129" fmla="*/ 3261399 w 6178497"/>
              <a:gd name="connsiteY129" fmla="*/ 2106597 h 3153864"/>
              <a:gd name="connsiteX130" fmla="*/ 3259556 w 6178497"/>
              <a:gd name="connsiteY130" fmla="*/ 2092314 h 3153864"/>
              <a:gd name="connsiteX131" fmla="*/ 3277986 w 6178497"/>
              <a:gd name="connsiteY131" fmla="*/ 1786822 h 3153864"/>
              <a:gd name="connsiteX132" fmla="*/ 3386268 w 6178497"/>
              <a:gd name="connsiteY132" fmla="*/ 1754108 h 3153864"/>
              <a:gd name="connsiteX133" fmla="*/ 3409767 w 6178497"/>
              <a:gd name="connsiteY133" fmla="*/ 1776224 h 3153864"/>
              <a:gd name="connsiteX134" fmla="*/ 3348024 w 6178497"/>
              <a:gd name="connsiteY134" fmla="*/ 1705266 h 3153864"/>
              <a:gd name="connsiteX135" fmla="*/ 3322379 w 6178497"/>
              <a:gd name="connsiteY135" fmla="*/ 1696151 h 3153864"/>
              <a:gd name="connsiteX136" fmla="*/ 2533993 w 6178497"/>
              <a:gd name="connsiteY136" fmla="*/ 1430668 h 3153864"/>
              <a:gd name="connsiteX137" fmla="*/ 2518636 w 6178497"/>
              <a:gd name="connsiteY137" fmla="*/ 1465204 h 3153864"/>
              <a:gd name="connsiteX138" fmla="*/ 2518175 w 6178497"/>
              <a:gd name="connsiteY138" fmla="*/ 1490546 h 3153864"/>
              <a:gd name="connsiteX139" fmla="*/ 2531538 w 6178497"/>
              <a:gd name="connsiteY139" fmla="*/ 1500683 h 3153864"/>
              <a:gd name="connsiteX140" fmla="*/ 2585448 w 6178497"/>
              <a:gd name="connsiteY140" fmla="*/ 1487782 h 3153864"/>
              <a:gd name="connsiteX141" fmla="*/ 2613555 w 6178497"/>
              <a:gd name="connsiteY141" fmla="*/ 1453224 h 3153864"/>
              <a:gd name="connsiteX142" fmla="*/ 2614015 w 6178497"/>
              <a:gd name="connsiteY142" fmla="*/ 1448616 h 3153864"/>
              <a:gd name="connsiteX143" fmla="*/ 2602496 w 6178497"/>
              <a:gd name="connsiteY143" fmla="*/ 1436175 h 3153864"/>
              <a:gd name="connsiteX144" fmla="*/ 2555037 w 6178497"/>
              <a:gd name="connsiteY144" fmla="*/ 1432489 h 3153864"/>
              <a:gd name="connsiteX145" fmla="*/ 2533993 w 6178497"/>
              <a:gd name="connsiteY145" fmla="*/ 1430668 h 3153864"/>
              <a:gd name="connsiteX146" fmla="*/ 2457339 w 6178497"/>
              <a:gd name="connsiteY146" fmla="*/ 1425564 h 3153864"/>
              <a:gd name="connsiteX147" fmla="*/ 2439844 w 6178497"/>
              <a:gd name="connsiteY147" fmla="*/ 1466125 h 3153864"/>
              <a:gd name="connsiteX148" fmla="*/ 2486382 w 6178497"/>
              <a:gd name="connsiteY148" fmla="*/ 1508977 h 3153864"/>
              <a:gd name="connsiteX149" fmla="*/ 2504352 w 6178497"/>
              <a:gd name="connsiteY149" fmla="*/ 1489625 h 3153864"/>
              <a:gd name="connsiteX150" fmla="*/ 2503892 w 6178497"/>
              <a:gd name="connsiteY150" fmla="*/ 1449999 h 3153864"/>
              <a:gd name="connsiteX151" fmla="*/ 2481313 w 6178497"/>
              <a:gd name="connsiteY151" fmla="*/ 1426499 h 3153864"/>
              <a:gd name="connsiteX152" fmla="*/ 2457339 w 6178497"/>
              <a:gd name="connsiteY152" fmla="*/ 1425564 h 3153864"/>
              <a:gd name="connsiteX153" fmla="*/ 2501415 w 6178497"/>
              <a:gd name="connsiteY153" fmla="*/ 1320292 h 3153864"/>
              <a:gd name="connsiteX154" fmla="*/ 2492372 w 6178497"/>
              <a:gd name="connsiteY154" fmla="*/ 1321443 h 3153864"/>
              <a:gd name="connsiteX155" fmla="*/ 2443530 w 6178497"/>
              <a:gd name="connsiteY155" fmla="*/ 1385490 h 3153864"/>
              <a:gd name="connsiteX156" fmla="*/ 2442609 w 6178497"/>
              <a:gd name="connsiteY156" fmla="*/ 1396549 h 3153864"/>
              <a:gd name="connsiteX157" fmla="*/ 2452285 w 6178497"/>
              <a:gd name="connsiteY157" fmla="*/ 1408990 h 3153864"/>
              <a:gd name="connsiteX158" fmla="*/ 2493294 w 6178497"/>
              <a:gd name="connsiteY158" fmla="*/ 1411755 h 3153864"/>
              <a:gd name="connsiteX159" fmla="*/ 2504352 w 6178497"/>
              <a:gd name="connsiteY159" fmla="*/ 1400235 h 3153864"/>
              <a:gd name="connsiteX160" fmla="*/ 2504352 w 6178497"/>
              <a:gd name="connsiteY160" fmla="*/ 1365216 h 3153864"/>
              <a:gd name="connsiteX161" fmla="*/ 2503892 w 6178497"/>
              <a:gd name="connsiteY161" fmla="*/ 1328816 h 3153864"/>
              <a:gd name="connsiteX162" fmla="*/ 2501415 w 6178497"/>
              <a:gd name="connsiteY162" fmla="*/ 1320292 h 3153864"/>
              <a:gd name="connsiteX163" fmla="*/ 3273378 w 6178497"/>
              <a:gd name="connsiteY163" fmla="*/ 1309003 h 3153864"/>
              <a:gd name="connsiteX164" fmla="*/ 3264624 w 6178497"/>
              <a:gd name="connsiteY164" fmla="*/ 1313610 h 3153864"/>
              <a:gd name="connsiteX165" fmla="*/ 3266928 w 6178497"/>
              <a:gd name="connsiteY165" fmla="*/ 1346325 h 3153864"/>
              <a:gd name="connsiteX166" fmla="*/ 3288584 w 6178497"/>
              <a:gd name="connsiteY166" fmla="*/ 1347708 h 3153864"/>
              <a:gd name="connsiteX167" fmla="*/ 3312084 w 6178497"/>
              <a:gd name="connsiteY167" fmla="*/ 1344482 h 3153864"/>
              <a:gd name="connsiteX168" fmla="*/ 3324064 w 6178497"/>
              <a:gd name="connsiteY168" fmla="*/ 1331119 h 3153864"/>
              <a:gd name="connsiteX169" fmla="*/ 3303790 w 6178497"/>
              <a:gd name="connsiteY169" fmla="*/ 1309003 h 3153864"/>
              <a:gd name="connsiteX170" fmla="*/ 3294113 w 6178497"/>
              <a:gd name="connsiteY170" fmla="*/ 1309003 h 3153864"/>
              <a:gd name="connsiteX171" fmla="*/ 3273378 w 6178497"/>
              <a:gd name="connsiteY171" fmla="*/ 1309003 h 3153864"/>
              <a:gd name="connsiteX172" fmla="*/ 3188136 w 6178497"/>
              <a:gd name="connsiteY172" fmla="*/ 1308081 h 3153864"/>
              <a:gd name="connsiteX173" fmla="*/ 3149892 w 6178497"/>
              <a:gd name="connsiteY173" fmla="*/ 1351854 h 3153864"/>
              <a:gd name="connsiteX174" fmla="*/ 3165558 w 6178497"/>
              <a:gd name="connsiteY174" fmla="*/ 1364756 h 3153864"/>
              <a:gd name="connsiteX175" fmla="*/ 3224998 w 6178497"/>
              <a:gd name="connsiteY175" fmla="*/ 1356923 h 3153864"/>
              <a:gd name="connsiteX176" fmla="*/ 3250801 w 6178497"/>
              <a:gd name="connsiteY176" fmla="*/ 1323286 h 3153864"/>
              <a:gd name="connsiteX177" fmla="*/ 3235596 w 6178497"/>
              <a:gd name="connsiteY177" fmla="*/ 1308542 h 3153864"/>
              <a:gd name="connsiteX178" fmla="*/ 3199194 w 6178497"/>
              <a:gd name="connsiteY178" fmla="*/ 1308542 h 3153864"/>
              <a:gd name="connsiteX179" fmla="*/ 3199194 w 6178497"/>
              <a:gd name="connsiteY179" fmla="*/ 1308081 h 3153864"/>
              <a:gd name="connsiteX180" fmla="*/ 3188136 w 6178497"/>
              <a:gd name="connsiteY180" fmla="*/ 1308081 h 3153864"/>
              <a:gd name="connsiteX181" fmla="*/ 4011074 w 6178497"/>
              <a:gd name="connsiteY181" fmla="*/ 1301169 h 3153864"/>
              <a:gd name="connsiteX182" fmla="*/ 3979741 w 6178497"/>
              <a:gd name="connsiteY182" fmla="*/ 1333424 h 3153864"/>
              <a:gd name="connsiteX183" fmla="*/ 4014299 w 6178497"/>
              <a:gd name="connsiteY183" fmla="*/ 1366599 h 3153864"/>
              <a:gd name="connsiteX184" fmla="*/ 4048396 w 6178497"/>
              <a:gd name="connsiteY184" fmla="*/ 1338492 h 3153864"/>
              <a:gd name="connsiteX185" fmla="*/ 4011074 w 6178497"/>
              <a:gd name="connsiteY185" fmla="*/ 1301169 h 3153864"/>
              <a:gd name="connsiteX186" fmla="*/ 4094012 w 6178497"/>
              <a:gd name="connsiteY186" fmla="*/ 1299327 h 3153864"/>
              <a:gd name="connsiteX187" fmla="*/ 4063601 w 6178497"/>
              <a:gd name="connsiteY187" fmla="*/ 1331119 h 3153864"/>
              <a:gd name="connsiteX188" fmla="*/ 4063601 w 6178497"/>
              <a:gd name="connsiteY188" fmla="*/ 1353237 h 3153864"/>
              <a:gd name="connsiteX189" fmla="*/ 4076502 w 6178497"/>
              <a:gd name="connsiteY189" fmla="*/ 1366599 h 3153864"/>
              <a:gd name="connsiteX190" fmla="*/ 4122118 w 6178497"/>
              <a:gd name="connsiteY190" fmla="*/ 1330198 h 3153864"/>
              <a:gd name="connsiteX191" fmla="*/ 4094012 w 6178497"/>
              <a:gd name="connsiteY191" fmla="*/ 1299327 h 3153864"/>
              <a:gd name="connsiteX192" fmla="*/ 2585505 w 6178497"/>
              <a:gd name="connsiteY192" fmla="*/ 1279110 h 3153864"/>
              <a:gd name="connsiteX193" fmla="*/ 2560566 w 6178497"/>
              <a:gd name="connsiteY193" fmla="*/ 1286885 h 3153864"/>
              <a:gd name="connsiteX194" fmla="*/ 2520018 w 6178497"/>
              <a:gd name="connsiteY194" fmla="*/ 1352776 h 3153864"/>
              <a:gd name="connsiteX195" fmla="*/ 2520018 w 6178497"/>
              <a:gd name="connsiteY195" fmla="*/ 1402078 h 3153864"/>
              <a:gd name="connsiteX196" fmla="*/ 2531538 w 6178497"/>
              <a:gd name="connsiteY196" fmla="*/ 1414980 h 3153864"/>
              <a:gd name="connsiteX197" fmla="*/ 2602496 w 6178497"/>
              <a:gd name="connsiteY197" fmla="*/ 1421431 h 3153864"/>
              <a:gd name="connsiteX198" fmla="*/ 2615398 w 6178497"/>
              <a:gd name="connsiteY198" fmla="*/ 1409451 h 3153864"/>
              <a:gd name="connsiteX199" fmla="*/ 2598349 w 6178497"/>
              <a:gd name="connsiteY199" fmla="*/ 1302091 h 3153864"/>
              <a:gd name="connsiteX200" fmla="*/ 2585505 w 6178497"/>
              <a:gd name="connsiteY200" fmla="*/ 1279110 h 3153864"/>
              <a:gd name="connsiteX201" fmla="*/ 2503892 w 6178497"/>
              <a:gd name="connsiteY201" fmla="*/ 1233436 h 3153864"/>
              <a:gd name="connsiteX202" fmla="*/ 2455971 w 6178497"/>
              <a:gd name="connsiteY202" fmla="*/ 1323286 h 3153864"/>
              <a:gd name="connsiteX203" fmla="*/ 2497440 w 6178497"/>
              <a:gd name="connsiteY203" fmla="*/ 1302551 h 3153864"/>
              <a:gd name="connsiteX204" fmla="*/ 2503892 w 6178497"/>
              <a:gd name="connsiteY204" fmla="*/ 1294258 h 3153864"/>
              <a:gd name="connsiteX205" fmla="*/ 2503892 w 6178497"/>
              <a:gd name="connsiteY205" fmla="*/ 1233436 h 3153864"/>
              <a:gd name="connsiteX206" fmla="*/ 2528312 w 6178497"/>
              <a:gd name="connsiteY206" fmla="*/ 1222839 h 3153864"/>
              <a:gd name="connsiteX207" fmla="*/ 2520940 w 6178497"/>
              <a:gd name="connsiteY207" fmla="*/ 1228368 h 3153864"/>
              <a:gd name="connsiteX208" fmla="*/ 2520479 w 6178497"/>
              <a:gd name="connsiteY208" fmla="*/ 1283199 h 3153864"/>
              <a:gd name="connsiteX209" fmla="*/ 2528772 w 6178497"/>
              <a:gd name="connsiteY209" fmla="*/ 1286885 h 3153864"/>
              <a:gd name="connsiteX210" fmla="*/ 2568399 w 6178497"/>
              <a:gd name="connsiteY210" fmla="*/ 1264769 h 3153864"/>
              <a:gd name="connsiteX211" fmla="*/ 2572086 w 6178497"/>
              <a:gd name="connsiteY211" fmla="*/ 1255092 h 3153864"/>
              <a:gd name="connsiteX212" fmla="*/ 2528312 w 6178497"/>
              <a:gd name="connsiteY212" fmla="*/ 1222839 h 3153864"/>
              <a:gd name="connsiteX213" fmla="*/ 4022132 w 6178497"/>
              <a:gd name="connsiteY213" fmla="*/ 1197957 h 3153864"/>
              <a:gd name="connsiteX214" fmla="*/ 3998632 w 6178497"/>
              <a:gd name="connsiteY214" fmla="*/ 1198879 h 3153864"/>
              <a:gd name="connsiteX215" fmla="*/ 3985731 w 6178497"/>
              <a:gd name="connsiteY215" fmla="*/ 1211319 h 3153864"/>
              <a:gd name="connsiteX216" fmla="*/ 3981123 w 6178497"/>
              <a:gd name="connsiteY216" fmla="*/ 1271220 h 3153864"/>
              <a:gd name="connsiteX217" fmla="*/ 3994946 w 6178497"/>
              <a:gd name="connsiteY217" fmla="*/ 1285964 h 3153864"/>
              <a:gd name="connsiteX218" fmla="*/ 4006004 w 6178497"/>
              <a:gd name="connsiteY218" fmla="*/ 1285964 h 3153864"/>
              <a:gd name="connsiteX219" fmla="*/ 4047013 w 6178497"/>
              <a:gd name="connsiteY219" fmla="*/ 1241269 h 3153864"/>
              <a:gd name="connsiteX220" fmla="*/ 4047013 w 6178497"/>
              <a:gd name="connsiteY220" fmla="*/ 1222378 h 3153864"/>
              <a:gd name="connsiteX221" fmla="*/ 4022132 w 6178497"/>
              <a:gd name="connsiteY221" fmla="*/ 1197957 h 3153864"/>
              <a:gd name="connsiteX222" fmla="*/ 4107374 w 6178497"/>
              <a:gd name="connsiteY222" fmla="*/ 1191045 h 3153864"/>
              <a:gd name="connsiteX223" fmla="*/ 4063601 w 6178497"/>
              <a:gd name="connsiteY223" fmla="*/ 1240348 h 3153864"/>
              <a:gd name="connsiteX224" fmla="*/ 4067287 w 6178497"/>
              <a:gd name="connsiteY224" fmla="*/ 1281817 h 3153864"/>
              <a:gd name="connsiteX225" fmla="*/ 4111982 w 6178497"/>
              <a:gd name="connsiteY225" fmla="*/ 1283660 h 3153864"/>
              <a:gd name="connsiteX226" fmla="*/ 4116589 w 6178497"/>
              <a:gd name="connsiteY226" fmla="*/ 1283660 h 3153864"/>
              <a:gd name="connsiteX227" fmla="*/ 4130874 w 6178497"/>
              <a:gd name="connsiteY227" fmla="*/ 1270298 h 3153864"/>
              <a:gd name="connsiteX228" fmla="*/ 4134560 w 6178497"/>
              <a:gd name="connsiteY228" fmla="*/ 1218231 h 3153864"/>
              <a:gd name="connsiteX229" fmla="*/ 4107374 w 6178497"/>
              <a:gd name="connsiteY229" fmla="*/ 1191045 h 3153864"/>
              <a:gd name="connsiteX230" fmla="*/ 3269232 w 6178497"/>
              <a:gd name="connsiteY230" fmla="*/ 1189663 h 3153864"/>
              <a:gd name="connsiteX231" fmla="*/ 3256791 w 6178497"/>
              <a:gd name="connsiteY231" fmla="*/ 1200260 h 3153864"/>
              <a:gd name="connsiteX232" fmla="*/ 3262320 w 6178497"/>
              <a:gd name="connsiteY232" fmla="*/ 1274445 h 3153864"/>
              <a:gd name="connsiteX233" fmla="*/ 3283976 w 6178497"/>
              <a:gd name="connsiteY233" fmla="*/ 1294258 h 3153864"/>
              <a:gd name="connsiteX234" fmla="*/ 3323603 w 6178497"/>
              <a:gd name="connsiteY234" fmla="*/ 1251867 h 3153864"/>
              <a:gd name="connsiteX235" fmla="*/ 3320378 w 6178497"/>
              <a:gd name="connsiteY235" fmla="*/ 1209015 h 3153864"/>
              <a:gd name="connsiteX236" fmla="*/ 3306554 w 6178497"/>
              <a:gd name="connsiteY236" fmla="*/ 1195192 h 3153864"/>
              <a:gd name="connsiteX237" fmla="*/ 3269232 w 6178497"/>
              <a:gd name="connsiteY237" fmla="*/ 1189663 h 3153864"/>
              <a:gd name="connsiteX238" fmla="*/ 3182146 w 6178497"/>
              <a:gd name="connsiteY238" fmla="*/ 1164321 h 3153864"/>
              <a:gd name="connsiteX239" fmla="*/ 3166020 w 6178497"/>
              <a:gd name="connsiteY239" fmla="*/ 1173536 h 3153864"/>
              <a:gd name="connsiteX240" fmla="*/ 3149431 w 6178497"/>
              <a:gd name="connsiteY240" fmla="*/ 1280896 h 3153864"/>
              <a:gd name="connsiteX241" fmla="*/ 3160490 w 6178497"/>
              <a:gd name="connsiteY241" fmla="*/ 1292415 h 3153864"/>
              <a:gd name="connsiteX242" fmla="*/ 3198734 w 6178497"/>
              <a:gd name="connsiteY242" fmla="*/ 1291954 h 3153864"/>
              <a:gd name="connsiteX243" fmla="*/ 3198734 w 6178497"/>
              <a:gd name="connsiteY243" fmla="*/ 1292875 h 3153864"/>
              <a:gd name="connsiteX244" fmla="*/ 3233752 w 6178497"/>
              <a:gd name="connsiteY244" fmla="*/ 1292875 h 3153864"/>
              <a:gd name="connsiteX245" fmla="*/ 3248958 w 6178497"/>
              <a:gd name="connsiteY245" fmla="*/ 1276288 h 3153864"/>
              <a:gd name="connsiteX246" fmla="*/ 3242968 w 6178497"/>
              <a:gd name="connsiteY246" fmla="*/ 1203947 h 3153864"/>
              <a:gd name="connsiteX247" fmla="*/ 3217165 w 6178497"/>
              <a:gd name="connsiteY247" fmla="*/ 1173536 h 3153864"/>
              <a:gd name="connsiteX248" fmla="*/ 3182146 w 6178497"/>
              <a:gd name="connsiteY248" fmla="*/ 1164321 h 3153864"/>
              <a:gd name="connsiteX249" fmla="*/ 3237209 w 6178497"/>
              <a:gd name="connsiteY249" fmla="*/ 1090540 h 3153864"/>
              <a:gd name="connsiteX250" fmla="*/ 3226380 w 6178497"/>
              <a:gd name="connsiteY250" fmla="*/ 1092901 h 3153864"/>
              <a:gd name="connsiteX251" fmla="*/ 3179842 w 6178497"/>
              <a:gd name="connsiteY251" fmla="*/ 1138978 h 3153864"/>
              <a:gd name="connsiteX252" fmla="*/ 3185832 w 6178497"/>
              <a:gd name="connsiteY252" fmla="*/ 1150498 h 3153864"/>
              <a:gd name="connsiteX253" fmla="*/ 3225458 w 6178497"/>
              <a:gd name="connsiteY253" fmla="*/ 1161556 h 3153864"/>
              <a:gd name="connsiteX254" fmla="*/ 3238820 w 6178497"/>
              <a:gd name="connsiteY254" fmla="*/ 1152340 h 3153864"/>
              <a:gd name="connsiteX255" fmla="*/ 3238820 w 6178497"/>
              <a:gd name="connsiteY255" fmla="*/ 1125155 h 3153864"/>
              <a:gd name="connsiteX256" fmla="*/ 3239742 w 6178497"/>
              <a:gd name="connsiteY256" fmla="*/ 1125155 h 3153864"/>
              <a:gd name="connsiteX257" fmla="*/ 3239742 w 6178497"/>
              <a:gd name="connsiteY257" fmla="*/ 1101656 h 3153864"/>
              <a:gd name="connsiteX258" fmla="*/ 3237209 w 6178497"/>
              <a:gd name="connsiteY258" fmla="*/ 1090540 h 3153864"/>
              <a:gd name="connsiteX259" fmla="*/ 4043327 w 6178497"/>
              <a:gd name="connsiteY259" fmla="*/ 1089214 h 3153864"/>
              <a:gd name="connsiteX260" fmla="*/ 4027200 w 6178497"/>
              <a:gd name="connsiteY260" fmla="*/ 1097048 h 3153864"/>
              <a:gd name="connsiteX261" fmla="*/ 3997250 w 6178497"/>
              <a:gd name="connsiteY261" fmla="*/ 1155566 h 3153864"/>
              <a:gd name="connsiteX262" fmla="*/ 4012916 w 6178497"/>
              <a:gd name="connsiteY262" fmla="*/ 1183212 h 3153864"/>
              <a:gd name="connsiteX263" fmla="*/ 4038258 w 6178497"/>
              <a:gd name="connsiteY263" fmla="*/ 1181830 h 3153864"/>
              <a:gd name="connsiteX264" fmla="*/ 4047013 w 6178497"/>
              <a:gd name="connsiteY264" fmla="*/ 1174918 h 3153864"/>
              <a:gd name="connsiteX265" fmla="*/ 4050700 w 6178497"/>
              <a:gd name="connsiteY265" fmla="*/ 1103959 h 3153864"/>
              <a:gd name="connsiteX266" fmla="*/ 4043327 w 6178497"/>
              <a:gd name="connsiteY266" fmla="*/ 1089214 h 3153864"/>
              <a:gd name="connsiteX267" fmla="*/ 3259729 w 6178497"/>
              <a:gd name="connsiteY267" fmla="*/ 1089100 h 3153864"/>
              <a:gd name="connsiteX268" fmla="*/ 3255409 w 6178497"/>
              <a:gd name="connsiteY268" fmla="*/ 1099352 h 3153864"/>
              <a:gd name="connsiteX269" fmla="*/ 3254026 w 6178497"/>
              <a:gd name="connsiteY269" fmla="*/ 1126998 h 3153864"/>
              <a:gd name="connsiteX270" fmla="*/ 3293192 w 6178497"/>
              <a:gd name="connsiteY270" fmla="*/ 1177683 h 3153864"/>
              <a:gd name="connsiteX271" fmla="*/ 3305632 w 6178497"/>
              <a:gd name="connsiteY271" fmla="*/ 1179526 h 3153864"/>
              <a:gd name="connsiteX272" fmla="*/ 3314387 w 6178497"/>
              <a:gd name="connsiteY272" fmla="*/ 1169850 h 3153864"/>
              <a:gd name="connsiteX273" fmla="*/ 3299643 w 6178497"/>
              <a:gd name="connsiteY273" fmla="*/ 1126537 h 3153864"/>
              <a:gd name="connsiteX274" fmla="*/ 3270614 w 6178497"/>
              <a:gd name="connsiteY274" fmla="*/ 1091980 h 3153864"/>
              <a:gd name="connsiteX275" fmla="*/ 3259729 w 6178497"/>
              <a:gd name="connsiteY275" fmla="*/ 1089100 h 3153864"/>
              <a:gd name="connsiteX276" fmla="*/ 4071434 w 6178497"/>
              <a:gd name="connsiteY276" fmla="*/ 1084146 h 3153864"/>
              <a:gd name="connsiteX277" fmla="*/ 4063601 w 6178497"/>
              <a:gd name="connsiteY277" fmla="*/ 1093362 h 3153864"/>
              <a:gd name="connsiteX278" fmla="*/ 4064522 w 6178497"/>
              <a:gd name="connsiteY278" fmla="*/ 1137595 h 3153864"/>
              <a:gd name="connsiteX279" fmla="*/ 4064522 w 6178497"/>
              <a:gd name="connsiteY279" fmla="*/ 1169389 h 3153864"/>
              <a:gd name="connsiteX280" fmla="*/ 4074198 w 6178497"/>
              <a:gd name="connsiteY280" fmla="*/ 1179065 h 3153864"/>
              <a:gd name="connsiteX281" fmla="*/ 4121658 w 6178497"/>
              <a:gd name="connsiteY281" fmla="*/ 1175379 h 3153864"/>
              <a:gd name="connsiteX282" fmla="*/ 4131795 w 6178497"/>
              <a:gd name="connsiteY282" fmla="*/ 1163399 h 3153864"/>
              <a:gd name="connsiteX283" fmla="*/ 4112904 w 6178497"/>
              <a:gd name="connsiteY283" fmla="*/ 1106724 h 3153864"/>
              <a:gd name="connsiteX284" fmla="*/ 4071434 w 6178497"/>
              <a:gd name="connsiteY284" fmla="*/ 1084146 h 3153864"/>
              <a:gd name="connsiteX285" fmla="*/ 3222694 w 6178497"/>
              <a:gd name="connsiteY285" fmla="*/ 664384 h 3153864"/>
              <a:gd name="connsiteX286" fmla="*/ 3210714 w 6178497"/>
              <a:gd name="connsiteY286" fmla="*/ 677286 h 3153864"/>
              <a:gd name="connsiteX287" fmla="*/ 3217625 w 6178497"/>
              <a:gd name="connsiteY287" fmla="*/ 728892 h 3153864"/>
              <a:gd name="connsiteX288" fmla="*/ 3232370 w 6178497"/>
              <a:gd name="connsiteY288" fmla="*/ 737186 h 3153864"/>
              <a:gd name="connsiteX289" fmla="*/ 3289045 w 6178497"/>
              <a:gd name="connsiteY289" fmla="*/ 680050 h 3153864"/>
              <a:gd name="connsiteX290" fmla="*/ 3277986 w 6178497"/>
              <a:gd name="connsiteY290" fmla="*/ 664384 h 3153864"/>
              <a:gd name="connsiteX291" fmla="*/ 3251262 w 6178497"/>
              <a:gd name="connsiteY291" fmla="*/ 664384 h 3153864"/>
              <a:gd name="connsiteX292" fmla="*/ 3222694 w 6178497"/>
              <a:gd name="connsiteY292" fmla="*/ 664384 h 3153864"/>
              <a:gd name="connsiteX293" fmla="*/ 3107962 w 6178497"/>
              <a:gd name="connsiteY293" fmla="*/ 661619 h 3153864"/>
              <a:gd name="connsiteX294" fmla="*/ 3099668 w 6178497"/>
              <a:gd name="connsiteY294" fmla="*/ 672217 h 3153864"/>
              <a:gd name="connsiteX295" fmla="*/ 3191362 w 6178497"/>
              <a:gd name="connsiteY295" fmla="*/ 743637 h 3153864"/>
              <a:gd name="connsiteX296" fmla="*/ 3202881 w 6178497"/>
              <a:gd name="connsiteY296" fmla="*/ 730274 h 3153864"/>
              <a:gd name="connsiteX297" fmla="*/ 3197352 w 6178497"/>
              <a:gd name="connsiteY297" fmla="*/ 691109 h 3153864"/>
              <a:gd name="connsiteX298" fmla="*/ 3168323 w 6178497"/>
              <a:gd name="connsiteY298" fmla="*/ 663462 h 3153864"/>
              <a:gd name="connsiteX299" fmla="*/ 3146206 w 6178497"/>
              <a:gd name="connsiteY299" fmla="*/ 662080 h 3153864"/>
              <a:gd name="connsiteX300" fmla="*/ 3146206 w 6178497"/>
              <a:gd name="connsiteY300" fmla="*/ 661619 h 3153864"/>
              <a:gd name="connsiteX301" fmla="*/ 3107962 w 6178497"/>
              <a:gd name="connsiteY301" fmla="*/ 661619 h 3153864"/>
              <a:gd name="connsiteX302" fmla="*/ 3172585 w 6178497"/>
              <a:gd name="connsiteY302" fmla="*/ 531452 h 3153864"/>
              <a:gd name="connsiteX303" fmla="*/ 3161872 w 6178497"/>
              <a:gd name="connsiteY303" fmla="*/ 532603 h 3153864"/>
              <a:gd name="connsiteX304" fmla="*/ 3093217 w 6178497"/>
              <a:gd name="connsiteY304" fmla="*/ 635816 h 3153864"/>
              <a:gd name="connsiteX305" fmla="*/ 3104276 w 6178497"/>
              <a:gd name="connsiteY305" fmla="*/ 647336 h 3153864"/>
              <a:gd name="connsiteX306" fmla="*/ 3142520 w 6178497"/>
              <a:gd name="connsiteY306" fmla="*/ 647336 h 3153864"/>
              <a:gd name="connsiteX307" fmla="*/ 3142520 w 6178497"/>
              <a:gd name="connsiteY307" fmla="*/ 648718 h 3153864"/>
              <a:gd name="connsiteX308" fmla="*/ 3177538 w 6178497"/>
              <a:gd name="connsiteY308" fmla="*/ 648718 h 3153864"/>
              <a:gd name="connsiteX309" fmla="*/ 3190440 w 6178497"/>
              <a:gd name="connsiteY309" fmla="*/ 635355 h 3153864"/>
              <a:gd name="connsiteX310" fmla="*/ 3177078 w 6178497"/>
              <a:gd name="connsiteY310" fmla="*/ 541358 h 3153864"/>
              <a:gd name="connsiteX311" fmla="*/ 3172585 w 6178497"/>
              <a:gd name="connsiteY311" fmla="*/ 531452 h 3153864"/>
              <a:gd name="connsiteX312" fmla="*/ 3204264 w 6178497"/>
              <a:gd name="connsiteY312" fmla="*/ 526613 h 3153864"/>
              <a:gd name="connsiteX313" fmla="*/ 3192283 w 6178497"/>
              <a:gd name="connsiteY313" fmla="*/ 539976 h 3153864"/>
              <a:gd name="connsiteX314" fmla="*/ 3201959 w 6178497"/>
              <a:gd name="connsiteY314" fmla="*/ 605866 h 3153864"/>
              <a:gd name="connsiteX315" fmla="*/ 3210714 w 6178497"/>
              <a:gd name="connsiteY315" fmla="*/ 645953 h 3153864"/>
              <a:gd name="connsiteX316" fmla="*/ 3252183 w 6178497"/>
              <a:gd name="connsiteY316" fmla="*/ 649639 h 3153864"/>
              <a:gd name="connsiteX317" fmla="*/ 3252183 w 6178497"/>
              <a:gd name="connsiteY317" fmla="*/ 649178 h 3153864"/>
              <a:gd name="connsiteX318" fmla="*/ 3263242 w 6178497"/>
              <a:gd name="connsiteY318" fmla="*/ 649178 h 3153864"/>
              <a:gd name="connsiteX319" fmla="*/ 3295956 w 6178497"/>
              <a:gd name="connsiteY319" fmla="*/ 608170 h 3153864"/>
              <a:gd name="connsiteX320" fmla="*/ 3204264 w 6178497"/>
              <a:gd name="connsiteY320" fmla="*/ 526613 h 3153864"/>
              <a:gd name="connsiteX321" fmla="*/ 3189922 w 6178497"/>
              <a:gd name="connsiteY321" fmla="*/ 10 h 3153864"/>
              <a:gd name="connsiteX322" fmla="*/ 3200577 w 6178497"/>
              <a:gd name="connsiteY322" fmla="*/ 7785 h 3153864"/>
              <a:gd name="connsiteX323" fmla="*/ 3268771 w 6178497"/>
              <a:gd name="connsiteY323" fmla="*/ 105469 h 3153864"/>
              <a:gd name="connsiteX324" fmla="*/ 3398708 w 6178497"/>
              <a:gd name="connsiteY324" fmla="*/ 293463 h 3153864"/>
              <a:gd name="connsiteX325" fmla="*/ 3496853 w 6178497"/>
              <a:gd name="connsiteY325" fmla="*/ 362579 h 3153864"/>
              <a:gd name="connsiteX326" fmla="*/ 3552145 w 6178497"/>
              <a:gd name="connsiteY326" fmla="*/ 339080 h 3153864"/>
              <a:gd name="connsiteX327" fmla="*/ 3563204 w 6178497"/>
              <a:gd name="connsiteY327" fmla="*/ 330325 h 3153864"/>
              <a:gd name="connsiteX328" fmla="*/ 3570576 w 6178497"/>
              <a:gd name="connsiteY328" fmla="*/ 342766 h 3153864"/>
              <a:gd name="connsiteX329" fmla="*/ 3473814 w 6178497"/>
              <a:gd name="connsiteY329" fmla="*/ 465331 h 3153864"/>
              <a:gd name="connsiteX330" fmla="*/ 3461374 w 6178497"/>
              <a:gd name="connsiteY330" fmla="*/ 467174 h 3153864"/>
              <a:gd name="connsiteX331" fmla="*/ 3441560 w 6178497"/>
              <a:gd name="connsiteY331" fmla="*/ 492516 h 3153864"/>
              <a:gd name="connsiteX332" fmla="*/ 3448011 w 6178497"/>
              <a:gd name="connsiteY332" fmla="*/ 604944 h 3153864"/>
              <a:gd name="connsiteX333" fmla="*/ 3453079 w 6178497"/>
              <a:gd name="connsiteY333" fmla="*/ 695256 h 3153864"/>
              <a:gd name="connsiteX334" fmla="*/ 3478422 w 6178497"/>
              <a:gd name="connsiteY334" fmla="*/ 731196 h 3153864"/>
              <a:gd name="connsiteX335" fmla="*/ 3642917 w 6178497"/>
              <a:gd name="connsiteY335" fmla="*/ 794782 h 3153864"/>
              <a:gd name="connsiteX336" fmla="*/ 3688994 w 6178497"/>
              <a:gd name="connsiteY336" fmla="*/ 793860 h 3153864"/>
              <a:gd name="connsiteX337" fmla="*/ 3757649 w 6178497"/>
              <a:gd name="connsiteY337" fmla="*/ 761145 h 3153864"/>
              <a:gd name="connsiteX338" fmla="*/ 3776541 w 6178497"/>
              <a:gd name="connsiteY338" fmla="*/ 760224 h 3153864"/>
              <a:gd name="connsiteX339" fmla="*/ 4069130 w 6178497"/>
              <a:gd name="connsiteY339" fmla="*/ 477772 h 3153864"/>
              <a:gd name="connsiteX340" fmla="*/ 4077424 w 6178497"/>
              <a:gd name="connsiteY340" fmla="*/ 492977 h 3153864"/>
              <a:gd name="connsiteX341" fmla="*/ 4217037 w 6178497"/>
              <a:gd name="connsiteY341" fmla="*/ 787410 h 3153864"/>
              <a:gd name="connsiteX342" fmla="*/ 4374620 w 6178497"/>
              <a:gd name="connsiteY342" fmla="*/ 926563 h 3153864"/>
              <a:gd name="connsiteX343" fmla="*/ 4441894 w 6178497"/>
              <a:gd name="connsiteY343" fmla="*/ 939464 h 3153864"/>
              <a:gd name="connsiteX344" fmla="*/ 4507323 w 6178497"/>
              <a:gd name="connsiteY344" fmla="*/ 862054 h 3153864"/>
              <a:gd name="connsiteX345" fmla="*/ 4500412 w 6178497"/>
              <a:gd name="connsiteY345" fmla="*/ 1001208 h 3153864"/>
              <a:gd name="connsiteX346" fmla="*/ 4406414 w 6178497"/>
              <a:gd name="connsiteY346" fmla="*/ 1051892 h 3153864"/>
              <a:gd name="connsiteX347" fmla="*/ 4324398 w 6178497"/>
              <a:gd name="connsiteY347" fmla="*/ 1038530 h 3153864"/>
              <a:gd name="connsiteX348" fmla="*/ 4316564 w 6178497"/>
              <a:gd name="connsiteY348" fmla="*/ 1047285 h 3153864"/>
              <a:gd name="connsiteX349" fmla="*/ 4335456 w 6178497"/>
              <a:gd name="connsiteY349" fmla="*/ 1508977 h 3153864"/>
              <a:gd name="connsiteX350" fmla="*/ 4344210 w 6178497"/>
              <a:gd name="connsiteY350" fmla="*/ 1530633 h 3153864"/>
              <a:gd name="connsiteX351" fmla="*/ 4457560 w 6178497"/>
              <a:gd name="connsiteY351" fmla="*/ 1697432 h 3153864"/>
              <a:gd name="connsiteX352" fmla="*/ 4456638 w 6178497"/>
              <a:gd name="connsiteY352" fmla="*/ 1726461 h 3153864"/>
              <a:gd name="connsiteX353" fmla="*/ 4378768 w 6178497"/>
              <a:gd name="connsiteY353" fmla="*/ 1884506 h 3153864"/>
              <a:gd name="connsiteX354" fmla="*/ 4383376 w 6178497"/>
              <a:gd name="connsiteY354" fmla="*/ 2010757 h 3153864"/>
              <a:gd name="connsiteX355" fmla="*/ 4423002 w 6178497"/>
              <a:gd name="connsiteY355" fmla="*/ 2134243 h 3153864"/>
              <a:gd name="connsiteX356" fmla="*/ 4569527 w 6178497"/>
              <a:gd name="connsiteY356" fmla="*/ 2242064 h 3153864"/>
              <a:gd name="connsiteX357" fmla="*/ 4691632 w 6178497"/>
              <a:gd name="connsiteY357" fmla="*/ 2298739 h 3153864"/>
              <a:gd name="connsiteX358" fmla="*/ 4821108 w 6178497"/>
              <a:gd name="connsiteY358" fmla="*/ 2384903 h 3153864"/>
              <a:gd name="connsiteX359" fmla="*/ 4889302 w 6178497"/>
              <a:gd name="connsiteY359" fmla="*/ 2428676 h 3153864"/>
              <a:gd name="connsiteX360" fmla="*/ 6178471 w 6178497"/>
              <a:gd name="connsiteY360" fmla="*/ 3104650 h 3153864"/>
              <a:gd name="connsiteX361" fmla="*/ 4907353 w 6178497"/>
              <a:gd name="connsiteY361" fmla="*/ 3101727 h 3153864"/>
              <a:gd name="connsiteX362" fmla="*/ 57827 w 6178497"/>
              <a:gd name="connsiteY362" fmla="*/ 3101727 h 3153864"/>
              <a:gd name="connsiteX363" fmla="*/ 96823 w 6178497"/>
              <a:gd name="connsiteY363" fmla="*/ 3082050 h 3153864"/>
              <a:gd name="connsiteX364" fmla="*/ 107421 w 6178497"/>
              <a:gd name="connsiteY364" fmla="*/ 3073755 h 3153864"/>
              <a:gd name="connsiteX365" fmla="*/ 97284 w 6178497"/>
              <a:gd name="connsiteY365" fmla="*/ 3065001 h 3153864"/>
              <a:gd name="connsiteX366" fmla="*/ 15728 w 6178497"/>
              <a:gd name="connsiteY366" fmla="*/ 2990817 h 3153864"/>
              <a:gd name="connsiteX367" fmla="*/ 24943 w 6178497"/>
              <a:gd name="connsiteY367" fmla="*/ 2867791 h 3153864"/>
              <a:gd name="connsiteX368" fmla="*/ 100510 w 6178497"/>
              <a:gd name="connsiteY368" fmla="*/ 2842448 h 3153864"/>
              <a:gd name="connsiteX369" fmla="*/ 203723 w 6178497"/>
              <a:gd name="connsiteY369" fmla="*/ 2899584 h 3153864"/>
              <a:gd name="connsiteX370" fmla="*/ 265927 w 6178497"/>
              <a:gd name="connsiteY370" fmla="*/ 2960867 h 3153864"/>
              <a:gd name="connsiteX371" fmla="*/ 285279 w 6178497"/>
              <a:gd name="connsiteY371" fmla="*/ 2963170 h 3153864"/>
              <a:gd name="connsiteX372" fmla="*/ 355317 w 6178497"/>
              <a:gd name="connsiteY372" fmla="*/ 2913407 h 3153864"/>
              <a:gd name="connsiteX373" fmla="*/ 360385 w 6178497"/>
              <a:gd name="connsiteY373" fmla="*/ 2890369 h 3153864"/>
              <a:gd name="connsiteX374" fmla="*/ 288505 w 6178497"/>
              <a:gd name="connsiteY374" fmla="*/ 2714354 h 3153864"/>
              <a:gd name="connsiteX375" fmla="*/ 279750 w 6178497"/>
              <a:gd name="connsiteY375" fmla="*/ 2607455 h 3153864"/>
              <a:gd name="connsiteX376" fmla="*/ 347483 w 6178497"/>
              <a:gd name="connsiteY376" fmla="*/ 2501017 h 3153864"/>
              <a:gd name="connsiteX377" fmla="*/ 482489 w 6178497"/>
              <a:gd name="connsiteY377" fmla="*/ 2520830 h 3153864"/>
              <a:gd name="connsiteX378" fmla="*/ 600447 w 6178497"/>
              <a:gd name="connsiteY378" fmla="*/ 2714354 h 3153864"/>
              <a:gd name="connsiteX379" fmla="*/ 609201 w 6178497"/>
              <a:gd name="connsiteY379" fmla="*/ 2749833 h 3153864"/>
              <a:gd name="connsiteX380" fmla="*/ 635005 w 6178497"/>
              <a:gd name="connsiteY380" fmla="*/ 2765499 h 3153864"/>
              <a:gd name="connsiteX381" fmla="*/ 689836 w 6178497"/>
              <a:gd name="connsiteY381" fmla="*/ 2749833 h 3153864"/>
              <a:gd name="connsiteX382" fmla="*/ 703659 w 6178497"/>
              <a:gd name="connsiteY382" fmla="*/ 2665512 h 3153864"/>
              <a:gd name="connsiteX383" fmla="*/ 679699 w 6178497"/>
              <a:gd name="connsiteY383" fmla="*/ 2642013 h 3153864"/>
              <a:gd name="connsiteX384" fmla="*/ 620721 w 6178497"/>
              <a:gd name="connsiteY384" fmla="*/ 2636023 h 3153864"/>
              <a:gd name="connsiteX385" fmla="*/ 608740 w 6178497"/>
              <a:gd name="connsiteY385" fmla="*/ 2624964 h 3153864"/>
              <a:gd name="connsiteX386" fmla="*/ 610583 w 6178497"/>
              <a:gd name="connsiteY386" fmla="*/ 2563221 h 3153864"/>
              <a:gd name="connsiteX387" fmla="*/ 624867 w 6178497"/>
              <a:gd name="connsiteY387" fmla="*/ 2553545 h 3153864"/>
              <a:gd name="connsiteX388" fmla="*/ 670944 w 6178497"/>
              <a:gd name="connsiteY388" fmla="*/ 2554006 h 3153864"/>
              <a:gd name="connsiteX389" fmla="*/ 693062 w 6178497"/>
              <a:gd name="connsiteY389" fmla="*/ 2532350 h 3153864"/>
              <a:gd name="connsiteX390" fmla="*/ 687071 w 6178497"/>
              <a:gd name="connsiteY390" fmla="*/ 2464156 h 3153864"/>
              <a:gd name="connsiteX391" fmla="*/ 702738 w 6178497"/>
              <a:gd name="connsiteY391" fmla="*/ 2443421 h 3153864"/>
              <a:gd name="connsiteX392" fmla="*/ 746972 w 6178497"/>
              <a:gd name="connsiteY392" fmla="*/ 2438813 h 3153864"/>
              <a:gd name="connsiteX393" fmla="*/ 765403 w 6178497"/>
              <a:gd name="connsiteY393" fmla="*/ 2454940 h 3153864"/>
              <a:gd name="connsiteX394" fmla="*/ 771853 w 6178497"/>
              <a:gd name="connsiteY394" fmla="*/ 2524516 h 3153864"/>
              <a:gd name="connsiteX395" fmla="*/ 809176 w 6178497"/>
              <a:gd name="connsiteY395" fmla="*/ 2559535 h 3153864"/>
              <a:gd name="connsiteX396" fmla="*/ 845576 w 6178497"/>
              <a:gd name="connsiteY396" fmla="*/ 2559535 h 3153864"/>
              <a:gd name="connsiteX397" fmla="*/ 869997 w 6178497"/>
              <a:gd name="connsiteY397" fmla="*/ 2584417 h 3153864"/>
              <a:gd name="connsiteX398" fmla="*/ 866311 w 6178497"/>
              <a:gd name="connsiteY398" fmla="*/ 2635101 h 3153864"/>
              <a:gd name="connsiteX399" fmla="*/ 851567 w 6178497"/>
              <a:gd name="connsiteY399" fmla="*/ 2648003 h 3153864"/>
              <a:gd name="connsiteX400" fmla="*/ 808715 w 6178497"/>
              <a:gd name="connsiteY400" fmla="*/ 2645699 h 3153864"/>
              <a:gd name="connsiteX401" fmla="*/ 784294 w 6178497"/>
              <a:gd name="connsiteY401" fmla="*/ 2671963 h 3153864"/>
              <a:gd name="connsiteX402" fmla="*/ 787980 w 6178497"/>
              <a:gd name="connsiteY402" fmla="*/ 2711589 h 3153864"/>
              <a:gd name="connsiteX403" fmla="*/ 811479 w 6178497"/>
              <a:gd name="connsiteY403" fmla="*/ 2730942 h 3153864"/>
              <a:gd name="connsiteX404" fmla="*/ 925290 w 6178497"/>
              <a:gd name="connsiteY404" fmla="*/ 2720805 h 3153864"/>
              <a:gd name="connsiteX405" fmla="*/ 979200 w 6178497"/>
              <a:gd name="connsiteY405" fmla="*/ 2719423 h 3153864"/>
              <a:gd name="connsiteX406" fmla="*/ 1123422 w 6178497"/>
              <a:gd name="connsiteY406" fmla="*/ 2719423 h 3153864"/>
              <a:gd name="connsiteX407" fmla="*/ 1769422 w 6178497"/>
              <a:gd name="connsiteY407" fmla="*/ 2565525 h 3153864"/>
              <a:gd name="connsiteX408" fmla="*/ 1866184 w 6178497"/>
              <a:gd name="connsiteY408" fmla="*/ 2517605 h 3153864"/>
              <a:gd name="connsiteX409" fmla="*/ 1886458 w 6178497"/>
              <a:gd name="connsiteY409" fmla="*/ 2480282 h 3153864"/>
              <a:gd name="connsiteX410" fmla="*/ 1879086 w 6178497"/>
              <a:gd name="connsiteY410" fmla="*/ 2419000 h 3153864"/>
              <a:gd name="connsiteX411" fmla="*/ 1855587 w 6178497"/>
              <a:gd name="connsiteY411" fmla="*/ 2407020 h 3153864"/>
              <a:gd name="connsiteX412" fmla="*/ 1772187 w 6178497"/>
              <a:gd name="connsiteY412" fmla="*/ 2449872 h 3153864"/>
              <a:gd name="connsiteX413" fmla="*/ 1756981 w 6178497"/>
              <a:gd name="connsiteY413" fmla="*/ 2448950 h 3153864"/>
              <a:gd name="connsiteX414" fmla="*/ 1756520 w 6178497"/>
              <a:gd name="connsiteY414" fmla="*/ 2433745 h 3153864"/>
              <a:gd name="connsiteX415" fmla="*/ 1828401 w 6178497"/>
              <a:gd name="connsiteY415" fmla="*/ 2337444 h 3153864"/>
              <a:gd name="connsiteX416" fmla="*/ 1834852 w 6178497"/>
              <a:gd name="connsiteY416" fmla="*/ 2332836 h 3153864"/>
              <a:gd name="connsiteX417" fmla="*/ 1845449 w 6178497"/>
              <a:gd name="connsiteY417" fmla="*/ 2281229 h 3153864"/>
              <a:gd name="connsiteX418" fmla="*/ 1850979 w 6178497"/>
              <a:gd name="connsiteY418" fmla="*/ 2254965 h 3153864"/>
              <a:gd name="connsiteX419" fmla="*/ 1890144 w 6178497"/>
              <a:gd name="connsiteY419" fmla="*/ 2240221 h 3153864"/>
              <a:gd name="connsiteX420" fmla="*/ 1910418 w 6178497"/>
              <a:gd name="connsiteY420" fmla="*/ 2255887 h 3153864"/>
              <a:gd name="connsiteX421" fmla="*/ 1943594 w 6178497"/>
              <a:gd name="connsiteY421" fmla="*/ 2270171 h 3153864"/>
              <a:gd name="connsiteX422" fmla="*/ 2070766 w 6178497"/>
              <a:gd name="connsiteY422" fmla="*/ 2212575 h 3153864"/>
              <a:gd name="connsiteX423" fmla="*/ 2090579 w 6178497"/>
              <a:gd name="connsiteY423" fmla="*/ 2185849 h 3153864"/>
              <a:gd name="connsiteX424" fmla="*/ 2069384 w 6178497"/>
              <a:gd name="connsiteY424" fmla="*/ 2170644 h 3153864"/>
              <a:gd name="connsiteX425" fmla="*/ 2040816 w 6178497"/>
              <a:gd name="connsiteY425" fmla="*/ 2180781 h 3153864"/>
              <a:gd name="connsiteX426" fmla="*/ 2025611 w 6178497"/>
              <a:gd name="connsiteY426" fmla="*/ 2166036 h 3153864"/>
              <a:gd name="connsiteX427" fmla="*/ 2052336 w 6178497"/>
              <a:gd name="connsiteY427" fmla="*/ 2108440 h 3153864"/>
              <a:gd name="connsiteX428" fmla="*/ 2073071 w 6178497"/>
              <a:gd name="connsiteY428" fmla="*/ 2094156 h 3153864"/>
              <a:gd name="connsiteX429" fmla="*/ 2278114 w 6178497"/>
              <a:gd name="connsiteY429" fmla="*/ 2044854 h 3153864"/>
              <a:gd name="connsiteX430" fmla="*/ 2300231 w 6178497"/>
              <a:gd name="connsiteY430" fmla="*/ 2019051 h 3153864"/>
              <a:gd name="connsiteX431" fmla="*/ 2263830 w 6178497"/>
              <a:gd name="connsiteY431" fmla="*/ 1967444 h 3153864"/>
              <a:gd name="connsiteX432" fmla="*/ 2262908 w 6178497"/>
              <a:gd name="connsiteY432" fmla="*/ 1967444 h 3153864"/>
              <a:gd name="connsiteX433" fmla="*/ 2261987 w 6178497"/>
              <a:gd name="connsiteY433" fmla="*/ 1966984 h 3153864"/>
              <a:gd name="connsiteX434" fmla="*/ 2221439 w 6178497"/>
              <a:gd name="connsiteY434" fmla="*/ 1912613 h 3153864"/>
              <a:gd name="connsiteX435" fmla="*/ 2183194 w 6178497"/>
              <a:gd name="connsiteY435" fmla="*/ 1296562 h 3153864"/>
              <a:gd name="connsiteX436" fmla="*/ 2158313 w 6178497"/>
              <a:gd name="connsiteY436" fmla="*/ 1257857 h 3153864"/>
              <a:gd name="connsiteX437" fmla="*/ 2067541 w 6178497"/>
              <a:gd name="connsiteY437" fmla="*/ 1173536 h 3153864"/>
              <a:gd name="connsiteX438" fmla="*/ 2050032 w 6178497"/>
              <a:gd name="connsiteY438" fmla="*/ 1067559 h 3153864"/>
              <a:gd name="connsiteX439" fmla="*/ 2057865 w 6178497"/>
              <a:gd name="connsiteY439" fmla="*/ 1057422 h 3153864"/>
              <a:gd name="connsiteX440" fmla="*/ 2068924 w 6178497"/>
              <a:gd name="connsiteY440" fmla="*/ 1064333 h 3153864"/>
              <a:gd name="connsiteX441" fmla="*/ 2076756 w 6178497"/>
              <a:gd name="connsiteY441" fmla="*/ 1078156 h 3153864"/>
              <a:gd name="connsiteX442" fmla="*/ 2171676 w 6178497"/>
              <a:gd name="connsiteY442" fmla="*/ 1109028 h 3153864"/>
              <a:gd name="connsiteX443" fmla="*/ 2260143 w 6178497"/>
              <a:gd name="connsiteY443" fmla="*/ 1038530 h 3153864"/>
              <a:gd name="connsiteX444" fmla="*/ 2424178 w 6178497"/>
              <a:gd name="connsiteY444" fmla="*/ 727509 h 3153864"/>
              <a:gd name="connsiteX445" fmla="*/ 2465648 w 6178497"/>
              <a:gd name="connsiteY445" fmla="*/ 529378 h 3153864"/>
              <a:gd name="connsiteX446" fmla="*/ 2473941 w 6178497"/>
              <a:gd name="connsiteY446" fmla="*/ 514172 h 3153864"/>
              <a:gd name="connsiteX447" fmla="*/ 2487764 w 6178497"/>
              <a:gd name="connsiteY447" fmla="*/ 524770 h 3153864"/>
              <a:gd name="connsiteX448" fmla="*/ 2647191 w 6178497"/>
              <a:gd name="connsiteY448" fmla="*/ 740872 h 3153864"/>
              <a:gd name="connsiteX449" fmla="*/ 2857763 w 6178497"/>
              <a:gd name="connsiteY449" fmla="*/ 851457 h 3153864"/>
              <a:gd name="connsiteX450" fmla="*/ 2871586 w 6178497"/>
              <a:gd name="connsiteY450" fmla="*/ 855143 h 3153864"/>
              <a:gd name="connsiteX451" fmla="*/ 2878498 w 6178497"/>
              <a:gd name="connsiteY451" fmla="*/ 872652 h 3153864"/>
              <a:gd name="connsiteX452" fmla="*/ 2798784 w 6178497"/>
              <a:gd name="connsiteY452" fmla="*/ 961581 h 3153864"/>
              <a:gd name="connsiteX453" fmla="*/ 2794177 w 6178497"/>
              <a:gd name="connsiteY453" fmla="*/ 976326 h 3153864"/>
              <a:gd name="connsiteX454" fmla="*/ 2813068 w 6178497"/>
              <a:gd name="connsiteY454" fmla="*/ 1003972 h 3153864"/>
              <a:gd name="connsiteX455" fmla="*/ 2836107 w 6178497"/>
              <a:gd name="connsiteY455" fmla="*/ 1004894 h 3153864"/>
              <a:gd name="connsiteX456" fmla="*/ 2954525 w 6178497"/>
              <a:gd name="connsiteY456" fmla="*/ 882789 h 3153864"/>
              <a:gd name="connsiteX457" fmla="*/ 2966045 w 6178497"/>
              <a:gd name="connsiteY457" fmla="*/ 841781 h 3153864"/>
              <a:gd name="connsiteX458" fmla="*/ 2927340 w 6178497"/>
              <a:gd name="connsiteY458" fmla="*/ 540897 h 3153864"/>
              <a:gd name="connsiteX459" fmla="*/ 2905223 w 6178497"/>
              <a:gd name="connsiteY459" fmla="*/ 522467 h 3153864"/>
              <a:gd name="connsiteX460" fmla="*/ 2837490 w 6178497"/>
              <a:gd name="connsiteY460" fmla="*/ 519702 h 3153864"/>
              <a:gd name="connsiteX461" fmla="*/ 2761462 w 6178497"/>
              <a:gd name="connsiteY461" fmla="*/ 429852 h 3153864"/>
              <a:gd name="connsiteX462" fmla="*/ 2761462 w 6178497"/>
              <a:gd name="connsiteY462" fmla="*/ 371334 h 3153864"/>
              <a:gd name="connsiteX463" fmla="*/ 2768835 w 6178497"/>
              <a:gd name="connsiteY463" fmla="*/ 359353 h 3153864"/>
              <a:gd name="connsiteX464" fmla="*/ 2780354 w 6178497"/>
              <a:gd name="connsiteY464" fmla="*/ 366265 h 3153864"/>
              <a:gd name="connsiteX465" fmla="*/ 2877116 w 6178497"/>
              <a:gd name="connsiteY465" fmla="*/ 379627 h 3153864"/>
              <a:gd name="connsiteX466" fmla="*/ 2965584 w 6178497"/>
              <a:gd name="connsiteY466" fmla="*/ 282865 h 3153864"/>
              <a:gd name="connsiteX467" fmla="*/ 3172470 w 6178497"/>
              <a:gd name="connsiteY467" fmla="*/ 13314 h 3153864"/>
              <a:gd name="connsiteX468" fmla="*/ 3178921 w 6178497"/>
              <a:gd name="connsiteY468" fmla="*/ 6403 h 3153864"/>
              <a:gd name="connsiteX469" fmla="*/ 3189922 w 6178497"/>
              <a:gd name="connsiteY469" fmla="*/ 10 h 3153864"/>
              <a:gd name="connsiteX0" fmla="*/ 2106591 w 6248830"/>
              <a:gd name="connsiteY0" fmla="*/ 2277140 h 3119175"/>
              <a:gd name="connsiteX1" fmla="*/ 2097952 w 6248830"/>
              <a:gd name="connsiteY1" fmla="*/ 2278926 h 3119175"/>
              <a:gd name="connsiteX2" fmla="*/ 1930232 w 6248830"/>
              <a:gd name="connsiteY2" fmla="*/ 2360943 h 3119175"/>
              <a:gd name="connsiteX3" fmla="*/ 1923320 w 6248830"/>
              <a:gd name="connsiteY3" fmla="*/ 2372923 h 3119175"/>
              <a:gd name="connsiteX4" fmla="*/ 1943133 w 6248830"/>
              <a:gd name="connsiteY4" fmla="*/ 2472910 h 3119175"/>
              <a:gd name="connsiteX5" fmla="*/ 1950044 w 6248830"/>
              <a:gd name="connsiteY5" fmla="*/ 2469224 h 3119175"/>
              <a:gd name="connsiteX6" fmla="*/ 2109932 w 6248830"/>
              <a:gd name="connsiteY6" fmla="*/ 2360482 h 3119175"/>
              <a:gd name="connsiteX7" fmla="*/ 2116383 w 6248830"/>
              <a:gd name="connsiteY7" fmla="*/ 2343434 h 3119175"/>
              <a:gd name="connsiteX8" fmla="*/ 2110393 w 6248830"/>
              <a:gd name="connsiteY8" fmla="*/ 2285376 h 3119175"/>
              <a:gd name="connsiteX9" fmla="*/ 2106591 w 6248830"/>
              <a:gd name="connsiteY9" fmla="*/ 2277140 h 3119175"/>
              <a:gd name="connsiteX10" fmla="*/ 2308985 w 6248830"/>
              <a:gd name="connsiteY10" fmla="*/ 2195987 h 3119175"/>
              <a:gd name="connsiteX11" fmla="*/ 2149098 w 6248830"/>
              <a:gd name="connsiteY11" fmla="*/ 2255887 h 3119175"/>
              <a:gd name="connsiteX12" fmla="*/ 2144490 w 6248830"/>
              <a:gd name="connsiteY12" fmla="*/ 2267867 h 3119175"/>
              <a:gd name="connsiteX13" fmla="*/ 2151402 w 6248830"/>
              <a:gd name="connsiteY13" fmla="*/ 2324542 h 3119175"/>
              <a:gd name="connsiteX14" fmla="*/ 2162921 w 6248830"/>
              <a:gd name="connsiteY14" fmla="*/ 2330071 h 3119175"/>
              <a:gd name="connsiteX15" fmla="*/ 2270741 w 6248830"/>
              <a:gd name="connsiteY15" fmla="*/ 2279847 h 3119175"/>
              <a:gd name="connsiteX16" fmla="*/ 2280878 w 6248830"/>
              <a:gd name="connsiteY16" fmla="*/ 2270632 h 3119175"/>
              <a:gd name="connsiteX17" fmla="*/ 2312671 w 6248830"/>
              <a:gd name="connsiteY17" fmla="*/ 2197830 h 3119175"/>
              <a:gd name="connsiteX18" fmla="*/ 2308985 w 6248830"/>
              <a:gd name="connsiteY18" fmla="*/ 2195987 h 3119175"/>
              <a:gd name="connsiteX19" fmla="*/ 2311174 w 6248830"/>
              <a:gd name="connsiteY19" fmla="*/ 2101414 h 3119175"/>
              <a:gd name="connsiteX20" fmla="*/ 2292398 w 6248830"/>
              <a:gd name="connsiteY20" fmla="*/ 2101529 h 3119175"/>
              <a:gd name="connsiteX21" fmla="*/ 2167528 w 6248830"/>
              <a:gd name="connsiteY21" fmla="*/ 2130097 h 3119175"/>
              <a:gd name="connsiteX22" fmla="*/ 2133431 w 6248830"/>
              <a:gd name="connsiteY22" fmla="*/ 2182624 h 3119175"/>
              <a:gd name="connsiteX23" fmla="*/ 2151402 w 6248830"/>
              <a:gd name="connsiteY23" fmla="*/ 2192301 h 3119175"/>
              <a:gd name="connsiteX24" fmla="*/ 2302995 w 6248830"/>
              <a:gd name="connsiteY24" fmla="*/ 2137469 h 3119175"/>
              <a:gd name="connsiteX25" fmla="*/ 2315436 w 6248830"/>
              <a:gd name="connsiteY25" fmla="*/ 2119960 h 3119175"/>
              <a:gd name="connsiteX26" fmla="*/ 2311174 w 6248830"/>
              <a:gd name="connsiteY26" fmla="*/ 2101414 h 3119175"/>
              <a:gd name="connsiteX27" fmla="*/ 2633253 w 6248830"/>
              <a:gd name="connsiteY27" fmla="*/ 1932426 h 3119175"/>
              <a:gd name="connsiteX28" fmla="*/ 2631985 w 6248830"/>
              <a:gd name="connsiteY28" fmla="*/ 1937955 h 3119175"/>
              <a:gd name="connsiteX29" fmla="*/ 2647652 w 6248830"/>
              <a:gd name="connsiteY29" fmla="*/ 1964680 h 3119175"/>
              <a:gd name="connsiteX30" fmla="*/ 2660553 w 6248830"/>
              <a:gd name="connsiteY30" fmla="*/ 1949474 h 3119175"/>
              <a:gd name="connsiteX31" fmla="*/ 2639358 w 6248830"/>
              <a:gd name="connsiteY31" fmla="*/ 1932426 h 3119175"/>
              <a:gd name="connsiteX32" fmla="*/ 2633253 w 6248830"/>
              <a:gd name="connsiteY32" fmla="*/ 1932426 h 3119175"/>
              <a:gd name="connsiteX33" fmla="*/ 2554115 w 6248830"/>
              <a:gd name="connsiteY33" fmla="*/ 1919985 h 3119175"/>
              <a:gd name="connsiteX34" fmla="*/ 2543056 w 6248830"/>
              <a:gd name="connsiteY34" fmla="*/ 1931504 h 3119175"/>
              <a:gd name="connsiteX35" fmla="*/ 2551351 w 6248830"/>
              <a:gd name="connsiteY35" fmla="*/ 1968366 h 3119175"/>
              <a:gd name="connsiteX36" fmla="*/ 2561948 w 6248830"/>
              <a:gd name="connsiteY36" fmla="*/ 1978042 h 3119175"/>
              <a:gd name="connsiteX37" fmla="*/ 2613555 w 6248830"/>
              <a:gd name="connsiteY37" fmla="*/ 1970209 h 3119175"/>
              <a:gd name="connsiteX38" fmla="*/ 2621848 w 6248830"/>
              <a:gd name="connsiteY38" fmla="*/ 1957308 h 3119175"/>
              <a:gd name="connsiteX39" fmla="*/ 2615858 w 6248830"/>
              <a:gd name="connsiteY39" fmla="*/ 1937494 h 3119175"/>
              <a:gd name="connsiteX40" fmla="*/ 2602957 w 6248830"/>
              <a:gd name="connsiteY40" fmla="*/ 1925975 h 3119175"/>
              <a:gd name="connsiteX41" fmla="*/ 2554115 w 6248830"/>
              <a:gd name="connsiteY41" fmla="*/ 1919985 h 3119175"/>
              <a:gd name="connsiteX42" fmla="*/ 4083414 w 6248830"/>
              <a:gd name="connsiteY42" fmla="*/ 1865614 h 3119175"/>
              <a:gd name="connsiteX43" fmla="*/ 4056228 w 6248830"/>
              <a:gd name="connsiteY43" fmla="*/ 1893721 h 3119175"/>
              <a:gd name="connsiteX44" fmla="*/ 4084796 w 6248830"/>
              <a:gd name="connsiteY44" fmla="*/ 1930122 h 3119175"/>
              <a:gd name="connsiteX45" fmla="*/ 4117972 w 6248830"/>
              <a:gd name="connsiteY45" fmla="*/ 1900632 h 3119175"/>
              <a:gd name="connsiteX46" fmla="*/ 4083414 w 6248830"/>
              <a:gd name="connsiteY46" fmla="*/ 1865614 h 3119175"/>
              <a:gd name="connsiteX47" fmla="*/ 4158520 w 6248830"/>
              <a:gd name="connsiteY47" fmla="*/ 1863310 h 3119175"/>
              <a:gd name="connsiteX48" fmla="*/ 4158520 w 6248830"/>
              <a:gd name="connsiteY48" fmla="*/ 1864693 h 3119175"/>
              <a:gd name="connsiteX49" fmla="*/ 4144236 w 6248830"/>
              <a:gd name="connsiteY49" fmla="*/ 1864693 h 3119175"/>
              <a:gd name="connsiteX50" fmla="*/ 4133178 w 6248830"/>
              <a:gd name="connsiteY50" fmla="*/ 1874369 h 3119175"/>
              <a:gd name="connsiteX51" fmla="*/ 4133638 w 6248830"/>
              <a:gd name="connsiteY51" fmla="*/ 1929661 h 3119175"/>
              <a:gd name="connsiteX52" fmla="*/ 4154373 w 6248830"/>
              <a:gd name="connsiteY52" fmla="*/ 1940719 h 3119175"/>
              <a:gd name="connsiteX53" fmla="*/ 4167274 w 6248830"/>
              <a:gd name="connsiteY53" fmla="*/ 1932887 h 3119175"/>
              <a:gd name="connsiteX54" fmla="*/ 4180176 w 6248830"/>
              <a:gd name="connsiteY54" fmla="*/ 1874369 h 3119175"/>
              <a:gd name="connsiteX55" fmla="*/ 4170960 w 6248830"/>
              <a:gd name="connsiteY55" fmla="*/ 1863310 h 3119175"/>
              <a:gd name="connsiteX56" fmla="*/ 4158520 w 6248830"/>
              <a:gd name="connsiteY56" fmla="*/ 1863310 h 3119175"/>
              <a:gd name="connsiteX57" fmla="*/ 2584526 w 6248830"/>
              <a:gd name="connsiteY57" fmla="*/ 1851330 h 3119175"/>
              <a:gd name="connsiteX58" fmla="*/ 2555958 w 6248830"/>
              <a:gd name="connsiteY58" fmla="*/ 1855477 h 3119175"/>
              <a:gd name="connsiteX59" fmla="*/ 2532920 w 6248830"/>
              <a:gd name="connsiteY59" fmla="*/ 1888192 h 3119175"/>
              <a:gd name="connsiteX60" fmla="*/ 2545361 w 6248830"/>
              <a:gd name="connsiteY60" fmla="*/ 1904319 h 3119175"/>
              <a:gd name="connsiteX61" fmla="*/ 2596967 w 6248830"/>
              <a:gd name="connsiteY61" fmla="*/ 1910308 h 3119175"/>
              <a:gd name="connsiteX62" fmla="*/ 2605261 w 6248830"/>
              <a:gd name="connsiteY62" fmla="*/ 1901093 h 3119175"/>
              <a:gd name="connsiteX63" fmla="*/ 2592820 w 6248830"/>
              <a:gd name="connsiteY63" fmla="*/ 1858702 h 3119175"/>
              <a:gd name="connsiteX64" fmla="*/ 2584526 w 6248830"/>
              <a:gd name="connsiteY64" fmla="*/ 1851330 h 3119175"/>
              <a:gd name="connsiteX65" fmla="*/ 2650877 w 6248830"/>
              <a:gd name="connsiteY65" fmla="*/ 1841193 h 3119175"/>
              <a:gd name="connsiteX66" fmla="*/ 2616780 w 6248830"/>
              <a:gd name="connsiteY66" fmla="*/ 1846722 h 3119175"/>
              <a:gd name="connsiteX67" fmla="*/ 2608486 w 6248830"/>
              <a:gd name="connsiteY67" fmla="*/ 1860546 h 3119175"/>
              <a:gd name="connsiteX68" fmla="*/ 2616780 w 6248830"/>
              <a:gd name="connsiteY68" fmla="*/ 1890956 h 3119175"/>
              <a:gd name="connsiteX69" fmla="*/ 2649034 w 6248830"/>
              <a:gd name="connsiteY69" fmla="*/ 1918603 h 3119175"/>
              <a:gd name="connsiteX70" fmla="*/ 2660553 w 6248830"/>
              <a:gd name="connsiteY70" fmla="*/ 1908927 h 3119175"/>
              <a:gd name="connsiteX71" fmla="*/ 2660553 w 6248830"/>
              <a:gd name="connsiteY71" fmla="*/ 1880359 h 3119175"/>
              <a:gd name="connsiteX72" fmla="*/ 2660553 w 6248830"/>
              <a:gd name="connsiteY72" fmla="*/ 1849026 h 3119175"/>
              <a:gd name="connsiteX73" fmla="*/ 2650877 w 6248830"/>
              <a:gd name="connsiteY73" fmla="*/ 1841193 h 3119175"/>
              <a:gd name="connsiteX74" fmla="*/ 4113824 w 6248830"/>
              <a:gd name="connsiteY74" fmla="*/ 1807096 h 3119175"/>
              <a:gd name="connsiteX75" fmla="*/ 4106453 w 6248830"/>
              <a:gd name="connsiteY75" fmla="*/ 1807557 h 3119175"/>
              <a:gd name="connsiteX76" fmla="*/ 4068670 w 6248830"/>
              <a:gd name="connsiteY76" fmla="*/ 1812165 h 3119175"/>
              <a:gd name="connsiteX77" fmla="*/ 4055768 w 6248830"/>
              <a:gd name="connsiteY77" fmla="*/ 1827831 h 3119175"/>
              <a:gd name="connsiteX78" fmla="*/ 4077885 w 6248830"/>
              <a:gd name="connsiteY78" fmla="*/ 1850409 h 3119175"/>
              <a:gd name="connsiteX79" fmla="*/ 4087561 w 6248830"/>
              <a:gd name="connsiteY79" fmla="*/ 1850409 h 3119175"/>
              <a:gd name="connsiteX80" fmla="*/ 4087561 w 6248830"/>
              <a:gd name="connsiteY80" fmla="*/ 1849948 h 3119175"/>
              <a:gd name="connsiteX81" fmla="*/ 4106453 w 6248830"/>
              <a:gd name="connsiteY81" fmla="*/ 1849948 h 3119175"/>
              <a:gd name="connsiteX82" fmla="*/ 4117512 w 6248830"/>
              <a:gd name="connsiteY82" fmla="*/ 1842115 h 3119175"/>
              <a:gd name="connsiteX83" fmla="*/ 4113824 w 6248830"/>
              <a:gd name="connsiteY83" fmla="*/ 1807096 h 3119175"/>
              <a:gd name="connsiteX84" fmla="*/ 4188931 w 6248830"/>
              <a:gd name="connsiteY84" fmla="*/ 1796959 h 3119175"/>
              <a:gd name="connsiteX85" fmla="*/ 4140089 w 6248830"/>
              <a:gd name="connsiteY85" fmla="*/ 1802489 h 3119175"/>
              <a:gd name="connsiteX86" fmla="*/ 4134099 w 6248830"/>
              <a:gd name="connsiteY86" fmla="*/ 1806636 h 3119175"/>
              <a:gd name="connsiteX87" fmla="*/ 4135020 w 6248830"/>
              <a:gd name="connsiteY87" fmla="*/ 1845801 h 3119175"/>
              <a:gd name="connsiteX88" fmla="*/ 4156676 w 6248830"/>
              <a:gd name="connsiteY88" fmla="*/ 1849487 h 3119175"/>
              <a:gd name="connsiteX89" fmla="*/ 4192616 w 6248830"/>
              <a:gd name="connsiteY89" fmla="*/ 1819997 h 3119175"/>
              <a:gd name="connsiteX90" fmla="*/ 4195842 w 6248830"/>
              <a:gd name="connsiteY90" fmla="*/ 1804331 h 3119175"/>
              <a:gd name="connsiteX91" fmla="*/ 4188931 w 6248830"/>
              <a:gd name="connsiteY91" fmla="*/ 1796959 h 3119175"/>
              <a:gd name="connsiteX92" fmla="*/ 2601574 w 6248830"/>
              <a:gd name="connsiteY92" fmla="*/ 1778989 h 3119175"/>
              <a:gd name="connsiteX93" fmla="*/ 2592359 w 6248830"/>
              <a:gd name="connsiteY93" fmla="*/ 1789126 h 3119175"/>
              <a:gd name="connsiteX94" fmla="*/ 2640740 w 6248830"/>
              <a:gd name="connsiteY94" fmla="*/ 1827831 h 3119175"/>
              <a:gd name="connsiteX95" fmla="*/ 2648573 w 6248830"/>
              <a:gd name="connsiteY95" fmla="*/ 1826449 h 3119175"/>
              <a:gd name="connsiteX96" fmla="*/ 2661475 w 6248830"/>
              <a:gd name="connsiteY96" fmla="*/ 1810782 h 3119175"/>
              <a:gd name="connsiteX97" fmla="*/ 2630142 w 6248830"/>
              <a:gd name="connsiteY97" fmla="*/ 1778989 h 3119175"/>
              <a:gd name="connsiteX98" fmla="*/ 2626917 w 6248830"/>
              <a:gd name="connsiteY98" fmla="*/ 1778989 h 3119175"/>
              <a:gd name="connsiteX99" fmla="*/ 2601574 w 6248830"/>
              <a:gd name="connsiteY99" fmla="*/ 1778989 h 3119175"/>
              <a:gd name="connsiteX100" fmla="*/ 2520479 w 6248830"/>
              <a:gd name="connsiteY100" fmla="*/ 1778989 h 3119175"/>
              <a:gd name="connsiteX101" fmla="*/ 2510803 w 6248830"/>
              <a:gd name="connsiteY101" fmla="*/ 1791891 h 3119175"/>
              <a:gd name="connsiteX102" fmla="*/ 2520479 w 6248830"/>
              <a:gd name="connsiteY102" fmla="*/ 1834742 h 3119175"/>
              <a:gd name="connsiteX103" fmla="*/ 2533380 w 6248830"/>
              <a:gd name="connsiteY103" fmla="*/ 1843958 h 3119175"/>
              <a:gd name="connsiteX104" fmla="*/ 2573928 w 6248830"/>
              <a:gd name="connsiteY104" fmla="*/ 1837507 h 3119175"/>
              <a:gd name="connsiteX105" fmla="*/ 2584526 w 6248830"/>
              <a:gd name="connsiteY105" fmla="*/ 1823223 h 3119175"/>
              <a:gd name="connsiteX106" fmla="*/ 2581301 w 6248830"/>
              <a:gd name="connsiteY106" fmla="*/ 1809400 h 3119175"/>
              <a:gd name="connsiteX107" fmla="*/ 2542596 w 6248830"/>
              <a:gd name="connsiteY107" fmla="*/ 1778989 h 3119175"/>
              <a:gd name="connsiteX108" fmla="*/ 2520479 w 6248830"/>
              <a:gd name="connsiteY108" fmla="*/ 1778989 h 3119175"/>
              <a:gd name="connsiteX109" fmla="*/ 4084336 w 6248830"/>
              <a:gd name="connsiteY109" fmla="*/ 1741666 h 3119175"/>
              <a:gd name="connsiteX110" fmla="*/ 4056228 w 6248830"/>
              <a:gd name="connsiteY110" fmla="*/ 1769313 h 3119175"/>
              <a:gd name="connsiteX111" fmla="*/ 4056228 w 6248830"/>
              <a:gd name="connsiteY111" fmla="*/ 1784979 h 3119175"/>
              <a:gd name="connsiteX112" fmla="*/ 4070052 w 6248830"/>
              <a:gd name="connsiteY112" fmla="*/ 1796959 h 3119175"/>
              <a:gd name="connsiteX113" fmla="*/ 4105992 w 6248830"/>
              <a:gd name="connsiteY113" fmla="*/ 1791891 h 3119175"/>
              <a:gd name="connsiteX114" fmla="*/ 4118432 w 6248830"/>
              <a:gd name="connsiteY114" fmla="*/ 1778989 h 3119175"/>
              <a:gd name="connsiteX115" fmla="*/ 4084336 w 6248830"/>
              <a:gd name="connsiteY115" fmla="*/ 1741666 h 3119175"/>
              <a:gd name="connsiteX116" fmla="*/ 4173264 w 6248830"/>
              <a:gd name="connsiteY116" fmla="*/ 1741206 h 3119175"/>
              <a:gd name="connsiteX117" fmla="*/ 4132716 w 6248830"/>
              <a:gd name="connsiteY117" fmla="*/ 1775763 h 3119175"/>
              <a:gd name="connsiteX118" fmla="*/ 4144236 w 6248830"/>
              <a:gd name="connsiteY118" fmla="*/ 1786361 h 3119175"/>
              <a:gd name="connsiteX119" fmla="*/ 4193078 w 6248830"/>
              <a:gd name="connsiteY119" fmla="*/ 1781293 h 3119175"/>
              <a:gd name="connsiteX120" fmla="*/ 4203215 w 6248830"/>
              <a:gd name="connsiteY120" fmla="*/ 1772999 h 3119175"/>
              <a:gd name="connsiteX121" fmla="*/ 4182940 w 6248830"/>
              <a:gd name="connsiteY121" fmla="*/ 1741206 h 3119175"/>
              <a:gd name="connsiteX122" fmla="*/ 4173264 w 6248830"/>
              <a:gd name="connsiteY122" fmla="*/ 1741206 h 3119175"/>
              <a:gd name="connsiteX123" fmla="*/ 3322379 w 6248830"/>
              <a:gd name="connsiteY123" fmla="*/ 1696151 h 3119175"/>
              <a:gd name="connsiteX124" fmla="*/ 3253566 w 6248830"/>
              <a:gd name="connsiteY124" fmla="*/ 1723235 h 3119175"/>
              <a:gd name="connsiteX125" fmla="*/ 3224998 w 6248830"/>
              <a:gd name="connsiteY125" fmla="*/ 1772538 h 3119175"/>
              <a:gd name="connsiteX126" fmla="*/ 3178460 w 6248830"/>
              <a:gd name="connsiteY126" fmla="*/ 2107058 h 3119175"/>
              <a:gd name="connsiteX127" fmla="*/ 3190440 w 6248830"/>
              <a:gd name="connsiteY127" fmla="*/ 2117655 h 3119175"/>
              <a:gd name="connsiteX128" fmla="*/ 3252183 w 6248830"/>
              <a:gd name="connsiteY128" fmla="*/ 2117655 h 3119175"/>
              <a:gd name="connsiteX129" fmla="*/ 3261399 w 6248830"/>
              <a:gd name="connsiteY129" fmla="*/ 2106597 h 3119175"/>
              <a:gd name="connsiteX130" fmla="*/ 3259556 w 6248830"/>
              <a:gd name="connsiteY130" fmla="*/ 2092314 h 3119175"/>
              <a:gd name="connsiteX131" fmla="*/ 3277986 w 6248830"/>
              <a:gd name="connsiteY131" fmla="*/ 1786822 h 3119175"/>
              <a:gd name="connsiteX132" fmla="*/ 3386268 w 6248830"/>
              <a:gd name="connsiteY132" fmla="*/ 1754108 h 3119175"/>
              <a:gd name="connsiteX133" fmla="*/ 3409767 w 6248830"/>
              <a:gd name="connsiteY133" fmla="*/ 1776224 h 3119175"/>
              <a:gd name="connsiteX134" fmla="*/ 3348024 w 6248830"/>
              <a:gd name="connsiteY134" fmla="*/ 1705266 h 3119175"/>
              <a:gd name="connsiteX135" fmla="*/ 3322379 w 6248830"/>
              <a:gd name="connsiteY135" fmla="*/ 1696151 h 3119175"/>
              <a:gd name="connsiteX136" fmla="*/ 2533993 w 6248830"/>
              <a:gd name="connsiteY136" fmla="*/ 1430668 h 3119175"/>
              <a:gd name="connsiteX137" fmla="*/ 2518636 w 6248830"/>
              <a:gd name="connsiteY137" fmla="*/ 1465204 h 3119175"/>
              <a:gd name="connsiteX138" fmla="*/ 2518175 w 6248830"/>
              <a:gd name="connsiteY138" fmla="*/ 1490546 h 3119175"/>
              <a:gd name="connsiteX139" fmla="*/ 2531538 w 6248830"/>
              <a:gd name="connsiteY139" fmla="*/ 1500683 h 3119175"/>
              <a:gd name="connsiteX140" fmla="*/ 2585448 w 6248830"/>
              <a:gd name="connsiteY140" fmla="*/ 1487782 h 3119175"/>
              <a:gd name="connsiteX141" fmla="*/ 2613555 w 6248830"/>
              <a:gd name="connsiteY141" fmla="*/ 1453224 h 3119175"/>
              <a:gd name="connsiteX142" fmla="*/ 2614015 w 6248830"/>
              <a:gd name="connsiteY142" fmla="*/ 1448616 h 3119175"/>
              <a:gd name="connsiteX143" fmla="*/ 2602496 w 6248830"/>
              <a:gd name="connsiteY143" fmla="*/ 1436175 h 3119175"/>
              <a:gd name="connsiteX144" fmla="*/ 2555037 w 6248830"/>
              <a:gd name="connsiteY144" fmla="*/ 1432489 h 3119175"/>
              <a:gd name="connsiteX145" fmla="*/ 2533993 w 6248830"/>
              <a:gd name="connsiteY145" fmla="*/ 1430668 h 3119175"/>
              <a:gd name="connsiteX146" fmla="*/ 2457339 w 6248830"/>
              <a:gd name="connsiteY146" fmla="*/ 1425564 h 3119175"/>
              <a:gd name="connsiteX147" fmla="*/ 2439844 w 6248830"/>
              <a:gd name="connsiteY147" fmla="*/ 1466125 h 3119175"/>
              <a:gd name="connsiteX148" fmla="*/ 2486382 w 6248830"/>
              <a:gd name="connsiteY148" fmla="*/ 1508977 h 3119175"/>
              <a:gd name="connsiteX149" fmla="*/ 2504352 w 6248830"/>
              <a:gd name="connsiteY149" fmla="*/ 1489625 h 3119175"/>
              <a:gd name="connsiteX150" fmla="*/ 2503892 w 6248830"/>
              <a:gd name="connsiteY150" fmla="*/ 1449999 h 3119175"/>
              <a:gd name="connsiteX151" fmla="*/ 2481313 w 6248830"/>
              <a:gd name="connsiteY151" fmla="*/ 1426499 h 3119175"/>
              <a:gd name="connsiteX152" fmla="*/ 2457339 w 6248830"/>
              <a:gd name="connsiteY152" fmla="*/ 1425564 h 3119175"/>
              <a:gd name="connsiteX153" fmla="*/ 2501415 w 6248830"/>
              <a:gd name="connsiteY153" fmla="*/ 1320292 h 3119175"/>
              <a:gd name="connsiteX154" fmla="*/ 2492372 w 6248830"/>
              <a:gd name="connsiteY154" fmla="*/ 1321443 h 3119175"/>
              <a:gd name="connsiteX155" fmla="*/ 2443530 w 6248830"/>
              <a:gd name="connsiteY155" fmla="*/ 1385490 h 3119175"/>
              <a:gd name="connsiteX156" fmla="*/ 2442609 w 6248830"/>
              <a:gd name="connsiteY156" fmla="*/ 1396549 h 3119175"/>
              <a:gd name="connsiteX157" fmla="*/ 2452285 w 6248830"/>
              <a:gd name="connsiteY157" fmla="*/ 1408990 h 3119175"/>
              <a:gd name="connsiteX158" fmla="*/ 2493294 w 6248830"/>
              <a:gd name="connsiteY158" fmla="*/ 1411755 h 3119175"/>
              <a:gd name="connsiteX159" fmla="*/ 2504352 w 6248830"/>
              <a:gd name="connsiteY159" fmla="*/ 1400235 h 3119175"/>
              <a:gd name="connsiteX160" fmla="*/ 2504352 w 6248830"/>
              <a:gd name="connsiteY160" fmla="*/ 1365216 h 3119175"/>
              <a:gd name="connsiteX161" fmla="*/ 2503892 w 6248830"/>
              <a:gd name="connsiteY161" fmla="*/ 1328816 h 3119175"/>
              <a:gd name="connsiteX162" fmla="*/ 2501415 w 6248830"/>
              <a:gd name="connsiteY162" fmla="*/ 1320292 h 3119175"/>
              <a:gd name="connsiteX163" fmla="*/ 3273378 w 6248830"/>
              <a:gd name="connsiteY163" fmla="*/ 1309003 h 3119175"/>
              <a:gd name="connsiteX164" fmla="*/ 3264624 w 6248830"/>
              <a:gd name="connsiteY164" fmla="*/ 1313610 h 3119175"/>
              <a:gd name="connsiteX165" fmla="*/ 3266928 w 6248830"/>
              <a:gd name="connsiteY165" fmla="*/ 1346325 h 3119175"/>
              <a:gd name="connsiteX166" fmla="*/ 3288584 w 6248830"/>
              <a:gd name="connsiteY166" fmla="*/ 1347708 h 3119175"/>
              <a:gd name="connsiteX167" fmla="*/ 3312084 w 6248830"/>
              <a:gd name="connsiteY167" fmla="*/ 1344482 h 3119175"/>
              <a:gd name="connsiteX168" fmla="*/ 3324064 w 6248830"/>
              <a:gd name="connsiteY168" fmla="*/ 1331119 h 3119175"/>
              <a:gd name="connsiteX169" fmla="*/ 3303790 w 6248830"/>
              <a:gd name="connsiteY169" fmla="*/ 1309003 h 3119175"/>
              <a:gd name="connsiteX170" fmla="*/ 3294113 w 6248830"/>
              <a:gd name="connsiteY170" fmla="*/ 1309003 h 3119175"/>
              <a:gd name="connsiteX171" fmla="*/ 3273378 w 6248830"/>
              <a:gd name="connsiteY171" fmla="*/ 1309003 h 3119175"/>
              <a:gd name="connsiteX172" fmla="*/ 3188136 w 6248830"/>
              <a:gd name="connsiteY172" fmla="*/ 1308081 h 3119175"/>
              <a:gd name="connsiteX173" fmla="*/ 3149892 w 6248830"/>
              <a:gd name="connsiteY173" fmla="*/ 1351854 h 3119175"/>
              <a:gd name="connsiteX174" fmla="*/ 3165558 w 6248830"/>
              <a:gd name="connsiteY174" fmla="*/ 1364756 h 3119175"/>
              <a:gd name="connsiteX175" fmla="*/ 3224998 w 6248830"/>
              <a:gd name="connsiteY175" fmla="*/ 1356923 h 3119175"/>
              <a:gd name="connsiteX176" fmla="*/ 3250801 w 6248830"/>
              <a:gd name="connsiteY176" fmla="*/ 1323286 h 3119175"/>
              <a:gd name="connsiteX177" fmla="*/ 3235596 w 6248830"/>
              <a:gd name="connsiteY177" fmla="*/ 1308542 h 3119175"/>
              <a:gd name="connsiteX178" fmla="*/ 3199194 w 6248830"/>
              <a:gd name="connsiteY178" fmla="*/ 1308542 h 3119175"/>
              <a:gd name="connsiteX179" fmla="*/ 3199194 w 6248830"/>
              <a:gd name="connsiteY179" fmla="*/ 1308081 h 3119175"/>
              <a:gd name="connsiteX180" fmla="*/ 3188136 w 6248830"/>
              <a:gd name="connsiteY180" fmla="*/ 1308081 h 3119175"/>
              <a:gd name="connsiteX181" fmla="*/ 4011074 w 6248830"/>
              <a:gd name="connsiteY181" fmla="*/ 1301169 h 3119175"/>
              <a:gd name="connsiteX182" fmla="*/ 3979741 w 6248830"/>
              <a:gd name="connsiteY182" fmla="*/ 1333424 h 3119175"/>
              <a:gd name="connsiteX183" fmla="*/ 4014299 w 6248830"/>
              <a:gd name="connsiteY183" fmla="*/ 1366599 h 3119175"/>
              <a:gd name="connsiteX184" fmla="*/ 4048396 w 6248830"/>
              <a:gd name="connsiteY184" fmla="*/ 1338492 h 3119175"/>
              <a:gd name="connsiteX185" fmla="*/ 4011074 w 6248830"/>
              <a:gd name="connsiteY185" fmla="*/ 1301169 h 3119175"/>
              <a:gd name="connsiteX186" fmla="*/ 4094012 w 6248830"/>
              <a:gd name="connsiteY186" fmla="*/ 1299327 h 3119175"/>
              <a:gd name="connsiteX187" fmla="*/ 4063601 w 6248830"/>
              <a:gd name="connsiteY187" fmla="*/ 1331119 h 3119175"/>
              <a:gd name="connsiteX188" fmla="*/ 4063601 w 6248830"/>
              <a:gd name="connsiteY188" fmla="*/ 1353237 h 3119175"/>
              <a:gd name="connsiteX189" fmla="*/ 4076502 w 6248830"/>
              <a:gd name="connsiteY189" fmla="*/ 1366599 h 3119175"/>
              <a:gd name="connsiteX190" fmla="*/ 4122118 w 6248830"/>
              <a:gd name="connsiteY190" fmla="*/ 1330198 h 3119175"/>
              <a:gd name="connsiteX191" fmla="*/ 4094012 w 6248830"/>
              <a:gd name="connsiteY191" fmla="*/ 1299327 h 3119175"/>
              <a:gd name="connsiteX192" fmla="*/ 2585505 w 6248830"/>
              <a:gd name="connsiteY192" fmla="*/ 1279110 h 3119175"/>
              <a:gd name="connsiteX193" fmla="*/ 2560566 w 6248830"/>
              <a:gd name="connsiteY193" fmla="*/ 1286885 h 3119175"/>
              <a:gd name="connsiteX194" fmla="*/ 2520018 w 6248830"/>
              <a:gd name="connsiteY194" fmla="*/ 1352776 h 3119175"/>
              <a:gd name="connsiteX195" fmla="*/ 2520018 w 6248830"/>
              <a:gd name="connsiteY195" fmla="*/ 1402078 h 3119175"/>
              <a:gd name="connsiteX196" fmla="*/ 2531538 w 6248830"/>
              <a:gd name="connsiteY196" fmla="*/ 1414980 h 3119175"/>
              <a:gd name="connsiteX197" fmla="*/ 2602496 w 6248830"/>
              <a:gd name="connsiteY197" fmla="*/ 1421431 h 3119175"/>
              <a:gd name="connsiteX198" fmla="*/ 2615398 w 6248830"/>
              <a:gd name="connsiteY198" fmla="*/ 1409451 h 3119175"/>
              <a:gd name="connsiteX199" fmla="*/ 2598349 w 6248830"/>
              <a:gd name="connsiteY199" fmla="*/ 1302091 h 3119175"/>
              <a:gd name="connsiteX200" fmla="*/ 2585505 w 6248830"/>
              <a:gd name="connsiteY200" fmla="*/ 1279110 h 3119175"/>
              <a:gd name="connsiteX201" fmla="*/ 2503892 w 6248830"/>
              <a:gd name="connsiteY201" fmla="*/ 1233436 h 3119175"/>
              <a:gd name="connsiteX202" fmla="*/ 2455971 w 6248830"/>
              <a:gd name="connsiteY202" fmla="*/ 1323286 h 3119175"/>
              <a:gd name="connsiteX203" fmla="*/ 2497440 w 6248830"/>
              <a:gd name="connsiteY203" fmla="*/ 1302551 h 3119175"/>
              <a:gd name="connsiteX204" fmla="*/ 2503892 w 6248830"/>
              <a:gd name="connsiteY204" fmla="*/ 1294258 h 3119175"/>
              <a:gd name="connsiteX205" fmla="*/ 2503892 w 6248830"/>
              <a:gd name="connsiteY205" fmla="*/ 1233436 h 3119175"/>
              <a:gd name="connsiteX206" fmla="*/ 2528312 w 6248830"/>
              <a:gd name="connsiteY206" fmla="*/ 1222839 h 3119175"/>
              <a:gd name="connsiteX207" fmla="*/ 2520940 w 6248830"/>
              <a:gd name="connsiteY207" fmla="*/ 1228368 h 3119175"/>
              <a:gd name="connsiteX208" fmla="*/ 2520479 w 6248830"/>
              <a:gd name="connsiteY208" fmla="*/ 1283199 h 3119175"/>
              <a:gd name="connsiteX209" fmla="*/ 2528772 w 6248830"/>
              <a:gd name="connsiteY209" fmla="*/ 1286885 h 3119175"/>
              <a:gd name="connsiteX210" fmla="*/ 2568399 w 6248830"/>
              <a:gd name="connsiteY210" fmla="*/ 1264769 h 3119175"/>
              <a:gd name="connsiteX211" fmla="*/ 2572086 w 6248830"/>
              <a:gd name="connsiteY211" fmla="*/ 1255092 h 3119175"/>
              <a:gd name="connsiteX212" fmla="*/ 2528312 w 6248830"/>
              <a:gd name="connsiteY212" fmla="*/ 1222839 h 3119175"/>
              <a:gd name="connsiteX213" fmla="*/ 4022132 w 6248830"/>
              <a:gd name="connsiteY213" fmla="*/ 1197957 h 3119175"/>
              <a:gd name="connsiteX214" fmla="*/ 3998632 w 6248830"/>
              <a:gd name="connsiteY214" fmla="*/ 1198879 h 3119175"/>
              <a:gd name="connsiteX215" fmla="*/ 3985731 w 6248830"/>
              <a:gd name="connsiteY215" fmla="*/ 1211319 h 3119175"/>
              <a:gd name="connsiteX216" fmla="*/ 3981123 w 6248830"/>
              <a:gd name="connsiteY216" fmla="*/ 1271220 h 3119175"/>
              <a:gd name="connsiteX217" fmla="*/ 3994946 w 6248830"/>
              <a:gd name="connsiteY217" fmla="*/ 1285964 h 3119175"/>
              <a:gd name="connsiteX218" fmla="*/ 4006004 w 6248830"/>
              <a:gd name="connsiteY218" fmla="*/ 1285964 h 3119175"/>
              <a:gd name="connsiteX219" fmla="*/ 4047013 w 6248830"/>
              <a:gd name="connsiteY219" fmla="*/ 1241269 h 3119175"/>
              <a:gd name="connsiteX220" fmla="*/ 4047013 w 6248830"/>
              <a:gd name="connsiteY220" fmla="*/ 1222378 h 3119175"/>
              <a:gd name="connsiteX221" fmla="*/ 4022132 w 6248830"/>
              <a:gd name="connsiteY221" fmla="*/ 1197957 h 3119175"/>
              <a:gd name="connsiteX222" fmla="*/ 4107374 w 6248830"/>
              <a:gd name="connsiteY222" fmla="*/ 1191045 h 3119175"/>
              <a:gd name="connsiteX223" fmla="*/ 4063601 w 6248830"/>
              <a:gd name="connsiteY223" fmla="*/ 1240348 h 3119175"/>
              <a:gd name="connsiteX224" fmla="*/ 4067287 w 6248830"/>
              <a:gd name="connsiteY224" fmla="*/ 1281817 h 3119175"/>
              <a:gd name="connsiteX225" fmla="*/ 4111982 w 6248830"/>
              <a:gd name="connsiteY225" fmla="*/ 1283660 h 3119175"/>
              <a:gd name="connsiteX226" fmla="*/ 4116589 w 6248830"/>
              <a:gd name="connsiteY226" fmla="*/ 1283660 h 3119175"/>
              <a:gd name="connsiteX227" fmla="*/ 4130874 w 6248830"/>
              <a:gd name="connsiteY227" fmla="*/ 1270298 h 3119175"/>
              <a:gd name="connsiteX228" fmla="*/ 4134560 w 6248830"/>
              <a:gd name="connsiteY228" fmla="*/ 1218231 h 3119175"/>
              <a:gd name="connsiteX229" fmla="*/ 4107374 w 6248830"/>
              <a:gd name="connsiteY229" fmla="*/ 1191045 h 3119175"/>
              <a:gd name="connsiteX230" fmla="*/ 3269232 w 6248830"/>
              <a:gd name="connsiteY230" fmla="*/ 1189663 h 3119175"/>
              <a:gd name="connsiteX231" fmla="*/ 3256791 w 6248830"/>
              <a:gd name="connsiteY231" fmla="*/ 1200260 h 3119175"/>
              <a:gd name="connsiteX232" fmla="*/ 3262320 w 6248830"/>
              <a:gd name="connsiteY232" fmla="*/ 1274445 h 3119175"/>
              <a:gd name="connsiteX233" fmla="*/ 3283976 w 6248830"/>
              <a:gd name="connsiteY233" fmla="*/ 1294258 h 3119175"/>
              <a:gd name="connsiteX234" fmla="*/ 3323603 w 6248830"/>
              <a:gd name="connsiteY234" fmla="*/ 1251867 h 3119175"/>
              <a:gd name="connsiteX235" fmla="*/ 3320378 w 6248830"/>
              <a:gd name="connsiteY235" fmla="*/ 1209015 h 3119175"/>
              <a:gd name="connsiteX236" fmla="*/ 3306554 w 6248830"/>
              <a:gd name="connsiteY236" fmla="*/ 1195192 h 3119175"/>
              <a:gd name="connsiteX237" fmla="*/ 3269232 w 6248830"/>
              <a:gd name="connsiteY237" fmla="*/ 1189663 h 3119175"/>
              <a:gd name="connsiteX238" fmla="*/ 3182146 w 6248830"/>
              <a:gd name="connsiteY238" fmla="*/ 1164321 h 3119175"/>
              <a:gd name="connsiteX239" fmla="*/ 3166020 w 6248830"/>
              <a:gd name="connsiteY239" fmla="*/ 1173536 h 3119175"/>
              <a:gd name="connsiteX240" fmla="*/ 3149431 w 6248830"/>
              <a:gd name="connsiteY240" fmla="*/ 1280896 h 3119175"/>
              <a:gd name="connsiteX241" fmla="*/ 3160490 w 6248830"/>
              <a:gd name="connsiteY241" fmla="*/ 1292415 h 3119175"/>
              <a:gd name="connsiteX242" fmla="*/ 3198734 w 6248830"/>
              <a:gd name="connsiteY242" fmla="*/ 1291954 h 3119175"/>
              <a:gd name="connsiteX243" fmla="*/ 3198734 w 6248830"/>
              <a:gd name="connsiteY243" fmla="*/ 1292875 h 3119175"/>
              <a:gd name="connsiteX244" fmla="*/ 3233752 w 6248830"/>
              <a:gd name="connsiteY244" fmla="*/ 1292875 h 3119175"/>
              <a:gd name="connsiteX245" fmla="*/ 3248958 w 6248830"/>
              <a:gd name="connsiteY245" fmla="*/ 1276288 h 3119175"/>
              <a:gd name="connsiteX246" fmla="*/ 3242968 w 6248830"/>
              <a:gd name="connsiteY246" fmla="*/ 1203947 h 3119175"/>
              <a:gd name="connsiteX247" fmla="*/ 3217165 w 6248830"/>
              <a:gd name="connsiteY247" fmla="*/ 1173536 h 3119175"/>
              <a:gd name="connsiteX248" fmla="*/ 3182146 w 6248830"/>
              <a:gd name="connsiteY248" fmla="*/ 1164321 h 3119175"/>
              <a:gd name="connsiteX249" fmla="*/ 3237209 w 6248830"/>
              <a:gd name="connsiteY249" fmla="*/ 1090540 h 3119175"/>
              <a:gd name="connsiteX250" fmla="*/ 3226380 w 6248830"/>
              <a:gd name="connsiteY250" fmla="*/ 1092901 h 3119175"/>
              <a:gd name="connsiteX251" fmla="*/ 3179842 w 6248830"/>
              <a:gd name="connsiteY251" fmla="*/ 1138978 h 3119175"/>
              <a:gd name="connsiteX252" fmla="*/ 3185832 w 6248830"/>
              <a:gd name="connsiteY252" fmla="*/ 1150498 h 3119175"/>
              <a:gd name="connsiteX253" fmla="*/ 3225458 w 6248830"/>
              <a:gd name="connsiteY253" fmla="*/ 1161556 h 3119175"/>
              <a:gd name="connsiteX254" fmla="*/ 3238820 w 6248830"/>
              <a:gd name="connsiteY254" fmla="*/ 1152340 h 3119175"/>
              <a:gd name="connsiteX255" fmla="*/ 3238820 w 6248830"/>
              <a:gd name="connsiteY255" fmla="*/ 1125155 h 3119175"/>
              <a:gd name="connsiteX256" fmla="*/ 3239742 w 6248830"/>
              <a:gd name="connsiteY256" fmla="*/ 1125155 h 3119175"/>
              <a:gd name="connsiteX257" fmla="*/ 3239742 w 6248830"/>
              <a:gd name="connsiteY257" fmla="*/ 1101656 h 3119175"/>
              <a:gd name="connsiteX258" fmla="*/ 3237209 w 6248830"/>
              <a:gd name="connsiteY258" fmla="*/ 1090540 h 3119175"/>
              <a:gd name="connsiteX259" fmla="*/ 4043327 w 6248830"/>
              <a:gd name="connsiteY259" fmla="*/ 1089214 h 3119175"/>
              <a:gd name="connsiteX260" fmla="*/ 4027200 w 6248830"/>
              <a:gd name="connsiteY260" fmla="*/ 1097048 h 3119175"/>
              <a:gd name="connsiteX261" fmla="*/ 3997250 w 6248830"/>
              <a:gd name="connsiteY261" fmla="*/ 1155566 h 3119175"/>
              <a:gd name="connsiteX262" fmla="*/ 4012916 w 6248830"/>
              <a:gd name="connsiteY262" fmla="*/ 1183212 h 3119175"/>
              <a:gd name="connsiteX263" fmla="*/ 4038258 w 6248830"/>
              <a:gd name="connsiteY263" fmla="*/ 1181830 h 3119175"/>
              <a:gd name="connsiteX264" fmla="*/ 4047013 w 6248830"/>
              <a:gd name="connsiteY264" fmla="*/ 1174918 h 3119175"/>
              <a:gd name="connsiteX265" fmla="*/ 4050700 w 6248830"/>
              <a:gd name="connsiteY265" fmla="*/ 1103959 h 3119175"/>
              <a:gd name="connsiteX266" fmla="*/ 4043327 w 6248830"/>
              <a:gd name="connsiteY266" fmla="*/ 1089214 h 3119175"/>
              <a:gd name="connsiteX267" fmla="*/ 3259729 w 6248830"/>
              <a:gd name="connsiteY267" fmla="*/ 1089100 h 3119175"/>
              <a:gd name="connsiteX268" fmla="*/ 3255409 w 6248830"/>
              <a:gd name="connsiteY268" fmla="*/ 1099352 h 3119175"/>
              <a:gd name="connsiteX269" fmla="*/ 3254026 w 6248830"/>
              <a:gd name="connsiteY269" fmla="*/ 1126998 h 3119175"/>
              <a:gd name="connsiteX270" fmla="*/ 3293192 w 6248830"/>
              <a:gd name="connsiteY270" fmla="*/ 1177683 h 3119175"/>
              <a:gd name="connsiteX271" fmla="*/ 3305632 w 6248830"/>
              <a:gd name="connsiteY271" fmla="*/ 1179526 h 3119175"/>
              <a:gd name="connsiteX272" fmla="*/ 3314387 w 6248830"/>
              <a:gd name="connsiteY272" fmla="*/ 1169850 h 3119175"/>
              <a:gd name="connsiteX273" fmla="*/ 3299643 w 6248830"/>
              <a:gd name="connsiteY273" fmla="*/ 1126537 h 3119175"/>
              <a:gd name="connsiteX274" fmla="*/ 3270614 w 6248830"/>
              <a:gd name="connsiteY274" fmla="*/ 1091980 h 3119175"/>
              <a:gd name="connsiteX275" fmla="*/ 3259729 w 6248830"/>
              <a:gd name="connsiteY275" fmla="*/ 1089100 h 3119175"/>
              <a:gd name="connsiteX276" fmla="*/ 4071434 w 6248830"/>
              <a:gd name="connsiteY276" fmla="*/ 1084146 h 3119175"/>
              <a:gd name="connsiteX277" fmla="*/ 4063601 w 6248830"/>
              <a:gd name="connsiteY277" fmla="*/ 1093362 h 3119175"/>
              <a:gd name="connsiteX278" fmla="*/ 4064522 w 6248830"/>
              <a:gd name="connsiteY278" fmla="*/ 1137595 h 3119175"/>
              <a:gd name="connsiteX279" fmla="*/ 4064522 w 6248830"/>
              <a:gd name="connsiteY279" fmla="*/ 1169389 h 3119175"/>
              <a:gd name="connsiteX280" fmla="*/ 4074198 w 6248830"/>
              <a:gd name="connsiteY280" fmla="*/ 1179065 h 3119175"/>
              <a:gd name="connsiteX281" fmla="*/ 4121658 w 6248830"/>
              <a:gd name="connsiteY281" fmla="*/ 1175379 h 3119175"/>
              <a:gd name="connsiteX282" fmla="*/ 4131795 w 6248830"/>
              <a:gd name="connsiteY282" fmla="*/ 1163399 h 3119175"/>
              <a:gd name="connsiteX283" fmla="*/ 4112904 w 6248830"/>
              <a:gd name="connsiteY283" fmla="*/ 1106724 h 3119175"/>
              <a:gd name="connsiteX284" fmla="*/ 4071434 w 6248830"/>
              <a:gd name="connsiteY284" fmla="*/ 1084146 h 3119175"/>
              <a:gd name="connsiteX285" fmla="*/ 3222694 w 6248830"/>
              <a:gd name="connsiteY285" fmla="*/ 664384 h 3119175"/>
              <a:gd name="connsiteX286" fmla="*/ 3210714 w 6248830"/>
              <a:gd name="connsiteY286" fmla="*/ 677286 h 3119175"/>
              <a:gd name="connsiteX287" fmla="*/ 3217625 w 6248830"/>
              <a:gd name="connsiteY287" fmla="*/ 728892 h 3119175"/>
              <a:gd name="connsiteX288" fmla="*/ 3232370 w 6248830"/>
              <a:gd name="connsiteY288" fmla="*/ 737186 h 3119175"/>
              <a:gd name="connsiteX289" fmla="*/ 3289045 w 6248830"/>
              <a:gd name="connsiteY289" fmla="*/ 680050 h 3119175"/>
              <a:gd name="connsiteX290" fmla="*/ 3277986 w 6248830"/>
              <a:gd name="connsiteY290" fmla="*/ 664384 h 3119175"/>
              <a:gd name="connsiteX291" fmla="*/ 3251262 w 6248830"/>
              <a:gd name="connsiteY291" fmla="*/ 664384 h 3119175"/>
              <a:gd name="connsiteX292" fmla="*/ 3222694 w 6248830"/>
              <a:gd name="connsiteY292" fmla="*/ 664384 h 3119175"/>
              <a:gd name="connsiteX293" fmla="*/ 3107962 w 6248830"/>
              <a:gd name="connsiteY293" fmla="*/ 661619 h 3119175"/>
              <a:gd name="connsiteX294" fmla="*/ 3099668 w 6248830"/>
              <a:gd name="connsiteY294" fmla="*/ 672217 h 3119175"/>
              <a:gd name="connsiteX295" fmla="*/ 3191362 w 6248830"/>
              <a:gd name="connsiteY295" fmla="*/ 743637 h 3119175"/>
              <a:gd name="connsiteX296" fmla="*/ 3202881 w 6248830"/>
              <a:gd name="connsiteY296" fmla="*/ 730274 h 3119175"/>
              <a:gd name="connsiteX297" fmla="*/ 3197352 w 6248830"/>
              <a:gd name="connsiteY297" fmla="*/ 691109 h 3119175"/>
              <a:gd name="connsiteX298" fmla="*/ 3168323 w 6248830"/>
              <a:gd name="connsiteY298" fmla="*/ 663462 h 3119175"/>
              <a:gd name="connsiteX299" fmla="*/ 3146206 w 6248830"/>
              <a:gd name="connsiteY299" fmla="*/ 662080 h 3119175"/>
              <a:gd name="connsiteX300" fmla="*/ 3146206 w 6248830"/>
              <a:gd name="connsiteY300" fmla="*/ 661619 h 3119175"/>
              <a:gd name="connsiteX301" fmla="*/ 3107962 w 6248830"/>
              <a:gd name="connsiteY301" fmla="*/ 661619 h 3119175"/>
              <a:gd name="connsiteX302" fmla="*/ 3172585 w 6248830"/>
              <a:gd name="connsiteY302" fmla="*/ 531452 h 3119175"/>
              <a:gd name="connsiteX303" fmla="*/ 3161872 w 6248830"/>
              <a:gd name="connsiteY303" fmla="*/ 532603 h 3119175"/>
              <a:gd name="connsiteX304" fmla="*/ 3093217 w 6248830"/>
              <a:gd name="connsiteY304" fmla="*/ 635816 h 3119175"/>
              <a:gd name="connsiteX305" fmla="*/ 3104276 w 6248830"/>
              <a:gd name="connsiteY305" fmla="*/ 647336 h 3119175"/>
              <a:gd name="connsiteX306" fmla="*/ 3142520 w 6248830"/>
              <a:gd name="connsiteY306" fmla="*/ 647336 h 3119175"/>
              <a:gd name="connsiteX307" fmla="*/ 3142520 w 6248830"/>
              <a:gd name="connsiteY307" fmla="*/ 648718 h 3119175"/>
              <a:gd name="connsiteX308" fmla="*/ 3177538 w 6248830"/>
              <a:gd name="connsiteY308" fmla="*/ 648718 h 3119175"/>
              <a:gd name="connsiteX309" fmla="*/ 3190440 w 6248830"/>
              <a:gd name="connsiteY309" fmla="*/ 635355 h 3119175"/>
              <a:gd name="connsiteX310" fmla="*/ 3177078 w 6248830"/>
              <a:gd name="connsiteY310" fmla="*/ 541358 h 3119175"/>
              <a:gd name="connsiteX311" fmla="*/ 3172585 w 6248830"/>
              <a:gd name="connsiteY311" fmla="*/ 531452 h 3119175"/>
              <a:gd name="connsiteX312" fmla="*/ 3204264 w 6248830"/>
              <a:gd name="connsiteY312" fmla="*/ 526613 h 3119175"/>
              <a:gd name="connsiteX313" fmla="*/ 3192283 w 6248830"/>
              <a:gd name="connsiteY313" fmla="*/ 539976 h 3119175"/>
              <a:gd name="connsiteX314" fmla="*/ 3201959 w 6248830"/>
              <a:gd name="connsiteY314" fmla="*/ 605866 h 3119175"/>
              <a:gd name="connsiteX315" fmla="*/ 3210714 w 6248830"/>
              <a:gd name="connsiteY315" fmla="*/ 645953 h 3119175"/>
              <a:gd name="connsiteX316" fmla="*/ 3252183 w 6248830"/>
              <a:gd name="connsiteY316" fmla="*/ 649639 h 3119175"/>
              <a:gd name="connsiteX317" fmla="*/ 3252183 w 6248830"/>
              <a:gd name="connsiteY317" fmla="*/ 649178 h 3119175"/>
              <a:gd name="connsiteX318" fmla="*/ 3263242 w 6248830"/>
              <a:gd name="connsiteY318" fmla="*/ 649178 h 3119175"/>
              <a:gd name="connsiteX319" fmla="*/ 3295956 w 6248830"/>
              <a:gd name="connsiteY319" fmla="*/ 608170 h 3119175"/>
              <a:gd name="connsiteX320" fmla="*/ 3204264 w 6248830"/>
              <a:gd name="connsiteY320" fmla="*/ 526613 h 3119175"/>
              <a:gd name="connsiteX321" fmla="*/ 3189922 w 6248830"/>
              <a:gd name="connsiteY321" fmla="*/ 10 h 3119175"/>
              <a:gd name="connsiteX322" fmla="*/ 3200577 w 6248830"/>
              <a:gd name="connsiteY322" fmla="*/ 7785 h 3119175"/>
              <a:gd name="connsiteX323" fmla="*/ 3268771 w 6248830"/>
              <a:gd name="connsiteY323" fmla="*/ 105469 h 3119175"/>
              <a:gd name="connsiteX324" fmla="*/ 3398708 w 6248830"/>
              <a:gd name="connsiteY324" fmla="*/ 293463 h 3119175"/>
              <a:gd name="connsiteX325" fmla="*/ 3496853 w 6248830"/>
              <a:gd name="connsiteY325" fmla="*/ 362579 h 3119175"/>
              <a:gd name="connsiteX326" fmla="*/ 3552145 w 6248830"/>
              <a:gd name="connsiteY326" fmla="*/ 339080 h 3119175"/>
              <a:gd name="connsiteX327" fmla="*/ 3563204 w 6248830"/>
              <a:gd name="connsiteY327" fmla="*/ 330325 h 3119175"/>
              <a:gd name="connsiteX328" fmla="*/ 3570576 w 6248830"/>
              <a:gd name="connsiteY328" fmla="*/ 342766 h 3119175"/>
              <a:gd name="connsiteX329" fmla="*/ 3473814 w 6248830"/>
              <a:gd name="connsiteY329" fmla="*/ 465331 h 3119175"/>
              <a:gd name="connsiteX330" fmla="*/ 3461374 w 6248830"/>
              <a:gd name="connsiteY330" fmla="*/ 467174 h 3119175"/>
              <a:gd name="connsiteX331" fmla="*/ 3441560 w 6248830"/>
              <a:gd name="connsiteY331" fmla="*/ 492516 h 3119175"/>
              <a:gd name="connsiteX332" fmla="*/ 3448011 w 6248830"/>
              <a:gd name="connsiteY332" fmla="*/ 604944 h 3119175"/>
              <a:gd name="connsiteX333" fmla="*/ 3453079 w 6248830"/>
              <a:gd name="connsiteY333" fmla="*/ 695256 h 3119175"/>
              <a:gd name="connsiteX334" fmla="*/ 3478422 w 6248830"/>
              <a:gd name="connsiteY334" fmla="*/ 731196 h 3119175"/>
              <a:gd name="connsiteX335" fmla="*/ 3642917 w 6248830"/>
              <a:gd name="connsiteY335" fmla="*/ 794782 h 3119175"/>
              <a:gd name="connsiteX336" fmla="*/ 3688994 w 6248830"/>
              <a:gd name="connsiteY336" fmla="*/ 793860 h 3119175"/>
              <a:gd name="connsiteX337" fmla="*/ 3757649 w 6248830"/>
              <a:gd name="connsiteY337" fmla="*/ 761145 h 3119175"/>
              <a:gd name="connsiteX338" fmla="*/ 3776541 w 6248830"/>
              <a:gd name="connsiteY338" fmla="*/ 760224 h 3119175"/>
              <a:gd name="connsiteX339" fmla="*/ 4069130 w 6248830"/>
              <a:gd name="connsiteY339" fmla="*/ 477772 h 3119175"/>
              <a:gd name="connsiteX340" fmla="*/ 4077424 w 6248830"/>
              <a:gd name="connsiteY340" fmla="*/ 492977 h 3119175"/>
              <a:gd name="connsiteX341" fmla="*/ 4217037 w 6248830"/>
              <a:gd name="connsiteY341" fmla="*/ 787410 h 3119175"/>
              <a:gd name="connsiteX342" fmla="*/ 4374620 w 6248830"/>
              <a:gd name="connsiteY342" fmla="*/ 926563 h 3119175"/>
              <a:gd name="connsiteX343" fmla="*/ 4441894 w 6248830"/>
              <a:gd name="connsiteY343" fmla="*/ 939464 h 3119175"/>
              <a:gd name="connsiteX344" fmla="*/ 4507323 w 6248830"/>
              <a:gd name="connsiteY344" fmla="*/ 862054 h 3119175"/>
              <a:gd name="connsiteX345" fmla="*/ 4500412 w 6248830"/>
              <a:gd name="connsiteY345" fmla="*/ 1001208 h 3119175"/>
              <a:gd name="connsiteX346" fmla="*/ 4406414 w 6248830"/>
              <a:gd name="connsiteY346" fmla="*/ 1051892 h 3119175"/>
              <a:gd name="connsiteX347" fmla="*/ 4324398 w 6248830"/>
              <a:gd name="connsiteY347" fmla="*/ 1038530 h 3119175"/>
              <a:gd name="connsiteX348" fmla="*/ 4316564 w 6248830"/>
              <a:gd name="connsiteY348" fmla="*/ 1047285 h 3119175"/>
              <a:gd name="connsiteX349" fmla="*/ 4335456 w 6248830"/>
              <a:gd name="connsiteY349" fmla="*/ 1508977 h 3119175"/>
              <a:gd name="connsiteX350" fmla="*/ 4344210 w 6248830"/>
              <a:gd name="connsiteY350" fmla="*/ 1530633 h 3119175"/>
              <a:gd name="connsiteX351" fmla="*/ 4457560 w 6248830"/>
              <a:gd name="connsiteY351" fmla="*/ 1697432 h 3119175"/>
              <a:gd name="connsiteX352" fmla="*/ 4456638 w 6248830"/>
              <a:gd name="connsiteY352" fmla="*/ 1726461 h 3119175"/>
              <a:gd name="connsiteX353" fmla="*/ 4378768 w 6248830"/>
              <a:gd name="connsiteY353" fmla="*/ 1884506 h 3119175"/>
              <a:gd name="connsiteX354" fmla="*/ 4383376 w 6248830"/>
              <a:gd name="connsiteY354" fmla="*/ 2010757 h 3119175"/>
              <a:gd name="connsiteX355" fmla="*/ 4423002 w 6248830"/>
              <a:gd name="connsiteY355" fmla="*/ 2134243 h 3119175"/>
              <a:gd name="connsiteX356" fmla="*/ 4569527 w 6248830"/>
              <a:gd name="connsiteY356" fmla="*/ 2242064 h 3119175"/>
              <a:gd name="connsiteX357" fmla="*/ 4691632 w 6248830"/>
              <a:gd name="connsiteY357" fmla="*/ 2298739 h 3119175"/>
              <a:gd name="connsiteX358" fmla="*/ 4821108 w 6248830"/>
              <a:gd name="connsiteY358" fmla="*/ 2384903 h 3119175"/>
              <a:gd name="connsiteX359" fmla="*/ 4889302 w 6248830"/>
              <a:gd name="connsiteY359" fmla="*/ 2428676 h 3119175"/>
              <a:gd name="connsiteX360" fmla="*/ 6248810 w 6248830"/>
              <a:gd name="connsiteY360" fmla="*/ 3051896 h 3119175"/>
              <a:gd name="connsiteX361" fmla="*/ 4907353 w 6248830"/>
              <a:gd name="connsiteY361" fmla="*/ 3101727 h 3119175"/>
              <a:gd name="connsiteX362" fmla="*/ 57827 w 6248830"/>
              <a:gd name="connsiteY362" fmla="*/ 3101727 h 3119175"/>
              <a:gd name="connsiteX363" fmla="*/ 96823 w 6248830"/>
              <a:gd name="connsiteY363" fmla="*/ 3082050 h 3119175"/>
              <a:gd name="connsiteX364" fmla="*/ 107421 w 6248830"/>
              <a:gd name="connsiteY364" fmla="*/ 3073755 h 3119175"/>
              <a:gd name="connsiteX365" fmla="*/ 97284 w 6248830"/>
              <a:gd name="connsiteY365" fmla="*/ 3065001 h 3119175"/>
              <a:gd name="connsiteX366" fmla="*/ 15728 w 6248830"/>
              <a:gd name="connsiteY366" fmla="*/ 2990817 h 3119175"/>
              <a:gd name="connsiteX367" fmla="*/ 24943 w 6248830"/>
              <a:gd name="connsiteY367" fmla="*/ 2867791 h 3119175"/>
              <a:gd name="connsiteX368" fmla="*/ 100510 w 6248830"/>
              <a:gd name="connsiteY368" fmla="*/ 2842448 h 3119175"/>
              <a:gd name="connsiteX369" fmla="*/ 203723 w 6248830"/>
              <a:gd name="connsiteY369" fmla="*/ 2899584 h 3119175"/>
              <a:gd name="connsiteX370" fmla="*/ 265927 w 6248830"/>
              <a:gd name="connsiteY370" fmla="*/ 2960867 h 3119175"/>
              <a:gd name="connsiteX371" fmla="*/ 285279 w 6248830"/>
              <a:gd name="connsiteY371" fmla="*/ 2963170 h 3119175"/>
              <a:gd name="connsiteX372" fmla="*/ 355317 w 6248830"/>
              <a:gd name="connsiteY372" fmla="*/ 2913407 h 3119175"/>
              <a:gd name="connsiteX373" fmla="*/ 360385 w 6248830"/>
              <a:gd name="connsiteY373" fmla="*/ 2890369 h 3119175"/>
              <a:gd name="connsiteX374" fmla="*/ 288505 w 6248830"/>
              <a:gd name="connsiteY374" fmla="*/ 2714354 h 3119175"/>
              <a:gd name="connsiteX375" fmla="*/ 279750 w 6248830"/>
              <a:gd name="connsiteY375" fmla="*/ 2607455 h 3119175"/>
              <a:gd name="connsiteX376" fmla="*/ 347483 w 6248830"/>
              <a:gd name="connsiteY376" fmla="*/ 2501017 h 3119175"/>
              <a:gd name="connsiteX377" fmla="*/ 482489 w 6248830"/>
              <a:gd name="connsiteY377" fmla="*/ 2520830 h 3119175"/>
              <a:gd name="connsiteX378" fmla="*/ 600447 w 6248830"/>
              <a:gd name="connsiteY378" fmla="*/ 2714354 h 3119175"/>
              <a:gd name="connsiteX379" fmla="*/ 609201 w 6248830"/>
              <a:gd name="connsiteY379" fmla="*/ 2749833 h 3119175"/>
              <a:gd name="connsiteX380" fmla="*/ 635005 w 6248830"/>
              <a:gd name="connsiteY380" fmla="*/ 2765499 h 3119175"/>
              <a:gd name="connsiteX381" fmla="*/ 689836 w 6248830"/>
              <a:gd name="connsiteY381" fmla="*/ 2749833 h 3119175"/>
              <a:gd name="connsiteX382" fmla="*/ 703659 w 6248830"/>
              <a:gd name="connsiteY382" fmla="*/ 2665512 h 3119175"/>
              <a:gd name="connsiteX383" fmla="*/ 679699 w 6248830"/>
              <a:gd name="connsiteY383" fmla="*/ 2642013 h 3119175"/>
              <a:gd name="connsiteX384" fmla="*/ 620721 w 6248830"/>
              <a:gd name="connsiteY384" fmla="*/ 2636023 h 3119175"/>
              <a:gd name="connsiteX385" fmla="*/ 608740 w 6248830"/>
              <a:gd name="connsiteY385" fmla="*/ 2624964 h 3119175"/>
              <a:gd name="connsiteX386" fmla="*/ 610583 w 6248830"/>
              <a:gd name="connsiteY386" fmla="*/ 2563221 h 3119175"/>
              <a:gd name="connsiteX387" fmla="*/ 624867 w 6248830"/>
              <a:gd name="connsiteY387" fmla="*/ 2553545 h 3119175"/>
              <a:gd name="connsiteX388" fmla="*/ 670944 w 6248830"/>
              <a:gd name="connsiteY388" fmla="*/ 2554006 h 3119175"/>
              <a:gd name="connsiteX389" fmla="*/ 693062 w 6248830"/>
              <a:gd name="connsiteY389" fmla="*/ 2532350 h 3119175"/>
              <a:gd name="connsiteX390" fmla="*/ 687071 w 6248830"/>
              <a:gd name="connsiteY390" fmla="*/ 2464156 h 3119175"/>
              <a:gd name="connsiteX391" fmla="*/ 702738 w 6248830"/>
              <a:gd name="connsiteY391" fmla="*/ 2443421 h 3119175"/>
              <a:gd name="connsiteX392" fmla="*/ 746972 w 6248830"/>
              <a:gd name="connsiteY392" fmla="*/ 2438813 h 3119175"/>
              <a:gd name="connsiteX393" fmla="*/ 765403 w 6248830"/>
              <a:gd name="connsiteY393" fmla="*/ 2454940 h 3119175"/>
              <a:gd name="connsiteX394" fmla="*/ 771853 w 6248830"/>
              <a:gd name="connsiteY394" fmla="*/ 2524516 h 3119175"/>
              <a:gd name="connsiteX395" fmla="*/ 809176 w 6248830"/>
              <a:gd name="connsiteY395" fmla="*/ 2559535 h 3119175"/>
              <a:gd name="connsiteX396" fmla="*/ 845576 w 6248830"/>
              <a:gd name="connsiteY396" fmla="*/ 2559535 h 3119175"/>
              <a:gd name="connsiteX397" fmla="*/ 869997 w 6248830"/>
              <a:gd name="connsiteY397" fmla="*/ 2584417 h 3119175"/>
              <a:gd name="connsiteX398" fmla="*/ 866311 w 6248830"/>
              <a:gd name="connsiteY398" fmla="*/ 2635101 h 3119175"/>
              <a:gd name="connsiteX399" fmla="*/ 851567 w 6248830"/>
              <a:gd name="connsiteY399" fmla="*/ 2648003 h 3119175"/>
              <a:gd name="connsiteX400" fmla="*/ 808715 w 6248830"/>
              <a:gd name="connsiteY400" fmla="*/ 2645699 h 3119175"/>
              <a:gd name="connsiteX401" fmla="*/ 784294 w 6248830"/>
              <a:gd name="connsiteY401" fmla="*/ 2671963 h 3119175"/>
              <a:gd name="connsiteX402" fmla="*/ 787980 w 6248830"/>
              <a:gd name="connsiteY402" fmla="*/ 2711589 h 3119175"/>
              <a:gd name="connsiteX403" fmla="*/ 811479 w 6248830"/>
              <a:gd name="connsiteY403" fmla="*/ 2730942 h 3119175"/>
              <a:gd name="connsiteX404" fmla="*/ 925290 w 6248830"/>
              <a:gd name="connsiteY404" fmla="*/ 2720805 h 3119175"/>
              <a:gd name="connsiteX405" fmla="*/ 979200 w 6248830"/>
              <a:gd name="connsiteY405" fmla="*/ 2719423 h 3119175"/>
              <a:gd name="connsiteX406" fmla="*/ 1123422 w 6248830"/>
              <a:gd name="connsiteY406" fmla="*/ 2719423 h 3119175"/>
              <a:gd name="connsiteX407" fmla="*/ 1769422 w 6248830"/>
              <a:gd name="connsiteY407" fmla="*/ 2565525 h 3119175"/>
              <a:gd name="connsiteX408" fmla="*/ 1866184 w 6248830"/>
              <a:gd name="connsiteY408" fmla="*/ 2517605 h 3119175"/>
              <a:gd name="connsiteX409" fmla="*/ 1886458 w 6248830"/>
              <a:gd name="connsiteY409" fmla="*/ 2480282 h 3119175"/>
              <a:gd name="connsiteX410" fmla="*/ 1879086 w 6248830"/>
              <a:gd name="connsiteY410" fmla="*/ 2419000 h 3119175"/>
              <a:gd name="connsiteX411" fmla="*/ 1855587 w 6248830"/>
              <a:gd name="connsiteY411" fmla="*/ 2407020 h 3119175"/>
              <a:gd name="connsiteX412" fmla="*/ 1772187 w 6248830"/>
              <a:gd name="connsiteY412" fmla="*/ 2449872 h 3119175"/>
              <a:gd name="connsiteX413" fmla="*/ 1756981 w 6248830"/>
              <a:gd name="connsiteY413" fmla="*/ 2448950 h 3119175"/>
              <a:gd name="connsiteX414" fmla="*/ 1756520 w 6248830"/>
              <a:gd name="connsiteY414" fmla="*/ 2433745 h 3119175"/>
              <a:gd name="connsiteX415" fmla="*/ 1828401 w 6248830"/>
              <a:gd name="connsiteY415" fmla="*/ 2337444 h 3119175"/>
              <a:gd name="connsiteX416" fmla="*/ 1834852 w 6248830"/>
              <a:gd name="connsiteY416" fmla="*/ 2332836 h 3119175"/>
              <a:gd name="connsiteX417" fmla="*/ 1845449 w 6248830"/>
              <a:gd name="connsiteY417" fmla="*/ 2281229 h 3119175"/>
              <a:gd name="connsiteX418" fmla="*/ 1850979 w 6248830"/>
              <a:gd name="connsiteY418" fmla="*/ 2254965 h 3119175"/>
              <a:gd name="connsiteX419" fmla="*/ 1890144 w 6248830"/>
              <a:gd name="connsiteY419" fmla="*/ 2240221 h 3119175"/>
              <a:gd name="connsiteX420" fmla="*/ 1910418 w 6248830"/>
              <a:gd name="connsiteY420" fmla="*/ 2255887 h 3119175"/>
              <a:gd name="connsiteX421" fmla="*/ 1943594 w 6248830"/>
              <a:gd name="connsiteY421" fmla="*/ 2270171 h 3119175"/>
              <a:gd name="connsiteX422" fmla="*/ 2070766 w 6248830"/>
              <a:gd name="connsiteY422" fmla="*/ 2212575 h 3119175"/>
              <a:gd name="connsiteX423" fmla="*/ 2090579 w 6248830"/>
              <a:gd name="connsiteY423" fmla="*/ 2185849 h 3119175"/>
              <a:gd name="connsiteX424" fmla="*/ 2069384 w 6248830"/>
              <a:gd name="connsiteY424" fmla="*/ 2170644 h 3119175"/>
              <a:gd name="connsiteX425" fmla="*/ 2040816 w 6248830"/>
              <a:gd name="connsiteY425" fmla="*/ 2180781 h 3119175"/>
              <a:gd name="connsiteX426" fmla="*/ 2025611 w 6248830"/>
              <a:gd name="connsiteY426" fmla="*/ 2166036 h 3119175"/>
              <a:gd name="connsiteX427" fmla="*/ 2052336 w 6248830"/>
              <a:gd name="connsiteY427" fmla="*/ 2108440 h 3119175"/>
              <a:gd name="connsiteX428" fmla="*/ 2073071 w 6248830"/>
              <a:gd name="connsiteY428" fmla="*/ 2094156 h 3119175"/>
              <a:gd name="connsiteX429" fmla="*/ 2278114 w 6248830"/>
              <a:gd name="connsiteY429" fmla="*/ 2044854 h 3119175"/>
              <a:gd name="connsiteX430" fmla="*/ 2300231 w 6248830"/>
              <a:gd name="connsiteY430" fmla="*/ 2019051 h 3119175"/>
              <a:gd name="connsiteX431" fmla="*/ 2263830 w 6248830"/>
              <a:gd name="connsiteY431" fmla="*/ 1967444 h 3119175"/>
              <a:gd name="connsiteX432" fmla="*/ 2262908 w 6248830"/>
              <a:gd name="connsiteY432" fmla="*/ 1967444 h 3119175"/>
              <a:gd name="connsiteX433" fmla="*/ 2261987 w 6248830"/>
              <a:gd name="connsiteY433" fmla="*/ 1966984 h 3119175"/>
              <a:gd name="connsiteX434" fmla="*/ 2221439 w 6248830"/>
              <a:gd name="connsiteY434" fmla="*/ 1912613 h 3119175"/>
              <a:gd name="connsiteX435" fmla="*/ 2183194 w 6248830"/>
              <a:gd name="connsiteY435" fmla="*/ 1296562 h 3119175"/>
              <a:gd name="connsiteX436" fmla="*/ 2158313 w 6248830"/>
              <a:gd name="connsiteY436" fmla="*/ 1257857 h 3119175"/>
              <a:gd name="connsiteX437" fmla="*/ 2067541 w 6248830"/>
              <a:gd name="connsiteY437" fmla="*/ 1173536 h 3119175"/>
              <a:gd name="connsiteX438" fmla="*/ 2050032 w 6248830"/>
              <a:gd name="connsiteY438" fmla="*/ 1067559 h 3119175"/>
              <a:gd name="connsiteX439" fmla="*/ 2057865 w 6248830"/>
              <a:gd name="connsiteY439" fmla="*/ 1057422 h 3119175"/>
              <a:gd name="connsiteX440" fmla="*/ 2068924 w 6248830"/>
              <a:gd name="connsiteY440" fmla="*/ 1064333 h 3119175"/>
              <a:gd name="connsiteX441" fmla="*/ 2076756 w 6248830"/>
              <a:gd name="connsiteY441" fmla="*/ 1078156 h 3119175"/>
              <a:gd name="connsiteX442" fmla="*/ 2171676 w 6248830"/>
              <a:gd name="connsiteY442" fmla="*/ 1109028 h 3119175"/>
              <a:gd name="connsiteX443" fmla="*/ 2260143 w 6248830"/>
              <a:gd name="connsiteY443" fmla="*/ 1038530 h 3119175"/>
              <a:gd name="connsiteX444" fmla="*/ 2424178 w 6248830"/>
              <a:gd name="connsiteY444" fmla="*/ 727509 h 3119175"/>
              <a:gd name="connsiteX445" fmla="*/ 2465648 w 6248830"/>
              <a:gd name="connsiteY445" fmla="*/ 529378 h 3119175"/>
              <a:gd name="connsiteX446" fmla="*/ 2473941 w 6248830"/>
              <a:gd name="connsiteY446" fmla="*/ 514172 h 3119175"/>
              <a:gd name="connsiteX447" fmla="*/ 2487764 w 6248830"/>
              <a:gd name="connsiteY447" fmla="*/ 524770 h 3119175"/>
              <a:gd name="connsiteX448" fmla="*/ 2647191 w 6248830"/>
              <a:gd name="connsiteY448" fmla="*/ 740872 h 3119175"/>
              <a:gd name="connsiteX449" fmla="*/ 2857763 w 6248830"/>
              <a:gd name="connsiteY449" fmla="*/ 851457 h 3119175"/>
              <a:gd name="connsiteX450" fmla="*/ 2871586 w 6248830"/>
              <a:gd name="connsiteY450" fmla="*/ 855143 h 3119175"/>
              <a:gd name="connsiteX451" fmla="*/ 2878498 w 6248830"/>
              <a:gd name="connsiteY451" fmla="*/ 872652 h 3119175"/>
              <a:gd name="connsiteX452" fmla="*/ 2798784 w 6248830"/>
              <a:gd name="connsiteY452" fmla="*/ 961581 h 3119175"/>
              <a:gd name="connsiteX453" fmla="*/ 2794177 w 6248830"/>
              <a:gd name="connsiteY453" fmla="*/ 976326 h 3119175"/>
              <a:gd name="connsiteX454" fmla="*/ 2813068 w 6248830"/>
              <a:gd name="connsiteY454" fmla="*/ 1003972 h 3119175"/>
              <a:gd name="connsiteX455" fmla="*/ 2836107 w 6248830"/>
              <a:gd name="connsiteY455" fmla="*/ 1004894 h 3119175"/>
              <a:gd name="connsiteX456" fmla="*/ 2954525 w 6248830"/>
              <a:gd name="connsiteY456" fmla="*/ 882789 h 3119175"/>
              <a:gd name="connsiteX457" fmla="*/ 2966045 w 6248830"/>
              <a:gd name="connsiteY457" fmla="*/ 841781 h 3119175"/>
              <a:gd name="connsiteX458" fmla="*/ 2927340 w 6248830"/>
              <a:gd name="connsiteY458" fmla="*/ 540897 h 3119175"/>
              <a:gd name="connsiteX459" fmla="*/ 2905223 w 6248830"/>
              <a:gd name="connsiteY459" fmla="*/ 522467 h 3119175"/>
              <a:gd name="connsiteX460" fmla="*/ 2837490 w 6248830"/>
              <a:gd name="connsiteY460" fmla="*/ 519702 h 3119175"/>
              <a:gd name="connsiteX461" fmla="*/ 2761462 w 6248830"/>
              <a:gd name="connsiteY461" fmla="*/ 429852 h 3119175"/>
              <a:gd name="connsiteX462" fmla="*/ 2761462 w 6248830"/>
              <a:gd name="connsiteY462" fmla="*/ 371334 h 3119175"/>
              <a:gd name="connsiteX463" fmla="*/ 2768835 w 6248830"/>
              <a:gd name="connsiteY463" fmla="*/ 359353 h 3119175"/>
              <a:gd name="connsiteX464" fmla="*/ 2780354 w 6248830"/>
              <a:gd name="connsiteY464" fmla="*/ 366265 h 3119175"/>
              <a:gd name="connsiteX465" fmla="*/ 2877116 w 6248830"/>
              <a:gd name="connsiteY465" fmla="*/ 379627 h 3119175"/>
              <a:gd name="connsiteX466" fmla="*/ 2965584 w 6248830"/>
              <a:gd name="connsiteY466" fmla="*/ 282865 h 3119175"/>
              <a:gd name="connsiteX467" fmla="*/ 3172470 w 6248830"/>
              <a:gd name="connsiteY467" fmla="*/ 13314 h 3119175"/>
              <a:gd name="connsiteX468" fmla="*/ 3178921 w 6248830"/>
              <a:gd name="connsiteY468" fmla="*/ 6403 h 3119175"/>
              <a:gd name="connsiteX469" fmla="*/ 3189922 w 6248830"/>
              <a:gd name="connsiteY469" fmla="*/ 10 h 3119175"/>
              <a:gd name="connsiteX0" fmla="*/ 2106591 w 6301581"/>
              <a:gd name="connsiteY0" fmla="*/ 2277140 h 3160529"/>
              <a:gd name="connsiteX1" fmla="*/ 2097952 w 6301581"/>
              <a:gd name="connsiteY1" fmla="*/ 2278926 h 3160529"/>
              <a:gd name="connsiteX2" fmla="*/ 1930232 w 6301581"/>
              <a:gd name="connsiteY2" fmla="*/ 2360943 h 3160529"/>
              <a:gd name="connsiteX3" fmla="*/ 1923320 w 6301581"/>
              <a:gd name="connsiteY3" fmla="*/ 2372923 h 3160529"/>
              <a:gd name="connsiteX4" fmla="*/ 1943133 w 6301581"/>
              <a:gd name="connsiteY4" fmla="*/ 2472910 h 3160529"/>
              <a:gd name="connsiteX5" fmla="*/ 1950044 w 6301581"/>
              <a:gd name="connsiteY5" fmla="*/ 2469224 h 3160529"/>
              <a:gd name="connsiteX6" fmla="*/ 2109932 w 6301581"/>
              <a:gd name="connsiteY6" fmla="*/ 2360482 h 3160529"/>
              <a:gd name="connsiteX7" fmla="*/ 2116383 w 6301581"/>
              <a:gd name="connsiteY7" fmla="*/ 2343434 h 3160529"/>
              <a:gd name="connsiteX8" fmla="*/ 2110393 w 6301581"/>
              <a:gd name="connsiteY8" fmla="*/ 2285376 h 3160529"/>
              <a:gd name="connsiteX9" fmla="*/ 2106591 w 6301581"/>
              <a:gd name="connsiteY9" fmla="*/ 2277140 h 3160529"/>
              <a:gd name="connsiteX10" fmla="*/ 2308985 w 6301581"/>
              <a:gd name="connsiteY10" fmla="*/ 2195987 h 3160529"/>
              <a:gd name="connsiteX11" fmla="*/ 2149098 w 6301581"/>
              <a:gd name="connsiteY11" fmla="*/ 2255887 h 3160529"/>
              <a:gd name="connsiteX12" fmla="*/ 2144490 w 6301581"/>
              <a:gd name="connsiteY12" fmla="*/ 2267867 h 3160529"/>
              <a:gd name="connsiteX13" fmla="*/ 2151402 w 6301581"/>
              <a:gd name="connsiteY13" fmla="*/ 2324542 h 3160529"/>
              <a:gd name="connsiteX14" fmla="*/ 2162921 w 6301581"/>
              <a:gd name="connsiteY14" fmla="*/ 2330071 h 3160529"/>
              <a:gd name="connsiteX15" fmla="*/ 2270741 w 6301581"/>
              <a:gd name="connsiteY15" fmla="*/ 2279847 h 3160529"/>
              <a:gd name="connsiteX16" fmla="*/ 2280878 w 6301581"/>
              <a:gd name="connsiteY16" fmla="*/ 2270632 h 3160529"/>
              <a:gd name="connsiteX17" fmla="*/ 2312671 w 6301581"/>
              <a:gd name="connsiteY17" fmla="*/ 2197830 h 3160529"/>
              <a:gd name="connsiteX18" fmla="*/ 2308985 w 6301581"/>
              <a:gd name="connsiteY18" fmla="*/ 2195987 h 3160529"/>
              <a:gd name="connsiteX19" fmla="*/ 2311174 w 6301581"/>
              <a:gd name="connsiteY19" fmla="*/ 2101414 h 3160529"/>
              <a:gd name="connsiteX20" fmla="*/ 2292398 w 6301581"/>
              <a:gd name="connsiteY20" fmla="*/ 2101529 h 3160529"/>
              <a:gd name="connsiteX21" fmla="*/ 2167528 w 6301581"/>
              <a:gd name="connsiteY21" fmla="*/ 2130097 h 3160529"/>
              <a:gd name="connsiteX22" fmla="*/ 2133431 w 6301581"/>
              <a:gd name="connsiteY22" fmla="*/ 2182624 h 3160529"/>
              <a:gd name="connsiteX23" fmla="*/ 2151402 w 6301581"/>
              <a:gd name="connsiteY23" fmla="*/ 2192301 h 3160529"/>
              <a:gd name="connsiteX24" fmla="*/ 2302995 w 6301581"/>
              <a:gd name="connsiteY24" fmla="*/ 2137469 h 3160529"/>
              <a:gd name="connsiteX25" fmla="*/ 2315436 w 6301581"/>
              <a:gd name="connsiteY25" fmla="*/ 2119960 h 3160529"/>
              <a:gd name="connsiteX26" fmla="*/ 2311174 w 6301581"/>
              <a:gd name="connsiteY26" fmla="*/ 2101414 h 3160529"/>
              <a:gd name="connsiteX27" fmla="*/ 2633253 w 6301581"/>
              <a:gd name="connsiteY27" fmla="*/ 1932426 h 3160529"/>
              <a:gd name="connsiteX28" fmla="*/ 2631985 w 6301581"/>
              <a:gd name="connsiteY28" fmla="*/ 1937955 h 3160529"/>
              <a:gd name="connsiteX29" fmla="*/ 2647652 w 6301581"/>
              <a:gd name="connsiteY29" fmla="*/ 1964680 h 3160529"/>
              <a:gd name="connsiteX30" fmla="*/ 2660553 w 6301581"/>
              <a:gd name="connsiteY30" fmla="*/ 1949474 h 3160529"/>
              <a:gd name="connsiteX31" fmla="*/ 2639358 w 6301581"/>
              <a:gd name="connsiteY31" fmla="*/ 1932426 h 3160529"/>
              <a:gd name="connsiteX32" fmla="*/ 2633253 w 6301581"/>
              <a:gd name="connsiteY32" fmla="*/ 1932426 h 3160529"/>
              <a:gd name="connsiteX33" fmla="*/ 2554115 w 6301581"/>
              <a:gd name="connsiteY33" fmla="*/ 1919985 h 3160529"/>
              <a:gd name="connsiteX34" fmla="*/ 2543056 w 6301581"/>
              <a:gd name="connsiteY34" fmla="*/ 1931504 h 3160529"/>
              <a:gd name="connsiteX35" fmla="*/ 2551351 w 6301581"/>
              <a:gd name="connsiteY35" fmla="*/ 1968366 h 3160529"/>
              <a:gd name="connsiteX36" fmla="*/ 2561948 w 6301581"/>
              <a:gd name="connsiteY36" fmla="*/ 1978042 h 3160529"/>
              <a:gd name="connsiteX37" fmla="*/ 2613555 w 6301581"/>
              <a:gd name="connsiteY37" fmla="*/ 1970209 h 3160529"/>
              <a:gd name="connsiteX38" fmla="*/ 2621848 w 6301581"/>
              <a:gd name="connsiteY38" fmla="*/ 1957308 h 3160529"/>
              <a:gd name="connsiteX39" fmla="*/ 2615858 w 6301581"/>
              <a:gd name="connsiteY39" fmla="*/ 1937494 h 3160529"/>
              <a:gd name="connsiteX40" fmla="*/ 2602957 w 6301581"/>
              <a:gd name="connsiteY40" fmla="*/ 1925975 h 3160529"/>
              <a:gd name="connsiteX41" fmla="*/ 2554115 w 6301581"/>
              <a:gd name="connsiteY41" fmla="*/ 1919985 h 3160529"/>
              <a:gd name="connsiteX42" fmla="*/ 4083414 w 6301581"/>
              <a:gd name="connsiteY42" fmla="*/ 1865614 h 3160529"/>
              <a:gd name="connsiteX43" fmla="*/ 4056228 w 6301581"/>
              <a:gd name="connsiteY43" fmla="*/ 1893721 h 3160529"/>
              <a:gd name="connsiteX44" fmla="*/ 4084796 w 6301581"/>
              <a:gd name="connsiteY44" fmla="*/ 1930122 h 3160529"/>
              <a:gd name="connsiteX45" fmla="*/ 4117972 w 6301581"/>
              <a:gd name="connsiteY45" fmla="*/ 1900632 h 3160529"/>
              <a:gd name="connsiteX46" fmla="*/ 4083414 w 6301581"/>
              <a:gd name="connsiteY46" fmla="*/ 1865614 h 3160529"/>
              <a:gd name="connsiteX47" fmla="*/ 4158520 w 6301581"/>
              <a:gd name="connsiteY47" fmla="*/ 1863310 h 3160529"/>
              <a:gd name="connsiteX48" fmla="*/ 4158520 w 6301581"/>
              <a:gd name="connsiteY48" fmla="*/ 1864693 h 3160529"/>
              <a:gd name="connsiteX49" fmla="*/ 4144236 w 6301581"/>
              <a:gd name="connsiteY49" fmla="*/ 1864693 h 3160529"/>
              <a:gd name="connsiteX50" fmla="*/ 4133178 w 6301581"/>
              <a:gd name="connsiteY50" fmla="*/ 1874369 h 3160529"/>
              <a:gd name="connsiteX51" fmla="*/ 4133638 w 6301581"/>
              <a:gd name="connsiteY51" fmla="*/ 1929661 h 3160529"/>
              <a:gd name="connsiteX52" fmla="*/ 4154373 w 6301581"/>
              <a:gd name="connsiteY52" fmla="*/ 1940719 h 3160529"/>
              <a:gd name="connsiteX53" fmla="*/ 4167274 w 6301581"/>
              <a:gd name="connsiteY53" fmla="*/ 1932887 h 3160529"/>
              <a:gd name="connsiteX54" fmla="*/ 4180176 w 6301581"/>
              <a:gd name="connsiteY54" fmla="*/ 1874369 h 3160529"/>
              <a:gd name="connsiteX55" fmla="*/ 4170960 w 6301581"/>
              <a:gd name="connsiteY55" fmla="*/ 1863310 h 3160529"/>
              <a:gd name="connsiteX56" fmla="*/ 4158520 w 6301581"/>
              <a:gd name="connsiteY56" fmla="*/ 1863310 h 3160529"/>
              <a:gd name="connsiteX57" fmla="*/ 2584526 w 6301581"/>
              <a:gd name="connsiteY57" fmla="*/ 1851330 h 3160529"/>
              <a:gd name="connsiteX58" fmla="*/ 2555958 w 6301581"/>
              <a:gd name="connsiteY58" fmla="*/ 1855477 h 3160529"/>
              <a:gd name="connsiteX59" fmla="*/ 2532920 w 6301581"/>
              <a:gd name="connsiteY59" fmla="*/ 1888192 h 3160529"/>
              <a:gd name="connsiteX60" fmla="*/ 2545361 w 6301581"/>
              <a:gd name="connsiteY60" fmla="*/ 1904319 h 3160529"/>
              <a:gd name="connsiteX61" fmla="*/ 2596967 w 6301581"/>
              <a:gd name="connsiteY61" fmla="*/ 1910308 h 3160529"/>
              <a:gd name="connsiteX62" fmla="*/ 2605261 w 6301581"/>
              <a:gd name="connsiteY62" fmla="*/ 1901093 h 3160529"/>
              <a:gd name="connsiteX63" fmla="*/ 2592820 w 6301581"/>
              <a:gd name="connsiteY63" fmla="*/ 1858702 h 3160529"/>
              <a:gd name="connsiteX64" fmla="*/ 2584526 w 6301581"/>
              <a:gd name="connsiteY64" fmla="*/ 1851330 h 3160529"/>
              <a:gd name="connsiteX65" fmla="*/ 2650877 w 6301581"/>
              <a:gd name="connsiteY65" fmla="*/ 1841193 h 3160529"/>
              <a:gd name="connsiteX66" fmla="*/ 2616780 w 6301581"/>
              <a:gd name="connsiteY66" fmla="*/ 1846722 h 3160529"/>
              <a:gd name="connsiteX67" fmla="*/ 2608486 w 6301581"/>
              <a:gd name="connsiteY67" fmla="*/ 1860546 h 3160529"/>
              <a:gd name="connsiteX68" fmla="*/ 2616780 w 6301581"/>
              <a:gd name="connsiteY68" fmla="*/ 1890956 h 3160529"/>
              <a:gd name="connsiteX69" fmla="*/ 2649034 w 6301581"/>
              <a:gd name="connsiteY69" fmla="*/ 1918603 h 3160529"/>
              <a:gd name="connsiteX70" fmla="*/ 2660553 w 6301581"/>
              <a:gd name="connsiteY70" fmla="*/ 1908927 h 3160529"/>
              <a:gd name="connsiteX71" fmla="*/ 2660553 w 6301581"/>
              <a:gd name="connsiteY71" fmla="*/ 1880359 h 3160529"/>
              <a:gd name="connsiteX72" fmla="*/ 2660553 w 6301581"/>
              <a:gd name="connsiteY72" fmla="*/ 1849026 h 3160529"/>
              <a:gd name="connsiteX73" fmla="*/ 2650877 w 6301581"/>
              <a:gd name="connsiteY73" fmla="*/ 1841193 h 3160529"/>
              <a:gd name="connsiteX74" fmla="*/ 4113824 w 6301581"/>
              <a:gd name="connsiteY74" fmla="*/ 1807096 h 3160529"/>
              <a:gd name="connsiteX75" fmla="*/ 4106453 w 6301581"/>
              <a:gd name="connsiteY75" fmla="*/ 1807557 h 3160529"/>
              <a:gd name="connsiteX76" fmla="*/ 4068670 w 6301581"/>
              <a:gd name="connsiteY76" fmla="*/ 1812165 h 3160529"/>
              <a:gd name="connsiteX77" fmla="*/ 4055768 w 6301581"/>
              <a:gd name="connsiteY77" fmla="*/ 1827831 h 3160529"/>
              <a:gd name="connsiteX78" fmla="*/ 4077885 w 6301581"/>
              <a:gd name="connsiteY78" fmla="*/ 1850409 h 3160529"/>
              <a:gd name="connsiteX79" fmla="*/ 4087561 w 6301581"/>
              <a:gd name="connsiteY79" fmla="*/ 1850409 h 3160529"/>
              <a:gd name="connsiteX80" fmla="*/ 4087561 w 6301581"/>
              <a:gd name="connsiteY80" fmla="*/ 1849948 h 3160529"/>
              <a:gd name="connsiteX81" fmla="*/ 4106453 w 6301581"/>
              <a:gd name="connsiteY81" fmla="*/ 1849948 h 3160529"/>
              <a:gd name="connsiteX82" fmla="*/ 4117512 w 6301581"/>
              <a:gd name="connsiteY82" fmla="*/ 1842115 h 3160529"/>
              <a:gd name="connsiteX83" fmla="*/ 4113824 w 6301581"/>
              <a:gd name="connsiteY83" fmla="*/ 1807096 h 3160529"/>
              <a:gd name="connsiteX84" fmla="*/ 4188931 w 6301581"/>
              <a:gd name="connsiteY84" fmla="*/ 1796959 h 3160529"/>
              <a:gd name="connsiteX85" fmla="*/ 4140089 w 6301581"/>
              <a:gd name="connsiteY85" fmla="*/ 1802489 h 3160529"/>
              <a:gd name="connsiteX86" fmla="*/ 4134099 w 6301581"/>
              <a:gd name="connsiteY86" fmla="*/ 1806636 h 3160529"/>
              <a:gd name="connsiteX87" fmla="*/ 4135020 w 6301581"/>
              <a:gd name="connsiteY87" fmla="*/ 1845801 h 3160529"/>
              <a:gd name="connsiteX88" fmla="*/ 4156676 w 6301581"/>
              <a:gd name="connsiteY88" fmla="*/ 1849487 h 3160529"/>
              <a:gd name="connsiteX89" fmla="*/ 4192616 w 6301581"/>
              <a:gd name="connsiteY89" fmla="*/ 1819997 h 3160529"/>
              <a:gd name="connsiteX90" fmla="*/ 4195842 w 6301581"/>
              <a:gd name="connsiteY90" fmla="*/ 1804331 h 3160529"/>
              <a:gd name="connsiteX91" fmla="*/ 4188931 w 6301581"/>
              <a:gd name="connsiteY91" fmla="*/ 1796959 h 3160529"/>
              <a:gd name="connsiteX92" fmla="*/ 2601574 w 6301581"/>
              <a:gd name="connsiteY92" fmla="*/ 1778989 h 3160529"/>
              <a:gd name="connsiteX93" fmla="*/ 2592359 w 6301581"/>
              <a:gd name="connsiteY93" fmla="*/ 1789126 h 3160529"/>
              <a:gd name="connsiteX94" fmla="*/ 2640740 w 6301581"/>
              <a:gd name="connsiteY94" fmla="*/ 1827831 h 3160529"/>
              <a:gd name="connsiteX95" fmla="*/ 2648573 w 6301581"/>
              <a:gd name="connsiteY95" fmla="*/ 1826449 h 3160529"/>
              <a:gd name="connsiteX96" fmla="*/ 2661475 w 6301581"/>
              <a:gd name="connsiteY96" fmla="*/ 1810782 h 3160529"/>
              <a:gd name="connsiteX97" fmla="*/ 2630142 w 6301581"/>
              <a:gd name="connsiteY97" fmla="*/ 1778989 h 3160529"/>
              <a:gd name="connsiteX98" fmla="*/ 2626917 w 6301581"/>
              <a:gd name="connsiteY98" fmla="*/ 1778989 h 3160529"/>
              <a:gd name="connsiteX99" fmla="*/ 2601574 w 6301581"/>
              <a:gd name="connsiteY99" fmla="*/ 1778989 h 3160529"/>
              <a:gd name="connsiteX100" fmla="*/ 2520479 w 6301581"/>
              <a:gd name="connsiteY100" fmla="*/ 1778989 h 3160529"/>
              <a:gd name="connsiteX101" fmla="*/ 2510803 w 6301581"/>
              <a:gd name="connsiteY101" fmla="*/ 1791891 h 3160529"/>
              <a:gd name="connsiteX102" fmla="*/ 2520479 w 6301581"/>
              <a:gd name="connsiteY102" fmla="*/ 1834742 h 3160529"/>
              <a:gd name="connsiteX103" fmla="*/ 2533380 w 6301581"/>
              <a:gd name="connsiteY103" fmla="*/ 1843958 h 3160529"/>
              <a:gd name="connsiteX104" fmla="*/ 2573928 w 6301581"/>
              <a:gd name="connsiteY104" fmla="*/ 1837507 h 3160529"/>
              <a:gd name="connsiteX105" fmla="*/ 2584526 w 6301581"/>
              <a:gd name="connsiteY105" fmla="*/ 1823223 h 3160529"/>
              <a:gd name="connsiteX106" fmla="*/ 2581301 w 6301581"/>
              <a:gd name="connsiteY106" fmla="*/ 1809400 h 3160529"/>
              <a:gd name="connsiteX107" fmla="*/ 2542596 w 6301581"/>
              <a:gd name="connsiteY107" fmla="*/ 1778989 h 3160529"/>
              <a:gd name="connsiteX108" fmla="*/ 2520479 w 6301581"/>
              <a:gd name="connsiteY108" fmla="*/ 1778989 h 3160529"/>
              <a:gd name="connsiteX109" fmla="*/ 4084336 w 6301581"/>
              <a:gd name="connsiteY109" fmla="*/ 1741666 h 3160529"/>
              <a:gd name="connsiteX110" fmla="*/ 4056228 w 6301581"/>
              <a:gd name="connsiteY110" fmla="*/ 1769313 h 3160529"/>
              <a:gd name="connsiteX111" fmla="*/ 4056228 w 6301581"/>
              <a:gd name="connsiteY111" fmla="*/ 1784979 h 3160529"/>
              <a:gd name="connsiteX112" fmla="*/ 4070052 w 6301581"/>
              <a:gd name="connsiteY112" fmla="*/ 1796959 h 3160529"/>
              <a:gd name="connsiteX113" fmla="*/ 4105992 w 6301581"/>
              <a:gd name="connsiteY113" fmla="*/ 1791891 h 3160529"/>
              <a:gd name="connsiteX114" fmla="*/ 4118432 w 6301581"/>
              <a:gd name="connsiteY114" fmla="*/ 1778989 h 3160529"/>
              <a:gd name="connsiteX115" fmla="*/ 4084336 w 6301581"/>
              <a:gd name="connsiteY115" fmla="*/ 1741666 h 3160529"/>
              <a:gd name="connsiteX116" fmla="*/ 4173264 w 6301581"/>
              <a:gd name="connsiteY116" fmla="*/ 1741206 h 3160529"/>
              <a:gd name="connsiteX117" fmla="*/ 4132716 w 6301581"/>
              <a:gd name="connsiteY117" fmla="*/ 1775763 h 3160529"/>
              <a:gd name="connsiteX118" fmla="*/ 4144236 w 6301581"/>
              <a:gd name="connsiteY118" fmla="*/ 1786361 h 3160529"/>
              <a:gd name="connsiteX119" fmla="*/ 4193078 w 6301581"/>
              <a:gd name="connsiteY119" fmla="*/ 1781293 h 3160529"/>
              <a:gd name="connsiteX120" fmla="*/ 4203215 w 6301581"/>
              <a:gd name="connsiteY120" fmla="*/ 1772999 h 3160529"/>
              <a:gd name="connsiteX121" fmla="*/ 4182940 w 6301581"/>
              <a:gd name="connsiteY121" fmla="*/ 1741206 h 3160529"/>
              <a:gd name="connsiteX122" fmla="*/ 4173264 w 6301581"/>
              <a:gd name="connsiteY122" fmla="*/ 1741206 h 3160529"/>
              <a:gd name="connsiteX123" fmla="*/ 3322379 w 6301581"/>
              <a:gd name="connsiteY123" fmla="*/ 1696151 h 3160529"/>
              <a:gd name="connsiteX124" fmla="*/ 3253566 w 6301581"/>
              <a:gd name="connsiteY124" fmla="*/ 1723235 h 3160529"/>
              <a:gd name="connsiteX125" fmla="*/ 3224998 w 6301581"/>
              <a:gd name="connsiteY125" fmla="*/ 1772538 h 3160529"/>
              <a:gd name="connsiteX126" fmla="*/ 3178460 w 6301581"/>
              <a:gd name="connsiteY126" fmla="*/ 2107058 h 3160529"/>
              <a:gd name="connsiteX127" fmla="*/ 3190440 w 6301581"/>
              <a:gd name="connsiteY127" fmla="*/ 2117655 h 3160529"/>
              <a:gd name="connsiteX128" fmla="*/ 3252183 w 6301581"/>
              <a:gd name="connsiteY128" fmla="*/ 2117655 h 3160529"/>
              <a:gd name="connsiteX129" fmla="*/ 3261399 w 6301581"/>
              <a:gd name="connsiteY129" fmla="*/ 2106597 h 3160529"/>
              <a:gd name="connsiteX130" fmla="*/ 3259556 w 6301581"/>
              <a:gd name="connsiteY130" fmla="*/ 2092314 h 3160529"/>
              <a:gd name="connsiteX131" fmla="*/ 3277986 w 6301581"/>
              <a:gd name="connsiteY131" fmla="*/ 1786822 h 3160529"/>
              <a:gd name="connsiteX132" fmla="*/ 3386268 w 6301581"/>
              <a:gd name="connsiteY132" fmla="*/ 1754108 h 3160529"/>
              <a:gd name="connsiteX133" fmla="*/ 3409767 w 6301581"/>
              <a:gd name="connsiteY133" fmla="*/ 1776224 h 3160529"/>
              <a:gd name="connsiteX134" fmla="*/ 3348024 w 6301581"/>
              <a:gd name="connsiteY134" fmla="*/ 1705266 h 3160529"/>
              <a:gd name="connsiteX135" fmla="*/ 3322379 w 6301581"/>
              <a:gd name="connsiteY135" fmla="*/ 1696151 h 3160529"/>
              <a:gd name="connsiteX136" fmla="*/ 2533993 w 6301581"/>
              <a:gd name="connsiteY136" fmla="*/ 1430668 h 3160529"/>
              <a:gd name="connsiteX137" fmla="*/ 2518636 w 6301581"/>
              <a:gd name="connsiteY137" fmla="*/ 1465204 h 3160529"/>
              <a:gd name="connsiteX138" fmla="*/ 2518175 w 6301581"/>
              <a:gd name="connsiteY138" fmla="*/ 1490546 h 3160529"/>
              <a:gd name="connsiteX139" fmla="*/ 2531538 w 6301581"/>
              <a:gd name="connsiteY139" fmla="*/ 1500683 h 3160529"/>
              <a:gd name="connsiteX140" fmla="*/ 2585448 w 6301581"/>
              <a:gd name="connsiteY140" fmla="*/ 1487782 h 3160529"/>
              <a:gd name="connsiteX141" fmla="*/ 2613555 w 6301581"/>
              <a:gd name="connsiteY141" fmla="*/ 1453224 h 3160529"/>
              <a:gd name="connsiteX142" fmla="*/ 2614015 w 6301581"/>
              <a:gd name="connsiteY142" fmla="*/ 1448616 h 3160529"/>
              <a:gd name="connsiteX143" fmla="*/ 2602496 w 6301581"/>
              <a:gd name="connsiteY143" fmla="*/ 1436175 h 3160529"/>
              <a:gd name="connsiteX144" fmla="*/ 2555037 w 6301581"/>
              <a:gd name="connsiteY144" fmla="*/ 1432489 h 3160529"/>
              <a:gd name="connsiteX145" fmla="*/ 2533993 w 6301581"/>
              <a:gd name="connsiteY145" fmla="*/ 1430668 h 3160529"/>
              <a:gd name="connsiteX146" fmla="*/ 2457339 w 6301581"/>
              <a:gd name="connsiteY146" fmla="*/ 1425564 h 3160529"/>
              <a:gd name="connsiteX147" fmla="*/ 2439844 w 6301581"/>
              <a:gd name="connsiteY147" fmla="*/ 1466125 h 3160529"/>
              <a:gd name="connsiteX148" fmla="*/ 2486382 w 6301581"/>
              <a:gd name="connsiteY148" fmla="*/ 1508977 h 3160529"/>
              <a:gd name="connsiteX149" fmla="*/ 2504352 w 6301581"/>
              <a:gd name="connsiteY149" fmla="*/ 1489625 h 3160529"/>
              <a:gd name="connsiteX150" fmla="*/ 2503892 w 6301581"/>
              <a:gd name="connsiteY150" fmla="*/ 1449999 h 3160529"/>
              <a:gd name="connsiteX151" fmla="*/ 2481313 w 6301581"/>
              <a:gd name="connsiteY151" fmla="*/ 1426499 h 3160529"/>
              <a:gd name="connsiteX152" fmla="*/ 2457339 w 6301581"/>
              <a:gd name="connsiteY152" fmla="*/ 1425564 h 3160529"/>
              <a:gd name="connsiteX153" fmla="*/ 2501415 w 6301581"/>
              <a:gd name="connsiteY153" fmla="*/ 1320292 h 3160529"/>
              <a:gd name="connsiteX154" fmla="*/ 2492372 w 6301581"/>
              <a:gd name="connsiteY154" fmla="*/ 1321443 h 3160529"/>
              <a:gd name="connsiteX155" fmla="*/ 2443530 w 6301581"/>
              <a:gd name="connsiteY155" fmla="*/ 1385490 h 3160529"/>
              <a:gd name="connsiteX156" fmla="*/ 2442609 w 6301581"/>
              <a:gd name="connsiteY156" fmla="*/ 1396549 h 3160529"/>
              <a:gd name="connsiteX157" fmla="*/ 2452285 w 6301581"/>
              <a:gd name="connsiteY157" fmla="*/ 1408990 h 3160529"/>
              <a:gd name="connsiteX158" fmla="*/ 2493294 w 6301581"/>
              <a:gd name="connsiteY158" fmla="*/ 1411755 h 3160529"/>
              <a:gd name="connsiteX159" fmla="*/ 2504352 w 6301581"/>
              <a:gd name="connsiteY159" fmla="*/ 1400235 h 3160529"/>
              <a:gd name="connsiteX160" fmla="*/ 2504352 w 6301581"/>
              <a:gd name="connsiteY160" fmla="*/ 1365216 h 3160529"/>
              <a:gd name="connsiteX161" fmla="*/ 2503892 w 6301581"/>
              <a:gd name="connsiteY161" fmla="*/ 1328816 h 3160529"/>
              <a:gd name="connsiteX162" fmla="*/ 2501415 w 6301581"/>
              <a:gd name="connsiteY162" fmla="*/ 1320292 h 3160529"/>
              <a:gd name="connsiteX163" fmla="*/ 3273378 w 6301581"/>
              <a:gd name="connsiteY163" fmla="*/ 1309003 h 3160529"/>
              <a:gd name="connsiteX164" fmla="*/ 3264624 w 6301581"/>
              <a:gd name="connsiteY164" fmla="*/ 1313610 h 3160529"/>
              <a:gd name="connsiteX165" fmla="*/ 3266928 w 6301581"/>
              <a:gd name="connsiteY165" fmla="*/ 1346325 h 3160529"/>
              <a:gd name="connsiteX166" fmla="*/ 3288584 w 6301581"/>
              <a:gd name="connsiteY166" fmla="*/ 1347708 h 3160529"/>
              <a:gd name="connsiteX167" fmla="*/ 3312084 w 6301581"/>
              <a:gd name="connsiteY167" fmla="*/ 1344482 h 3160529"/>
              <a:gd name="connsiteX168" fmla="*/ 3324064 w 6301581"/>
              <a:gd name="connsiteY168" fmla="*/ 1331119 h 3160529"/>
              <a:gd name="connsiteX169" fmla="*/ 3303790 w 6301581"/>
              <a:gd name="connsiteY169" fmla="*/ 1309003 h 3160529"/>
              <a:gd name="connsiteX170" fmla="*/ 3294113 w 6301581"/>
              <a:gd name="connsiteY170" fmla="*/ 1309003 h 3160529"/>
              <a:gd name="connsiteX171" fmla="*/ 3273378 w 6301581"/>
              <a:gd name="connsiteY171" fmla="*/ 1309003 h 3160529"/>
              <a:gd name="connsiteX172" fmla="*/ 3188136 w 6301581"/>
              <a:gd name="connsiteY172" fmla="*/ 1308081 h 3160529"/>
              <a:gd name="connsiteX173" fmla="*/ 3149892 w 6301581"/>
              <a:gd name="connsiteY173" fmla="*/ 1351854 h 3160529"/>
              <a:gd name="connsiteX174" fmla="*/ 3165558 w 6301581"/>
              <a:gd name="connsiteY174" fmla="*/ 1364756 h 3160529"/>
              <a:gd name="connsiteX175" fmla="*/ 3224998 w 6301581"/>
              <a:gd name="connsiteY175" fmla="*/ 1356923 h 3160529"/>
              <a:gd name="connsiteX176" fmla="*/ 3250801 w 6301581"/>
              <a:gd name="connsiteY176" fmla="*/ 1323286 h 3160529"/>
              <a:gd name="connsiteX177" fmla="*/ 3235596 w 6301581"/>
              <a:gd name="connsiteY177" fmla="*/ 1308542 h 3160529"/>
              <a:gd name="connsiteX178" fmla="*/ 3199194 w 6301581"/>
              <a:gd name="connsiteY178" fmla="*/ 1308542 h 3160529"/>
              <a:gd name="connsiteX179" fmla="*/ 3199194 w 6301581"/>
              <a:gd name="connsiteY179" fmla="*/ 1308081 h 3160529"/>
              <a:gd name="connsiteX180" fmla="*/ 3188136 w 6301581"/>
              <a:gd name="connsiteY180" fmla="*/ 1308081 h 3160529"/>
              <a:gd name="connsiteX181" fmla="*/ 4011074 w 6301581"/>
              <a:gd name="connsiteY181" fmla="*/ 1301169 h 3160529"/>
              <a:gd name="connsiteX182" fmla="*/ 3979741 w 6301581"/>
              <a:gd name="connsiteY182" fmla="*/ 1333424 h 3160529"/>
              <a:gd name="connsiteX183" fmla="*/ 4014299 w 6301581"/>
              <a:gd name="connsiteY183" fmla="*/ 1366599 h 3160529"/>
              <a:gd name="connsiteX184" fmla="*/ 4048396 w 6301581"/>
              <a:gd name="connsiteY184" fmla="*/ 1338492 h 3160529"/>
              <a:gd name="connsiteX185" fmla="*/ 4011074 w 6301581"/>
              <a:gd name="connsiteY185" fmla="*/ 1301169 h 3160529"/>
              <a:gd name="connsiteX186" fmla="*/ 4094012 w 6301581"/>
              <a:gd name="connsiteY186" fmla="*/ 1299327 h 3160529"/>
              <a:gd name="connsiteX187" fmla="*/ 4063601 w 6301581"/>
              <a:gd name="connsiteY187" fmla="*/ 1331119 h 3160529"/>
              <a:gd name="connsiteX188" fmla="*/ 4063601 w 6301581"/>
              <a:gd name="connsiteY188" fmla="*/ 1353237 h 3160529"/>
              <a:gd name="connsiteX189" fmla="*/ 4076502 w 6301581"/>
              <a:gd name="connsiteY189" fmla="*/ 1366599 h 3160529"/>
              <a:gd name="connsiteX190" fmla="*/ 4122118 w 6301581"/>
              <a:gd name="connsiteY190" fmla="*/ 1330198 h 3160529"/>
              <a:gd name="connsiteX191" fmla="*/ 4094012 w 6301581"/>
              <a:gd name="connsiteY191" fmla="*/ 1299327 h 3160529"/>
              <a:gd name="connsiteX192" fmla="*/ 2585505 w 6301581"/>
              <a:gd name="connsiteY192" fmla="*/ 1279110 h 3160529"/>
              <a:gd name="connsiteX193" fmla="*/ 2560566 w 6301581"/>
              <a:gd name="connsiteY193" fmla="*/ 1286885 h 3160529"/>
              <a:gd name="connsiteX194" fmla="*/ 2520018 w 6301581"/>
              <a:gd name="connsiteY194" fmla="*/ 1352776 h 3160529"/>
              <a:gd name="connsiteX195" fmla="*/ 2520018 w 6301581"/>
              <a:gd name="connsiteY195" fmla="*/ 1402078 h 3160529"/>
              <a:gd name="connsiteX196" fmla="*/ 2531538 w 6301581"/>
              <a:gd name="connsiteY196" fmla="*/ 1414980 h 3160529"/>
              <a:gd name="connsiteX197" fmla="*/ 2602496 w 6301581"/>
              <a:gd name="connsiteY197" fmla="*/ 1421431 h 3160529"/>
              <a:gd name="connsiteX198" fmla="*/ 2615398 w 6301581"/>
              <a:gd name="connsiteY198" fmla="*/ 1409451 h 3160529"/>
              <a:gd name="connsiteX199" fmla="*/ 2598349 w 6301581"/>
              <a:gd name="connsiteY199" fmla="*/ 1302091 h 3160529"/>
              <a:gd name="connsiteX200" fmla="*/ 2585505 w 6301581"/>
              <a:gd name="connsiteY200" fmla="*/ 1279110 h 3160529"/>
              <a:gd name="connsiteX201" fmla="*/ 2503892 w 6301581"/>
              <a:gd name="connsiteY201" fmla="*/ 1233436 h 3160529"/>
              <a:gd name="connsiteX202" fmla="*/ 2455971 w 6301581"/>
              <a:gd name="connsiteY202" fmla="*/ 1323286 h 3160529"/>
              <a:gd name="connsiteX203" fmla="*/ 2497440 w 6301581"/>
              <a:gd name="connsiteY203" fmla="*/ 1302551 h 3160529"/>
              <a:gd name="connsiteX204" fmla="*/ 2503892 w 6301581"/>
              <a:gd name="connsiteY204" fmla="*/ 1294258 h 3160529"/>
              <a:gd name="connsiteX205" fmla="*/ 2503892 w 6301581"/>
              <a:gd name="connsiteY205" fmla="*/ 1233436 h 3160529"/>
              <a:gd name="connsiteX206" fmla="*/ 2528312 w 6301581"/>
              <a:gd name="connsiteY206" fmla="*/ 1222839 h 3160529"/>
              <a:gd name="connsiteX207" fmla="*/ 2520940 w 6301581"/>
              <a:gd name="connsiteY207" fmla="*/ 1228368 h 3160529"/>
              <a:gd name="connsiteX208" fmla="*/ 2520479 w 6301581"/>
              <a:gd name="connsiteY208" fmla="*/ 1283199 h 3160529"/>
              <a:gd name="connsiteX209" fmla="*/ 2528772 w 6301581"/>
              <a:gd name="connsiteY209" fmla="*/ 1286885 h 3160529"/>
              <a:gd name="connsiteX210" fmla="*/ 2568399 w 6301581"/>
              <a:gd name="connsiteY210" fmla="*/ 1264769 h 3160529"/>
              <a:gd name="connsiteX211" fmla="*/ 2572086 w 6301581"/>
              <a:gd name="connsiteY211" fmla="*/ 1255092 h 3160529"/>
              <a:gd name="connsiteX212" fmla="*/ 2528312 w 6301581"/>
              <a:gd name="connsiteY212" fmla="*/ 1222839 h 3160529"/>
              <a:gd name="connsiteX213" fmla="*/ 4022132 w 6301581"/>
              <a:gd name="connsiteY213" fmla="*/ 1197957 h 3160529"/>
              <a:gd name="connsiteX214" fmla="*/ 3998632 w 6301581"/>
              <a:gd name="connsiteY214" fmla="*/ 1198879 h 3160529"/>
              <a:gd name="connsiteX215" fmla="*/ 3985731 w 6301581"/>
              <a:gd name="connsiteY215" fmla="*/ 1211319 h 3160529"/>
              <a:gd name="connsiteX216" fmla="*/ 3981123 w 6301581"/>
              <a:gd name="connsiteY216" fmla="*/ 1271220 h 3160529"/>
              <a:gd name="connsiteX217" fmla="*/ 3994946 w 6301581"/>
              <a:gd name="connsiteY217" fmla="*/ 1285964 h 3160529"/>
              <a:gd name="connsiteX218" fmla="*/ 4006004 w 6301581"/>
              <a:gd name="connsiteY218" fmla="*/ 1285964 h 3160529"/>
              <a:gd name="connsiteX219" fmla="*/ 4047013 w 6301581"/>
              <a:gd name="connsiteY219" fmla="*/ 1241269 h 3160529"/>
              <a:gd name="connsiteX220" fmla="*/ 4047013 w 6301581"/>
              <a:gd name="connsiteY220" fmla="*/ 1222378 h 3160529"/>
              <a:gd name="connsiteX221" fmla="*/ 4022132 w 6301581"/>
              <a:gd name="connsiteY221" fmla="*/ 1197957 h 3160529"/>
              <a:gd name="connsiteX222" fmla="*/ 4107374 w 6301581"/>
              <a:gd name="connsiteY222" fmla="*/ 1191045 h 3160529"/>
              <a:gd name="connsiteX223" fmla="*/ 4063601 w 6301581"/>
              <a:gd name="connsiteY223" fmla="*/ 1240348 h 3160529"/>
              <a:gd name="connsiteX224" fmla="*/ 4067287 w 6301581"/>
              <a:gd name="connsiteY224" fmla="*/ 1281817 h 3160529"/>
              <a:gd name="connsiteX225" fmla="*/ 4111982 w 6301581"/>
              <a:gd name="connsiteY225" fmla="*/ 1283660 h 3160529"/>
              <a:gd name="connsiteX226" fmla="*/ 4116589 w 6301581"/>
              <a:gd name="connsiteY226" fmla="*/ 1283660 h 3160529"/>
              <a:gd name="connsiteX227" fmla="*/ 4130874 w 6301581"/>
              <a:gd name="connsiteY227" fmla="*/ 1270298 h 3160529"/>
              <a:gd name="connsiteX228" fmla="*/ 4134560 w 6301581"/>
              <a:gd name="connsiteY228" fmla="*/ 1218231 h 3160529"/>
              <a:gd name="connsiteX229" fmla="*/ 4107374 w 6301581"/>
              <a:gd name="connsiteY229" fmla="*/ 1191045 h 3160529"/>
              <a:gd name="connsiteX230" fmla="*/ 3269232 w 6301581"/>
              <a:gd name="connsiteY230" fmla="*/ 1189663 h 3160529"/>
              <a:gd name="connsiteX231" fmla="*/ 3256791 w 6301581"/>
              <a:gd name="connsiteY231" fmla="*/ 1200260 h 3160529"/>
              <a:gd name="connsiteX232" fmla="*/ 3262320 w 6301581"/>
              <a:gd name="connsiteY232" fmla="*/ 1274445 h 3160529"/>
              <a:gd name="connsiteX233" fmla="*/ 3283976 w 6301581"/>
              <a:gd name="connsiteY233" fmla="*/ 1294258 h 3160529"/>
              <a:gd name="connsiteX234" fmla="*/ 3323603 w 6301581"/>
              <a:gd name="connsiteY234" fmla="*/ 1251867 h 3160529"/>
              <a:gd name="connsiteX235" fmla="*/ 3320378 w 6301581"/>
              <a:gd name="connsiteY235" fmla="*/ 1209015 h 3160529"/>
              <a:gd name="connsiteX236" fmla="*/ 3306554 w 6301581"/>
              <a:gd name="connsiteY236" fmla="*/ 1195192 h 3160529"/>
              <a:gd name="connsiteX237" fmla="*/ 3269232 w 6301581"/>
              <a:gd name="connsiteY237" fmla="*/ 1189663 h 3160529"/>
              <a:gd name="connsiteX238" fmla="*/ 3182146 w 6301581"/>
              <a:gd name="connsiteY238" fmla="*/ 1164321 h 3160529"/>
              <a:gd name="connsiteX239" fmla="*/ 3166020 w 6301581"/>
              <a:gd name="connsiteY239" fmla="*/ 1173536 h 3160529"/>
              <a:gd name="connsiteX240" fmla="*/ 3149431 w 6301581"/>
              <a:gd name="connsiteY240" fmla="*/ 1280896 h 3160529"/>
              <a:gd name="connsiteX241" fmla="*/ 3160490 w 6301581"/>
              <a:gd name="connsiteY241" fmla="*/ 1292415 h 3160529"/>
              <a:gd name="connsiteX242" fmla="*/ 3198734 w 6301581"/>
              <a:gd name="connsiteY242" fmla="*/ 1291954 h 3160529"/>
              <a:gd name="connsiteX243" fmla="*/ 3198734 w 6301581"/>
              <a:gd name="connsiteY243" fmla="*/ 1292875 h 3160529"/>
              <a:gd name="connsiteX244" fmla="*/ 3233752 w 6301581"/>
              <a:gd name="connsiteY244" fmla="*/ 1292875 h 3160529"/>
              <a:gd name="connsiteX245" fmla="*/ 3248958 w 6301581"/>
              <a:gd name="connsiteY245" fmla="*/ 1276288 h 3160529"/>
              <a:gd name="connsiteX246" fmla="*/ 3242968 w 6301581"/>
              <a:gd name="connsiteY246" fmla="*/ 1203947 h 3160529"/>
              <a:gd name="connsiteX247" fmla="*/ 3217165 w 6301581"/>
              <a:gd name="connsiteY247" fmla="*/ 1173536 h 3160529"/>
              <a:gd name="connsiteX248" fmla="*/ 3182146 w 6301581"/>
              <a:gd name="connsiteY248" fmla="*/ 1164321 h 3160529"/>
              <a:gd name="connsiteX249" fmla="*/ 3237209 w 6301581"/>
              <a:gd name="connsiteY249" fmla="*/ 1090540 h 3160529"/>
              <a:gd name="connsiteX250" fmla="*/ 3226380 w 6301581"/>
              <a:gd name="connsiteY250" fmla="*/ 1092901 h 3160529"/>
              <a:gd name="connsiteX251" fmla="*/ 3179842 w 6301581"/>
              <a:gd name="connsiteY251" fmla="*/ 1138978 h 3160529"/>
              <a:gd name="connsiteX252" fmla="*/ 3185832 w 6301581"/>
              <a:gd name="connsiteY252" fmla="*/ 1150498 h 3160529"/>
              <a:gd name="connsiteX253" fmla="*/ 3225458 w 6301581"/>
              <a:gd name="connsiteY253" fmla="*/ 1161556 h 3160529"/>
              <a:gd name="connsiteX254" fmla="*/ 3238820 w 6301581"/>
              <a:gd name="connsiteY254" fmla="*/ 1152340 h 3160529"/>
              <a:gd name="connsiteX255" fmla="*/ 3238820 w 6301581"/>
              <a:gd name="connsiteY255" fmla="*/ 1125155 h 3160529"/>
              <a:gd name="connsiteX256" fmla="*/ 3239742 w 6301581"/>
              <a:gd name="connsiteY256" fmla="*/ 1125155 h 3160529"/>
              <a:gd name="connsiteX257" fmla="*/ 3239742 w 6301581"/>
              <a:gd name="connsiteY257" fmla="*/ 1101656 h 3160529"/>
              <a:gd name="connsiteX258" fmla="*/ 3237209 w 6301581"/>
              <a:gd name="connsiteY258" fmla="*/ 1090540 h 3160529"/>
              <a:gd name="connsiteX259" fmla="*/ 4043327 w 6301581"/>
              <a:gd name="connsiteY259" fmla="*/ 1089214 h 3160529"/>
              <a:gd name="connsiteX260" fmla="*/ 4027200 w 6301581"/>
              <a:gd name="connsiteY260" fmla="*/ 1097048 h 3160529"/>
              <a:gd name="connsiteX261" fmla="*/ 3997250 w 6301581"/>
              <a:gd name="connsiteY261" fmla="*/ 1155566 h 3160529"/>
              <a:gd name="connsiteX262" fmla="*/ 4012916 w 6301581"/>
              <a:gd name="connsiteY262" fmla="*/ 1183212 h 3160529"/>
              <a:gd name="connsiteX263" fmla="*/ 4038258 w 6301581"/>
              <a:gd name="connsiteY263" fmla="*/ 1181830 h 3160529"/>
              <a:gd name="connsiteX264" fmla="*/ 4047013 w 6301581"/>
              <a:gd name="connsiteY264" fmla="*/ 1174918 h 3160529"/>
              <a:gd name="connsiteX265" fmla="*/ 4050700 w 6301581"/>
              <a:gd name="connsiteY265" fmla="*/ 1103959 h 3160529"/>
              <a:gd name="connsiteX266" fmla="*/ 4043327 w 6301581"/>
              <a:gd name="connsiteY266" fmla="*/ 1089214 h 3160529"/>
              <a:gd name="connsiteX267" fmla="*/ 3259729 w 6301581"/>
              <a:gd name="connsiteY267" fmla="*/ 1089100 h 3160529"/>
              <a:gd name="connsiteX268" fmla="*/ 3255409 w 6301581"/>
              <a:gd name="connsiteY268" fmla="*/ 1099352 h 3160529"/>
              <a:gd name="connsiteX269" fmla="*/ 3254026 w 6301581"/>
              <a:gd name="connsiteY269" fmla="*/ 1126998 h 3160529"/>
              <a:gd name="connsiteX270" fmla="*/ 3293192 w 6301581"/>
              <a:gd name="connsiteY270" fmla="*/ 1177683 h 3160529"/>
              <a:gd name="connsiteX271" fmla="*/ 3305632 w 6301581"/>
              <a:gd name="connsiteY271" fmla="*/ 1179526 h 3160529"/>
              <a:gd name="connsiteX272" fmla="*/ 3314387 w 6301581"/>
              <a:gd name="connsiteY272" fmla="*/ 1169850 h 3160529"/>
              <a:gd name="connsiteX273" fmla="*/ 3299643 w 6301581"/>
              <a:gd name="connsiteY273" fmla="*/ 1126537 h 3160529"/>
              <a:gd name="connsiteX274" fmla="*/ 3270614 w 6301581"/>
              <a:gd name="connsiteY274" fmla="*/ 1091980 h 3160529"/>
              <a:gd name="connsiteX275" fmla="*/ 3259729 w 6301581"/>
              <a:gd name="connsiteY275" fmla="*/ 1089100 h 3160529"/>
              <a:gd name="connsiteX276" fmla="*/ 4071434 w 6301581"/>
              <a:gd name="connsiteY276" fmla="*/ 1084146 h 3160529"/>
              <a:gd name="connsiteX277" fmla="*/ 4063601 w 6301581"/>
              <a:gd name="connsiteY277" fmla="*/ 1093362 h 3160529"/>
              <a:gd name="connsiteX278" fmla="*/ 4064522 w 6301581"/>
              <a:gd name="connsiteY278" fmla="*/ 1137595 h 3160529"/>
              <a:gd name="connsiteX279" fmla="*/ 4064522 w 6301581"/>
              <a:gd name="connsiteY279" fmla="*/ 1169389 h 3160529"/>
              <a:gd name="connsiteX280" fmla="*/ 4074198 w 6301581"/>
              <a:gd name="connsiteY280" fmla="*/ 1179065 h 3160529"/>
              <a:gd name="connsiteX281" fmla="*/ 4121658 w 6301581"/>
              <a:gd name="connsiteY281" fmla="*/ 1175379 h 3160529"/>
              <a:gd name="connsiteX282" fmla="*/ 4131795 w 6301581"/>
              <a:gd name="connsiteY282" fmla="*/ 1163399 h 3160529"/>
              <a:gd name="connsiteX283" fmla="*/ 4112904 w 6301581"/>
              <a:gd name="connsiteY283" fmla="*/ 1106724 h 3160529"/>
              <a:gd name="connsiteX284" fmla="*/ 4071434 w 6301581"/>
              <a:gd name="connsiteY284" fmla="*/ 1084146 h 3160529"/>
              <a:gd name="connsiteX285" fmla="*/ 3222694 w 6301581"/>
              <a:gd name="connsiteY285" fmla="*/ 664384 h 3160529"/>
              <a:gd name="connsiteX286" fmla="*/ 3210714 w 6301581"/>
              <a:gd name="connsiteY286" fmla="*/ 677286 h 3160529"/>
              <a:gd name="connsiteX287" fmla="*/ 3217625 w 6301581"/>
              <a:gd name="connsiteY287" fmla="*/ 728892 h 3160529"/>
              <a:gd name="connsiteX288" fmla="*/ 3232370 w 6301581"/>
              <a:gd name="connsiteY288" fmla="*/ 737186 h 3160529"/>
              <a:gd name="connsiteX289" fmla="*/ 3289045 w 6301581"/>
              <a:gd name="connsiteY289" fmla="*/ 680050 h 3160529"/>
              <a:gd name="connsiteX290" fmla="*/ 3277986 w 6301581"/>
              <a:gd name="connsiteY290" fmla="*/ 664384 h 3160529"/>
              <a:gd name="connsiteX291" fmla="*/ 3251262 w 6301581"/>
              <a:gd name="connsiteY291" fmla="*/ 664384 h 3160529"/>
              <a:gd name="connsiteX292" fmla="*/ 3222694 w 6301581"/>
              <a:gd name="connsiteY292" fmla="*/ 664384 h 3160529"/>
              <a:gd name="connsiteX293" fmla="*/ 3107962 w 6301581"/>
              <a:gd name="connsiteY293" fmla="*/ 661619 h 3160529"/>
              <a:gd name="connsiteX294" fmla="*/ 3099668 w 6301581"/>
              <a:gd name="connsiteY294" fmla="*/ 672217 h 3160529"/>
              <a:gd name="connsiteX295" fmla="*/ 3191362 w 6301581"/>
              <a:gd name="connsiteY295" fmla="*/ 743637 h 3160529"/>
              <a:gd name="connsiteX296" fmla="*/ 3202881 w 6301581"/>
              <a:gd name="connsiteY296" fmla="*/ 730274 h 3160529"/>
              <a:gd name="connsiteX297" fmla="*/ 3197352 w 6301581"/>
              <a:gd name="connsiteY297" fmla="*/ 691109 h 3160529"/>
              <a:gd name="connsiteX298" fmla="*/ 3168323 w 6301581"/>
              <a:gd name="connsiteY298" fmla="*/ 663462 h 3160529"/>
              <a:gd name="connsiteX299" fmla="*/ 3146206 w 6301581"/>
              <a:gd name="connsiteY299" fmla="*/ 662080 h 3160529"/>
              <a:gd name="connsiteX300" fmla="*/ 3146206 w 6301581"/>
              <a:gd name="connsiteY300" fmla="*/ 661619 h 3160529"/>
              <a:gd name="connsiteX301" fmla="*/ 3107962 w 6301581"/>
              <a:gd name="connsiteY301" fmla="*/ 661619 h 3160529"/>
              <a:gd name="connsiteX302" fmla="*/ 3172585 w 6301581"/>
              <a:gd name="connsiteY302" fmla="*/ 531452 h 3160529"/>
              <a:gd name="connsiteX303" fmla="*/ 3161872 w 6301581"/>
              <a:gd name="connsiteY303" fmla="*/ 532603 h 3160529"/>
              <a:gd name="connsiteX304" fmla="*/ 3093217 w 6301581"/>
              <a:gd name="connsiteY304" fmla="*/ 635816 h 3160529"/>
              <a:gd name="connsiteX305" fmla="*/ 3104276 w 6301581"/>
              <a:gd name="connsiteY305" fmla="*/ 647336 h 3160529"/>
              <a:gd name="connsiteX306" fmla="*/ 3142520 w 6301581"/>
              <a:gd name="connsiteY306" fmla="*/ 647336 h 3160529"/>
              <a:gd name="connsiteX307" fmla="*/ 3142520 w 6301581"/>
              <a:gd name="connsiteY307" fmla="*/ 648718 h 3160529"/>
              <a:gd name="connsiteX308" fmla="*/ 3177538 w 6301581"/>
              <a:gd name="connsiteY308" fmla="*/ 648718 h 3160529"/>
              <a:gd name="connsiteX309" fmla="*/ 3190440 w 6301581"/>
              <a:gd name="connsiteY309" fmla="*/ 635355 h 3160529"/>
              <a:gd name="connsiteX310" fmla="*/ 3177078 w 6301581"/>
              <a:gd name="connsiteY310" fmla="*/ 541358 h 3160529"/>
              <a:gd name="connsiteX311" fmla="*/ 3172585 w 6301581"/>
              <a:gd name="connsiteY311" fmla="*/ 531452 h 3160529"/>
              <a:gd name="connsiteX312" fmla="*/ 3204264 w 6301581"/>
              <a:gd name="connsiteY312" fmla="*/ 526613 h 3160529"/>
              <a:gd name="connsiteX313" fmla="*/ 3192283 w 6301581"/>
              <a:gd name="connsiteY313" fmla="*/ 539976 h 3160529"/>
              <a:gd name="connsiteX314" fmla="*/ 3201959 w 6301581"/>
              <a:gd name="connsiteY314" fmla="*/ 605866 h 3160529"/>
              <a:gd name="connsiteX315" fmla="*/ 3210714 w 6301581"/>
              <a:gd name="connsiteY315" fmla="*/ 645953 h 3160529"/>
              <a:gd name="connsiteX316" fmla="*/ 3252183 w 6301581"/>
              <a:gd name="connsiteY316" fmla="*/ 649639 h 3160529"/>
              <a:gd name="connsiteX317" fmla="*/ 3252183 w 6301581"/>
              <a:gd name="connsiteY317" fmla="*/ 649178 h 3160529"/>
              <a:gd name="connsiteX318" fmla="*/ 3263242 w 6301581"/>
              <a:gd name="connsiteY318" fmla="*/ 649178 h 3160529"/>
              <a:gd name="connsiteX319" fmla="*/ 3295956 w 6301581"/>
              <a:gd name="connsiteY319" fmla="*/ 608170 h 3160529"/>
              <a:gd name="connsiteX320" fmla="*/ 3204264 w 6301581"/>
              <a:gd name="connsiteY320" fmla="*/ 526613 h 3160529"/>
              <a:gd name="connsiteX321" fmla="*/ 3189922 w 6301581"/>
              <a:gd name="connsiteY321" fmla="*/ 10 h 3160529"/>
              <a:gd name="connsiteX322" fmla="*/ 3200577 w 6301581"/>
              <a:gd name="connsiteY322" fmla="*/ 7785 h 3160529"/>
              <a:gd name="connsiteX323" fmla="*/ 3268771 w 6301581"/>
              <a:gd name="connsiteY323" fmla="*/ 105469 h 3160529"/>
              <a:gd name="connsiteX324" fmla="*/ 3398708 w 6301581"/>
              <a:gd name="connsiteY324" fmla="*/ 293463 h 3160529"/>
              <a:gd name="connsiteX325" fmla="*/ 3496853 w 6301581"/>
              <a:gd name="connsiteY325" fmla="*/ 362579 h 3160529"/>
              <a:gd name="connsiteX326" fmla="*/ 3552145 w 6301581"/>
              <a:gd name="connsiteY326" fmla="*/ 339080 h 3160529"/>
              <a:gd name="connsiteX327" fmla="*/ 3563204 w 6301581"/>
              <a:gd name="connsiteY327" fmla="*/ 330325 h 3160529"/>
              <a:gd name="connsiteX328" fmla="*/ 3570576 w 6301581"/>
              <a:gd name="connsiteY328" fmla="*/ 342766 h 3160529"/>
              <a:gd name="connsiteX329" fmla="*/ 3473814 w 6301581"/>
              <a:gd name="connsiteY329" fmla="*/ 465331 h 3160529"/>
              <a:gd name="connsiteX330" fmla="*/ 3461374 w 6301581"/>
              <a:gd name="connsiteY330" fmla="*/ 467174 h 3160529"/>
              <a:gd name="connsiteX331" fmla="*/ 3441560 w 6301581"/>
              <a:gd name="connsiteY331" fmla="*/ 492516 h 3160529"/>
              <a:gd name="connsiteX332" fmla="*/ 3448011 w 6301581"/>
              <a:gd name="connsiteY332" fmla="*/ 604944 h 3160529"/>
              <a:gd name="connsiteX333" fmla="*/ 3453079 w 6301581"/>
              <a:gd name="connsiteY333" fmla="*/ 695256 h 3160529"/>
              <a:gd name="connsiteX334" fmla="*/ 3478422 w 6301581"/>
              <a:gd name="connsiteY334" fmla="*/ 731196 h 3160529"/>
              <a:gd name="connsiteX335" fmla="*/ 3642917 w 6301581"/>
              <a:gd name="connsiteY335" fmla="*/ 794782 h 3160529"/>
              <a:gd name="connsiteX336" fmla="*/ 3688994 w 6301581"/>
              <a:gd name="connsiteY336" fmla="*/ 793860 h 3160529"/>
              <a:gd name="connsiteX337" fmla="*/ 3757649 w 6301581"/>
              <a:gd name="connsiteY337" fmla="*/ 761145 h 3160529"/>
              <a:gd name="connsiteX338" fmla="*/ 3776541 w 6301581"/>
              <a:gd name="connsiteY338" fmla="*/ 760224 h 3160529"/>
              <a:gd name="connsiteX339" fmla="*/ 4069130 w 6301581"/>
              <a:gd name="connsiteY339" fmla="*/ 477772 h 3160529"/>
              <a:gd name="connsiteX340" fmla="*/ 4077424 w 6301581"/>
              <a:gd name="connsiteY340" fmla="*/ 492977 h 3160529"/>
              <a:gd name="connsiteX341" fmla="*/ 4217037 w 6301581"/>
              <a:gd name="connsiteY341" fmla="*/ 787410 h 3160529"/>
              <a:gd name="connsiteX342" fmla="*/ 4374620 w 6301581"/>
              <a:gd name="connsiteY342" fmla="*/ 926563 h 3160529"/>
              <a:gd name="connsiteX343" fmla="*/ 4441894 w 6301581"/>
              <a:gd name="connsiteY343" fmla="*/ 939464 h 3160529"/>
              <a:gd name="connsiteX344" fmla="*/ 4507323 w 6301581"/>
              <a:gd name="connsiteY344" fmla="*/ 862054 h 3160529"/>
              <a:gd name="connsiteX345" fmla="*/ 4500412 w 6301581"/>
              <a:gd name="connsiteY345" fmla="*/ 1001208 h 3160529"/>
              <a:gd name="connsiteX346" fmla="*/ 4406414 w 6301581"/>
              <a:gd name="connsiteY346" fmla="*/ 1051892 h 3160529"/>
              <a:gd name="connsiteX347" fmla="*/ 4324398 w 6301581"/>
              <a:gd name="connsiteY347" fmla="*/ 1038530 h 3160529"/>
              <a:gd name="connsiteX348" fmla="*/ 4316564 w 6301581"/>
              <a:gd name="connsiteY348" fmla="*/ 1047285 h 3160529"/>
              <a:gd name="connsiteX349" fmla="*/ 4335456 w 6301581"/>
              <a:gd name="connsiteY349" fmla="*/ 1508977 h 3160529"/>
              <a:gd name="connsiteX350" fmla="*/ 4344210 w 6301581"/>
              <a:gd name="connsiteY350" fmla="*/ 1530633 h 3160529"/>
              <a:gd name="connsiteX351" fmla="*/ 4457560 w 6301581"/>
              <a:gd name="connsiteY351" fmla="*/ 1697432 h 3160529"/>
              <a:gd name="connsiteX352" fmla="*/ 4456638 w 6301581"/>
              <a:gd name="connsiteY352" fmla="*/ 1726461 h 3160529"/>
              <a:gd name="connsiteX353" fmla="*/ 4378768 w 6301581"/>
              <a:gd name="connsiteY353" fmla="*/ 1884506 h 3160529"/>
              <a:gd name="connsiteX354" fmla="*/ 4383376 w 6301581"/>
              <a:gd name="connsiteY354" fmla="*/ 2010757 h 3160529"/>
              <a:gd name="connsiteX355" fmla="*/ 4423002 w 6301581"/>
              <a:gd name="connsiteY355" fmla="*/ 2134243 h 3160529"/>
              <a:gd name="connsiteX356" fmla="*/ 4569527 w 6301581"/>
              <a:gd name="connsiteY356" fmla="*/ 2242064 h 3160529"/>
              <a:gd name="connsiteX357" fmla="*/ 4691632 w 6301581"/>
              <a:gd name="connsiteY357" fmla="*/ 2298739 h 3160529"/>
              <a:gd name="connsiteX358" fmla="*/ 4821108 w 6301581"/>
              <a:gd name="connsiteY358" fmla="*/ 2384903 h 3160529"/>
              <a:gd name="connsiteX359" fmla="*/ 4889302 w 6301581"/>
              <a:gd name="connsiteY359" fmla="*/ 2428676 h 3160529"/>
              <a:gd name="connsiteX360" fmla="*/ 6301564 w 6301581"/>
              <a:gd name="connsiteY360" fmla="*/ 3113442 h 3160529"/>
              <a:gd name="connsiteX361" fmla="*/ 4907353 w 6301581"/>
              <a:gd name="connsiteY361" fmla="*/ 3101727 h 3160529"/>
              <a:gd name="connsiteX362" fmla="*/ 57827 w 6301581"/>
              <a:gd name="connsiteY362" fmla="*/ 3101727 h 3160529"/>
              <a:gd name="connsiteX363" fmla="*/ 96823 w 6301581"/>
              <a:gd name="connsiteY363" fmla="*/ 3082050 h 3160529"/>
              <a:gd name="connsiteX364" fmla="*/ 107421 w 6301581"/>
              <a:gd name="connsiteY364" fmla="*/ 3073755 h 3160529"/>
              <a:gd name="connsiteX365" fmla="*/ 97284 w 6301581"/>
              <a:gd name="connsiteY365" fmla="*/ 3065001 h 3160529"/>
              <a:gd name="connsiteX366" fmla="*/ 15728 w 6301581"/>
              <a:gd name="connsiteY366" fmla="*/ 2990817 h 3160529"/>
              <a:gd name="connsiteX367" fmla="*/ 24943 w 6301581"/>
              <a:gd name="connsiteY367" fmla="*/ 2867791 h 3160529"/>
              <a:gd name="connsiteX368" fmla="*/ 100510 w 6301581"/>
              <a:gd name="connsiteY368" fmla="*/ 2842448 h 3160529"/>
              <a:gd name="connsiteX369" fmla="*/ 203723 w 6301581"/>
              <a:gd name="connsiteY369" fmla="*/ 2899584 h 3160529"/>
              <a:gd name="connsiteX370" fmla="*/ 265927 w 6301581"/>
              <a:gd name="connsiteY370" fmla="*/ 2960867 h 3160529"/>
              <a:gd name="connsiteX371" fmla="*/ 285279 w 6301581"/>
              <a:gd name="connsiteY371" fmla="*/ 2963170 h 3160529"/>
              <a:gd name="connsiteX372" fmla="*/ 355317 w 6301581"/>
              <a:gd name="connsiteY372" fmla="*/ 2913407 h 3160529"/>
              <a:gd name="connsiteX373" fmla="*/ 360385 w 6301581"/>
              <a:gd name="connsiteY373" fmla="*/ 2890369 h 3160529"/>
              <a:gd name="connsiteX374" fmla="*/ 288505 w 6301581"/>
              <a:gd name="connsiteY374" fmla="*/ 2714354 h 3160529"/>
              <a:gd name="connsiteX375" fmla="*/ 279750 w 6301581"/>
              <a:gd name="connsiteY375" fmla="*/ 2607455 h 3160529"/>
              <a:gd name="connsiteX376" fmla="*/ 347483 w 6301581"/>
              <a:gd name="connsiteY376" fmla="*/ 2501017 h 3160529"/>
              <a:gd name="connsiteX377" fmla="*/ 482489 w 6301581"/>
              <a:gd name="connsiteY377" fmla="*/ 2520830 h 3160529"/>
              <a:gd name="connsiteX378" fmla="*/ 600447 w 6301581"/>
              <a:gd name="connsiteY378" fmla="*/ 2714354 h 3160529"/>
              <a:gd name="connsiteX379" fmla="*/ 609201 w 6301581"/>
              <a:gd name="connsiteY379" fmla="*/ 2749833 h 3160529"/>
              <a:gd name="connsiteX380" fmla="*/ 635005 w 6301581"/>
              <a:gd name="connsiteY380" fmla="*/ 2765499 h 3160529"/>
              <a:gd name="connsiteX381" fmla="*/ 689836 w 6301581"/>
              <a:gd name="connsiteY381" fmla="*/ 2749833 h 3160529"/>
              <a:gd name="connsiteX382" fmla="*/ 703659 w 6301581"/>
              <a:gd name="connsiteY382" fmla="*/ 2665512 h 3160529"/>
              <a:gd name="connsiteX383" fmla="*/ 679699 w 6301581"/>
              <a:gd name="connsiteY383" fmla="*/ 2642013 h 3160529"/>
              <a:gd name="connsiteX384" fmla="*/ 620721 w 6301581"/>
              <a:gd name="connsiteY384" fmla="*/ 2636023 h 3160529"/>
              <a:gd name="connsiteX385" fmla="*/ 608740 w 6301581"/>
              <a:gd name="connsiteY385" fmla="*/ 2624964 h 3160529"/>
              <a:gd name="connsiteX386" fmla="*/ 610583 w 6301581"/>
              <a:gd name="connsiteY386" fmla="*/ 2563221 h 3160529"/>
              <a:gd name="connsiteX387" fmla="*/ 624867 w 6301581"/>
              <a:gd name="connsiteY387" fmla="*/ 2553545 h 3160529"/>
              <a:gd name="connsiteX388" fmla="*/ 670944 w 6301581"/>
              <a:gd name="connsiteY388" fmla="*/ 2554006 h 3160529"/>
              <a:gd name="connsiteX389" fmla="*/ 693062 w 6301581"/>
              <a:gd name="connsiteY389" fmla="*/ 2532350 h 3160529"/>
              <a:gd name="connsiteX390" fmla="*/ 687071 w 6301581"/>
              <a:gd name="connsiteY390" fmla="*/ 2464156 h 3160529"/>
              <a:gd name="connsiteX391" fmla="*/ 702738 w 6301581"/>
              <a:gd name="connsiteY391" fmla="*/ 2443421 h 3160529"/>
              <a:gd name="connsiteX392" fmla="*/ 746972 w 6301581"/>
              <a:gd name="connsiteY392" fmla="*/ 2438813 h 3160529"/>
              <a:gd name="connsiteX393" fmla="*/ 765403 w 6301581"/>
              <a:gd name="connsiteY393" fmla="*/ 2454940 h 3160529"/>
              <a:gd name="connsiteX394" fmla="*/ 771853 w 6301581"/>
              <a:gd name="connsiteY394" fmla="*/ 2524516 h 3160529"/>
              <a:gd name="connsiteX395" fmla="*/ 809176 w 6301581"/>
              <a:gd name="connsiteY395" fmla="*/ 2559535 h 3160529"/>
              <a:gd name="connsiteX396" fmla="*/ 845576 w 6301581"/>
              <a:gd name="connsiteY396" fmla="*/ 2559535 h 3160529"/>
              <a:gd name="connsiteX397" fmla="*/ 869997 w 6301581"/>
              <a:gd name="connsiteY397" fmla="*/ 2584417 h 3160529"/>
              <a:gd name="connsiteX398" fmla="*/ 866311 w 6301581"/>
              <a:gd name="connsiteY398" fmla="*/ 2635101 h 3160529"/>
              <a:gd name="connsiteX399" fmla="*/ 851567 w 6301581"/>
              <a:gd name="connsiteY399" fmla="*/ 2648003 h 3160529"/>
              <a:gd name="connsiteX400" fmla="*/ 808715 w 6301581"/>
              <a:gd name="connsiteY400" fmla="*/ 2645699 h 3160529"/>
              <a:gd name="connsiteX401" fmla="*/ 784294 w 6301581"/>
              <a:gd name="connsiteY401" fmla="*/ 2671963 h 3160529"/>
              <a:gd name="connsiteX402" fmla="*/ 787980 w 6301581"/>
              <a:gd name="connsiteY402" fmla="*/ 2711589 h 3160529"/>
              <a:gd name="connsiteX403" fmla="*/ 811479 w 6301581"/>
              <a:gd name="connsiteY403" fmla="*/ 2730942 h 3160529"/>
              <a:gd name="connsiteX404" fmla="*/ 925290 w 6301581"/>
              <a:gd name="connsiteY404" fmla="*/ 2720805 h 3160529"/>
              <a:gd name="connsiteX405" fmla="*/ 979200 w 6301581"/>
              <a:gd name="connsiteY405" fmla="*/ 2719423 h 3160529"/>
              <a:gd name="connsiteX406" fmla="*/ 1123422 w 6301581"/>
              <a:gd name="connsiteY406" fmla="*/ 2719423 h 3160529"/>
              <a:gd name="connsiteX407" fmla="*/ 1769422 w 6301581"/>
              <a:gd name="connsiteY407" fmla="*/ 2565525 h 3160529"/>
              <a:gd name="connsiteX408" fmla="*/ 1866184 w 6301581"/>
              <a:gd name="connsiteY408" fmla="*/ 2517605 h 3160529"/>
              <a:gd name="connsiteX409" fmla="*/ 1886458 w 6301581"/>
              <a:gd name="connsiteY409" fmla="*/ 2480282 h 3160529"/>
              <a:gd name="connsiteX410" fmla="*/ 1879086 w 6301581"/>
              <a:gd name="connsiteY410" fmla="*/ 2419000 h 3160529"/>
              <a:gd name="connsiteX411" fmla="*/ 1855587 w 6301581"/>
              <a:gd name="connsiteY411" fmla="*/ 2407020 h 3160529"/>
              <a:gd name="connsiteX412" fmla="*/ 1772187 w 6301581"/>
              <a:gd name="connsiteY412" fmla="*/ 2449872 h 3160529"/>
              <a:gd name="connsiteX413" fmla="*/ 1756981 w 6301581"/>
              <a:gd name="connsiteY413" fmla="*/ 2448950 h 3160529"/>
              <a:gd name="connsiteX414" fmla="*/ 1756520 w 6301581"/>
              <a:gd name="connsiteY414" fmla="*/ 2433745 h 3160529"/>
              <a:gd name="connsiteX415" fmla="*/ 1828401 w 6301581"/>
              <a:gd name="connsiteY415" fmla="*/ 2337444 h 3160529"/>
              <a:gd name="connsiteX416" fmla="*/ 1834852 w 6301581"/>
              <a:gd name="connsiteY416" fmla="*/ 2332836 h 3160529"/>
              <a:gd name="connsiteX417" fmla="*/ 1845449 w 6301581"/>
              <a:gd name="connsiteY417" fmla="*/ 2281229 h 3160529"/>
              <a:gd name="connsiteX418" fmla="*/ 1850979 w 6301581"/>
              <a:gd name="connsiteY418" fmla="*/ 2254965 h 3160529"/>
              <a:gd name="connsiteX419" fmla="*/ 1890144 w 6301581"/>
              <a:gd name="connsiteY419" fmla="*/ 2240221 h 3160529"/>
              <a:gd name="connsiteX420" fmla="*/ 1910418 w 6301581"/>
              <a:gd name="connsiteY420" fmla="*/ 2255887 h 3160529"/>
              <a:gd name="connsiteX421" fmla="*/ 1943594 w 6301581"/>
              <a:gd name="connsiteY421" fmla="*/ 2270171 h 3160529"/>
              <a:gd name="connsiteX422" fmla="*/ 2070766 w 6301581"/>
              <a:gd name="connsiteY422" fmla="*/ 2212575 h 3160529"/>
              <a:gd name="connsiteX423" fmla="*/ 2090579 w 6301581"/>
              <a:gd name="connsiteY423" fmla="*/ 2185849 h 3160529"/>
              <a:gd name="connsiteX424" fmla="*/ 2069384 w 6301581"/>
              <a:gd name="connsiteY424" fmla="*/ 2170644 h 3160529"/>
              <a:gd name="connsiteX425" fmla="*/ 2040816 w 6301581"/>
              <a:gd name="connsiteY425" fmla="*/ 2180781 h 3160529"/>
              <a:gd name="connsiteX426" fmla="*/ 2025611 w 6301581"/>
              <a:gd name="connsiteY426" fmla="*/ 2166036 h 3160529"/>
              <a:gd name="connsiteX427" fmla="*/ 2052336 w 6301581"/>
              <a:gd name="connsiteY427" fmla="*/ 2108440 h 3160529"/>
              <a:gd name="connsiteX428" fmla="*/ 2073071 w 6301581"/>
              <a:gd name="connsiteY428" fmla="*/ 2094156 h 3160529"/>
              <a:gd name="connsiteX429" fmla="*/ 2278114 w 6301581"/>
              <a:gd name="connsiteY429" fmla="*/ 2044854 h 3160529"/>
              <a:gd name="connsiteX430" fmla="*/ 2300231 w 6301581"/>
              <a:gd name="connsiteY430" fmla="*/ 2019051 h 3160529"/>
              <a:gd name="connsiteX431" fmla="*/ 2263830 w 6301581"/>
              <a:gd name="connsiteY431" fmla="*/ 1967444 h 3160529"/>
              <a:gd name="connsiteX432" fmla="*/ 2262908 w 6301581"/>
              <a:gd name="connsiteY432" fmla="*/ 1967444 h 3160529"/>
              <a:gd name="connsiteX433" fmla="*/ 2261987 w 6301581"/>
              <a:gd name="connsiteY433" fmla="*/ 1966984 h 3160529"/>
              <a:gd name="connsiteX434" fmla="*/ 2221439 w 6301581"/>
              <a:gd name="connsiteY434" fmla="*/ 1912613 h 3160529"/>
              <a:gd name="connsiteX435" fmla="*/ 2183194 w 6301581"/>
              <a:gd name="connsiteY435" fmla="*/ 1296562 h 3160529"/>
              <a:gd name="connsiteX436" fmla="*/ 2158313 w 6301581"/>
              <a:gd name="connsiteY436" fmla="*/ 1257857 h 3160529"/>
              <a:gd name="connsiteX437" fmla="*/ 2067541 w 6301581"/>
              <a:gd name="connsiteY437" fmla="*/ 1173536 h 3160529"/>
              <a:gd name="connsiteX438" fmla="*/ 2050032 w 6301581"/>
              <a:gd name="connsiteY438" fmla="*/ 1067559 h 3160529"/>
              <a:gd name="connsiteX439" fmla="*/ 2057865 w 6301581"/>
              <a:gd name="connsiteY439" fmla="*/ 1057422 h 3160529"/>
              <a:gd name="connsiteX440" fmla="*/ 2068924 w 6301581"/>
              <a:gd name="connsiteY440" fmla="*/ 1064333 h 3160529"/>
              <a:gd name="connsiteX441" fmla="*/ 2076756 w 6301581"/>
              <a:gd name="connsiteY441" fmla="*/ 1078156 h 3160529"/>
              <a:gd name="connsiteX442" fmla="*/ 2171676 w 6301581"/>
              <a:gd name="connsiteY442" fmla="*/ 1109028 h 3160529"/>
              <a:gd name="connsiteX443" fmla="*/ 2260143 w 6301581"/>
              <a:gd name="connsiteY443" fmla="*/ 1038530 h 3160529"/>
              <a:gd name="connsiteX444" fmla="*/ 2424178 w 6301581"/>
              <a:gd name="connsiteY444" fmla="*/ 727509 h 3160529"/>
              <a:gd name="connsiteX445" fmla="*/ 2465648 w 6301581"/>
              <a:gd name="connsiteY445" fmla="*/ 529378 h 3160529"/>
              <a:gd name="connsiteX446" fmla="*/ 2473941 w 6301581"/>
              <a:gd name="connsiteY446" fmla="*/ 514172 h 3160529"/>
              <a:gd name="connsiteX447" fmla="*/ 2487764 w 6301581"/>
              <a:gd name="connsiteY447" fmla="*/ 524770 h 3160529"/>
              <a:gd name="connsiteX448" fmla="*/ 2647191 w 6301581"/>
              <a:gd name="connsiteY448" fmla="*/ 740872 h 3160529"/>
              <a:gd name="connsiteX449" fmla="*/ 2857763 w 6301581"/>
              <a:gd name="connsiteY449" fmla="*/ 851457 h 3160529"/>
              <a:gd name="connsiteX450" fmla="*/ 2871586 w 6301581"/>
              <a:gd name="connsiteY450" fmla="*/ 855143 h 3160529"/>
              <a:gd name="connsiteX451" fmla="*/ 2878498 w 6301581"/>
              <a:gd name="connsiteY451" fmla="*/ 872652 h 3160529"/>
              <a:gd name="connsiteX452" fmla="*/ 2798784 w 6301581"/>
              <a:gd name="connsiteY452" fmla="*/ 961581 h 3160529"/>
              <a:gd name="connsiteX453" fmla="*/ 2794177 w 6301581"/>
              <a:gd name="connsiteY453" fmla="*/ 976326 h 3160529"/>
              <a:gd name="connsiteX454" fmla="*/ 2813068 w 6301581"/>
              <a:gd name="connsiteY454" fmla="*/ 1003972 h 3160529"/>
              <a:gd name="connsiteX455" fmla="*/ 2836107 w 6301581"/>
              <a:gd name="connsiteY455" fmla="*/ 1004894 h 3160529"/>
              <a:gd name="connsiteX456" fmla="*/ 2954525 w 6301581"/>
              <a:gd name="connsiteY456" fmla="*/ 882789 h 3160529"/>
              <a:gd name="connsiteX457" fmla="*/ 2966045 w 6301581"/>
              <a:gd name="connsiteY457" fmla="*/ 841781 h 3160529"/>
              <a:gd name="connsiteX458" fmla="*/ 2927340 w 6301581"/>
              <a:gd name="connsiteY458" fmla="*/ 540897 h 3160529"/>
              <a:gd name="connsiteX459" fmla="*/ 2905223 w 6301581"/>
              <a:gd name="connsiteY459" fmla="*/ 522467 h 3160529"/>
              <a:gd name="connsiteX460" fmla="*/ 2837490 w 6301581"/>
              <a:gd name="connsiteY460" fmla="*/ 519702 h 3160529"/>
              <a:gd name="connsiteX461" fmla="*/ 2761462 w 6301581"/>
              <a:gd name="connsiteY461" fmla="*/ 429852 h 3160529"/>
              <a:gd name="connsiteX462" fmla="*/ 2761462 w 6301581"/>
              <a:gd name="connsiteY462" fmla="*/ 371334 h 3160529"/>
              <a:gd name="connsiteX463" fmla="*/ 2768835 w 6301581"/>
              <a:gd name="connsiteY463" fmla="*/ 359353 h 3160529"/>
              <a:gd name="connsiteX464" fmla="*/ 2780354 w 6301581"/>
              <a:gd name="connsiteY464" fmla="*/ 366265 h 3160529"/>
              <a:gd name="connsiteX465" fmla="*/ 2877116 w 6301581"/>
              <a:gd name="connsiteY465" fmla="*/ 379627 h 3160529"/>
              <a:gd name="connsiteX466" fmla="*/ 2965584 w 6301581"/>
              <a:gd name="connsiteY466" fmla="*/ 282865 h 3160529"/>
              <a:gd name="connsiteX467" fmla="*/ 3172470 w 6301581"/>
              <a:gd name="connsiteY467" fmla="*/ 13314 h 3160529"/>
              <a:gd name="connsiteX468" fmla="*/ 3178921 w 6301581"/>
              <a:gd name="connsiteY468" fmla="*/ 6403 h 3160529"/>
              <a:gd name="connsiteX469" fmla="*/ 3189922 w 6301581"/>
              <a:gd name="connsiteY469" fmla="*/ 10 h 3160529"/>
              <a:gd name="connsiteX0" fmla="*/ 2106591 w 6301564"/>
              <a:gd name="connsiteY0" fmla="*/ 2277140 h 3114928"/>
              <a:gd name="connsiteX1" fmla="*/ 2097952 w 6301564"/>
              <a:gd name="connsiteY1" fmla="*/ 2278926 h 3114928"/>
              <a:gd name="connsiteX2" fmla="*/ 1930232 w 6301564"/>
              <a:gd name="connsiteY2" fmla="*/ 2360943 h 3114928"/>
              <a:gd name="connsiteX3" fmla="*/ 1923320 w 6301564"/>
              <a:gd name="connsiteY3" fmla="*/ 2372923 h 3114928"/>
              <a:gd name="connsiteX4" fmla="*/ 1943133 w 6301564"/>
              <a:gd name="connsiteY4" fmla="*/ 2472910 h 3114928"/>
              <a:gd name="connsiteX5" fmla="*/ 1950044 w 6301564"/>
              <a:gd name="connsiteY5" fmla="*/ 2469224 h 3114928"/>
              <a:gd name="connsiteX6" fmla="*/ 2109932 w 6301564"/>
              <a:gd name="connsiteY6" fmla="*/ 2360482 h 3114928"/>
              <a:gd name="connsiteX7" fmla="*/ 2116383 w 6301564"/>
              <a:gd name="connsiteY7" fmla="*/ 2343434 h 3114928"/>
              <a:gd name="connsiteX8" fmla="*/ 2110393 w 6301564"/>
              <a:gd name="connsiteY8" fmla="*/ 2285376 h 3114928"/>
              <a:gd name="connsiteX9" fmla="*/ 2106591 w 6301564"/>
              <a:gd name="connsiteY9" fmla="*/ 2277140 h 3114928"/>
              <a:gd name="connsiteX10" fmla="*/ 2308985 w 6301564"/>
              <a:gd name="connsiteY10" fmla="*/ 2195987 h 3114928"/>
              <a:gd name="connsiteX11" fmla="*/ 2149098 w 6301564"/>
              <a:gd name="connsiteY11" fmla="*/ 2255887 h 3114928"/>
              <a:gd name="connsiteX12" fmla="*/ 2144490 w 6301564"/>
              <a:gd name="connsiteY12" fmla="*/ 2267867 h 3114928"/>
              <a:gd name="connsiteX13" fmla="*/ 2151402 w 6301564"/>
              <a:gd name="connsiteY13" fmla="*/ 2324542 h 3114928"/>
              <a:gd name="connsiteX14" fmla="*/ 2162921 w 6301564"/>
              <a:gd name="connsiteY14" fmla="*/ 2330071 h 3114928"/>
              <a:gd name="connsiteX15" fmla="*/ 2270741 w 6301564"/>
              <a:gd name="connsiteY15" fmla="*/ 2279847 h 3114928"/>
              <a:gd name="connsiteX16" fmla="*/ 2280878 w 6301564"/>
              <a:gd name="connsiteY16" fmla="*/ 2270632 h 3114928"/>
              <a:gd name="connsiteX17" fmla="*/ 2312671 w 6301564"/>
              <a:gd name="connsiteY17" fmla="*/ 2197830 h 3114928"/>
              <a:gd name="connsiteX18" fmla="*/ 2308985 w 6301564"/>
              <a:gd name="connsiteY18" fmla="*/ 2195987 h 3114928"/>
              <a:gd name="connsiteX19" fmla="*/ 2311174 w 6301564"/>
              <a:gd name="connsiteY19" fmla="*/ 2101414 h 3114928"/>
              <a:gd name="connsiteX20" fmla="*/ 2292398 w 6301564"/>
              <a:gd name="connsiteY20" fmla="*/ 2101529 h 3114928"/>
              <a:gd name="connsiteX21" fmla="*/ 2167528 w 6301564"/>
              <a:gd name="connsiteY21" fmla="*/ 2130097 h 3114928"/>
              <a:gd name="connsiteX22" fmla="*/ 2133431 w 6301564"/>
              <a:gd name="connsiteY22" fmla="*/ 2182624 h 3114928"/>
              <a:gd name="connsiteX23" fmla="*/ 2151402 w 6301564"/>
              <a:gd name="connsiteY23" fmla="*/ 2192301 h 3114928"/>
              <a:gd name="connsiteX24" fmla="*/ 2302995 w 6301564"/>
              <a:gd name="connsiteY24" fmla="*/ 2137469 h 3114928"/>
              <a:gd name="connsiteX25" fmla="*/ 2315436 w 6301564"/>
              <a:gd name="connsiteY25" fmla="*/ 2119960 h 3114928"/>
              <a:gd name="connsiteX26" fmla="*/ 2311174 w 6301564"/>
              <a:gd name="connsiteY26" fmla="*/ 2101414 h 3114928"/>
              <a:gd name="connsiteX27" fmla="*/ 2633253 w 6301564"/>
              <a:gd name="connsiteY27" fmla="*/ 1932426 h 3114928"/>
              <a:gd name="connsiteX28" fmla="*/ 2631985 w 6301564"/>
              <a:gd name="connsiteY28" fmla="*/ 1937955 h 3114928"/>
              <a:gd name="connsiteX29" fmla="*/ 2647652 w 6301564"/>
              <a:gd name="connsiteY29" fmla="*/ 1964680 h 3114928"/>
              <a:gd name="connsiteX30" fmla="*/ 2660553 w 6301564"/>
              <a:gd name="connsiteY30" fmla="*/ 1949474 h 3114928"/>
              <a:gd name="connsiteX31" fmla="*/ 2639358 w 6301564"/>
              <a:gd name="connsiteY31" fmla="*/ 1932426 h 3114928"/>
              <a:gd name="connsiteX32" fmla="*/ 2633253 w 6301564"/>
              <a:gd name="connsiteY32" fmla="*/ 1932426 h 3114928"/>
              <a:gd name="connsiteX33" fmla="*/ 2554115 w 6301564"/>
              <a:gd name="connsiteY33" fmla="*/ 1919985 h 3114928"/>
              <a:gd name="connsiteX34" fmla="*/ 2543056 w 6301564"/>
              <a:gd name="connsiteY34" fmla="*/ 1931504 h 3114928"/>
              <a:gd name="connsiteX35" fmla="*/ 2551351 w 6301564"/>
              <a:gd name="connsiteY35" fmla="*/ 1968366 h 3114928"/>
              <a:gd name="connsiteX36" fmla="*/ 2561948 w 6301564"/>
              <a:gd name="connsiteY36" fmla="*/ 1978042 h 3114928"/>
              <a:gd name="connsiteX37" fmla="*/ 2613555 w 6301564"/>
              <a:gd name="connsiteY37" fmla="*/ 1970209 h 3114928"/>
              <a:gd name="connsiteX38" fmla="*/ 2621848 w 6301564"/>
              <a:gd name="connsiteY38" fmla="*/ 1957308 h 3114928"/>
              <a:gd name="connsiteX39" fmla="*/ 2615858 w 6301564"/>
              <a:gd name="connsiteY39" fmla="*/ 1937494 h 3114928"/>
              <a:gd name="connsiteX40" fmla="*/ 2602957 w 6301564"/>
              <a:gd name="connsiteY40" fmla="*/ 1925975 h 3114928"/>
              <a:gd name="connsiteX41" fmla="*/ 2554115 w 6301564"/>
              <a:gd name="connsiteY41" fmla="*/ 1919985 h 3114928"/>
              <a:gd name="connsiteX42" fmla="*/ 4083414 w 6301564"/>
              <a:gd name="connsiteY42" fmla="*/ 1865614 h 3114928"/>
              <a:gd name="connsiteX43" fmla="*/ 4056228 w 6301564"/>
              <a:gd name="connsiteY43" fmla="*/ 1893721 h 3114928"/>
              <a:gd name="connsiteX44" fmla="*/ 4084796 w 6301564"/>
              <a:gd name="connsiteY44" fmla="*/ 1930122 h 3114928"/>
              <a:gd name="connsiteX45" fmla="*/ 4117972 w 6301564"/>
              <a:gd name="connsiteY45" fmla="*/ 1900632 h 3114928"/>
              <a:gd name="connsiteX46" fmla="*/ 4083414 w 6301564"/>
              <a:gd name="connsiteY46" fmla="*/ 1865614 h 3114928"/>
              <a:gd name="connsiteX47" fmla="*/ 4158520 w 6301564"/>
              <a:gd name="connsiteY47" fmla="*/ 1863310 h 3114928"/>
              <a:gd name="connsiteX48" fmla="*/ 4158520 w 6301564"/>
              <a:gd name="connsiteY48" fmla="*/ 1864693 h 3114928"/>
              <a:gd name="connsiteX49" fmla="*/ 4144236 w 6301564"/>
              <a:gd name="connsiteY49" fmla="*/ 1864693 h 3114928"/>
              <a:gd name="connsiteX50" fmla="*/ 4133178 w 6301564"/>
              <a:gd name="connsiteY50" fmla="*/ 1874369 h 3114928"/>
              <a:gd name="connsiteX51" fmla="*/ 4133638 w 6301564"/>
              <a:gd name="connsiteY51" fmla="*/ 1929661 h 3114928"/>
              <a:gd name="connsiteX52" fmla="*/ 4154373 w 6301564"/>
              <a:gd name="connsiteY52" fmla="*/ 1940719 h 3114928"/>
              <a:gd name="connsiteX53" fmla="*/ 4167274 w 6301564"/>
              <a:gd name="connsiteY53" fmla="*/ 1932887 h 3114928"/>
              <a:gd name="connsiteX54" fmla="*/ 4180176 w 6301564"/>
              <a:gd name="connsiteY54" fmla="*/ 1874369 h 3114928"/>
              <a:gd name="connsiteX55" fmla="*/ 4170960 w 6301564"/>
              <a:gd name="connsiteY55" fmla="*/ 1863310 h 3114928"/>
              <a:gd name="connsiteX56" fmla="*/ 4158520 w 6301564"/>
              <a:gd name="connsiteY56" fmla="*/ 1863310 h 3114928"/>
              <a:gd name="connsiteX57" fmla="*/ 2584526 w 6301564"/>
              <a:gd name="connsiteY57" fmla="*/ 1851330 h 3114928"/>
              <a:gd name="connsiteX58" fmla="*/ 2555958 w 6301564"/>
              <a:gd name="connsiteY58" fmla="*/ 1855477 h 3114928"/>
              <a:gd name="connsiteX59" fmla="*/ 2532920 w 6301564"/>
              <a:gd name="connsiteY59" fmla="*/ 1888192 h 3114928"/>
              <a:gd name="connsiteX60" fmla="*/ 2545361 w 6301564"/>
              <a:gd name="connsiteY60" fmla="*/ 1904319 h 3114928"/>
              <a:gd name="connsiteX61" fmla="*/ 2596967 w 6301564"/>
              <a:gd name="connsiteY61" fmla="*/ 1910308 h 3114928"/>
              <a:gd name="connsiteX62" fmla="*/ 2605261 w 6301564"/>
              <a:gd name="connsiteY62" fmla="*/ 1901093 h 3114928"/>
              <a:gd name="connsiteX63" fmla="*/ 2592820 w 6301564"/>
              <a:gd name="connsiteY63" fmla="*/ 1858702 h 3114928"/>
              <a:gd name="connsiteX64" fmla="*/ 2584526 w 6301564"/>
              <a:gd name="connsiteY64" fmla="*/ 1851330 h 3114928"/>
              <a:gd name="connsiteX65" fmla="*/ 2650877 w 6301564"/>
              <a:gd name="connsiteY65" fmla="*/ 1841193 h 3114928"/>
              <a:gd name="connsiteX66" fmla="*/ 2616780 w 6301564"/>
              <a:gd name="connsiteY66" fmla="*/ 1846722 h 3114928"/>
              <a:gd name="connsiteX67" fmla="*/ 2608486 w 6301564"/>
              <a:gd name="connsiteY67" fmla="*/ 1860546 h 3114928"/>
              <a:gd name="connsiteX68" fmla="*/ 2616780 w 6301564"/>
              <a:gd name="connsiteY68" fmla="*/ 1890956 h 3114928"/>
              <a:gd name="connsiteX69" fmla="*/ 2649034 w 6301564"/>
              <a:gd name="connsiteY69" fmla="*/ 1918603 h 3114928"/>
              <a:gd name="connsiteX70" fmla="*/ 2660553 w 6301564"/>
              <a:gd name="connsiteY70" fmla="*/ 1908927 h 3114928"/>
              <a:gd name="connsiteX71" fmla="*/ 2660553 w 6301564"/>
              <a:gd name="connsiteY71" fmla="*/ 1880359 h 3114928"/>
              <a:gd name="connsiteX72" fmla="*/ 2660553 w 6301564"/>
              <a:gd name="connsiteY72" fmla="*/ 1849026 h 3114928"/>
              <a:gd name="connsiteX73" fmla="*/ 2650877 w 6301564"/>
              <a:gd name="connsiteY73" fmla="*/ 1841193 h 3114928"/>
              <a:gd name="connsiteX74" fmla="*/ 4113824 w 6301564"/>
              <a:gd name="connsiteY74" fmla="*/ 1807096 h 3114928"/>
              <a:gd name="connsiteX75" fmla="*/ 4106453 w 6301564"/>
              <a:gd name="connsiteY75" fmla="*/ 1807557 h 3114928"/>
              <a:gd name="connsiteX76" fmla="*/ 4068670 w 6301564"/>
              <a:gd name="connsiteY76" fmla="*/ 1812165 h 3114928"/>
              <a:gd name="connsiteX77" fmla="*/ 4055768 w 6301564"/>
              <a:gd name="connsiteY77" fmla="*/ 1827831 h 3114928"/>
              <a:gd name="connsiteX78" fmla="*/ 4077885 w 6301564"/>
              <a:gd name="connsiteY78" fmla="*/ 1850409 h 3114928"/>
              <a:gd name="connsiteX79" fmla="*/ 4087561 w 6301564"/>
              <a:gd name="connsiteY79" fmla="*/ 1850409 h 3114928"/>
              <a:gd name="connsiteX80" fmla="*/ 4087561 w 6301564"/>
              <a:gd name="connsiteY80" fmla="*/ 1849948 h 3114928"/>
              <a:gd name="connsiteX81" fmla="*/ 4106453 w 6301564"/>
              <a:gd name="connsiteY81" fmla="*/ 1849948 h 3114928"/>
              <a:gd name="connsiteX82" fmla="*/ 4117512 w 6301564"/>
              <a:gd name="connsiteY82" fmla="*/ 1842115 h 3114928"/>
              <a:gd name="connsiteX83" fmla="*/ 4113824 w 6301564"/>
              <a:gd name="connsiteY83" fmla="*/ 1807096 h 3114928"/>
              <a:gd name="connsiteX84" fmla="*/ 4188931 w 6301564"/>
              <a:gd name="connsiteY84" fmla="*/ 1796959 h 3114928"/>
              <a:gd name="connsiteX85" fmla="*/ 4140089 w 6301564"/>
              <a:gd name="connsiteY85" fmla="*/ 1802489 h 3114928"/>
              <a:gd name="connsiteX86" fmla="*/ 4134099 w 6301564"/>
              <a:gd name="connsiteY86" fmla="*/ 1806636 h 3114928"/>
              <a:gd name="connsiteX87" fmla="*/ 4135020 w 6301564"/>
              <a:gd name="connsiteY87" fmla="*/ 1845801 h 3114928"/>
              <a:gd name="connsiteX88" fmla="*/ 4156676 w 6301564"/>
              <a:gd name="connsiteY88" fmla="*/ 1849487 h 3114928"/>
              <a:gd name="connsiteX89" fmla="*/ 4192616 w 6301564"/>
              <a:gd name="connsiteY89" fmla="*/ 1819997 h 3114928"/>
              <a:gd name="connsiteX90" fmla="*/ 4195842 w 6301564"/>
              <a:gd name="connsiteY90" fmla="*/ 1804331 h 3114928"/>
              <a:gd name="connsiteX91" fmla="*/ 4188931 w 6301564"/>
              <a:gd name="connsiteY91" fmla="*/ 1796959 h 3114928"/>
              <a:gd name="connsiteX92" fmla="*/ 2601574 w 6301564"/>
              <a:gd name="connsiteY92" fmla="*/ 1778989 h 3114928"/>
              <a:gd name="connsiteX93" fmla="*/ 2592359 w 6301564"/>
              <a:gd name="connsiteY93" fmla="*/ 1789126 h 3114928"/>
              <a:gd name="connsiteX94" fmla="*/ 2640740 w 6301564"/>
              <a:gd name="connsiteY94" fmla="*/ 1827831 h 3114928"/>
              <a:gd name="connsiteX95" fmla="*/ 2648573 w 6301564"/>
              <a:gd name="connsiteY95" fmla="*/ 1826449 h 3114928"/>
              <a:gd name="connsiteX96" fmla="*/ 2661475 w 6301564"/>
              <a:gd name="connsiteY96" fmla="*/ 1810782 h 3114928"/>
              <a:gd name="connsiteX97" fmla="*/ 2630142 w 6301564"/>
              <a:gd name="connsiteY97" fmla="*/ 1778989 h 3114928"/>
              <a:gd name="connsiteX98" fmla="*/ 2626917 w 6301564"/>
              <a:gd name="connsiteY98" fmla="*/ 1778989 h 3114928"/>
              <a:gd name="connsiteX99" fmla="*/ 2601574 w 6301564"/>
              <a:gd name="connsiteY99" fmla="*/ 1778989 h 3114928"/>
              <a:gd name="connsiteX100" fmla="*/ 2520479 w 6301564"/>
              <a:gd name="connsiteY100" fmla="*/ 1778989 h 3114928"/>
              <a:gd name="connsiteX101" fmla="*/ 2510803 w 6301564"/>
              <a:gd name="connsiteY101" fmla="*/ 1791891 h 3114928"/>
              <a:gd name="connsiteX102" fmla="*/ 2520479 w 6301564"/>
              <a:gd name="connsiteY102" fmla="*/ 1834742 h 3114928"/>
              <a:gd name="connsiteX103" fmla="*/ 2533380 w 6301564"/>
              <a:gd name="connsiteY103" fmla="*/ 1843958 h 3114928"/>
              <a:gd name="connsiteX104" fmla="*/ 2573928 w 6301564"/>
              <a:gd name="connsiteY104" fmla="*/ 1837507 h 3114928"/>
              <a:gd name="connsiteX105" fmla="*/ 2584526 w 6301564"/>
              <a:gd name="connsiteY105" fmla="*/ 1823223 h 3114928"/>
              <a:gd name="connsiteX106" fmla="*/ 2581301 w 6301564"/>
              <a:gd name="connsiteY106" fmla="*/ 1809400 h 3114928"/>
              <a:gd name="connsiteX107" fmla="*/ 2542596 w 6301564"/>
              <a:gd name="connsiteY107" fmla="*/ 1778989 h 3114928"/>
              <a:gd name="connsiteX108" fmla="*/ 2520479 w 6301564"/>
              <a:gd name="connsiteY108" fmla="*/ 1778989 h 3114928"/>
              <a:gd name="connsiteX109" fmla="*/ 4084336 w 6301564"/>
              <a:gd name="connsiteY109" fmla="*/ 1741666 h 3114928"/>
              <a:gd name="connsiteX110" fmla="*/ 4056228 w 6301564"/>
              <a:gd name="connsiteY110" fmla="*/ 1769313 h 3114928"/>
              <a:gd name="connsiteX111" fmla="*/ 4056228 w 6301564"/>
              <a:gd name="connsiteY111" fmla="*/ 1784979 h 3114928"/>
              <a:gd name="connsiteX112" fmla="*/ 4070052 w 6301564"/>
              <a:gd name="connsiteY112" fmla="*/ 1796959 h 3114928"/>
              <a:gd name="connsiteX113" fmla="*/ 4105992 w 6301564"/>
              <a:gd name="connsiteY113" fmla="*/ 1791891 h 3114928"/>
              <a:gd name="connsiteX114" fmla="*/ 4118432 w 6301564"/>
              <a:gd name="connsiteY114" fmla="*/ 1778989 h 3114928"/>
              <a:gd name="connsiteX115" fmla="*/ 4084336 w 6301564"/>
              <a:gd name="connsiteY115" fmla="*/ 1741666 h 3114928"/>
              <a:gd name="connsiteX116" fmla="*/ 4173264 w 6301564"/>
              <a:gd name="connsiteY116" fmla="*/ 1741206 h 3114928"/>
              <a:gd name="connsiteX117" fmla="*/ 4132716 w 6301564"/>
              <a:gd name="connsiteY117" fmla="*/ 1775763 h 3114928"/>
              <a:gd name="connsiteX118" fmla="*/ 4144236 w 6301564"/>
              <a:gd name="connsiteY118" fmla="*/ 1786361 h 3114928"/>
              <a:gd name="connsiteX119" fmla="*/ 4193078 w 6301564"/>
              <a:gd name="connsiteY119" fmla="*/ 1781293 h 3114928"/>
              <a:gd name="connsiteX120" fmla="*/ 4203215 w 6301564"/>
              <a:gd name="connsiteY120" fmla="*/ 1772999 h 3114928"/>
              <a:gd name="connsiteX121" fmla="*/ 4182940 w 6301564"/>
              <a:gd name="connsiteY121" fmla="*/ 1741206 h 3114928"/>
              <a:gd name="connsiteX122" fmla="*/ 4173264 w 6301564"/>
              <a:gd name="connsiteY122" fmla="*/ 1741206 h 3114928"/>
              <a:gd name="connsiteX123" fmla="*/ 3322379 w 6301564"/>
              <a:gd name="connsiteY123" fmla="*/ 1696151 h 3114928"/>
              <a:gd name="connsiteX124" fmla="*/ 3253566 w 6301564"/>
              <a:gd name="connsiteY124" fmla="*/ 1723235 h 3114928"/>
              <a:gd name="connsiteX125" fmla="*/ 3224998 w 6301564"/>
              <a:gd name="connsiteY125" fmla="*/ 1772538 h 3114928"/>
              <a:gd name="connsiteX126" fmla="*/ 3178460 w 6301564"/>
              <a:gd name="connsiteY126" fmla="*/ 2107058 h 3114928"/>
              <a:gd name="connsiteX127" fmla="*/ 3190440 w 6301564"/>
              <a:gd name="connsiteY127" fmla="*/ 2117655 h 3114928"/>
              <a:gd name="connsiteX128" fmla="*/ 3252183 w 6301564"/>
              <a:gd name="connsiteY128" fmla="*/ 2117655 h 3114928"/>
              <a:gd name="connsiteX129" fmla="*/ 3261399 w 6301564"/>
              <a:gd name="connsiteY129" fmla="*/ 2106597 h 3114928"/>
              <a:gd name="connsiteX130" fmla="*/ 3259556 w 6301564"/>
              <a:gd name="connsiteY130" fmla="*/ 2092314 h 3114928"/>
              <a:gd name="connsiteX131" fmla="*/ 3277986 w 6301564"/>
              <a:gd name="connsiteY131" fmla="*/ 1786822 h 3114928"/>
              <a:gd name="connsiteX132" fmla="*/ 3386268 w 6301564"/>
              <a:gd name="connsiteY132" fmla="*/ 1754108 h 3114928"/>
              <a:gd name="connsiteX133" fmla="*/ 3409767 w 6301564"/>
              <a:gd name="connsiteY133" fmla="*/ 1776224 h 3114928"/>
              <a:gd name="connsiteX134" fmla="*/ 3348024 w 6301564"/>
              <a:gd name="connsiteY134" fmla="*/ 1705266 h 3114928"/>
              <a:gd name="connsiteX135" fmla="*/ 3322379 w 6301564"/>
              <a:gd name="connsiteY135" fmla="*/ 1696151 h 3114928"/>
              <a:gd name="connsiteX136" fmla="*/ 2533993 w 6301564"/>
              <a:gd name="connsiteY136" fmla="*/ 1430668 h 3114928"/>
              <a:gd name="connsiteX137" fmla="*/ 2518636 w 6301564"/>
              <a:gd name="connsiteY137" fmla="*/ 1465204 h 3114928"/>
              <a:gd name="connsiteX138" fmla="*/ 2518175 w 6301564"/>
              <a:gd name="connsiteY138" fmla="*/ 1490546 h 3114928"/>
              <a:gd name="connsiteX139" fmla="*/ 2531538 w 6301564"/>
              <a:gd name="connsiteY139" fmla="*/ 1500683 h 3114928"/>
              <a:gd name="connsiteX140" fmla="*/ 2585448 w 6301564"/>
              <a:gd name="connsiteY140" fmla="*/ 1487782 h 3114928"/>
              <a:gd name="connsiteX141" fmla="*/ 2613555 w 6301564"/>
              <a:gd name="connsiteY141" fmla="*/ 1453224 h 3114928"/>
              <a:gd name="connsiteX142" fmla="*/ 2614015 w 6301564"/>
              <a:gd name="connsiteY142" fmla="*/ 1448616 h 3114928"/>
              <a:gd name="connsiteX143" fmla="*/ 2602496 w 6301564"/>
              <a:gd name="connsiteY143" fmla="*/ 1436175 h 3114928"/>
              <a:gd name="connsiteX144" fmla="*/ 2555037 w 6301564"/>
              <a:gd name="connsiteY144" fmla="*/ 1432489 h 3114928"/>
              <a:gd name="connsiteX145" fmla="*/ 2533993 w 6301564"/>
              <a:gd name="connsiteY145" fmla="*/ 1430668 h 3114928"/>
              <a:gd name="connsiteX146" fmla="*/ 2457339 w 6301564"/>
              <a:gd name="connsiteY146" fmla="*/ 1425564 h 3114928"/>
              <a:gd name="connsiteX147" fmla="*/ 2439844 w 6301564"/>
              <a:gd name="connsiteY147" fmla="*/ 1466125 h 3114928"/>
              <a:gd name="connsiteX148" fmla="*/ 2486382 w 6301564"/>
              <a:gd name="connsiteY148" fmla="*/ 1508977 h 3114928"/>
              <a:gd name="connsiteX149" fmla="*/ 2504352 w 6301564"/>
              <a:gd name="connsiteY149" fmla="*/ 1489625 h 3114928"/>
              <a:gd name="connsiteX150" fmla="*/ 2503892 w 6301564"/>
              <a:gd name="connsiteY150" fmla="*/ 1449999 h 3114928"/>
              <a:gd name="connsiteX151" fmla="*/ 2481313 w 6301564"/>
              <a:gd name="connsiteY151" fmla="*/ 1426499 h 3114928"/>
              <a:gd name="connsiteX152" fmla="*/ 2457339 w 6301564"/>
              <a:gd name="connsiteY152" fmla="*/ 1425564 h 3114928"/>
              <a:gd name="connsiteX153" fmla="*/ 2501415 w 6301564"/>
              <a:gd name="connsiteY153" fmla="*/ 1320292 h 3114928"/>
              <a:gd name="connsiteX154" fmla="*/ 2492372 w 6301564"/>
              <a:gd name="connsiteY154" fmla="*/ 1321443 h 3114928"/>
              <a:gd name="connsiteX155" fmla="*/ 2443530 w 6301564"/>
              <a:gd name="connsiteY155" fmla="*/ 1385490 h 3114928"/>
              <a:gd name="connsiteX156" fmla="*/ 2442609 w 6301564"/>
              <a:gd name="connsiteY156" fmla="*/ 1396549 h 3114928"/>
              <a:gd name="connsiteX157" fmla="*/ 2452285 w 6301564"/>
              <a:gd name="connsiteY157" fmla="*/ 1408990 h 3114928"/>
              <a:gd name="connsiteX158" fmla="*/ 2493294 w 6301564"/>
              <a:gd name="connsiteY158" fmla="*/ 1411755 h 3114928"/>
              <a:gd name="connsiteX159" fmla="*/ 2504352 w 6301564"/>
              <a:gd name="connsiteY159" fmla="*/ 1400235 h 3114928"/>
              <a:gd name="connsiteX160" fmla="*/ 2504352 w 6301564"/>
              <a:gd name="connsiteY160" fmla="*/ 1365216 h 3114928"/>
              <a:gd name="connsiteX161" fmla="*/ 2503892 w 6301564"/>
              <a:gd name="connsiteY161" fmla="*/ 1328816 h 3114928"/>
              <a:gd name="connsiteX162" fmla="*/ 2501415 w 6301564"/>
              <a:gd name="connsiteY162" fmla="*/ 1320292 h 3114928"/>
              <a:gd name="connsiteX163" fmla="*/ 3273378 w 6301564"/>
              <a:gd name="connsiteY163" fmla="*/ 1309003 h 3114928"/>
              <a:gd name="connsiteX164" fmla="*/ 3264624 w 6301564"/>
              <a:gd name="connsiteY164" fmla="*/ 1313610 h 3114928"/>
              <a:gd name="connsiteX165" fmla="*/ 3266928 w 6301564"/>
              <a:gd name="connsiteY165" fmla="*/ 1346325 h 3114928"/>
              <a:gd name="connsiteX166" fmla="*/ 3288584 w 6301564"/>
              <a:gd name="connsiteY166" fmla="*/ 1347708 h 3114928"/>
              <a:gd name="connsiteX167" fmla="*/ 3312084 w 6301564"/>
              <a:gd name="connsiteY167" fmla="*/ 1344482 h 3114928"/>
              <a:gd name="connsiteX168" fmla="*/ 3324064 w 6301564"/>
              <a:gd name="connsiteY168" fmla="*/ 1331119 h 3114928"/>
              <a:gd name="connsiteX169" fmla="*/ 3303790 w 6301564"/>
              <a:gd name="connsiteY169" fmla="*/ 1309003 h 3114928"/>
              <a:gd name="connsiteX170" fmla="*/ 3294113 w 6301564"/>
              <a:gd name="connsiteY170" fmla="*/ 1309003 h 3114928"/>
              <a:gd name="connsiteX171" fmla="*/ 3273378 w 6301564"/>
              <a:gd name="connsiteY171" fmla="*/ 1309003 h 3114928"/>
              <a:gd name="connsiteX172" fmla="*/ 3188136 w 6301564"/>
              <a:gd name="connsiteY172" fmla="*/ 1308081 h 3114928"/>
              <a:gd name="connsiteX173" fmla="*/ 3149892 w 6301564"/>
              <a:gd name="connsiteY173" fmla="*/ 1351854 h 3114928"/>
              <a:gd name="connsiteX174" fmla="*/ 3165558 w 6301564"/>
              <a:gd name="connsiteY174" fmla="*/ 1364756 h 3114928"/>
              <a:gd name="connsiteX175" fmla="*/ 3224998 w 6301564"/>
              <a:gd name="connsiteY175" fmla="*/ 1356923 h 3114928"/>
              <a:gd name="connsiteX176" fmla="*/ 3250801 w 6301564"/>
              <a:gd name="connsiteY176" fmla="*/ 1323286 h 3114928"/>
              <a:gd name="connsiteX177" fmla="*/ 3235596 w 6301564"/>
              <a:gd name="connsiteY177" fmla="*/ 1308542 h 3114928"/>
              <a:gd name="connsiteX178" fmla="*/ 3199194 w 6301564"/>
              <a:gd name="connsiteY178" fmla="*/ 1308542 h 3114928"/>
              <a:gd name="connsiteX179" fmla="*/ 3199194 w 6301564"/>
              <a:gd name="connsiteY179" fmla="*/ 1308081 h 3114928"/>
              <a:gd name="connsiteX180" fmla="*/ 3188136 w 6301564"/>
              <a:gd name="connsiteY180" fmla="*/ 1308081 h 3114928"/>
              <a:gd name="connsiteX181" fmla="*/ 4011074 w 6301564"/>
              <a:gd name="connsiteY181" fmla="*/ 1301169 h 3114928"/>
              <a:gd name="connsiteX182" fmla="*/ 3979741 w 6301564"/>
              <a:gd name="connsiteY182" fmla="*/ 1333424 h 3114928"/>
              <a:gd name="connsiteX183" fmla="*/ 4014299 w 6301564"/>
              <a:gd name="connsiteY183" fmla="*/ 1366599 h 3114928"/>
              <a:gd name="connsiteX184" fmla="*/ 4048396 w 6301564"/>
              <a:gd name="connsiteY184" fmla="*/ 1338492 h 3114928"/>
              <a:gd name="connsiteX185" fmla="*/ 4011074 w 6301564"/>
              <a:gd name="connsiteY185" fmla="*/ 1301169 h 3114928"/>
              <a:gd name="connsiteX186" fmla="*/ 4094012 w 6301564"/>
              <a:gd name="connsiteY186" fmla="*/ 1299327 h 3114928"/>
              <a:gd name="connsiteX187" fmla="*/ 4063601 w 6301564"/>
              <a:gd name="connsiteY187" fmla="*/ 1331119 h 3114928"/>
              <a:gd name="connsiteX188" fmla="*/ 4063601 w 6301564"/>
              <a:gd name="connsiteY188" fmla="*/ 1353237 h 3114928"/>
              <a:gd name="connsiteX189" fmla="*/ 4076502 w 6301564"/>
              <a:gd name="connsiteY189" fmla="*/ 1366599 h 3114928"/>
              <a:gd name="connsiteX190" fmla="*/ 4122118 w 6301564"/>
              <a:gd name="connsiteY190" fmla="*/ 1330198 h 3114928"/>
              <a:gd name="connsiteX191" fmla="*/ 4094012 w 6301564"/>
              <a:gd name="connsiteY191" fmla="*/ 1299327 h 3114928"/>
              <a:gd name="connsiteX192" fmla="*/ 2585505 w 6301564"/>
              <a:gd name="connsiteY192" fmla="*/ 1279110 h 3114928"/>
              <a:gd name="connsiteX193" fmla="*/ 2560566 w 6301564"/>
              <a:gd name="connsiteY193" fmla="*/ 1286885 h 3114928"/>
              <a:gd name="connsiteX194" fmla="*/ 2520018 w 6301564"/>
              <a:gd name="connsiteY194" fmla="*/ 1352776 h 3114928"/>
              <a:gd name="connsiteX195" fmla="*/ 2520018 w 6301564"/>
              <a:gd name="connsiteY195" fmla="*/ 1402078 h 3114928"/>
              <a:gd name="connsiteX196" fmla="*/ 2531538 w 6301564"/>
              <a:gd name="connsiteY196" fmla="*/ 1414980 h 3114928"/>
              <a:gd name="connsiteX197" fmla="*/ 2602496 w 6301564"/>
              <a:gd name="connsiteY197" fmla="*/ 1421431 h 3114928"/>
              <a:gd name="connsiteX198" fmla="*/ 2615398 w 6301564"/>
              <a:gd name="connsiteY198" fmla="*/ 1409451 h 3114928"/>
              <a:gd name="connsiteX199" fmla="*/ 2598349 w 6301564"/>
              <a:gd name="connsiteY199" fmla="*/ 1302091 h 3114928"/>
              <a:gd name="connsiteX200" fmla="*/ 2585505 w 6301564"/>
              <a:gd name="connsiteY200" fmla="*/ 1279110 h 3114928"/>
              <a:gd name="connsiteX201" fmla="*/ 2503892 w 6301564"/>
              <a:gd name="connsiteY201" fmla="*/ 1233436 h 3114928"/>
              <a:gd name="connsiteX202" fmla="*/ 2455971 w 6301564"/>
              <a:gd name="connsiteY202" fmla="*/ 1323286 h 3114928"/>
              <a:gd name="connsiteX203" fmla="*/ 2497440 w 6301564"/>
              <a:gd name="connsiteY203" fmla="*/ 1302551 h 3114928"/>
              <a:gd name="connsiteX204" fmla="*/ 2503892 w 6301564"/>
              <a:gd name="connsiteY204" fmla="*/ 1294258 h 3114928"/>
              <a:gd name="connsiteX205" fmla="*/ 2503892 w 6301564"/>
              <a:gd name="connsiteY205" fmla="*/ 1233436 h 3114928"/>
              <a:gd name="connsiteX206" fmla="*/ 2528312 w 6301564"/>
              <a:gd name="connsiteY206" fmla="*/ 1222839 h 3114928"/>
              <a:gd name="connsiteX207" fmla="*/ 2520940 w 6301564"/>
              <a:gd name="connsiteY207" fmla="*/ 1228368 h 3114928"/>
              <a:gd name="connsiteX208" fmla="*/ 2520479 w 6301564"/>
              <a:gd name="connsiteY208" fmla="*/ 1283199 h 3114928"/>
              <a:gd name="connsiteX209" fmla="*/ 2528772 w 6301564"/>
              <a:gd name="connsiteY209" fmla="*/ 1286885 h 3114928"/>
              <a:gd name="connsiteX210" fmla="*/ 2568399 w 6301564"/>
              <a:gd name="connsiteY210" fmla="*/ 1264769 h 3114928"/>
              <a:gd name="connsiteX211" fmla="*/ 2572086 w 6301564"/>
              <a:gd name="connsiteY211" fmla="*/ 1255092 h 3114928"/>
              <a:gd name="connsiteX212" fmla="*/ 2528312 w 6301564"/>
              <a:gd name="connsiteY212" fmla="*/ 1222839 h 3114928"/>
              <a:gd name="connsiteX213" fmla="*/ 4022132 w 6301564"/>
              <a:gd name="connsiteY213" fmla="*/ 1197957 h 3114928"/>
              <a:gd name="connsiteX214" fmla="*/ 3998632 w 6301564"/>
              <a:gd name="connsiteY214" fmla="*/ 1198879 h 3114928"/>
              <a:gd name="connsiteX215" fmla="*/ 3985731 w 6301564"/>
              <a:gd name="connsiteY215" fmla="*/ 1211319 h 3114928"/>
              <a:gd name="connsiteX216" fmla="*/ 3981123 w 6301564"/>
              <a:gd name="connsiteY216" fmla="*/ 1271220 h 3114928"/>
              <a:gd name="connsiteX217" fmla="*/ 3994946 w 6301564"/>
              <a:gd name="connsiteY217" fmla="*/ 1285964 h 3114928"/>
              <a:gd name="connsiteX218" fmla="*/ 4006004 w 6301564"/>
              <a:gd name="connsiteY218" fmla="*/ 1285964 h 3114928"/>
              <a:gd name="connsiteX219" fmla="*/ 4047013 w 6301564"/>
              <a:gd name="connsiteY219" fmla="*/ 1241269 h 3114928"/>
              <a:gd name="connsiteX220" fmla="*/ 4047013 w 6301564"/>
              <a:gd name="connsiteY220" fmla="*/ 1222378 h 3114928"/>
              <a:gd name="connsiteX221" fmla="*/ 4022132 w 6301564"/>
              <a:gd name="connsiteY221" fmla="*/ 1197957 h 3114928"/>
              <a:gd name="connsiteX222" fmla="*/ 4107374 w 6301564"/>
              <a:gd name="connsiteY222" fmla="*/ 1191045 h 3114928"/>
              <a:gd name="connsiteX223" fmla="*/ 4063601 w 6301564"/>
              <a:gd name="connsiteY223" fmla="*/ 1240348 h 3114928"/>
              <a:gd name="connsiteX224" fmla="*/ 4067287 w 6301564"/>
              <a:gd name="connsiteY224" fmla="*/ 1281817 h 3114928"/>
              <a:gd name="connsiteX225" fmla="*/ 4111982 w 6301564"/>
              <a:gd name="connsiteY225" fmla="*/ 1283660 h 3114928"/>
              <a:gd name="connsiteX226" fmla="*/ 4116589 w 6301564"/>
              <a:gd name="connsiteY226" fmla="*/ 1283660 h 3114928"/>
              <a:gd name="connsiteX227" fmla="*/ 4130874 w 6301564"/>
              <a:gd name="connsiteY227" fmla="*/ 1270298 h 3114928"/>
              <a:gd name="connsiteX228" fmla="*/ 4134560 w 6301564"/>
              <a:gd name="connsiteY228" fmla="*/ 1218231 h 3114928"/>
              <a:gd name="connsiteX229" fmla="*/ 4107374 w 6301564"/>
              <a:gd name="connsiteY229" fmla="*/ 1191045 h 3114928"/>
              <a:gd name="connsiteX230" fmla="*/ 3269232 w 6301564"/>
              <a:gd name="connsiteY230" fmla="*/ 1189663 h 3114928"/>
              <a:gd name="connsiteX231" fmla="*/ 3256791 w 6301564"/>
              <a:gd name="connsiteY231" fmla="*/ 1200260 h 3114928"/>
              <a:gd name="connsiteX232" fmla="*/ 3262320 w 6301564"/>
              <a:gd name="connsiteY232" fmla="*/ 1274445 h 3114928"/>
              <a:gd name="connsiteX233" fmla="*/ 3283976 w 6301564"/>
              <a:gd name="connsiteY233" fmla="*/ 1294258 h 3114928"/>
              <a:gd name="connsiteX234" fmla="*/ 3323603 w 6301564"/>
              <a:gd name="connsiteY234" fmla="*/ 1251867 h 3114928"/>
              <a:gd name="connsiteX235" fmla="*/ 3320378 w 6301564"/>
              <a:gd name="connsiteY235" fmla="*/ 1209015 h 3114928"/>
              <a:gd name="connsiteX236" fmla="*/ 3306554 w 6301564"/>
              <a:gd name="connsiteY236" fmla="*/ 1195192 h 3114928"/>
              <a:gd name="connsiteX237" fmla="*/ 3269232 w 6301564"/>
              <a:gd name="connsiteY237" fmla="*/ 1189663 h 3114928"/>
              <a:gd name="connsiteX238" fmla="*/ 3182146 w 6301564"/>
              <a:gd name="connsiteY238" fmla="*/ 1164321 h 3114928"/>
              <a:gd name="connsiteX239" fmla="*/ 3166020 w 6301564"/>
              <a:gd name="connsiteY239" fmla="*/ 1173536 h 3114928"/>
              <a:gd name="connsiteX240" fmla="*/ 3149431 w 6301564"/>
              <a:gd name="connsiteY240" fmla="*/ 1280896 h 3114928"/>
              <a:gd name="connsiteX241" fmla="*/ 3160490 w 6301564"/>
              <a:gd name="connsiteY241" fmla="*/ 1292415 h 3114928"/>
              <a:gd name="connsiteX242" fmla="*/ 3198734 w 6301564"/>
              <a:gd name="connsiteY242" fmla="*/ 1291954 h 3114928"/>
              <a:gd name="connsiteX243" fmla="*/ 3198734 w 6301564"/>
              <a:gd name="connsiteY243" fmla="*/ 1292875 h 3114928"/>
              <a:gd name="connsiteX244" fmla="*/ 3233752 w 6301564"/>
              <a:gd name="connsiteY244" fmla="*/ 1292875 h 3114928"/>
              <a:gd name="connsiteX245" fmla="*/ 3248958 w 6301564"/>
              <a:gd name="connsiteY245" fmla="*/ 1276288 h 3114928"/>
              <a:gd name="connsiteX246" fmla="*/ 3242968 w 6301564"/>
              <a:gd name="connsiteY246" fmla="*/ 1203947 h 3114928"/>
              <a:gd name="connsiteX247" fmla="*/ 3217165 w 6301564"/>
              <a:gd name="connsiteY247" fmla="*/ 1173536 h 3114928"/>
              <a:gd name="connsiteX248" fmla="*/ 3182146 w 6301564"/>
              <a:gd name="connsiteY248" fmla="*/ 1164321 h 3114928"/>
              <a:gd name="connsiteX249" fmla="*/ 3237209 w 6301564"/>
              <a:gd name="connsiteY249" fmla="*/ 1090540 h 3114928"/>
              <a:gd name="connsiteX250" fmla="*/ 3226380 w 6301564"/>
              <a:gd name="connsiteY250" fmla="*/ 1092901 h 3114928"/>
              <a:gd name="connsiteX251" fmla="*/ 3179842 w 6301564"/>
              <a:gd name="connsiteY251" fmla="*/ 1138978 h 3114928"/>
              <a:gd name="connsiteX252" fmla="*/ 3185832 w 6301564"/>
              <a:gd name="connsiteY252" fmla="*/ 1150498 h 3114928"/>
              <a:gd name="connsiteX253" fmla="*/ 3225458 w 6301564"/>
              <a:gd name="connsiteY253" fmla="*/ 1161556 h 3114928"/>
              <a:gd name="connsiteX254" fmla="*/ 3238820 w 6301564"/>
              <a:gd name="connsiteY254" fmla="*/ 1152340 h 3114928"/>
              <a:gd name="connsiteX255" fmla="*/ 3238820 w 6301564"/>
              <a:gd name="connsiteY255" fmla="*/ 1125155 h 3114928"/>
              <a:gd name="connsiteX256" fmla="*/ 3239742 w 6301564"/>
              <a:gd name="connsiteY256" fmla="*/ 1125155 h 3114928"/>
              <a:gd name="connsiteX257" fmla="*/ 3239742 w 6301564"/>
              <a:gd name="connsiteY257" fmla="*/ 1101656 h 3114928"/>
              <a:gd name="connsiteX258" fmla="*/ 3237209 w 6301564"/>
              <a:gd name="connsiteY258" fmla="*/ 1090540 h 3114928"/>
              <a:gd name="connsiteX259" fmla="*/ 4043327 w 6301564"/>
              <a:gd name="connsiteY259" fmla="*/ 1089214 h 3114928"/>
              <a:gd name="connsiteX260" fmla="*/ 4027200 w 6301564"/>
              <a:gd name="connsiteY260" fmla="*/ 1097048 h 3114928"/>
              <a:gd name="connsiteX261" fmla="*/ 3997250 w 6301564"/>
              <a:gd name="connsiteY261" fmla="*/ 1155566 h 3114928"/>
              <a:gd name="connsiteX262" fmla="*/ 4012916 w 6301564"/>
              <a:gd name="connsiteY262" fmla="*/ 1183212 h 3114928"/>
              <a:gd name="connsiteX263" fmla="*/ 4038258 w 6301564"/>
              <a:gd name="connsiteY263" fmla="*/ 1181830 h 3114928"/>
              <a:gd name="connsiteX264" fmla="*/ 4047013 w 6301564"/>
              <a:gd name="connsiteY264" fmla="*/ 1174918 h 3114928"/>
              <a:gd name="connsiteX265" fmla="*/ 4050700 w 6301564"/>
              <a:gd name="connsiteY265" fmla="*/ 1103959 h 3114928"/>
              <a:gd name="connsiteX266" fmla="*/ 4043327 w 6301564"/>
              <a:gd name="connsiteY266" fmla="*/ 1089214 h 3114928"/>
              <a:gd name="connsiteX267" fmla="*/ 3259729 w 6301564"/>
              <a:gd name="connsiteY267" fmla="*/ 1089100 h 3114928"/>
              <a:gd name="connsiteX268" fmla="*/ 3255409 w 6301564"/>
              <a:gd name="connsiteY268" fmla="*/ 1099352 h 3114928"/>
              <a:gd name="connsiteX269" fmla="*/ 3254026 w 6301564"/>
              <a:gd name="connsiteY269" fmla="*/ 1126998 h 3114928"/>
              <a:gd name="connsiteX270" fmla="*/ 3293192 w 6301564"/>
              <a:gd name="connsiteY270" fmla="*/ 1177683 h 3114928"/>
              <a:gd name="connsiteX271" fmla="*/ 3305632 w 6301564"/>
              <a:gd name="connsiteY271" fmla="*/ 1179526 h 3114928"/>
              <a:gd name="connsiteX272" fmla="*/ 3314387 w 6301564"/>
              <a:gd name="connsiteY272" fmla="*/ 1169850 h 3114928"/>
              <a:gd name="connsiteX273" fmla="*/ 3299643 w 6301564"/>
              <a:gd name="connsiteY273" fmla="*/ 1126537 h 3114928"/>
              <a:gd name="connsiteX274" fmla="*/ 3270614 w 6301564"/>
              <a:gd name="connsiteY274" fmla="*/ 1091980 h 3114928"/>
              <a:gd name="connsiteX275" fmla="*/ 3259729 w 6301564"/>
              <a:gd name="connsiteY275" fmla="*/ 1089100 h 3114928"/>
              <a:gd name="connsiteX276" fmla="*/ 4071434 w 6301564"/>
              <a:gd name="connsiteY276" fmla="*/ 1084146 h 3114928"/>
              <a:gd name="connsiteX277" fmla="*/ 4063601 w 6301564"/>
              <a:gd name="connsiteY277" fmla="*/ 1093362 h 3114928"/>
              <a:gd name="connsiteX278" fmla="*/ 4064522 w 6301564"/>
              <a:gd name="connsiteY278" fmla="*/ 1137595 h 3114928"/>
              <a:gd name="connsiteX279" fmla="*/ 4064522 w 6301564"/>
              <a:gd name="connsiteY279" fmla="*/ 1169389 h 3114928"/>
              <a:gd name="connsiteX280" fmla="*/ 4074198 w 6301564"/>
              <a:gd name="connsiteY280" fmla="*/ 1179065 h 3114928"/>
              <a:gd name="connsiteX281" fmla="*/ 4121658 w 6301564"/>
              <a:gd name="connsiteY281" fmla="*/ 1175379 h 3114928"/>
              <a:gd name="connsiteX282" fmla="*/ 4131795 w 6301564"/>
              <a:gd name="connsiteY282" fmla="*/ 1163399 h 3114928"/>
              <a:gd name="connsiteX283" fmla="*/ 4112904 w 6301564"/>
              <a:gd name="connsiteY283" fmla="*/ 1106724 h 3114928"/>
              <a:gd name="connsiteX284" fmla="*/ 4071434 w 6301564"/>
              <a:gd name="connsiteY284" fmla="*/ 1084146 h 3114928"/>
              <a:gd name="connsiteX285" fmla="*/ 3222694 w 6301564"/>
              <a:gd name="connsiteY285" fmla="*/ 664384 h 3114928"/>
              <a:gd name="connsiteX286" fmla="*/ 3210714 w 6301564"/>
              <a:gd name="connsiteY286" fmla="*/ 677286 h 3114928"/>
              <a:gd name="connsiteX287" fmla="*/ 3217625 w 6301564"/>
              <a:gd name="connsiteY287" fmla="*/ 728892 h 3114928"/>
              <a:gd name="connsiteX288" fmla="*/ 3232370 w 6301564"/>
              <a:gd name="connsiteY288" fmla="*/ 737186 h 3114928"/>
              <a:gd name="connsiteX289" fmla="*/ 3289045 w 6301564"/>
              <a:gd name="connsiteY289" fmla="*/ 680050 h 3114928"/>
              <a:gd name="connsiteX290" fmla="*/ 3277986 w 6301564"/>
              <a:gd name="connsiteY290" fmla="*/ 664384 h 3114928"/>
              <a:gd name="connsiteX291" fmla="*/ 3251262 w 6301564"/>
              <a:gd name="connsiteY291" fmla="*/ 664384 h 3114928"/>
              <a:gd name="connsiteX292" fmla="*/ 3222694 w 6301564"/>
              <a:gd name="connsiteY292" fmla="*/ 664384 h 3114928"/>
              <a:gd name="connsiteX293" fmla="*/ 3107962 w 6301564"/>
              <a:gd name="connsiteY293" fmla="*/ 661619 h 3114928"/>
              <a:gd name="connsiteX294" fmla="*/ 3099668 w 6301564"/>
              <a:gd name="connsiteY294" fmla="*/ 672217 h 3114928"/>
              <a:gd name="connsiteX295" fmla="*/ 3191362 w 6301564"/>
              <a:gd name="connsiteY295" fmla="*/ 743637 h 3114928"/>
              <a:gd name="connsiteX296" fmla="*/ 3202881 w 6301564"/>
              <a:gd name="connsiteY296" fmla="*/ 730274 h 3114928"/>
              <a:gd name="connsiteX297" fmla="*/ 3197352 w 6301564"/>
              <a:gd name="connsiteY297" fmla="*/ 691109 h 3114928"/>
              <a:gd name="connsiteX298" fmla="*/ 3168323 w 6301564"/>
              <a:gd name="connsiteY298" fmla="*/ 663462 h 3114928"/>
              <a:gd name="connsiteX299" fmla="*/ 3146206 w 6301564"/>
              <a:gd name="connsiteY299" fmla="*/ 662080 h 3114928"/>
              <a:gd name="connsiteX300" fmla="*/ 3146206 w 6301564"/>
              <a:gd name="connsiteY300" fmla="*/ 661619 h 3114928"/>
              <a:gd name="connsiteX301" fmla="*/ 3107962 w 6301564"/>
              <a:gd name="connsiteY301" fmla="*/ 661619 h 3114928"/>
              <a:gd name="connsiteX302" fmla="*/ 3172585 w 6301564"/>
              <a:gd name="connsiteY302" fmla="*/ 531452 h 3114928"/>
              <a:gd name="connsiteX303" fmla="*/ 3161872 w 6301564"/>
              <a:gd name="connsiteY303" fmla="*/ 532603 h 3114928"/>
              <a:gd name="connsiteX304" fmla="*/ 3093217 w 6301564"/>
              <a:gd name="connsiteY304" fmla="*/ 635816 h 3114928"/>
              <a:gd name="connsiteX305" fmla="*/ 3104276 w 6301564"/>
              <a:gd name="connsiteY305" fmla="*/ 647336 h 3114928"/>
              <a:gd name="connsiteX306" fmla="*/ 3142520 w 6301564"/>
              <a:gd name="connsiteY306" fmla="*/ 647336 h 3114928"/>
              <a:gd name="connsiteX307" fmla="*/ 3142520 w 6301564"/>
              <a:gd name="connsiteY307" fmla="*/ 648718 h 3114928"/>
              <a:gd name="connsiteX308" fmla="*/ 3177538 w 6301564"/>
              <a:gd name="connsiteY308" fmla="*/ 648718 h 3114928"/>
              <a:gd name="connsiteX309" fmla="*/ 3190440 w 6301564"/>
              <a:gd name="connsiteY309" fmla="*/ 635355 h 3114928"/>
              <a:gd name="connsiteX310" fmla="*/ 3177078 w 6301564"/>
              <a:gd name="connsiteY310" fmla="*/ 541358 h 3114928"/>
              <a:gd name="connsiteX311" fmla="*/ 3172585 w 6301564"/>
              <a:gd name="connsiteY311" fmla="*/ 531452 h 3114928"/>
              <a:gd name="connsiteX312" fmla="*/ 3204264 w 6301564"/>
              <a:gd name="connsiteY312" fmla="*/ 526613 h 3114928"/>
              <a:gd name="connsiteX313" fmla="*/ 3192283 w 6301564"/>
              <a:gd name="connsiteY313" fmla="*/ 539976 h 3114928"/>
              <a:gd name="connsiteX314" fmla="*/ 3201959 w 6301564"/>
              <a:gd name="connsiteY314" fmla="*/ 605866 h 3114928"/>
              <a:gd name="connsiteX315" fmla="*/ 3210714 w 6301564"/>
              <a:gd name="connsiteY315" fmla="*/ 645953 h 3114928"/>
              <a:gd name="connsiteX316" fmla="*/ 3252183 w 6301564"/>
              <a:gd name="connsiteY316" fmla="*/ 649639 h 3114928"/>
              <a:gd name="connsiteX317" fmla="*/ 3252183 w 6301564"/>
              <a:gd name="connsiteY317" fmla="*/ 649178 h 3114928"/>
              <a:gd name="connsiteX318" fmla="*/ 3263242 w 6301564"/>
              <a:gd name="connsiteY318" fmla="*/ 649178 h 3114928"/>
              <a:gd name="connsiteX319" fmla="*/ 3295956 w 6301564"/>
              <a:gd name="connsiteY319" fmla="*/ 608170 h 3114928"/>
              <a:gd name="connsiteX320" fmla="*/ 3204264 w 6301564"/>
              <a:gd name="connsiteY320" fmla="*/ 526613 h 3114928"/>
              <a:gd name="connsiteX321" fmla="*/ 3189922 w 6301564"/>
              <a:gd name="connsiteY321" fmla="*/ 10 h 3114928"/>
              <a:gd name="connsiteX322" fmla="*/ 3200577 w 6301564"/>
              <a:gd name="connsiteY322" fmla="*/ 7785 h 3114928"/>
              <a:gd name="connsiteX323" fmla="*/ 3268771 w 6301564"/>
              <a:gd name="connsiteY323" fmla="*/ 105469 h 3114928"/>
              <a:gd name="connsiteX324" fmla="*/ 3398708 w 6301564"/>
              <a:gd name="connsiteY324" fmla="*/ 293463 h 3114928"/>
              <a:gd name="connsiteX325" fmla="*/ 3496853 w 6301564"/>
              <a:gd name="connsiteY325" fmla="*/ 362579 h 3114928"/>
              <a:gd name="connsiteX326" fmla="*/ 3552145 w 6301564"/>
              <a:gd name="connsiteY326" fmla="*/ 339080 h 3114928"/>
              <a:gd name="connsiteX327" fmla="*/ 3563204 w 6301564"/>
              <a:gd name="connsiteY327" fmla="*/ 330325 h 3114928"/>
              <a:gd name="connsiteX328" fmla="*/ 3570576 w 6301564"/>
              <a:gd name="connsiteY328" fmla="*/ 342766 h 3114928"/>
              <a:gd name="connsiteX329" fmla="*/ 3473814 w 6301564"/>
              <a:gd name="connsiteY329" fmla="*/ 465331 h 3114928"/>
              <a:gd name="connsiteX330" fmla="*/ 3461374 w 6301564"/>
              <a:gd name="connsiteY330" fmla="*/ 467174 h 3114928"/>
              <a:gd name="connsiteX331" fmla="*/ 3441560 w 6301564"/>
              <a:gd name="connsiteY331" fmla="*/ 492516 h 3114928"/>
              <a:gd name="connsiteX332" fmla="*/ 3448011 w 6301564"/>
              <a:gd name="connsiteY332" fmla="*/ 604944 h 3114928"/>
              <a:gd name="connsiteX333" fmla="*/ 3453079 w 6301564"/>
              <a:gd name="connsiteY333" fmla="*/ 695256 h 3114928"/>
              <a:gd name="connsiteX334" fmla="*/ 3478422 w 6301564"/>
              <a:gd name="connsiteY334" fmla="*/ 731196 h 3114928"/>
              <a:gd name="connsiteX335" fmla="*/ 3642917 w 6301564"/>
              <a:gd name="connsiteY335" fmla="*/ 794782 h 3114928"/>
              <a:gd name="connsiteX336" fmla="*/ 3688994 w 6301564"/>
              <a:gd name="connsiteY336" fmla="*/ 793860 h 3114928"/>
              <a:gd name="connsiteX337" fmla="*/ 3757649 w 6301564"/>
              <a:gd name="connsiteY337" fmla="*/ 761145 h 3114928"/>
              <a:gd name="connsiteX338" fmla="*/ 3776541 w 6301564"/>
              <a:gd name="connsiteY338" fmla="*/ 760224 h 3114928"/>
              <a:gd name="connsiteX339" fmla="*/ 4069130 w 6301564"/>
              <a:gd name="connsiteY339" fmla="*/ 477772 h 3114928"/>
              <a:gd name="connsiteX340" fmla="*/ 4077424 w 6301564"/>
              <a:gd name="connsiteY340" fmla="*/ 492977 h 3114928"/>
              <a:gd name="connsiteX341" fmla="*/ 4217037 w 6301564"/>
              <a:gd name="connsiteY341" fmla="*/ 787410 h 3114928"/>
              <a:gd name="connsiteX342" fmla="*/ 4374620 w 6301564"/>
              <a:gd name="connsiteY342" fmla="*/ 926563 h 3114928"/>
              <a:gd name="connsiteX343" fmla="*/ 4441894 w 6301564"/>
              <a:gd name="connsiteY343" fmla="*/ 939464 h 3114928"/>
              <a:gd name="connsiteX344" fmla="*/ 4507323 w 6301564"/>
              <a:gd name="connsiteY344" fmla="*/ 862054 h 3114928"/>
              <a:gd name="connsiteX345" fmla="*/ 4500412 w 6301564"/>
              <a:gd name="connsiteY345" fmla="*/ 1001208 h 3114928"/>
              <a:gd name="connsiteX346" fmla="*/ 4406414 w 6301564"/>
              <a:gd name="connsiteY346" fmla="*/ 1051892 h 3114928"/>
              <a:gd name="connsiteX347" fmla="*/ 4324398 w 6301564"/>
              <a:gd name="connsiteY347" fmla="*/ 1038530 h 3114928"/>
              <a:gd name="connsiteX348" fmla="*/ 4316564 w 6301564"/>
              <a:gd name="connsiteY348" fmla="*/ 1047285 h 3114928"/>
              <a:gd name="connsiteX349" fmla="*/ 4335456 w 6301564"/>
              <a:gd name="connsiteY349" fmla="*/ 1508977 h 3114928"/>
              <a:gd name="connsiteX350" fmla="*/ 4344210 w 6301564"/>
              <a:gd name="connsiteY350" fmla="*/ 1530633 h 3114928"/>
              <a:gd name="connsiteX351" fmla="*/ 4457560 w 6301564"/>
              <a:gd name="connsiteY351" fmla="*/ 1697432 h 3114928"/>
              <a:gd name="connsiteX352" fmla="*/ 4456638 w 6301564"/>
              <a:gd name="connsiteY352" fmla="*/ 1726461 h 3114928"/>
              <a:gd name="connsiteX353" fmla="*/ 4378768 w 6301564"/>
              <a:gd name="connsiteY353" fmla="*/ 1884506 h 3114928"/>
              <a:gd name="connsiteX354" fmla="*/ 4383376 w 6301564"/>
              <a:gd name="connsiteY354" fmla="*/ 2010757 h 3114928"/>
              <a:gd name="connsiteX355" fmla="*/ 4423002 w 6301564"/>
              <a:gd name="connsiteY355" fmla="*/ 2134243 h 3114928"/>
              <a:gd name="connsiteX356" fmla="*/ 4569527 w 6301564"/>
              <a:gd name="connsiteY356" fmla="*/ 2242064 h 3114928"/>
              <a:gd name="connsiteX357" fmla="*/ 4691632 w 6301564"/>
              <a:gd name="connsiteY357" fmla="*/ 2298739 h 3114928"/>
              <a:gd name="connsiteX358" fmla="*/ 4821108 w 6301564"/>
              <a:gd name="connsiteY358" fmla="*/ 2384903 h 3114928"/>
              <a:gd name="connsiteX359" fmla="*/ 4889302 w 6301564"/>
              <a:gd name="connsiteY359" fmla="*/ 2428676 h 3114928"/>
              <a:gd name="connsiteX360" fmla="*/ 6301564 w 6301564"/>
              <a:gd name="connsiteY360" fmla="*/ 3113442 h 3114928"/>
              <a:gd name="connsiteX361" fmla="*/ 4907353 w 6301564"/>
              <a:gd name="connsiteY361" fmla="*/ 3101727 h 3114928"/>
              <a:gd name="connsiteX362" fmla="*/ 57827 w 6301564"/>
              <a:gd name="connsiteY362" fmla="*/ 3101727 h 3114928"/>
              <a:gd name="connsiteX363" fmla="*/ 96823 w 6301564"/>
              <a:gd name="connsiteY363" fmla="*/ 3082050 h 3114928"/>
              <a:gd name="connsiteX364" fmla="*/ 107421 w 6301564"/>
              <a:gd name="connsiteY364" fmla="*/ 3073755 h 3114928"/>
              <a:gd name="connsiteX365" fmla="*/ 97284 w 6301564"/>
              <a:gd name="connsiteY365" fmla="*/ 3065001 h 3114928"/>
              <a:gd name="connsiteX366" fmla="*/ 15728 w 6301564"/>
              <a:gd name="connsiteY366" fmla="*/ 2990817 h 3114928"/>
              <a:gd name="connsiteX367" fmla="*/ 24943 w 6301564"/>
              <a:gd name="connsiteY367" fmla="*/ 2867791 h 3114928"/>
              <a:gd name="connsiteX368" fmla="*/ 100510 w 6301564"/>
              <a:gd name="connsiteY368" fmla="*/ 2842448 h 3114928"/>
              <a:gd name="connsiteX369" fmla="*/ 203723 w 6301564"/>
              <a:gd name="connsiteY369" fmla="*/ 2899584 h 3114928"/>
              <a:gd name="connsiteX370" fmla="*/ 265927 w 6301564"/>
              <a:gd name="connsiteY370" fmla="*/ 2960867 h 3114928"/>
              <a:gd name="connsiteX371" fmla="*/ 285279 w 6301564"/>
              <a:gd name="connsiteY371" fmla="*/ 2963170 h 3114928"/>
              <a:gd name="connsiteX372" fmla="*/ 355317 w 6301564"/>
              <a:gd name="connsiteY372" fmla="*/ 2913407 h 3114928"/>
              <a:gd name="connsiteX373" fmla="*/ 360385 w 6301564"/>
              <a:gd name="connsiteY373" fmla="*/ 2890369 h 3114928"/>
              <a:gd name="connsiteX374" fmla="*/ 288505 w 6301564"/>
              <a:gd name="connsiteY374" fmla="*/ 2714354 h 3114928"/>
              <a:gd name="connsiteX375" fmla="*/ 279750 w 6301564"/>
              <a:gd name="connsiteY375" fmla="*/ 2607455 h 3114928"/>
              <a:gd name="connsiteX376" fmla="*/ 347483 w 6301564"/>
              <a:gd name="connsiteY376" fmla="*/ 2501017 h 3114928"/>
              <a:gd name="connsiteX377" fmla="*/ 482489 w 6301564"/>
              <a:gd name="connsiteY377" fmla="*/ 2520830 h 3114928"/>
              <a:gd name="connsiteX378" fmla="*/ 600447 w 6301564"/>
              <a:gd name="connsiteY378" fmla="*/ 2714354 h 3114928"/>
              <a:gd name="connsiteX379" fmla="*/ 609201 w 6301564"/>
              <a:gd name="connsiteY379" fmla="*/ 2749833 h 3114928"/>
              <a:gd name="connsiteX380" fmla="*/ 635005 w 6301564"/>
              <a:gd name="connsiteY380" fmla="*/ 2765499 h 3114928"/>
              <a:gd name="connsiteX381" fmla="*/ 689836 w 6301564"/>
              <a:gd name="connsiteY381" fmla="*/ 2749833 h 3114928"/>
              <a:gd name="connsiteX382" fmla="*/ 703659 w 6301564"/>
              <a:gd name="connsiteY382" fmla="*/ 2665512 h 3114928"/>
              <a:gd name="connsiteX383" fmla="*/ 679699 w 6301564"/>
              <a:gd name="connsiteY383" fmla="*/ 2642013 h 3114928"/>
              <a:gd name="connsiteX384" fmla="*/ 620721 w 6301564"/>
              <a:gd name="connsiteY384" fmla="*/ 2636023 h 3114928"/>
              <a:gd name="connsiteX385" fmla="*/ 608740 w 6301564"/>
              <a:gd name="connsiteY385" fmla="*/ 2624964 h 3114928"/>
              <a:gd name="connsiteX386" fmla="*/ 610583 w 6301564"/>
              <a:gd name="connsiteY386" fmla="*/ 2563221 h 3114928"/>
              <a:gd name="connsiteX387" fmla="*/ 624867 w 6301564"/>
              <a:gd name="connsiteY387" fmla="*/ 2553545 h 3114928"/>
              <a:gd name="connsiteX388" fmla="*/ 670944 w 6301564"/>
              <a:gd name="connsiteY388" fmla="*/ 2554006 h 3114928"/>
              <a:gd name="connsiteX389" fmla="*/ 693062 w 6301564"/>
              <a:gd name="connsiteY389" fmla="*/ 2532350 h 3114928"/>
              <a:gd name="connsiteX390" fmla="*/ 687071 w 6301564"/>
              <a:gd name="connsiteY390" fmla="*/ 2464156 h 3114928"/>
              <a:gd name="connsiteX391" fmla="*/ 702738 w 6301564"/>
              <a:gd name="connsiteY391" fmla="*/ 2443421 h 3114928"/>
              <a:gd name="connsiteX392" fmla="*/ 746972 w 6301564"/>
              <a:gd name="connsiteY392" fmla="*/ 2438813 h 3114928"/>
              <a:gd name="connsiteX393" fmla="*/ 765403 w 6301564"/>
              <a:gd name="connsiteY393" fmla="*/ 2454940 h 3114928"/>
              <a:gd name="connsiteX394" fmla="*/ 771853 w 6301564"/>
              <a:gd name="connsiteY394" fmla="*/ 2524516 h 3114928"/>
              <a:gd name="connsiteX395" fmla="*/ 809176 w 6301564"/>
              <a:gd name="connsiteY395" fmla="*/ 2559535 h 3114928"/>
              <a:gd name="connsiteX396" fmla="*/ 845576 w 6301564"/>
              <a:gd name="connsiteY396" fmla="*/ 2559535 h 3114928"/>
              <a:gd name="connsiteX397" fmla="*/ 869997 w 6301564"/>
              <a:gd name="connsiteY397" fmla="*/ 2584417 h 3114928"/>
              <a:gd name="connsiteX398" fmla="*/ 866311 w 6301564"/>
              <a:gd name="connsiteY398" fmla="*/ 2635101 h 3114928"/>
              <a:gd name="connsiteX399" fmla="*/ 851567 w 6301564"/>
              <a:gd name="connsiteY399" fmla="*/ 2648003 h 3114928"/>
              <a:gd name="connsiteX400" fmla="*/ 808715 w 6301564"/>
              <a:gd name="connsiteY400" fmla="*/ 2645699 h 3114928"/>
              <a:gd name="connsiteX401" fmla="*/ 784294 w 6301564"/>
              <a:gd name="connsiteY401" fmla="*/ 2671963 h 3114928"/>
              <a:gd name="connsiteX402" fmla="*/ 787980 w 6301564"/>
              <a:gd name="connsiteY402" fmla="*/ 2711589 h 3114928"/>
              <a:gd name="connsiteX403" fmla="*/ 811479 w 6301564"/>
              <a:gd name="connsiteY403" fmla="*/ 2730942 h 3114928"/>
              <a:gd name="connsiteX404" fmla="*/ 925290 w 6301564"/>
              <a:gd name="connsiteY404" fmla="*/ 2720805 h 3114928"/>
              <a:gd name="connsiteX405" fmla="*/ 979200 w 6301564"/>
              <a:gd name="connsiteY405" fmla="*/ 2719423 h 3114928"/>
              <a:gd name="connsiteX406" fmla="*/ 1123422 w 6301564"/>
              <a:gd name="connsiteY406" fmla="*/ 2719423 h 3114928"/>
              <a:gd name="connsiteX407" fmla="*/ 1769422 w 6301564"/>
              <a:gd name="connsiteY407" fmla="*/ 2565525 h 3114928"/>
              <a:gd name="connsiteX408" fmla="*/ 1866184 w 6301564"/>
              <a:gd name="connsiteY408" fmla="*/ 2517605 h 3114928"/>
              <a:gd name="connsiteX409" fmla="*/ 1886458 w 6301564"/>
              <a:gd name="connsiteY409" fmla="*/ 2480282 h 3114928"/>
              <a:gd name="connsiteX410" fmla="*/ 1879086 w 6301564"/>
              <a:gd name="connsiteY410" fmla="*/ 2419000 h 3114928"/>
              <a:gd name="connsiteX411" fmla="*/ 1855587 w 6301564"/>
              <a:gd name="connsiteY411" fmla="*/ 2407020 h 3114928"/>
              <a:gd name="connsiteX412" fmla="*/ 1772187 w 6301564"/>
              <a:gd name="connsiteY412" fmla="*/ 2449872 h 3114928"/>
              <a:gd name="connsiteX413" fmla="*/ 1756981 w 6301564"/>
              <a:gd name="connsiteY413" fmla="*/ 2448950 h 3114928"/>
              <a:gd name="connsiteX414" fmla="*/ 1756520 w 6301564"/>
              <a:gd name="connsiteY414" fmla="*/ 2433745 h 3114928"/>
              <a:gd name="connsiteX415" fmla="*/ 1828401 w 6301564"/>
              <a:gd name="connsiteY415" fmla="*/ 2337444 h 3114928"/>
              <a:gd name="connsiteX416" fmla="*/ 1834852 w 6301564"/>
              <a:gd name="connsiteY416" fmla="*/ 2332836 h 3114928"/>
              <a:gd name="connsiteX417" fmla="*/ 1845449 w 6301564"/>
              <a:gd name="connsiteY417" fmla="*/ 2281229 h 3114928"/>
              <a:gd name="connsiteX418" fmla="*/ 1850979 w 6301564"/>
              <a:gd name="connsiteY418" fmla="*/ 2254965 h 3114928"/>
              <a:gd name="connsiteX419" fmla="*/ 1890144 w 6301564"/>
              <a:gd name="connsiteY419" fmla="*/ 2240221 h 3114928"/>
              <a:gd name="connsiteX420" fmla="*/ 1910418 w 6301564"/>
              <a:gd name="connsiteY420" fmla="*/ 2255887 h 3114928"/>
              <a:gd name="connsiteX421" fmla="*/ 1943594 w 6301564"/>
              <a:gd name="connsiteY421" fmla="*/ 2270171 h 3114928"/>
              <a:gd name="connsiteX422" fmla="*/ 2070766 w 6301564"/>
              <a:gd name="connsiteY422" fmla="*/ 2212575 h 3114928"/>
              <a:gd name="connsiteX423" fmla="*/ 2090579 w 6301564"/>
              <a:gd name="connsiteY423" fmla="*/ 2185849 h 3114928"/>
              <a:gd name="connsiteX424" fmla="*/ 2069384 w 6301564"/>
              <a:gd name="connsiteY424" fmla="*/ 2170644 h 3114928"/>
              <a:gd name="connsiteX425" fmla="*/ 2040816 w 6301564"/>
              <a:gd name="connsiteY425" fmla="*/ 2180781 h 3114928"/>
              <a:gd name="connsiteX426" fmla="*/ 2025611 w 6301564"/>
              <a:gd name="connsiteY426" fmla="*/ 2166036 h 3114928"/>
              <a:gd name="connsiteX427" fmla="*/ 2052336 w 6301564"/>
              <a:gd name="connsiteY427" fmla="*/ 2108440 h 3114928"/>
              <a:gd name="connsiteX428" fmla="*/ 2073071 w 6301564"/>
              <a:gd name="connsiteY428" fmla="*/ 2094156 h 3114928"/>
              <a:gd name="connsiteX429" fmla="*/ 2278114 w 6301564"/>
              <a:gd name="connsiteY429" fmla="*/ 2044854 h 3114928"/>
              <a:gd name="connsiteX430" fmla="*/ 2300231 w 6301564"/>
              <a:gd name="connsiteY430" fmla="*/ 2019051 h 3114928"/>
              <a:gd name="connsiteX431" fmla="*/ 2263830 w 6301564"/>
              <a:gd name="connsiteY431" fmla="*/ 1967444 h 3114928"/>
              <a:gd name="connsiteX432" fmla="*/ 2262908 w 6301564"/>
              <a:gd name="connsiteY432" fmla="*/ 1967444 h 3114928"/>
              <a:gd name="connsiteX433" fmla="*/ 2261987 w 6301564"/>
              <a:gd name="connsiteY433" fmla="*/ 1966984 h 3114928"/>
              <a:gd name="connsiteX434" fmla="*/ 2221439 w 6301564"/>
              <a:gd name="connsiteY434" fmla="*/ 1912613 h 3114928"/>
              <a:gd name="connsiteX435" fmla="*/ 2183194 w 6301564"/>
              <a:gd name="connsiteY435" fmla="*/ 1296562 h 3114928"/>
              <a:gd name="connsiteX436" fmla="*/ 2158313 w 6301564"/>
              <a:gd name="connsiteY436" fmla="*/ 1257857 h 3114928"/>
              <a:gd name="connsiteX437" fmla="*/ 2067541 w 6301564"/>
              <a:gd name="connsiteY437" fmla="*/ 1173536 h 3114928"/>
              <a:gd name="connsiteX438" fmla="*/ 2050032 w 6301564"/>
              <a:gd name="connsiteY438" fmla="*/ 1067559 h 3114928"/>
              <a:gd name="connsiteX439" fmla="*/ 2057865 w 6301564"/>
              <a:gd name="connsiteY439" fmla="*/ 1057422 h 3114928"/>
              <a:gd name="connsiteX440" fmla="*/ 2068924 w 6301564"/>
              <a:gd name="connsiteY440" fmla="*/ 1064333 h 3114928"/>
              <a:gd name="connsiteX441" fmla="*/ 2076756 w 6301564"/>
              <a:gd name="connsiteY441" fmla="*/ 1078156 h 3114928"/>
              <a:gd name="connsiteX442" fmla="*/ 2171676 w 6301564"/>
              <a:gd name="connsiteY442" fmla="*/ 1109028 h 3114928"/>
              <a:gd name="connsiteX443" fmla="*/ 2260143 w 6301564"/>
              <a:gd name="connsiteY443" fmla="*/ 1038530 h 3114928"/>
              <a:gd name="connsiteX444" fmla="*/ 2424178 w 6301564"/>
              <a:gd name="connsiteY444" fmla="*/ 727509 h 3114928"/>
              <a:gd name="connsiteX445" fmla="*/ 2465648 w 6301564"/>
              <a:gd name="connsiteY445" fmla="*/ 529378 h 3114928"/>
              <a:gd name="connsiteX446" fmla="*/ 2473941 w 6301564"/>
              <a:gd name="connsiteY446" fmla="*/ 514172 h 3114928"/>
              <a:gd name="connsiteX447" fmla="*/ 2487764 w 6301564"/>
              <a:gd name="connsiteY447" fmla="*/ 524770 h 3114928"/>
              <a:gd name="connsiteX448" fmla="*/ 2647191 w 6301564"/>
              <a:gd name="connsiteY448" fmla="*/ 740872 h 3114928"/>
              <a:gd name="connsiteX449" fmla="*/ 2857763 w 6301564"/>
              <a:gd name="connsiteY449" fmla="*/ 851457 h 3114928"/>
              <a:gd name="connsiteX450" fmla="*/ 2871586 w 6301564"/>
              <a:gd name="connsiteY450" fmla="*/ 855143 h 3114928"/>
              <a:gd name="connsiteX451" fmla="*/ 2878498 w 6301564"/>
              <a:gd name="connsiteY451" fmla="*/ 872652 h 3114928"/>
              <a:gd name="connsiteX452" fmla="*/ 2798784 w 6301564"/>
              <a:gd name="connsiteY452" fmla="*/ 961581 h 3114928"/>
              <a:gd name="connsiteX453" fmla="*/ 2794177 w 6301564"/>
              <a:gd name="connsiteY453" fmla="*/ 976326 h 3114928"/>
              <a:gd name="connsiteX454" fmla="*/ 2813068 w 6301564"/>
              <a:gd name="connsiteY454" fmla="*/ 1003972 h 3114928"/>
              <a:gd name="connsiteX455" fmla="*/ 2836107 w 6301564"/>
              <a:gd name="connsiteY455" fmla="*/ 1004894 h 3114928"/>
              <a:gd name="connsiteX456" fmla="*/ 2954525 w 6301564"/>
              <a:gd name="connsiteY456" fmla="*/ 882789 h 3114928"/>
              <a:gd name="connsiteX457" fmla="*/ 2966045 w 6301564"/>
              <a:gd name="connsiteY457" fmla="*/ 841781 h 3114928"/>
              <a:gd name="connsiteX458" fmla="*/ 2927340 w 6301564"/>
              <a:gd name="connsiteY458" fmla="*/ 540897 h 3114928"/>
              <a:gd name="connsiteX459" fmla="*/ 2905223 w 6301564"/>
              <a:gd name="connsiteY459" fmla="*/ 522467 h 3114928"/>
              <a:gd name="connsiteX460" fmla="*/ 2837490 w 6301564"/>
              <a:gd name="connsiteY460" fmla="*/ 519702 h 3114928"/>
              <a:gd name="connsiteX461" fmla="*/ 2761462 w 6301564"/>
              <a:gd name="connsiteY461" fmla="*/ 429852 h 3114928"/>
              <a:gd name="connsiteX462" fmla="*/ 2761462 w 6301564"/>
              <a:gd name="connsiteY462" fmla="*/ 371334 h 3114928"/>
              <a:gd name="connsiteX463" fmla="*/ 2768835 w 6301564"/>
              <a:gd name="connsiteY463" fmla="*/ 359353 h 3114928"/>
              <a:gd name="connsiteX464" fmla="*/ 2780354 w 6301564"/>
              <a:gd name="connsiteY464" fmla="*/ 366265 h 3114928"/>
              <a:gd name="connsiteX465" fmla="*/ 2877116 w 6301564"/>
              <a:gd name="connsiteY465" fmla="*/ 379627 h 3114928"/>
              <a:gd name="connsiteX466" fmla="*/ 2965584 w 6301564"/>
              <a:gd name="connsiteY466" fmla="*/ 282865 h 3114928"/>
              <a:gd name="connsiteX467" fmla="*/ 3172470 w 6301564"/>
              <a:gd name="connsiteY467" fmla="*/ 13314 h 3114928"/>
              <a:gd name="connsiteX468" fmla="*/ 3178921 w 6301564"/>
              <a:gd name="connsiteY468" fmla="*/ 6403 h 3114928"/>
              <a:gd name="connsiteX469" fmla="*/ 3189922 w 6301564"/>
              <a:gd name="connsiteY469" fmla="*/ 10 h 311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</a:cxnLst>
            <a:rect l="l" t="t" r="r" b="b"/>
            <a:pathLst>
              <a:path w="6301564" h="3114928">
                <a:moveTo>
                  <a:pt x="2106591" y="2277140"/>
                </a:moveTo>
                <a:cubicBezTo>
                  <a:pt x="2104518" y="2276277"/>
                  <a:pt x="2101638" y="2277083"/>
                  <a:pt x="2097952" y="2278926"/>
                </a:cubicBezTo>
                <a:lnTo>
                  <a:pt x="1930232" y="2360943"/>
                </a:lnTo>
                <a:cubicBezTo>
                  <a:pt x="1925162" y="2363247"/>
                  <a:pt x="1921938" y="2366472"/>
                  <a:pt x="1923320" y="2372923"/>
                </a:cubicBezTo>
                <a:cubicBezTo>
                  <a:pt x="1930232" y="2405638"/>
                  <a:pt x="1936221" y="2438813"/>
                  <a:pt x="1943133" y="2472910"/>
                </a:cubicBezTo>
                <a:cubicBezTo>
                  <a:pt x="1946358" y="2471067"/>
                  <a:pt x="1948662" y="2470606"/>
                  <a:pt x="1950044" y="2469224"/>
                </a:cubicBezTo>
                <a:cubicBezTo>
                  <a:pt x="2002112" y="2430980"/>
                  <a:pt x="2054640" y="2393657"/>
                  <a:pt x="2109932" y="2360482"/>
                </a:cubicBezTo>
                <a:cubicBezTo>
                  <a:pt x="2117304" y="2356335"/>
                  <a:pt x="2117304" y="2350345"/>
                  <a:pt x="2116383" y="2343434"/>
                </a:cubicBezTo>
                <a:cubicBezTo>
                  <a:pt x="2114540" y="2324081"/>
                  <a:pt x="2111775" y="2304729"/>
                  <a:pt x="2110393" y="2285376"/>
                </a:cubicBezTo>
                <a:cubicBezTo>
                  <a:pt x="2109932" y="2280538"/>
                  <a:pt x="2108665" y="2278004"/>
                  <a:pt x="2106591" y="2277140"/>
                </a:cubicBezTo>
                <a:close/>
                <a:moveTo>
                  <a:pt x="2308985" y="2195987"/>
                </a:moveTo>
                <a:cubicBezTo>
                  <a:pt x="2252771" y="2208428"/>
                  <a:pt x="2201625" y="2233309"/>
                  <a:pt x="2149098" y="2255887"/>
                </a:cubicBezTo>
                <a:cubicBezTo>
                  <a:pt x="2143108" y="2258651"/>
                  <a:pt x="2144029" y="2262798"/>
                  <a:pt x="2144490" y="2267867"/>
                </a:cubicBezTo>
                <a:cubicBezTo>
                  <a:pt x="2146794" y="2286758"/>
                  <a:pt x="2150019" y="2305650"/>
                  <a:pt x="2151402" y="2324542"/>
                </a:cubicBezTo>
                <a:cubicBezTo>
                  <a:pt x="2152323" y="2335139"/>
                  <a:pt x="2155548" y="2334218"/>
                  <a:pt x="2162921" y="2330071"/>
                </a:cubicBezTo>
                <a:cubicBezTo>
                  <a:pt x="2197939" y="2310719"/>
                  <a:pt x="2232958" y="2292749"/>
                  <a:pt x="2270741" y="2279847"/>
                </a:cubicBezTo>
                <a:cubicBezTo>
                  <a:pt x="2275810" y="2278004"/>
                  <a:pt x="2279035" y="2275240"/>
                  <a:pt x="2280878" y="2270632"/>
                </a:cubicBezTo>
                <a:cubicBezTo>
                  <a:pt x="2291015" y="2246211"/>
                  <a:pt x="2301612" y="2222251"/>
                  <a:pt x="2312671" y="2197830"/>
                </a:cubicBezTo>
                <a:cubicBezTo>
                  <a:pt x="2309907" y="2196447"/>
                  <a:pt x="2309446" y="2195987"/>
                  <a:pt x="2308985" y="2195987"/>
                </a:cubicBezTo>
                <a:close/>
                <a:moveTo>
                  <a:pt x="2311174" y="2101414"/>
                </a:moveTo>
                <a:cubicBezTo>
                  <a:pt x="2308294" y="2099110"/>
                  <a:pt x="2302995" y="2099916"/>
                  <a:pt x="2292398" y="2101529"/>
                </a:cubicBezTo>
                <a:cubicBezTo>
                  <a:pt x="2250006" y="2107979"/>
                  <a:pt x="2208537" y="2118116"/>
                  <a:pt x="2167528" y="2130097"/>
                </a:cubicBezTo>
                <a:cubicBezTo>
                  <a:pt x="2127442" y="2142076"/>
                  <a:pt x="2127902" y="2141616"/>
                  <a:pt x="2133431" y="2182624"/>
                </a:cubicBezTo>
                <a:cubicBezTo>
                  <a:pt x="2135275" y="2195987"/>
                  <a:pt x="2139882" y="2196908"/>
                  <a:pt x="2151402" y="2192301"/>
                </a:cubicBezTo>
                <a:cubicBezTo>
                  <a:pt x="2201164" y="2172027"/>
                  <a:pt x="2251850" y="2154518"/>
                  <a:pt x="2302995" y="2137469"/>
                </a:cubicBezTo>
                <a:cubicBezTo>
                  <a:pt x="2313132" y="2134243"/>
                  <a:pt x="2319122" y="2130097"/>
                  <a:pt x="2315436" y="2119960"/>
                </a:cubicBezTo>
                <a:cubicBezTo>
                  <a:pt x="2314515" y="2109132"/>
                  <a:pt x="2314054" y="2103718"/>
                  <a:pt x="2311174" y="2101414"/>
                </a:cubicBezTo>
                <a:close/>
                <a:moveTo>
                  <a:pt x="2633253" y="1932426"/>
                </a:moveTo>
                <a:cubicBezTo>
                  <a:pt x="2631525" y="1933117"/>
                  <a:pt x="2630603" y="1934730"/>
                  <a:pt x="2631985" y="1937955"/>
                </a:cubicBezTo>
                <a:cubicBezTo>
                  <a:pt x="2636132" y="1947171"/>
                  <a:pt x="2630603" y="1963297"/>
                  <a:pt x="2647652" y="1964680"/>
                </a:cubicBezTo>
                <a:cubicBezTo>
                  <a:pt x="2658710" y="1965601"/>
                  <a:pt x="2662858" y="1959150"/>
                  <a:pt x="2660553" y="1949474"/>
                </a:cubicBezTo>
                <a:cubicBezTo>
                  <a:pt x="2663318" y="1931043"/>
                  <a:pt x="2649495" y="1933808"/>
                  <a:pt x="2639358" y="1932426"/>
                </a:cubicBezTo>
                <a:cubicBezTo>
                  <a:pt x="2637515" y="1931965"/>
                  <a:pt x="2634981" y="1931735"/>
                  <a:pt x="2633253" y="1932426"/>
                </a:cubicBezTo>
                <a:close/>
                <a:moveTo>
                  <a:pt x="2554115" y="1919985"/>
                </a:moveTo>
                <a:cubicBezTo>
                  <a:pt x="2544900" y="1918603"/>
                  <a:pt x="2540292" y="1920446"/>
                  <a:pt x="2543056" y="1931504"/>
                </a:cubicBezTo>
                <a:cubicBezTo>
                  <a:pt x="2546282" y="1943484"/>
                  <a:pt x="2549046" y="1955925"/>
                  <a:pt x="2551351" y="1968366"/>
                </a:cubicBezTo>
                <a:cubicBezTo>
                  <a:pt x="2552733" y="1975277"/>
                  <a:pt x="2555037" y="1980346"/>
                  <a:pt x="2561948" y="1978042"/>
                </a:cubicBezTo>
                <a:lnTo>
                  <a:pt x="2613555" y="1970209"/>
                </a:lnTo>
                <a:cubicBezTo>
                  <a:pt x="2622309" y="1969287"/>
                  <a:pt x="2623692" y="1964680"/>
                  <a:pt x="2621848" y="1957308"/>
                </a:cubicBezTo>
                <a:cubicBezTo>
                  <a:pt x="2619545" y="1950857"/>
                  <a:pt x="2617702" y="1943945"/>
                  <a:pt x="2615858" y="1937494"/>
                </a:cubicBezTo>
                <a:cubicBezTo>
                  <a:pt x="2614015" y="1931043"/>
                  <a:pt x="2610330" y="1926897"/>
                  <a:pt x="2602957" y="1925975"/>
                </a:cubicBezTo>
                <a:cubicBezTo>
                  <a:pt x="2586369" y="1924132"/>
                  <a:pt x="2570242" y="1922289"/>
                  <a:pt x="2554115" y="1919985"/>
                </a:cubicBezTo>
                <a:close/>
                <a:moveTo>
                  <a:pt x="4083414" y="1865614"/>
                </a:moveTo>
                <a:cubicBezTo>
                  <a:pt x="4053003" y="1866075"/>
                  <a:pt x="4056228" y="1861006"/>
                  <a:pt x="4056228" y="1893721"/>
                </a:cubicBezTo>
                <a:cubicBezTo>
                  <a:pt x="4056228" y="1925053"/>
                  <a:pt x="4056228" y="1925053"/>
                  <a:pt x="4084796" y="1930122"/>
                </a:cubicBezTo>
                <a:cubicBezTo>
                  <a:pt x="4117972" y="1936112"/>
                  <a:pt x="4117972" y="1936112"/>
                  <a:pt x="4117972" y="1900632"/>
                </a:cubicBezTo>
                <a:cubicBezTo>
                  <a:pt x="4117972" y="1865614"/>
                  <a:pt x="4117972" y="1865154"/>
                  <a:pt x="4083414" y="1865614"/>
                </a:cubicBezTo>
                <a:close/>
                <a:moveTo>
                  <a:pt x="4158520" y="1863310"/>
                </a:moveTo>
                <a:lnTo>
                  <a:pt x="4158520" y="1864693"/>
                </a:lnTo>
                <a:cubicBezTo>
                  <a:pt x="4153912" y="1864693"/>
                  <a:pt x="4148844" y="1865154"/>
                  <a:pt x="4144236" y="1864693"/>
                </a:cubicBezTo>
                <a:cubicBezTo>
                  <a:pt x="4136864" y="1864232"/>
                  <a:pt x="4133178" y="1866535"/>
                  <a:pt x="4133178" y="1874369"/>
                </a:cubicBezTo>
                <a:cubicBezTo>
                  <a:pt x="4133638" y="1892800"/>
                  <a:pt x="4133178" y="1911230"/>
                  <a:pt x="4133638" y="1929661"/>
                </a:cubicBezTo>
                <a:cubicBezTo>
                  <a:pt x="4134099" y="1943484"/>
                  <a:pt x="4147000" y="1937955"/>
                  <a:pt x="4154373" y="1940719"/>
                </a:cubicBezTo>
                <a:cubicBezTo>
                  <a:pt x="4160824" y="1942563"/>
                  <a:pt x="4165892" y="1940259"/>
                  <a:pt x="4167274" y="1932887"/>
                </a:cubicBezTo>
                <a:cubicBezTo>
                  <a:pt x="4171422" y="1913534"/>
                  <a:pt x="4175568" y="1893721"/>
                  <a:pt x="4180176" y="1874369"/>
                </a:cubicBezTo>
                <a:cubicBezTo>
                  <a:pt x="4182019" y="1866075"/>
                  <a:pt x="4179716" y="1862388"/>
                  <a:pt x="4170960" y="1863310"/>
                </a:cubicBezTo>
                <a:lnTo>
                  <a:pt x="4158520" y="1863310"/>
                </a:lnTo>
                <a:close/>
                <a:moveTo>
                  <a:pt x="2584526" y="1851330"/>
                </a:moveTo>
                <a:cubicBezTo>
                  <a:pt x="2573468" y="1852712"/>
                  <a:pt x="2564713" y="1854095"/>
                  <a:pt x="2555958" y="1855477"/>
                </a:cubicBezTo>
                <a:cubicBezTo>
                  <a:pt x="2526469" y="1859624"/>
                  <a:pt x="2526469" y="1859163"/>
                  <a:pt x="2532920" y="1888192"/>
                </a:cubicBezTo>
                <a:cubicBezTo>
                  <a:pt x="2534302" y="1895103"/>
                  <a:pt x="2534302" y="1902936"/>
                  <a:pt x="2545361" y="1904319"/>
                </a:cubicBezTo>
                <a:cubicBezTo>
                  <a:pt x="2562410" y="1905701"/>
                  <a:pt x="2579919" y="1908005"/>
                  <a:pt x="2596967" y="1910308"/>
                </a:cubicBezTo>
                <a:cubicBezTo>
                  <a:pt x="2603879" y="1910769"/>
                  <a:pt x="2608486" y="1910308"/>
                  <a:pt x="2605261" y="1901093"/>
                </a:cubicBezTo>
                <a:cubicBezTo>
                  <a:pt x="2600654" y="1887270"/>
                  <a:pt x="2596967" y="1872986"/>
                  <a:pt x="2592820" y="1858702"/>
                </a:cubicBezTo>
                <a:cubicBezTo>
                  <a:pt x="2590977" y="1853634"/>
                  <a:pt x="2588673" y="1849948"/>
                  <a:pt x="2584526" y="1851330"/>
                </a:cubicBezTo>
                <a:close/>
                <a:moveTo>
                  <a:pt x="2650877" y="1841193"/>
                </a:moveTo>
                <a:cubicBezTo>
                  <a:pt x="2639818" y="1843497"/>
                  <a:pt x="2628300" y="1845340"/>
                  <a:pt x="2616780" y="1846722"/>
                </a:cubicBezTo>
                <a:cubicBezTo>
                  <a:pt x="2607104" y="1847644"/>
                  <a:pt x="2605722" y="1852251"/>
                  <a:pt x="2608486" y="1860546"/>
                </a:cubicBezTo>
                <a:cubicBezTo>
                  <a:pt x="2611712" y="1870683"/>
                  <a:pt x="2615398" y="1880819"/>
                  <a:pt x="2616780" y="1890956"/>
                </a:cubicBezTo>
                <a:cubicBezTo>
                  <a:pt x="2619545" y="1910308"/>
                  <a:pt x="2630603" y="1918142"/>
                  <a:pt x="2649034" y="1918603"/>
                </a:cubicBezTo>
                <a:cubicBezTo>
                  <a:pt x="2656867" y="1918603"/>
                  <a:pt x="2661014" y="1917681"/>
                  <a:pt x="2660553" y="1908927"/>
                </a:cubicBezTo>
                <a:cubicBezTo>
                  <a:pt x="2660092" y="1899250"/>
                  <a:pt x="2660553" y="1890035"/>
                  <a:pt x="2660553" y="1880359"/>
                </a:cubicBezTo>
                <a:lnTo>
                  <a:pt x="2660553" y="1849026"/>
                </a:lnTo>
                <a:cubicBezTo>
                  <a:pt x="2661014" y="1842115"/>
                  <a:pt x="2657789" y="1839811"/>
                  <a:pt x="2650877" y="1841193"/>
                </a:cubicBezTo>
                <a:close/>
                <a:moveTo>
                  <a:pt x="4113824" y="1807096"/>
                </a:moveTo>
                <a:cubicBezTo>
                  <a:pt x="4112904" y="1806174"/>
                  <a:pt x="4109218" y="1807096"/>
                  <a:pt x="4106453" y="1807557"/>
                </a:cubicBezTo>
                <a:cubicBezTo>
                  <a:pt x="4093550" y="1808939"/>
                  <a:pt x="4081110" y="1810782"/>
                  <a:pt x="4068670" y="1812165"/>
                </a:cubicBezTo>
                <a:cubicBezTo>
                  <a:pt x="4058993" y="1813086"/>
                  <a:pt x="4055768" y="1818154"/>
                  <a:pt x="4055768" y="1827831"/>
                </a:cubicBezTo>
                <a:cubicBezTo>
                  <a:pt x="4055308" y="1850409"/>
                  <a:pt x="4054846" y="1850409"/>
                  <a:pt x="4077885" y="1850409"/>
                </a:cubicBezTo>
                <a:lnTo>
                  <a:pt x="4087561" y="1850409"/>
                </a:lnTo>
                <a:lnTo>
                  <a:pt x="4087561" y="1849948"/>
                </a:lnTo>
                <a:lnTo>
                  <a:pt x="4106453" y="1849948"/>
                </a:lnTo>
                <a:cubicBezTo>
                  <a:pt x="4111982" y="1849948"/>
                  <a:pt x="4117972" y="1849487"/>
                  <a:pt x="4117512" y="1842115"/>
                </a:cubicBezTo>
                <a:cubicBezTo>
                  <a:pt x="4117050" y="1830135"/>
                  <a:pt x="4122118" y="1817694"/>
                  <a:pt x="4113824" y="1807096"/>
                </a:cubicBezTo>
                <a:close/>
                <a:moveTo>
                  <a:pt x="4188931" y="1796959"/>
                </a:moveTo>
                <a:lnTo>
                  <a:pt x="4140089" y="1802489"/>
                </a:lnTo>
                <a:cubicBezTo>
                  <a:pt x="4137324" y="1802949"/>
                  <a:pt x="4134560" y="1803870"/>
                  <a:pt x="4134099" y="1806636"/>
                </a:cubicBezTo>
                <a:cubicBezTo>
                  <a:pt x="4132256" y="1819537"/>
                  <a:pt x="4129952" y="1833820"/>
                  <a:pt x="4135020" y="1845801"/>
                </a:cubicBezTo>
                <a:cubicBezTo>
                  <a:pt x="4138706" y="1854555"/>
                  <a:pt x="4150226" y="1848105"/>
                  <a:pt x="4156676" y="1849487"/>
                </a:cubicBezTo>
                <a:cubicBezTo>
                  <a:pt x="4186627" y="1848565"/>
                  <a:pt x="4186627" y="1848565"/>
                  <a:pt x="4192616" y="1819997"/>
                </a:cubicBezTo>
                <a:cubicBezTo>
                  <a:pt x="4193538" y="1814468"/>
                  <a:pt x="4194920" y="1809400"/>
                  <a:pt x="4195842" y="1804331"/>
                </a:cubicBezTo>
                <a:cubicBezTo>
                  <a:pt x="4197224" y="1798341"/>
                  <a:pt x="4194920" y="1796038"/>
                  <a:pt x="4188931" y="1796959"/>
                </a:cubicBezTo>
                <a:close/>
                <a:moveTo>
                  <a:pt x="2601574" y="1778989"/>
                </a:moveTo>
                <a:cubicBezTo>
                  <a:pt x="2594663" y="1778528"/>
                  <a:pt x="2591438" y="1780832"/>
                  <a:pt x="2592359" y="1789126"/>
                </a:cubicBezTo>
                <a:cubicBezTo>
                  <a:pt x="2596506" y="1834282"/>
                  <a:pt x="2597428" y="1835203"/>
                  <a:pt x="2640740" y="1827831"/>
                </a:cubicBezTo>
                <a:cubicBezTo>
                  <a:pt x="2643505" y="1827370"/>
                  <a:pt x="2645808" y="1826449"/>
                  <a:pt x="2648573" y="1826449"/>
                </a:cubicBezTo>
                <a:cubicBezTo>
                  <a:pt x="2658710" y="1825527"/>
                  <a:pt x="2661475" y="1820459"/>
                  <a:pt x="2661475" y="1810782"/>
                </a:cubicBezTo>
                <a:cubicBezTo>
                  <a:pt x="2661475" y="1778528"/>
                  <a:pt x="2661936" y="1778528"/>
                  <a:pt x="2630142" y="1778989"/>
                </a:cubicBezTo>
                <a:lnTo>
                  <a:pt x="2626917" y="1778989"/>
                </a:lnTo>
                <a:lnTo>
                  <a:pt x="2601574" y="1778989"/>
                </a:lnTo>
                <a:close/>
                <a:moveTo>
                  <a:pt x="2520479" y="1778989"/>
                </a:moveTo>
                <a:cubicBezTo>
                  <a:pt x="2510342" y="1778068"/>
                  <a:pt x="2508038" y="1781754"/>
                  <a:pt x="2510803" y="1791891"/>
                </a:cubicBezTo>
                <a:cubicBezTo>
                  <a:pt x="2514950" y="1805714"/>
                  <a:pt x="2517715" y="1820459"/>
                  <a:pt x="2520479" y="1834742"/>
                </a:cubicBezTo>
                <a:cubicBezTo>
                  <a:pt x="2521861" y="1842575"/>
                  <a:pt x="2525086" y="1845340"/>
                  <a:pt x="2533380" y="1843958"/>
                </a:cubicBezTo>
                <a:cubicBezTo>
                  <a:pt x="2546743" y="1841193"/>
                  <a:pt x="2560566" y="1838889"/>
                  <a:pt x="2573928" y="1837507"/>
                </a:cubicBezTo>
                <a:cubicBezTo>
                  <a:pt x="2584065" y="1836586"/>
                  <a:pt x="2586830" y="1832438"/>
                  <a:pt x="2584526" y="1823223"/>
                </a:cubicBezTo>
                <a:cubicBezTo>
                  <a:pt x="2583144" y="1818615"/>
                  <a:pt x="2582222" y="1814007"/>
                  <a:pt x="2581301" y="1809400"/>
                </a:cubicBezTo>
                <a:cubicBezTo>
                  <a:pt x="2574850" y="1778989"/>
                  <a:pt x="2574850" y="1778989"/>
                  <a:pt x="2542596" y="1778989"/>
                </a:cubicBezTo>
                <a:cubicBezTo>
                  <a:pt x="2535223" y="1778989"/>
                  <a:pt x="2527852" y="1779450"/>
                  <a:pt x="2520479" y="1778989"/>
                </a:cubicBezTo>
                <a:close/>
                <a:moveTo>
                  <a:pt x="4084336" y="1741666"/>
                </a:moveTo>
                <a:cubicBezTo>
                  <a:pt x="4053925" y="1741666"/>
                  <a:pt x="4056228" y="1736598"/>
                  <a:pt x="4056228" y="1769313"/>
                </a:cubicBezTo>
                <a:cubicBezTo>
                  <a:pt x="4056228" y="1774381"/>
                  <a:pt x="4056690" y="1779910"/>
                  <a:pt x="4056228" y="1784979"/>
                </a:cubicBezTo>
                <a:cubicBezTo>
                  <a:pt x="4055768" y="1795116"/>
                  <a:pt x="4058993" y="1799263"/>
                  <a:pt x="4070052" y="1796959"/>
                </a:cubicBezTo>
                <a:cubicBezTo>
                  <a:pt x="4081571" y="1794655"/>
                  <a:pt x="4094012" y="1793273"/>
                  <a:pt x="4105992" y="1791891"/>
                </a:cubicBezTo>
                <a:cubicBezTo>
                  <a:pt x="4114286" y="1790969"/>
                  <a:pt x="4117972" y="1787744"/>
                  <a:pt x="4118432" y="1778989"/>
                </a:cubicBezTo>
                <a:cubicBezTo>
                  <a:pt x="4121197" y="1741206"/>
                  <a:pt x="4121658" y="1741206"/>
                  <a:pt x="4084336" y="1741666"/>
                </a:cubicBezTo>
                <a:close/>
                <a:moveTo>
                  <a:pt x="4173264" y="1741206"/>
                </a:moveTo>
                <a:cubicBezTo>
                  <a:pt x="4129491" y="1741206"/>
                  <a:pt x="4129491" y="1741206"/>
                  <a:pt x="4132716" y="1775763"/>
                </a:cubicBezTo>
                <a:cubicBezTo>
                  <a:pt x="4133178" y="1784057"/>
                  <a:pt x="4135942" y="1787283"/>
                  <a:pt x="4144236" y="1786361"/>
                </a:cubicBezTo>
                <a:cubicBezTo>
                  <a:pt x="4160363" y="1784518"/>
                  <a:pt x="4176951" y="1782675"/>
                  <a:pt x="4193078" y="1781293"/>
                </a:cubicBezTo>
                <a:cubicBezTo>
                  <a:pt x="4199068" y="1780832"/>
                  <a:pt x="4201372" y="1778068"/>
                  <a:pt x="4203215" y="1772999"/>
                </a:cubicBezTo>
                <a:cubicBezTo>
                  <a:pt x="4214272" y="1744892"/>
                  <a:pt x="4211969" y="1741666"/>
                  <a:pt x="4182940" y="1741206"/>
                </a:cubicBezTo>
                <a:lnTo>
                  <a:pt x="4173264" y="1741206"/>
                </a:lnTo>
                <a:close/>
                <a:moveTo>
                  <a:pt x="3322379" y="1696151"/>
                </a:moveTo>
                <a:cubicBezTo>
                  <a:pt x="3296850" y="1691702"/>
                  <a:pt x="3272228" y="1701118"/>
                  <a:pt x="3253566" y="1723235"/>
                </a:cubicBezTo>
                <a:cubicBezTo>
                  <a:pt x="3241125" y="1737980"/>
                  <a:pt x="3231910" y="1754568"/>
                  <a:pt x="3224998" y="1772538"/>
                </a:cubicBezTo>
                <a:cubicBezTo>
                  <a:pt x="3183529" y="1880359"/>
                  <a:pt x="3181224" y="1993708"/>
                  <a:pt x="3178460" y="2107058"/>
                </a:cubicBezTo>
                <a:cubicBezTo>
                  <a:pt x="3178460" y="2115352"/>
                  <a:pt x="3182607" y="2117655"/>
                  <a:pt x="3190440" y="2117655"/>
                </a:cubicBezTo>
                <a:cubicBezTo>
                  <a:pt x="3210714" y="2117195"/>
                  <a:pt x="3231448" y="2117195"/>
                  <a:pt x="3252183" y="2117655"/>
                </a:cubicBezTo>
                <a:cubicBezTo>
                  <a:pt x="3260938" y="2118116"/>
                  <a:pt x="3263702" y="2114891"/>
                  <a:pt x="3261399" y="2106597"/>
                </a:cubicBezTo>
                <a:cubicBezTo>
                  <a:pt x="3260477" y="2101990"/>
                  <a:pt x="3260016" y="2096921"/>
                  <a:pt x="3259556" y="2092314"/>
                </a:cubicBezTo>
                <a:cubicBezTo>
                  <a:pt x="3245732" y="1989100"/>
                  <a:pt x="3250801" y="1887270"/>
                  <a:pt x="3277986" y="1786822"/>
                </a:cubicBezTo>
                <a:cubicBezTo>
                  <a:pt x="3295956" y="1721393"/>
                  <a:pt x="3334662" y="1709874"/>
                  <a:pt x="3386268" y="1754108"/>
                </a:cubicBezTo>
                <a:cubicBezTo>
                  <a:pt x="3393640" y="1760097"/>
                  <a:pt x="3400551" y="1767009"/>
                  <a:pt x="3409767" y="1776224"/>
                </a:cubicBezTo>
                <a:cubicBezTo>
                  <a:pt x="3395483" y="1743510"/>
                  <a:pt x="3373366" y="1718628"/>
                  <a:pt x="3348024" y="1705266"/>
                </a:cubicBezTo>
                <a:cubicBezTo>
                  <a:pt x="3339500" y="1700658"/>
                  <a:pt x="3330889" y="1697634"/>
                  <a:pt x="3322379" y="1696151"/>
                </a:cubicBezTo>
                <a:close/>
                <a:moveTo>
                  <a:pt x="2533993" y="1430668"/>
                </a:moveTo>
                <a:cubicBezTo>
                  <a:pt x="2518636" y="1430646"/>
                  <a:pt x="2518636" y="1437558"/>
                  <a:pt x="2518636" y="1465204"/>
                </a:cubicBezTo>
                <a:cubicBezTo>
                  <a:pt x="2518636" y="1473498"/>
                  <a:pt x="2519096" y="1481792"/>
                  <a:pt x="2518175" y="1490546"/>
                </a:cubicBezTo>
                <a:cubicBezTo>
                  <a:pt x="2517254" y="1501144"/>
                  <a:pt x="2522322" y="1502987"/>
                  <a:pt x="2531538" y="1500683"/>
                </a:cubicBezTo>
                <a:cubicBezTo>
                  <a:pt x="2549507" y="1496075"/>
                  <a:pt x="2567478" y="1491929"/>
                  <a:pt x="2585448" y="1487782"/>
                </a:cubicBezTo>
                <a:cubicBezTo>
                  <a:pt x="2612172" y="1481331"/>
                  <a:pt x="2612172" y="1480870"/>
                  <a:pt x="2613555" y="1453224"/>
                </a:cubicBezTo>
                <a:cubicBezTo>
                  <a:pt x="2614015" y="1451841"/>
                  <a:pt x="2614015" y="1449999"/>
                  <a:pt x="2614015" y="1448616"/>
                </a:cubicBezTo>
                <a:cubicBezTo>
                  <a:pt x="2615398" y="1439401"/>
                  <a:pt x="2611250" y="1436636"/>
                  <a:pt x="2602496" y="1436175"/>
                </a:cubicBezTo>
                <a:cubicBezTo>
                  <a:pt x="2586830" y="1435715"/>
                  <a:pt x="2570703" y="1434332"/>
                  <a:pt x="2555037" y="1432489"/>
                </a:cubicBezTo>
                <a:cubicBezTo>
                  <a:pt x="2545937" y="1431452"/>
                  <a:pt x="2539112" y="1430675"/>
                  <a:pt x="2533993" y="1430668"/>
                </a:cubicBezTo>
                <a:close/>
                <a:moveTo>
                  <a:pt x="2457339" y="1425564"/>
                </a:moveTo>
                <a:cubicBezTo>
                  <a:pt x="2439844" y="1426384"/>
                  <a:pt x="2439844" y="1434332"/>
                  <a:pt x="2439844" y="1466125"/>
                </a:cubicBezTo>
                <a:cubicBezTo>
                  <a:pt x="2439844" y="1513124"/>
                  <a:pt x="2441688" y="1514045"/>
                  <a:pt x="2486382" y="1508977"/>
                </a:cubicBezTo>
                <a:cubicBezTo>
                  <a:pt x="2498823" y="1507595"/>
                  <a:pt x="2505274" y="1503909"/>
                  <a:pt x="2504352" y="1489625"/>
                </a:cubicBezTo>
                <a:cubicBezTo>
                  <a:pt x="2502970" y="1476723"/>
                  <a:pt x="2503892" y="1463361"/>
                  <a:pt x="2503892" y="1449999"/>
                </a:cubicBezTo>
                <a:cubicBezTo>
                  <a:pt x="2503892" y="1427881"/>
                  <a:pt x="2503892" y="1427881"/>
                  <a:pt x="2481313" y="1426499"/>
                </a:cubicBezTo>
                <a:cubicBezTo>
                  <a:pt x="2470946" y="1425808"/>
                  <a:pt x="2463170" y="1425290"/>
                  <a:pt x="2457339" y="1425564"/>
                </a:cubicBezTo>
                <a:close/>
                <a:moveTo>
                  <a:pt x="2501415" y="1320292"/>
                </a:moveTo>
                <a:cubicBezTo>
                  <a:pt x="2499514" y="1319140"/>
                  <a:pt x="2496519" y="1319600"/>
                  <a:pt x="2492372" y="1321443"/>
                </a:cubicBezTo>
                <a:cubicBezTo>
                  <a:pt x="2463804" y="1333424"/>
                  <a:pt x="2439383" y="1348629"/>
                  <a:pt x="2443530" y="1385490"/>
                </a:cubicBezTo>
                <a:cubicBezTo>
                  <a:pt x="2443991" y="1389177"/>
                  <a:pt x="2443069" y="1392863"/>
                  <a:pt x="2442609" y="1396549"/>
                </a:cubicBezTo>
                <a:cubicBezTo>
                  <a:pt x="2441688" y="1403921"/>
                  <a:pt x="2443069" y="1408990"/>
                  <a:pt x="2452285" y="1408990"/>
                </a:cubicBezTo>
                <a:cubicBezTo>
                  <a:pt x="2466108" y="1409451"/>
                  <a:pt x="2479470" y="1410833"/>
                  <a:pt x="2493294" y="1411755"/>
                </a:cubicBezTo>
                <a:cubicBezTo>
                  <a:pt x="2502048" y="1412215"/>
                  <a:pt x="2504352" y="1408068"/>
                  <a:pt x="2504352" y="1400235"/>
                </a:cubicBezTo>
                <a:lnTo>
                  <a:pt x="2504352" y="1365216"/>
                </a:lnTo>
                <a:cubicBezTo>
                  <a:pt x="2504352" y="1353237"/>
                  <a:pt x="2503892" y="1341256"/>
                  <a:pt x="2503892" y="1328816"/>
                </a:cubicBezTo>
                <a:cubicBezTo>
                  <a:pt x="2504122" y="1324208"/>
                  <a:pt x="2503315" y="1321444"/>
                  <a:pt x="2501415" y="1320292"/>
                </a:cubicBezTo>
                <a:close/>
                <a:moveTo>
                  <a:pt x="3273378" y="1309003"/>
                </a:moveTo>
                <a:cubicBezTo>
                  <a:pt x="3270153" y="1309463"/>
                  <a:pt x="3265085" y="1308542"/>
                  <a:pt x="3264624" y="1313610"/>
                </a:cubicBezTo>
                <a:cubicBezTo>
                  <a:pt x="3263242" y="1324669"/>
                  <a:pt x="3262320" y="1336649"/>
                  <a:pt x="3266928" y="1346325"/>
                </a:cubicBezTo>
                <a:cubicBezTo>
                  <a:pt x="3271075" y="1355079"/>
                  <a:pt x="3281212" y="1347708"/>
                  <a:pt x="3288584" y="1347708"/>
                </a:cubicBezTo>
                <a:cubicBezTo>
                  <a:pt x="3296418" y="1347708"/>
                  <a:pt x="3304251" y="1344942"/>
                  <a:pt x="3312084" y="1344482"/>
                </a:cubicBezTo>
                <a:cubicBezTo>
                  <a:pt x="3320838" y="1344021"/>
                  <a:pt x="3323603" y="1339414"/>
                  <a:pt x="3324064" y="1331119"/>
                </a:cubicBezTo>
                <a:cubicBezTo>
                  <a:pt x="3325446" y="1309003"/>
                  <a:pt x="3325446" y="1309003"/>
                  <a:pt x="3303790" y="1309003"/>
                </a:cubicBezTo>
                <a:lnTo>
                  <a:pt x="3294113" y="1309003"/>
                </a:lnTo>
                <a:lnTo>
                  <a:pt x="3273378" y="1309003"/>
                </a:lnTo>
                <a:close/>
                <a:moveTo>
                  <a:pt x="3188136" y="1308081"/>
                </a:moveTo>
                <a:cubicBezTo>
                  <a:pt x="3145745" y="1308081"/>
                  <a:pt x="3146206" y="1308081"/>
                  <a:pt x="3149892" y="1351854"/>
                </a:cubicBezTo>
                <a:cubicBezTo>
                  <a:pt x="3150814" y="1362452"/>
                  <a:pt x="3154039" y="1366599"/>
                  <a:pt x="3165558" y="1364756"/>
                </a:cubicBezTo>
                <a:cubicBezTo>
                  <a:pt x="3185372" y="1361531"/>
                  <a:pt x="3205184" y="1359687"/>
                  <a:pt x="3224998" y="1356923"/>
                </a:cubicBezTo>
                <a:cubicBezTo>
                  <a:pt x="3253566" y="1352776"/>
                  <a:pt x="3253104" y="1352776"/>
                  <a:pt x="3250801" y="1323286"/>
                </a:cubicBezTo>
                <a:cubicBezTo>
                  <a:pt x="3249880" y="1312689"/>
                  <a:pt x="3246654" y="1307620"/>
                  <a:pt x="3235596" y="1308542"/>
                </a:cubicBezTo>
                <a:cubicBezTo>
                  <a:pt x="3223616" y="1309003"/>
                  <a:pt x="3211175" y="1308542"/>
                  <a:pt x="3199194" y="1308542"/>
                </a:cubicBezTo>
                <a:lnTo>
                  <a:pt x="3199194" y="1308081"/>
                </a:lnTo>
                <a:lnTo>
                  <a:pt x="3188136" y="1308081"/>
                </a:lnTo>
                <a:close/>
                <a:moveTo>
                  <a:pt x="4011074" y="1301169"/>
                </a:moveTo>
                <a:cubicBezTo>
                  <a:pt x="3978358" y="1301630"/>
                  <a:pt x="3978819" y="1293797"/>
                  <a:pt x="3979741" y="1333424"/>
                </a:cubicBezTo>
                <a:cubicBezTo>
                  <a:pt x="3980662" y="1366599"/>
                  <a:pt x="3981123" y="1366599"/>
                  <a:pt x="4014299" y="1366599"/>
                </a:cubicBezTo>
                <a:cubicBezTo>
                  <a:pt x="4051621" y="1365677"/>
                  <a:pt x="4047935" y="1372589"/>
                  <a:pt x="4048396" y="1338492"/>
                </a:cubicBezTo>
                <a:lnTo>
                  <a:pt x="4011074" y="1301169"/>
                </a:lnTo>
                <a:close/>
                <a:moveTo>
                  <a:pt x="4094012" y="1299327"/>
                </a:moveTo>
                <a:cubicBezTo>
                  <a:pt x="4063601" y="1300248"/>
                  <a:pt x="4063601" y="1300248"/>
                  <a:pt x="4063601" y="1331119"/>
                </a:cubicBezTo>
                <a:cubicBezTo>
                  <a:pt x="4063601" y="1338492"/>
                  <a:pt x="4064062" y="1345864"/>
                  <a:pt x="4063601" y="1353237"/>
                </a:cubicBezTo>
                <a:cubicBezTo>
                  <a:pt x="4063140" y="1362913"/>
                  <a:pt x="4066826" y="1366138"/>
                  <a:pt x="4076502" y="1366599"/>
                </a:cubicBezTo>
                <a:cubicBezTo>
                  <a:pt x="4115207" y="1368442"/>
                  <a:pt x="4116129" y="1368442"/>
                  <a:pt x="4122118" y="1330198"/>
                </a:cubicBezTo>
                <a:cubicBezTo>
                  <a:pt x="4127648" y="1294719"/>
                  <a:pt x="4131334" y="1298405"/>
                  <a:pt x="4094012" y="1299327"/>
                </a:cubicBezTo>
                <a:close/>
                <a:moveTo>
                  <a:pt x="2585505" y="1279110"/>
                </a:moveTo>
                <a:cubicBezTo>
                  <a:pt x="2580955" y="1277555"/>
                  <a:pt x="2574389" y="1281126"/>
                  <a:pt x="2560566" y="1286885"/>
                </a:cubicBezTo>
                <a:cubicBezTo>
                  <a:pt x="2526008" y="1301169"/>
                  <a:pt x="2509420" y="1321443"/>
                  <a:pt x="2520018" y="1352776"/>
                </a:cubicBezTo>
                <a:cubicBezTo>
                  <a:pt x="2520018" y="1373510"/>
                  <a:pt x="2520479" y="1387794"/>
                  <a:pt x="2520018" y="1402078"/>
                </a:cubicBezTo>
                <a:cubicBezTo>
                  <a:pt x="2519558" y="1410372"/>
                  <a:pt x="2522322" y="1414519"/>
                  <a:pt x="2531538" y="1414980"/>
                </a:cubicBezTo>
                <a:cubicBezTo>
                  <a:pt x="2555037" y="1416362"/>
                  <a:pt x="2578997" y="1418666"/>
                  <a:pt x="2602496" y="1421431"/>
                </a:cubicBezTo>
                <a:cubicBezTo>
                  <a:pt x="2612172" y="1422813"/>
                  <a:pt x="2615858" y="1419127"/>
                  <a:pt x="2615398" y="1409451"/>
                </a:cubicBezTo>
                <a:cubicBezTo>
                  <a:pt x="2614476" y="1373050"/>
                  <a:pt x="2611250" y="1336649"/>
                  <a:pt x="2598349" y="1302091"/>
                </a:cubicBezTo>
                <a:cubicBezTo>
                  <a:pt x="2592589" y="1287346"/>
                  <a:pt x="2590055" y="1280665"/>
                  <a:pt x="2585505" y="1279110"/>
                </a:cubicBezTo>
                <a:close/>
                <a:moveTo>
                  <a:pt x="2503892" y="1233436"/>
                </a:moveTo>
                <a:cubicBezTo>
                  <a:pt x="2480852" y="1246799"/>
                  <a:pt x="2459197" y="1288268"/>
                  <a:pt x="2455971" y="1323286"/>
                </a:cubicBezTo>
                <a:cubicBezTo>
                  <a:pt x="2471176" y="1315914"/>
                  <a:pt x="2484078" y="1309003"/>
                  <a:pt x="2497440" y="1302551"/>
                </a:cubicBezTo>
                <a:cubicBezTo>
                  <a:pt x="2501126" y="1301169"/>
                  <a:pt x="2503892" y="1298405"/>
                  <a:pt x="2503892" y="1294258"/>
                </a:cubicBezTo>
                <a:lnTo>
                  <a:pt x="2503892" y="1233436"/>
                </a:lnTo>
                <a:close/>
                <a:moveTo>
                  <a:pt x="2528312" y="1222839"/>
                </a:moveTo>
                <a:cubicBezTo>
                  <a:pt x="2523244" y="1221456"/>
                  <a:pt x="2520940" y="1224220"/>
                  <a:pt x="2520940" y="1228368"/>
                </a:cubicBezTo>
                <a:cubicBezTo>
                  <a:pt x="2520479" y="1246799"/>
                  <a:pt x="2520018" y="1265229"/>
                  <a:pt x="2520479" y="1283199"/>
                </a:cubicBezTo>
                <a:cubicBezTo>
                  <a:pt x="2520479" y="1289650"/>
                  <a:pt x="2524165" y="1289189"/>
                  <a:pt x="2528772" y="1286885"/>
                </a:cubicBezTo>
                <a:cubicBezTo>
                  <a:pt x="2541675" y="1279513"/>
                  <a:pt x="2555037" y="1272141"/>
                  <a:pt x="2568399" y="1264769"/>
                </a:cubicBezTo>
                <a:cubicBezTo>
                  <a:pt x="2572086" y="1262925"/>
                  <a:pt x="2575772" y="1260161"/>
                  <a:pt x="2572086" y="1255092"/>
                </a:cubicBezTo>
                <a:cubicBezTo>
                  <a:pt x="2560566" y="1240348"/>
                  <a:pt x="2546282" y="1228828"/>
                  <a:pt x="2528312" y="1222839"/>
                </a:cubicBezTo>
                <a:close/>
                <a:moveTo>
                  <a:pt x="4022132" y="1197957"/>
                </a:moveTo>
                <a:cubicBezTo>
                  <a:pt x="4014299" y="1197957"/>
                  <a:pt x="4006466" y="1198879"/>
                  <a:pt x="3998632" y="1198879"/>
                </a:cubicBezTo>
                <a:cubicBezTo>
                  <a:pt x="3990338" y="1198879"/>
                  <a:pt x="3986192" y="1203026"/>
                  <a:pt x="3985731" y="1211319"/>
                </a:cubicBezTo>
                <a:cubicBezTo>
                  <a:pt x="3984348" y="1231132"/>
                  <a:pt x="3982966" y="1251406"/>
                  <a:pt x="3981123" y="1271220"/>
                </a:cubicBezTo>
                <a:cubicBezTo>
                  <a:pt x="3980201" y="1282278"/>
                  <a:pt x="3983427" y="1287346"/>
                  <a:pt x="3994946" y="1285964"/>
                </a:cubicBezTo>
                <a:cubicBezTo>
                  <a:pt x="3998632" y="1285504"/>
                  <a:pt x="4002318" y="1285964"/>
                  <a:pt x="4006004" y="1285964"/>
                </a:cubicBezTo>
                <a:cubicBezTo>
                  <a:pt x="4049778" y="1285504"/>
                  <a:pt x="4049778" y="1285504"/>
                  <a:pt x="4047013" y="1241269"/>
                </a:cubicBezTo>
                <a:lnTo>
                  <a:pt x="4047013" y="1222378"/>
                </a:lnTo>
                <a:cubicBezTo>
                  <a:pt x="4047013" y="1197035"/>
                  <a:pt x="4047013" y="1197035"/>
                  <a:pt x="4022132" y="1197957"/>
                </a:cubicBezTo>
                <a:close/>
                <a:moveTo>
                  <a:pt x="4107374" y="1191045"/>
                </a:moveTo>
                <a:cubicBezTo>
                  <a:pt x="4063601" y="1194271"/>
                  <a:pt x="4063601" y="1194271"/>
                  <a:pt x="4063601" y="1240348"/>
                </a:cubicBezTo>
                <a:cubicBezTo>
                  <a:pt x="4065444" y="1252788"/>
                  <a:pt x="4056690" y="1272601"/>
                  <a:pt x="4067287" y="1281817"/>
                </a:cubicBezTo>
                <a:cubicBezTo>
                  <a:pt x="4077424" y="1290572"/>
                  <a:pt x="4096776" y="1283660"/>
                  <a:pt x="4111982" y="1283660"/>
                </a:cubicBezTo>
                <a:lnTo>
                  <a:pt x="4116589" y="1283660"/>
                </a:lnTo>
                <a:cubicBezTo>
                  <a:pt x="4125805" y="1283660"/>
                  <a:pt x="4130412" y="1279513"/>
                  <a:pt x="4130874" y="1270298"/>
                </a:cubicBezTo>
                <a:cubicBezTo>
                  <a:pt x="4131795" y="1252788"/>
                  <a:pt x="4133638" y="1235740"/>
                  <a:pt x="4134560" y="1218231"/>
                </a:cubicBezTo>
                <a:cubicBezTo>
                  <a:pt x="4135482" y="1189202"/>
                  <a:pt x="4135482" y="1189202"/>
                  <a:pt x="4107374" y="1191045"/>
                </a:cubicBezTo>
                <a:close/>
                <a:moveTo>
                  <a:pt x="3269232" y="1189663"/>
                </a:moveTo>
                <a:cubicBezTo>
                  <a:pt x="3259556" y="1186437"/>
                  <a:pt x="3255870" y="1190124"/>
                  <a:pt x="3256791" y="1200260"/>
                </a:cubicBezTo>
                <a:cubicBezTo>
                  <a:pt x="3259094" y="1225142"/>
                  <a:pt x="3261860" y="1249563"/>
                  <a:pt x="3262320" y="1274445"/>
                </a:cubicBezTo>
                <a:cubicBezTo>
                  <a:pt x="3262320" y="1291033"/>
                  <a:pt x="3268771" y="1294719"/>
                  <a:pt x="3283976" y="1294258"/>
                </a:cubicBezTo>
                <a:cubicBezTo>
                  <a:pt x="3326368" y="1293336"/>
                  <a:pt x="3326368" y="1294258"/>
                  <a:pt x="3323603" y="1251867"/>
                </a:cubicBezTo>
                <a:cubicBezTo>
                  <a:pt x="3322681" y="1237583"/>
                  <a:pt x="3321298" y="1223299"/>
                  <a:pt x="3320378" y="1209015"/>
                </a:cubicBezTo>
                <a:cubicBezTo>
                  <a:pt x="3319916" y="1200260"/>
                  <a:pt x="3316230" y="1195192"/>
                  <a:pt x="3306554" y="1195192"/>
                </a:cubicBezTo>
                <a:cubicBezTo>
                  <a:pt x="3294113" y="1195192"/>
                  <a:pt x="3281672" y="1193349"/>
                  <a:pt x="3269232" y="1189663"/>
                </a:cubicBezTo>
                <a:close/>
                <a:moveTo>
                  <a:pt x="3182146" y="1164321"/>
                </a:moveTo>
                <a:cubicBezTo>
                  <a:pt x="3172931" y="1161556"/>
                  <a:pt x="3168784" y="1164781"/>
                  <a:pt x="3166020" y="1173536"/>
                </a:cubicBezTo>
                <a:cubicBezTo>
                  <a:pt x="3154961" y="1208555"/>
                  <a:pt x="3150353" y="1244494"/>
                  <a:pt x="3149431" y="1280896"/>
                </a:cubicBezTo>
                <a:cubicBezTo>
                  <a:pt x="3148971" y="1289189"/>
                  <a:pt x="3152656" y="1292415"/>
                  <a:pt x="3160490" y="1292415"/>
                </a:cubicBezTo>
                <a:cubicBezTo>
                  <a:pt x="3172931" y="1292415"/>
                  <a:pt x="3185832" y="1292415"/>
                  <a:pt x="3198734" y="1291954"/>
                </a:cubicBezTo>
                <a:lnTo>
                  <a:pt x="3198734" y="1292875"/>
                </a:lnTo>
                <a:cubicBezTo>
                  <a:pt x="3210714" y="1292875"/>
                  <a:pt x="3222233" y="1291954"/>
                  <a:pt x="3233752" y="1292875"/>
                </a:cubicBezTo>
                <a:cubicBezTo>
                  <a:pt x="3247576" y="1294258"/>
                  <a:pt x="3250340" y="1287807"/>
                  <a:pt x="3248958" y="1276288"/>
                </a:cubicBezTo>
                <a:cubicBezTo>
                  <a:pt x="3246654" y="1252328"/>
                  <a:pt x="3243428" y="1228368"/>
                  <a:pt x="3242968" y="1203947"/>
                </a:cubicBezTo>
                <a:cubicBezTo>
                  <a:pt x="3242507" y="1185516"/>
                  <a:pt x="3235135" y="1176300"/>
                  <a:pt x="3217165" y="1173536"/>
                </a:cubicBezTo>
                <a:cubicBezTo>
                  <a:pt x="3205184" y="1171692"/>
                  <a:pt x="3193666" y="1168007"/>
                  <a:pt x="3182146" y="1164321"/>
                </a:cubicBezTo>
                <a:close/>
                <a:moveTo>
                  <a:pt x="3237209" y="1090540"/>
                </a:moveTo>
                <a:cubicBezTo>
                  <a:pt x="3234790" y="1089560"/>
                  <a:pt x="3230988" y="1090827"/>
                  <a:pt x="3226380" y="1092901"/>
                </a:cubicBezTo>
                <a:cubicBezTo>
                  <a:pt x="3205646" y="1103038"/>
                  <a:pt x="3190900" y="1119165"/>
                  <a:pt x="3179842" y="1138978"/>
                </a:cubicBezTo>
                <a:cubicBezTo>
                  <a:pt x="3175696" y="1146350"/>
                  <a:pt x="3178460" y="1148654"/>
                  <a:pt x="3185832" y="1150498"/>
                </a:cubicBezTo>
                <a:cubicBezTo>
                  <a:pt x="3199194" y="1153723"/>
                  <a:pt x="3212557" y="1157409"/>
                  <a:pt x="3225458" y="1161556"/>
                </a:cubicBezTo>
                <a:cubicBezTo>
                  <a:pt x="3235135" y="1164781"/>
                  <a:pt x="3239282" y="1162938"/>
                  <a:pt x="3238820" y="1152340"/>
                </a:cubicBezTo>
                <a:cubicBezTo>
                  <a:pt x="3238360" y="1143125"/>
                  <a:pt x="3238820" y="1134370"/>
                  <a:pt x="3238820" y="1125155"/>
                </a:cubicBezTo>
                <a:lnTo>
                  <a:pt x="3239742" y="1125155"/>
                </a:lnTo>
                <a:cubicBezTo>
                  <a:pt x="3239742" y="1117322"/>
                  <a:pt x="3238820" y="1109028"/>
                  <a:pt x="3239742" y="1101656"/>
                </a:cubicBezTo>
                <a:cubicBezTo>
                  <a:pt x="3240664" y="1094744"/>
                  <a:pt x="3239627" y="1091519"/>
                  <a:pt x="3237209" y="1090540"/>
                </a:cubicBezTo>
                <a:close/>
                <a:moveTo>
                  <a:pt x="4043327" y="1089214"/>
                </a:moveTo>
                <a:cubicBezTo>
                  <a:pt x="4036416" y="1086911"/>
                  <a:pt x="4031346" y="1092901"/>
                  <a:pt x="4027200" y="1097048"/>
                </a:cubicBezTo>
                <a:cubicBezTo>
                  <a:pt x="4010612" y="1113175"/>
                  <a:pt x="4003700" y="1134370"/>
                  <a:pt x="3997250" y="1155566"/>
                </a:cubicBezTo>
                <a:cubicBezTo>
                  <a:pt x="3988496" y="1184595"/>
                  <a:pt x="3988496" y="1184595"/>
                  <a:pt x="4012916" y="1183212"/>
                </a:cubicBezTo>
                <a:cubicBezTo>
                  <a:pt x="4024435" y="1182291"/>
                  <a:pt x="4031346" y="1182291"/>
                  <a:pt x="4038258" y="1181830"/>
                </a:cubicBezTo>
                <a:cubicBezTo>
                  <a:pt x="4042866" y="1181830"/>
                  <a:pt x="4047013" y="1180447"/>
                  <a:pt x="4047013" y="1174918"/>
                </a:cubicBezTo>
                <a:cubicBezTo>
                  <a:pt x="4047013" y="1151419"/>
                  <a:pt x="4054386" y="1127919"/>
                  <a:pt x="4050700" y="1103959"/>
                </a:cubicBezTo>
                <a:cubicBezTo>
                  <a:pt x="4049778" y="1098430"/>
                  <a:pt x="4049317" y="1091519"/>
                  <a:pt x="4043327" y="1089214"/>
                </a:cubicBezTo>
                <a:close/>
                <a:moveTo>
                  <a:pt x="3259729" y="1089100"/>
                </a:moveTo>
                <a:cubicBezTo>
                  <a:pt x="3257137" y="1090021"/>
                  <a:pt x="3255639" y="1093131"/>
                  <a:pt x="3255409" y="1099352"/>
                </a:cubicBezTo>
                <a:cubicBezTo>
                  <a:pt x="3255409" y="1109489"/>
                  <a:pt x="3254487" y="1120087"/>
                  <a:pt x="3254026" y="1126998"/>
                </a:cubicBezTo>
                <a:cubicBezTo>
                  <a:pt x="3255409" y="1174458"/>
                  <a:pt x="3245732" y="1168928"/>
                  <a:pt x="3293192" y="1177683"/>
                </a:cubicBezTo>
                <a:cubicBezTo>
                  <a:pt x="3297339" y="1178604"/>
                  <a:pt x="3301486" y="1178604"/>
                  <a:pt x="3305632" y="1179526"/>
                </a:cubicBezTo>
                <a:cubicBezTo>
                  <a:pt x="3313927" y="1181369"/>
                  <a:pt x="3316230" y="1177683"/>
                  <a:pt x="3314387" y="1169850"/>
                </a:cubicBezTo>
                <a:cubicBezTo>
                  <a:pt x="3310240" y="1155105"/>
                  <a:pt x="3306094" y="1140361"/>
                  <a:pt x="3299643" y="1126537"/>
                </a:cubicBezTo>
                <a:cubicBezTo>
                  <a:pt x="3292732" y="1112714"/>
                  <a:pt x="3284437" y="1100273"/>
                  <a:pt x="3270614" y="1091980"/>
                </a:cubicBezTo>
                <a:cubicBezTo>
                  <a:pt x="3266006" y="1089445"/>
                  <a:pt x="3262320" y="1088178"/>
                  <a:pt x="3259729" y="1089100"/>
                </a:cubicBezTo>
                <a:close/>
                <a:moveTo>
                  <a:pt x="4071434" y="1084146"/>
                </a:moveTo>
                <a:cubicBezTo>
                  <a:pt x="4064522" y="1083685"/>
                  <a:pt x="4061758" y="1085529"/>
                  <a:pt x="4063601" y="1093362"/>
                </a:cubicBezTo>
                <a:cubicBezTo>
                  <a:pt x="4067287" y="1108106"/>
                  <a:pt x="4065904" y="1122851"/>
                  <a:pt x="4064522" y="1137595"/>
                </a:cubicBezTo>
                <a:cubicBezTo>
                  <a:pt x="4064522" y="1148193"/>
                  <a:pt x="4064984" y="1158791"/>
                  <a:pt x="4064522" y="1169389"/>
                </a:cubicBezTo>
                <a:cubicBezTo>
                  <a:pt x="4064062" y="1176761"/>
                  <a:pt x="4066366" y="1179987"/>
                  <a:pt x="4074198" y="1179065"/>
                </a:cubicBezTo>
                <a:cubicBezTo>
                  <a:pt x="4089865" y="1177222"/>
                  <a:pt x="4105992" y="1176300"/>
                  <a:pt x="4121658" y="1175379"/>
                </a:cubicBezTo>
                <a:cubicBezTo>
                  <a:pt x="4129491" y="1174918"/>
                  <a:pt x="4132716" y="1171692"/>
                  <a:pt x="4131795" y="1163399"/>
                </a:cubicBezTo>
                <a:cubicBezTo>
                  <a:pt x="4129491" y="1143125"/>
                  <a:pt x="4124423" y="1123772"/>
                  <a:pt x="4112904" y="1106724"/>
                </a:cubicBezTo>
                <a:cubicBezTo>
                  <a:pt x="4102766" y="1092440"/>
                  <a:pt x="4088944" y="1085068"/>
                  <a:pt x="4071434" y="1084146"/>
                </a:cubicBezTo>
                <a:close/>
                <a:moveTo>
                  <a:pt x="3222694" y="664384"/>
                </a:moveTo>
                <a:cubicBezTo>
                  <a:pt x="3213478" y="664384"/>
                  <a:pt x="3208870" y="666688"/>
                  <a:pt x="3210714" y="677286"/>
                </a:cubicBezTo>
                <a:cubicBezTo>
                  <a:pt x="3213478" y="694334"/>
                  <a:pt x="3215782" y="711383"/>
                  <a:pt x="3217625" y="728892"/>
                </a:cubicBezTo>
                <a:cubicBezTo>
                  <a:pt x="3218547" y="739490"/>
                  <a:pt x="3223616" y="741332"/>
                  <a:pt x="3232370" y="737186"/>
                </a:cubicBezTo>
                <a:cubicBezTo>
                  <a:pt x="3258634" y="725206"/>
                  <a:pt x="3277526" y="706314"/>
                  <a:pt x="3289045" y="680050"/>
                </a:cubicBezTo>
                <a:cubicBezTo>
                  <a:pt x="3294574" y="668070"/>
                  <a:pt x="3290428" y="663923"/>
                  <a:pt x="3277986" y="664384"/>
                </a:cubicBezTo>
                <a:cubicBezTo>
                  <a:pt x="3269232" y="664844"/>
                  <a:pt x="3260016" y="664384"/>
                  <a:pt x="3251262" y="664384"/>
                </a:cubicBezTo>
                <a:cubicBezTo>
                  <a:pt x="3241586" y="664384"/>
                  <a:pt x="3232370" y="664844"/>
                  <a:pt x="3222694" y="664384"/>
                </a:cubicBezTo>
                <a:close/>
                <a:moveTo>
                  <a:pt x="3107962" y="661619"/>
                </a:moveTo>
                <a:cubicBezTo>
                  <a:pt x="3100590" y="661619"/>
                  <a:pt x="3097825" y="663923"/>
                  <a:pt x="3099668" y="672217"/>
                </a:cubicBezTo>
                <a:cubicBezTo>
                  <a:pt x="3108884" y="709079"/>
                  <a:pt x="3153578" y="743637"/>
                  <a:pt x="3191362" y="743637"/>
                </a:cubicBezTo>
                <a:cubicBezTo>
                  <a:pt x="3201959" y="743637"/>
                  <a:pt x="3204724" y="739950"/>
                  <a:pt x="3202881" y="730274"/>
                </a:cubicBezTo>
                <a:cubicBezTo>
                  <a:pt x="3200577" y="717372"/>
                  <a:pt x="3199194" y="704010"/>
                  <a:pt x="3197352" y="691109"/>
                </a:cubicBezTo>
                <a:cubicBezTo>
                  <a:pt x="3194126" y="664844"/>
                  <a:pt x="3194126" y="664844"/>
                  <a:pt x="3168323" y="663462"/>
                </a:cubicBezTo>
                <a:lnTo>
                  <a:pt x="3146206" y="662080"/>
                </a:lnTo>
                <a:lnTo>
                  <a:pt x="3146206" y="661619"/>
                </a:lnTo>
                <a:lnTo>
                  <a:pt x="3107962" y="661619"/>
                </a:lnTo>
                <a:close/>
                <a:moveTo>
                  <a:pt x="3172585" y="531452"/>
                </a:moveTo>
                <a:cubicBezTo>
                  <a:pt x="3170166" y="530184"/>
                  <a:pt x="3166710" y="530760"/>
                  <a:pt x="3161872" y="532603"/>
                </a:cubicBezTo>
                <a:cubicBezTo>
                  <a:pt x="3117638" y="549652"/>
                  <a:pt x="3094600" y="590661"/>
                  <a:pt x="3093217" y="635816"/>
                </a:cubicBezTo>
                <a:cubicBezTo>
                  <a:pt x="3092756" y="643649"/>
                  <a:pt x="3096904" y="647336"/>
                  <a:pt x="3104276" y="647336"/>
                </a:cubicBezTo>
                <a:lnTo>
                  <a:pt x="3142520" y="647336"/>
                </a:lnTo>
                <a:lnTo>
                  <a:pt x="3142520" y="648718"/>
                </a:lnTo>
                <a:cubicBezTo>
                  <a:pt x="3154500" y="648718"/>
                  <a:pt x="3166020" y="648257"/>
                  <a:pt x="3177538" y="648718"/>
                </a:cubicBezTo>
                <a:cubicBezTo>
                  <a:pt x="3187675" y="649178"/>
                  <a:pt x="3192283" y="646875"/>
                  <a:pt x="3190440" y="635355"/>
                </a:cubicBezTo>
                <a:cubicBezTo>
                  <a:pt x="3185372" y="604023"/>
                  <a:pt x="3180764" y="572690"/>
                  <a:pt x="3177078" y="541358"/>
                </a:cubicBezTo>
                <a:cubicBezTo>
                  <a:pt x="3176387" y="535829"/>
                  <a:pt x="3175004" y="532719"/>
                  <a:pt x="3172585" y="531452"/>
                </a:cubicBezTo>
                <a:close/>
                <a:moveTo>
                  <a:pt x="3204264" y="526613"/>
                </a:moveTo>
                <a:cubicBezTo>
                  <a:pt x="3193666" y="526613"/>
                  <a:pt x="3189979" y="529839"/>
                  <a:pt x="3192283" y="539976"/>
                </a:cubicBezTo>
                <a:cubicBezTo>
                  <a:pt x="3195970" y="562093"/>
                  <a:pt x="3197812" y="584210"/>
                  <a:pt x="3201959" y="605866"/>
                </a:cubicBezTo>
                <a:cubicBezTo>
                  <a:pt x="3204264" y="619689"/>
                  <a:pt x="3200116" y="638581"/>
                  <a:pt x="3210714" y="645953"/>
                </a:cubicBezTo>
                <a:cubicBezTo>
                  <a:pt x="3220851" y="652865"/>
                  <a:pt x="3237900" y="648718"/>
                  <a:pt x="3252183" y="649639"/>
                </a:cubicBezTo>
                <a:lnTo>
                  <a:pt x="3252183" y="649178"/>
                </a:lnTo>
                <a:lnTo>
                  <a:pt x="3263242" y="649178"/>
                </a:lnTo>
                <a:cubicBezTo>
                  <a:pt x="3301946" y="649178"/>
                  <a:pt x="3304251" y="646414"/>
                  <a:pt x="3295956" y="608170"/>
                </a:cubicBezTo>
                <a:cubicBezTo>
                  <a:pt x="3286280" y="563936"/>
                  <a:pt x="3244811" y="527535"/>
                  <a:pt x="3204264" y="526613"/>
                </a:cubicBezTo>
                <a:close/>
                <a:moveTo>
                  <a:pt x="3189922" y="10"/>
                </a:moveTo>
                <a:cubicBezTo>
                  <a:pt x="3193435" y="182"/>
                  <a:pt x="3196891" y="2717"/>
                  <a:pt x="3200577" y="7785"/>
                </a:cubicBezTo>
                <a:cubicBezTo>
                  <a:pt x="3223616" y="40039"/>
                  <a:pt x="3246654" y="72754"/>
                  <a:pt x="3268771" y="105469"/>
                </a:cubicBezTo>
                <a:cubicBezTo>
                  <a:pt x="3311622" y="168134"/>
                  <a:pt x="3356318" y="230337"/>
                  <a:pt x="3398708" y="293463"/>
                </a:cubicBezTo>
                <a:cubicBezTo>
                  <a:pt x="3422668" y="329403"/>
                  <a:pt x="3457687" y="349216"/>
                  <a:pt x="3496853" y="362579"/>
                </a:cubicBezTo>
                <a:cubicBezTo>
                  <a:pt x="3524960" y="372255"/>
                  <a:pt x="3538783" y="365343"/>
                  <a:pt x="3552145" y="339080"/>
                </a:cubicBezTo>
                <a:cubicBezTo>
                  <a:pt x="3554449" y="334011"/>
                  <a:pt x="3557214" y="328943"/>
                  <a:pt x="3563204" y="330325"/>
                </a:cubicBezTo>
                <a:cubicBezTo>
                  <a:pt x="3569194" y="331707"/>
                  <a:pt x="3569654" y="337236"/>
                  <a:pt x="3570576" y="342766"/>
                </a:cubicBezTo>
                <a:cubicBezTo>
                  <a:pt x="3578870" y="409117"/>
                  <a:pt x="3540165" y="457958"/>
                  <a:pt x="3473814" y="465331"/>
                </a:cubicBezTo>
                <a:cubicBezTo>
                  <a:pt x="3469667" y="465791"/>
                  <a:pt x="3465520" y="466252"/>
                  <a:pt x="3461374" y="467174"/>
                </a:cubicBezTo>
                <a:cubicBezTo>
                  <a:pt x="3445707" y="470860"/>
                  <a:pt x="3440638" y="476850"/>
                  <a:pt x="3441560" y="492516"/>
                </a:cubicBezTo>
                <a:cubicBezTo>
                  <a:pt x="3443864" y="529839"/>
                  <a:pt x="3445246" y="567622"/>
                  <a:pt x="3448011" y="604944"/>
                </a:cubicBezTo>
                <a:cubicBezTo>
                  <a:pt x="3450314" y="634894"/>
                  <a:pt x="3451236" y="665305"/>
                  <a:pt x="3453079" y="695256"/>
                </a:cubicBezTo>
                <a:cubicBezTo>
                  <a:pt x="3454462" y="713686"/>
                  <a:pt x="3460912" y="724745"/>
                  <a:pt x="3478422" y="731196"/>
                </a:cubicBezTo>
                <a:cubicBezTo>
                  <a:pt x="3533714" y="751469"/>
                  <a:pt x="3588085" y="773126"/>
                  <a:pt x="3642917" y="794782"/>
                </a:cubicBezTo>
                <a:cubicBezTo>
                  <a:pt x="3659044" y="801233"/>
                  <a:pt x="3673328" y="800772"/>
                  <a:pt x="3688994" y="793860"/>
                </a:cubicBezTo>
                <a:cubicBezTo>
                  <a:pt x="3712032" y="783724"/>
                  <a:pt x="3734610" y="772204"/>
                  <a:pt x="3757649" y="761145"/>
                </a:cubicBezTo>
                <a:cubicBezTo>
                  <a:pt x="3764100" y="758381"/>
                  <a:pt x="3770090" y="755616"/>
                  <a:pt x="3776541" y="760224"/>
                </a:cubicBezTo>
                <a:cubicBezTo>
                  <a:pt x="3900027" y="692951"/>
                  <a:pt x="4008769" y="610934"/>
                  <a:pt x="4069130" y="477772"/>
                </a:cubicBezTo>
                <a:cubicBezTo>
                  <a:pt x="4076502" y="481458"/>
                  <a:pt x="4075581" y="487909"/>
                  <a:pt x="4077424" y="492977"/>
                </a:cubicBezTo>
                <a:cubicBezTo>
                  <a:pt x="4111060" y="597111"/>
                  <a:pt x="4153451" y="697559"/>
                  <a:pt x="4217037" y="787410"/>
                </a:cubicBezTo>
                <a:cubicBezTo>
                  <a:pt x="4258506" y="846389"/>
                  <a:pt x="4306428" y="897995"/>
                  <a:pt x="4374620" y="926563"/>
                </a:cubicBezTo>
                <a:cubicBezTo>
                  <a:pt x="4395817" y="935317"/>
                  <a:pt x="4417934" y="945454"/>
                  <a:pt x="4441894" y="939464"/>
                </a:cubicBezTo>
                <a:cubicBezTo>
                  <a:pt x="4479216" y="930249"/>
                  <a:pt x="4497187" y="909053"/>
                  <a:pt x="4507323" y="862054"/>
                </a:cubicBezTo>
                <a:cubicBezTo>
                  <a:pt x="4518842" y="912279"/>
                  <a:pt x="4525754" y="957895"/>
                  <a:pt x="4500412" y="1001208"/>
                </a:cubicBezTo>
                <a:cubicBezTo>
                  <a:pt x="4479677" y="1036687"/>
                  <a:pt x="4445119" y="1049589"/>
                  <a:pt x="4406414" y="1051892"/>
                </a:cubicBezTo>
                <a:cubicBezTo>
                  <a:pt x="4378308" y="1053275"/>
                  <a:pt x="4350200" y="1051892"/>
                  <a:pt x="4324398" y="1038530"/>
                </a:cubicBezTo>
                <a:cubicBezTo>
                  <a:pt x="4313339" y="1033001"/>
                  <a:pt x="4316564" y="1042677"/>
                  <a:pt x="4316564" y="1047285"/>
                </a:cubicBezTo>
                <a:cubicBezTo>
                  <a:pt x="4317486" y="1082303"/>
                  <a:pt x="4334534" y="1479027"/>
                  <a:pt x="4335456" y="1508977"/>
                </a:cubicBezTo>
                <a:cubicBezTo>
                  <a:pt x="4335916" y="1517732"/>
                  <a:pt x="4339602" y="1524183"/>
                  <a:pt x="4344210" y="1530633"/>
                </a:cubicBezTo>
                <a:cubicBezTo>
                  <a:pt x="4381994" y="1586387"/>
                  <a:pt x="4419316" y="1642140"/>
                  <a:pt x="4457560" y="1697432"/>
                </a:cubicBezTo>
                <a:cubicBezTo>
                  <a:pt x="4465394" y="1708491"/>
                  <a:pt x="4464471" y="1715864"/>
                  <a:pt x="4456638" y="1726461"/>
                </a:cubicBezTo>
                <a:cubicBezTo>
                  <a:pt x="4421620" y="1774381"/>
                  <a:pt x="4388906" y="1824144"/>
                  <a:pt x="4378768" y="1884506"/>
                </a:cubicBezTo>
                <a:cubicBezTo>
                  <a:pt x="4371856" y="1926436"/>
                  <a:pt x="4377386" y="1968827"/>
                  <a:pt x="4383376" y="2010757"/>
                </a:cubicBezTo>
                <a:cubicBezTo>
                  <a:pt x="4389826" y="2054069"/>
                  <a:pt x="4401807" y="2095539"/>
                  <a:pt x="4423002" y="2134243"/>
                </a:cubicBezTo>
                <a:cubicBezTo>
                  <a:pt x="4455256" y="2192761"/>
                  <a:pt x="4502255" y="2232388"/>
                  <a:pt x="4569527" y="2242064"/>
                </a:cubicBezTo>
                <a:cubicBezTo>
                  <a:pt x="4616526" y="2248975"/>
                  <a:pt x="4654770" y="2267406"/>
                  <a:pt x="4691632" y="2298739"/>
                </a:cubicBezTo>
                <a:cubicBezTo>
                  <a:pt x="4730797" y="2331914"/>
                  <a:pt x="4777796" y="2356796"/>
                  <a:pt x="4821108" y="2384903"/>
                </a:cubicBezTo>
                <a:cubicBezTo>
                  <a:pt x="4843686" y="2399648"/>
                  <a:pt x="4642559" y="2307253"/>
                  <a:pt x="4889302" y="2428676"/>
                </a:cubicBezTo>
                <a:lnTo>
                  <a:pt x="6301564" y="3113442"/>
                </a:lnTo>
                <a:cubicBezTo>
                  <a:pt x="6163895" y="3120110"/>
                  <a:pt x="5927460" y="3102214"/>
                  <a:pt x="4907353" y="3101727"/>
                </a:cubicBezTo>
                <a:lnTo>
                  <a:pt x="57827" y="3101727"/>
                </a:lnTo>
                <a:lnTo>
                  <a:pt x="96823" y="3082050"/>
                </a:lnTo>
                <a:cubicBezTo>
                  <a:pt x="100970" y="3079745"/>
                  <a:pt x="107421" y="3078824"/>
                  <a:pt x="107421" y="3073755"/>
                </a:cubicBezTo>
                <a:cubicBezTo>
                  <a:pt x="107882" y="3068687"/>
                  <a:pt x="101431" y="3067305"/>
                  <a:pt x="97284" y="3065001"/>
                </a:cubicBezTo>
                <a:cubicBezTo>
                  <a:pt x="65031" y="3045648"/>
                  <a:pt x="35541" y="3023532"/>
                  <a:pt x="15728" y="2990817"/>
                </a:cubicBezTo>
                <a:cubicBezTo>
                  <a:pt x="-8232" y="2950730"/>
                  <a:pt x="-4546" y="2903731"/>
                  <a:pt x="24943" y="2867791"/>
                </a:cubicBezTo>
                <a:cubicBezTo>
                  <a:pt x="44757" y="2843831"/>
                  <a:pt x="70560" y="2835998"/>
                  <a:pt x="100510" y="2842448"/>
                </a:cubicBezTo>
                <a:cubicBezTo>
                  <a:pt x="140597" y="2850743"/>
                  <a:pt x="172851" y="2874242"/>
                  <a:pt x="203723" y="2899584"/>
                </a:cubicBezTo>
                <a:cubicBezTo>
                  <a:pt x="226300" y="2918015"/>
                  <a:pt x="247496" y="2938289"/>
                  <a:pt x="265927" y="2960867"/>
                </a:cubicBezTo>
                <a:cubicBezTo>
                  <a:pt x="272378" y="2968700"/>
                  <a:pt x="277446" y="2969160"/>
                  <a:pt x="285279" y="2963170"/>
                </a:cubicBezTo>
                <a:cubicBezTo>
                  <a:pt x="308317" y="2946122"/>
                  <a:pt x="331817" y="2929534"/>
                  <a:pt x="355317" y="2913407"/>
                </a:cubicBezTo>
                <a:cubicBezTo>
                  <a:pt x="365453" y="2906496"/>
                  <a:pt x="366375" y="2900966"/>
                  <a:pt x="360385" y="2890369"/>
                </a:cubicBezTo>
                <a:cubicBezTo>
                  <a:pt x="329513" y="2834615"/>
                  <a:pt x="303710" y="2776558"/>
                  <a:pt x="288505" y="2714354"/>
                </a:cubicBezTo>
                <a:cubicBezTo>
                  <a:pt x="279750" y="2679335"/>
                  <a:pt x="275142" y="2643856"/>
                  <a:pt x="279750" y="2607455"/>
                </a:cubicBezTo>
                <a:cubicBezTo>
                  <a:pt x="286201" y="2561378"/>
                  <a:pt x="303710" y="2520369"/>
                  <a:pt x="347483" y="2501017"/>
                </a:cubicBezTo>
                <a:cubicBezTo>
                  <a:pt x="394482" y="2480282"/>
                  <a:pt x="445166" y="2485811"/>
                  <a:pt x="482489" y="2520830"/>
                </a:cubicBezTo>
                <a:cubicBezTo>
                  <a:pt x="512900" y="2549398"/>
                  <a:pt x="544693" y="2579349"/>
                  <a:pt x="600447" y="2714354"/>
                </a:cubicBezTo>
                <a:cubicBezTo>
                  <a:pt x="605054" y="2725873"/>
                  <a:pt x="606437" y="2737853"/>
                  <a:pt x="609201" y="2749833"/>
                </a:cubicBezTo>
                <a:cubicBezTo>
                  <a:pt x="613348" y="2766882"/>
                  <a:pt x="618877" y="2770568"/>
                  <a:pt x="635005" y="2765499"/>
                </a:cubicBezTo>
                <a:cubicBezTo>
                  <a:pt x="653435" y="2759970"/>
                  <a:pt x="671405" y="2754902"/>
                  <a:pt x="689836" y="2749833"/>
                </a:cubicBezTo>
                <a:cubicBezTo>
                  <a:pt x="708728" y="2744304"/>
                  <a:pt x="704580" y="2676111"/>
                  <a:pt x="703659" y="2665512"/>
                </a:cubicBezTo>
                <a:cubicBezTo>
                  <a:pt x="702277" y="2648924"/>
                  <a:pt x="696748" y="2644317"/>
                  <a:pt x="679699" y="2642013"/>
                </a:cubicBezTo>
                <a:cubicBezTo>
                  <a:pt x="660347" y="2639248"/>
                  <a:pt x="640073" y="2639709"/>
                  <a:pt x="620721" y="2636023"/>
                </a:cubicBezTo>
                <a:cubicBezTo>
                  <a:pt x="613809" y="2634641"/>
                  <a:pt x="610583" y="2632798"/>
                  <a:pt x="608740" y="2624964"/>
                </a:cubicBezTo>
                <a:cubicBezTo>
                  <a:pt x="604132" y="2604230"/>
                  <a:pt x="610583" y="2583956"/>
                  <a:pt x="610583" y="2563221"/>
                </a:cubicBezTo>
                <a:cubicBezTo>
                  <a:pt x="610583" y="2555388"/>
                  <a:pt x="617955" y="2553545"/>
                  <a:pt x="624867" y="2553545"/>
                </a:cubicBezTo>
                <a:cubicBezTo>
                  <a:pt x="640073" y="2553545"/>
                  <a:pt x="655739" y="2553084"/>
                  <a:pt x="670944" y="2554006"/>
                </a:cubicBezTo>
                <a:cubicBezTo>
                  <a:pt x="689375" y="2554927"/>
                  <a:pt x="694444" y="2549859"/>
                  <a:pt x="693062" y="2532350"/>
                </a:cubicBezTo>
                <a:cubicBezTo>
                  <a:pt x="691218" y="2509311"/>
                  <a:pt x="689375" y="2486733"/>
                  <a:pt x="687071" y="2464156"/>
                </a:cubicBezTo>
                <a:cubicBezTo>
                  <a:pt x="685689" y="2450332"/>
                  <a:pt x="691679" y="2444803"/>
                  <a:pt x="702738" y="2443421"/>
                </a:cubicBezTo>
                <a:cubicBezTo>
                  <a:pt x="717483" y="2441117"/>
                  <a:pt x="732227" y="2439274"/>
                  <a:pt x="746972" y="2438813"/>
                </a:cubicBezTo>
                <a:cubicBezTo>
                  <a:pt x="758491" y="2437891"/>
                  <a:pt x="764020" y="2442960"/>
                  <a:pt x="765403" y="2454940"/>
                </a:cubicBezTo>
                <a:cubicBezTo>
                  <a:pt x="768167" y="2477979"/>
                  <a:pt x="770010" y="2501478"/>
                  <a:pt x="771853" y="2524516"/>
                </a:cubicBezTo>
                <a:cubicBezTo>
                  <a:pt x="774618" y="2554006"/>
                  <a:pt x="779687" y="2559535"/>
                  <a:pt x="809176" y="2559535"/>
                </a:cubicBezTo>
                <a:cubicBezTo>
                  <a:pt x="821155" y="2559535"/>
                  <a:pt x="833597" y="2559074"/>
                  <a:pt x="845576" y="2559535"/>
                </a:cubicBezTo>
                <a:cubicBezTo>
                  <a:pt x="864468" y="2560457"/>
                  <a:pt x="869997" y="2565525"/>
                  <a:pt x="869997" y="2584417"/>
                </a:cubicBezTo>
                <a:cubicBezTo>
                  <a:pt x="869997" y="2601465"/>
                  <a:pt x="866311" y="2618053"/>
                  <a:pt x="866311" y="2635101"/>
                </a:cubicBezTo>
                <a:cubicBezTo>
                  <a:pt x="866311" y="2644317"/>
                  <a:pt x="860321" y="2647543"/>
                  <a:pt x="851567" y="2648003"/>
                </a:cubicBezTo>
                <a:cubicBezTo>
                  <a:pt x="837283" y="2648924"/>
                  <a:pt x="822999" y="2645238"/>
                  <a:pt x="808715" y="2645699"/>
                </a:cubicBezTo>
                <a:cubicBezTo>
                  <a:pt x="788902" y="2646621"/>
                  <a:pt x="783833" y="2651689"/>
                  <a:pt x="784294" y="2671963"/>
                </a:cubicBezTo>
                <a:cubicBezTo>
                  <a:pt x="784755" y="2685326"/>
                  <a:pt x="786598" y="2698227"/>
                  <a:pt x="787980" y="2711589"/>
                </a:cubicBezTo>
                <a:cubicBezTo>
                  <a:pt x="789363" y="2726795"/>
                  <a:pt x="796274" y="2732785"/>
                  <a:pt x="811479" y="2730942"/>
                </a:cubicBezTo>
                <a:cubicBezTo>
                  <a:pt x="849263" y="2726795"/>
                  <a:pt x="887507" y="2723570"/>
                  <a:pt x="925290" y="2720805"/>
                </a:cubicBezTo>
                <a:cubicBezTo>
                  <a:pt x="943260" y="2719423"/>
                  <a:pt x="961230" y="2719884"/>
                  <a:pt x="979200" y="2719423"/>
                </a:cubicBezTo>
                <a:cubicBezTo>
                  <a:pt x="1027120" y="2718501"/>
                  <a:pt x="1075501" y="2722648"/>
                  <a:pt x="1123422" y="2719423"/>
                </a:cubicBezTo>
                <a:cubicBezTo>
                  <a:pt x="1215576" y="2713433"/>
                  <a:pt x="1649622" y="2617592"/>
                  <a:pt x="1769422" y="2565525"/>
                </a:cubicBezTo>
                <a:cubicBezTo>
                  <a:pt x="1802598" y="2551241"/>
                  <a:pt x="1833930" y="2534192"/>
                  <a:pt x="1866184" y="2517605"/>
                </a:cubicBezTo>
                <a:cubicBezTo>
                  <a:pt x="1881390" y="2509771"/>
                  <a:pt x="1888301" y="2497792"/>
                  <a:pt x="1886458" y="2480282"/>
                </a:cubicBezTo>
                <a:cubicBezTo>
                  <a:pt x="1884154" y="2460009"/>
                  <a:pt x="1882772" y="2439274"/>
                  <a:pt x="1879086" y="2419000"/>
                </a:cubicBezTo>
                <a:cubicBezTo>
                  <a:pt x="1876782" y="2403334"/>
                  <a:pt x="1870331" y="2400108"/>
                  <a:pt x="1855587" y="2407020"/>
                </a:cubicBezTo>
                <a:cubicBezTo>
                  <a:pt x="1833008" y="2417617"/>
                  <a:pt x="1778177" y="2447568"/>
                  <a:pt x="1772187" y="2449872"/>
                </a:cubicBezTo>
                <a:cubicBezTo>
                  <a:pt x="1767118" y="2452175"/>
                  <a:pt x="1761589" y="2453558"/>
                  <a:pt x="1756981" y="2448950"/>
                </a:cubicBezTo>
                <a:cubicBezTo>
                  <a:pt x="1752374" y="2444342"/>
                  <a:pt x="1754678" y="2438813"/>
                  <a:pt x="1756520" y="2433745"/>
                </a:cubicBezTo>
                <a:cubicBezTo>
                  <a:pt x="1770804" y="2394579"/>
                  <a:pt x="1792922" y="2360943"/>
                  <a:pt x="1828401" y="2337444"/>
                </a:cubicBezTo>
                <a:cubicBezTo>
                  <a:pt x="1830705" y="2336061"/>
                  <a:pt x="1832548" y="2334218"/>
                  <a:pt x="1834852" y="2332836"/>
                </a:cubicBezTo>
                <a:cubicBezTo>
                  <a:pt x="1858351" y="2314866"/>
                  <a:pt x="1860655" y="2307493"/>
                  <a:pt x="1845449" y="2281229"/>
                </a:cubicBezTo>
                <a:cubicBezTo>
                  <a:pt x="1838999" y="2269249"/>
                  <a:pt x="1840842" y="2261877"/>
                  <a:pt x="1850979" y="2254965"/>
                </a:cubicBezTo>
                <a:cubicBezTo>
                  <a:pt x="1862498" y="2247132"/>
                  <a:pt x="1874478" y="2239760"/>
                  <a:pt x="1890144" y="2240221"/>
                </a:cubicBezTo>
                <a:cubicBezTo>
                  <a:pt x="1901664" y="2240682"/>
                  <a:pt x="1907193" y="2244828"/>
                  <a:pt x="1910418" y="2255887"/>
                </a:cubicBezTo>
                <a:cubicBezTo>
                  <a:pt x="1916869" y="2279847"/>
                  <a:pt x="1921016" y="2281690"/>
                  <a:pt x="1943594" y="2270171"/>
                </a:cubicBezTo>
                <a:cubicBezTo>
                  <a:pt x="1985063" y="2249436"/>
                  <a:pt x="2027915" y="2231466"/>
                  <a:pt x="2070766" y="2212575"/>
                </a:cubicBezTo>
                <a:cubicBezTo>
                  <a:pt x="2082747" y="2207506"/>
                  <a:pt x="2092423" y="2201055"/>
                  <a:pt x="2090579" y="2185849"/>
                </a:cubicBezTo>
                <a:cubicBezTo>
                  <a:pt x="2089198" y="2172027"/>
                  <a:pt x="2083208" y="2167419"/>
                  <a:pt x="2069384" y="2170644"/>
                </a:cubicBezTo>
                <a:cubicBezTo>
                  <a:pt x="2059708" y="2173409"/>
                  <a:pt x="2050492" y="2177556"/>
                  <a:pt x="2040816" y="2180781"/>
                </a:cubicBezTo>
                <a:cubicBezTo>
                  <a:pt x="2028375" y="2184928"/>
                  <a:pt x="2021004" y="2178478"/>
                  <a:pt x="2025611" y="2166036"/>
                </a:cubicBezTo>
                <a:cubicBezTo>
                  <a:pt x="2032522" y="2145763"/>
                  <a:pt x="2040816" y="2126410"/>
                  <a:pt x="2052336" y="2108440"/>
                </a:cubicBezTo>
                <a:cubicBezTo>
                  <a:pt x="2057404" y="2101068"/>
                  <a:pt x="2065238" y="2097382"/>
                  <a:pt x="2073071" y="2094156"/>
                </a:cubicBezTo>
                <a:cubicBezTo>
                  <a:pt x="2120069" y="2076186"/>
                  <a:pt x="2258300" y="2049001"/>
                  <a:pt x="2278114" y="2044854"/>
                </a:cubicBezTo>
                <a:cubicBezTo>
                  <a:pt x="2295623" y="2041167"/>
                  <a:pt x="2299309" y="2036099"/>
                  <a:pt x="2300231" y="2019051"/>
                </a:cubicBezTo>
                <a:cubicBezTo>
                  <a:pt x="2302074" y="1986336"/>
                  <a:pt x="2295623" y="1977121"/>
                  <a:pt x="2263830" y="1967444"/>
                </a:cubicBezTo>
                <a:lnTo>
                  <a:pt x="2262908" y="1967444"/>
                </a:lnTo>
                <a:cubicBezTo>
                  <a:pt x="2262908" y="1967444"/>
                  <a:pt x="2262447" y="1966984"/>
                  <a:pt x="2261987" y="1966984"/>
                </a:cubicBezTo>
                <a:cubicBezTo>
                  <a:pt x="2215448" y="1951778"/>
                  <a:pt x="2225585" y="1962376"/>
                  <a:pt x="2221439" y="1912613"/>
                </a:cubicBezTo>
                <a:cubicBezTo>
                  <a:pt x="2216370" y="1845340"/>
                  <a:pt x="2183656" y="1313610"/>
                  <a:pt x="2183194" y="1296562"/>
                </a:cubicBezTo>
                <a:cubicBezTo>
                  <a:pt x="2182734" y="1277670"/>
                  <a:pt x="2174440" y="1266612"/>
                  <a:pt x="2158313" y="1257857"/>
                </a:cubicBezTo>
                <a:cubicBezTo>
                  <a:pt x="2120530" y="1238044"/>
                  <a:pt x="2090119" y="1210397"/>
                  <a:pt x="2067541" y="1173536"/>
                </a:cubicBezTo>
                <a:cubicBezTo>
                  <a:pt x="2047267" y="1140361"/>
                  <a:pt x="2045424" y="1104420"/>
                  <a:pt x="2050032" y="1067559"/>
                </a:cubicBezTo>
                <a:cubicBezTo>
                  <a:pt x="2050492" y="1062490"/>
                  <a:pt x="2052796" y="1058343"/>
                  <a:pt x="2057865" y="1057422"/>
                </a:cubicBezTo>
                <a:cubicBezTo>
                  <a:pt x="2062933" y="1056500"/>
                  <a:pt x="2066159" y="1060647"/>
                  <a:pt x="2068924" y="1064333"/>
                </a:cubicBezTo>
                <a:cubicBezTo>
                  <a:pt x="2072149" y="1068480"/>
                  <a:pt x="2073992" y="1073549"/>
                  <a:pt x="2076756" y="1078156"/>
                </a:cubicBezTo>
                <a:cubicBezTo>
                  <a:pt x="2098874" y="1115018"/>
                  <a:pt x="2132049" y="1126537"/>
                  <a:pt x="2171676" y="1109028"/>
                </a:cubicBezTo>
                <a:cubicBezTo>
                  <a:pt x="2207155" y="1093362"/>
                  <a:pt x="2237566" y="1070323"/>
                  <a:pt x="2260143" y="1038530"/>
                </a:cubicBezTo>
                <a:cubicBezTo>
                  <a:pt x="2328337" y="942229"/>
                  <a:pt x="2384552" y="839016"/>
                  <a:pt x="2424178" y="727509"/>
                </a:cubicBezTo>
                <a:cubicBezTo>
                  <a:pt x="2446756" y="663462"/>
                  <a:pt x="2462422" y="597572"/>
                  <a:pt x="2465648" y="529378"/>
                </a:cubicBezTo>
                <a:cubicBezTo>
                  <a:pt x="2466108" y="522927"/>
                  <a:pt x="2465648" y="515555"/>
                  <a:pt x="2473941" y="514172"/>
                </a:cubicBezTo>
                <a:cubicBezTo>
                  <a:pt x="2481774" y="512790"/>
                  <a:pt x="2485000" y="519241"/>
                  <a:pt x="2487764" y="524770"/>
                </a:cubicBezTo>
                <a:cubicBezTo>
                  <a:pt x="2528312" y="605866"/>
                  <a:pt x="2580840" y="678667"/>
                  <a:pt x="2647191" y="740872"/>
                </a:cubicBezTo>
                <a:cubicBezTo>
                  <a:pt x="2707092" y="797086"/>
                  <a:pt x="2775746" y="837173"/>
                  <a:pt x="2857763" y="851457"/>
                </a:cubicBezTo>
                <a:cubicBezTo>
                  <a:pt x="2862371" y="852378"/>
                  <a:pt x="2866978" y="853300"/>
                  <a:pt x="2871586" y="855143"/>
                </a:cubicBezTo>
                <a:cubicBezTo>
                  <a:pt x="2879420" y="858829"/>
                  <a:pt x="2882645" y="863898"/>
                  <a:pt x="2878498" y="872652"/>
                </a:cubicBezTo>
                <a:cubicBezTo>
                  <a:pt x="2860528" y="909975"/>
                  <a:pt x="2839332" y="944993"/>
                  <a:pt x="2798784" y="961581"/>
                </a:cubicBezTo>
                <a:cubicBezTo>
                  <a:pt x="2790951" y="964807"/>
                  <a:pt x="2789570" y="969414"/>
                  <a:pt x="2794177" y="976326"/>
                </a:cubicBezTo>
                <a:cubicBezTo>
                  <a:pt x="2800628" y="985541"/>
                  <a:pt x="2806157" y="995218"/>
                  <a:pt x="2813068" y="1003972"/>
                </a:cubicBezTo>
                <a:cubicBezTo>
                  <a:pt x="2820441" y="1012727"/>
                  <a:pt x="2828734" y="1013187"/>
                  <a:pt x="2836107" y="1004894"/>
                </a:cubicBezTo>
                <a:cubicBezTo>
                  <a:pt x="2874351" y="962963"/>
                  <a:pt x="2917664" y="925641"/>
                  <a:pt x="2954525" y="882789"/>
                </a:cubicBezTo>
                <a:cubicBezTo>
                  <a:pt x="2964662" y="870349"/>
                  <a:pt x="2967888" y="857907"/>
                  <a:pt x="2966045" y="841781"/>
                </a:cubicBezTo>
                <a:cubicBezTo>
                  <a:pt x="2953143" y="741332"/>
                  <a:pt x="2940702" y="640884"/>
                  <a:pt x="2927340" y="540897"/>
                </a:cubicBezTo>
                <a:cubicBezTo>
                  <a:pt x="2925036" y="522467"/>
                  <a:pt x="2923193" y="521084"/>
                  <a:pt x="2905223" y="522467"/>
                </a:cubicBezTo>
                <a:cubicBezTo>
                  <a:pt x="2882645" y="524770"/>
                  <a:pt x="2860067" y="524770"/>
                  <a:pt x="2837490" y="519702"/>
                </a:cubicBezTo>
                <a:cubicBezTo>
                  <a:pt x="2791873" y="509104"/>
                  <a:pt x="2767913" y="472242"/>
                  <a:pt x="2761462" y="429852"/>
                </a:cubicBezTo>
                <a:cubicBezTo>
                  <a:pt x="2758237" y="410038"/>
                  <a:pt x="2757776" y="390686"/>
                  <a:pt x="2761462" y="371334"/>
                </a:cubicBezTo>
                <a:cubicBezTo>
                  <a:pt x="2762384" y="366265"/>
                  <a:pt x="2762384" y="360736"/>
                  <a:pt x="2768835" y="359353"/>
                </a:cubicBezTo>
                <a:cubicBezTo>
                  <a:pt x="2774824" y="357511"/>
                  <a:pt x="2777589" y="362118"/>
                  <a:pt x="2780354" y="366265"/>
                </a:cubicBezTo>
                <a:cubicBezTo>
                  <a:pt x="2806157" y="407734"/>
                  <a:pt x="2845322" y="403126"/>
                  <a:pt x="2877116" y="379627"/>
                </a:cubicBezTo>
                <a:cubicBezTo>
                  <a:pt x="2913056" y="353364"/>
                  <a:pt x="2938859" y="317884"/>
                  <a:pt x="2965584" y="282865"/>
                </a:cubicBezTo>
                <a:lnTo>
                  <a:pt x="3172470" y="13314"/>
                </a:lnTo>
                <a:cubicBezTo>
                  <a:pt x="3174313" y="11010"/>
                  <a:pt x="3176617" y="8707"/>
                  <a:pt x="3178921" y="6403"/>
                </a:cubicBezTo>
                <a:cubicBezTo>
                  <a:pt x="3182838" y="2025"/>
                  <a:pt x="3186409" y="-163"/>
                  <a:pt x="3189922" y="10"/>
                </a:cubicBezTo>
                <a:close/>
              </a:path>
            </a:pathLst>
          </a:custGeom>
          <a:solidFill>
            <a:schemeClr val="tx1"/>
          </a:solidFill>
          <a:ln w="71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370" name="Group 4369">
            <a:extLst>
              <a:ext uri="{FF2B5EF4-FFF2-40B4-BE49-F238E27FC236}">
                <a16:creationId xmlns:a16="http://schemas.microsoft.com/office/drawing/2014/main" id="{53883EA4-96D6-4ECD-BF95-1AD60A20D09E}"/>
              </a:ext>
            </a:extLst>
          </p:cNvPr>
          <p:cNvGrpSpPr/>
          <p:nvPr/>
        </p:nvGrpSpPr>
        <p:grpSpPr>
          <a:xfrm>
            <a:off x="450307" y="1215070"/>
            <a:ext cx="2094819" cy="5254400"/>
            <a:chOff x="3084732" y="51222"/>
            <a:chExt cx="2671272" cy="6700308"/>
          </a:xfrm>
        </p:grpSpPr>
        <p:grpSp>
          <p:nvGrpSpPr>
            <p:cNvPr id="4371" name="Group 4370">
              <a:extLst>
                <a:ext uri="{FF2B5EF4-FFF2-40B4-BE49-F238E27FC236}">
                  <a16:creationId xmlns:a16="http://schemas.microsoft.com/office/drawing/2014/main" id="{A288F7DA-A87F-4057-91FB-94FC3F2FE030}"/>
                </a:ext>
              </a:extLst>
            </p:cNvPr>
            <p:cNvGrpSpPr/>
            <p:nvPr/>
          </p:nvGrpSpPr>
          <p:grpSpPr>
            <a:xfrm>
              <a:off x="3084732" y="278903"/>
              <a:ext cx="2671272" cy="6472627"/>
              <a:chOff x="7937428" y="59006"/>
              <a:chExt cx="2061972" cy="4996262"/>
            </a:xfrm>
          </p:grpSpPr>
          <p:sp>
            <p:nvSpPr>
              <p:cNvPr id="4373" name="Rectangle: Rounded Corners 4372">
                <a:extLst>
                  <a:ext uri="{FF2B5EF4-FFF2-40B4-BE49-F238E27FC236}">
                    <a16:creationId xmlns:a16="http://schemas.microsoft.com/office/drawing/2014/main" id="{53B56C56-4735-42E7-B334-A070A32C9F62}"/>
                  </a:ext>
                </a:extLst>
              </p:cNvPr>
              <p:cNvSpPr/>
              <p:nvPr/>
            </p:nvSpPr>
            <p:spPr>
              <a:xfrm rot="2641174">
                <a:off x="8730252" y="1948577"/>
                <a:ext cx="18288" cy="320040"/>
              </a:xfrm>
              <a:prstGeom prst="roundRect">
                <a:avLst>
                  <a:gd name="adj" fmla="val 50000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374" name="Graphic 105">
                <a:extLst>
                  <a:ext uri="{FF2B5EF4-FFF2-40B4-BE49-F238E27FC236}">
                    <a16:creationId xmlns:a16="http://schemas.microsoft.com/office/drawing/2014/main" id="{BF5841D9-DCC3-47A2-B765-E2D7068F7CD5}"/>
                  </a:ext>
                </a:extLst>
              </p:cNvPr>
              <p:cNvGrpSpPr/>
              <p:nvPr/>
            </p:nvGrpSpPr>
            <p:grpSpPr>
              <a:xfrm>
                <a:off x="7937428" y="59006"/>
                <a:ext cx="2061972" cy="4996262"/>
                <a:chOff x="7937428" y="59006"/>
                <a:chExt cx="2061972" cy="4996262"/>
              </a:xfrm>
            </p:grpSpPr>
            <p:sp>
              <p:nvSpPr>
                <p:cNvPr id="4380" name="Freeform: Shape 4379">
                  <a:extLst>
                    <a:ext uri="{FF2B5EF4-FFF2-40B4-BE49-F238E27FC236}">
                      <a16:creationId xmlns:a16="http://schemas.microsoft.com/office/drawing/2014/main" id="{4DFBD2AE-D1F7-4200-8091-B36DC097CF55}"/>
                    </a:ext>
                  </a:extLst>
                </p:cNvPr>
                <p:cNvSpPr/>
                <p:nvPr/>
              </p:nvSpPr>
              <p:spPr>
                <a:xfrm>
                  <a:off x="9503894" y="1808696"/>
                  <a:ext cx="475357" cy="501907"/>
                </a:xfrm>
                <a:custGeom>
                  <a:avLst/>
                  <a:gdLst>
                    <a:gd name="connsiteX0" fmla="*/ 470494 w 475357"/>
                    <a:gd name="connsiteY0" fmla="*/ 283773 h 501907"/>
                    <a:gd name="connsiteX1" fmla="*/ 469799 w 475357"/>
                    <a:gd name="connsiteY1" fmla="*/ 297668 h 501907"/>
                    <a:gd name="connsiteX2" fmla="*/ 186324 w 475357"/>
                    <a:gd name="connsiteY2" fmla="*/ 498463 h 501907"/>
                    <a:gd name="connsiteX3" fmla="*/ 171039 w 475357"/>
                    <a:gd name="connsiteY3" fmla="*/ 494294 h 501907"/>
                    <a:gd name="connsiteX4" fmla="*/ 94612 w 475357"/>
                    <a:gd name="connsiteY4" fmla="*/ 335882 h 501907"/>
                    <a:gd name="connsiteX5" fmla="*/ 2900 w 475357"/>
                    <a:gd name="connsiteY5" fmla="*/ 147594 h 501907"/>
                    <a:gd name="connsiteX6" fmla="*/ 7763 w 475357"/>
                    <a:gd name="connsiteY6" fmla="*/ 128140 h 501907"/>
                    <a:gd name="connsiteX7" fmla="*/ 184935 w 475357"/>
                    <a:gd name="connsiteY7" fmla="*/ 5856 h 501907"/>
                    <a:gd name="connsiteX8" fmla="*/ 217590 w 475357"/>
                    <a:gd name="connsiteY8" fmla="*/ 12109 h 501907"/>
                    <a:gd name="connsiteX9" fmla="*/ 470494 w 475357"/>
                    <a:gd name="connsiteY9" fmla="*/ 283773 h 501907"/>
                    <a:gd name="connsiteX10" fmla="*/ 470494 w 475357"/>
                    <a:gd name="connsiteY10" fmla="*/ 283773 h 5019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75357" h="501907">
                      <a:moveTo>
                        <a:pt x="470494" y="283773"/>
                      </a:moveTo>
                      <a:cubicBezTo>
                        <a:pt x="476747" y="288636"/>
                        <a:pt x="477441" y="292805"/>
                        <a:pt x="469799" y="297668"/>
                      </a:cubicBezTo>
                      <a:cubicBezTo>
                        <a:pt x="375307" y="364368"/>
                        <a:pt x="280816" y="431068"/>
                        <a:pt x="186324" y="498463"/>
                      </a:cubicBezTo>
                      <a:cubicBezTo>
                        <a:pt x="177292" y="504716"/>
                        <a:pt x="174513" y="501937"/>
                        <a:pt x="171039" y="494294"/>
                      </a:cubicBezTo>
                      <a:cubicBezTo>
                        <a:pt x="145332" y="441490"/>
                        <a:pt x="119624" y="388686"/>
                        <a:pt x="94612" y="335882"/>
                      </a:cubicBezTo>
                      <a:cubicBezTo>
                        <a:pt x="64041" y="272656"/>
                        <a:pt x="33470" y="210125"/>
                        <a:pt x="2900" y="147594"/>
                      </a:cubicBezTo>
                      <a:cubicBezTo>
                        <a:pt x="-1269" y="138561"/>
                        <a:pt x="-1964" y="133698"/>
                        <a:pt x="7763" y="128140"/>
                      </a:cubicBezTo>
                      <a:cubicBezTo>
                        <a:pt x="20964" y="120497"/>
                        <a:pt x="180766" y="11415"/>
                        <a:pt x="184935" y="5856"/>
                      </a:cubicBezTo>
                      <a:cubicBezTo>
                        <a:pt x="202999" y="-2481"/>
                        <a:pt x="202999" y="-3176"/>
                        <a:pt x="217590" y="12109"/>
                      </a:cubicBezTo>
                      <a:cubicBezTo>
                        <a:pt x="234960" y="30174"/>
                        <a:pt x="435059" y="244864"/>
                        <a:pt x="470494" y="283773"/>
                      </a:cubicBezTo>
                      <a:lnTo>
                        <a:pt x="470494" y="283773"/>
                      </a:lnTo>
                      <a:close/>
                    </a:path>
                  </a:pathLst>
                </a:custGeom>
                <a:solidFill>
                  <a:schemeClr val="accent5">
                    <a:lumMod val="60000"/>
                    <a:lumOff val="40000"/>
                  </a:schemeClr>
                </a:solidFill>
                <a:ln w="692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381" name="Freeform: Shape 4380">
                  <a:extLst>
                    <a:ext uri="{FF2B5EF4-FFF2-40B4-BE49-F238E27FC236}">
                      <a16:creationId xmlns:a16="http://schemas.microsoft.com/office/drawing/2014/main" id="{AE55AA83-A929-4369-92E9-F6E0E1B922BD}"/>
                    </a:ext>
                  </a:extLst>
                </p:cNvPr>
                <p:cNvSpPr/>
                <p:nvPr/>
              </p:nvSpPr>
              <p:spPr>
                <a:xfrm>
                  <a:off x="9416032" y="1871293"/>
                  <a:ext cx="508551" cy="560658"/>
                </a:xfrm>
                <a:custGeom>
                  <a:avLst/>
                  <a:gdLst>
                    <a:gd name="connsiteX0" fmla="*/ 504161 w 508551"/>
                    <a:gd name="connsiteY0" fmla="*/ 367082 h 560658"/>
                    <a:gd name="connsiteX1" fmla="*/ 501382 w 508551"/>
                    <a:gd name="connsiteY1" fmla="*/ 383062 h 560658"/>
                    <a:gd name="connsiteX2" fmla="*/ 145649 w 508551"/>
                    <a:gd name="connsiteY2" fmla="*/ 558149 h 560658"/>
                    <a:gd name="connsiteX3" fmla="*/ 128974 w 508551"/>
                    <a:gd name="connsiteY3" fmla="*/ 550506 h 560658"/>
                    <a:gd name="connsiteX4" fmla="*/ 71307 w 508551"/>
                    <a:gd name="connsiteY4" fmla="*/ 358744 h 560658"/>
                    <a:gd name="connsiteX5" fmla="*/ 1828 w 508551"/>
                    <a:gd name="connsiteY5" fmla="*/ 130158 h 560658"/>
                    <a:gd name="connsiteX6" fmla="*/ 10860 w 508551"/>
                    <a:gd name="connsiteY6" fmla="*/ 109314 h 560658"/>
                    <a:gd name="connsiteX7" fmla="*/ 232498 w 508551"/>
                    <a:gd name="connsiteY7" fmla="*/ 3706 h 560658"/>
                    <a:gd name="connsiteX8" fmla="*/ 267933 w 508551"/>
                    <a:gd name="connsiteY8" fmla="*/ 16907 h 560658"/>
                    <a:gd name="connsiteX9" fmla="*/ 504161 w 508551"/>
                    <a:gd name="connsiteY9" fmla="*/ 367082 h 560658"/>
                    <a:gd name="connsiteX10" fmla="*/ 504161 w 508551"/>
                    <a:gd name="connsiteY10" fmla="*/ 367082 h 5606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08551" h="560658">
                      <a:moveTo>
                        <a:pt x="504161" y="367082"/>
                      </a:moveTo>
                      <a:cubicBezTo>
                        <a:pt x="510414" y="374030"/>
                        <a:pt x="510414" y="378198"/>
                        <a:pt x="501382" y="383062"/>
                      </a:cubicBezTo>
                      <a:cubicBezTo>
                        <a:pt x="382573" y="441424"/>
                        <a:pt x="264459" y="499092"/>
                        <a:pt x="145649" y="558149"/>
                      </a:cubicBezTo>
                      <a:cubicBezTo>
                        <a:pt x="134533" y="563707"/>
                        <a:pt x="131754" y="559539"/>
                        <a:pt x="128974" y="550506"/>
                      </a:cubicBezTo>
                      <a:cubicBezTo>
                        <a:pt x="109520" y="486586"/>
                        <a:pt x="90066" y="422665"/>
                        <a:pt x="71307" y="358744"/>
                      </a:cubicBezTo>
                      <a:cubicBezTo>
                        <a:pt x="48379" y="282317"/>
                        <a:pt x="25451" y="205890"/>
                        <a:pt x="1828" y="130158"/>
                      </a:cubicBezTo>
                      <a:cubicBezTo>
                        <a:pt x="-1646" y="119042"/>
                        <a:pt x="-951" y="113483"/>
                        <a:pt x="10860" y="109314"/>
                      </a:cubicBezTo>
                      <a:cubicBezTo>
                        <a:pt x="27535" y="103061"/>
                        <a:pt x="226940" y="9265"/>
                        <a:pt x="232498" y="3706"/>
                      </a:cubicBezTo>
                      <a:cubicBezTo>
                        <a:pt x="254037" y="-2547"/>
                        <a:pt x="254732" y="-2547"/>
                        <a:pt x="267933" y="16907"/>
                      </a:cubicBezTo>
                      <a:cubicBezTo>
                        <a:pt x="285302" y="39835"/>
                        <a:pt x="471506" y="317057"/>
                        <a:pt x="504161" y="367082"/>
                      </a:cubicBezTo>
                      <a:lnTo>
                        <a:pt x="504161" y="367082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692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382" name="Freeform: Shape 4381">
                  <a:extLst>
                    <a:ext uri="{FF2B5EF4-FFF2-40B4-BE49-F238E27FC236}">
                      <a16:creationId xmlns:a16="http://schemas.microsoft.com/office/drawing/2014/main" id="{1C2DA0E6-D9E1-41D9-BE9E-66D8DEF7F65B}"/>
                    </a:ext>
                  </a:extLst>
                </p:cNvPr>
                <p:cNvSpPr/>
                <p:nvPr/>
              </p:nvSpPr>
              <p:spPr>
                <a:xfrm>
                  <a:off x="8479021" y="59006"/>
                  <a:ext cx="1520379" cy="4996262"/>
                </a:xfrm>
                <a:custGeom>
                  <a:avLst/>
                  <a:gdLst>
                    <a:gd name="connsiteX0" fmla="*/ 1487892 w 1618512"/>
                    <a:gd name="connsiteY0" fmla="*/ 1797533 h 4996562"/>
                    <a:gd name="connsiteX1" fmla="*/ 1618512 w 1618512"/>
                    <a:gd name="connsiteY1" fmla="*/ 1843390 h 4996562"/>
                    <a:gd name="connsiteX2" fmla="*/ 1570572 w 1618512"/>
                    <a:gd name="connsiteY2" fmla="*/ 1805871 h 4996562"/>
                    <a:gd name="connsiteX3" fmla="*/ 1447594 w 1618512"/>
                    <a:gd name="connsiteY3" fmla="*/ 1738476 h 4996562"/>
                    <a:gd name="connsiteX4" fmla="*/ 1419108 w 1618512"/>
                    <a:gd name="connsiteY4" fmla="*/ 1720412 h 4996562"/>
                    <a:gd name="connsiteX5" fmla="*/ 1423276 w 1618512"/>
                    <a:gd name="connsiteY5" fmla="*/ 1703737 h 4996562"/>
                    <a:gd name="connsiteX6" fmla="*/ 1464964 w 1618512"/>
                    <a:gd name="connsiteY6" fmla="*/ 1694704 h 4996562"/>
                    <a:gd name="connsiteX7" fmla="*/ 1490671 w 1618512"/>
                    <a:gd name="connsiteY7" fmla="*/ 1682893 h 4996562"/>
                    <a:gd name="connsiteX8" fmla="*/ 1462185 w 1618512"/>
                    <a:gd name="connsiteY8" fmla="*/ 1675945 h 4996562"/>
                    <a:gd name="connsiteX9" fmla="*/ 1430224 w 1618512"/>
                    <a:gd name="connsiteY9" fmla="*/ 1678029 h 4996562"/>
                    <a:gd name="connsiteX10" fmla="*/ 1274591 w 1618512"/>
                    <a:gd name="connsiteY10" fmla="*/ 1694010 h 4996562"/>
                    <a:gd name="connsiteX11" fmla="*/ 1207891 w 1618512"/>
                    <a:gd name="connsiteY11" fmla="*/ 1694010 h 4996562"/>
                    <a:gd name="connsiteX12" fmla="*/ 1071712 w 1618512"/>
                    <a:gd name="connsiteY12" fmla="*/ 1656491 h 4996562"/>
                    <a:gd name="connsiteX13" fmla="*/ 965409 w 1618512"/>
                    <a:gd name="connsiteY13" fmla="*/ 1625225 h 4996562"/>
                    <a:gd name="connsiteX14" fmla="*/ 955682 w 1618512"/>
                    <a:gd name="connsiteY14" fmla="*/ 1614109 h 4996562"/>
                    <a:gd name="connsiteX15" fmla="*/ 798659 w 1618512"/>
                    <a:gd name="connsiteY15" fmla="*/ 1295895 h 4996562"/>
                    <a:gd name="connsiteX16" fmla="*/ 807692 w 1618512"/>
                    <a:gd name="connsiteY16" fmla="*/ 1258376 h 4996562"/>
                    <a:gd name="connsiteX17" fmla="*/ 852853 w 1618512"/>
                    <a:gd name="connsiteY17" fmla="*/ 1179170 h 4996562"/>
                    <a:gd name="connsiteX18" fmla="*/ 813945 w 1618512"/>
                    <a:gd name="connsiteY18" fmla="*/ 1115249 h 4996562"/>
                    <a:gd name="connsiteX19" fmla="*/ 712506 w 1618512"/>
                    <a:gd name="connsiteY19" fmla="*/ 1079120 h 4996562"/>
                    <a:gd name="connsiteX20" fmla="*/ 612456 w 1618512"/>
                    <a:gd name="connsiteY20" fmla="*/ 1015199 h 4996562"/>
                    <a:gd name="connsiteX21" fmla="*/ 611761 w 1618512"/>
                    <a:gd name="connsiteY21" fmla="*/ 1012420 h 4996562"/>
                    <a:gd name="connsiteX22" fmla="*/ 537418 w 1618512"/>
                    <a:gd name="connsiteY22" fmla="*/ 879020 h 4996562"/>
                    <a:gd name="connsiteX23" fmla="*/ 465160 w 1618512"/>
                    <a:gd name="connsiteY23" fmla="*/ 843586 h 4996562"/>
                    <a:gd name="connsiteX24" fmla="*/ 460991 w 1618512"/>
                    <a:gd name="connsiteY24" fmla="*/ 843586 h 4996562"/>
                    <a:gd name="connsiteX25" fmla="*/ 458907 w 1618512"/>
                    <a:gd name="connsiteY25" fmla="*/ 842891 h 4996562"/>
                    <a:gd name="connsiteX26" fmla="*/ 454738 w 1618512"/>
                    <a:gd name="connsiteY26" fmla="*/ 831080 h 4996562"/>
                    <a:gd name="connsiteX27" fmla="*/ 491562 w 1618512"/>
                    <a:gd name="connsiteY27" fmla="*/ 685174 h 4996562"/>
                    <a:gd name="connsiteX28" fmla="*/ 517269 w 1618512"/>
                    <a:gd name="connsiteY28" fmla="*/ 676836 h 4996562"/>
                    <a:gd name="connsiteX29" fmla="*/ 606897 w 1618512"/>
                    <a:gd name="connsiteY29" fmla="*/ 675447 h 4996562"/>
                    <a:gd name="connsiteX30" fmla="*/ 710421 w 1618512"/>
                    <a:gd name="connsiteY30" fmla="*/ 530930 h 4996562"/>
                    <a:gd name="connsiteX31" fmla="*/ 733349 w 1618512"/>
                    <a:gd name="connsiteY31" fmla="*/ 455198 h 4996562"/>
                    <a:gd name="connsiteX32" fmla="*/ 759751 w 1618512"/>
                    <a:gd name="connsiteY32" fmla="*/ 490633 h 4996562"/>
                    <a:gd name="connsiteX33" fmla="*/ 761836 w 1618512"/>
                    <a:gd name="connsiteY33" fmla="*/ 427407 h 4996562"/>
                    <a:gd name="connsiteX34" fmla="*/ 774342 w 1618512"/>
                    <a:gd name="connsiteY34" fmla="*/ 394057 h 4996562"/>
                    <a:gd name="connsiteX35" fmla="*/ 672902 w 1618512"/>
                    <a:gd name="connsiteY35" fmla="*/ 91128 h 4996562"/>
                    <a:gd name="connsiteX36" fmla="*/ 610371 w 1618512"/>
                    <a:gd name="connsiteY36" fmla="*/ 48051 h 4996562"/>
                    <a:gd name="connsiteX37" fmla="*/ 545756 w 1618512"/>
                    <a:gd name="connsiteY37" fmla="*/ 22344 h 4996562"/>
                    <a:gd name="connsiteX38" fmla="*/ 410272 w 1618512"/>
                    <a:gd name="connsiteY38" fmla="*/ 2890 h 4996562"/>
                    <a:gd name="connsiteX39" fmla="*/ 271313 w 1618512"/>
                    <a:gd name="connsiteY39" fmla="*/ 50830 h 4996562"/>
                    <a:gd name="connsiteX40" fmla="*/ 227542 w 1618512"/>
                    <a:gd name="connsiteY40" fmla="*/ 45272 h 4996562"/>
                    <a:gd name="connsiteX41" fmla="*/ 23273 w 1618512"/>
                    <a:gd name="connsiteY41" fmla="*/ 64031 h 4996562"/>
                    <a:gd name="connsiteX42" fmla="*/ 3124 w 1618512"/>
                    <a:gd name="connsiteY42" fmla="*/ 189788 h 4996562"/>
                    <a:gd name="connsiteX43" fmla="*/ 150420 w 1618512"/>
                    <a:gd name="connsiteY43" fmla="*/ 396836 h 4996562"/>
                    <a:gd name="connsiteX44" fmla="*/ 164316 w 1618512"/>
                    <a:gd name="connsiteY44" fmla="*/ 416290 h 4996562"/>
                    <a:gd name="connsiteX45" fmla="*/ 153894 w 1618512"/>
                    <a:gd name="connsiteY45" fmla="*/ 426017 h 4996562"/>
                    <a:gd name="connsiteX46" fmla="*/ 137914 w 1618512"/>
                    <a:gd name="connsiteY46" fmla="*/ 460062 h 4996562"/>
                    <a:gd name="connsiteX47" fmla="*/ 163621 w 1618512"/>
                    <a:gd name="connsiteY47" fmla="*/ 487853 h 4996562"/>
                    <a:gd name="connsiteX48" fmla="*/ 191413 w 1618512"/>
                    <a:gd name="connsiteY48" fmla="*/ 489243 h 4996562"/>
                    <a:gd name="connsiteX49" fmla="*/ 170569 w 1618512"/>
                    <a:gd name="connsiteY49" fmla="*/ 560806 h 4996562"/>
                    <a:gd name="connsiteX50" fmla="*/ 171264 w 1618512"/>
                    <a:gd name="connsiteY50" fmla="*/ 581650 h 4996562"/>
                    <a:gd name="connsiteX51" fmla="*/ 154589 w 1618512"/>
                    <a:gd name="connsiteY51" fmla="*/ 594156 h 4996562"/>
                    <a:gd name="connsiteX52" fmla="*/ 139303 w 1618512"/>
                    <a:gd name="connsiteY52" fmla="*/ 578871 h 4996562"/>
                    <a:gd name="connsiteX53" fmla="*/ 144167 w 1618512"/>
                    <a:gd name="connsiteY53" fmla="*/ 568449 h 4996562"/>
                    <a:gd name="connsiteX54" fmla="*/ 153894 w 1618512"/>
                    <a:gd name="connsiteY54" fmla="*/ 572618 h 4996562"/>
                    <a:gd name="connsiteX55" fmla="*/ 160842 w 1618512"/>
                    <a:gd name="connsiteY55" fmla="*/ 577481 h 4996562"/>
                    <a:gd name="connsiteX56" fmla="*/ 165705 w 1618512"/>
                    <a:gd name="connsiteY56" fmla="*/ 562891 h 4996562"/>
                    <a:gd name="connsiteX57" fmla="*/ 141388 w 1618512"/>
                    <a:gd name="connsiteY57" fmla="*/ 555943 h 4996562"/>
                    <a:gd name="connsiteX58" fmla="*/ 128881 w 1618512"/>
                    <a:gd name="connsiteY58" fmla="*/ 591377 h 4996562"/>
                    <a:gd name="connsiteX59" fmla="*/ 163621 w 1618512"/>
                    <a:gd name="connsiteY59" fmla="*/ 609442 h 4996562"/>
                    <a:gd name="connsiteX60" fmla="*/ 179601 w 1618512"/>
                    <a:gd name="connsiteY60" fmla="*/ 602494 h 4996562"/>
                    <a:gd name="connsiteX61" fmla="*/ 217120 w 1618512"/>
                    <a:gd name="connsiteY61" fmla="*/ 657382 h 4996562"/>
                    <a:gd name="connsiteX62" fmla="*/ 196971 w 1618512"/>
                    <a:gd name="connsiteY62" fmla="*/ 693511 h 4996562"/>
                    <a:gd name="connsiteX63" fmla="*/ 171958 w 1618512"/>
                    <a:gd name="connsiteY63" fmla="*/ 682395 h 4996562"/>
                    <a:gd name="connsiteX64" fmla="*/ 169179 w 1618512"/>
                    <a:gd name="connsiteY64" fmla="*/ 662941 h 4996562"/>
                    <a:gd name="connsiteX65" fmla="*/ 184465 w 1618512"/>
                    <a:gd name="connsiteY65" fmla="*/ 660856 h 4996562"/>
                    <a:gd name="connsiteX66" fmla="*/ 183075 w 1618512"/>
                    <a:gd name="connsiteY66" fmla="*/ 681005 h 4996562"/>
                    <a:gd name="connsiteX67" fmla="*/ 203919 w 1618512"/>
                    <a:gd name="connsiteY67" fmla="*/ 665720 h 4996562"/>
                    <a:gd name="connsiteX68" fmla="*/ 192107 w 1618512"/>
                    <a:gd name="connsiteY68" fmla="*/ 645571 h 4996562"/>
                    <a:gd name="connsiteX69" fmla="*/ 151810 w 1618512"/>
                    <a:gd name="connsiteY69" fmla="*/ 648350 h 4996562"/>
                    <a:gd name="connsiteX70" fmla="*/ 137219 w 1618512"/>
                    <a:gd name="connsiteY70" fmla="*/ 685869 h 4996562"/>
                    <a:gd name="connsiteX71" fmla="*/ 194887 w 1618512"/>
                    <a:gd name="connsiteY71" fmla="*/ 728946 h 4996562"/>
                    <a:gd name="connsiteX72" fmla="*/ 248385 w 1618512"/>
                    <a:gd name="connsiteY72" fmla="*/ 689343 h 4996562"/>
                    <a:gd name="connsiteX73" fmla="*/ 299105 w 1618512"/>
                    <a:gd name="connsiteY73" fmla="*/ 721998 h 4996562"/>
                    <a:gd name="connsiteX74" fmla="*/ 353994 w 1618512"/>
                    <a:gd name="connsiteY74" fmla="*/ 702544 h 4996562"/>
                    <a:gd name="connsiteX75" fmla="*/ 270619 w 1618512"/>
                    <a:gd name="connsiteY75" fmla="*/ 904033 h 4996562"/>
                    <a:gd name="connsiteX76" fmla="*/ 270619 w 1618512"/>
                    <a:gd name="connsiteY76" fmla="*/ 904033 h 4996562"/>
                    <a:gd name="connsiteX77" fmla="*/ 251165 w 1618512"/>
                    <a:gd name="connsiteY77" fmla="*/ 935298 h 4996562"/>
                    <a:gd name="connsiteX78" fmla="*/ 208782 w 1618512"/>
                    <a:gd name="connsiteY78" fmla="*/ 1067309 h 4996562"/>
                    <a:gd name="connsiteX79" fmla="*/ 201140 w 1618512"/>
                    <a:gd name="connsiteY79" fmla="*/ 1161800 h 4996562"/>
                    <a:gd name="connsiteX80" fmla="*/ 164316 w 1618512"/>
                    <a:gd name="connsiteY80" fmla="*/ 1406366 h 4996562"/>
                    <a:gd name="connsiteX81" fmla="*/ 99005 w 1618512"/>
                    <a:gd name="connsiteY81" fmla="*/ 1740561 h 4996562"/>
                    <a:gd name="connsiteX82" fmla="*/ 122628 w 1618512"/>
                    <a:gd name="connsiteY82" fmla="*/ 1797533 h 4996562"/>
                    <a:gd name="connsiteX83" fmla="*/ 524217 w 1618512"/>
                    <a:gd name="connsiteY83" fmla="*/ 2068502 h 4996562"/>
                    <a:gd name="connsiteX84" fmla="*/ 326202 w 1618512"/>
                    <a:gd name="connsiteY84" fmla="*/ 2520810 h 4996562"/>
                    <a:gd name="connsiteX85" fmla="*/ 331065 w 1618512"/>
                    <a:gd name="connsiteY85" fmla="*/ 2547212 h 4996562"/>
                    <a:gd name="connsiteX86" fmla="*/ 583969 w 1618512"/>
                    <a:gd name="connsiteY86" fmla="*/ 2581952 h 4996562"/>
                    <a:gd name="connsiteX87" fmla="*/ 656922 w 1618512"/>
                    <a:gd name="connsiteY87" fmla="*/ 2591679 h 4996562"/>
                    <a:gd name="connsiteX88" fmla="*/ 656227 w 1618512"/>
                    <a:gd name="connsiteY88" fmla="*/ 2595153 h 4996562"/>
                    <a:gd name="connsiteX89" fmla="*/ 704863 w 1618512"/>
                    <a:gd name="connsiteY89" fmla="*/ 2874459 h 4996562"/>
                    <a:gd name="connsiteX90" fmla="*/ 722927 w 1618512"/>
                    <a:gd name="connsiteY90" fmla="*/ 3132921 h 4996562"/>
                    <a:gd name="connsiteX91" fmla="*/ 676376 w 1618512"/>
                    <a:gd name="connsiteY91" fmla="*/ 3296891 h 4996562"/>
                    <a:gd name="connsiteX92" fmla="*/ 517269 w 1618512"/>
                    <a:gd name="connsiteY92" fmla="*/ 3890242 h 4996562"/>
                    <a:gd name="connsiteX93" fmla="*/ 301189 w 1618512"/>
                    <a:gd name="connsiteY93" fmla="*/ 4616993 h 4996562"/>
                    <a:gd name="connsiteX94" fmla="*/ 277567 w 1618512"/>
                    <a:gd name="connsiteY94" fmla="*/ 4642700 h 4996562"/>
                    <a:gd name="connsiteX95" fmla="*/ 217120 w 1618512"/>
                    <a:gd name="connsiteY95" fmla="*/ 4728159 h 4996562"/>
                    <a:gd name="connsiteX96" fmla="*/ 178212 w 1618512"/>
                    <a:gd name="connsiteY96" fmla="*/ 4820567 h 4996562"/>
                    <a:gd name="connsiteX97" fmla="*/ 156673 w 1618512"/>
                    <a:gd name="connsiteY97" fmla="*/ 4867813 h 4996562"/>
                    <a:gd name="connsiteX98" fmla="*/ 167095 w 1618512"/>
                    <a:gd name="connsiteY98" fmla="*/ 4901162 h 4996562"/>
                    <a:gd name="connsiteX99" fmla="*/ 315085 w 1618512"/>
                    <a:gd name="connsiteY99" fmla="*/ 4994264 h 4996562"/>
                    <a:gd name="connsiteX100" fmla="*/ 307443 w 1618512"/>
                    <a:gd name="connsiteY100" fmla="*/ 4943545 h 4996562"/>
                    <a:gd name="connsiteX101" fmla="*/ 294242 w 1618512"/>
                    <a:gd name="connsiteY101" fmla="*/ 4900467 h 4996562"/>
                    <a:gd name="connsiteX102" fmla="*/ 317864 w 1618512"/>
                    <a:gd name="connsiteY102" fmla="*/ 4806671 h 4996562"/>
                    <a:gd name="connsiteX103" fmla="*/ 471413 w 1618512"/>
                    <a:gd name="connsiteY103" fmla="*/ 4399524 h 4996562"/>
                    <a:gd name="connsiteX104" fmla="*/ 648585 w 1618512"/>
                    <a:gd name="connsiteY104" fmla="*/ 3931235 h 4996562"/>
                    <a:gd name="connsiteX105" fmla="*/ 649280 w 1618512"/>
                    <a:gd name="connsiteY105" fmla="*/ 3979175 h 4996562"/>
                    <a:gd name="connsiteX106" fmla="*/ 661091 w 1618512"/>
                    <a:gd name="connsiteY106" fmla="*/ 4485678 h 4996562"/>
                    <a:gd name="connsiteX107" fmla="*/ 627046 w 1618512"/>
                    <a:gd name="connsiteY107" fmla="*/ 4602403 h 4996562"/>
                    <a:gd name="connsiteX108" fmla="*/ 622183 w 1618512"/>
                    <a:gd name="connsiteY108" fmla="*/ 4661460 h 4996562"/>
                    <a:gd name="connsiteX109" fmla="*/ 645806 w 1618512"/>
                    <a:gd name="connsiteY109" fmla="*/ 4791386 h 4996562"/>
                    <a:gd name="connsiteX110" fmla="*/ 713200 w 1618512"/>
                    <a:gd name="connsiteY110" fmla="*/ 4859475 h 4996562"/>
                    <a:gd name="connsiteX111" fmla="*/ 861885 w 1618512"/>
                    <a:gd name="connsiteY111" fmla="*/ 4860170 h 4996562"/>
                    <a:gd name="connsiteX112" fmla="*/ 864665 w 1618512"/>
                    <a:gd name="connsiteY112" fmla="*/ 4857391 h 4996562"/>
                    <a:gd name="connsiteX113" fmla="*/ 829925 w 1618512"/>
                    <a:gd name="connsiteY113" fmla="*/ 4828209 h 4996562"/>
                    <a:gd name="connsiteX114" fmla="*/ 786848 w 1618512"/>
                    <a:gd name="connsiteY114" fmla="*/ 4797639 h 4996562"/>
                    <a:gd name="connsiteX115" fmla="*/ 729180 w 1618512"/>
                    <a:gd name="connsiteY115" fmla="*/ 4553072 h 4996562"/>
                    <a:gd name="connsiteX116" fmla="*/ 857022 w 1618512"/>
                    <a:gd name="connsiteY116" fmla="*/ 3333020 h 4996562"/>
                    <a:gd name="connsiteX117" fmla="*/ 894541 w 1618512"/>
                    <a:gd name="connsiteY117" fmla="*/ 3225328 h 4996562"/>
                    <a:gd name="connsiteX118" fmla="*/ 974442 w 1618512"/>
                    <a:gd name="connsiteY118" fmla="*/ 2617386 h 4996562"/>
                    <a:gd name="connsiteX119" fmla="*/ 977915 w 1618512"/>
                    <a:gd name="connsiteY119" fmla="*/ 2617386 h 4996562"/>
                    <a:gd name="connsiteX120" fmla="*/ 1191216 w 1618512"/>
                    <a:gd name="connsiteY120" fmla="*/ 2607659 h 4996562"/>
                    <a:gd name="connsiteX121" fmla="*/ 1200943 w 1618512"/>
                    <a:gd name="connsiteY121" fmla="*/ 2590289 h 4996562"/>
                    <a:gd name="connsiteX122" fmla="*/ 1180794 w 1618512"/>
                    <a:gd name="connsiteY122" fmla="*/ 2547907 h 4996562"/>
                    <a:gd name="connsiteX123" fmla="*/ 1059901 w 1618512"/>
                    <a:gd name="connsiteY123" fmla="*/ 2181058 h 4996562"/>
                    <a:gd name="connsiteX124" fmla="*/ 981389 w 1618512"/>
                    <a:gd name="connsiteY124" fmla="*/ 1789891 h 4996562"/>
                    <a:gd name="connsiteX125" fmla="*/ 981389 w 1618512"/>
                    <a:gd name="connsiteY125" fmla="*/ 1789891 h 4996562"/>
                    <a:gd name="connsiteX126" fmla="*/ 980000 w 1618512"/>
                    <a:gd name="connsiteY126" fmla="*/ 1755846 h 4996562"/>
                    <a:gd name="connsiteX127" fmla="*/ 981389 w 1618512"/>
                    <a:gd name="connsiteY127" fmla="*/ 1755151 h 4996562"/>
                    <a:gd name="connsiteX128" fmla="*/ 1038362 w 1618512"/>
                    <a:gd name="connsiteY128" fmla="*/ 1724580 h 4996562"/>
                    <a:gd name="connsiteX129" fmla="*/ 1041836 w 1618512"/>
                    <a:gd name="connsiteY129" fmla="*/ 1720412 h 4996562"/>
                    <a:gd name="connsiteX130" fmla="*/ 1041836 w 1618512"/>
                    <a:gd name="connsiteY130" fmla="*/ 1720412 h 4996562"/>
                    <a:gd name="connsiteX131" fmla="*/ 1190521 w 1618512"/>
                    <a:gd name="connsiteY131" fmla="*/ 1745424 h 4996562"/>
                    <a:gd name="connsiteX132" fmla="*/ 1262085 w 1618512"/>
                    <a:gd name="connsiteY132" fmla="*/ 1759320 h 4996562"/>
                    <a:gd name="connsiteX133" fmla="*/ 1362135 w 1618512"/>
                    <a:gd name="connsiteY133" fmla="*/ 1805871 h 4996562"/>
                    <a:gd name="connsiteX134" fmla="*/ 1423971 w 1618512"/>
                    <a:gd name="connsiteY134" fmla="*/ 1853811 h 4996562"/>
                    <a:gd name="connsiteX135" fmla="*/ 1493450 w 1618512"/>
                    <a:gd name="connsiteY135" fmla="*/ 1894109 h 4996562"/>
                    <a:gd name="connsiteX136" fmla="*/ 1436477 w 1618512"/>
                    <a:gd name="connsiteY136" fmla="*/ 1830883 h 4996562"/>
                    <a:gd name="connsiteX137" fmla="*/ 1555981 w 1618512"/>
                    <a:gd name="connsiteY137" fmla="*/ 1886466 h 4996562"/>
                    <a:gd name="connsiteX138" fmla="*/ 1459405 w 1618512"/>
                    <a:gd name="connsiteY138" fmla="*/ 1813513 h 4996562"/>
                    <a:gd name="connsiteX139" fmla="*/ 1601837 w 1618512"/>
                    <a:gd name="connsiteY139" fmla="*/ 1882298 h 4996562"/>
                    <a:gd name="connsiteX140" fmla="*/ 1487892 w 1618512"/>
                    <a:gd name="connsiteY140" fmla="*/ 1797533 h 4996562"/>
                    <a:gd name="connsiteX141" fmla="*/ 218509 w 1618512"/>
                    <a:gd name="connsiteY141" fmla="*/ 133510 h 4996562"/>
                    <a:gd name="connsiteX142" fmla="*/ 192802 w 1618512"/>
                    <a:gd name="connsiteY142" fmla="*/ 173113 h 4996562"/>
                    <a:gd name="connsiteX143" fmla="*/ 208088 w 1618512"/>
                    <a:gd name="connsiteY143" fmla="*/ 126562 h 4996562"/>
                    <a:gd name="connsiteX144" fmla="*/ 217120 w 1618512"/>
                    <a:gd name="connsiteY144" fmla="*/ 121699 h 4996562"/>
                    <a:gd name="connsiteX145" fmla="*/ 218509 w 1618512"/>
                    <a:gd name="connsiteY145" fmla="*/ 133510 h 4996562"/>
                    <a:gd name="connsiteX146" fmla="*/ 636079 w 1618512"/>
                    <a:gd name="connsiteY146" fmla="*/ 1621057 h 4996562"/>
                    <a:gd name="connsiteX147" fmla="*/ 664565 w 1618512"/>
                    <a:gd name="connsiteY147" fmla="*/ 1663439 h 4996562"/>
                    <a:gd name="connsiteX148" fmla="*/ 617319 w 1618512"/>
                    <a:gd name="connsiteY148" fmla="*/ 1601603 h 4996562"/>
                    <a:gd name="connsiteX149" fmla="*/ 636079 w 1618512"/>
                    <a:gd name="connsiteY149" fmla="*/ 1621057 h 4996562"/>
                    <a:gd name="connsiteX150" fmla="*/ 278261 w 1618512"/>
                    <a:gd name="connsiteY150" fmla="*/ 630980 h 4996562"/>
                    <a:gd name="connsiteX151" fmla="*/ 285904 w 1618512"/>
                    <a:gd name="connsiteY151" fmla="*/ 593462 h 4996562"/>
                    <a:gd name="connsiteX152" fmla="*/ 309527 w 1618512"/>
                    <a:gd name="connsiteY152" fmla="*/ 596241 h 4996562"/>
                    <a:gd name="connsiteX153" fmla="*/ 319949 w 1618512"/>
                    <a:gd name="connsiteY153" fmla="*/ 603189 h 4996562"/>
                    <a:gd name="connsiteX154" fmla="*/ 324812 w 1618512"/>
                    <a:gd name="connsiteY154" fmla="*/ 640707 h 4996562"/>
                    <a:gd name="connsiteX155" fmla="*/ 310917 w 1618512"/>
                    <a:gd name="connsiteY155" fmla="*/ 610831 h 4996562"/>
                    <a:gd name="connsiteX156" fmla="*/ 299105 w 1618512"/>
                    <a:gd name="connsiteY156" fmla="*/ 612221 h 4996562"/>
                    <a:gd name="connsiteX157" fmla="*/ 296326 w 1618512"/>
                    <a:gd name="connsiteY157" fmla="*/ 623338 h 4996562"/>
                    <a:gd name="connsiteX158" fmla="*/ 305358 w 1618512"/>
                    <a:gd name="connsiteY158" fmla="*/ 623338 h 4996562"/>
                    <a:gd name="connsiteX159" fmla="*/ 314390 w 1618512"/>
                    <a:gd name="connsiteY159" fmla="*/ 631675 h 4996562"/>
                    <a:gd name="connsiteX160" fmla="*/ 300495 w 1618512"/>
                    <a:gd name="connsiteY160" fmla="*/ 646960 h 4996562"/>
                    <a:gd name="connsiteX161" fmla="*/ 278261 w 1618512"/>
                    <a:gd name="connsiteY161" fmla="*/ 630980 h 4996562"/>
                    <a:gd name="connsiteX162" fmla="*/ 335234 w 1618512"/>
                    <a:gd name="connsiteY162" fmla="*/ 658077 h 4996562"/>
                    <a:gd name="connsiteX163" fmla="*/ 292157 w 1618512"/>
                    <a:gd name="connsiteY163" fmla="*/ 667804 h 4996562"/>
                    <a:gd name="connsiteX164" fmla="*/ 335234 w 1618512"/>
                    <a:gd name="connsiteY164" fmla="*/ 658077 h 4996562"/>
                    <a:gd name="connsiteX165" fmla="*/ 284515 w 1618512"/>
                    <a:gd name="connsiteY165" fmla="*/ 692817 h 4996562"/>
                    <a:gd name="connsiteX166" fmla="*/ 319949 w 1618512"/>
                    <a:gd name="connsiteY166" fmla="*/ 691427 h 4996562"/>
                    <a:gd name="connsiteX167" fmla="*/ 344266 w 1618512"/>
                    <a:gd name="connsiteY167" fmla="*/ 665025 h 4996562"/>
                    <a:gd name="connsiteX168" fmla="*/ 344961 w 1618512"/>
                    <a:gd name="connsiteY168" fmla="*/ 654603 h 4996562"/>
                    <a:gd name="connsiteX169" fmla="*/ 369974 w 1618512"/>
                    <a:gd name="connsiteY169" fmla="*/ 636539 h 4996562"/>
                    <a:gd name="connsiteX170" fmla="*/ 369279 w 1618512"/>
                    <a:gd name="connsiteY170" fmla="*/ 658772 h 4996562"/>
                    <a:gd name="connsiteX171" fmla="*/ 284515 w 1618512"/>
                    <a:gd name="connsiteY171" fmla="*/ 692817 h 4996562"/>
                    <a:gd name="connsiteX172" fmla="*/ 235184 w 1618512"/>
                    <a:gd name="connsiteY172" fmla="*/ 1683588 h 4996562"/>
                    <a:gd name="connsiteX173" fmla="*/ 353299 w 1618512"/>
                    <a:gd name="connsiteY173" fmla="*/ 1327855 h 4996562"/>
                    <a:gd name="connsiteX174" fmla="*/ 353299 w 1618512"/>
                    <a:gd name="connsiteY174" fmla="*/ 1327855 h 4996562"/>
                    <a:gd name="connsiteX175" fmla="*/ 367195 w 1618512"/>
                    <a:gd name="connsiteY175" fmla="*/ 1344530 h 4996562"/>
                    <a:gd name="connsiteX176" fmla="*/ 525607 w 1618512"/>
                    <a:gd name="connsiteY176" fmla="*/ 1507806 h 4996562"/>
                    <a:gd name="connsiteX177" fmla="*/ 597865 w 1618512"/>
                    <a:gd name="connsiteY177" fmla="*/ 1581454 h 4996562"/>
                    <a:gd name="connsiteX178" fmla="*/ 577021 w 1618512"/>
                    <a:gd name="connsiteY178" fmla="*/ 1562694 h 4996562"/>
                    <a:gd name="connsiteX179" fmla="*/ 597865 w 1618512"/>
                    <a:gd name="connsiteY179" fmla="*/ 1627310 h 4996562"/>
                    <a:gd name="connsiteX180" fmla="*/ 667344 w 1618512"/>
                    <a:gd name="connsiteY180" fmla="*/ 1687756 h 4996562"/>
                    <a:gd name="connsiteX181" fmla="*/ 673597 w 1618512"/>
                    <a:gd name="connsiteY181" fmla="*/ 1684283 h 4996562"/>
                    <a:gd name="connsiteX182" fmla="*/ 678461 w 1618512"/>
                    <a:gd name="connsiteY182" fmla="*/ 1747509 h 4996562"/>
                    <a:gd name="connsiteX183" fmla="*/ 692357 w 1618512"/>
                    <a:gd name="connsiteY183" fmla="*/ 1778774 h 4996562"/>
                    <a:gd name="connsiteX184" fmla="*/ 731960 w 1618512"/>
                    <a:gd name="connsiteY184" fmla="*/ 1778079 h 4996562"/>
                    <a:gd name="connsiteX185" fmla="*/ 730570 w 1618512"/>
                    <a:gd name="connsiteY185" fmla="*/ 1780164 h 4996562"/>
                    <a:gd name="connsiteX186" fmla="*/ 729875 w 1618512"/>
                    <a:gd name="connsiteY186" fmla="*/ 1780164 h 4996562"/>
                    <a:gd name="connsiteX187" fmla="*/ 670818 w 1618512"/>
                    <a:gd name="connsiteY187" fmla="*/ 1828799 h 4996562"/>
                    <a:gd name="connsiteX188" fmla="*/ 550619 w 1618512"/>
                    <a:gd name="connsiteY188" fmla="*/ 2006665 h 4996562"/>
                    <a:gd name="connsiteX189" fmla="*/ 247691 w 1618512"/>
                    <a:gd name="connsiteY189" fmla="*/ 1726665 h 4996562"/>
                    <a:gd name="connsiteX190" fmla="*/ 235184 w 1618512"/>
                    <a:gd name="connsiteY190" fmla="*/ 1683588 h 4996562"/>
                    <a:gd name="connsiteX0" fmla="*/ 1485321 w 1615941"/>
                    <a:gd name="connsiteY0" fmla="*/ 1797533 h 4996562"/>
                    <a:gd name="connsiteX1" fmla="*/ 1615941 w 1615941"/>
                    <a:gd name="connsiteY1" fmla="*/ 1843390 h 4996562"/>
                    <a:gd name="connsiteX2" fmla="*/ 1568001 w 1615941"/>
                    <a:gd name="connsiteY2" fmla="*/ 1805871 h 4996562"/>
                    <a:gd name="connsiteX3" fmla="*/ 1445023 w 1615941"/>
                    <a:gd name="connsiteY3" fmla="*/ 1738476 h 4996562"/>
                    <a:gd name="connsiteX4" fmla="*/ 1416537 w 1615941"/>
                    <a:gd name="connsiteY4" fmla="*/ 1720412 h 4996562"/>
                    <a:gd name="connsiteX5" fmla="*/ 1420705 w 1615941"/>
                    <a:gd name="connsiteY5" fmla="*/ 1703737 h 4996562"/>
                    <a:gd name="connsiteX6" fmla="*/ 1462393 w 1615941"/>
                    <a:gd name="connsiteY6" fmla="*/ 1694704 h 4996562"/>
                    <a:gd name="connsiteX7" fmla="*/ 1488100 w 1615941"/>
                    <a:gd name="connsiteY7" fmla="*/ 1682893 h 4996562"/>
                    <a:gd name="connsiteX8" fmla="*/ 1459614 w 1615941"/>
                    <a:gd name="connsiteY8" fmla="*/ 1675945 h 4996562"/>
                    <a:gd name="connsiteX9" fmla="*/ 1427653 w 1615941"/>
                    <a:gd name="connsiteY9" fmla="*/ 1678029 h 4996562"/>
                    <a:gd name="connsiteX10" fmla="*/ 1272020 w 1615941"/>
                    <a:gd name="connsiteY10" fmla="*/ 1694010 h 4996562"/>
                    <a:gd name="connsiteX11" fmla="*/ 1205320 w 1615941"/>
                    <a:gd name="connsiteY11" fmla="*/ 1694010 h 4996562"/>
                    <a:gd name="connsiteX12" fmla="*/ 1069141 w 1615941"/>
                    <a:gd name="connsiteY12" fmla="*/ 1656491 h 4996562"/>
                    <a:gd name="connsiteX13" fmla="*/ 962838 w 1615941"/>
                    <a:gd name="connsiteY13" fmla="*/ 1625225 h 4996562"/>
                    <a:gd name="connsiteX14" fmla="*/ 953111 w 1615941"/>
                    <a:gd name="connsiteY14" fmla="*/ 1614109 h 4996562"/>
                    <a:gd name="connsiteX15" fmla="*/ 796088 w 1615941"/>
                    <a:gd name="connsiteY15" fmla="*/ 1295895 h 4996562"/>
                    <a:gd name="connsiteX16" fmla="*/ 805121 w 1615941"/>
                    <a:gd name="connsiteY16" fmla="*/ 1258376 h 4996562"/>
                    <a:gd name="connsiteX17" fmla="*/ 850282 w 1615941"/>
                    <a:gd name="connsiteY17" fmla="*/ 1179170 h 4996562"/>
                    <a:gd name="connsiteX18" fmla="*/ 811374 w 1615941"/>
                    <a:gd name="connsiteY18" fmla="*/ 1115249 h 4996562"/>
                    <a:gd name="connsiteX19" fmla="*/ 709935 w 1615941"/>
                    <a:gd name="connsiteY19" fmla="*/ 1079120 h 4996562"/>
                    <a:gd name="connsiteX20" fmla="*/ 609885 w 1615941"/>
                    <a:gd name="connsiteY20" fmla="*/ 1015199 h 4996562"/>
                    <a:gd name="connsiteX21" fmla="*/ 609190 w 1615941"/>
                    <a:gd name="connsiteY21" fmla="*/ 1012420 h 4996562"/>
                    <a:gd name="connsiteX22" fmla="*/ 534847 w 1615941"/>
                    <a:gd name="connsiteY22" fmla="*/ 879020 h 4996562"/>
                    <a:gd name="connsiteX23" fmla="*/ 462589 w 1615941"/>
                    <a:gd name="connsiteY23" fmla="*/ 843586 h 4996562"/>
                    <a:gd name="connsiteX24" fmla="*/ 458420 w 1615941"/>
                    <a:gd name="connsiteY24" fmla="*/ 843586 h 4996562"/>
                    <a:gd name="connsiteX25" fmla="*/ 456336 w 1615941"/>
                    <a:gd name="connsiteY25" fmla="*/ 842891 h 4996562"/>
                    <a:gd name="connsiteX26" fmla="*/ 452167 w 1615941"/>
                    <a:gd name="connsiteY26" fmla="*/ 831080 h 4996562"/>
                    <a:gd name="connsiteX27" fmla="*/ 488991 w 1615941"/>
                    <a:gd name="connsiteY27" fmla="*/ 685174 h 4996562"/>
                    <a:gd name="connsiteX28" fmla="*/ 514698 w 1615941"/>
                    <a:gd name="connsiteY28" fmla="*/ 676836 h 4996562"/>
                    <a:gd name="connsiteX29" fmla="*/ 604326 w 1615941"/>
                    <a:gd name="connsiteY29" fmla="*/ 675447 h 4996562"/>
                    <a:gd name="connsiteX30" fmla="*/ 707850 w 1615941"/>
                    <a:gd name="connsiteY30" fmla="*/ 530930 h 4996562"/>
                    <a:gd name="connsiteX31" fmla="*/ 730778 w 1615941"/>
                    <a:gd name="connsiteY31" fmla="*/ 455198 h 4996562"/>
                    <a:gd name="connsiteX32" fmla="*/ 757180 w 1615941"/>
                    <a:gd name="connsiteY32" fmla="*/ 490633 h 4996562"/>
                    <a:gd name="connsiteX33" fmla="*/ 759265 w 1615941"/>
                    <a:gd name="connsiteY33" fmla="*/ 427407 h 4996562"/>
                    <a:gd name="connsiteX34" fmla="*/ 771771 w 1615941"/>
                    <a:gd name="connsiteY34" fmla="*/ 394057 h 4996562"/>
                    <a:gd name="connsiteX35" fmla="*/ 670331 w 1615941"/>
                    <a:gd name="connsiteY35" fmla="*/ 91128 h 4996562"/>
                    <a:gd name="connsiteX36" fmla="*/ 607800 w 1615941"/>
                    <a:gd name="connsiteY36" fmla="*/ 48051 h 4996562"/>
                    <a:gd name="connsiteX37" fmla="*/ 543185 w 1615941"/>
                    <a:gd name="connsiteY37" fmla="*/ 22344 h 4996562"/>
                    <a:gd name="connsiteX38" fmla="*/ 407701 w 1615941"/>
                    <a:gd name="connsiteY38" fmla="*/ 2890 h 4996562"/>
                    <a:gd name="connsiteX39" fmla="*/ 268742 w 1615941"/>
                    <a:gd name="connsiteY39" fmla="*/ 50830 h 4996562"/>
                    <a:gd name="connsiteX40" fmla="*/ 224971 w 1615941"/>
                    <a:gd name="connsiteY40" fmla="*/ 45272 h 4996562"/>
                    <a:gd name="connsiteX41" fmla="*/ 88257 w 1615941"/>
                    <a:gd name="connsiteY41" fmla="*/ 222436 h 4996562"/>
                    <a:gd name="connsiteX42" fmla="*/ 553 w 1615941"/>
                    <a:gd name="connsiteY42" fmla="*/ 189788 h 4996562"/>
                    <a:gd name="connsiteX43" fmla="*/ 147849 w 1615941"/>
                    <a:gd name="connsiteY43" fmla="*/ 396836 h 4996562"/>
                    <a:gd name="connsiteX44" fmla="*/ 161745 w 1615941"/>
                    <a:gd name="connsiteY44" fmla="*/ 416290 h 4996562"/>
                    <a:gd name="connsiteX45" fmla="*/ 151323 w 1615941"/>
                    <a:gd name="connsiteY45" fmla="*/ 426017 h 4996562"/>
                    <a:gd name="connsiteX46" fmla="*/ 135343 w 1615941"/>
                    <a:gd name="connsiteY46" fmla="*/ 460062 h 4996562"/>
                    <a:gd name="connsiteX47" fmla="*/ 161050 w 1615941"/>
                    <a:gd name="connsiteY47" fmla="*/ 487853 h 4996562"/>
                    <a:gd name="connsiteX48" fmla="*/ 188842 w 1615941"/>
                    <a:gd name="connsiteY48" fmla="*/ 489243 h 4996562"/>
                    <a:gd name="connsiteX49" fmla="*/ 167998 w 1615941"/>
                    <a:gd name="connsiteY49" fmla="*/ 560806 h 4996562"/>
                    <a:gd name="connsiteX50" fmla="*/ 168693 w 1615941"/>
                    <a:gd name="connsiteY50" fmla="*/ 581650 h 4996562"/>
                    <a:gd name="connsiteX51" fmla="*/ 152018 w 1615941"/>
                    <a:gd name="connsiteY51" fmla="*/ 594156 h 4996562"/>
                    <a:gd name="connsiteX52" fmla="*/ 136732 w 1615941"/>
                    <a:gd name="connsiteY52" fmla="*/ 578871 h 4996562"/>
                    <a:gd name="connsiteX53" fmla="*/ 141596 w 1615941"/>
                    <a:gd name="connsiteY53" fmla="*/ 568449 h 4996562"/>
                    <a:gd name="connsiteX54" fmla="*/ 151323 w 1615941"/>
                    <a:gd name="connsiteY54" fmla="*/ 572618 h 4996562"/>
                    <a:gd name="connsiteX55" fmla="*/ 158271 w 1615941"/>
                    <a:gd name="connsiteY55" fmla="*/ 577481 h 4996562"/>
                    <a:gd name="connsiteX56" fmla="*/ 163134 w 1615941"/>
                    <a:gd name="connsiteY56" fmla="*/ 562891 h 4996562"/>
                    <a:gd name="connsiteX57" fmla="*/ 138817 w 1615941"/>
                    <a:gd name="connsiteY57" fmla="*/ 555943 h 4996562"/>
                    <a:gd name="connsiteX58" fmla="*/ 126310 w 1615941"/>
                    <a:gd name="connsiteY58" fmla="*/ 591377 h 4996562"/>
                    <a:gd name="connsiteX59" fmla="*/ 161050 w 1615941"/>
                    <a:gd name="connsiteY59" fmla="*/ 609442 h 4996562"/>
                    <a:gd name="connsiteX60" fmla="*/ 177030 w 1615941"/>
                    <a:gd name="connsiteY60" fmla="*/ 602494 h 4996562"/>
                    <a:gd name="connsiteX61" fmla="*/ 214549 w 1615941"/>
                    <a:gd name="connsiteY61" fmla="*/ 657382 h 4996562"/>
                    <a:gd name="connsiteX62" fmla="*/ 194400 w 1615941"/>
                    <a:gd name="connsiteY62" fmla="*/ 693511 h 4996562"/>
                    <a:gd name="connsiteX63" fmla="*/ 169387 w 1615941"/>
                    <a:gd name="connsiteY63" fmla="*/ 682395 h 4996562"/>
                    <a:gd name="connsiteX64" fmla="*/ 166608 w 1615941"/>
                    <a:gd name="connsiteY64" fmla="*/ 662941 h 4996562"/>
                    <a:gd name="connsiteX65" fmla="*/ 181894 w 1615941"/>
                    <a:gd name="connsiteY65" fmla="*/ 660856 h 4996562"/>
                    <a:gd name="connsiteX66" fmla="*/ 180504 w 1615941"/>
                    <a:gd name="connsiteY66" fmla="*/ 681005 h 4996562"/>
                    <a:gd name="connsiteX67" fmla="*/ 201348 w 1615941"/>
                    <a:gd name="connsiteY67" fmla="*/ 665720 h 4996562"/>
                    <a:gd name="connsiteX68" fmla="*/ 189536 w 1615941"/>
                    <a:gd name="connsiteY68" fmla="*/ 645571 h 4996562"/>
                    <a:gd name="connsiteX69" fmla="*/ 149239 w 1615941"/>
                    <a:gd name="connsiteY69" fmla="*/ 648350 h 4996562"/>
                    <a:gd name="connsiteX70" fmla="*/ 134648 w 1615941"/>
                    <a:gd name="connsiteY70" fmla="*/ 685869 h 4996562"/>
                    <a:gd name="connsiteX71" fmla="*/ 192316 w 1615941"/>
                    <a:gd name="connsiteY71" fmla="*/ 728946 h 4996562"/>
                    <a:gd name="connsiteX72" fmla="*/ 245814 w 1615941"/>
                    <a:gd name="connsiteY72" fmla="*/ 689343 h 4996562"/>
                    <a:gd name="connsiteX73" fmla="*/ 296534 w 1615941"/>
                    <a:gd name="connsiteY73" fmla="*/ 721998 h 4996562"/>
                    <a:gd name="connsiteX74" fmla="*/ 351423 w 1615941"/>
                    <a:gd name="connsiteY74" fmla="*/ 702544 h 4996562"/>
                    <a:gd name="connsiteX75" fmla="*/ 268048 w 1615941"/>
                    <a:gd name="connsiteY75" fmla="*/ 904033 h 4996562"/>
                    <a:gd name="connsiteX76" fmla="*/ 268048 w 1615941"/>
                    <a:gd name="connsiteY76" fmla="*/ 904033 h 4996562"/>
                    <a:gd name="connsiteX77" fmla="*/ 248594 w 1615941"/>
                    <a:gd name="connsiteY77" fmla="*/ 935298 h 4996562"/>
                    <a:gd name="connsiteX78" fmla="*/ 206211 w 1615941"/>
                    <a:gd name="connsiteY78" fmla="*/ 1067309 h 4996562"/>
                    <a:gd name="connsiteX79" fmla="*/ 198569 w 1615941"/>
                    <a:gd name="connsiteY79" fmla="*/ 1161800 h 4996562"/>
                    <a:gd name="connsiteX80" fmla="*/ 161745 w 1615941"/>
                    <a:gd name="connsiteY80" fmla="*/ 1406366 h 4996562"/>
                    <a:gd name="connsiteX81" fmla="*/ 96434 w 1615941"/>
                    <a:gd name="connsiteY81" fmla="*/ 1740561 h 4996562"/>
                    <a:gd name="connsiteX82" fmla="*/ 120057 w 1615941"/>
                    <a:gd name="connsiteY82" fmla="*/ 1797533 h 4996562"/>
                    <a:gd name="connsiteX83" fmla="*/ 521646 w 1615941"/>
                    <a:gd name="connsiteY83" fmla="*/ 2068502 h 4996562"/>
                    <a:gd name="connsiteX84" fmla="*/ 323631 w 1615941"/>
                    <a:gd name="connsiteY84" fmla="*/ 2520810 h 4996562"/>
                    <a:gd name="connsiteX85" fmla="*/ 328494 w 1615941"/>
                    <a:gd name="connsiteY85" fmla="*/ 2547212 h 4996562"/>
                    <a:gd name="connsiteX86" fmla="*/ 581398 w 1615941"/>
                    <a:gd name="connsiteY86" fmla="*/ 2581952 h 4996562"/>
                    <a:gd name="connsiteX87" fmla="*/ 654351 w 1615941"/>
                    <a:gd name="connsiteY87" fmla="*/ 2591679 h 4996562"/>
                    <a:gd name="connsiteX88" fmla="*/ 653656 w 1615941"/>
                    <a:gd name="connsiteY88" fmla="*/ 2595153 h 4996562"/>
                    <a:gd name="connsiteX89" fmla="*/ 702292 w 1615941"/>
                    <a:gd name="connsiteY89" fmla="*/ 2874459 h 4996562"/>
                    <a:gd name="connsiteX90" fmla="*/ 720356 w 1615941"/>
                    <a:gd name="connsiteY90" fmla="*/ 3132921 h 4996562"/>
                    <a:gd name="connsiteX91" fmla="*/ 673805 w 1615941"/>
                    <a:gd name="connsiteY91" fmla="*/ 3296891 h 4996562"/>
                    <a:gd name="connsiteX92" fmla="*/ 514698 w 1615941"/>
                    <a:gd name="connsiteY92" fmla="*/ 3890242 h 4996562"/>
                    <a:gd name="connsiteX93" fmla="*/ 298618 w 1615941"/>
                    <a:gd name="connsiteY93" fmla="*/ 4616993 h 4996562"/>
                    <a:gd name="connsiteX94" fmla="*/ 274996 w 1615941"/>
                    <a:gd name="connsiteY94" fmla="*/ 4642700 h 4996562"/>
                    <a:gd name="connsiteX95" fmla="*/ 214549 w 1615941"/>
                    <a:gd name="connsiteY95" fmla="*/ 4728159 h 4996562"/>
                    <a:gd name="connsiteX96" fmla="*/ 175641 w 1615941"/>
                    <a:gd name="connsiteY96" fmla="*/ 4820567 h 4996562"/>
                    <a:gd name="connsiteX97" fmla="*/ 154102 w 1615941"/>
                    <a:gd name="connsiteY97" fmla="*/ 4867813 h 4996562"/>
                    <a:gd name="connsiteX98" fmla="*/ 164524 w 1615941"/>
                    <a:gd name="connsiteY98" fmla="*/ 4901162 h 4996562"/>
                    <a:gd name="connsiteX99" fmla="*/ 312514 w 1615941"/>
                    <a:gd name="connsiteY99" fmla="*/ 4994264 h 4996562"/>
                    <a:gd name="connsiteX100" fmla="*/ 304872 w 1615941"/>
                    <a:gd name="connsiteY100" fmla="*/ 4943545 h 4996562"/>
                    <a:gd name="connsiteX101" fmla="*/ 291671 w 1615941"/>
                    <a:gd name="connsiteY101" fmla="*/ 4900467 h 4996562"/>
                    <a:gd name="connsiteX102" fmla="*/ 315293 w 1615941"/>
                    <a:gd name="connsiteY102" fmla="*/ 4806671 h 4996562"/>
                    <a:gd name="connsiteX103" fmla="*/ 468842 w 1615941"/>
                    <a:gd name="connsiteY103" fmla="*/ 4399524 h 4996562"/>
                    <a:gd name="connsiteX104" fmla="*/ 646014 w 1615941"/>
                    <a:gd name="connsiteY104" fmla="*/ 3931235 h 4996562"/>
                    <a:gd name="connsiteX105" fmla="*/ 646709 w 1615941"/>
                    <a:gd name="connsiteY105" fmla="*/ 3979175 h 4996562"/>
                    <a:gd name="connsiteX106" fmla="*/ 658520 w 1615941"/>
                    <a:gd name="connsiteY106" fmla="*/ 4485678 h 4996562"/>
                    <a:gd name="connsiteX107" fmla="*/ 624475 w 1615941"/>
                    <a:gd name="connsiteY107" fmla="*/ 4602403 h 4996562"/>
                    <a:gd name="connsiteX108" fmla="*/ 619612 w 1615941"/>
                    <a:gd name="connsiteY108" fmla="*/ 4661460 h 4996562"/>
                    <a:gd name="connsiteX109" fmla="*/ 643235 w 1615941"/>
                    <a:gd name="connsiteY109" fmla="*/ 4791386 h 4996562"/>
                    <a:gd name="connsiteX110" fmla="*/ 710629 w 1615941"/>
                    <a:gd name="connsiteY110" fmla="*/ 4859475 h 4996562"/>
                    <a:gd name="connsiteX111" fmla="*/ 859314 w 1615941"/>
                    <a:gd name="connsiteY111" fmla="*/ 4860170 h 4996562"/>
                    <a:gd name="connsiteX112" fmla="*/ 862094 w 1615941"/>
                    <a:gd name="connsiteY112" fmla="*/ 4857391 h 4996562"/>
                    <a:gd name="connsiteX113" fmla="*/ 827354 w 1615941"/>
                    <a:gd name="connsiteY113" fmla="*/ 4828209 h 4996562"/>
                    <a:gd name="connsiteX114" fmla="*/ 784277 w 1615941"/>
                    <a:gd name="connsiteY114" fmla="*/ 4797639 h 4996562"/>
                    <a:gd name="connsiteX115" fmla="*/ 726609 w 1615941"/>
                    <a:gd name="connsiteY115" fmla="*/ 4553072 h 4996562"/>
                    <a:gd name="connsiteX116" fmla="*/ 854451 w 1615941"/>
                    <a:gd name="connsiteY116" fmla="*/ 3333020 h 4996562"/>
                    <a:gd name="connsiteX117" fmla="*/ 891970 w 1615941"/>
                    <a:gd name="connsiteY117" fmla="*/ 3225328 h 4996562"/>
                    <a:gd name="connsiteX118" fmla="*/ 971871 w 1615941"/>
                    <a:gd name="connsiteY118" fmla="*/ 2617386 h 4996562"/>
                    <a:gd name="connsiteX119" fmla="*/ 975344 w 1615941"/>
                    <a:gd name="connsiteY119" fmla="*/ 2617386 h 4996562"/>
                    <a:gd name="connsiteX120" fmla="*/ 1188645 w 1615941"/>
                    <a:gd name="connsiteY120" fmla="*/ 2607659 h 4996562"/>
                    <a:gd name="connsiteX121" fmla="*/ 1198372 w 1615941"/>
                    <a:gd name="connsiteY121" fmla="*/ 2590289 h 4996562"/>
                    <a:gd name="connsiteX122" fmla="*/ 1178223 w 1615941"/>
                    <a:gd name="connsiteY122" fmla="*/ 2547907 h 4996562"/>
                    <a:gd name="connsiteX123" fmla="*/ 1057330 w 1615941"/>
                    <a:gd name="connsiteY123" fmla="*/ 2181058 h 4996562"/>
                    <a:gd name="connsiteX124" fmla="*/ 978818 w 1615941"/>
                    <a:gd name="connsiteY124" fmla="*/ 1789891 h 4996562"/>
                    <a:gd name="connsiteX125" fmla="*/ 978818 w 1615941"/>
                    <a:gd name="connsiteY125" fmla="*/ 1789891 h 4996562"/>
                    <a:gd name="connsiteX126" fmla="*/ 977429 w 1615941"/>
                    <a:gd name="connsiteY126" fmla="*/ 1755846 h 4996562"/>
                    <a:gd name="connsiteX127" fmla="*/ 978818 w 1615941"/>
                    <a:gd name="connsiteY127" fmla="*/ 1755151 h 4996562"/>
                    <a:gd name="connsiteX128" fmla="*/ 1035791 w 1615941"/>
                    <a:gd name="connsiteY128" fmla="*/ 1724580 h 4996562"/>
                    <a:gd name="connsiteX129" fmla="*/ 1039265 w 1615941"/>
                    <a:gd name="connsiteY129" fmla="*/ 1720412 h 4996562"/>
                    <a:gd name="connsiteX130" fmla="*/ 1039265 w 1615941"/>
                    <a:gd name="connsiteY130" fmla="*/ 1720412 h 4996562"/>
                    <a:gd name="connsiteX131" fmla="*/ 1187950 w 1615941"/>
                    <a:gd name="connsiteY131" fmla="*/ 1745424 h 4996562"/>
                    <a:gd name="connsiteX132" fmla="*/ 1259514 w 1615941"/>
                    <a:gd name="connsiteY132" fmla="*/ 1759320 h 4996562"/>
                    <a:gd name="connsiteX133" fmla="*/ 1359564 w 1615941"/>
                    <a:gd name="connsiteY133" fmla="*/ 1805871 h 4996562"/>
                    <a:gd name="connsiteX134" fmla="*/ 1421400 w 1615941"/>
                    <a:gd name="connsiteY134" fmla="*/ 1853811 h 4996562"/>
                    <a:gd name="connsiteX135" fmla="*/ 1490879 w 1615941"/>
                    <a:gd name="connsiteY135" fmla="*/ 1894109 h 4996562"/>
                    <a:gd name="connsiteX136" fmla="*/ 1433906 w 1615941"/>
                    <a:gd name="connsiteY136" fmla="*/ 1830883 h 4996562"/>
                    <a:gd name="connsiteX137" fmla="*/ 1553410 w 1615941"/>
                    <a:gd name="connsiteY137" fmla="*/ 1886466 h 4996562"/>
                    <a:gd name="connsiteX138" fmla="*/ 1456834 w 1615941"/>
                    <a:gd name="connsiteY138" fmla="*/ 1813513 h 4996562"/>
                    <a:gd name="connsiteX139" fmla="*/ 1599266 w 1615941"/>
                    <a:gd name="connsiteY139" fmla="*/ 1882298 h 4996562"/>
                    <a:gd name="connsiteX140" fmla="*/ 1485321 w 1615941"/>
                    <a:gd name="connsiteY140" fmla="*/ 1797533 h 4996562"/>
                    <a:gd name="connsiteX141" fmla="*/ 215938 w 1615941"/>
                    <a:gd name="connsiteY141" fmla="*/ 133510 h 4996562"/>
                    <a:gd name="connsiteX142" fmla="*/ 190231 w 1615941"/>
                    <a:gd name="connsiteY142" fmla="*/ 173113 h 4996562"/>
                    <a:gd name="connsiteX143" fmla="*/ 205517 w 1615941"/>
                    <a:gd name="connsiteY143" fmla="*/ 126562 h 4996562"/>
                    <a:gd name="connsiteX144" fmla="*/ 214549 w 1615941"/>
                    <a:gd name="connsiteY144" fmla="*/ 121699 h 4996562"/>
                    <a:gd name="connsiteX145" fmla="*/ 215938 w 1615941"/>
                    <a:gd name="connsiteY145" fmla="*/ 133510 h 4996562"/>
                    <a:gd name="connsiteX146" fmla="*/ 633508 w 1615941"/>
                    <a:gd name="connsiteY146" fmla="*/ 1621057 h 4996562"/>
                    <a:gd name="connsiteX147" fmla="*/ 661994 w 1615941"/>
                    <a:gd name="connsiteY147" fmla="*/ 1663439 h 4996562"/>
                    <a:gd name="connsiteX148" fmla="*/ 614748 w 1615941"/>
                    <a:gd name="connsiteY148" fmla="*/ 1601603 h 4996562"/>
                    <a:gd name="connsiteX149" fmla="*/ 633508 w 1615941"/>
                    <a:gd name="connsiteY149" fmla="*/ 1621057 h 4996562"/>
                    <a:gd name="connsiteX150" fmla="*/ 275690 w 1615941"/>
                    <a:gd name="connsiteY150" fmla="*/ 630980 h 4996562"/>
                    <a:gd name="connsiteX151" fmla="*/ 283333 w 1615941"/>
                    <a:gd name="connsiteY151" fmla="*/ 593462 h 4996562"/>
                    <a:gd name="connsiteX152" fmla="*/ 306956 w 1615941"/>
                    <a:gd name="connsiteY152" fmla="*/ 596241 h 4996562"/>
                    <a:gd name="connsiteX153" fmla="*/ 317378 w 1615941"/>
                    <a:gd name="connsiteY153" fmla="*/ 603189 h 4996562"/>
                    <a:gd name="connsiteX154" fmla="*/ 322241 w 1615941"/>
                    <a:gd name="connsiteY154" fmla="*/ 640707 h 4996562"/>
                    <a:gd name="connsiteX155" fmla="*/ 308346 w 1615941"/>
                    <a:gd name="connsiteY155" fmla="*/ 610831 h 4996562"/>
                    <a:gd name="connsiteX156" fmla="*/ 296534 w 1615941"/>
                    <a:gd name="connsiteY156" fmla="*/ 612221 h 4996562"/>
                    <a:gd name="connsiteX157" fmla="*/ 293755 w 1615941"/>
                    <a:gd name="connsiteY157" fmla="*/ 623338 h 4996562"/>
                    <a:gd name="connsiteX158" fmla="*/ 302787 w 1615941"/>
                    <a:gd name="connsiteY158" fmla="*/ 623338 h 4996562"/>
                    <a:gd name="connsiteX159" fmla="*/ 311819 w 1615941"/>
                    <a:gd name="connsiteY159" fmla="*/ 631675 h 4996562"/>
                    <a:gd name="connsiteX160" fmla="*/ 297924 w 1615941"/>
                    <a:gd name="connsiteY160" fmla="*/ 646960 h 4996562"/>
                    <a:gd name="connsiteX161" fmla="*/ 275690 w 1615941"/>
                    <a:gd name="connsiteY161" fmla="*/ 630980 h 4996562"/>
                    <a:gd name="connsiteX162" fmla="*/ 332663 w 1615941"/>
                    <a:gd name="connsiteY162" fmla="*/ 658077 h 4996562"/>
                    <a:gd name="connsiteX163" fmla="*/ 289586 w 1615941"/>
                    <a:gd name="connsiteY163" fmla="*/ 667804 h 4996562"/>
                    <a:gd name="connsiteX164" fmla="*/ 332663 w 1615941"/>
                    <a:gd name="connsiteY164" fmla="*/ 658077 h 4996562"/>
                    <a:gd name="connsiteX165" fmla="*/ 281944 w 1615941"/>
                    <a:gd name="connsiteY165" fmla="*/ 692817 h 4996562"/>
                    <a:gd name="connsiteX166" fmla="*/ 317378 w 1615941"/>
                    <a:gd name="connsiteY166" fmla="*/ 691427 h 4996562"/>
                    <a:gd name="connsiteX167" fmla="*/ 341695 w 1615941"/>
                    <a:gd name="connsiteY167" fmla="*/ 665025 h 4996562"/>
                    <a:gd name="connsiteX168" fmla="*/ 342390 w 1615941"/>
                    <a:gd name="connsiteY168" fmla="*/ 654603 h 4996562"/>
                    <a:gd name="connsiteX169" fmla="*/ 367403 w 1615941"/>
                    <a:gd name="connsiteY169" fmla="*/ 636539 h 4996562"/>
                    <a:gd name="connsiteX170" fmla="*/ 366708 w 1615941"/>
                    <a:gd name="connsiteY170" fmla="*/ 658772 h 4996562"/>
                    <a:gd name="connsiteX171" fmla="*/ 281944 w 1615941"/>
                    <a:gd name="connsiteY171" fmla="*/ 692817 h 4996562"/>
                    <a:gd name="connsiteX172" fmla="*/ 232613 w 1615941"/>
                    <a:gd name="connsiteY172" fmla="*/ 1683588 h 4996562"/>
                    <a:gd name="connsiteX173" fmla="*/ 350728 w 1615941"/>
                    <a:gd name="connsiteY173" fmla="*/ 1327855 h 4996562"/>
                    <a:gd name="connsiteX174" fmla="*/ 350728 w 1615941"/>
                    <a:gd name="connsiteY174" fmla="*/ 1327855 h 4996562"/>
                    <a:gd name="connsiteX175" fmla="*/ 364624 w 1615941"/>
                    <a:gd name="connsiteY175" fmla="*/ 1344530 h 4996562"/>
                    <a:gd name="connsiteX176" fmla="*/ 523036 w 1615941"/>
                    <a:gd name="connsiteY176" fmla="*/ 1507806 h 4996562"/>
                    <a:gd name="connsiteX177" fmla="*/ 595294 w 1615941"/>
                    <a:gd name="connsiteY177" fmla="*/ 1581454 h 4996562"/>
                    <a:gd name="connsiteX178" fmla="*/ 574450 w 1615941"/>
                    <a:gd name="connsiteY178" fmla="*/ 1562694 h 4996562"/>
                    <a:gd name="connsiteX179" fmla="*/ 595294 w 1615941"/>
                    <a:gd name="connsiteY179" fmla="*/ 1627310 h 4996562"/>
                    <a:gd name="connsiteX180" fmla="*/ 664773 w 1615941"/>
                    <a:gd name="connsiteY180" fmla="*/ 1687756 h 4996562"/>
                    <a:gd name="connsiteX181" fmla="*/ 671026 w 1615941"/>
                    <a:gd name="connsiteY181" fmla="*/ 1684283 h 4996562"/>
                    <a:gd name="connsiteX182" fmla="*/ 675890 w 1615941"/>
                    <a:gd name="connsiteY182" fmla="*/ 1747509 h 4996562"/>
                    <a:gd name="connsiteX183" fmla="*/ 689786 w 1615941"/>
                    <a:gd name="connsiteY183" fmla="*/ 1778774 h 4996562"/>
                    <a:gd name="connsiteX184" fmla="*/ 729389 w 1615941"/>
                    <a:gd name="connsiteY184" fmla="*/ 1778079 h 4996562"/>
                    <a:gd name="connsiteX185" fmla="*/ 727999 w 1615941"/>
                    <a:gd name="connsiteY185" fmla="*/ 1780164 h 4996562"/>
                    <a:gd name="connsiteX186" fmla="*/ 727304 w 1615941"/>
                    <a:gd name="connsiteY186" fmla="*/ 1780164 h 4996562"/>
                    <a:gd name="connsiteX187" fmla="*/ 668247 w 1615941"/>
                    <a:gd name="connsiteY187" fmla="*/ 1828799 h 4996562"/>
                    <a:gd name="connsiteX188" fmla="*/ 548048 w 1615941"/>
                    <a:gd name="connsiteY188" fmla="*/ 2006665 h 4996562"/>
                    <a:gd name="connsiteX189" fmla="*/ 245120 w 1615941"/>
                    <a:gd name="connsiteY189" fmla="*/ 1726665 h 4996562"/>
                    <a:gd name="connsiteX190" fmla="*/ 232613 w 1615941"/>
                    <a:gd name="connsiteY190" fmla="*/ 1683588 h 4996562"/>
                    <a:gd name="connsiteX0" fmla="*/ 1485321 w 1615941"/>
                    <a:gd name="connsiteY0" fmla="*/ 1797533 h 4996562"/>
                    <a:gd name="connsiteX1" fmla="*/ 1615941 w 1615941"/>
                    <a:gd name="connsiteY1" fmla="*/ 1843390 h 4996562"/>
                    <a:gd name="connsiteX2" fmla="*/ 1568001 w 1615941"/>
                    <a:gd name="connsiteY2" fmla="*/ 1805871 h 4996562"/>
                    <a:gd name="connsiteX3" fmla="*/ 1445023 w 1615941"/>
                    <a:gd name="connsiteY3" fmla="*/ 1738476 h 4996562"/>
                    <a:gd name="connsiteX4" fmla="*/ 1416537 w 1615941"/>
                    <a:gd name="connsiteY4" fmla="*/ 1720412 h 4996562"/>
                    <a:gd name="connsiteX5" fmla="*/ 1420705 w 1615941"/>
                    <a:gd name="connsiteY5" fmla="*/ 1703737 h 4996562"/>
                    <a:gd name="connsiteX6" fmla="*/ 1462393 w 1615941"/>
                    <a:gd name="connsiteY6" fmla="*/ 1694704 h 4996562"/>
                    <a:gd name="connsiteX7" fmla="*/ 1488100 w 1615941"/>
                    <a:gd name="connsiteY7" fmla="*/ 1682893 h 4996562"/>
                    <a:gd name="connsiteX8" fmla="*/ 1459614 w 1615941"/>
                    <a:gd name="connsiteY8" fmla="*/ 1675945 h 4996562"/>
                    <a:gd name="connsiteX9" fmla="*/ 1427653 w 1615941"/>
                    <a:gd name="connsiteY9" fmla="*/ 1678029 h 4996562"/>
                    <a:gd name="connsiteX10" fmla="*/ 1272020 w 1615941"/>
                    <a:gd name="connsiteY10" fmla="*/ 1694010 h 4996562"/>
                    <a:gd name="connsiteX11" fmla="*/ 1205320 w 1615941"/>
                    <a:gd name="connsiteY11" fmla="*/ 1694010 h 4996562"/>
                    <a:gd name="connsiteX12" fmla="*/ 1069141 w 1615941"/>
                    <a:gd name="connsiteY12" fmla="*/ 1656491 h 4996562"/>
                    <a:gd name="connsiteX13" fmla="*/ 962838 w 1615941"/>
                    <a:gd name="connsiteY13" fmla="*/ 1625225 h 4996562"/>
                    <a:gd name="connsiteX14" fmla="*/ 953111 w 1615941"/>
                    <a:gd name="connsiteY14" fmla="*/ 1614109 h 4996562"/>
                    <a:gd name="connsiteX15" fmla="*/ 796088 w 1615941"/>
                    <a:gd name="connsiteY15" fmla="*/ 1295895 h 4996562"/>
                    <a:gd name="connsiteX16" fmla="*/ 805121 w 1615941"/>
                    <a:gd name="connsiteY16" fmla="*/ 1258376 h 4996562"/>
                    <a:gd name="connsiteX17" fmla="*/ 850282 w 1615941"/>
                    <a:gd name="connsiteY17" fmla="*/ 1179170 h 4996562"/>
                    <a:gd name="connsiteX18" fmla="*/ 811374 w 1615941"/>
                    <a:gd name="connsiteY18" fmla="*/ 1115249 h 4996562"/>
                    <a:gd name="connsiteX19" fmla="*/ 709935 w 1615941"/>
                    <a:gd name="connsiteY19" fmla="*/ 1079120 h 4996562"/>
                    <a:gd name="connsiteX20" fmla="*/ 609885 w 1615941"/>
                    <a:gd name="connsiteY20" fmla="*/ 1015199 h 4996562"/>
                    <a:gd name="connsiteX21" fmla="*/ 609190 w 1615941"/>
                    <a:gd name="connsiteY21" fmla="*/ 1012420 h 4996562"/>
                    <a:gd name="connsiteX22" fmla="*/ 534847 w 1615941"/>
                    <a:gd name="connsiteY22" fmla="*/ 879020 h 4996562"/>
                    <a:gd name="connsiteX23" fmla="*/ 462589 w 1615941"/>
                    <a:gd name="connsiteY23" fmla="*/ 843586 h 4996562"/>
                    <a:gd name="connsiteX24" fmla="*/ 458420 w 1615941"/>
                    <a:gd name="connsiteY24" fmla="*/ 843586 h 4996562"/>
                    <a:gd name="connsiteX25" fmla="*/ 456336 w 1615941"/>
                    <a:gd name="connsiteY25" fmla="*/ 842891 h 4996562"/>
                    <a:gd name="connsiteX26" fmla="*/ 452167 w 1615941"/>
                    <a:gd name="connsiteY26" fmla="*/ 831080 h 4996562"/>
                    <a:gd name="connsiteX27" fmla="*/ 488991 w 1615941"/>
                    <a:gd name="connsiteY27" fmla="*/ 685174 h 4996562"/>
                    <a:gd name="connsiteX28" fmla="*/ 514698 w 1615941"/>
                    <a:gd name="connsiteY28" fmla="*/ 676836 h 4996562"/>
                    <a:gd name="connsiteX29" fmla="*/ 604326 w 1615941"/>
                    <a:gd name="connsiteY29" fmla="*/ 675447 h 4996562"/>
                    <a:gd name="connsiteX30" fmla="*/ 707850 w 1615941"/>
                    <a:gd name="connsiteY30" fmla="*/ 530930 h 4996562"/>
                    <a:gd name="connsiteX31" fmla="*/ 730778 w 1615941"/>
                    <a:gd name="connsiteY31" fmla="*/ 455198 h 4996562"/>
                    <a:gd name="connsiteX32" fmla="*/ 757180 w 1615941"/>
                    <a:gd name="connsiteY32" fmla="*/ 490633 h 4996562"/>
                    <a:gd name="connsiteX33" fmla="*/ 759265 w 1615941"/>
                    <a:gd name="connsiteY33" fmla="*/ 427407 h 4996562"/>
                    <a:gd name="connsiteX34" fmla="*/ 771771 w 1615941"/>
                    <a:gd name="connsiteY34" fmla="*/ 394057 h 4996562"/>
                    <a:gd name="connsiteX35" fmla="*/ 670331 w 1615941"/>
                    <a:gd name="connsiteY35" fmla="*/ 91128 h 4996562"/>
                    <a:gd name="connsiteX36" fmla="*/ 607800 w 1615941"/>
                    <a:gd name="connsiteY36" fmla="*/ 48051 h 4996562"/>
                    <a:gd name="connsiteX37" fmla="*/ 543185 w 1615941"/>
                    <a:gd name="connsiteY37" fmla="*/ 22344 h 4996562"/>
                    <a:gd name="connsiteX38" fmla="*/ 407701 w 1615941"/>
                    <a:gd name="connsiteY38" fmla="*/ 2890 h 4996562"/>
                    <a:gd name="connsiteX39" fmla="*/ 268742 w 1615941"/>
                    <a:gd name="connsiteY39" fmla="*/ 50830 h 4996562"/>
                    <a:gd name="connsiteX40" fmla="*/ 88257 w 1615941"/>
                    <a:gd name="connsiteY40" fmla="*/ 222436 h 4996562"/>
                    <a:gd name="connsiteX41" fmla="*/ 553 w 1615941"/>
                    <a:gd name="connsiteY41" fmla="*/ 189788 h 4996562"/>
                    <a:gd name="connsiteX42" fmla="*/ 147849 w 1615941"/>
                    <a:gd name="connsiteY42" fmla="*/ 396836 h 4996562"/>
                    <a:gd name="connsiteX43" fmla="*/ 161745 w 1615941"/>
                    <a:gd name="connsiteY43" fmla="*/ 416290 h 4996562"/>
                    <a:gd name="connsiteX44" fmla="*/ 151323 w 1615941"/>
                    <a:gd name="connsiteY44" fmla="*/ 426017 h 4996562"/>
                    <a:gd name="connsiteX45" fmla="*/ 135343 w 1615941"/>
                    <a:gd name="connsiteY45" fmla="*/ 460062 h 4996562"/>
                    <a:gd name="connsiteX46" fmla="*/ 161050 w 1615941"/>
                    <a:gd name="connsiteY46" fmla="*/ 487853 h 4996562"/>
                    <a:gd name="connsiteX47" fmla="*/ 188842 w 1615941"/>
                    <a:gd name="connsiteY47" fmla="*/ 489243 h 4996562"/>
                    <a:gd name="connsiteX48" fmla="*/ 167998 w 1615941"/>
                    <a:gd name="connsiteY48" fmla="*/ 560806 h 4996562"/>
                    <a:gd name="connsiteX49" fmla="*/ 168693 w 1615941"/>
                    <a:gd name="connsiteY49" fmla="*/ 581650 h 4996562"/>
                    <a:gd name="connsiteX50" fmla="*/ 152018 w 1615941"/>
                    <a:gd name="connsiteY50" fmla="*/ 594156 h 4996562"/>
                    <a:gd name="connsiteX51" fmla="*/ 136732 w 1615941"/>
                    <a:gd name="connsiteY51" fmla="*/ 578871 h 4996562"/>
                    <a:gd name="connsiteX52" fmla="*/ 141596 w 1615941"/>
                    <a:gd name="connsiteY52" fmla="*/ 568449 h 4996562"/>
                    <a:gd name="connsiteX53" fmla="*/ 151323 w 1615941"/>
                    <a:gd name="connsiteY53" fmla="*/ 572618 h 4996562"/>
                    <a:gd name="connsiteX54" fmla="*/ 158271 w 1615941"/>
                    <a:gd name="connsiteY54" fmla="*/ 577481 h 4996562"/>
                    <a:gd name="connsiteX55" fmla="*/ 163134 w 1615941"/>
                    <a:gd name="connsiteY55" fmla="*/ 562891 h 4996562"/>
                    <a:gd name="connsiteX56" fmla="*/ 138817 w 1615941"/>
                    <a:gd name="connsiteY56" fmla="*/ 555943 h 4996562"/>
                    <a:gd name="connsiteX57" fmla="*/ 126310 w 1615941"/>
                    <a:gd name="connsiteY57" fmla="*/ 591377 h 4996562"/>
                    <a:gd name="connsiteX58" fmla="*/ 161050 w 1615941"/>
                    <a:gd name="connsiteY58" fmla="*/ 609442 h 4996562"/>
                    <a:gd name="connsiteX59" fmla="*/ 177030 w 1615941"/>
                    <a:gd name="connsiteY59" fmla="*/ 602494 h 4996562"/>
                    <a:gd name="connsiteX60" fmla="*/ 214549 w 1615941"/>
                    <a:gd name="connsiteY60" fmla="*/ 657382 h 4996562"/>
                    <a:gd name="connsiteX61" fmla="*/ 194400 w 1615941"/>
                    <a:gd name="connsiteY61" fmla="*/ 693511 h 4996562"/>
                    <a:gd name="connsiteX62" fmla="*/ 169387 w 1615941"/>
                    <a:gd name="connsiteY62" fmla="*/ 682395 h 4996562"/>
                    <a:gd name="connsiteX63" fmla="*/ 166608 w 1615941"/>
                    <a:gd name="connsiteY63" fmla="*/ 662941 h 4996562"/>
                    <a:gd name="connsiteX64" fmla="*/ 181894 w 1615941"/>
                    <a:gd name="connsiteY64" fmla="*/ 660856 h 4996562"/>
                    <a:gd name="connsiteX65" fmla="*/ 180504 w 1615941"/>
                    <a:gd name="connsiteY65" fmla="*/ 681005 h 4996562"/>
                    <a:gd name="connsiteX66" fmla="*/ 201348 w 1615941"/>
                    <a:gd name="connsiteY66" fmla="*/ 665720 h 4996562"/>
                    <a:gd name="connsiteX67" fmla="*/ 189536 w 1615941"/>
                    <a:gd name="connsiteY67" fmla="*/ 645571 h 4996562"/>
                    <a:gd name="connsiteX68" fmla="*/ 149239 w 1615941"/>
                    <a:gd name="connsiteY68" fmla="*/ 648350 h 4996562"/>
                    <a:gd name="connsiteX69" fmla="*/ 134648 w 1615941"/>
                    <a:gd name="connsiteY69" fmla="*/ 685869 h 4996562"/>
                    <a:gd name="connsiteX70" fmla="*/ 192316 w 1615941"/>
                    <a:gd name="connsiteY70" fmla="*/ 728946 h 4996562"/>
                    <a:gd name="connsiteX71" fmla="*/ 245814 w 1615941"/>
                    <a:gd name="connsiteY71" fmla="*/ 689343 h 4996562"/>
                    <a:gd name="connsiteX72" fmla="*/ 296534 w 1615941"/>
                    <a:gd name="connsiteY72" fmla="*/ 721998 h 4996562"/>
                    <a:gd name="connsiteX73" fmla="*/ 351423 w 1615941"/>
                    <a:gd name="connsiteY73" fmla="*/ 702544 h 4996562"/>
                    <a:gd name="connsiteX74" fmla="*/ 268048 w 1615941"/>
                    <a:gd name="connsiteY74" fmla="*/ 904033 h 4996562"/>
                    <a:gd name="connsiteX75" fmla="*/ 268048 w 1615941"/>
                    <a:gd name="connsiteY75" fmla="*/ 904033 h 4996562"/>
                    <a:gd name="connsiteX76" fmla="*/ 248594 w 1615941"/>
                    <a:gd name="connsiteY76" fmla="*/ 935298 h 4996562"/>
                    <a:gd name="connsiteX77" fmla="*/ 206211 w 1615941"/>
                    <a:gd name="connsiteY77" fmla="*/ 1067309 h 4996562"/>
                    <a:gd name="connsiteX78" fmla="*/ 198569 w 1615941"/>
                    <a:gd name="connsiteY78" fmla="*/ 1161800 h 4996562"/>
                    <a:gd name="connsiteX79" fmla="*/ 161745 w 1615941"/>
                    <a:gd name="connsiteY79" fmla="*/ 1406366 h 4996562"/>
                    <a:gd name="connsiteX80" fmla="*/ 96434 w 1615941"/>
                    <a:gd name="connsiteY80" fmla="*/ 1740561 h 4996562"/>
                    <a:gd name="connsiteX81" fmla="*/ 120057 w 1615941"/>
                    <a:gd name="connsiteY81" fmla="*/ 1797533 h 4996562"/>
                    <a:gd name="connsiteX82" fmla="*/ 521646 w 1615941"/>
                    <a:gd name="connsiteY82" fmla="*/ 2068502 h 4996562"/>
                    <a:gd name="connsiteX83" fmla="*/ 323631 w 1615941"/>
                    <a:gd name="connsiteY83" fmla="*/ 2520810 h 4996562"/>
                    <a:gd name="connsiteX84" fmla="*/ 328494 w 1615941"/>
                    <a:gd name="connsiteY84" fmla="*/ 2547212 h 4996562"/>
                    <a:gd name="connsiteX85" fmla="*/ 581398 w 1615941"/>
                    <a:gd name="connsiteY85" fmla="*/ 2581952 h 4996562"/>
                    <a:gd name="connsiteX86" fmla="*/ 654351 w 1615941"/>
                    <a:gd name="connsiteY86" fmla="*/ 2591679 h 4996562"/>
                    <a:gd name="connsiteX87" fmla="*/ 653656 w 1615941"/>
                    <a:gd name="connsiteY87" fmla="*/ 2595153 h 4996562"/>
                    <a:gd name="connsiteX88" fmla="*/ 702292 w 1615941"/>
                    <a:gd name="connsiteY88" fmla="*/ 2874459 h 4996562"/>
                    <a:gd name="connsiteX89" fmla="*/ 720356 w 1615941"/>
                    <a:gd name="connsiteY89" fmla="*/ 3132921 h 4996562"/>
                    <a:gd name="connsiteX90" fmla="*/ 673805 w 1615941"/>
                    <a:gd name="connsiteY90" fmla="*/ 3296891 h 4996562"/>
                    <a:gd name="connsiteX91" fmla="*/ 514698 w 1615941"/>
                    <a:gd name="connsiteY91" fmla="*/ 3890242 h 4996562"/>
                    <a:gd name="connsiteX92" fmla="*/ 298618 w 1615941"/>
                    <a:gd name="connsiteY92" fmla="*/ 4616993 h 4996562"/>
                    <a:gd name="connsiteX93" fmla="*/ 274996 w 1615941"/>
                    <a:gd name="connsiteY93" fmla="*/ 4642700 h 4996562"/>
                    <a:gd name="connsiteX94" fmla="*/ 214549 w 1615941"/>
                    <a:gd name="connsiteY94" fmla="*/ 4728159 h 4996562"/>
                    <a:gd name="connsiteX95" fmla="*/ 175641 w 1615941"/>
                    <a:gd name="connsiteY95" fmla="*/ 4820567 h 4996562"/>
                    <a:gd name="connsiteX96" fmla="*/ 154102 w 1615941"/>
                    <a:gd name="connsiteY96" fmla="*/ 4867813 h 4996562"/>
                    <a:gd name="connsiteX97" fmla="*/ 164524 w 1615941"/>
                    <a:gd name="connsiteY97" fmla="*/ 4901162 h 4996562"/>
                    <a:gd name="connsiteX98" fmla="*/ 312514 w 1615941"/>
                    <a:gd name="connsiteY98" fmla="*/ 4994264 h 4996562"/>
                    <a:gd name="connsiteX99" fmla="*/ 304872 w 1615941"/>
                    <a:gd name="connsiteY99" fmla="*/ 4943545 h 4996562"/>
                    <a:gd name="connsiteX100" fmla="*/ 291671 w 1615941"/>
                    <a:gd name="connsiteY100" fmla="*/ 4900467 h 4996562"/>
                    <a:gd name="connsiteX101" fmla="*/ 315293 w 1615941"/>
                    <a:gd name="connsiteY101" fmla="*/ 4806671 h 4996562"/>
                    <a:gd name="connsiteX102" fmla="*/ 468842 w 1615941"/>
                    <a:gd name="connsiteY102" fmla="*/ 4399524 h 4996562"/>
                    <a:gd name="connsiteX103" fmla="*/ 646014 w 1615941"/>
                    <a:gd name="connsiteY103" fmla="*/ 3931235 h 4996562"/>
                    <a:gd name="connsiteX104" fmla="*/ 646709 w 1615941"/>
                    <a:gd name="connsiteY104" fmla="*/ 3979175 h 4996562"/>
                    <a:gd name="connsiteX105" fmla="*/ 658520 w 1615941"/>
                    <a:gd name="connsiteY105" fmla="*/ 4485678 h 4996562"/>
                    <a:gd name="connsiteX106" fmla="*/ 624475 w 1615941"/>
                    <a:gd name="connsiteY106" fmla="*/ 4602403 h 4996562"/>
                    <a:gd name="connsiteX107" fmla="*/ 619612 w 1615941"/>
                    <a:gd name="connsiteY107" fmla="*/ 4661460 h 4996562"/>
                    <a:gd name="connsiteX108" fmla="*/ 643235 w 1615941"/>
                    <a:gd name="connsiteY108" fmla="*/ 4791386 h 4996562"/>
                    <a:gd name="connsiteX109" fmla="*/ 710629 w 1615941"/>
                    <a:gd name="connsiteY109" fmla="*/ 4859475 h 4996562"/>
                    <a:gd name="connsiteX110" fmla="*/ 859314 w 1615941"/>
                    <a:gd name="connsiteY110" fmla="*/ 4860170 h 4996562"/>
                    <a:gd name="connsiteX111" fmla="*/ 862094 w 1615941"/>
                    <a:gd name="connsiteY111" fmla="*/ 4857391 h 4996562"/>
                    <a:gd name="connsiteX112" fmla="*/ 827354 w 1615941"/>
                    <a:gd name="connsiteY112" fmla="*/ 4828209 h 4996562"/>
                    <a:gd name="connsiteX113" fmla="*/ 784277 w 1615941"/>
                    <a:gd name="connsiteY113" fmla="*/ 4797639 h 4996562"/>
                    <a:gd name="connsiteX114" fmla="*/ 726609 w 1615941"/>
                    <a:gd name="connsiteY114" fmla="*/ 4553072 h 4996562"/>
                    <a:gd name="connsiteX115" fmla="*/ 854451 w 1615941"/>
                    <a:gd name="connsiteY115" fmla="*/ 3333020 h 4996562"/>
                    <a:gd name="connsiteX116" fmla="*/ 891970 w 1615941"/>
                    <a:gd name="connsiteY116" fmla="*/ 3225328 h 4996562"/>
                    <a:gd name="connsiteX117" fmla="*/ 971871 w 1615941"/>
                    <a:gd name="connsiteY117" fmla="*/ 2617386 h 4996562"/>
                    <a:gd name="connsiteX118" fmla="*/ 975344 w 1615941"/>
                    <a:gd name="connsiteY118" fmla="*/ 2617386 h 4996562"/>
                    <a:gd name="connsiteX119" fmla="*/ 1188645 w 1615941"/>
                    <a:gd name="connsiteY119" fmla="*/ 2607659 h 4996562"/>
                    <a:gd name="connsiteX120" fmla="*/ 1198372 w 1615941"/>
                    <a:gd name="connsiteY120" fmla="*/ 2590289 h 4996562"/>
                    <a:gd name="connsiteX121" fmla="*/ 1178223 w 1615941"/>
                    <a:gd name="connsiteY121" fmla="*/ 2547907 h 4996562"/>
                    <a:gd name="connsiteX122" fmla="*/ 1057330 w 1615941"/>
                    <a:gd name="connsiteY122" fmla="*/ 2181058 h 4996562"/>
                    <a:gd name="connsiteX123" fmla="*/ 978818 w 1615941"/>
                    <a:gd name="connsiteY123" fmla="*/ 1789891 h 4996562"/>
                    <a:gd name="connsiteX124" fmla="*/ 978818 w 1615941"/>
                    <a:gd name="connsiteY124" fmla="*/ 1789891 h 4996562"/>
                    <a:gd name="connsiteX125" fmla="*/ 977429 w 1615941"/>
                    <a:gd name="connsiteY125" fmla="*/ 1755846 h 4996562"/>
                    <a:gd name="connsiteX126" fmla="*/ 978818 w 1615941"/>
                    <a:gd name="connsiteY126" fmla="*/ 1755151 h 4996562"/>
                    <a:gd name="connsiteX127" fmla="*/ 1035791 w 1615941"/>
                    <a:gd name="connsiteY127" fmla="*/ 1724580 h 4996562"/>
                    <a:gd name="connsiteX128" fmla="*/ 1039265 w 1615941"/>
                    <a:gd name="connsiteY128" fmla="*/ 1720412 h 4996562"/>
                    <a:gd name="connsiteX129" fmla="*/ 1039265 w 1615941"/>
                    <a:gd name="connsiteY129" fmla="*/ 1720412 h 4996562"/>
                    <a:gd name="connsiteX130" fmla="*/ 1187950 w 1615941"/>
                    <a:gd name="connsiteY130" fmla="*/ 1745424 h 4996562"/>
                    <a:gd name="connsiteX131" fmla="*/ 1259514 w 1615941"/>
                    <a:gd name="connsiteY131" fmla="*/ 1759320 h 4996562"/>
                    <a:gd name="connsiteX132" fmla="*/ 1359564 w 1615941"/>
                    <a:gd name="connsiteY132" fmla="*/ 1805871 h 4996562"/>
                    <a:gd name="connsiteX133" fmla="*/ 1421400 w 1615941"/>
                    <a:gd name="connsiteY133" fmla="*/ 1853811 h 4996562"/>
                    <a:gd name="connsiteX134" fmla="*/ 1490879 w 1615941"/>
                    <a:gd name="connsiteY134" fmla="*/ 1894109 h 4996562"/>
                    <a:gd name="connsiteX135" fmla="*/ 1433906 w 1615941"/>
                    <a:gd name="connsiteY135" fmla="*/ 1830883 h 4996562"/>
                    <a:gd name="connsiteX136" fmla="*/ 1553410 w 1615941"/>
                    <a:gd name="connsiteY136" fmla="*/ 1886466 h 4996562"/>
                    <a:gd name="connsiteX137" fmla="*/ 1456834 w 1615941"/>
                    <a:gd name="connsiteY137" fmla="*/ 1813513 h 4996562"/>
                    <a:gd name="connsiteX138" fmla="*/ 1599266 w 1615941"/>
                    <a:gd name="connsiteY138" fmla="*/ 1882298 h 4996562"/>
                    <a:gd name="connsiteX139" fmla="*/ 1485321 w 1615941"/>
                    <a:gd name="connsiteY139" fmla="*/ 1797533 h 4996562"/>
                    <a:gd name="connsiteX140" fmla="*/ 215938 w 1615941"/>
                    <a:gd name="connsiteY140" fmla="*/ 133510 h 4996562"/>
                    <a:gd name="connsiteX141" fmla="*/ 190231 w 1615941"/>
                    <a:gd name="connsiteY141" fmla="*/ 173113 h 4996562"/>
                    <a:gd name="connsiteX142" fmla="*/ 205517 w 1615941"/>
                    <a:gd name="connsiteY142" fmla="*/ 126562 h 4996562"/>
                    <a:gd name="connsiteX143" fmla="*/ 214549 w 1615941"/>
                    <a:gd name="connsiteY143" fmla="*/ 121699 h 4996562"/>
                    <a:gd name="connsiteX144" fmla="*/ 215938 w 1615941"/>
                    <a:gd name="connsiteY144" fmla="*/ 133510 h 4996562"/>
                    <a:gd name="connsiteX145" fmla="*/ 633508 w 1615941"/>
                    <a:gd name="connsiteY145" fmla="*/ 1621057 h 4996562"/>
                    <a:gd name="connsiteX146" fmla="*/ 661994 w 1615941"/>
                    <a:gd name="connsiteY146" fmla="*/ 1663439 h 4996562"/>
                    <a:gd name="connsiteX147" fmla="*/ 614748 w 1615941"/>
                    <a:gd name="connsiteY147" fmla="*/ 1601603 h 4996562"/>
                    <a:gd name="connsiteX148" fmla="*/ 633508 w 1615941"/>
                    <a:gd name="connsiteY148" fmla="*/ 1621057 h 4996562"/>
                    <a:gd name="connsiteX149" fmla="*/ 275690 w 1615941"/>
                    <a:gd name="connsiteY149" fmla="*/ 630980 h 4996562"/>
                    <a:gd name="connsiteX150" fmla="*/ 283333 w 1615941"/>
                    <a:gd name="connsiteY150" fmla="*/ 593462 h 4996562"/>
                    <a:gd name="connsiteX151" fmla="*/ 306956 w 1615941"/>
                    <a:gd name="connsiteY151" fmla="*/ 596241 h 4996562"/>
                    <a:gd name="connsiteX152" fmla="*/ 317378 w 1615941"/>
                    <a:gd name="connsiteY152" fmla="*/ 603189 h 4996562"/>
                    <a:gd name="connsiteX153" fmla="*/ 322241 w 1615941"/>
                    <a:gd name="connsiteY153" fmla="*/ 640707 h 4996562"/>
                    <a:gd name="connsiteX154" fmla="*/ 308346 w 1615941"/>
                    <a:gd name="connsiteY154" fmla="*/ 610831 h 4996562"/>
                    <a:gd name="connsiteX155" fmla="*/ 296534 w 1615941"/>
                    <a:gd name="connsiteY155" fmla="*/ 612221 h 4996562"/>
                    <a:gd name="connsiteX156" fmla="*/ 293755 w 1615941"/>
                    <a:gd name="connsiteY156" fmla="*/ 623338 h 4996562"/>
                    <a:gd name="connsiteX157" fmla="*/ 302787 w 1615941"/>
                    <a:gd name="connsiteY157" fmla="*/ 623338 h 4996562"/>
                    <a:gd name="connsiteX158" fmla="*/ 311819 w 1615941"/>
                    <a:gd name="connsiteY158" fmla="*/ 631675 h 4996562"/>
                    <a:gd name="connsiteX159" fmla="*/ 297924 w 1615941"/>
                    <a:gd name="connsiteY159" fmla="*/ 646960 h 4996562"/>
                    <a:gd name="connsiteX160" fmla="*/ 275690 w 1615941"/>
                    <a:gd name="connsiteY160" fmla="*/ 630980 h 4996562"/>
                    <a:gd name="connsiteX161" fmla="*/ 332663 w 1615941"/>
                    <a:gd name="connsiteY161" fmla="*/ 658077 h 4996562"/>
                    <a:gd name="connsiteX162" fmla="*/ 289586 w 1615941"/>
                    <a:gd name="connsiteY162" fmla="*/ 667804 h 4996562"/>
                    <a:gd name="connsiteX163" fmla="*/ 332663 w 1615941"/>
                    <a:gd name="connsiteY163" fmla="*/ 658077 h 4996562"/>
                    <a:gd name="connsiteX164" fmla="*/ 281944 w 1615941"/>
                    <a:gd name="connsiteY164" fmla="*/ 692817 h 4996562"/>
                    <a:gd name="connsiteX165" fmla="*/ 317378 w 1615941"/>
                    <a:gd name="connsiteY165" fmla="*/ 691427 h 4996562"/>
                    <a:gd name="connsiteX166" fmla="*/ 341695 w 1615941"/>
                    <a:gd name="connsiteY166" fmla="*/ 665025 h 4996562"/>
                    <a:gd name="connsiteX167" fmla="*/ 342390 w 1615941"/>
                    <a:gd name="connsiteY167" fmla="*/ 654603 h 4996562"/>
                    <a:gd name="connsiteX168" fmla="*/ 367403 w 1615941"/>
                    <a:gd name="connsiteY168" fmla="*/ 636539 h 4996562"/>
                    <a:gd name="connsiteX169" fmla="*/ 366708 w 1615941"/>
                    <a:gd name="connsiteY169" fmla="*/ 658772 h 4996562"/>
                    <a:gd name="connsiteX170" fmla="*/ 281944 w 1615941"/>
                    <a:gd name="connsiteY170" fmla="*/ 692817 h 4996562"/>
                    <a:gd name="connsiteX171" fmla="*/ 232613 w 1615941"/>
                    <a:gd name="connsiteY171" fmla="*/ 1683588 h 4996562"/>
                    <a:gd name="connsiteX172" fmla="*/ 350728 w 1615941"/>
                    <a:gd name="connsiteY172" fmla="*/ 1327855 h 4996562"/>
                    <a:gd name="connsiteX173" fmla="*/ 350728 w 1615941"/>
                    <a:gd name="connsiteY173" fmla="*/ 1327855 h 4996562"/>
                    <a:gd name="connsiteX174" fmla="*/ 364624 w 1615941"/>
                    <a:gd name="connsiteY174" fmla="*/ 1344530 h 4996562"/>
                    <a:gd name="connsiteX175" fmla="*/ 523036 w 1615941"/>
                    <a:gd name="connsiteY175" fmla="*/ 1507806 h 4996562"/>
                    <a:gd name="connsiteX176" fmla="*/ 595294 w 1615941"/>
                    <a:gd name="connsiteY176" fmla="*/ 1581454 h 4996562"/>
                    <a:gd name="connsiteX177" fmla="*/ 574450 w 1615941"/>
                    <a:gd name="connsiteY177" fmla="*/ 1562694 h 4996562"/>
                    <a:gd name="connsiteX178" fmla="*/ 595294 w 1615941"/>
                    <a:gd name="connsiteY178" fmla="*/ 1627310 h 4996562"/>
                    <a:gd name="connsiteX179" fmla="*/ 664773 w 1615941"/>
                    <a:gd name="connsiteY179" fmla="*/ 1687756 h 4996562"/>
                    <a:gd name="connsiteX180" fmla="*/ 671026 w 1615941"/>
                    <a:gd name="connsiteY180" fmla="*/ 1684283 h 4996562"/>
                    <a:gd name="connsiteX181" fmla="*/ 675890 w 1615941"/>
                    <a:gd name="connsiteY181" fmla="*/ 1747509 h 4996562"/>
                    <a:gd name="connsiteX182" fmla="*/ 689786 w 1615941"/>
                    <a:gd name="connsiteY182" fmla="*/ 1778774 h 4996562"/>
                    <a:gd name="connsiteX183" fmla="*/ 729389 w 1615941"/>
                    <a:gd name="connsiteY183" fmla="*/ 1778079 h 4996562"/>
                    <a:gd name="connsiteX184" fmla="*/ 727999 w 1615941"/>
                    <a:gd name="connsiteY184" fmla="*/ 1780164 h 4996562"/>
                    <a:gd name="connsiteX185" fmla="*/ 727304 w 1615941"/>
                    <a:gd name="connsiteY185" fmla="*/ 1780164 h 4996562"/>
                    <a:gd name="connsiteX186" fmla="*/ 668247 w 1615941"/>
                    <a:gd name="connsiteY186" fmla="*/ 1828799 h 4996562"/>
                    <a:gd name="connsiteX187" fmla="*/ 548048 w 1615941"/>
                    <a:gd name="connsiteY187" fmla="*/ 2006665 h 4996562"/>
                    <a:gd name="connsiteX188" fmla="*/ 245120 w 1615941"/>
                    <a:gd name="connsiteY188" fmla="*/ 1726665 h 4996562"/>
                    <a:gd name="connsiteX189" fmla="*/ 232613 w 1615941"/>
                    <a:gd name="connsiteY189" fmla="*/ 1683588 h 4996562"/>
                    <a:gd name="connsiteX0" fmla="*/ 1400794 w 1531414"/>
                    <a:gd name="connsiteY0" fmla="*/ 1797533 h 4996562"/>
                    <a:gd name="connsiteX1" fmla="*/ 1531414 w 1531414"/>
                    <a:gd name="connsiteY1" fmla="*/ 1843390 h 4996562"/>
                    <a:gd name="connsiteX2" fmla="*/ 1483474 w 1531414"/>
                    <a:gd name="connsiteY2" fmla="*/ 1805871 h 4996562"/>
                    <a:gd name="connsiteX3" fmla="*/ 1360496 w 1531414"/>
                    <a:gd name="connsiteY3" fmla="*/ 1738476 h 4996562"/>
                    <a:gd name="connsiteX4" fmla="*/ 1332010 w 1531414"/>
                    <a:gd name="connsiteY4" fmla="*/ 1720412 h 4996562"/>
                    <a:gd name="connsiteX5" fmla="*/ 1336178 w 1531414"/>
                    <a:gd name="connsiteY5" fmla="*/ 1703737 h 4996562"/>
                    <a:gd name="connsiteX6" fmla="*/ 1377866 w 1531414"/>
                    <a:gd name="connsiteY6" fmla="*/ 1694704 h 4996562"/>
                    <a:gd name="connsiteX7" fmla="*/ 1403573 w 1531414"/>
                    <a:gd name="connsiteY7" fmla="*/ 1682893 h 4996562"/>
                    <a:gd name="connsiteX8" fmla="*/ 1375087 w 1531414"/>
                    <a:gd name="connsiteY8" fmla="*/ 1675945 h 4996562"/>
                    <a:gd name="connsiteX9" fmla="*/ 1343126 w 1531414"/>
                    <a:gd name="connsiteY9" fmla="*/ 1678029 h 4996562"/>
                    <a:gd name="connsiteX10" fmla="*/ 1187493 w 1531414"/>
                    <a:gd name="connsiteY10" fmla="*/ 1694010 h 4996562"/>
                    <a:gd name="connsiteX11" fmla="*/ 1120793 w 1531414"/>
                    <a:gd name="connsiteY11" fmla="*/ 1694010 h 4996562"/>
                    <a:gd name="connsiteX12" fmla="*/ 984614 w 1531414"/>
                    <a:gd name="connsiteY12" fmla="*/ 1656491 h 4996562"/>
                    <a:gd name="connsiteX13" fmla="*/ 878311 w 1531414"/>
                    <a:gd name="connsiteY13" fmla="*/ 1625225 h 4996562"/>
                    <a:gd name="connsiteX14" fmla="*/ 868584 w 1531414"/>
                    <a:gd name="connsiteY14" fmla="*/ 1614109 h 4996562"/>
                    <a:gd name="connsiteX15" fmla="*/ 711561 w 1531414"/>
                    <a:gd name="connsiteY15" fmla="*/ 1295895 h 4996562"/>
                    <a:gd name="connsiteX16" fmla="*/ 720594 w 1531414"/>
                    <a:gd name="connsiteY16" fmla="*/ 1258376 h 4996562"/>
                    <a:gd name="connsiteX17" fmla="*/ 765755 w 1531414"/>
                    <a:gd name="connsiteY17" fmla="*/ 1179170 h 4996562"/>
                    <a:gd name="connsiteX18" fmla="*/ 726847 w 1531414"/>
                    <a:gd name="connsiteY18" fmla="*/ 1115249 h 4996562"/>
                    <a:gd name="connsiteX19" fmla="*/ 625408 w 1531414"/>
                    <a:gd name="connsiteY19" fmla="*/ 1079120 h 4996562"/>
                    <a:gd name="connsiteX20" fmla="*/ 525358 w 1531414"/>
                    <a:gd name="connsiteY20" fmla="*/ 1015199 h 4996562"/>
                    <a:gd name="connsiteX21" fmla="*/ 524663 w 1531414"/>
                    <a:gd name="connsiteY21" fmla="*/ 1012420 h 4996562"/>
                    <a:gd name="connsiteX22" fmla="*/ 450320 w 1531414"/>
                    <a:gd name="connsiteY22" fmla="*/ 879020 h 4996562"/>
                    <a:gd name="connsiteX23" fmla="*/ 378062 w 1531414"/>
                    <a:gd name="connsiteY23" fmla="*/ 843586 h 4996562"/>
                    <a:gd name="connsiteX24" fmla="*/ 373893 w 1531414"/>
                    <a:gd name="connsiteY24" fmla="*/ 843586 h 4996562"/>
                    <a:gd name="connsiteX25" fmla="*/ 371809 w 1531414"/>
                    <a:gd name="connsiteY25" fmla="*/ 842891 h 4996562"/>
                    <a:gd name="connsiteX26" fmla="*/ 367640 w 1531414"/>
                    <a:gd name="connsiteY26" fmla="*/ 831080 h 4996562"/>
                    <a:gd name="connsiteX27" fmla="*/ 404464 w 1531414"/>
                    <a:gd name="connsiteY27" fmla="*/ 685174 h 4996562"/>
                    <a:gd name="connsiteX28" fmla="*/ 430171 w 1531414"/>
                    <a:gd name="connsiteY28" fmla="*/ 676836 h 4996562"/>
                    <a:gd name="connsiteX29" fmla="*/ 519799 w 1531414"/>
                    <a:gd name="connsiteY29" fmla="*/ 675447 h 4996562"/>
                    <a:gd name="connsiteX30" fmla="*/ 623323 w 1531414"/>
                    <a:gd name="connsiteY30" fmla="*/ 530930 h 4996562"/>
                    <a:gd name="connsiteX31" fmla="*/ 646251 w 1531414"/>
                    <a:gd name="connsiteY31" fmla="*/ 455198 h 4996562"/>
                    <a:gd name="connsiteX32" fmla="*/ 672653 w 1531414"/>
                    <a:gd name="connsiteY32" fmla="*/ 490633 h 4996562"/>
                    <a:gd name="connsiteX33" fmla="*/ 674738 w 1531414"/>
                    <a:gd name="connsiteY33" fmla="*/ 427407 h 4996562"/>
                    <a:gd name="connsiteX34" fmla="*/ 687244 w 1531414"/>
                    <a:gd name="connsiteY34" fmla="*/ 394057 h 4996562"/>
                    <a:gd name="connsiteX35" fmla="*/ 585804 w 1531414"/>
                    <a:gd name="connsiteY35" fmla="*/ 91128 h 4996562"/>
                    <a:gd name="connsiteX36" fmla="*/ 523273 w 1531414"/>
                    <a:gd name="connsiteY36" fmla="*/ 48051 h 4996562"/>
                    <a:gd name="connsiteX37" fmla="*/ 458658 w 1531414"/>
                    <a:gd name="connsiteY37" fmla="*/ 22344 h 4996562"/>
                    <a:gd name="connsiteX38" fmla="*/ 323174 w 1531414"/>
                    <a:gd name="connsiteY38" fmla="*/ 2890 h 4996562"/>
                    <a:gd name="connsiteX39" fmla="*/ 184215 w 1531414"/>
                    <a:gd name="connsiteY39" fmla="*/ 50830 h 4996562"/>
                    <a:gd name="connsiteX40" fmla="*/ 3730 w 1531414"/>
                    <a:gd name="connsiteY40" fmla="*/ 222436 h 4996562"/>
                    <a:gd name="connsiteX41" fmla="*/ 63322 w 1531414"/>
                    <a:gd name="connsiteY41" fmla="*/ 396836 h 4996562"/>
                    <a:gd name="connsiteX42" fmla="*/ 77218 w 1531414"/>
                    <a:gd name="connsiteY42" fmla="*/ 416290 h 4996562"/>
                    <a:gd name="connsiteX43" fmla="*/ 66796 w 1531414"/>
                    <a:gd name="connsiteY43" fmla="*/ 426017 h 4996562"/>
                    <a:gd name="connsiteX44" fmla="*/ 50816 w 1531414"/>
                    <a:gd name="connsiteY44" fmla="*/ 460062 h 4996562"/>
                    <a:gd name="connsiteX45" fmla="*/ 76523 w 1531414"/>
                    <a:gd name="connsiteY45" fmla="*/ 487853 h 4996562"/>
                    <a:gd name="connsiteX46" fmla="*/ 104315 w 1531414"/>
                    <a:gd name="connsiteY46" fmla="*/ 489243 h 4996562"/>
                    <a:gd name="connsiteX47" fmla="*/ 83471 w 1531414"/>
                    <a:gd name="connsiteY47" fmla="*/ 560806 h 4996562"/>
                    <a:gd name="connsiteX48" fmla="*/ 84166 w 1531414"/>
                    <a:gd name="connsiteY48" fmla="*/ 581650 h 4996562"/>
                    <a:gd name="connsiteX49" fmla="*/ 67491 w 1531414"/>
                    <a:gd name="connsiteY49" fmla="*/ 594156 h 4996562"/>
                    <a:gd name="connsiteX50" fmla="*/ 52205 w 1531414"/>
                    <a:gd name="connsiteY50" fmla="*/ 578871 h 4996562"/>
                    <a:gd name="connsiteX51" fmla="*/ 57069 w 1531414"/>
                    <a:gd name="connsiteY51" fmla="*/ 568449 h 4996562"/>
                    <a:gd name="connsiteX52" fmla="*/ 66796 w 1531414"/>
                    <a:gd name="connsiteY52" fmla="*/ 572618 h 4996562"/>
                    <a:gd name="connsiteX53" fmla="*/ 73744 w 1531414"/>
                    <a:gd name="connsiteY53" fmla="*/ 577481 h 4996562"/>
                    <a:gd name="connsiteX54" fmla="*/ 78607 w 1531414"/>
                    <a:gd name="connsiteY54" fmla="*/ 562891 h 4996562"/>
                    <a:gd name="connsiteX55" fmla="*/ 54290 w 1531414"/>
                    <a:gd name="connsiteY55" fmla="*/ 555943 h 4996562"/>
                    <a:gd name="connsiteX56" fmla="*/ 41783 w 1531414"/>
                    <a:gd name="connsiteY56" fmla="*/ 591377 h 4996562"/>
                    <a:gd name="connsiteX57" fmla="*/ 76523 w 1531414"/>
                    <a:gd name="connsiteY57" fmla="*/ 609442 h 4996562"/>
                    <a:gd name="connsiteX58" fmla="*/ 92503 w 1531414"/>
                    <a:gd name="connsiteY58" fmla="*/ 602494 h 4996562"/>
                    <a:gd name="connsiteX59" fmla="*/ 130022 w 1531414"/>
                    <a:gd name="connsiteY59" fmla="*/ 657382 h 4996562"/>
                    <a:gd name="connsiteX60" fmla="*/ 109873 w 1531414"/>
                    <a:gd name="connsiteY60" fmla="*/ 693511 h 4996562"/>
                    <a:gd name="connsiteX61" fmla="*/ 84860 w 1531414"/>
                    <a:gd name="connsiteY61" fmla="*/ 682395 h 4996562"/>
                    <a:gd name="connsiteX62" fmla="*/ 82081 w 1531414"/>
                    <a:gd name="connsiteY62" fmla="*/ 662941 h 4996562"/>
                    <a:gd name="connsiteX63" fmla="*/ 97367 w 1531414"/>
                    <a:gd name="connsiteY63" fmla="*/ 660856 h 4996562"/>
                    <a:gd name="connsiteX64" fmla="*/ 95977 w 1531414"/>
                    <a:gd name="connsiteY64" fmla="*/ 681005 h 4996562"/>
                    <a:gd name="connsiteX65" fmla="*/ 116821 w 1531414"/>
                    <a:gd name="connsiteY65" fmla="*/ 665720 h 4996562"/>
                    <a:gd name="connsiteX66" fmla="*/ 105009 w 1531414"/>
                    <a:gd name="connsiteY66" fmla="*/ 645571 h 4996562"/>
                    <a:gd name="connsiteX67" fmla="*/ 64712 w 1531414"/>
                    <a:gd name="connsiteY67" fmla="*/ 648350 h 4996562"/>
                    <a:gd name="connsiteX68" fmla="*/ 50121 w 1531414"/>
                    <a:gd name="connsiteY68" fmla="*/ 685869 h 4996562"/>
                    <a:gd name="connsiteX69" fmla="*/ 107789 w 1531414"/>
                    <a:gd name="connsiteY69" fmla="*/ 728946 h 4996562"/>
                    <a:gd name="connsiteX70" fmla="*/ 161287 w 1531414"/>
                    <a:gd name="connsiteY70" fmla="*/ 689343 h 4996562"/>
                    <a:gd name="connsiteX71" fmla="*/ 212007 w 1531414"/>
                    <a:gd name="connsiteY71" fmla="*/ 721998 h 4996562"/>
                    <a:gd name="connsiteX72" fmla="*/ 266896 w 1531414"/>
                    <a:gd name="connsiteY72" fmla="*/ 702544 h 4996562"/>
                    <a:gd name="connsiteX73" fmla="*/ 183521 w 1531414"/>
                    <a:gd name="connsiteY73" fmla="*/ 904033 h 4996562"/>
                    <a:gd name="connsiteX74" fmla="*/ 183521 w 1531414"/>
                    <a:gd name="connsiteY74" fmla="*/ 904033 h 4996562"/>
                    <a:gd name="connsiteX75" fmla="*/ 164067 w 1531414"/>
                    <a:gd name="connsiteY75" fmla="*/ 935298 h 4996562"/>
                    <a:gd name="connsiteX76" fmla="*/ 121684 w 1531414"/>
                    <a:gd name="connsiteY76" fmla="*/ 1067309 h 4996562"/>
                    <a:gd name="connsiteX77" fmla="*/ 114042 w 1531414"/>
                    <a:gd name="connsiteY77" fmla="*/ 1161800 h 4996562"/>
                    <a:gd name="connsiteX78" fmla="*/ 77218 w 1531414"/>
                    <a:gd name="connsiteY78" fmla="*/ 1406366 h 4996562"/>
                    <a:gd name="connsiteX79" fmla="*/ 11907 w 1531414"/>
                    <a:gd name="connsiteY79" fmla="*/ 1740561 h 4996562"/>
                    <a:gd name="connsiteX80" fmla="*/ 35530 w 1531414"/>
                    <a:gd name="connsiteY80" fmla="*/ 1797533 h 4996562"/>
                    <a:gd name="connsiteX81" fmla="*/ 437119 w 1531414"/>
                    <a:gd name="connsiteY81" fmla="*/ 2068502 h 4996562"/>
                    <a:gd name="connsiteX82" fmla="*/ 239104 w 1531414"/>
                    <a:gd name="connsiteY82" fmla="*/ 2520810 h 4996562"/>
                    <a:gd name="connsiteX83" fmla="*/ 243967 w 1531414"/>
                    <a:gd name="connsiteY83" fmla="*/ 2547212 h 4996562"/>
                    <a:gd name="connsiteX84" fmla="*/ 496871 w 1531414"/>
                    <a:gd name="connsiteY84" fmla="*/ 2581952 h 4996562"/>
                    <a:gd name="connsiteX85" fmla="*/ 569824 w 1531414"/>
                    <a:gd name="connsiteY85" fmla="*/ 2591679 h 4996562"/>
                    <a:gd name="connsiteX86" fmla="*/ 569129 w 1531414"/>
                    <a:gd name="connsiteY86" fmla="*/ 2595153 h 4996562"/>
                    <a:gd name="connsiteX87" fmla="*/ 617765 w 1531414"/>
                    <a:gd name="connsiteY87" fmla="*/ 2874459 h 4996562"/>
                    <a:gd name="connsiteX88" fmla="*/ 635829 w 1531414"/>
                    <a:gd name="connsiteY88" fmla="*/ 3132921 h 4996562"/>
                    <a:gd name="connsiteX89" fmla="*/ 589278 w 1531414"/>
                    <a:gd name="connsiteY89" fmla="*/ 3296891 h 4996562"/>
                    <a:gd name="connsiteX90" fmla="*/ 430171 w 1531414"/>
                    <a:gd name="connsiteY90" fmla="*/ 3890242 h 4996562"/>
                    <a:gd name="connsiteX91" fmla="*/ 214091 w 1531414"/>
                    <a:gd name="connsiteY91" fmla="*/ 4616993 h 4996562"/>
                    <a:gd name="connsiteX92" fmla="*/ 190469 w 1531414"/>
                    <a:gd name="connsiteY92" fmla="*/ 4642700 h 4996562"/>
                    <a:gd name="connsiteX93" fmla="*/ 130022 w 1531414"/>
                    <a:gd name="connsiteY93" fmla="*/ 4728159 h 4996562"/>
                    <a:gd name="connsiteX94" fmla="*/ 91114 w 1531414"/>
                    <a:gd name="connsiteY94" fmla="*/ 4820567 h 4996562"/>
                    <a:gd name="connsiteX95" fmla="*/ 69575 w 1531414"/>
                    <a:gd name="connsiteY95" fmla="*/ 4867813 h 4996562"/>
                    <a:gd name="connsiteX96" fmla="*/ 79997 w 1531414"/>
                    <a:gd name="connsiteY96" fmla="*/ 4901162 h 4996562"/>
                    <a:gd name="connsiteX97" fmla="*/ 227987 w 1531414"/>
                    <a:gd name="connsiteY97" fmla="*/ 4994264 h 4996562"/>
                    <a:gd name="connsiteX98" fmla="*/ 220345 w 1531414"/>
                    <a:gd name="connsiteY98" fmla="*/ 4943545 h 4996562"/>
                    <a:gd name="connsiteX99" fmla="*/ 207144 w 1531414"/>
                    <a:gd name="connsiteY99" fmla="*/ 4900467 h 4996562"/>
                    <a:gd name="connsiteX100" fmla="*/ 230766 w 1531414"/>
                    <a:gd name="connsiteY100" fmla="*/ 4806671 h 4996562"/>
                    <a:gd name="connsiteX101" fmla="*/ 384315 w 1531414"/>
                    <a:gd name="connsiteY101" fmla="*/ 4399524 h 4996562"/>
                    <a:gd name="connsiteX102" fmla="*/ 561487 w 1531414"/>
                    <a:gd name="connsiteY102" fmla="*/ 3931235 h 4996562"/>
                    <a:gd name="connsiteX103" fmla="*/ 562182 w 1531414"/>
                    <a:gd name="connsiteY103" fmla="*/ 3979175 h 4996562"/>
                    <a:gd name="connsiteX104" fmla="*/ 573993 w 1531414"/>
                    <a:gd name="connsiteY104" fmla="*/ 4485678 h 4996562"/>
                    <a:gd name="connsiteX105" fmla="*/ 539948 w 1531414"/>
                    <a:gd name="connsiteY105" fmla="*/ 4602403 h 4996562"/>
                    <a:gd name="connsiteX106" fmla="*/ 535085 w 1531414"/>
                    <a:gd name="connsiteY106" fmla="*/ 4661460 h 4996562"/>
                    <a:gd name="connsiteX107" fmla="*/ 558708 w 1531414"/>
                    <a:gd name="connsiteY107" fmla="*/ 4791386 h 4996562"/>
                    <a:gd name="connsiteX108" fmla="*/ 626102 w 1531414"/>
                    <a:gd name="connsiteY108" fmla="*/ 4859475 h 4996562"/>
                    <a:gd name="connsiteX109" fmla="*/ 774787 w 1531414"/>
                    <a:gd name="connsiteY109" fmla="*/ 4860170 h 4996562"/>
                    <a:gd name="connsiteX110" fmla="*/ 777567 w 1531414"/>
                    <a:gd name="connsiteY110" fmla="*/ 4857391 h 4996562"/>
                    <a:gd name="connsiteX111" fmla="*/ 742827 w 1531414"/>
                    <a:gd name="connsiteY111" fmla="*/ 4828209 h 4996562"/>
                    <a:gd name="connsiteX112" fmla="*/ 699750 w 1531414"/>
                    <a:gd name="connsiteY112" fmla="*/ 4797639 h 4996562"/>
                    <a:gd name="connsiteX113" fmla="*/ 642082 w 1531414"/>
                    <a:gd name="connsiteY113" fmla="*/ 4553072 h 4996562"/>
                    <a:gd name="connsiteX114" fmla="*/ 769924 w 1531414"/>
                    <a:gd name="connsiteY114" fmla="*/ 3333020 h 4996562"/>
                    <a:gd name="connsiteX115" fmla="*/ 807443 w 1531414"/>
                    <a:gd name="connsiteY115" fmla="*/ 3225328 h 4996562"/>
                    <a:gd name="connsiteX116" fmla="*/ 887344 w 1531414"/>
                    <a:gd name="connsiteY116" fmla="*/ 2617386 h 4996562"/>
                    <a:gd name="connsiteX117" fmla="*/ 890817 w 1531414"/>
                    <a:gd name="connsiteY117" fmla="*/ 2617386 h 4996562"/>
                    <a:gd name="connsiteX118" fmla="*/ 1104118 w 1531414"/>
                    <a:gd name="connsiteY118" fmla="*/ 2607659 h 4996562"/>
                    <a:gd name="connsiteX119" fmla="*/ 1113845 w 1531414"/>
                    <a:gd name="connsiteY119" fmla="*/ 2590289 h 4996562"/>
                    <a:gd name="connsiteX120" fmla="*/ 1093696 w 1531414"/>
                    <a:gd name="connsiteY120" fmla="*/ 2547907 h 4996562"/>
                    <a:gd name="connsiteX121" fmla="*/ 972803 w 1531414"/>
                    <a:gd name="connsiteY121" fmla="*/ 2181058 h 4996562"/>
                    <a:gd name="connsiteX122" fmla="*/ 894291 w 1531414"/>
                    <a:gd name="connsiteY122" fmla="*/ 1789891 h 4996562"/>
                    <a:gd name="connsiteX123" fmla="*/ 894291 w 1531414"/>
                    <a:gd name="connsiteY123" fmla="*/ 1789891 h 4996562"/>
                    <a:gd name="connsiteX124" fmla="*/ 892902 w 1531414"/>
                    <a:gd name="connsiteY124" fmla="*/ 1755846 h 4996562"/>
                    <a:gd name="connsiteX125" fmla="*/ 894291 w 1531414"/>
                    <a:gd name="connsiteY125" fmla="*/ 1755151 h 4996562"/>
                    <a:gd name="connsiteX126" fmla="*/ 951264 w 1531414"/>
                    <a:gd name="connsiteY126" fmla="*/ 1724580 h 4996562"/>
                    <a:gd name="connsiteX127" fmla="*/ 954738 w 1531414"/>
                    <a:gd name="connsiteY127" fmla="*/ 1720412 h 4996562"/>
                    <a:gd name="connsiteX128" fmla="*/ 954738 w 1531414"/>
                    <a:gd name="connsiteY128" fmla="*/ 1720412 h 4996562"/>
                    <a:gd name="connsiteX129" fmla="*/ 1103423 w 1531414"/>
                    <a:gd name="connsiteY129" fmla="*/ 1745424 h 4996562"/>
                    <a:gd name="connsiteX130" fmla="*/ 1174987 w 1531414"/>
                    <a:gd name="connsiteY130" fmla="*/ 1759320 h 4996562"/>
                    <a:gd name="connsiteX131" fmla="*/ 1275037 w 1531414"/>
                    <a:gd name="connsiteY131" fmla="*/ 1805871 h 4996562"/>
                    <a:gd name="connsiteX132" fmla="*/ 1336873 w 1531414"/>
                    <a:gd name="connsiteY132" fmla="*/ 1853811 h 4996562"/>
                    <a:gd name="connsiteX133" fmla="*/ 1406352 w 1531414"/>
                    <a:gd name="connsiteY133" fmla="*/ 1894109 h 4996562"/>
                    <a:gd name="connsiteX134" fmla="*/ 1349379 w 1531414"/>
                    <a:gd name="connsiteY134" fmla="*/ 1830883 h 4996562"/>
                    <a:gd name="connsiteX135" fmla="*/ 1468883 w 1531414"/>
                    <a:gd name="connsiteY135" fmla="*/ 1886466 h 4996562"/>
                    <a:gd name="connsiteX136" fmla="*/ 1372307 w 1531414"/>
                    <a:gd name="connsiteY136" fmla="*/ 1813513 h 4996562"/>
                    <a:gd name="connsiteX137" fmla="*/ 1514739 w 1531414"/>
                    <a:gd name="connsiteY137" fmla="*/ 1882298 h 4996562"/>
                    <a:gd name="connsiteX138" fmla="*/ 1400794 w 1531414"/>
                    <a:gd name="connsiteY138" fmla="*/ 1797533 h 4996562"/>
                    <a:gd name="connsiteX139" fmla="*/ 131411 w 1531414"/>
                    <a:gd name="connsiteY139" fmla="*/ 133510 h 4996562"/>
                    <a:gd name="connsiteX140" fmla="*/ 105704 w 1531414"/>
                    <a:gd name="connsiteY140" fmla="*/ 173113 h 4996562"/>
                    <a:gd name="connsiteX141" fmla="*/ 120990 w 1531414"/>
                    <a:gd name="connsiteY141" fmla="*/ 126562 h 4996562"/>
                    <a:gd name="connsiteX142" fmla="*/ 130022 w 1531414"/>
                    <a:gd name="connsiteY142" fmla="*/ 121699 h 4996562"/>
                    <a:gd name="connsiteX143" fmla="*/ 131411 w 1531414"/>
                    <a:gd name="connsiteY143" fmla="*/ 133510 h 4996562"/>
                    <a:gd name="connsiteX144" fmla="*/ 548981 w 1531414"/>
                    <a:gd name="connsiteY144" fmla="*/ 1621057 h 4996562"/>
                    <a:gd name="connsiteX145" fmla="*/ 577467 w 1531414"/>
                    <a:gd name="connsiteY145" fmla="*/ 1663439 h 4996562"/>
                    <a:gd name="connsiteX146" fmla="*/ 530221 w 1531414"/>
                    <a:gd name="connsiteY146" fmla="*/ 1601603 h 4996562"/>
                    <a:gd name="connsiteX147" fmla="*/ 548981 w 1531414"/>
                    <a:gd name="connsiteY147" fmla="*/ 1621057 h 4996562"/>
                    <a:gd name="connsiteX148" fmla="*/ 191163 w 1531414"/>
                    <a:gd name="connsiteY148" fmla="*/ 630980 h 4996562"/>
                    <a:gd name="connsiteX149" fmla="*/ 198806 w 1531414"/>
                    <a:gd name="connsiteY149" fmla="*/ 593462 h 4996562"/>
                    <a:gd name="connsiteX150" fmla="*/ 222429 w 1531414"/>
                    <a:gd name="connsiteY150" fmla="*/ 596241 h 4996562"/>
                    <a:gd name="connsiteX151" fmla="*/ 232851 w 1531414"/>
                    <a:gd name="connsiteY151" fmla="*/ 603189 h 4996562"/>
                    <a:gd name="connsiteX152" fmla="*/ 237714 w 1531414"/>
                    <a:gd name="connsiteY152" fmla="*/ 640707 h 4996562"/>
                    <a:gd name="connsiteX153" fmla="*/ 223819 w 1531414"/>
                    <a:gd name="connsiteY153" fmla="*/ 610831 h 4996562"/>
                    <a:gd name="connsiteX154" fmla="*/ 212007 w 1531414"/>
                    <a:gd name="connsiteY154" fmla="*/ 612221 h 4996562"/>
                    <a:gd name="connsiteX155" fmla="*/ 209228 w 1531414"/>
                    <a:gd name="connsiteY155" fmla="*/ 623338 h 4996562"/>
                    <a:gd name="connsiteX156" fmla="*/ 218260 w 1531414"/>
                    <a:gd name="connsiteY156" fmla="*/ 623338 h 4996562"/>
                    <a:gd name="connsiteX157" fmla="*/ 227292 w 1531414"/>
                    <a:gd name="connsiteY157" fmla="*/ 631675 h 4996562"/>
                    <a:gd name="connsiteX158" fmla="*/ 213397 w 1531414"/>
                    <a:gd name="connsiteY158" fmla="*/ 646960 h 4996562"/>
                    <a:gd name="connsiteX159" fmla="*/ 191163 w 1531414"/>
                    <a:gd name="connsiteY159" fmla="*/ 630980 h 4996562"/>
                    <a:gd name="connsiteX160" fmla="*/ 248136 w 1531414"/>
                    <a:gd name="connsiteY160" fmla="*/ 658077 h 4996562"/>
                    <a:gd name="connsiteX161" fmla="*/ 205059 w 1531414"/>
                    <a:gd name="connsiteY161" fmla="*/ 667804 h 4996562"/>
                    <a:gd name="connsiteX162" fmla="*/ 248136 w 1531414"/>
                    <a:gd name="connsiteY162" fmla="*/ 658077 h 4996562"/>
                    <a:gd name="connsiteX163" fmla="*/ 197417 w 1531414"/>
                    <a:gd name="connsiteY163" fmla="*/ 692817 h 4996562"/>
                    <a:gd name="connsiteX164" fmla="*/ 232851 w 1531414"/>
                    <a:gd name="connsiteY164" fmla="*/ 691427 h 4996562"/>
                    <a:gd name="connsiteX165" fmla="*/ 257168 w 1531414"/>
                    <a:gd name="connsiteY165" fmla="*/ 665025 h 4996562"/>
                    <a:gd name="connsiteX166" fmla="*/ 257863 w 1531414"/>
                    <a:gd name="connsiteY166" fmla="*/ 654603 h 4996562"/>
                    <a:gd name="connsiteX167" fmla="*/ 282876 w 1531414"/>
                    <a:gd name="connsiteY167" fmla="*/ 636539 h 4996562"/>
                    <a:gd name="connsiteX168" fmla="*/ 282181 w 1531414"/>
                    <a:gd name="connsiteY168" fmla="*/ 658772 h 4996562"/>
                    <a:gd name="connsiteX169" fmla="*/ 197417 w 1531414"/>
                    <a:gd name="connsiteY169" fmla="*/ 692817 h 4996562"/>
                    <a:gd name="connsiteX170" fmla="*/ 148086 w 1531414"/>
                    <a:gd name="connsiteY170" fmla="*/ 1683588 h 4996562"/>
                    <a:gd name="connsiteX171" fmla="*/ 266201 w 1531414"/>
                    <a:gd name="connsiteY171" fmla="*/ 1327855 h 4996562"/>
                    <a:gd name="connsiteX172" fmla="*/ 266201 w 1531414"/>
                    <a:gd name="connsiteY172" fmla="*/ 1327855 h 4996562"/>
                    <a:gd name="connsiteX173" fmla="*/ 280097 w 1531414"/>
                    <a:gd name="connsiteY173" fmla="*/ 1344530 h 4996562"/>
                    <a:gd name="connsiteX174" fmla="*/ 438509 w 1531414"/>
                    <a:gd name="connsiteY174" fmla="*/ 1507806 h 4996562"/>
                    <a:gd name="connsiteX175" fmla="*/ 510767 w 1531414"/>
                    <a:gd name="connsiteY175" fmla="*/ 1581454 h 4996562"/>
                    <a:gd name="connsiteX176" fmla="*/ 489923 w 1531414"/>
                    <a:gd name="connsiteY176" fmla="*/ 1562694 h 4996562"/>
                    <a:gd name="connsiteX177" fmla="*/ 510767 w 1531414"/>
                    <a:gd name="connsiteY177" fmla="*/ 1627310 h 4996562"/>
                    <a:gd name="connsiteX178" fmla="*/ 580246 w 1531414"/>
                    <a:gd name="connsiteY178" fmla="*/ 1687756 h 4996562"/>
                    <a:gd name="connsiteX179" fmla="*/ 586499 w 1531414"/>
                    <a:gd name="connsiteY179" fmla="*/ 1684283 h 4996562"/>
                    <a:gd name="connsiteX180" fmla="*/ 591363 w 1531414"/>
                    <a:gd name="connsiteY180" fmla="*/ 1747509 h 4996562"/>
                    <a:gd name="connsiteX181" fmla="*/ 605259 w 1531414"/>
                    <a:gd name="connsiteY181" fmla="*/ 1778774 h 4996562"/>
                    <a:gd name="connsiteX182" fmla="*/ 644862 w 1531414"/>
                    <a:gd name="connsiteY182" fmla="*/ 1778079 h 4996562"/>
                    <a:gd name="connsiteX183" fmla="*/ 643472 w 1531414"/>
                    <a:gd name="connsiteY183" fmla="*/ 1780164 h 4996562"/>
                    <a:gd name="connsiteX184" fmla="*/ 642777 w 1531414"/>
                    <a:gd name="connsiteY184" fmla="*/ 1780164 h 4996562"/>
                    <a:gd name="connsiteX185" fmla="*/ 583720 w 1531414"/>
                    <a:gd name="connsiteY185" fmla="*/ 1828799 h 4996562"/>
                    <a:gd name="connsiteX186" fmla="*/ 463521 w 1531414"/>
                    <a:gd name="connsiteY186" fmla="*/ 2006665 h 4996562"/>
                    <a:gd name="connsiteX187" fmla="*/ 160593 w 1531414"/>
                    <a:gd name="connsiteY187" fmla="*/ 1726665 h 4996562"/>
                    <a:gd name="connsiteX188" fmla="*/ 148086 w 1531414"/>
                    <a:gd name="connsiteY188" fmla="*/ 1683588 h 4996562"/>
                    <a:gd name="connsiteX0" fmla="*/ 1400794 w 1531414"/>
                    <a:gd name="connsiteY0" fmla="*/ 1797533 h 4996562"/>
                    <a:gd name="connsiteX1" fmla="*/ 1531414 w 1531414"/>
                    <a:gd name="connsiteY1" fmla="*/ 1843390 h 4996562"/>
                    <a:gd name="connsiteX2" fmla="*/ 1483474 w 1531414"/>
                    <a:gd name="connsiteY2" fmla="*/ 1805871 h 4996562"/>
                    <a:gd name="connsiteX3" fmla="*/ 1360496 w 1531414"/>
                    <a:gd name="connsiteY3" fmla="*/ 1738476 h 4996562"/>
                    <a:gd name="connsiteX4" fmla="*/ 1332010 w 1531414"/>
                    <a:gd name="connsiteY4" fmla="*/ 1720412 h 4996562"/>
                    <a:gd name="connsiteX5" fmla="*/ 1336178 w 1531414"/>
                    <a:gd name="connsiteY5" fmla="*/ 1703737 h 4996562"/>
                    <a:gd name="connsiteX6" fmla="*/ 1377866 w 1531414"/>
                    <a:gd name="connsiteY6" fmla="*/ 1694704 h 4996562"/>
                    <a:gd name="connsiteX7" fmla="*/ 1403573 w 1531414"/>
                    <a:gd name="connsiteY7" fmla="*/ 1682893 h 4996562"/>
                    <a:gd name="connsiteX8" fmla="*/ 1375087 w 1531414"/>
                    <a:gd name="connsiteY8" fmla="*/ 1675945 h 4996562"/>
                    <a:gd name="connsiteX9" fmla="*/ 1343126 w 1531414"/>
                    <a:gd name="connsiteY9" fmla="*/ 1678029 h 4996562"/>
                    <a:gd name="connsiteX10" fmla="*/ 1187493 w 1531414"/>
                    <a:gd name="connsiteY10" fmla="*/ 1694010 h 4996562"/>
                    <a:gd name="connsiteX11" fmla="*/ 1120793 w 1531414"/>
                    <a:gd name="connsiteY11" fmla="*/ 1694010 h 4996562"/>
                    <a:gd name="connsiteX12" fmla="*/ 984614 w 1531414"/>
                    <a:gd name="connsiteY12" fmla="*/ 1656491 h 4996562"/>
                    <a:gd name="connsiteX13" fmla="*/ 878311 w 1531414"/>
                    <a:gd name="connsiteY13" fmla="*/ 1625225 h 4996562"/>
                    <a:gd name="connsiteX14" fmla="*/ 868584 w 1531414"/>
                    <a:gd name="connsiteY14" fmla="*/ 1614109 h 4996562"/>
                    <a:gd name="connsiteX15" fmla="*/ 711561 w 1531414"/>
                    <a:gd name="connsiteY15" fmla="*/ 1295895 h 4996562"/>
                    <a:gd name="connsiteX16" fmla="*/ 720594 w 1531414"/>
                    <a:gd name="connsiteY16" fmla="*/ 1258376 h 4996562"/>
                    <a:gd name="connsiteX17" fmla="*/ 765755 w 1531414"/>
                    <a:gd name="connsiteY17" fmla="*/ 1179170 h 4996562"/>
                    <a:gd name="connsiteX18" fmla="*/ 726847 w 1531414"/>
                    <a:gd name="connsiteY18" fmla="*/ 1115249 h 4996562"/>
                    <a:gd name="connsiteX19" fmla="*/ 625408 w 1531414"/>
                    <a:gd name="connsiteY19" fmla="*/ 1079120 h 4996562"/>
                    <a:gd name="connsiteX20" fmla="*/ 525358 w 1531414"/>
                    <a:gd name="connsiteY20" fmla="*/ 1015199 h 4996562"/>
                    <a:gd name="connsiteX21" fmla="*/ 524663 w 1531414"/>
                    <a:gd name="connsiteY21" fmla="*/ 1012420 h 4996562"/>
                    <a:gd name="connsiteX22" fmla="*/ 450320 w 1531414"/>
                    <a:gd name="connsiteY22" fmla="*/ 879020 h 4996562"/>
                    <a:gd name="connsiteX23" fmla="*/ 378062 w 1531414"/>
                    <a:gd name="connsiteY23" fmla="*/ 843586 h 4996562"/>
                    <a:gd name="connsiteX24" fmla="*/ 373893 w 1531414"/>
                    <a:gd name="connsiteY24" fmla="*/ 843586 h 4996562"/>
                    <a:gd name="connsiteX25" fmla="*/ 371809 w 1531414"/>
                    <a:gd name="connsiteY25" fmla="*/ 842891 h 4996562"/>
                    <a:gd name="connsiteX26" fmla="*/ 367640 w 1531414"/>
                    <a:gd name="connsiteY26" fmla="*/ 831080 h 4996562"/>
                    <a:gd name="connsiteX27" fmla="*/ 404464 w 1531414"/>
                    <a:gd name="connsiteY27" fmla="*/ 685174 h 4996562"/>
                    <a:gd name="connsiteX28" fmla="*/ 430171 w 1531414"/>
                    <a:gd name="connsiteY28" fmla="*/ 676836 h 4996562"/>
                    <a:gd name="connsiteX29" fmla="*/ 519799 w 1531414"/>
                    <a:gd name="connsiteY29" fmla="*/ 675447 h 4996562"/>
                    <a:gd name="connsiteX30" fmla="*/ 623323 w 1531414"/>
                    <a:gd name="connsiteY30" fmla="*/ 530930 h 4996562"/>
                    <a:gd name="connsiteX31" fmla="*/ 646251 w 1531414"/>
                    <a:gd name="connsiteY31" fmla="*/ 455198 h 4996562"/>
                    <a:gd name="connsiteX32" fmla="*/ 672653 w 1531414"/>
                    <a:gd name="connsiteY32" fmla="*/ 490633 h 4996562"/>
                    <a:gd name="connsiteX33" fmla="*/ 674738 w 1531414"/>
                    <a:gd name="connsiteY33" fmla="*/ 427407 h 4996562"/>
                    <a:gd name="connsiteX34" fmla="*/ 687244 w 1531414"/>
                    <a:gd name="connsiteY34" fmla="*/ 394057 h 4996562"/>
                    <a:gd name="connsiteX35" fmla="*/ 585804 w 1531414"/>
                    <a:gd name="connsiteY35" fmla="*/ 91128 h 4996562"/>
                    <a:gd name="connsiteX36" fmla="*/ 523273 w 1531414"/>
                    <a:gd name="connsiteY36" fmla="*/ 48051 h 4996562"/>
                    <a:gd name="connsiteX37" fmla="*/ 458658 w 1531414"/>
                    <a:gd name="connsiteY37" fmla="*/ 22344 h 4996562"/>
                    <a:gd name="connsiteX38" fmla="*/ 323174 w 1531414"/>
                    <a:gd name="connsiteY38" fmla="*/ 2890 h 4996562"/>
                    <a:gd name="connsiteX39" fmla="*/ 184215 w 1531414"/>
                    <a:gd name="connsiteY39" fmla="*/ 50830 h 4996562"/>
                    <a:gd name="connsiteX40" fmla="*/ 3730 w 1531414"/>
                    <a:gd name="connsiteY40" fmla="*/ 222436 h 4996562"/>
                    <a:gd name="connsiteX41" fmla="*/ 63322 w 1531414"/>
                    <a:gd name="connsiteY41" fmla="*/ 396836 h 4996562"/>
                    <a:gd name="connsiteX42" fmla="*/ 77218 w 1531414"/>
                    <a:gd name="connsiteY42" fmla="*/ 416290 h 4996562"/>
                    <a:gd name="connsiteX43" fmla="*/ 66796 w 1531414"/>
                    <a:gd name="connsiteY43" fmla="*/ 426017 h 4996562"/>
                    <a:gd name="connsiteX44" fmla="*/ 50816 w 1531414"/>
                    <a:gd name="connsiteY44" fmla="*/ 460062 h 4996562"/>
                    <a:gd name="connsiteX45" fmla="*/ 76523 w 1531414"/>
                    <a:gd name="connsiteY45" fmla="*/ 487853 h 4996562"/>
                    <a:gd name="connsiteX46" fmla="*/ 104315 w 1531414"/>
                    <a:gd name="connsiteY46" fmla="*/ 489243 h 4996562"/>
                    <a:gd name="connsiteX47" fmla="*/ 83471 w 1531414"/>
                    <a:gd name="connsiteY47" fmla="*/ 560806 h 4996562"/>
                    <a:gd name="connsiteX48" fmla="*/ 84166 w 1531414"/>
                    <a:gd name="connsiteY48" fmla="*/ 581650 h 4996562"/>
                    <a:gd name="connsiteX49" fmla="*/ 67491 w 1531414"/>
                    <a:gd name="connsiteY49" fmla="*/ 594156 h 4996562"/>
                    <a:gd name="connsiteX50" fmla="*/ 52205 w 1531414"/>
                    <a:gd name="connsiteY50" fmla="*/ 578871 h 4996562"/>
                    <a:gd name="connsiteX51" fmla="*/ 57069 w 1531414"/>
                    <a:gd name="connsiteY51" fmla="*/ 568449 h 4996562"/>
                    <a:gd name="connsiteX52" fmla="*/ 66796 w 1531414"/>
                    <a:gd name="connsiteY52" fmla="*/ 572618 h 4996562"/>
                    <a:gd name="connsiteX53" fmla="*/ 73744 w 1531414"/>
                    <a:gd name="connsiteY53" fmla="*/ 577481 h 4996562"/>
                    <a:gd name="connsiteX54" fmla="*/ 78607 w 1531414"/>
                    <a:gd name="connsiteY54" fmla="*/ 562891 h 4996562"/>
                    <a:gd name="connsiteX55" fmla="*/ 54290 w 1531414"/>
                    <a:gd name="connsiteY55" fmla="*/ 555943 h 4996562"/>
                    <a:gd name="connsiteX56" fmla="*/ 41783 w 1531414"/>
                    <a:gd name="connsiteY56" fmla="*/ 591377 h 4996562"/>
                    <a:gd name="connsiteX57" fmla="*/ 76523 w 1531414"/>
                    <a:gd name="connsiteY57" fmla="*/ 609442 h 4996562"/>
                    <a:gd name="connsiteX58" fmla="*/ 92503 w 1531414"/>
                    <a:gd name="connsiteY58" fmla="*/ 602494 h 4996562"/>
                    <a:gd name="connsiteX59" fmla="*/ 130022 w 1531414"/>
                    <a:gd name="connsiteY59" fmla="*/ 657382 h 4996562"/>
                    <a:gd name="connsiteX60" fmla="*/ 109873 w 1531414"/>
                    <a:gd name="connsiteY60" fmla="*/ 693511 h 4996562"/>
                    <a:gd name="connsiteX61" fmla="*/ 84860 w 1531414"/>
                    <a:gd name="connsiteY61" fmla="*/ 682395 h 4996562"/>
                    <a:gd name="connsiteX62" fmla="*/ 82081 w 1531414"/>
                    <a:gd name="connsiteY62" fmla="*/ 662941 h 4996562"/>
                    <a:gd name="connsiteX63" fmla="*/ 97367 w 1531414"/>
                    <a:gd name="connsiteY63" fmla="*/ 660856 h 4996562"/>
                    <a:gd name="connsiteX64" fmla="*/ 95977 w 1531414"/>
                    <a:gd name="connsiteY64" fmla="*/ 681005 h 4996562"/>
                    <a:gd name="connsiteX65" fmla="*/ 116821 w 1531414"/>
                    <a:gd name="connsiteY65" fmla="*/ 665720 h 4996562"/>
                    <a:gd name="connsiteX66" fmla="*/ 105009 w 1531414"/>
                    <a:gd name="connsiteY66" fmla="*/ 645571 h 4996562"/>
                    <a:gd name="connsiteX67" fmla="*/ 64712 w 1531414"/>
                    <a:gd name="connsiteY67" fmla="*/ 648350 h 4996562"/>
                    <a:gd name="connsiteX68" fmla="*/ 50121 w 1531414"/>
                    <a:gd name="connsiteY68" fmla="*/ 685869 h 4996562"/>
                    <a:gd name="connsiteX69" fmla="*/ 107789 w 1531414"/>
                    <a:gd name="connsiteY69" fmla="*/ 728946 h 4996562"/>
                    <a:gd name="connsiteX70" fmla="*/ 161287 w 1531414"/>
                    <a:gd name="connsiteY70" fmla="*/ 689343 h 4996562"/>
                    <a:gd name="connsiteX71" fmla="*/ 212007 w 1531414"/>
                    <a:gd name="connsiteY71" fmla="*/ 721998 h 4996562"/>
                    <a:gd name="connsiteX72" fmla="*/ 266896 w 1531414"/>
                    <a:gd name="connsiteY72" fmla="*/ 702544 h 4996562"/>
                    <a:gd name="connsiteX73" fmla="*/ 183521 w 1531414"/>
                    <a:gd name="connsiteY73" fmla="*/ 904033 h 4996562"/>
                    <a:gd name="connsiteX74" fmla="*/ 183521 w 1531414"/>
                    <a:gd name="connsiteY74" fmla="*/ 904033 h 4996562"/>
                    <a:gd name="connsiteX75" fmla="*/ 164067 w 1531414"/>
                    <a:gd name="connsiteY75" fmla="*/ 935298 h 4996562"/>
                    <a:gd name="connsiteX76" fmla="*/ 121684 w 1531414"/>
                    <a:gd name="connsiteY76" fmla="*/ 1067309 h 4996562"/>
                    <a:gd name="connsiteX77" fmla="*/ 114042 w 1531414"/>
                    <a:gd name="connsiteY77" fmla="*/ 1161800 h 4996562"/>
                    <a:gd name="connsiteX78" fmla="*/ 77218 w 1531414"/>
                    <a:gd name="connsiteY78" fmla="*/ 1406366 h 4996562"/>
                    <a:gd name="connsiteX79" fmla="*/ 11907 w 1531414"/>
                    <a:gd name="connsiteY79" fmla="*/ 1740561 h 4996562"/>
                    <a:gd name="connsiteX80" fmla="*/ 35530 w 1531414"/>
                    <a:gd name="connsiteY80" fmla="*/ 1797533 h 4996562"/>
                    <a:gd name="connsiteX81" fmla="*/ 437119 w 1531414"/>
                    <a:gd name="connsiteY81" fmla="*/ 2068502 h 4996562"/>
                    <a:gd name="connsiteX82" fmla="*/ 239104 w 1531414"/>
                    <a:gd name="connsiteY82" fmla="*/ 2520810 h 4996562"/>
                    <a:gd name="connsiteX83" fmla="*/ 243967 w 1531414"/>
                    <a:gd name="connsiteY83" fmla="*/ 2547212 h 4996562"/>
                    <a:gd name="connsiteX84" fmla="*/ 496871 w 1531414"/>
                    <a:gd name="connsiteY84" fmla="*/ 2581952 h 4996562"/>
                    <a:gd name="connsiteX85" fmla="*/ 569824 w 1531414"/>
                    <a:gd name="connsiteY85" fmla="*/ 2591679 h 4996562"/>
                    <a:gd name="connsiteX86" fmla="*/ 569129 w 1531414"/>
                    <a:gd name="connsiteY86" fmla="*/ 2595153 h 4996562"/>
                    <a:gd name="connsiteX87" fmla="*/ 617765 w 1531414"/>
                    <a:gd name="connsiteY87" fmla="*/ 2874459 h 4996562"/>
                    <a:gd name="connsiteX88" fmla="*/ 635829 w 1531414"/>
                    <a:gd name="connsiteY88" fmla="*/ 3132921 h 4996562"/>
                    <a:gd name="connsiteX89" fmla="*/ 589278 w 1531414"/>
                    <a:gd name="connsiteY89" fmla="*/ 3296891 h 4996562"/>
                    <a:gd name="connsiteX90" fmla="*/ 430171 w 1531414"/>
                    <a:gd name="connsiteY90" fmla="*/ 3890242 h 4996562"/>
                    <a:gd name="connsiteX91" fmla="*/ 214091 w 1531414"/>
                    <a:gd name="connsiteY91" fmla="*/ 4616993 h 4996562"/>
                    <a:gd name="connsiteX92" fmla="*/ 190469 w 1531414"/>
                    <a:gd name="connsiteY92" fmla="*/ 4642700 h 4996562"/>
                    <a:gd name="connsiteX93" fmla="*/ 130022 w 1531414"/>
                    <a:gd name="connsiteY93" fmla="*/ 4728159 h 4996562"/>
                    <a:gd name="connsiteX94" fmla="*/ 91114 w 1531414"/>
                    <a:gd name="connsiteY94" fmla="*/ 4820567 h 4996562"/>
                    <a:gd name="connsiteX95" fmla="*/ 69575 w 1531414"/>
                    <a:gd name="connsiteY95" fmla="*/ 4867813 h 4996562"/>
                    <a:gd name="connsiteX96" fmla="*/ 79997 w 1531414"/>
                    <a:gd name="connsiteY96" fmla="*/ 4901162 h 4996562"/>
                    <a:gd name="connsiteX97" fmla="*/ 227987 w 1531414"/>
                    <a:gd name="connsiteY97" fmla="*/ 4994264 h 4996562"/>
                    <a:gd name="connsiteX98" fmla="*/ 220345 w 1531414"/>
                    <a:gd name="connsiteY98" fmla="*/ 4943545 h 4996562"/>
                    <a:gd name="connsiteX99" fmla="*/ 207144 w 1531414"/>
                    <a:gd name="connsiteY99" fmla="*/ 4900467 h 4996562"/>
                    <a:gd name="connsiteX100" fmla="*/ 230766 w 1531414"/>
                    <a:gd name="connsiteY100" fmla="*/ 4806671 h 4996562"/>
                    <a:gd name="connsiteX101" fmla="*/ 384315 w 1531414"/>
                    <a:gd name="connsiteY101" fmla="*/ 4399524 h 4996562"/>
                    <a:gd name="connsiteX102" fmla="*/ 561487 w 1531414"/>
                    <a:gd name="connsiteY102" fmla="*/ 3931235 h 4996562"/>
                    <a:gd name="connsiteX103" fmla="*/ 562182 w 1531414"/>
                    <a:gd name="connsiteY103" fmla="*/ 3979175 h 4996562"/>
                    <a:gd name="connsiteX104" fmla="*/ 573993 w 1531414"/>
                    <a:gd name="connsiteY104" fmla="*/ 4485678 h 4996562"/>
                    <a:gd name="connsiteX105" fmla="*/ 539948 w 1531414"/>
                    <a:gd name="connsiteY105" fmla="*/ 4602403 h 4996562"/>
                    <a:gd name="connsiteX106" fmla="*/ 535085 w 1531414"/>
                    <a:gd name="connsiteY106" fmla="*/ 4661460 h 4996562"/>
                    <a:gd name="connsiteX107" fmla="*/ 558708 w 1531414"/>
                    <a:gd name="connsiteY107" fmla="*/ 4791386 h 4996562"/>
                    <a:gd name="connsiteX108" fmla="*/ 626102 w 1531414"/>
                    <a:gd name="connsiteY108" fmla="*/ 4859475 h 4996562"/>
                    <a:gd name="connsiteX109" fmla="*/ 774787 w 1531414"/>
                    <a:gd name="connsiteY109" fmla="*/ 4860170 h 4996562"/>
                    <a:gd name="connsiteX110" fmla="*/ 777567 w 1531414"/>
                    <a:gd name="connsiteY110" fmla="*/ 4857391 h 4996562"/>
                    <a:gd name="connsiteX111" fmla="*/ 742827 w 1531414"/>
                    <a:gd name="connsiteY111" fmla="*/ 4828209 h 4996562"/>
                    <a:gd name="connsiteX112" fmla="*/ 699750 w 1531414"/>
                    <a:gd name="connsiteY112" fmla="*/ 4797639 h 4996562"/>
                    <a:gd name="connsiteX113" fmla="*/ 642082 w 1531414"/>
                    <a:gd name="connsiteY113" fmla="*/ 4553072 h 4996562"/>
                    <a:gd name="connsiteX114" fmla="*/ 769924 w 1531414"/>
                    <a:gd name="connsiteY114" fmla="*/ 3333020 h 4996562"/>
                    <a:gd name="connsiteX115" fmla="*/ 807443 w 1531414"/>
                    <a:gd name="connsiteY115" fmla="*/ 3225328 h 4996562"/>
                    <a:gd name="connsiteX116" fmla="*/ 887344 w 1531414"/>
                    <a:gd name="connsiteY116" fmla="*/ 2617386 h 4996562"/>
                    <a:gd name="connsiteX117" fmla="*/ 890817 w 1531414"/>
                    <a:gd name="connsiteY117" fmla="*/ 2617386 h 4996562"/>
                    <a:gd name="connsiteX118" fmla="*/ 1104118 w 1531414"/>
                    <a:gd name="connsiteY118" fmla="*/ 2607659 h 4996562"/>
                    <a:gd name="connsiteX119" fmla="*/ 1113845 w 1531414"/>
                    <a:gd name="connsiteY119" fmla="*/ 2590289 h 4996562"/>
                    <a:gd name="connsiteX120" fmla="*/ 1093696 w 1531414"/>
                    <a:gd name="connsiteY120" fmla="*/ 2547907 h 4996562"/>
                    <a:gd name="connsiteX121" fmla="*/ 972803 w 1531414"/>
                    <a:gd name="connsiteY121" fmla="*/ 2181058 h 4996562"/>
                    <a:gd name="connsiteX122" fmla="*/ 894291 w 1531414"/>
                    <a:gd name="connsiteY122" fmla="*/ 1789891 h 4996562"/>
                    <a:gd name="connsiteX123" fmla="*/ 894291 w 1531414"/>
                    <a:gd name="connsiteY123" fmla="*/ 1789891 h 4996562"/>
                    <a:gd name="connsiteX124" fmla="*/ 892902 w 1531414"/>
                    <a:gd name="connsiteY124" fmla="*/ 1755846 h 4996562"/>
                    <a:gd name="connsiteX125" fmla="*/ 894291 w 1531414"/>
                    <a:gd name="connsiteY125" fmla="*/ 1755151 h 4996562"/>
                    <a:gd name="connsiteX126" fmla="*/ 951264 w 1531414"/>
                    <a:gd name="connsiteY126" fmla="*/ 1724580 h 4996562"/>
                    <a:gd name="connsiteX127" fmla="*/ 954738 w 1531414"/>
                    <a:gd name="connsiteY127" fmla="*/ 1720412 h 4996562"/>
                    <a:gd name="connsiteX128" fmla="*/ 954738 w 1531414"/>
                    <a:gd name="connsiteY128" fmla="*/ 1720412 h 4996562"/>
                    <a:gd name="connsiteX129" fmla="*/ 1103423 w 1531414"/>
                    <a:gd name="connsiteY129" fmla="*/ 1745424 h 4996562"/>
                    <a:gd name="connsiteX130" fmla="*/ 1174987 w 1531414"/>
                    <a:gd name="connsiteY130" fmla="*/ 1759320 h 4996562"/>
                    <a:gd name="connsiteX131" fmla="*/ 1275037 w 1531414"/>
                    <a:gd name="connsiteY131" fmla="*/ 1805871 h 4996562"/>
                    <a:gd name="connsiteX132" fmla="*/ 1336873 w 1531414"/>
                    <a:gd name="connsiteY132" fmla="*/ 1853811 h 4996562"/>
                    <a:gd name="connsiteX133" fmla="*/ 1406352 w 1531414"/>
                    <a:gd name="connsiteY133" fmla="*/ 1894109 h 4996562"/>
                    <a:gd name="connsiteX134" fmla="*/ 1349379 w 1531414"/>
                    <a:gd name="connsiteY134" fmla="*/ 1830883 h 4996562"/>
                    <a:gd name="connsiteX135" fmla="*/ 1468883 w 1531414"/>
                    <a:gd name="connsiteY135" fmla="*/ 1886466 h 4996562"/>
                    <a:gd name="connsiteX136" fmla="*/ 1372307 w 1531414"/>
                    <a:gd name="connsiteY136" fmla="*/ 1813513 h 4996562"/>
                    <a:gd name="connsiteX137" fmla="*/ 1514739 w 1531414"/>
                    <a:gd name="connsiteY137" fmla="*/ 1882298 h 4996562"/>
                    <a:gd name="connsiteX138" fmla="*/ 1400794 w 1531414"/>
                    <a:gd name="connsiteY138" fmla="*/ 1797533 h 4996562"/>
                    <a:gd name="connsiteX139" fmla="*/ 131411 w 1531414"/>
                    <a:gd name="connsiteY139" fmla="*/ 133510 h 4996562"/>
                    <a:gd name="connsiteX140" fmla="*/ 105704 w 1531414"/>
                    <a:gd name="connsiteY140" fmla="*/ 173113 h 4996562"/>
                    <a:gd name="connsiteX141" fmla="*/ 120990 w 1531414"/>
                    <a:gd name="connsiteY141" fmla="*/ 126562 h 4996562"/>
                    <a:gd name="connsiteX142" fmla="*/ 130022 w 1531414"/>
                    <a:gd name="connsiteY142" fmla="*/ 121699 h 4996562"/>
                    <a:gd name="connsiteX143" fmla="*/ 131411 w 1531414"/>
                    <a:gd name="connsiteY143" fmla="*/ 133510 h 4996562"/>
                    <a:gd name="connsiteX144" fmla="*/ 548981 w 1531414"/>
                    <a:gd name="connsiteY144" fmla="*/ 1621057 h 4996562"/>
                    <a:gd name="connsiteX145" fmla="*/ 577467 w 1531414"/>
                    <a:gd name="connsiteY145" fmla="*/ 1663439 h 4996562"/>
                    <a:gd name="connsiteX146" fmla="*/ 530221 w 1531414"/>
                    <a:gd name="connsiteY146" fmla="*/ 1601603 h 4996562"/>
                    <a:gd name="connsiteX147" fmla="*/ 548981 w 1531414"/>
                    <a:gd name="connsiteY147" fmla="*/ 1621057 h 4996562"/>
                    <a:gd name="connsiteX148" fmla="*/ 191163 w 1531414"/>
                    <a:gd name="connsiteY148" fmla="*/ 630980 h 4996562"/>
                    <a:gd name="connsiteX149" fmla="*/ 198806 w 1531414"/>
                    <a:gd name="connsiteY149" fmla="*/ 593462 h 4996562"/>
                    <a:gd name="connsiteX150" fmla="*/ 222429 w 1531414"/>
                    <a:gd name="connsiteY150" fmla="*/ 596241 h 4996562"/>
                    <a:gd name="connsiteX151" fmla="*/ 232851 w 1531414"/>
                    <a:gd name="connsiteY151" fmla="*/ 603189 h 4996562"/>
                    <a:gd name="connsiteX152" fmla="*/ 237714 w 1531414"/>
                    <a:gd name="connsiteY152" fmla="*/ 640707 h 4996562"/>
                    <a:gd name="connsiteX153" fmla="*/ 223819 w 1531414"/>
                    <a:gd name="connsiteY153" fmla="*/ 610831 h 4996562"/>
                    <a:gd name="connsiteX154" fmla="*/ 212007 w 1531414"/>
                    <a:gd name="connsiteY154" fmla="*/ 612221 h 4996562"/>
                    <a:gd name="connsiteX155" fmla="*/ 209228 w 1531414"/>
                    <a:gd name="connsiteY155" fmla="*/ 623338 h 4996562"/>
                    <a:gd name="connsiteX156" fmla="*/ 218260 w 1531414"/>
                    <a:gd name="connsiteY156" fmla="*/ 623338 h 4996562"/>
                    <a:gd name="connsiteX157" fmla="*/ 227292 w 1531414"/>
                    <a:gd name="connsiteY157" fmla="*/ 631675 h 4996562"/>
                    <a:gd name="connsiteX158" fmla="*/ 213397 w 1531414"/>
                    <a:gd name="connsiteY158" fmla="*/ 646960 h 4996562"/>
                    <a:gd name="connsiteX159" fmla="*/ 191163 w 1531414"/>
                    <a:gd name="connsiteY159" fmla="*/ 630980 h 4996562"/>
                    <a:gd name="connsiteX160" fmla="*/ 248136 w 1531414"/>
                    <a:gd name="connsiteY160" fmla="*/ 658077 h 4996562"/>
                    <a:gd name="connsiteX161" fmla="*/ 205059 w 1531414"/>
                    <a:gd name="connsiteY161" fmla="*/ 667804 h 4996562"/>
                    <a:gd name="connsiteX162" fmla="*/ 248136 w 1531414"/>
                    <a:gd name="connsiteY162" fmla="*/ 658077 h 4996562"/>
                    <a:gd name="connsiteX163" fmla="*/ 197417 w 1531414"/>
                    <a:gd name="connsiteY163" fmla="*/ 692817 h 4996562"/>
                    <a:gd name="connsiteX164" fmla="*/ 232851 w 1531414"/>
                    <a:gd name="connsiteY164" fmla="*/ 691427 h 4996562"/>
                    <a:gd name="connsiteX165" fmla="*/ 257168 w 1531414"/>
                    <a:gd name="connsiteY165" fmla="*/ 665025 h 4996562"/>
                    <a:gd name="connsiteX166" fmla="*/ 257863 w 1531414"/>
                    <a:gd name="connsiteY166" fmla="*/ 654603 h 4996562"/>
                    <a:gd name="connsiteX167" fmla="*/ 282876 w 1531414"/>
                    <a:gd name="connsiteY167" fmla="*/ 636539 h 4996562"/>
                    <a:gd name="connsiteX168" fmla="*/ 282181 w 1531414"/>
                    <a:gd name="connsiteY168" fmla="*/ 658772 h 4996562"/>
                    <a:gd name="connsiteX169" fmla="*/ 197417 w 1531414"/>
                    <a:gd name="connsiteY169" fmla="*/ 692817 h 4996562"/>
                    <a:gd name="connsiteX170" fmla="*/ 148086 w 1531414"/>
                    <a:gd name="connsiteY170" fmla="*/ 1683588 h 4996562"/>
                    <a:gd name="connsiteX171" fmla="*/ 266201 w 1531414"/>
                    <a:gd name="connsiteY171" fmla="*/ 1327855 h 4996562"/>
                    <a:gd name="connsiteX172" fmla="*/ 266201 w 1531414"/>
                    <a:gd name="connsiteY172" fmla="*/ 1327855 h 4996562"/>
                    <a:gd name="connsiteX173" fmla="*/ 280097 w 1531414"/>
                    <a:gd name="connsiteY173" fmla="*/ 1344530 h 4996562"/>
                    <a:gd name="connsiteX174" fmla="*/ 438509 w 1531414"/>
                    <a:gd name="connsiteY174" fmla="*/ 1507806 h 4996562"/>
                    <a:gd name="connsiteX175" fmla="*/ 510767 w 1531414"/>
                    <a:gd name="connsiteY175" fmla="*/ 1581454 h 4996562"/>
                    <a:gd name="connsiteX176" fmla="*/ 489923 w 1531414"/>
                    <a:gd name="connsiteY176" fmla="*/ 1562694 h 4996562"/>
                    <a:gd name="connsiteX177" fmla="*/ 510767 w 1531414"/>
                    <a:gd name="connsiteY177" fmla="*/ 1627310 h 4996562"/>
                    <a:gd name="connsiteX178" fmla="*/ 580246 w 1531414"/>
                    <a:gd name="connsiteY178" fmla="*/ 1687756 h 4996562"/>
                    <a:gd name="connsiteX179" fmla="*/ 586499 w 1531414"/>
                    <a:gd name="connsiteY179" fmla="*/ 1684283 h 4996562"/>
                    <a:gd name="connsiteX180" fmla="*/ 591363 w 1531414"/>
                    <a:gd name="connsiteY180" fmla="*/ 1747509 h 4996562"/>
                    <a:gd name="connsiteX181" fmla="*/ 605259 w 1531414"/>
                    <a:gd name="connsiteY181" fmla="*/ 1778774 h 4996562"/>
                    <a:gd name="connsiteX182" fmla="*/ 644862 w 1531414"/>
                    <a:gd name="connsiteY182" fmla="*/ 1778079 h 4996562"/>
                    <a:gd name="connsiteX183" fmla="*/ 643472 w 1531414"/>
                    <a:gd name="connsiteY183" fmla="*/ 1780164 h 4996562"/>
                    <a:gd name="connsiteX184" fmla="*/ 642777 w 1531414"/>
                    <a:gd name="connsiteY184" fmla="*/ 1780164 h 4996562"/>
                    <a:gd name="connsiteX185" fmla="*/ 583720 w 1531414"/>
                    <a:gd name="connsiteY185" fmla="*/ 1828799 h 4996562"/>
                    <a:gd name="connsiteX186" fmla="*/ 463521 w 1531414"/>
                    <a:gd name="connsiteY186" fmla="*/ 2006665 h 4996562"/>
                    <a:gd name="connsiteX187" fmla="*/ 160593 w 1531414"/>
                    <a:gd name="connsiteY187" fmla="*/ 1726665 h 4996562"/>
                    <a:gd name="connsiteX188" fmla="*/ 148086 w 1531414"/>
                    <a:gd name="connsiteY188" fmla="*/ 1683588 h 4996562"/>
                    <a:gd name="connsiteX0" fmla="*/ 1389759 w 1520379"/>
                    <a:gd name="connsiteY0" fmla="*/ 1797533 h 4996562"/>
                    <a:gd name="connsiteX1" fmla="*/ 1520379 w 1520379"/>
                    <a:gd name="connsiteY1" fmla="*/ 1843390 h 4996562"/>
                    <a:gd name="connsiteX2" fmla="*/ 1472439 w 1520379"/>
                    <a:gd name="connsiteY2" fmla="*/ 1805871 h 4996562"/>
                    <a:gd name="connsiteX3" fmla="*/ 1349461 w 1520379"/>
                    <a:gd name="connsiteY3" fmla="*/ 1738476 h 4996562"/>
                    <a:gd name="connsiteX4" fmla="*/ 1320975 w 1520379"/>
                    <a:gd name="connsiteY4" fmla="*/ 1720412 h 4996562"/>
                    <a:gd name="connsiteX5" fmla="*/ 1325143 w 1520379"/>
                    <a:gd name="connsiteY5" fmla="*/ 1703737 h 4996562"/>
                    <a:gd name="connsiteX6" fmla="*/ 1366831 w 1520379"/>
                    <a:gd name="connsiteY6" fmla="*/ 1694704 h 4996562"/>
                    <a:gd name="connsiteX7" fmla="*/ 1392538 w 1520379"/>
                    <a:gd name="connsiteY7" fmla="*/ 1682893 h 4996562"/>
                    <a:gd name="connsiteX8" fmla="*/ 1364052 w 1520379"/>
                    <a:gd name="connsiteY8" fmla="*/ 1675945 h 4996562"/>
                    <a:gd name="connsiteX9" fmla="*/ 1332091 w 1520379"/>
                    <a:gd name="connsiteY9" fmla="*/ 1678029 h 4996562"/>
                    <a:gd name="connsiteX10" fmla="*/ 1176458 w 1520379"/>
                    <a:gd name="connsiteY10" fmla="*/ 1694010 h 4996562"/>
                    <a:gd name="connsiteX11" fmla="*/ 1109758 w 1520379"/>
                    <a:gd name="connsiteY11" fmla="*/ 1694010 h 4996562"/>
                    <a:gd name="connsiteX12" fmla="*/ 973579 w 1520379"/>
                    <a:gd name="connsiteY12" fmla="*/ 1656491 h 4996562"/>
                    <a:gd name="connsiteX13" fmla="*/ 867276 w 1520379"/>
                    <a:gd name="connsiteY13" fmla="*/ 1625225 h 4996562"/>
                    <a:gd name="connsiteX14" fmla="*/ 857549 w 1520379"/>
                    <a:gd name="connsiteY14" fmla="*/ 1614109 h 4996562"/>
                    <a:gd name="connsiteX15" fmla="*/ 700526 w 1520379"/>
                    <a:gd name="connsiteY15" fmla="*/ 1295895 h 4996562"/>
                    <a:gd name="connsiteX16" fmla="*/ 709559 w 1520379"/>
                    <a:gd name="connsiteY16" fmla="*/ 1258376 h 4996562"/>
                    <a:gd name="connsiteX17" fmla="*/ 754720 w 1520379"/>
                    <a:gd name="connsiteY17" fmla="*/ 1179170 h 4996562"/>
                    <a:gd name="connsiteX18" fmla="*/ 715812 w 1520379"/>
                    <a:gd name="connsiteY18" fmla="*/ 1115249 h 4996562"/>
                    <a:gd name="connsiteX19" fmla="*/ 614373 w 1520379"/>
                    <a:gd name="connsiteY19" fmla="*/ 1079120 h 4996562"/>
                    <a:gd name="connsiteX20" fmla="*/ 514323 w 1520379"/>
                    <a:gd name="connsiteY20" fmla="*/ 1015199 h 4996562"/>
                    <a:gd name="connsiteX21" fmla="*/ 513628 w 1520379"/>
                    <a:gd name="connsiteY21" fmla="*/ 1012420 h 4996562"/>
                    <a:gd name="connsiteX22" fmla="*/ 439285 w 1520379"/>
                    <a:gd name="connsiteY22" fmla="*/ 879020 h 4996562"/>
                    <a:gd name="connsiteX23" fmla="*/ 367027 w 1520379"/>
                    <a:gd name="connsiteY23" fmla="*/ 843586 h 4996562"/>
                    <a:gd name="connsiteX24" fmla="*/ 362858 w 1520379"/>
                    <a:gd name="connsiteY24" fmla="*/ 843586 h 4996562"/>
                    <a:gd name="connsiteX25" fmla="*/ 360774 w 1520379"/>
                    <a:gd name="connsiteY25" fmla="*/ 842891 h 4996562"/>
                    <a:gd name="connsiteX26" fmla="*/ 356605 w 1520379"/>
                    <a:gd name="connsiteY26" fmla="*/ 831080 h 4996562"/>
                    <a:gd name="connsiteX27" fmla="*/ 393429 w 1520379"/>
                    <a:gd name="connsiteY27" fmla="*/ 685174 h 4996562"/>
                    <a:gd name="connsiteX28" fmla="*/ 419136 w 1520379"/>
                    <a:gd name="connsiteY28" fmla="*/ 676836 h 4996562"/>
                    <a:gd name="connsiteX29" fmla="*/ 508764 w 1520379"/>
                    <a:gd name="connsiteY29" fmla="*/ 675447 h 4996562"/>
                    <a:gd name="connsiteX30" fmla="*/ 612288 w 1520379"/>
                    <a:gd name="connsiteY30" fmla="*/ 530930 h 4996562"/>
                    <a:gd name="connsiteX31" fmla="*/ 635216 w 1520379"/>
                    <a:gd name="connsiteY31" fmla="*/ 455198 h 4996562"/>
                    <a:gd name="connsiteX32" fmla="*/ 661618 w 1520379"/>
                    <a:gd name="connsiteY32" fmla="*/ 490633 h 4996562"/>
                    <a:gd name="connsiteX33" fmla="*/ 663703 w 1520379"/>
                    <a:gd name="connsiteY33" fmla="*/ 427407 h 4996562"/>
                    <a:gd name="connsiteX34" fmla="*/ 676209 w 1520379"/>
                    <a:gd name="connsiteY34" fmla="*/ 394057 h 4996562"/>
                    <a:gd name="connsiteX35" fmla="*/ 574769 w 1520379"/>
                    <a:gd name="connsiteY35" fmla="*/ 91128 h 4996562"/>
                    <a:gd name="connsiteX36" fmla="*/ 512238 w 1520379"/>
                    <a:gd name="connsiteY36" fmla="*/ 48051 h 4996562"/>
                    <a:gd name="connsiteX37" fmla="*/ 447623 w 1520379"/>
                    <a:gd name="connsiteY37" fmla="*/ 22344 h 4996562"/>
                    <a:gd name="connsiteX38" fmla="*/ 312139 w 1520379"/>
                    <a:gd name="connsiteY38" fmla="*/ 2890 h 4996562"/>
                    <a:gd name="connsiteX39" fmla="*/ 173180 w 1520379"/>
                    <a:gd name="connsiteY39" fmla="*/ 50830 h 4996562"/>
                    <a:gd name="connsiteX40" fmla="*/ 4342 w 1520379"/>
                    <a:gd name="connsiteY40" fmla="*/ 269026 h 4996562"/>
                    <a:gd name="connsiteX41" fmla="*/ 52287 w 1520379"/>
                    <a:gd name="connsiteY41" fmla="*/ 396836 h 4996562"/>
                    <a:gd name="connsiteX42" fmla="*/ 66183 w 1520379"/>
                    <a:gd name="connsiteY42" fmla="*/ 416290 h 4996562"/>
                    <a:gd name="connsiteX43" fmla="*/ 55761 w 1520379"/>
                    <a:gd name="connsiteY43" fmla="*/ 426017 h 4996562"/>
                    <a:gd name="connsiteX44" fmla="*/ 39781 w 1520379"/>
                    <a:gd name="connsiteY44" fmla="*/ 460062 h 4996562"/>
                    <a:gd name="connsiteX45" fmla="*/ 65488 w 1520379"/>
                    <a:gd name="connsiteY45" fmla="*/ 487853 h 4996562"/>
                    <a:gd name="connsiteX46" fmla="*/ 93280 w 1520379"/>
                    <a:gd name="connsiteY46" fmla="*/ 489243 h 4996562"/>
                    <a:gd name="connsiteX47" fmla="*/ 72436 w 1520379"/>
                    <a:gd name="connsiteY47" fmla="*/ 560806 h 4996562"/>
                    <a:gd name="connsiteX48" fmla="*/ 73131 w 1520379"/>
                    <a:gd name="connsiteY48" fmla="*/ 581650 h 4996562"/>
                    <a:gd name="connsiteX49" fmla="*/ 56456 w 1520379"/>
                    <a:gd name="connsiteY49" fmla="*/ 594156 h 4996562"/>
                    <a:gd name="connsiteX50" fmla="*/ 41170 w 1520379"/>
                    <a:gd name="connsiteY50" fmla="*/ 578871 h 4996562"/>
                    <a:gd name="connsiteX51" fmla="*/ 46034 w 1520379"/>
                    <a:gd name="connsiteY51" fmla="*/ 568449 h 4996562"/>
                    <a:gd name="connsiteX52" fmla="*/ 55761 w 1520379"/>
                    <a:gd name="connsiteY52" fmla="*/ 572618 h 4996562"/>
                    <a:gd name="connsiteX53" fmla="*/ 62709 w 1520379"/>
                    <a:gd name="connsiteY53" fmla="*/ 577481 h 4996562"/>
                    <a:gd name="connsiteX54" fmla="*/ 67572 w 1520379"/>
                    <a:gd name="connsiteY54" fmla="*/ 562891 h 4996562"/>
                    <a:gd name="connsiteX55" fmla="*/ 43255 w 1520379"/>
                    <a:gd name="connsiteY55" fmla="*/ 555943 h 4996562"/>
                    <a:gd name="connsiteX56" fmla="*/ 30748 w 1520379"/>
                    <a:gd name="connsiteY56" fmla="*/ 591377 h 4996562"/>
                    <a:gd name="connsiteX57" fmla="*/ 65488 w 1520379"/>
                    <a:gd name="connsiteY57" fmla="*/ 609442 h 4996562"/>
                    <a:gd name="connsiteX58" fmla="*/ 81468 w 1520379"/>
                    <a:gd name="connsiteY58" fmla="*/ 602494 h 4996562"/>
                    <a:gd name="connsiteX59" fmla="*/ 118987 w 1520379"/>
                    <a:gd name="connsiteY59" fmla="*/ 657382 h 4996562"/>
                    <a:gd name="connsiteX60" fmla="*/ 98838 w 1520379"/>
                    <a:gd name="connsiteY60" fmla="*/ 693511 h 4996562"/>
                    <a:gd name="connsiteX61" fmla="*/ 73825 w 1520379"/>
                    <a:gd name="connsiteY61" fmla="*/ 682395 h 4996562"/>
                    <a:gd name="connsiteX62" fmla="*/ 71046 w 1520379"/>
                    <a:gd name="connsiteY62" fmla="*/ 662941 h 4996562"/>
                    <a:gd name="connsiteX63" fmla="*/ 86332 w 1520379"/>
                    <a:gd name="connsiteY63" fmla="*/ 660856 h 4996562"/>
                    <a:gd name="connsiteX64" fmla="*/ 84942 w 1520379"/>
                    <a:gd name="connsiteY64" fmla="*/ 681005 h 4996562"/>
                    <a:gd name="connsiteX65" fmla="*/ 105786 w 1520379"/>
                    <a:gd name="connsiteY65" fmla="*/ 665720 h 4996562"/>
                    <a:gd name="connsiteX66" fmla="*/ 93974 w 1520379"/>
                    <a:gd name="connsiteY66" fmla="*/ 645571 h 4996562"/>
                    <a:gd name="connsiteX67" fmla="*/ 53677 w 1520379"/>
                    <a:gd name="connsiteY67" fmla="*/ 648350 h 4996562"/>
                    <a:gd name="connsiteX68" fmla="*/ 39086 w 1520379"/>
                    <a:gd name="connsiteY68" fmla="*/ 685869 h 4996562"/>
                    <a:gd name="connsiteX69" fmla="*/ 96754 w 1520379"/>
                    <a:gd name="connsiteY69" fmla="*/ 728946 h 4996562"/>
                    <a:gd name="connsiteX70" fmla="*/ 150252 w 1520379"/>
                    <a:gd name="connsiteY70" fmla="*/ 689343 h 4996562"/>
                    <a:gd name="connsiteX71" fmla="*/ 200972 w 1520379"/>
                    <a:gd name="connsiteY71" fmla="*/ 721998 h 4996562"/>
                    <a:gd name="connsiteX72" fmla="*/ 255861 w 1520379"/>
                    <a:gd name="connsiteY72" fmla="*/ 702544 h 4996562"/>
                    <a:gd name="connsiteX73" fmla="*/ 172486 w 1520379"/>
                    <a:gd name="connsiteY73" fmla="*/ 904033 h 4996562"/>
                    <a:gd name="connsiteX74" fmla="*/ 172486 w 1520379"/>
                    <a:gd name="connsiteY74" fmla="*/ 904033 h 4996562"/>
                    <a:gd name="connsiteX75" fmla="*/ 153032 w 1520379"/>
                    <a:gd name="connsiteY75" fmla="*/ 935298 h 4996562"/>
                    <a:gd name="connsiteX76" fmla="*/ 110649 w 1520379"/>
                    <a:gd name="connsiteY76" fmla="*/ 1067309 h 4996562"/>
                    <a:gd name="connsiteX77" fmla="*/ 103007 w 1520379"/>
                    <a:gd name="connsiteY77" fmla="*/ 1161800 h 4996562"/>
                    <a:gd name="connsiteX78" fmla="*/ 66183 w 1520379"/>
                    <a:gd name="connsiteY78" fmla="*/ 1406366 h 4996562"/>
                    <a:gd name="connsiteX79" fmla="*/ 872 w 1520379"/>
                    <a:gd name="connsiteY79" fmla="*/ 1740561 h 4996562"/>
                    <a:gd name="connsiteX80" fmla="*/ 24495 w 1520379"/>
                    <a:gd name="connsiteY80" fmla="*/ 1797533 h 4996562"/>
                    <a:gd name="connsiteX81" fmla="*/ 426084 w 1520379"/>
                    <a:gd name="connsiteY81" fmla="*/ 2068502 h 4996562"/>
                    <a:gd name="connsiteX82" fmla="*/ 228069 w 1520379"/>
                    <a:gd name="connsiteY82" fmla="*/ 2520810 h 4996562"/>
                    <a:gd name="connsiteX83" fmla="*/ 232932 w 1520379"/>
                    <a:gd name="connsiteY83" fmla="*/ 2547212 h 4996562"/>
                    <a:gd name="connsiteX84" fmla="*/ 485836 w 1520379"/>
                    <a:gd name="connsiteY84" fmla="*/ 2581952 h 4996562"/>
                    <a:gd name="connsiteX85" fmla="*/ 558789 w 1520379"/>
                    <a:gd name="connsiteY85" fmla="*/ 2591679 h 4996562"/>
                    <a:gd name="connsiteX86" fmla="*/ 558094 w 1520379"/>
                    <a:gd name="connsiteY86" fmla="*/ 2595153 h 4996562"/>
                    <a:gd name="connsiteX87" fmla="*/ 606730 w 1520379"/>
                    <a:gd name="connsiteY87" fmla="*/ 2874459 h 4996562"/>
                    <a:gd name="connsiteX88" fmla="*/ 624794 w 1520379"/>
                    <a:gd name="connsiteY88" fmla="*/ 3132921 h 4996562"/>
                    <a:gd name="connsiteX89" fmla="*/ 578243 w 1520379"/>
                    <a:gd name="connsiteY89" fmla="*/ 3296891 h 4996562"/>
                    <a:gd name="connsiteX90" fmla="*/ 419136 w 1520379"/>
                    <a:gd name="connsiteY90" fmla="*/ 3890242 h 4996562"/>
                    <a:gd name="connsiteX91" fmla="*/ 203056 w 1520379"/>
                    <a:gd name="connsiteY91" fmla="*/ 4616993 h 4996562"/>
                    <a:gd name="connsiteX92" fmla="*/ 179434 w 1520379"/>
                    <a:gd name="connsiteY92" fmla="*/ 4642700 h 4996562"/>
                    <a:gd name="connsiteX93" fmla="*/ 118987 w 1520379"/>
                    <a:gd name="connsiteY93" fmla="*/ 4728159 h 4996562"/>
                    <a:gd name="connsiteX94" fmla="*/ 80079 w 1520379"/>
                    <a:gd name="connsiteY94" fmla="*/ 4820567 h 4996562"/>
                    <a:gd name="connsiteX95" fmla="*/ 58540 w 1520379"/>
                    <a:gd name="connsiteY95" fmla="*/ 4867813 h 4996562"/>
                    <a:gd name="connsiteX96" fmla="*/ 68962 w 1520379"/>
                    <a:gd name="connsiteY96" fmla="*/ 4901162 h 4996562"/>
                    <a:gd name="connsiteX97" fmla="*/ 216952 w 1520379"/>
                    <a:gd name="connsiteY97" fmla="*/ 4994264 h 4996562"/>
                    <a:gd name="connsiteX98" fmla="*/ 209310 w 1520379"/>
                    <a:gd name="connsiteY98" fmla="*/ 4943545 h 4996562"/>
                    <a:gd name="connsiteX99" fmla="*/ 196109 w 1520379"/>
                    <a:gd name="connsiteY99" fmla="*/ 4900467 h 4996562"/>
                    <a:gd name="connsiteX100" fmla="*/ 219731 w 1520379"/>
                    <a:gd name="connsiteY100" fmla="*/ 4806671 h 4996562"/>
                    <a:gd name="connsiteX101" fmla="*/ 373280 w 1520379"/>
                    <a:gd name="connsiteY101" fmla="*/ 4399524 h 4996562"/>
                    <a:gd name="connsiteX102" fmla="*/ 550452 w 1520379"/>
                    <a:gd name="connsiteY102" fmla="*/ 3931235 h 4996562"/>
                    <a:gd name="connsiteX103" fmla="*/ 551147 w 1520379"/>
                    <a:gd name="connsiteY103" fmla="*/ 3979175 h 4996562"/>
                    <a:gd name="connsiteX104" fmla="*/ 562958 w 1520379"/>
                    <a:gd name="connsiteY104" fmla="*/ 4485678 h 4996562"/>
                    <a:gd name="connsiteX105" fmla="*/ 528913 w 1520379"/>
                    <a:gd name="connsiteY105" fmla="*/ 4602403 h 4996562"/>
                    <a:gd name="connsiteX106" fmla="*/ 524050 w 1520379"/>
                    <a:gd name="connsiteY106" fmla="*/ 4661460 h 4996562"/>
                    <a:gd name="connsiteX107" fmla="*/ 547673 w 1520379"/>
                    <a:gd name="connsiteY107" fmla="*/ 4791386 h 4996562"/>
                    <a:gd name="connsiteX108" fmla="*/ 615067 w 1520379"/>
                    <a:gd name="connsiteY108" fmla="*/ 4859475 h 4996562"/>
                    <a:gd name="connsiteX109" fmla="*/ 763752 w 1520379"/>
                    <a:gd name="connsiteY109" fmla="*/ 4860170 h 4996562"/>
                    <a:gd name="connsiteX110" fmla="*/ 766532 w 1520379"/>
                    <a:gd name="connsiteY110" fmla="*/ 4857391 h 4996562"/>
                    <a:gd name="connsiteX111" fmla="*/ 731792 w 1520379"/>
                    <a:gd name="connsiteY111" fmla="*/ 4828209 h 4996562"/>
                    <a:gd name="connsiteX112" fmla="*/ 688715 w 1520379"/>
                    <a:gd name="connsiteY112" fmla="*/ 4797639 h 4996562"/>
                    <a:gd name="connsiteX113" fmla="*/ 631047 w 1520379"/>
                    <a:gd name="connsiteY113" fmla="*/ 4553072 h 4996562"/>
                    <a:gd name="connsiteX114" fmla="*/ 758889 w 1520379"/>
                    <a:gd name="connsiteY114" fmla="*/ 3333020 h 4996562"/>
                    <a:gd name="connsiteX115" fmla="*/ 796408 w 1520379"/>
                    <a:gd name="connsiteY115" fmla="*/ 3225328 h 4996562"/>
                    <a:gd name="connsiteX116" fmla="*/ 876309 w 1520379"/>
                    <a:gd name="connsiteY116" fmla="*/ 2617386 h 4996562"/>
                    <a:gd name="connsiteX117" fmla="*/ 879782 w 1520379"/>
                    <a:gd name="connsiteY117" fmla="*/ 2617386 h 4996562"/>
                    <a:gd name="connsiteX118" fmla="*/ 1093083 w 1520379"/>
                    <a:gd name="connsiteY118" fmla="*/ 2607659 h 4996562"/>
                    <a:gd name="connsiteX119" fmla="*/ 1102810 w 1520379"/>
                    <a:gd name="connsiteY119" fmla="*/ 2590289 h 4996562"/>
                    <a:gd name="connsiteX120" fmla="*/ 1082661 w 1520379"/>
                    <a:gd name="connsiteY120" fmla="*/ 2547907 h 4996562"/>
                    <a:gd name="connsiteX121" fmla="*/ 961768 w 1520379"/>
                    <a:gd name="connsiteY121" fmla="*/ 2181058 h 4996562"/>
                    <a:gd name="connsiteX122" fmla="*/ 883256 w 1520379"/>
                    <a:gd name="connsiteY122" fmla="*/ 1789891 h 4996562"/>
                    <a:gd name="connsiteX123" fmla="*/ 883256 w 1520379"/>
                    <a:gd name="connsiteY123" fmla="*/ 1789891 h 4996562"/>
                    <a:gd name="connsiteX124" fmla="*/ 881867 w 1520379"/>
                    <a:gd name="connsiteY124" fmla="*/ 1755846 h 4996562"/>
                    <a:gd name="connsiteX125" fmla="*/ 883256 w 1520379"/>
                    <a:gd name="connsiteY125" fmla="*/ 1755151 h 4996562"/>
                    <a:gd name="connsiteX126" fmla="*/ 940229 w 1520379"/>
                    <a:gd name="connsiteY126" fmla="*/ 1724580 h 4996562"/>
                    <a:gd name="connsiteX127" fmla="*/ 943703 w 1520379"/>
                    <a:gd name="connsiteY127" fmla="*/ 1720412 h 4996562"/>
                    <a:gd name="connsiteX128" fmla="*/ 943703 w 1520379"/>
                    <a:gd name="connsiteY128" fmla="*/ 1720412 h 4996562"/>
                    <a:gd name="connsiteX129" fmla="*/ 1092388 w 1520379"/>
                    <a:gd name="connsiteY129" fmla="*/ 1745424 h 4996562"/>
                    <a:gd name="connsiteX130" fmla="*/ 1163952 w 1520379"/>
                    <a:gd name="connsiteY130" fmla="*/ 1759320 h 4996562"/>
                    <a:gd name="connsiteX131" fmla="*/ 1264002 w 1520379"/>
                    <a:gd name="connsiteY131" fmla="*/ 1805871 h 4996562"/>
                    <a:gd name="connsiteX132" fmla="*/ 1325838 w 1520379"/>
                    <a:gd name="connsiteY132" fmla="*/ 1853811 h 4996562"/>
                    <a:gd name="connsiteX133" fmla="*/ 1395317 w 1520379"/>
                    <a:gd name="connsiteY133" fmla="*/ 1894109 h 4996562"/>
                    <a:gd name="connsiteX134" fmla="*/ 1338344 w 1520379"/>
                    <a:gd name="connsiteY134" fmla="*/ 1830883 h 4996562"/>
                    <a:gd name="connsiteX135" fmla="*/ 1457848 w 1520379"/>
                    <a:gd name="connsiteY135" fmla="*/ 1886466 h 4996562"/>
                    <a:gd name="connsiteX136" fmla="*/ 1361272 w 1520379"/>
                    <a:gd name="connsiteY136" fmla="*/ 1813513 h 4996562"/>
                    <a:gd name="connsiteX137" fmla="*/ 1503704 w 1520379"/>
                    <a:gd name="connsiteY137" fmla="*/ 1882298 h 4996562"/>
                    <a:gd name="connsiteX138" fmla="*/ 1389759 w 1520379"/>
                    <a:gd name="connsiteY138" fmla="*/ 1797533 h 4996562"/>
                    <a:gd name="connsiteX139" fmla="*/ 120376 w 1520379"/>
                    <a:gd name="connsiteY139" fmla="*/ 133510 h 4996562"/>
                    <a:gd name="connsiteX140" fmla="*/ 94669 w 1520379"/>
                    <a:gd name="connsiteY140" fmla="*/ 173113 h 4996562"/>
                    <a:gd name="connsiteX141" fmla="*/ 109955 w 1520379"/>
                    <a:gd name="connsiteY141" fmla="*/ 126562 h 4996562"/>
                    <a:gd name="connsiteX142" fmla="*/ 118987 w 1520379"/>
                    <a:gd name="connsiteY142" fmla="*/ 121699 h 4996562"/>
                    <a:gd name="connsiteX143" fmla="*/ 120376 w 1520379"/>
                    <a:gd name="connsiteY143" fmla="*/ 133510 h 4996562"/>
                    <a:gd name="connsiteX144" fmla="*/ 537946 w 1520379"/>
                    <a:gd name="connsiteY144" fmla="*/ 1621057 h 4996562"/>
                    <a:gd name="connsiteX145" fmla="*/ 566432 w 1520379"/>
                    <a:gd name="connsiteY145" fmla="*/ 1663439 h 4996562"/>
                    <a:gd name="connsiteX146" fmla="*/ 519186 w 1520379"/>
                    <a:gd name="connsiteY146" fmla="*/ 1601603 h 4996562"/>
                    <a:gd name="connsiteX147" fmla="*/ 537946 w 1520379"/>
                    <a:gd name="connsiteY147" fmla="*/ 1621057 h 4996562"/>
                    <a:gd name="connsiteX148" fmla="*/ 180128 w 1520379"/>
                    <a:gd name="connsiteY148" fmla="*/ 630980 h 4996562"/>
                    <a:gd name="connsiteX149" fmla="*/ 187771 w 1520379"/>
                    <a:gd name="connsiteY149" fmla="*/ 593462 h 4996562"/>
                    <a:gd name="connsiteX150" fmla="*/ 211394 w 1520379"/>
                    <a:gd name="connsiteY150" fmla="*/ 596241 h 4996562"/>
                    <a:gd name="connsiteX151" fmla="*/ 221816 w 1520379"/>
                    <a:gd name="connsiteY151" fmla="*/ 603189 h 4996562"/>
                    <a:gd name="connsiteX152" fmla="*/ 226679 w 1520379"/>
                    <a:gd name="connsiteY152" fmla="*/ 640707 h 4996562"/>
                    <a:gd name="connsiteX153" fmla="*/ 212784 w 1520379"/>
                    <a:gd name="connsiteY153" fmla="*/ 610831 h 4996562"/>
                    <a:gd name="connsiteX154" fmla="*/ 200972 w 1520379"/>
                    <a:gd name="connsiteY154" fmla="*/ 612221 h 4996562"/>
                    <a:gd name="connsiteX155" fmla="*/ 198193 w 1520379"/>
                    <a:gd name="connsiteY155" fmla="*/ 623338 h 4996562"/>
                    <a:gd name="connsiteX156" fmla="*/ 207225 w 1520379"/>
                    <a:gd name="connsiteY156" fmla="*/ 623338 h 4996562"/>
                    <a:gd name="connsiteX157" fmla="*/ 216257 w 1520379"/>
                    <a:gd name="connsiteY157" fmla="*/ 631675 h 4996562"/>
                    <a:gd name="connsiteX158" fmla="*/ 202362 w 1520379"/>
                    <a:gd name="connsiteY158" fmla="*/ 646960 h 4996562"/>
                    <a:gd name="connsiteX159" fmla="*/ 180128 w 1520379"/>
                    <a:gd name="connsiteY159" fmla="*/ 630980 h 4996562"/>
                    <a:gd name="connsiteX160" fmla="*/ 237101 w 1520379"/>
                    <a:gd name="connsiteY160" fmla="*/ 658077 h 4996562"/>
                    <a:gd name="connsiteX161" fmla="*/ 194024 w 1520379"/>
                    <a:gd name="connsiteY161" fmla="*/ 667804 h 4996562"/>
                    <a:gd name="connsiteX162" fmla="*/ 237101 w 1520379"/>
                    <a:gd name="connsiteY162" fmla="*/ 658077 h 4996562"/>
                    <a:gd name="connsiteX163" fmla="*/ 186382 w 1520379"/>
                    <a:gd name="connsiteY163" fmla="*/ 692817 h 4996562"/>
                    <a:gd name="connsiteX164" fmla="*/ 221816 w 1520379"/>
                    <a:gd name="connsiteY164" fmla="*/ 691427 h 4996562"/>
                    <a:gd name="connsiteX165" fmla="*/ 246133 w 1520379"/>
                    <a:gd name="connsiteY165" fmla="*/ 665025 h 4996562"/>
                    <a:gd name="connsiteX166" fmla="*/ 246828 w 1520379"/>
                    <a:gd name="connsiteY166" fmla="*/ 654603 h 4996562"/>
                    <a:gd name="connsiteX167" fmla="*/ 271841 w 1520379"/>
                    <a:gd name="connsiteY167" fmla="*/ 636539 h 4996562"/>
                    <a:gd name="connsiteX168" fmla="*/ 271146 w 1520379"/>
                    <a:gd name="connsiteY168" fmla="*/ 658772 h 4996562"/>
                    <a:gd name="connsiteX169" fmla="*/ 186382 w 1520379"/>
                    <a:gd name="connsiteY169" fmla="*/ 692817 h 4996562"/>
                    <a:gd name="connsiteX170" fmla="*/ 137051 w 1520379"/>
                    <a:gd name="connsiteY170" fmla="*/ 1683588 h 4996562"/>
                    <a:gd name="connsiteX171" fmla="*/ 255166 w 1520379"/>
                    <a:gd name="connsiteY171" fmla="*/ 1327855 h 4996562"/>
                    <a:gd name="connsiteX172" fmla="*/ 255166 w 1520379"/>
                    <a:gd name="connsiteY172" fmla="*/ 1327855 h 4996562"/>
                    <a:gd name="connsiteX173" fmla="*/ 269062 w 1520379"/>
                    <a:gd name="connsiteY173" fmla="*/ 1344530 h 4996562"/>
                    <a:gd name="connsiteX174" fmla="*/ 427474 w 1520379"/>
                    <a:gd name="connsiteY174" fmla="*/ 1507806 h 4996562"/>
                    <a:gd name="connsiteX175" fmla="*/ 499732 w 1520379"/>
                    <a:gd name="connsiteY175" fmla="*/ 1581454 h 4996562"/>
                    <a:gd name="connsiteX176" fmla="*/ 478888 w 1520379"/>
                    <a:gd name="connsiteY176" fmla="*/ 1562694 h 4996562"/>
                    <a:gd name="connsiteX177" fmla="*/ 499732 w 1520379"/>
                    <a:gd name="connsiteY177" fmla="*/ 1627310 h 4996562"/>
                    <a:gd name="connsiteX178" fmla="*/ 569211 w 1520379"/>
                    <a:gd name="connsiteY178" fmla="*/ 1687756 h 4996562"/>
                    <a:gd name="connsiteX179" fmla="*/ 575464 w 1520379"/>
                    <a:gd name="connsiteY179" fmla="*/ 1684283 h 4996562"/>
                    <a:gd name="connsiteX180" fmla="*/ 580328 w 1520379"/>
                    <a:gd name="connsiteY180" fmla="*/ 1747509 h 4996562"/>
                    <a:gd name="connsiteX181" fmla="*/ 594224 w 1520379"/>
                    <a:gd name="connsiteY181" fmla="*/ 1778774 h 4996562"/>
                    <a:gd name="connsiteX182" fmla="*/ 633827 w 1520379"/>
                    <a:gd name="connsiteY182" fmla="*/ 1778079 h 4996562"/>
                    <a:gd name="connsiteX183" fmla="*/ 632437 w 1520379"/>
                    <a:gd name="connsiteY183" fmla="*/ 1780164 h 4996562"/>
                    <a:gd name="connsiteX184" fmla="*/ 631742 w 1520379"/>
                    <a:gd name="connsiteY184" fmla="*/ 1780164 h 4996562"/>
                    <a:gd name="connsiteX185" fmla="*/ 572685 w 1520379"/>
                    <a:gd name="connsiteY185" fmla="*/ 1828799 h 4996562"/>
                    <a:gd name="connsiteX186" fmla="*/ 452486 w 1520379"/>
                    <a:gd name="connsiteY186" fmla="*/ 2006665 h 4996562"/>
                    <a:gd name="connsiteX187" fmla="*/ 149558 w 1520379"/>
                    <a:gd name="connsiteY187" fmla="*/ 1726665 h 4996562"/>
                    <a:gd name="connsiteX188" fmla="*/ 137051 w 1520379"/>
                    <a:gd name="connsiteY188" fmla="*/ 1683588 h 4996562"/>
                    <a:gd name="connsiteX0" fmla="*/ 1389759 w 1520379"/>
                    <a:gd name="connsiteY0" fmla="*/ 1797533 h 4996562"/>
                    <a:gd name="connsiteX1" fmla="*/ 1520379 w 1520379"/>
                    <a:gd name="connsiteY1" fmla="*/ 1843390 h 4996562"/>
                    <a:gd name="connsiteX2" fmla="*/ 1472439 w 1520379"/>
                    <a:gd name="connsiteY2" fmla="*/ 1805871 h 4996562"/>
                    <a:gd name="connsiteX3" fmla="*/ 1349461 w 1520379"/>
                    <a:gd name="connsiteY3" fmla="*/ 1738476 h 4996562"/>
                    <a:gd name="connsiteX4" fmla="*/ 1320975 w 1520379"/>
                    <a:gd name="connsiteY4" fmla="*/ 1720412 h 4996562"/>
                    <a:gd name="connsiteX5" fmla="*/ 1325143 w 1520379"/>
                    <a:gd name="connsiteY5" fmla="*/ 1703737 h 4996562"/>
                    <a:gd name="connsiteX6" fmla="*/ 1366831 w 1520379"/>
                    <a:gd name="connsiteY6" fmla="*/ 1694704 h 4996562"/>
                    <a:gd name="connsiteX7" fmla="*/ 1392538 w 1520379"/>
                    <a:gd name="connsiteY7" fmla="*/ 1682893 h 4996562"/>
                    <a:gd name="connsiteX8" fmla="*/ 1364052 w 1520379"/>
                    <a:gd name="connsiteY8" fmla="*/ 1675945 h 4996562"/>
                    <a:gd name="connsiteX9" fmla="*/ 1332091 w 1520379"/>
                    <a:gd name="connsiteY9" fmla="*/ 1678029 h 4996562"/>
                    <a:gd name="connsiteX10" fmla="*/ 1176458 w 1520379"/>
                    <a:gd name="connsiteY10" fmla="*/ 1694010 h 4996562"/>
                    <a:gd name="connsiteX11" fmla="*/ 1109758 w 1520379"/>
                    <a:gd name="connsiteY11" fmla="*/ 1694010 h 4996562"/>
                    <a:gd name="connsiteX12" fmla="*/ 973579 w 1520379"/>
                    <a:gd name="connsiteY12" fmla="*/ 1656491 h 4996562"/>
                    <a:gd name="connsiteX13" fmla="*/ 867276 w 1520379"/>
                    <a:gd name="connsiteY13" fmla="*/ 1625225 h 4996562"/>
                    <a:gd name="connsiteX14" fmla="*/ 857549 w 1520379"/>
                    <a:gd name="connsiteY14" fmla="*/ 1614109 h 4996562"/>
                    <a:gd name="connsiteX15" fmla="*/ 700526 w 1520379"/>
                    <a:gd name="connsiteY15" fmla="*/ 1295895 h 4996562"/>
                    <a:gd name="connsiteX16" fmla="*/ 709559 w 1520379"/>
                    <a:gd name="connsiteY16" fmla="*/ 1258376 h 4996562"/>
                    <a:gd name="connsiteX17" fmla="*/ 754720 w 1520379"/>
                    <a:gd name="connsiteY17" fmla="*/ 1179170 h 4996562"/>
                    <a:gd name="connsiteX18" fmla="*/ 715812 w 1520379"/>
                    <a:gd name="connsiteY18" fmla="*/ 1115249 h 4996562"/>
                    <a:gd name="connsiteX19" fmla="*/ 614373 w 1520379"/>
                    <a:gd name="connsiteY19" fmla="*/ 1079120 h 4996562"/>
                    <a:gd name="connsiteX20" fmla="*/ 514323 w 1520379"/>
                    <a:gd name="connsiteY20" fmla="*/ 1015199 h 4996562"/>
                    <a:gd name="connsiteX21" fmla="*/ 513628 w 1520379"/>
                    <a:gd name="connsiteY21" fmla="*/ 1012420 h 4996562"/>
                    <a:gd name="connsiteX22" fmla="*/ 439285 w 1520379"/>
                    <a:gd name="connsiteY22" fmla="*/ 879020 h 4996562"/>
                    <a:gd name="connsiteX23" fmla="*/ 367027 w 1520379"/>
                    <a:gd name="connsiteY23" fmla="*/ 843586 h 4996562"/>
                    <a:gd name="connsiteX24" fmla="*/ 362858 w 1520379"/>
                    <a:gd name="connsiteY24" fmla="*/ 843586 h 4996562"/>
                    <a:gd name="connsiteX25" fmla="*/ 360774 w 1520379"/>
                    <a:gd name="connsiteY25" fmla="*/ 842891 h 4996562"/>
                    <a:gd name="connsiteX26" fmla="*/ 356605 w 1520379"/>
                    <a:gd name="connsiteY26" fmla="*/ 831080 h 4996562"/>
                    <a:gd name="connsiteX27" fmla="*/ 393429 w 1520379"/>
                    <a:gd name="connsiteY27" fmla="*/ 685174 h 4996562"/>
                    <a:gd name="connsiteX28" fmla="*/ 419136 w 1520379"/>
                    <a:gd name="connsiteY28" fmla="*/ 676836 h 4996562"/>
                    <a:gd name="connsiteX29" fmla="*/ 508764 w 1520379"/>
                    <a:gd name="connsiteY29" fmla="*/ 675447 h 4996562"/>
                    <a:gd name="connsiteX30" fmla="*/ 612288 w 1520379"/>
                    <a:gd name="connsiteY30" fmla="*/ 530930 h 4996562"/>
                    <a:gd name="connsiteX31" fmla="*/ 635216 w 1520379"/>
                    <a:gd name="connsiteY31" fmla="*/ 455198 h 4996562"/>
                    <a:gd name="connsiteX32" fmla="*/ 661618 w 1520379"/>
                    <a:gd name="connsiteY32" fmla="*/ 490633 h 4996562"/>
                    <a:gd name="connsiteX33" fmla="*/ 663703 w 1520379"/>
                    <a:gd name="connsiteY33" fmla="*/ 427407 h 4996562"/>
                    <a:gd name="connsiteX34" fmla="*/ 676209 w 1520379"/>
                    <a:gd name="connsiteY34" fmla="*/ 394057 h 4996562"/>
                    <a:gd name="connsiteX35" fmla="*/ 574769 w 1520379"/>
                    <a:gd name="connsiteY35" fmla="*/ 91128 h 4996562"/>
                    <a:gd name="connsiteX36" fmla="*/ 512238 w 1520379"/>
                    <a:gd name="connsiteY36" fmla="*/ 48051 h 4996562"/>
                    <a:gd name="connsiteX37" fmla="*/ 447623 w 1520379"/>
                    <a:gd name="connsiteY37" fmla="*/ 22344 h 4996562"/>
                    <a:gd name="connsiteX38" fmla="*/ 312139 w 1520379"/>
                    <a:gd name="connsiteY38" fmla="*/ 2890 h 4996562"/>
                    <a:gd name="connsiteX39" fmla="*/ 173180 w 1520379"/>
                    <a:gd name="connsiteY39" fmla="*/ 50830 h 4996562"/>
                    <a:gd name="connsiteX40" fmla="*/ 4342 w 1520379"/>
                    <a:gd name="connsiteY40" fmla="*/ 269026 h 4996562"/>
                    <a:gd name="connsiteX41" fmla="*/ 52287 w 1520379"/>
                    <a:gd name="connsiteY41" fmla="*/ 396836 h 4996562"/>
                    <a:gd name="connsiteX42" fmla="*/ 66183 w 1520379"/>
                    <a:gd name="connsiteY42" fmla="*/ 416290 h 4996562"/>
                    <a:gd name="connsiteX43" fmla="*/ 55761 w 1520379"/>
                    <a:gd name="connsiteY43" fmla="*/ 426017 h 4996562"/>
                    <a:gd name="connsiteX44" fmla="*/ 39781 w 1520379"/>
                    <a:gd name="connsiteY44" fmla="*/ 460062 h 4996562"/>
                    <a:gd name="connsiteX45" fmla="*/ 65488 w 1520379"/>
                    <a:gd name="connsiteY45" fmla="*/ 487853 h 4996562"/>
                    <a:gd name="connsiteX46" fmla="*/ 93280 w 1520379"/>
                    <a:gd name="connsiteY46" fmla="*/ 489243 h 4996562"/>
                    <a:gd name="connsiteX47" fmla="*/ 72436 w 1520379"/>
                    <a:gd name="connsiteY47" fmla="*/ 560806 h 4996562"/>
                    <a:gd name="connsiteX48" fmla="*/ 73131 w 1520379"/>
                    <a:gd name="connsiteY48" fmla="*/ 581650 h 4996562"/>
                    <a:gd name="connsiteX49" fmla="*/ 56456 w 1520379"/>
                    <a:gd name="connsiteY49" fmla="*/ 594156 h 4996562"/>
                    <a:gd name="connsiteX50" fmla="*/ 41170 w 1520379"/>
                    <a:gd name="connsiteY50" fmla="*/ 578871 h 4996562"/>
                    <a:gd name="connsiteX51" fmla="*/ 46034 w 1520379"/>
                    <a:gd name="connsiteY51" fmla="*/ 568449 h 4996562"/>
                    <a:gd name="connsiteX52" fmla="*/ 55761 w 1520379"/>
                    <a:gd name="connsiteY52" fmla="*/ 572618 h 4996562"/>
                    <a:gd name="connsiteX53" fmla="*/ 62709 w 1520379"/>
                    <a:gd name="connsiteY53" fmla="*/ 577481 h 4996562"/>
                    <a:gd name="connsiteX54" fmla="*/ 67572 w 1520379"/>
                    <a:gd name="connsiteY54" fmla="*/ 562891 h 4996562"/>
                    <a:gd name="connsiteX55" fmla="*/ 43255 w 1520379"/>
                    <a:gd name="connsiteY55" fmla="*/ 555943 h 4996562"/>
                    <a:gd name="connsiteX56" fmla="*/ 30748 w 1520379"/>
                    <a:gd name="connsiteY56" fmla="*/ 591377 h 4996562"/>
                    <a:gd name="connsiteX57" fmla="*/ 65488 w 1520379"/>
                    <a:gd name="connsiteY57" fmla="*/ 609442 h 4996562"/>
                    <a:gd name="connsiteX58" fmla="*/ 81468 w 1520379"/>
                    <a:gd name="connsiteY58" fmla="*/ 602494 h 4996562"/>
                    <a:gd name="connsiteX59" fmla="*/ 118987 w 1520379"/>
                    <a:gd name="connsiteY59" fmla="*/ 657382 h 4996562"/>
                    <a:gd name="connsiteX60" fmla="*/ 98838 w 1520379"/>
                    <a:gd name="connsiteY60" fmla="*/ 693511 h 4996562"/>
                    <a:gd name="connsiteX61" fmla="*/ 73825 w 1520379"/>
                    <a:gd name="connsiteY61" fmla="*/ 682395 h 4996562"/>
                    <a:gd name="connsiteX62" fmla="*/ 71046 w 1520379"/>
                    <a:gd name="connsiteY62" fmla="*/ 662941 h 4996562"/>
                    <a:gd name="connsiteX63" fmla="*/ 86332 w 1520379"/>
                    <a:gd name="connsiteY63" fmla="*/ 660856 h 4996562"/>
                    <a:gd name="connsiteX64" fmla="*/ 84942 w 1520379"/>
                    <a:gd name="connsiteY64" fmla="*/ 681005 h 4996562"/>
                    <a:gd name="connsiteX65" fmla="*/ 105786 w 1520379"/>
                    <a:gd name="connsiteY65" fmla="*/ 665720 h 4996562"/>
                    <a:gd name="connsiteX66" fmla="*/ 93974 w 1520379"/>
                    <a:gd name="connsiteY66" fmla="*/ 645571 h 4996562"/>
                    <a:gd name="connsiteX67" fmla="*/ 53677 w 1520379"/>
                    <a:gd name="connsiteY67" fmla="*/ 648350 h 4996562"/>
                    <a:gd name="connsiteX68" fmla="*/ 39086 w 1520379"/>
                    <a:gd name="connsiteY68" fmla="*/ 685869 h 4996562"/>
                    <a:gd name="connsiteX69" fmla="*/ 96754 w 1520379"/>
                    <a:gd name="connsiteY69" fmla="*/ 728946 h 4996562"/>
                    <a:gd name="connsiteX70" fmla="*/ 150252 w 1520379"/>
                    <a:gd name="connsiteY70" fmla="*/ 689343 h 4996562"/>
                    <a:gd name="connsiteX71" fmla="*/ 200972 w 1520379"/>
                    <a:gd name="connsiteY71" fmla="*/ 721998 h 4996562"/>
                    <a:gd name="connsiteX72" fmla="*/ 255861 w 1520379"/>
                    <a:gd name="connsiteY72" fmla="*/ 702544 h 4996562"/>
                    <a:gd name="connsiteX73" fmla="*/ 172486 w 1520379"/>
                    <a:gd name="connsiteY73" fmla="*/ 904033 h 4996562"/>
                    <a:gd name="connsiteX74" fmla="*/ 172486 w 1520379"/>
                    <a:gd name="connsiteY74" fmla="*/ 904033 h 4996562"/>
                    <a:gd name="connsiteX75" fmla="*/ 153032 w 1520379"/>
                    <a:gd name="connsiteY75" fmla="*/ 935298 h 4996562"/>
                    <a:gd name="connsiteX76" fmla="*/ 110649 w 1520379"/>
                    <a:gd name="connsiteY76" fmla="*/ 1067309 h 4996562"/>
                    <a:gd name="connsiteX77" fmla="*/ 103007 w 1520379"/>
                    <a:gd name="connsiteY77" fmla="*/ 1161800 h 4996562"/>
                    <a:gd name="connsiteX78" fmla="*/ 66183 w 1520379"/>
                    <a:gd name="connsiteY78" fmla="*/ 1406366 h 4996562"/>
                    <a:gd name="connsiteX79" fmla="*/ 872 w 1520379"/>
                    <a:gd name="connsiteY79" fmla="*/ 1740561 h 4996562"/>
                    <a:gd name="connsiteX80" fmla="*/ 24495 w 1520379"/>
                    <a:gd name="connsiteY80" fmla="*/ 1797533 h 4996562"/>
                    <a:gd name="connsiteX81" fmla="*/ 426084 w 1520379"/>
                    <a:gd name="connsiteY81" fmla="*/ 2068502 h 4996562"/>
                    <a:gd name="connsiteX82" fmla="*/ 228069 w 1520379"/>
                    <a:gd name="connsiteY82" fmla="*/ 2520810 h 4996562"/>
                    <a:gd name="connsiteX83" fmla="*/ 232932 w 1520379"/>
                    <a:gd name="connsiteY83" fmla="*/ 2547212 h 4996562"/>
                    <a:gd name="connsiteX84" fmla="*/ 485836 w 1520379"/>
                    <a:gd name="connsiteY84" fmla="*/ 2581952 h 4996562"/>
                    <a:gd name="connsiteX85" fmla="*/ 558789 w 1520379"/>
                    <a:gd name="connsiteY85" fmla="*/ 2591679 h 4996562"/>
                    <a:gd name="connsiteX86" fmla="*/ 558094 w 1520379"/>
                    <a:gd name="connsiteY86" fmla="*/ 2595153 h 4996562"/>
                    <a:gd name="connsiteX87" fmla="*/ 606730 w 1520379"/>
                    <a:gd name="connsiteY87" fmla="*/ 2874459 h 4996562"/>
                    <a:gd name="connsiteX88" fmla="*/ 624794 w 1520379"/>
                    <a:gd name="connsiteY88" fmla="*/ 3132921 h 4996562"/>
                    <a:gd name="connsiteX89" fmla="*/ 578243 w 1520379"/>
                    <a:gd name="connsiteY89" fmla="*/ 3296891 h 4996562"/>
                    <a:gd name="connsiteX90" fmla="*/ 419136 w 1520379"/>
                    <a:gd name="connsiteY90" fmla="*/ 3890242 h 4996562"/>
                    <a:gd name="connsiteX91" fmla="*/ 203056 w 1520379"/>
                    <a:gd name="connsiteY91" fmla="*/ 4616993 h 4996562"/>
                    <a:gd name="connsiteX92" fmla="*/ 179434 w 1520379"/>
                    <a:gd name="connsiteY92" fmla="*/ 4642700 h 4996562"/>
                    <a:gd name="connsiteX93" fmla="*/ 118987 w 1520379"/>
                    <a:gd name="connsiteY93" fmla="*/ 4728159 h 4996562"/>
                    <a:gd name="connsiteX94" fmla="*/ 80079 w 1520379"/>
                    <a:gd name="connsiteY94" fmla="*/ 4820567 h 4996562"/>
                    <a:gd name="connsiteX95" fmla="*/ 58540 w 1520379"/>
                    <a:gd name="connsiteY95" fmla="*/ 4867813 h 4996562"/>
                    <a:gd name="connsiteX96" fmla="*/ 68962 w 1520379"/>
                    <a:gd name="connsiteY96" fmla="*/ 4901162 h 4996562"/>
                    <a:gd name="connsiteX97" fmla="*/ 216952 w 1520379"/>
                    <a:gd name="connsiteY97" fmla="*/ 4994264 h 4996562"/>
                    <a:gd name="connsiteX98" fmla="*/ 209310 w 1520379"/>
                    <a:gd name="connsiteY98" fmla="*/ 4943545 h 4996562"/>
                    <a:gd name="connsiteX99" fmla="*/ 196109 w 1520379"/>
                    <a:gd name="connsiteY99" fmla="*/ 4900467 h 4996562"/>
                    <a:gd name="connsiteX100" fmla="*/ 219731 w 1520379"/>
                    <a:gd name="connsiteY100" fmla="*/ 4806671 h 4996562"/>
                    <a:gd name="connsiteX101" fmla="*/ 373280 w 1520379"/>
                    <a:gd name="connsiteY101" fmla="*/ 4399524 h 4996562"/>
                    <a:gd name="connsiteX102" fmla="*/ 550452 w 1520379"/>
                    <a:gd name="connsiteY102" fmla="*/ 3931235 h 4996562"/>
                    <a:gd name="connsiteX103" fmla="*/ 551147 w 1520379"/>
                    <a:gd name="connsiteY103" fmla="*/ 3979175 h 4996562"/>
                    <a:gd name="connsiteX104" fmla="*/ 562958 w 1520379"/>
                    <a:gd name="connsiteY104" fmla="*/ 4485678 h 4996562"/>
                    <a:gd name="connsiteX105" fmla="*/ 528913 w 1520379"/>
                    <a:gd name="connsiteY105" fmla="*/ 4602403 h 4996562"/>
                    <a:gd name="connsiteX106" fmla="*/ 524050 w 1520379"/>
                    <a:gd name="connsiteY106" fmla="*/ 4661460 h 4996562"/>
                    <a:gd name="connsiteX107" fmla="*/ 547673 w 1520379"/>
                    <a:gd name="connsiteY107" fmla="*/ 4791386 h 4996562"/>
                    <a:gd name="connsiteX108" fmla="*/ 615067 w 1520379"/>
                    <a:gd name="connsiteY108" fmla="*/ 4859475 h 4996562"/>
                    <a:gd name="connsiteX109" fmla="*/ 763752 w 1520379"/>
                    <a:gd name="connsiteY109" fmla="*/ 4860170 h 4996562"/>
                    <a:gd name="connsiteX110" fmla="*/ 766532 w 1520379"/>
                    <a:gd name="connsiteY110" fmla="*/ 4857391 h 4996562"/>
                    <a:gd name="connsiteX111" fmla="*/ 731792 w 1520379"/>
                    <a:gd name="connsiteY111" fmla="*/ 4828209 h 4996562"/>
                    <a:gd name="connsiteX112" fmla="*/ 688715 w 1520379"/>
                    <a:gd name="connsiteY112" fmla="*/ 4797639 h 4996562"/>
                    <a:gd name="connsiteX113" fmla="*/ 631047 w 1520379"/>
                    <a:gd name="connsiteY113" fmla="*/ 4553072 h 4996562"/>
                    <a:gd name="connsiteX114" fmla="*/ 758889 w 1520379"/>
                    <a:gd name="connsiteY114" fmla="*/ 3333020 h 4996562"/>
                    <a:gd name="connsiteX115" fmla="*/ 796408 w 1520379"/>
                    <a:gd name="connsiteY115" fmla="*/ 3225328 h 4996562"/>
                    <a:gd name="connsiteX116" fmla="*/ 876309 w 1520379"/>
                    <a:gd name="connsiteY116" fmla="*/ 2617386 h 4996562"/>
                    <a:gd name="connsiteX117" fmla="*/ 879782 w 1520379"/>
                    <a:gd name="connsiteY117" fmla="*/ 2617386 h 4996562"/>
                    <a:gd name="connsiteX118" fmla="*/ 1093083 w 1520379"/>
                    <a:gd name="connsiteY118" fmla="*/ 2607659 h 4996562"/>
                    <a:gd name="connsiteX119" fmla="*/ 1102810 w 1520379"/>
                    <a:gd name="connsiteY119" fmla="*/ 2590289 h 4996562"/>
                    <a:gd name="connsiteX120" fmla="*/ 1082661 w 1520379"/>
                    <a:gd name="connsiteY120" fmla="*/ 2547907 h 4996562"/>
                    <a:gd name="connsiteX121" fmla="*/ 961768 w 1520379"/>
                    <a:gd name="connsiteY121" fmla="*/ 2181058 h 4996562"/>
                    <a:gd name="connsiteX122" fmla="*/ 883256 w 1520379"/>
                    <a:gd name="connsiteY122" fmla="*/ 1789891 h 4996562"/>
                    <a:gd name="connsiteX123" fmla="*/ 883256 w 1520379"/>
                    <a:gd name="connsiteY123" fmla="*/ 1789891 h 4996562"/>
                    <a:gd name="connsiteX124" fmla="*/ 881867 w 1520379"/>
                    <a:gd name="connsiteY124" fmla="*/ 1755846 h 4996562"/>
                    <a:gd name="connsiteX125" fmla="*/ 883256 w 1520379"/>
                    <a:gd name="connsiteY125" fmla="*/ 1755151 h 4996562"/>
                    <a:gd name="connsiteX126" fmla="*/ 940229 w 1520379"/>
                    <a:gd name="connsiteY126" fmla="*/ 1724580 h 4996562"/>
                    <a:gd name="connsiteX127" fmla="*/ 943703 w 1520379"/>
                    <a:gd name="connsiteY127" fmla="*/ 1720412 h 4996562"/>
                    <a:gd name="connsiteX128" fmla="*/ 943703 w 1520379"/>
                    <a:gd name="connsiteY128" fmla="*/ 1720412 h 4996562"/>
                    <a:gd name="connsiteX129" fmla="*/ 1092388 w 1520379"/>
                    <a:gd name="connsiteY129" fmla="*/ 1745424 h 4996562"/>
                    <a:gd name="connsiteX130" fmla="*/ 1163952 w 1520379"/>
                    <a:gd name="connsiteY130" fmla="*/ 1759320 h 4996562"/>
                    <a:gd name="connsiteX131" fmla="*/ 1264002 w 1520379"/>
                    <a:gd name="connsiteY131" fmla="*/ 1805871 h 4996562"/>
                    <a:gd name="connsiteX132" fmla="*/ 1325838 w 1520379"/>
                    <a:gd name="connsiteY132" fmla="*/ 1853811 h 4996562"/>
                    <a:gd name="connsiteX133" fmla="*/ 1395317 w 1520379"/>
                    <a:gd name="connsiteY133" fmla="*/ 1894109 h 4996562"/>
                    <a:gd name="connsiteX134" fmla="*/ 1338344 w 1520379"/>
                    <a:gd name="connsiteY134" fmla="*/ 1830883 h 4996562"/>
                    <a:gd name="connsiteX135" fmla="*/ 1457848 w 1520379"/>
                    <a:gd name="connsiteY135" fmla="*/ 1886466 h 4996562"/>
                    <a:gd name="connsiteX136" fmla="*/ 1361272 w 1520379"/>
                    <a:gd name="connsiteY136" fmla="*/ 1813513 h 4996562"/>
                    <a:gd name="connsiteX137" fmla="*/ 1503704 w 1520379"/>
                    <a:gd name="connsiteY137" fmla="*/ 1882298 h 4996562"/>
                    <a:gd name="connsiteX138" fmla="*/ 1389759 w 1520379"/>
                    <a:gd name="connsiteY138" fmla="*/ 1797533 h 4996562"/>
                    <a:gd name="connsiteX139" fmla="*/ 118987 w 1520379"/>
                    <a:gd name="connsiteY139" fmla="*/ 121699 h 4996562"/>
                    <a:gd name="connsiteX140" fmla="*/ 94669 w 1520379"/>
                    <a:gd name="connsiteY140" fmla="*/ 173113 h 4996562"/>
                    <a:gd name="connsiteX141" fmla="*/ 109955 w 1520379"/>
                    <a:gd name="connsiteY141" fmla="*/ 126562 h 4996562"/>
                    <a:gd name="connsiteX142" fmla="*/ 118987 w 1520379"/>
                    <a:gd name="connsiteY142" fmla="*/ 121699 h 4996562"/>
                    <a:gd name="connsiteX143" fmla="*/ 537946 w 1520379"/>
                    <a:gd name="connsiteY143" fmla="*/ 1621057 h 4996562"/>
                    <a:gd name="connsiteX144" fmla="*/ 566432 w 1520379"/>
                    <a:gd name="connsiteY144" fmla="*/ 1663439 h 4996562"/>
                    <a:gd name="connsiteX145" fmla="*/ 519186 w 1520379"/>
                    <a:gd name="connsiteY145" fmla="*/ 1601603 h 4996562"/>
                    <a:gd name="connsiteX146" fmla="*/ 537946 w 1520379"/>
                    <a:gd name="connsiteY146" fmla="*/ 1621057 h 4996562"/>
                    <a:gd name="connsiteX147" fmla="*/ 180128 w 1520379"/>
                    <a:gd name="connsiteY147" fmla="*/ 630980 h 4996562"/>
                    <a:gd name="connsiteX148" fmla="*/ 187771 w 1520379"/>
                    <a:gd name="connsiteY148" fmla="*/ 593462 h 4996562"/>
                    <a:gd name="connsiteX149" fmla="*/ 211394 w 1520379"/>
                    <a:gd name="connsiteY149" fmla="*/ 596241 h 4996562"/>
                    <a:gd name="connsiteX150" fmla="*/ 221816 w 1520379"/>
                    <a:gd name="connsiteY150" fmla="*/ 603189 h 4996562"/>
                    <a:gd name="connsiteX151" fmla="*/ 226679 w 1520379"/>
                    <a:gd name="connsiteY151" fmla="*/ 640707 h 4996562"/>
                    <a:gd name="connsiteX152" fmla="*/ 212784 w 1520379"/>
                    <a:gd name="connsiteY152" fmla="*/ 610831 h 4996562"/>
                    <a:gd name="connsiteX153" fmla="*/ 200972 w 1520379"/>
                    <a:gd name="connsiteY153" fmla="*/ 612221 h 4996562"/>
                    <a:gd name="connsiteX154" fmla="*/ 198193 w 1520379"/>
                    <a:gd name="connsiteY154" fmla="*/ 623338 h 4996562"/>
                    <a:gd name="connsiteX155" fmla="*/ 207225 w 1520379"/>
                    <a:gd name="connsiteY155" fmla="*/ 623338 h 4996562"/>
                    <a:gd name="connsiteX156" fmla="*/ 216257 w 1520379"/>
                    <a:gd name="connsiteY156" fmla="*/ 631675 h 4996562"/>
                    <a:gd name="connsiteX157" fmla="*/ 202362 w 1520379"/>
                    <a:gd name="connsiteY157" fmla="*/ 646960 h 4996562"/>
                    <a:gd name="connsiteX158" fmla="*/ 180128 w 1520379"/>
                    <a:gd name="connsiteY158" fmla="*/ 630980 h 4996562"/>
                    <a:gd name="connsiteX159" fmla="*/ 237101 w 1520379"/>
                    <a:gd name="connsiteY159" fmla="*/ 658077 h 4996562"/>
                    <a:gd name="connsiteX160" fmla="*/ 194024 w 1520379"/>
                    <a:gd name="connsiteY160" fmla="*/ 667804 h 4996562"/>
                    <a:gd name="connsiteX161" fmla="*/ 237101 w 1520379"/>
                    <a:gd name="connsiteY161" fmla="*/ 658077 h 4996562"/>
                    <a:gd name="connsiteX162" fmla="*/ 186382 w 1520379"/>
                    <a:gd name="connsiteY162" fmla="*/ 692817 h 4996562"/>
                    <a:gd name="connsiteX163" fmla="*/ 221816 w 1520379"/>
                    <a:gd name="connsiteY163" fmla="*/ 691427 h 4996562"/>
                    <a:gd name="connsiteX164" fmla="*/ 246133 w 1520379"/>
                    <a:gd name="connsiteY164" fmla="*/ 665025 h 4996562"/>
                    <a:gd name="connsiteX165" fmla="*/ 246828 w 1520379"/>
                    <a:gd name="connsiteY165" fmla="*/ 654603 h 4996562"/>
                    <a:gd name="connsiteX166" fmla="*/ 271841 w 1520379"/>
                    <a:gd name="connsiteY166" fmla="*/ 636539 h 4996562"/>
                    <a:gd name="connsiteX167" fmla="*/ 271146 w 1520379"/>
                    <a:gd name="connsiteY167" fmla="*/ 658772 h 4996562"/>
                    <a:gd name="connsiteX168" fmla="*/ 186382 w 1520379"/>
                    <a:gd name="connsiteY168" fmla="*/ 692817 h 4996562"/>
                    <a:gd name="connsiteX169" fmla="*/ 137051 w 1520379"/>
                    <a:gd name="connsiteY169" fmla="*/ 1683588 h 4996562"/>
                    <a:gd name="connsiteX170" fmla="*/ 255166 w 1520379"/>
                    <a:gd name="connsiteY170" fmla="*/ 1327855 h 4996562"/>
                    <a:gd name="connsiteX171" fmla="*/ 255166 w 1520379"/>
                    <a:gd name="connsiteY171" fmla="*/ 1327855 h 4996562"/>
                    <a:gd name="connsiteX172" fmla="*/ 269062 w 1520379"/>
                    <a:gd name="connsiteY172" fmla="*/ 1344530 h 4996562"/>
                    <a:gd name="connsiteX173" fmla="*/ 427474 w 1520379"/>
                    <a:gd name="connsiteY173" fmla="*/ 1507806 h 4996562"/>
                    <a:gd name="connsiteX174" fmla="*/ 499732 w 1520379"/>
                    <a:gd name="connsiteY174" fmla="*/ 1581454 h 4996562"/>
                    <a:gd name="connsiteX175" fmla="*/ 478888 w 1520379"/>
                    <a:gd name="connsiteY175" fmla="*/ 1562694 h 4996562"/>
                    <a:gd name="connsiteX176" fmla="*/ 499732 w 1520379"/>
                    <a:gd name="connsiteY176" fmla="*/ 1627310 h 4996562"/>
                    <a:gd name="connsiteX177" fmla="*/ 569211 w 1520379"/>
                    <a:gd name="connsiteY177" fmla="*/ 1687756 h 4996562"/>
                    <a:gd name="connsiteX178" fmla="*/ 575464 w 1520379"/>
                    <a:gd name="connsiteY178" fmla="*/ 1684283 h 4996562"/>
                    <a:gd name="connsiteX179" fmla="*/ 580328 w 1520379"/>
                    <a:gd name="connsiteY179" fmla="*/ 1747509 h 4996562"/>
                    <a:gd name="connsiteX180" fmla="*/ 594224 w 1520379"/>
                    <a:gd name="connsiteY180" fmla="*/ 1778774 h 4996562"/>
                    <a:gd name="connsiteX181" fmla="*/ 633827 w 1520379"/>
                    <a:gd name="connsiteY181" fmla="*/ 1778079 h 4996562"/>
                    <a:gd name="connsiteX182" fmla="*/ 632437 w 1520379"/>
                    <a:gd name="connsiteY182" fmla="*/ 1780164 h 4996562"/>
                    <a:gd name="connsiteX183" fmla="*/ 631742 w 1520379"/>
                    <a:gd name="connsiteY183" fmla="*/ 1780164 h 4996562"/>
                    <a:gd name="connsiteX184" fmla="*/ 572685 w 1520379"/>
                    <a:gd name="connsiteY184" fmla="*/ 1828799 h 4996562"/>
                    <a:gd name="connsiteX185" fmla="*/ 452486 w 1520379"/>
                    <a:gd name="connsiteY185" fmla="*/ 2006665 h 4996562"/>
                    <a:gd name="connsiteX186" fmla="*/ 149558 w 1520379"/>
                    <a:gd name="connsiteY186" fmla="*/ 1726665 h 4996562"/>
                    <a:gd name="connsiteX187" fmla="*/ 137051 w 1520379"/>
                    <a:gd name="connsiteY187" fmla="*/ 1683588 h 4996562"/>
                    <a:gd name="connsiteX0" fmla="*/ 1389759 w 1520379"/>
                    <a:gd name="connsiteY0" fmla="*/ 1797533 h 4996562"/>
                    <a:gd name="connsiteX1" fmla="*/ 1520379 w 1520379"/>
                    <a:gd name="connsiteY1" fmla="*/ 1843390 h 4996562"/>
                    <a:gd name="connsiteX2" fmla="*/ 1472439 w 1520379"/>
                    <a:gd name="connsiteY2" fmla="*/ 1805871 h 4996562"/>
                    <a:gd name="connsiteX3" fmla="*/ 1349461 w 1520379"/>
                    <a:gd name="connsiteY3" fmla="*/ 1738476 h 4996562"/>
                    <a:gd name="connsiteX4" fmla="*/ 1320975 w 1520379"/>
                    <a:gd name="connsiteY4" fmla="*/ 1720412 h 4996562"/>
                    <a:gd name="connsiteX5" fmla="*/ 1325143 w 1520379"/>
                    <a:gd name="connsiteY5" fmla="*/ 1703737 h 4996562"/>
                    <a:gd name="connsiteX6" fmla="*/ 1366831 w 1520379"/>
                    <a:gd name="connsiteY6" fmla="*/ 1694704 h 4996562"/>
                    <a:gd name="connsiteX7" fmla="*/ 1392538 w 1520379"/>
                    <a:gd name="connsiteY7" fmla="*/ 1682893 h 4996562"/>
                    <a:gd name="connsiteX8" fmla="*/ 1364052 w 1520379"/>
                    <a:gd name="connsiteY8" fmla="*/ 1675945 h 4996562"/>
                    <a:gd name="connsiteX9" fmla="*/ 1332091 w 1520379"/>
                    <a:gd name="connsiteY9" fmla="*/ 1678029 h 4996562"/>
                    <a:gd name="connsiteX10" fmla="*/ 1176458 w 1520379"/>
                    <a:gd name="connsiteY10" fmla="*/ 1694010 h 4996562"/>
                    <a:gd name="connsiteX11" fmla="*/ 1109758 w 1520379"/>
                    <a:gd name="connsiteY11" fmla="*/ 1694010 h 4996562"/>
                    <a:gd name="connsiteX12" fmla="*/ 973579 w 1520379"/>
                    <a:gd name="connsiteY12" fmla="*/ 1656491 h 4996562"/>
                    <a:gd name="connsiteX13" fmla="*/ 867276 w 1520379"/>
                    <a:gd name="connsiteY13" fmla="*/ 1625225 h 4996562"/>
                    <a:gd name="connsiteX14" fmla="*/ 857549 w 1520379"/>
                    <a:gd name="connsiteY14" fmla="*/ 1614109 h 4996562"/>
                    <a:gd name="connsiteX15" fmla="*/ 700526 w 1520379"/>
                    <a:gd name="connsiteY15" fmla="*/ 1295895 h 4996562"/>
                    <a:gd name="connsiteX16" fmla="*/ 709559 w 1520379"/>
                    <a:gd name="connsiteY16" fmla="*/ 1258376 h 4996562"/>
                    <a:gd name="connsiteX17" fmla="*/ 754720 w 1520379"/>
                    <a:gd name="connsiteY17" fmla="*/ 1179170 h 4996562"/>
                    <a:gd name="connsiteX18" fmla="*/ 715812 w 1520379"/>
                    <a:gd name="connsiteY18" fmla="*/ 1115249 h 4996562"/>
                    <a:gd name="connsiteX19" fmla="*/ 614373 w 1520379"/>
                    <a:gd name="connsiteY19" fmla="*/ 1079120 h 4996562"/>
                    <a:gd name="connsiteX20" fmla="*/ 514323 w 1520379"/>
                    <a:gd name="connsiteY20" fmla="*/ 1015199 h 4996562"/>
                    <a:gd name="connsiteX21" fmla="*/ 513628 w 1520379"/>
                    <a:gd name="connsiteY21" fmla="*/ 1012420 h 4996562"/>
                    <a:gd name="connsiteX22" fmla="*/ 439285 w 1520379"/>
                    <a:gd name="connsiteY22" fmla="*/ 879020 h 4996562"/>
                    <a:gd name="connsiteX23" fmla="*/ 367027 w 1520379"/>
                    <a:gd name="connsiteY23" fmla="*/ 843586 h 4996562"/>
                    <a:gd name="connsiteX24" fmla="*/ 362858 w 1520379"/>
                    <a:gd name="connsiteY24" fmla="*/ 843586 h 4996562"/>
                    <a:gd name="connsiteX25" fmla="*/ 360774 w 1520379"/>
                    <a:gd name="connsiteY25" fmla="*/ 842891 h 4996562"/>
                    <a:gd name="connsiteX26" fmla="*/ 356605 w 1520379"/>
                    <a:gd name="connsiteY26" fmla="*/ 831080 h 4996562"/>
                    <a:gd name="connsiteX27" fmla="*/ 393429 w 1520379"/>
                    <a:gd name="connsiteY27" fmla="*/ 685174 h 4996562"/>
                    <a:gd name="connsiteX28" fmla="*/ 419136 w 1520379"/>
                    <a:gd name="connsiteY28" fmla="*/ 676836 h 4996562"/>
                    <a:gd name="connsiteX29" fmla="*/ 508764 w 1520379"/>
                    <a:gd name="connsiteY29" fmla="*/ 675447 h 4996562"/>
                    <a:gd name="connsiteX30" fmla="*/ 612288 w 1520379"/>
                    <a:gd name="connsiteY30" fmla="*/ 530930 h 4996562"/>
                    <a:gd name="connsiteX31" fmla="*/ 635216 w 1520379"/>
                    <a:gd name="connsiteY31" fmla="*/ 455198 h 4996562"/>
                    <a:gd name="connsiteX32" fmla="*/ 661618 w 1520379"/>
                    <a:gd name="connsiteY32" fmla="*/ 490633 h 4996562"/>
                    <a:gd name="connsiteX33" fmla="*/ 663703 w 1520379"/>
                    <a:gd name="connsiteY33" fmla="*/ 427407 h 4996562"/>
                    <a:gd name="connsiteX34" fmla="*/ 676209 w 1520379"/>
                    <a:gd name="connsiteY34" fmla="*/ 394057 h 4996562"/>
                    <a:gd name="connsiteX35" fmla="*/ 574769 w 1520379"/>
                    <a:gd name="connsiteY35" fmla="*/ 91128 h 4996562"/>
                    <a:gd name="connsiteX36" fmla="*/ 512238 w 1520379"/>
                    <a:gd name="connsiteY36" fmla="*/ 48051 h 4996562"/>
                    <a:gd name="connsiteX37" fmla="*/ 447623 w 1520379"/>
                    <a:gd name="connsiteY37" fmla="*/ 22344 h 4996562"/>
                    <a:gd name="connsiteX38" fmla="*/ 312139 w 1520379"/>
                    <a:gd name="connsiteY38" fmla="*/ 2890 h 4996562"/>
                    <a:gd name="connsiteX39" fmla="*/ 173180 w 1520379"/>
                    <a:gd name="connsiteY39" fmla="*/ 50830 h 4996562"/>
                    <a:gd name="connsiteX40" fmla="*/ 4342 w 1520379"/>
                    <a:gd name="connsiteY40" fmla="*/ 269026 h 4996562"/>
                    <a:gd name="connsiteX41" fmla="*/ 52287 w 1520379"/>
                    <a:gd name="connsiteY41" fmla="*/ 396836 h 4996562"/>
                    <a:gd name="connsiteX42" fmla="*/ 66183 w 1520379"/>
                    <a:gd name="connsiteY42" fmla="*/ 416290 h 4996562"/>
                    <a:gd name="connsiteX43" fmla="*/ 55761 w 1520379"/>
                    <a:gd name="connsiteY43" fmla="*/ 426017 h 4996562"/>
                    <a:gd name="connsiteX44" fmla="*/ 39781 w 1520379"/>
                    <a:gd name="connsiteY44" fmla="*/ 460062 h 4996562"/>
                    <a:gd name="connsiteX45" fmla="*/ 65488 w 1520379"/>
                    <a:gd name="connsiteY45" fmla="*/ 487853 h 4996562"/>
                    <a:gd name="connsiteX46" fmla="*/ 93280 w 1520379"/>
                    <a:gd name="connsiteY46" fmla="*/ 489243 h 4996562"/>
                    <a:gd name="connsiteX47" fmla="*/ 72436 w 1520379"/>
                    <a:gd name="connsiteY47" fmla="*/ 560806 h 4996562"/>
                    <a:gd name="connsiteX48" fmla="*/ 73131 w 1520379"/>
                    <a:gd name="connsiteY48" fmla="*/ 581650 h 4996562"/>
                    <a:gd name="connsiteX49" fmla="*/ 56456 w 1520379"/>
                    <a:gd name="connsiteY49" fmla="*/ 594156 h 4996562"/>
                    <a:gd name="connsiteX50" fmla="*/ 41170 w 1520379"/>
                    <a:gd name="connsiteY50" fmla="*/ 578871 h 4996562"/>
                    <a:gd name="connsiteX51" fmla="*/ 46034 w 1520379"/>
                    <a:gd name="connsiteY51" fmla="*/ 568449 h 4996562"/>
                    <a:gd name="connsiteX52" fmla="*/ 55761 w 1520379"/>
                    <a:gd name="connsiteY52" fmla="*/ 572618 h 4996562"/>
                    <a:gd name="connsiteX53" fmla="*/ 62709 w 1520379"/>
                    <a:gd name="connsiteY53" fmla="*/ 577481 h 4996562"/>
                    <a:gd name="connsiteX54" fmla="*/ 67572 w 1520379"/>
                    <a:gd name="connsiteY54" fmla="*/ 562891 h 4996562"/>
                    <a:gd name="connsiteX55" fmla="*/ 43255 w 1520379"/>
                    <a:gd name="connsiteY55" fmla="*/ 555943 h 4996562"/>
                    <a:gd name="connsiteX56" fmla="*/ 30748 w 1520379"/>
                    <a:gd name="connsiteY56" fmla="*/ 591377 h 4996562"/>
                    <a:gd name="connsiteX57" fmla="*/ 65488 w 1520379"/>
                    <a:gd name="connsiteY57" fmla="*/ 609442 h 4996562"/>
                    <a:gd name="connsiteX58" fmla="*/ 81468 w 1520379"/>
                    <a:gd name="connsiteY58" fmla="*/ 602494 h 4996562"/>
                    <a:gd name="connsiteX59" fmla="*/ 118987 w 1520379"/>
                    <a:gd name="connsiteY59" fmla="*/ 657382 h 4996562"/>
                    <a:gd name="connsiteX60" fmla="*/ 98838 w 1520379"/>
                    <a:gd name="connsiteY60" fmla="*/ 693511 h 4996562"/>
                    <a:gd name="connsiteX61" fmla="*/ 73825 w 1520379"/>
                    <a:gd name="connsiteY61" fmla="*/ 682395 h 4996562"/>
                    <a:gd name="connsiteX62" fmla="*/ 71046 w 1520379"/>
                    <a:gd name="connsiteY62" fmla="*/ 662941 h 4996562"/>
                    <a:gd name="connsiteX63" fmla="*/ 86332 w 1520379"/>
                    <a:gd name="connsiteY63" fmla="*/ 660856 h 4996562"/>
                    <a:gd name="connsiteX64" fmla="*/ 84942 w 1520379"/>
                    <a:gd name="connsiteY64" fmla="*/ 681005 h 4996562"/>
                    <a:gd name="connsiteX65" fmla="*/ 105786 w 1520379"/>
                    <a:gd name="connsiteY65" fmla="*/ 665720 h 4996562"/>
                    <a:gd name="connsiteX66" fmla="*/ 93974 w 1520379"/>
                    <a:gd name="connsiteY66" fmla="*/ 645571 h 4996562"/>
                    <a:gd name="connsiteX67" fmla="*/ 53677 w 1520379"/>
                    <a:gd name="connsiteY67" fmla="*/ 648350 h 4996562"/>
                    <a:gd name="connsiteX68" fmla="*/ 39086 w 1520379"/>
                    <a:gd name="connsiteY68" fmla="*/ 685869 h 4996562"/>
                    <a:gd name="connsiteX69" fmla="*/ 96754 w 1520379"/>
                    <a:gd name="connsiteY69" fmla="*/ 728946 h 4996562"/>
                    <a:gd name="connsiteX70" fmla="*/ 150252 w 1520379"/>
                    <a:gd name="connsiteY70" fmla="*/ 689343 h 4996562"/>
                    <a:gd name="connsiteX71" fmla="*/ 200972 w 1520379"/>
                    <a:gd name="connsiteY71" fmla="*/ 721998 h 4996562"/>
                    <a:gd name="connsiteX72" fmla="*/ 255861 w 1520379"/>
                    <a:gd name="connsiteY72" fmla="*/ 702544 h 4996562"/>
                    <a:gd name="connsiteX73" fmla="*/ 172486 w 1520379"/>
                    <a:gd name="connsiteY73" fmla="*/ 904033 h 4996562"/>
                    <a:gd name="connsiteX74" fmla="*/ 172486 w 1520379"/>
                    <a:gd name="connsiteY74" fmla="*/ 904033 h 4996562"/>
                    <a:gd name="connsiteX75" fmla="*/ 153032 w 1520379"/>
                    <a:gd name="connsiteY75" fmla="*/ 935298 h 4996562"/>
                    <a:gd name="connsiteX76" fmla="*/ 110649 w 1520379"/>
                    <a:gd name="connsiteY76" fmla="*/ 1067309 h 4996562"/>
                    <a:gd name="connsiteX77" fmla="*/ 103007 w 1520379"/>
                    <a:gd name="connsiteY77" fmla="*/ 1161800 h 4996562"/>
                    <a:gd name="connsiteX78" fmla="*/ 66183 w 1520379"/>
                    <a:gd name="connsiteY78" fmla="*/ 1406366 h 4996562"/>
                    <a:gd name="connsiteX79" fmla="*/ 872 w 1520379"/>
                    <a:gd name="connsiteY79" fmla="*/ 1740561 h 4996562"/>
                    <a:gd name="connsiteX80" fmla="*/ 24495 w 1520379"/>
                    <a:gd name="connsiteY80" fmla="*/ 1797533 h 4996562"/>
                    <a:gd name="connsiteX81" fmla="*/ 426084 w 1520379"/>
                    <a:gd name="connsiteY81" fmla="*/ 2068502 h 4996562"/>
                    <a:gd name="connsiteX82" fmla="*/ 228069 w 1520379"/>
                    <a:gd name="connsiteY82" fmla="*/ 2520810 h 4996562"/>
                    <a:gd name="connsiteX83" fmla="*/ 232932 w 1520379"/>
                    <a:gd name="connsiteY83" fmla="*/ 2547212 h 4996562"/>
                    <a:gd name="connsiteX84" fmla="*/ 485836 w 1520379"/>
                    <a:gd name="connsiteY84" fmla="*/ 2581952 h 4996562"/>
                    <a:gd name="connsiteX85" fmla="*/ 558789 w 1520379"/>
                    <a:gd name="connsiteY85" fmla="*/ 2591679 h 4996562"/>
                    <a:gd name="connsiteX86" fmla="*/ 558094 w 1520379"/>
                    <a:gd name="connsiteY86" fmla="*/ 2595153 h 4996562"/>
                    <a:gd name="connsiteX87" fmla="*/ 606730 w 1520379"/>
                    <a:gd name="connsiteY87" fmla="*/ 2874459 h 4996562"/>
                    <a:gd name="connsiteX88" fmla="*/ 624794 w 1520379"/>
                    <a:gd name="connsiteY88" fmla="*/ 3132921 h 4996562"/>
                    <a:gd name="connsiteX89" fmla="*/ 578243 w 1520379"/>
                    <a:gd name="connsiteY89" fmla="*/ 3296891 h 4996562"/>
                    <a:gd name="connsiteX90" fmla="*/ 419136 w 1520379"/>
                    <a:gd name="connsiteY90" fmla="*/ 3890242 h 4996562"/>
                    <a:gd name="connsiteX91" fmla="*/ 203056 w 1520379"/>
                    <a:gd name="connsiteY91" fmla="*/ 4616993 h 4996562"/>
                    <a:gd name="connsiteX92" fmla="*/ 179434 w 1520379"/>
                    <a:gd name="connsiteY92" fmla="*/ 4642700 h 4996562"/>
                    <a:gd name="connsiteX93" fmla="*/ 118987 w 1520379"/>
                    <a:gd name="connsiteY93" fmla="*/ 4728159 h 4996562"/>
                    <a:gd name="connsiteX94" fmla="*/ 80079 w 1520379"/>
                    <a:gd name="connsiteY94" fmla="*/ 4820567 h 4996562"/>
                    <a:gd name="connsiteX95" fmla="*/ 58540 w 1520379"/>
                    <a:gd name="connsiteY95" fmla="*/ 4867813 h 4996562"/>
                    <a:gd name="connsiteX96" fmla="*/ 68962 w 1520379"/>
                    <a:gd name="connsiteY96" fmla="*/ 4901162 h 4996562"/>
                    <a:gd name="connsiteX97" fmla="*/ 216952 w 1520379"/>
                    <a:gd name="connsiteY97" fmla="*/ 4994264 h 4996562"/>
                    <a:gd name="connsiteX98" fmla="*/ 209310 w 1520379"/>
                    <a:gd name="connsiteY98" fmla="*/ 4943545 h 4996562"/>
                    <a:gd name="connsiteX99" fmla="*/ 196109 w 1520379"/>
                    <a:gd name="connsiteY99" fmla="*/ 4900467 h 4996562"/>
                    <a:gd name="connsiteX100" fmla="*/ 219731 w 1520379"/>
                    <a:gd name="connsiteY100" fmla="*/ 4806671 h 4996562"/>
                    <a:gd name="connsiteX101" fmla="*/ 373280 w 1520379"/>
                    <a:gd name="connsiteY101" fmla="*/ 4399524 h 4996562"/>
                    <a:gd name="connsiteX102" fmla="*/ 550452 w 1520379"/>
                    <a:gd name="connsiteY102" fmla="*/ 3931235 h 4996562"/>
                    <a:gd name="connsiteX103" fmla="*/ 551147 w 1520379"/>
                    <a:gd name="connsiteY103" fmla="*/ 3979175 h 4996562"/>
                    <a:gd name="connsiteX104" fmla="*/ 562958 w 1520379"/>
                    <a:gd name="connsiteY104" fmla="*/ 4485678 h 4996562"/>
                    <a:gd name="connsiteX105" fmla="*/ 528913 w 1520379"/>
                    <a:gd name="connsiteY105" fmla="*/ 4602403 h 4996562"/>
                    <a:gd name="connsiteX106" fmla="*/ 524050 w 1520379"/>
                    <a:gd name="connsiteY106" fmla="*/ 4661460 h 4996562"/>
                    <a:gd name="connsiteX107" fmla="*/ 547673 w 1520379"/>
                    <a:gd name="connsiteY107" fmla="*/ 4791386 h 4996562"/>
                    <a:gd name="connsiteX108" fmla="*/ 615067 w 1520379"/>
                    <a:gd name="connsiteY108" fmla="*/ 4859475 h 4996562"/>
                    <a:gd name="connsiteX109" fmla="*/ 763752 w 1520379"/>
                    <a:gd name="connsiteY109" fmla="*/ 4860170 h 4996562"/>
                    <a:gd name="connsiteX110" fmla="*/ 766532 w 1520379"/>
                    <a:gd name="connsiteY110" fmla="*/ 4857391 h 4996562"/>
                    <a:gd name="connsiteX111" fmla="*/ 731792 w 1520379"/>
                    <a:gd name="connsiteY111" fmla="*/ 4828209 h 4996562"/>
                    <a:gd name="connsiteX112" fmla="*/ 688715 w 1520379"/>
                    <a:gd name="connsiteY112" fmla="*/ 4797639 h 4996562"/>
                    <a:gd name="connsiteX113" fmla="*/ 631047 w 1520379"/>
                    <a:gd name="connsiteY113" fmla="*/ 4553072 h 4996562"/>
                    <a:gd name="connsiteX114" fmla="*/ 758889 w 1520379"/>
                    <a:gd name="connsiteY114" fmla="*/ 3333020 h 4996562"/>
                    <a:gd name="connsiteX115" fmla="*/ 796408 w 1520379"/>
                    <a:gd name="connsiteY115" fmla="*/ 3225328 h 4996562"/>
                    <a:gd name="connsiteX116" fmla="*/ 876309 w 1520379"/>
                    <a:gd name="connsiteY116" fmla="*/ 2617386 h 4996562"/>
                    <a:gd name="connsiteX117" fmla="*/ 879782 w 1520379"/>
                    <a:gd name="connsiteY117" fmla="*/ 2617386 h 4996562"/>
                    <a:gd name="connsiteX118" fmla="*/ 1093083 w 1520379"/>
                    <a:gd name="connsiteY118" fmla="*/ 2607659 h 4996562"/>
                    <a:gd name="connsiteX119" fmla="*/ 1102810 w 1520379"/>
                    <a:gd name="connsiteY119" fmla="*/ 2590289 h 4996562"/>
                    <a:gd name="connsiteX120" fmla="*/ 1082661 w 1520379"/>
                    <a:gd name="connsiteY120" fmla="*/ 2547907 h 4996562"/>
                    <a:gd name="connsiteX121" fmla="*/ 961768 w 1520379"/>
                    <a:gd name="connsiteY121" fmla="*/ 2181058 h 4996562"/>
                    <a:gd name="connsiteX122" fmla="*/ 883256 w 1520379"/>
                    <a:gd name="connsiteY122" fmla="*/ 1789891 h 4996562"/>
                    <a:gd name="connsiteX123" fmla="*/ 883256 w 1520379"/>
                    <a:gd name="connsiteY123" fmla="*/ 1789891 h 4996562"/>
                    <a:gd name="connsiteX124" fmla="*/ 881867 w 1520379"/>
                    <a:gd name="connsiteY124" fmla="*/ 1755846 h 4996562"/>
                    <a:gd name="connsiteX125" fmla="*/ 883256 w 1520379"/>
                    <a:gd name="connsiteY125" fmla="*/ 1755151 h 4996562"/>
                    <a:gd name="connsiteX126" fmla="*/ 940229 w 1520379"/>
                    <a:gd name="connsiteY126" fmla="*/ 1724580 h 4996562"/>
                    <a:gd name="connsiteX127" fmla="*/ 943703 w 1520379"/>
                    <a:gd name="connsiteY127" fmla="*/ 1720412 h 4996562"/>
                    <a:gd name="connsiteX128" fmla="*/ 943703 w 1520379"/>
                    <a:gd name="connsiteY128" fmla="*/ 1720412 h 4996562"/>
                    <a:gd name="connsiteX129" fmla="*/ 1092388 w 1520379"/>
                    <a:gd name="connsiteY129" fmla="*/ 1745424 h 4996562"/>
                    <a:gd name="connsiteX130" fmla="*/ 1163952 w 1520379"/>
                    <a:gd name="connsiteY130" fmla="*/ 1759320 h 4996562"/>
                    <a:gd name="connsiteX131" fmla="*/ 1264002 w 1520379"/>
                    <a:gd name="connsiteY131" fmla="*/ 1805871 h 4996562"/>
                    <a:gd name="connsiteX132" fmla="*/ 1325838 w 1520379"/>
                    <a:gd name="connsiteY132" fmla="*/ 1853811 h 4996562"/>
                    <a:gd name="connsiteX133" fmla="*/ 1395317 w 1520379"/>
                    <a:gd name="connsiteY133" fmla="*/ 1894109 h 4996562"/>
                    <a:gd name="connsiteX134" fmla="*/ 1338344 w 1520379"/>
                    <a:gd name="connsiteY134" fmla="*/ 1830883 h 4996562"/>
                    <a:gd name="connsiteX135" fmla="*/ 1457848 w 1520379"/>
                    <a:gd name="connsiteY135" fmla="*/ 1886466 h 4996562"/>
                    <a:gd name="connsiteX136" fmla="*/ 1361272 w 1520379"/>
                    <a:gd name="connsiteY136" fmla="*/ 1813513 h 4996562"/>
                    <a:gd name="connsiteX137" fmla="*/ 1503704 w 1520379"/>
                    <a:gd name="connsiteY137" fmla="*/ 1882298 h 4996562"/>
                    <a:gd name="connsiteX138" fmla="*/ 1389759 w 1520379"/>
                    <a:gd name="connsiteY138" fmla="*/ 1797533 h 4996562"/>
                    <a:gd name="connsiteX139" fmla="*/ 109955 w 1520379"/>
                    <a:gd name="connsiteY139" fmla="*/ 126562 h 4996562"/>
                    <a:gd name="connsiteX140" fmla="*/ 94669 w 1520379"/>
                    <a:gd name="connsiteY140" fmla="*/ 173113 h 4996562"/>
                    <a:gd name="connsiteX141" fmla="*/ 109955 w 1520379"/>
                    <a:gd name="connsiteY141" fmla="*/ 126562 h 4996562"/>
                    <a:gd name="connsiteX142" fmla="*/ 537946 w 1520379"/>
                    <a:gd name="connsiteY142" fmla="*/ 1621057 h 4996562"/>
                    <a:gd name="connsiteX143" fmla="*/ 566432 w 1520379"/>
                    <a:gd name="connsiteY143" fmla="*/ 1663439 h 4996562"/>
                    <a:gd name="connsiteX144" fmla="*/ 519186 w 1520379"/>
                    <a:gd name="connsiteY144" fmla="*/ 1601603 h 4996562"/>
                    <a:gd name="connsiteX145" fmla="*/ 537946 w 1520379"/>
                    <a:gd name="connsiteY145" fmla="*/ 1621057 h 4996562"/>
                    <a:gd name="connsiteX146" fmla="*/ 180128 w 1520379"/>
                    <a:gd name="connsiteY146" fmla="*/ 630980 h 4996562"/>
                    <a:gd name="connsiteX147" fmla="*/ 187771 w 1520379"/>
                    <a:gd name="connsiteY147" fmla="*/ 593462 h 4996562"/>
                    <a:gd name="connsiteX148" fmla="*/ 211394 w 1520379"/>
                    <a:gd name="connsiteY148" fmla="*/ 596241 h 4996562"/>
                    <a:gd name="connsiteX149" fmla="*/ 221816 w 1520379"/>
                    <a:gd name="connsiteY149" fmla="*/ 603189 h 4996562"/>
                    <a:gd name="connsiteX150" fmla="*/ 226679 w 1520379"/>
                    <a:gd name="connsiteY150" fmla="*/ 640707 h 4996562"/>
                    <a:gd name="connsiteX151" fmla="*/ 212784 w 1520379"/>
                    <a:gd name="connsiteY151" fmla="*/ 610831 h 4996562"/>
                    <a:gd name="connsiteX152" fmla="*/ 200972 w 1520379"/>
                    <a:gd name="connsiteY152" fmla="*/ 612221 h 4996562"/>
                    <a:gd name="connsiteX153" fmla="*/ 198193 w 1520379"/>
                    <a:gd name="connsiteY153" fmla="*/ 623338 h 4996562"/>
                    <a:gd name="connsiteX154" fmla="*/ 207225 w 1520379"/>
                    <a:gd name="connsiteY154" fmla="*/ 623338 h 4996562"/>
                    <a:gd name="connsiteX155" fmla="*/ 216257 w 1520379"/>
                    <a:gd name="connsiteY155" fmla="*/ 631675 h 4996562"/>
                    <a:gd name="connsiteX156" fmla="*/ 202362 w 1520379"/>
                    <a:gd name="connsiteY156" fmla="*/ 646960 h 4996562"/>
                    <a:gd name="connsiteX157" fmla="*/ 180128 w 1520379"/>
                    <a:gd name="connsiteY157" fmla="*/ 630980 h 4996562"/>
                    <a:gd name="connsiteX158" fmla="*/ 237101 w 1520379"/>
                    <a:gd name="connsiteY158" fmla="*/ 658077 h 4996562"/>
                    <a:gd name="connsiteX159" fmla="*/ 194024 w 1520379"/>
                    <a:gd name="connsiteY159" fmla="*/ 667804 h 4996562"/>
                    <a:gd name="connsiteX160" fmla="*/ 237101 w 1520379"/>
                    <a:gd name="connsiteY160" fmla="*/ 658077 h 4996562"/>
                    <a:gd name="connsiteX161" fmla="*/ 186382 w 1520379"/>
                    <a:gd name="connsiteY161" fmla="*/ 692817 h 4996562"/>
                    <a:gd name="connsiteX162" fmla="*/ 221816 w 1520379"/>
                    <a:gd name="connsiteY162" fmla="*/ 691427 h 4996562"/>
                    <a:gd name="connsiteX163" fmla="*/ 246133 w 1520379"/>
                    <a:gd name="connsiteY163" fmla="*/ 665025 h 4996562"/>
                    <a:gd name="connsiteX164" fmla="*/ 246828 w 1520379"/>
                    <a:gd name="connsiteY164" fmla="*/ 654603 h 4996562"/>
                    <a:gd name="connsiteX165" fmla="*/ 271841 w 1520379"/>
                    <a:gd name="connsiteY165" fmla="*/ 636539 h 4996562"/>
                    <a:gd name="connsiteX166" fmla="*/ 271146 w 1520379"/>
                    <a:gd name="connsiteY166" fmla="*/ 658772 h 4996562"/>
                    <a:gd name="connsiteX167" fmla="*/ 186382 w 1520379"/>
                    <a:gd name="connsiteY167" fmla="*/ 692817 h 4996562"/>
                    <a:gd name="connsiteX168" fmla="*/ 137051 w 1520379"/>
                    <a:gd name="connsiteY168" fmla="*/ 1683588 h 4996562"/>
                    <a:gd name="connsiteX169" fmla="*/ 255166 w 1520379"/>
                    <a:gd name="connsiteY169" fmla="*/ 1327855 h 4996562"/>
                    <a:gd name="connsiteX170" fmla="*/ 255166 w 1520379"/>
                    <a:gd name="connsiteY170" fmla="*/ 1327855 h 4996562"/>
                    <a:gd name="connsiteX171" fmla="*/ 269062 w 1520379"/>
                    <a:gd name="connsiteY171" fmla="*/ 1344530 h 4996562"/>
                    <a:gd name="connsiteX172" fmla="*/ 427474 w 1520379"/>
                    <a:gd name="connsiteY172" fmla="*/ 1507806 h 4996562"/>
                    <a:gd name="connsiteX173" fmla="*/ 499732 w 1520379"/>
                    <a:gd name="connsiteY173" fmla="*/ 1581454 h 4996562"/>
                    <a:gd name="connsiteX174" fmla="*/ 478888 w 1520379"/>
                    <a:gd name="connsiteY174" fmla="*/ 1562694 h 4996562"/>
                    <a:gd name="connsiteX175" fmla="*/ 499732 w 1520379"/>
                    <a:gd name="connsiteY175" fmla="*/ 1627310 h 4996562"/>
                    <a:gd name="connsiteX176" fmla="*/ 569211 w 1520379"/>
                    <a:gd name="connsiteY176" fmla="*/ 1687756 h 4996562"/>
                    <a:gd name="connsiteX177" fmla="*/ 575464 w 1520379"/>
                    <a:gd name="connsiteY177" fmla="*/ 1684283 h 4996562"/>
                    <a:gd name="connsiteX178" fmla="*/ 580328 w 1520379"/>
                    <a:gd name="connsiteY178" fmla="*/ 1747509 h 4996562"/>
                    <a:gd name="connsiteX179" fmla="*/ 594224 w 1520379"/>
                    <a:gd name="connsiteY179" fmla="*/ 1778774 h 4996562"/>
                    <a:gd name="connsiteX180" fmla="*/ 633827 w 1520379"/>
                    <a:gd name="connsiteY180" fmla="*/ 1778079 h 4996562"/>
                    <a:gd name="connsiteX181" fmla="*/ 632437 w 1520379"/>
                    <a:gd name="connsiteY181" fmla="*/ 1780164 h 4996562"/>
                    <a:gd name="connsiteX182" fmla="*/ 631742 w 1520379"/>
                    <a:gd name="connsiteY182" fmla="*/ 1780164 h 4996562"/>
                    <a:gd name="connsiteX183" fmla="*/ 572685 w 1520379"/>
                    <a:gd name="connsiteY183" fmla="*/ 1828799 h 4996562"/>
                    <a:gd name="connsiteX184" fmla="*/ 452486 w 1520379"/>
                    <a:gd name="connsiteY184" fmla="*/ 2006665 h 4996562"/>
                    <a:gd name="connsiteX185" fmla="*/ 149558 w 1520379"/>
                    <a:gd name="connsiteY185" fmla="*/ 1726665 h 4996562"/>
                    <a:gd name="connsiteX186" fmla="*/ 137051 w 1520379"/>
                    <a:gd name="connsiteY186" fmla="*/ 1683588 h 4996562"/>
                    <a:gd name="connsiteX0" fmla="*/ 1389759 w 1520379"/>
                    <a:gd name="connsiteY0" fmla="*/ 1797533 h 4996562"/>
                    <a:gd name="connsiteX1" fmla="*/ 1520379 w 1520379"/>
                    <a:gd name="connsiteY1" fmla="*/ 1843390 h 4996562"/>
                    <a:gd name="connsiteX2" fmla="*/ 1472439 w 1520379"/>
                    <a:gd name="connsiteY2" fmla="*/ 1805871 h 4996562"/>
                    <a:gd name="connsiteX3" fmla="*/ 1349461 w 1520379"/>
                    <a:gd name="connsiteY3" fmla="*/ 1738476 h 4996562"/>
                    <a:gd name="connsiteX4" fmla="*/ 1320975 w 1520379"/>
                    <a:gd name="connsiteY4" fmla="*/ 1720412 h 4996562"/>
                    <a:gd name="connsiteX5" fmla="*/ 1325143 w 1520379"/>
                    <a:gd name="connsiteY5" fmla="*/ 1703737 h 4996562"/>
                    <a:gd name="connsiteX6" fmla="*/ 1366831 w 1520379"/>
                    <a:gd name="connsiteY6" fmla="*/ 1694704 h 4996562"/>
                    <a:gd name="connsiteX7" fmla="*/ 1392538 w 1520379"/>
                    <a:gd name="connsiteY7" fmla="*/ 1682893 h 4996562"/>
                    <a:gd name="connsiteX8" fmla="*/ 1364052 w 1520379"/>
                    <a:gd name="connsiteY8" fmla="*/ 1675945 h 4996562"/>
                    <a:gd name="connsiteX9" fmla="*/ 1332091 w 1520379"/>
                    <a:gd name="connsiteY9" fmla="*/ 1678029 h 4996562"/>
                    <a:gd name="connsiteX10" fmla="*/ 1176458 w 1520379"/>
                    <a:gd name="connsiteY10" fmla="*/ 1694010 h 4996562"/>
                    <a:gd name="connsiteX11" fmla="*/ 1109758 w 1520379"/>
                    <a:gd name="connsiteY11" fmla="*/ 1694010 h 4996562"/>
                    <a:gd name="connsiteX12" fmla="*/ 973579 w 1520379"/>
                    <a:gd name="connsiteY12" fmla="*/ 1656491 h 4996562"/>
                    <a:gd name="connsiteX13" fmla="*/ 867276 w 1520379"/>
                    <a:gd name="connsiteY13" fmla="*/ 1625225 h 4996562"/>
                    <a:gd name="connsiteX14" fmla="*/ 857549 w 1520379"/>
                    <a:gd name="connsiteY14" fmla="*/ 1614109 h 4996562"/>
                    <a:gd name="connsiteX15" fmla="*/ 700526 w 1520379"/>
                    <a:gd name="connsiteY15" fmla="*/ 1295895 h 4996562"/>
                    <a:gd name="connsiteX16" fmla="*/ 709559 w 1520379"/>
                    <a:gd name="connsiteY16" fmla="*/ 1258376 h 4996562"/>
                    <a:gd name="connsiteX17" fmla="*/ 754720 w 1520379"/>
                    <a:gd name="connsiteY17" fmla="*/ 1179170 h 4996562"/>
                    <a:gd name="connsiteX18" fmla="*/ 715812 w 1520379"/>
                    <a:gd name="connsiteY18" fmla="*/ 1115249 h 4996562"/>
                    <a:gd name="connsiteX19" fmla="*/ 614373 w 1520379"/>
                    <a:gd name="connsiteY19" fmla="*/ 1079120 h 4996562"/>
                    <a:gd name="connsiteX20" fmla="*/ 514323 w 1520379"/>
                    <a:gd name="connsiteY20" fmla="*/ 1015199 h 4996562"/>
                    <a:gd name="connsiteX21" fmla="*/ 513628 w 1520379"/>
                    <a:gd name="connsiteY21" fmla="*/ 1012420 h 4996562"/>
                    <a:gd name="connsiteX22" fmla="*/ 439285 w 1520379"/>
                    <a:gd name="connsiteY22" fmla="*/ 879020 h 4996562"/>
                    <a:gd name="connsiteX23" fmla="*/ 367027 w 1520379"/>
                    <a:gd name="connsiteY23" fmla="*/ 843586 h 4996562"/>
                    <a:gd name="connsiteX24" fmla="*/ 362858 w 1520379"/>
                    <a:gd name="connsiteY24" fmla="*/ 843586 h 4996562"/>
                    <a:gd name="connsiteX25" fmla="*/ 360774 w 1520379"/>
                    <a:gd name="connsiteY25" fmla="*/ 842891 h 4996562"/>
                    <a:gd name="connsiteX26" fmla="*/ 356605 w 1520379"/>
                    <a:gd name="connsiteY26" fmla="*/ 831080 h 4996562"/>
                    <a:gd name="connsiteX27" fmla="*/ 393429 w 1520379"/>
                    <a:gd name="connsiteY27" fmla="*/ 685174 h 4996562"/>
                    <a:gd name="connsiteX28" fmla="*/ 419136 w 1520379"/>
                    <a:gd name="connsiteY28" fmla="*/ 676836 h 4996562"/>
                    <a:gd name="connsiteX29" fmla="*/ 508764 w 1520379"/>
                    <a:gd name="connsiteY29" fmla="*/ 675447 h 4996562"/>
                    <a:gd name="connsiteX30" fmla="*/ 612288 w 1520379"/>
                    <a:gd name="connsiteY30" fmla="*/ 530930 h 4996562"/>
                    <a:gd name="connsiteX31" fmla="*/ 635216 w 1520379"/>
                    <a:gd name="connsiteY31" fmla="*/ 455198 h 4996562"/>
                    <a:gd name="connsiteX32" fmla="*/ 661618 w 1520379"/>
                    <a:gd name="connsiteY32" fmla="*/ 490633 h 4996562"/>
                    <a:gd name="connsiteX33" fmla="*/ 663703 w 1520379"/>
                    <a:gd name="connsiteY33" fmla="*/ 427407 h 4996562"/>
                    <a:gd name="connsiteX34" fmla="*/ 676209 w 1520379"/>
                    <a:gd name="connsiteY34" fmla="*/ 394057 h 4996562"/>
                    <a:gd name="connsiteX35" fmla="*/ 574769 w 1520379"/>
                    <a:gd name="connsiteY35" fmla="*/ 91128 h 4996562"/>
                    <a:gd name="connsiteX36" fmla="*/ 512238 w 1520379"/>
                    <a:gd name="connsiteY36" fmla="*/ 48051 h 4996562"/>
                    <a:gd name="connsiteX37" fmla="*/ 447623 w 1520379"/>
                    <a:gd name="connsiteY37" fmla="*/ 22344 h 4996562"/>
                    <a:gd name="connsiteX38" fmla="*/ 312139 w 1520379"/>
                    <a:gd name="connsiteY38" fmla="*/ 2890 h 4996562"/>
                    <a:gd name="connsiteX39" fmla="*/ 173180 w 1520379"/>
                    <a:gd name="connsiteY39" fmla="*/ 50830 h 4996562"/>
                    <a:gd name="connsiteX40" fmla="*/ 4342 w 1520379"/>
                    <a:gd name="connsiteY40" fmla="*/ 269026 h 4996562"/>
                    <a:gd name="connsiteX41" fmla="*/ 52287 w 1520379"/>
                    <a:gd name="connsiteY41" fmla="*/ 396836 h 4996562"/>
                    <a:gd name="connsiteX42" fmla="*/ 66183 w 1520379"/>
                    <a:gd name="connsiteY42" fmla="*/ 416290 h 4996562"/>
                    <a:gd name="connsiteX43" fmla="*/ 55761 w 1520379"/>
                    <a:gd name="connsiteY43" fmla="*/ 426017 h 4996562"/>
                    <a:gd name="connsiteX44" fmla="*/ 39781 w 1520379"/>
                    <a:gd name="connsiteY44" fmla="*/ 460062 h 4996562"/>
                    <a:gd name="connsiteX45" fmla="*/ 65488 w 1520379"/>
                    <a:gd name="connsiteY45" fmla="*/ 487853 h 4996562"/>
                    <a:gd name="connsiteX46" fmla="*/ 93280 w 1520379"/>
                    <a:gd name="connsiteY46" fmla="*/ 489243 h 4996562"/>
                    <a:gd name="connsiteX47" fmla="*/ 72436 w 1520379"/>
                    <a:gd name="connsiteY47" fmla="*/ 560806 h 4996562"/>
                    <a:gd name="connsiteX48" fmla="*/ 73131 w 1520379"/>
                    <a:gd name="connsiteY48" fmla="*/ 581650 h 4996562"/>
                    <a:gd name="connsiteX49" fmla="*/ 56456 w 1520379"/>
                    <a:gd name="connsiteY49" fmla="*/ 594156 h 4996562"/>
                    <a:gd name="connsiteX50" fmla="*/ 41170 w 1520379"/>
                    <a:gd name="connsiteY50" fmla="*/ 578871 h 4996562"/>
                    <a:gd name="connsiteX51" fmla="*/ 46034 w 1520379"/>
                    <a:gd name="connsiteY51" fmla="*/ 568449 h 4996562"/>
                    <a:gd name="connsiteX52" fmla="*/ 55761 w 1520379"/>
                    <a:gd name="connsiteY52" fmla="*/ 572618 h 4996562"/>
                    <a:gd name="connsiteX53" fmla="*/ 62709 w 1520379"/>
                    <a:gd name="connsiteY53" fmla="*/ 577481 h 4996562"/>
                    <a:gd name="connsiteX54" fmla="*/ 67572 w 1520379"/>
                    <a:gd name="connsiteY54" fmla="*/ 562891 h 4996562"/>
                    <a:gd name="connsiteX55" fmla="*/ 43255 w 1520379"/>
                    <a:gd name="connsiteY55" fmla="*/ 555943 h 4996562"/>
                    <a:gd name="connsiteX56" fmla="*/ 30748 w 1520379"/>
                    <a:gd name="connsiteY56" fmla="*/ 591377 h 4996562"/>
                    <a:gd name="connsiteX57" fmla="*/ 65488 w 1520379"/>
                    <a:gd name="connsiteY57" fmla="*/ 609442 h 4996562"/>
                    <a:gd name="connsiteX58" fmla="*/ 81468 w 1520379"/>
                    <a:gd name="connsiteY58" fmla="*/ 602494 h 4996562"/>
                    <a:gd name="connsiteX59" fmla="*/ 118987 w 1520379"/>
                    <a:gd name="connsiteY59" fmla="*/ 657382 h 4996562"/>
                    <a:gd name="connsiteX60" fmla="*/ 98838 w 1520379"/>
                    <a:gd name="connsiteY60" fmla="*/ 693511 h 4996562"/>
                    <a:gd name="connsiteX61" fmla="*/ 73825 w 1520379"/>
                    <a:gd name="connsiteY61" fmla="*/ 682395 h 4996562"/>
                    <a:gd name="connsiteX62" fmla="*/ 71046 w 1520379"/>
                    <a:gd name="connsiteY62" fmla="*/ 662941 h 4996562"/>
                    <a:gd name="connsiteX63" fmla="*/ 86332 w 1520379"/>
                    <a:gd name="connsiteY63" fmla="*/ 660856 h 4996562"/>
                    <a:gd name="connsiteX64" fmla="*/ 84942 w 1520379"/>
                    <a:gd name="connsiteY64" fmla="*/ 681005 h 4996562"/>
                    <a:gd name="connsiteX65" fmla="*/ 105786 w 1520379"/>
                    <a:gd name="connsiteY65" fmla="*/ 665720 h 4996562"/>
                    <a:gd name="connsiteX66" fmla="*/ 93974 w 1520379"/>
                    <a:gd name="connsiteY66" fmla="*/ 645571 h 4996562"/>
                    <a:gd name="connsiteX67" fmla="*/ 53677 w 1520379"/>
                    <a:gd name="connsiteY67" fmla="*/ 648350 h 4996562"/>
                    <a:gd name="connsiteX68" fmla="*/ 39086 w 1520379"/>
                    <a:gd name="connsiteY68" fmla="*/ 685869 h 4996562"/>
                    <a:gd name="connsiteX69" fmla="*/ 96754 w 1520379"/>
                    <a:gd name="connsiteY69" fmla="*/ 728946 h 4996562"/>
                    <a:gd name="connsiteX70" fmla="*/ 150252 w 1520379"/>
                    <a:gd name="connsiteY70" fmla="*/ 689343 h 4996562"/>
                    <a:gd name="connsiteX71" fmla="*/ 200972 w 1520379"/>
                    <a:gd name="connsiteY71" fmla="*/ 721998 h 4996562"/>
                    <a:gd name="connsiteX72" fmla="*/ 255861 w 1520379"/>
                    <a:gd name="connsiteY72" fmla="*/ 702544 h 4996562"/>
                    <a:gd name="connsiteX73" fmla="*/ 172486 w 1520379"/>
                    <a:gd name="connsiteY73" fmla="*/ 904033 h 4996562"/>
                    <a:gd name="connsiteX74" fmla="*/ 172486 w 1520379"/>
                    <a:gd name="connsiteY74" fmla="*/ 904033 h 4996562"/>
                    <a:gd name="connsiteX75" fmla="*/ 153032 w 1520379"/>
                    <a:gd name="connsiteY75" fmla="*/ 935298 h 4996562"/>
                    <a:gd name="connsiteX76" fmla="*/ 110649 w 1520379"/>
                    <a:gd name="connsiteY76" fmla="*/ 1067309 h 4996562"/>
                    <a:gd name="connsiteX77" fmla="*/ 103007 w 1520379"/>
                    <a:gd name="connsiteY77" fmla="*/ 1161800 h 4996562"/>
                    <a:gd name="connsiteX78" fmla="*/ 66183 w 1520379"/>
                    <a:gd name="connsiteY78" fmla="*/ 1406366 h 4996562"/>
                    <a:gd name="connsiteX79" fmla="*/ 872 w 1520379"/>
                    <a:gd name="connsiteY79" fmla="*/ 1740561 h 4996562"/>
                    <a:gd name="connsiteX80" fmla="*/ 24495 w 1520379"/>
                    <a:gd name="connsiteY80" fmla="*/ 1797533 h 4996562"/>
                    <a:gd name="connsiteX81" fmla="*/ 426084 w 1520379"/>
                    <a:gd name="connsiteY81" fmla="*/ 2068502 h 4996562"/>
                    <a:gd name="connsiteX82" fmla="*/ 228069 w 1520379"/>
                    <a:gd name="connsiteY82" fmla="*/ 2520810 h 4996562"/>
                    <a:gd name="connsiteX83" fmla="*/ 232932 w 1520379"/>
                    <a:gd name="connsiteY83" fmla="*/ 2547212 h 4996562"/>
                    <a:gd name="connsiteX84" fmla="*/ 485836 w 1520379"/>
                    <a:gd name="connsiteY84" fmla="*/ 2581952 h 4996562"/>
                    <a:gd name="connsiteX85" fmla="*/ 558789 w 1520379"/>
                    <a:gd name="connsiteY85" fmla="*/ 2591679 h 4996562"/>
                    <a:gd name="connsiteX86" fmla="*/ 558094 w 1520379"/>
                    <a:gd name="connsiteY86" fmla="*/ 2595153 h 4996562"/>
                    <a:gd name="connsiteX87" fmla="*/ 606730 w 1520379"/>
                    <a:gd name="connsiteY87" fmla="*/ 2874459 h 4996562"/>
                    <a:gd name="connsiteX88" fmla="*/ 624794 w 1520379"/>
                    <a:gd name="connsiteY88" fmla="*/ 3132921 h 4996562"/>
                    <a:gd name="connsiteX89" fmla="*/ 578243 w 1520379"/>
                    <a:gd name="connsiteY89" fmla="*/ 3296891 h 4996562"/>
                    <a:gd name="connsiteX90" fmla="*/ 419136 w 1520379"/>
                    <a:gd name="connsiteY90" fmla="*/ 3890242 h 4996562"/>
                    <a:gd name="connsiteX91" fmla="*/ 203056 w 1520379"/>
                    <a:gd name="connsiteY91" fmla="*/ 4616993 h 4996562"/>
                    <a:gd name="connsiteX92" fmla="*/ 179434 w 1520379"/>
                    <a:gd name="connsiteY92" fmla="*/ 4642700 h 4996562"/>
                    <a:gd name="connsiteX93" fmla="*/ 118987 w 1520379"/>
                    <a:gd name="connsiteY93" fmla="*/ 4728159 h 4996562"/>
                    <a:gd name="connsiteX94" fmla="*/ 80079 w 1520379"/>
                    <a:gd name="connsiteY94" fmla="*/ 4820567 h 4996562"/>
                    <a:gd name="connsiteX95" fmla="*/ 58540 w 1520379"/>
                    <a:gd name="connsiteY95" fmla="*/ 4867813 h 4996562"/>
                    <a:gd name="connsiteX96" fmla="*/ 68962 w 1520379"/>
                    <a:gd name="connsiteY96" fmla="*/ 4901162 h 4996562"/>
                    <a:gd name="connsiteX97" fmla="*/ 216952 w 1520379"/>
                    <a:gd name="connsiteY97" fmla="*/ 4994264 h 4996562"/>
                    <a:gd name="connsiteX98" fmla="*/ 209310 w 1520379"/>
                    <a:gd name="connsiteY98" fmla="*/ 4943545 h 4996562"/>
                    <a:gd name="connsiteX99" fmla="*/ 196109 w 1520379"/>
                    <a:gd name="connsiteY99" fmla="*/ 4900467 h 4996562"/>
                    <a:gd name="connsiteX100" fmla="*/ 219731 w 1520379"/>
                    <a:gd name="connsiteY100" fmla="*/ 4806671 h 4996562"/>
                    <a:gd name="connsiteX101" fmla="*/ 373280 w 1520379"/>
                    <a:gd name="connsiteY101" fmla="*/ 4399524 h 4996562"/>
                    <a:gd name="connsiteX102" fmla="*/ 550452 w 1520379"/>
                    <a:gd name="connsiteY102" fmla="*/ 3931235 h 4996562"/>
                    <a:gd name="connsiteX103" fmla="*/ 551147 w 1520379"/>
                    <a:gd name="connsiteY103" fmla="*/ 3979175 h 4996562"/>
                    <a:gd name="connsiteX104" fmla="*/ 562958 w 1520379"/>
                    <a:gd name="connsiteY104" fmla="*/ 4485678 h 4996562"/>
                    <a:gd name="connsiteX105" fmla="*/ 528913 w 1520379"/>
                    <a:gd name="connsiteY105" fmla="*/ 4602403 h 4996562"/>
                    <a:gd name="connsiteX106" fmla="*/ 524050 w 1520379"/>
                    <a:gd name="connsiteY106" fmla="*/ 4661460 h 4996562"/>
                    <a:gd name="connsiteX107" fmla="*/ 547673 w 1520379"/>
                    <a:gd name="connsiteY107" fmla="*/ 4791386 h 4996562"/>
                    <a:gd name="connsiteX108" fmla="*/ 615067 w 1520379"/>
                    <a:gd name="connsiteY108" fmla="*/ 4859475 h 4996562"/>
                    <a:gd name="connsiteX109" fmla="*/ 763752 w 1520379"/>
                    <a:gd name="connsiteY109" fmla="*/ 4860170 h 4996562"/>
                    <a:gd name="connsiteX110" fmla="*/ 766532 w 1520379"/>
                    <a:gd name="connsiteY110" fmla="*/ 4857391 h 4996562"/>
                    <a:gd name="connsiteX111" fmla="*/ 731792 w 1520379"/>
                    <a:gd name="connsiteY111" fmla="*/ 4828209 h 4996562"/>
                    <a:gd name="connsiteX112" fmla="*/ 688715 w 1520379"/>
                    <a:gd name="connsiteY112" fmla="*/ 4797639 h 4996562"/>
                    <a:gd name="connsiteX113" fmla="*/ 631047 w 1520379"/>
                    <a:gd name="connsiteY113" fmla="*/ 4553072 h 4996562"/>
                    <a:gd name="connsiteX114" fmla="*/ 758889 w 1520379"/>
                    <a:gd name="connsiteY114" fmla="*/ 3333020 h 4996562"/>
                    <a:gd name="connsiteX115" fmla="*/ 796408 w 1520379"/>
                    <a:gd name="connsiteY115" fmla="*/ 3225328 h 4996562"/>
                    <a:gd name="connsiteX116" fmla="*/ 876309 w 1520379"/>
                    <a:gd name="connsiteY116" fmla="*/ 2617386 h 4996562"/>
                    <a:gd name="connsiteX117" fmla="*/ 879782 w 1520379"/>
                    <a:gd name="connsiteY117" fmla="*/ 2617386 h 4996562"/>
                    <a:gd name="connsiteX118" fmla="*/ 1093083 w 1520379"/>
                    <a:gd name="connsiteY118" fmla="*/ 2607659 h 4996562"/>
                    <a:gd name="connsiteX119" fmla="*/ 1102810 w 1520379"/>
                    <a:gd name="connsiteY119" fmla="*/ 2590289 h 4996562"/>
                    <a:gd name="connsiteX120" fmla="*/ 1082661 w 1520379"/>
                    <a:gd name="connsiteY120" fmla="*/ 2547907 h 4996562"/>
                    <a:gd name="connsiteX121" fmla="*/ 961768 w 1520379"/>
                    <a:gd name="connsiteY121" fmla="*/ 2181058 h 4996562"/>
                    <a:gd name="connsiteX122" fmla="*/ 883256 w 1520379"/>
                    <a:gd name="connsiteY122" fmla="*/ 1789891 h 4996562"/>
                    <a:gd name="connsiteX123" fmla="*/ 883256 w 1520379"/>
                    <a:gd name="connsiteY123" fmla="*/ 1789891 h 4996562"/>
                    <a:gd name="connsiteX124" fmla="*/ 881867 w 1520379"/>
                    <a:gd name="connsiteY124" fmla="*/ 1755846 h 4996562"/>
                    <a:gd name="connsiteX125" fmla="*/ 883256 w 1520379"/>
                    <a:gd name="connsiteY125" fmla="*/ 1755151 h 4996562"/>
                    <a:gd name="connsiteX126" fmla="*/ 940229 w 1520379"/>
                    <a:gd name="connsiteY126" fmla="*/ 1724580 h 4996562"/>
                    <a:gd name="connsiteX127" fmla="*/ 943703 w 1520379"/>
                    <a:gd name="connsiteY127" fmla="*/ 1720412 h 4996562"/>
                    <a:gd name="connsiteX128" fmla="*/ 943703 w 1520379"/>
                    <a:gd name="connsiteY128" fmla="*/ 1720412 h 4996562"/>
                    <a:gd name="connsiteX129" fmla="*/ 1092388 w 1520379"/>
                    <a:gd name="connsiteY129" fmla="*/ 1745424 h 4996562"/>
                    <a:gd name="connsiteX130" fmla="*/ 1163952 w 1520379"/>
                    <a:gd name="connsiteY130" fmla="*/ 1759320 h 4996562"/>
                    <a:gd name="connsiteX131" fmla="*/ 1264002 w 1520379"/>
                    <a:gd name="connsiteY131" fmla="*/ 1805871 h 4996562"/>
                    <a:gd name="connsiteX132" fmla="*/ 1325838 w 1520379"/>
                    <a:gd name="connsiteY132" fmla="*/ 1853811 h 4996562"/>
                    <a:gd name="connsiteX133" fmla="*/ 1395317 w 1520379"/>
                    <a:gd name="connsiteY133" fmla="*/ 1894109 h 4996562"/>
                    <a:gd name="connsiteX134" fmla="*/ 1338344 w 1520379"/>
                    <a:gd name="connsiteY134" fmla="*/ 1830883 h 4996562"/>
                    <a:gd name="connsiteX135" fmla="*/ 1457848 w 1520379"/>
                    <a:gd name="connsiteY135" fmla="*/ 1886466 h 4996562"/>
                    <a:gd name="connsiteX136" fmla="*/ 1361272 w 1520379"/>
                    <a:gd name="connsiteY136" fmla="*/ 1813513 h 4996562"/>
                    <a:gd name="connsiteX137" fmla="*/ 1503704 w 1520379"/>
                    <a:gd name="connsiteY137" fmla="*/ 1882298 h 4996562"/>
                    <a:gd name="connsiteX138" fmla="*/ 1389759 w 1520379"/>
                    <a:gd name="connsiteY138" fmla="*/ 1797533 h 4996562"/>
                    <a:gd name="connsiteX139" fmla="*/ 537946 w 1520379"/>
                    <a:gd name="connsiteY139" fmla="*/ 1621057 h 4996562"/>
                    <a:gd name="connsiteX140" fmla="*/ 566432 w 1520379"/>
                    <a:gd name="connsiteY140" fmla="*/ 1663439 h 4996562"/>
                    <a:gd name="connsiteX141" fmla="*/ 519186 w 1520379"/>
                    <a:gd name="connsiteY141" fmla="*/ 1601603 h 4996562"/>
                    <a:gd name="connsiteX142" fmla="*/ 537946 w 1520379"/>
                    <a:gd name="connsiteY142" fmla="*/ 1621057 h 4996562"/>
                    <a:gd name="connsiteX143" fmla="*/ 180128 w 1520379"/>
                    <a:gd name="connsiteY143" fmla="*/ 630980 h 4996562"/>
                    <a:gd name="connsiteX144" fmla="*/ 187771 w 1520379"/>
                    <a:gd name="connsiteY144" fmla="*/ 593462 h 4996562"/>
                    <a:gd name="connsiteX145" fmla="*/ 211394 w 1520379"/>
                    <a:gd name="connsiteY145" fmla="*/ 596241 h 4996562"/>
                    <a:gd name="connsiteX146" fmla="*/ 221816 w 1520379"/>
                    <a:gd name="connsiteY146" fmla="*/ 603189 h 4996562"/>
                    <a:gd name="connsiteX147" fmla="*/ 226679 w 1520379"/>
                    <a:gd name="connsiteY147" fmla="*/ 640707 h 4996562"/>
                    <a:gd name="connsiteX148" fmla="*/ 212784 w 1520379"/>
                    <a:gd name="connsiteY148" fmla="*/ 610831 h 4996562"/>
                    <a:gd name="connsiteX149" fmla="*/ 200972 w 1520379"/>
                    <a:gd name="connsiteY149" fmla="*/ 612221 h 4996562"/>
                    <a:gd name="connsiteX150" fmla="*/ 198193 w 1520379"/>
                    <a:gd name="connsiteY150" fmla="*/ 623338 h 4996562"/>
                    <a:gd name="connsiteX151" fmla="*/ 207225 w 1520379"/>
                    <a:gd name="connsiteY151" fmla="*/ 623338 h 4996562"/>
                    <a:gd name="connsiteX152" fmla="*/ 216257 w 1520379"/>
                    <a:gd name="connsiteY152" fmla="*/ 631675 h 4996562"/>
                    <a:gd name="connsiteX153" fmla="*/ 202362 w 1520379"/>
                    <a:gd name="connsiteY153" fmla="*/ 646960 h 4996562"/>
                    <a:gd name="connsiteX154" fmla="*/ 180128 w 1520379"/>
                    <a:gd name="connsiteY154" fmla="*/ 630980 h 4996562"/>
                    <a:gd name="connsiteX155" fmla="*/ 237101 w 1520379"/>
                    <a:gd name="connsiteY155" fmla="*/ 658077 h 4996562"/>
                    <a:gd name="connsiteX156" fmla="*/ 194024 w 1520379"/>
                    <a:gd name="connsiteY156" fmla="*/ 667804 h 4996562"/>
                    <a:gd name="connsiteX157" fmla="*/ 237101 w 1520379"/>
                    <a:gd name="connsiteY157" fmla="*/ 658077 h 4996562"/>
                    <a:gd name="connsiteX158" fmla="*/ 186382 w 1520379"/>
                    <a:gd name="connsiteY158" fmla="*/ 692817 h 4996562"/>
                    <a:gd name="connsiteX159" fmla="*/ 221816 w 1520379"/>
                    <a:gd name="connsiteY159" fmla="*/ 691427 h 4996562"/>
                    <a:gd name="connsiteX160" fmla="*/ 246133 w 1520379"/>
                    <a:gd name="connsiteY160" fmla="*/ 665025 h 4996562"/>
                    <a:gd name="connsiteX161" fmla="*/ 246828 w 1520379"/>
                    <a:gd name="connsiteY161" fmla="*/ 654603 h 4996562"/>
                    <a:gd name="connsiteX162" fmla="*/ 271841 w 1520379"/>
                    <a:gd name="connsiteY162" fmla="*/ 636539 h 4996562"/>
                    <a:gd name="connsiteX163" fmla="*/ 271146 w 1520379"/>
                    <a:gd name="connsiteY163" fmla="*/ 658772 h 4996562"/>
                    <a:gd name="connsiteX164" fmla="*/ 186382 w 1520379"/>
                    <a:gd name="connsiteY164" fmla="*/ 692817 h 4996562"/>
                    <a:gd name="connsiteX165" fmla="*/ 137051 w 1520379"/>
                    <a:gd name="connsiteY165" fmla="*/ 1683588 h 4996562"/>
                    <a:gd name="connsiteX166" fmla="*/ 255166 w 1520379"/>
                    <a:gd name="connsiteY166" fmla="*/ 1327855 h 4996562"/>
                    <a:gd name="connsiteX167" fmla="*/ 255166 w 1520379"/>
                    <a:gd name="connsiteY167" fmla="*/ 1327855 h 4996562"/>
                    <a:gd name="connsiteX168" fmla="*/ 269062 w 1520379"/>
                    <a:gd name="connsiteY168" fmla="*/ 1344530 h 4996562"/>
                    <a:gd name="connsiteX169" fmla="*/ 427474 w 1520379"/>
                    <a:gd name="connsiteY169" fmla="*/ 1507806 h 4996562"/>
                    <a:gd name="connsiteX170" fmla="*/ 499732 w 1520379"/>
                    <a:gd name="connsiteY170" fmla="*/ 1581454 h 4996562"/>
                    <a:gd name="connsiteX171" fmla="*/ 478888 w 1520379"/>
                    <a:gd name="connsiteY171" fmla="*/ 1562694 h 4996562"/>
                    <a:gd name="connsiteX172" fmla="*/ 499732 w 1520379"/>
                    <a:gd name="connsiteY172" fmla="*/ 1627310 h 4996562"/>
                    <a:gd name="connsiteX173" fmla="*/ 569211 w 1520379"/>
                    <a:gd name="connsiteY173" fmla="*/ 1687756 h 4996562"/>
                    <a:gd name="connsiteX174" fmla="*/ 575464 w 1520379"/>
                    <a:gd name="connsiteY174" fmla="*/ 1684283 h 4996562"/>
                    <a:gd name="connsiteX175" fmla="*/ 580328 w 1520379"/>
                    <a:gd name="connsiteY175" fmla="*/ 1747509 h 4996562"/>
                    <a:gd name="connsiteX176" fmla="*/ 594224 w 1520379"/>
                    <a:gd name="connsiteY176" fmla="*/ 1778774 h 4996562"/>
                    <a:gd name="connsiteX177" fmla="*/ 633827 w 1520379"/>
                    <a:gd name="connsiteY177" fmla="*/ 1778079 h 4996562"/>
                    <a:gd name="connsiteX178" fmla="*/ 632437 w 1520379"/>
                    <a:gd name="connsiteY178" fmla="*/ 1780164 h 4996562"/>
                    <a:gd name="connsiteX179" fmla="*/ 631742 w 1520379"/>
                    <a:gd name="connsiteY179" fmla="*/ 1780164 h 4996562"/>
                    <a:gd name="connsiteX180" fmla="*/ 572685 w 1520379"/>
                    <a:gd name="connsiteY180" fmla="*/ 1828799 h 4996562"/>
                    <a:gd name="connsiteX181" fmla="*/ 452486 w 1520379"/>
                    <a:gd name="connsiteY181" fmla="*/ 2006665 h 4996562"/>
                    <a:gd name="connsiteX182" fmla="*/ 149558 w 1520379"/>
                    <a:gd name="connsiteY182" fmla="*/ 1726665 h 4996562"/>
                    <a:gd name="connsiteX183" fmla="*/ 137051 w 1520379"/>
                    <a:gd name="connsiteY183" fmla="*/ 1683588 h 4996562"/>
                    <a:gd name="connsiteX0" fmla="*/ 1389759 w 1520379"/>
                    <a:gd name="connsiteY0" fmla="*/ 1797233 h 4996262"/>
                    <a:gd name="connsiteX1" fmla="*/ 1520379 w 1520379"/>
                    <a:gd name="connsiteY1" fmla="*/ 1843090 h 4996262"/>
                    <a:gd name="connsiteX2" fmla="*/ 1472439 w 1520379"/>
                    <a:gd name="connsiteY2" fmla="*/ 1805571 h 4996262"/>
                    <a:gd name="connsiteX3" fmla="*/ 1349461 w 1520379"/>
                    <a:gd name="connsiteY3" fmla="*/ 1738176 h 4996262"/>
                    <a:gd name="connsiteX4" fmla="*/ 1320975 w 1520379"/>
                    <a:gd name="connsiteY4" fmla="*/ 1720112 h 4996262"/>
                    <a:gd name="connsiteX5" fmla="*/ 1325143 w 1520379"/>
                    <a:gd name="connsiteY5" fmla="*/ 1703437 h 4996262"/>
                    <a:gd name="connsiteX6" fmla="*/ 1366831 w 1520379"/>
                    <a:gd name="connsiteY6" fmla="*/ 1694404 h 4996262"/>
                    <a:gd name="connsiteX7" fmla="*/ 1392538 w 1520379"/>
                    <a:gd name="connsiteY7" fmla="*/ 1682593 h 4996262"/>
                    <a:gd name="connsiteX8" fmla="*/ 1364052 w 1520379"/>
                    <a:gd name="connsiteY8" fmla="*/ 1675645 h 4996262"/>
                    <a:gd name="connsiteX9" fmla="*/ 1332091 w 1520379"/>
                    <a:gd name="connsiteY9" fmla="*/ 1677729 h 4996262"/>
                    <a:gd name="connsiteX10" fmla="*/ 1176458 w 1520379"/>
                    <a:gd name="connsiteY10" fmla="*/ 1693710 h 4996262"/>
                    <a:gd name="connsiteX11" fmla="*/ 1109758 w 1520379"/>
                    <a:gd name="connsiteY11" fmla="*/ 1693710 h 4996262"/>
                    <a:gd name="connsiteX12" fmla="*/ 973579 w 1520379"/>
                    <a:gd name="connsiteY12" fmla="*/ 1656191 h 4996262"/>
                    <a:gd name="connsiteX13" fmla="*/ 867276 w 1520379"/>
                    <a:gd name="connsiteY13" fmla="*/ 1624925 h 4996262"/>
                    <a:gd name="connsiteX14" fmla="*/ 857549 w 1520379"/>
                    <a:gd name="connsiteY14" fmla="*/ 1613809 h 4996262"/>
                    <a:gd name="connsiteX15" fmla="*/ 700526 w 1520379"/>
                    <a:gd name="connsiteY15" fmla="*/ 1295595 h 4996262"/>
                    <a:gd name="connsiteX16" fmla="*/ 709559 w 1520379"/>
                    <a:gd name="connsiteY16" fmla="*/ 1258076 h 4996262"/>
                    <a:gd name="connsiteX17" fmla="*/ 754720 w 1520379"/>
                    <a:gd name="connsiteY17" fmla="*/ 1178870 h 4996262"/>
                    <a:gd name="connsiteX18" fmla="*/ 715812 w 1520379"/>
                    <a:gd name="connsiteY18" fmla="*/ 1114949 h 4996262"/>
                    <a:gd name="connsiteX19" fmla="*/ 614373 w 1520379"/>
                    <a:gd name="connsiteY19" fmla="*/ 1078820 h 4996262"/>
                    <a:gd name="connsiteX20" fmla="*/ 514323 w 1520379"/>
                    <a:gd name="connsiteY20" fmla="*/ 1014899 h 4996262"/>
                    <a:gd name="connsiteX21" fmla="*/ 513628 w 1520379"/>
                    <a:gd name="connsiteY21" fmla="*/ 1012120 h 4996262"/>
                    <a:gd name="connsiteX22" fmla="*/ 439285 w 1520379"/>
                    <a:gd name="connsiteY22" fmla="*/ 878720 h 4996262"/>
                    <a:gd name="connsiteX23" fmla="*/ 367027 w 1520379"/>
                    <a:gd name="connsiteY23" fmla="*/ 843286 h 4996262"/>
                    <a:gd name="connsiteX24" fmla="*/ 362858 w 1520379"/>
                    <a:gd name="connsiteY24" fmla="*/ 843286 h 4996262"/>
                    <a:gd name="connsiteX25" fmla="*/ 360774 w 1520379"/>
                    <a:gd name="connsiteY25" fmla="*/ 842591 h 4996262"/>
                    <a:gd name="connsiteX26" fmla="*/ 356605 w 1520379"/>
                    <a:gd name="connsiteY26" fmla="*/ 830780 h 4996262"/>
                    <a:gd name="connsiteX27" fmla="*/ 393429 w 1520379"/>
                    <a:gd name="connsiteY27" fmla="*/ 684874 h 4996262"/>
                    <a:gd name="connsiteX28" fmla="*/ 419136 w 1520379"/>
                    <a:gd name="connsiteY28" fmla="*/ 676536 h 4996262"/>
                    <a:gd name="connsiteX29" fmla="*/ 508764 w 1520379"/>
                    <a:gd name="connsiteY29" fmla="*/ 675147 h 4996262"/>
                    <a:gd name="connsiteX30" fmla="*/ 612288 w 1520379"/>
                    <a:gd name="connsiteY30" fmla="*/ 530630 h 4996262"/>
                    <a:gd name="connsiteX31" fmla="*/ 635216 w 1520379"/>
                    <a:gd name="connsiteY31" fmla="*/ 454898 h 4996262"/>
                    <a:gd name="connsiteX32" fmla="*/ 661618 w 1520379"/>
                    <a:gd name="connsiteY32" fmla="*/ 490333 h 4996262"/>
                    <a:gd name="connsiteX33" fmla="*/ 663703 w 1520379"/>
                    <a:gd name="connsiteY33" fmla="*/ 427107 h 4996262"/>
                    <a:gd name="connsiteX34" fmla="*/ 676209 w 1520379"/>
                    <a:gd name="connsiteY34" fmla="*/ 393757 h 4996262"/>
                    <a:gd name="connsiteX35" fmla="*/ 574769 w 1520379"/>
                    <a:gd name="connsiteY35" fmla="*/ 90828 h 4996262"/>
                    <a:gd name="connsiteX36" fmla="*/ 512238 w 1520379"/>
                    <a:gd name="connsiteY36" fmla="*/ 47751 h 4996262"/>
                    <a:gd name="connsiteX37" fmla="*/ 447623 w 1520379"/>
                    <a:gd name="connsiteY37" fmla="*/ 22044 h 4996262"/>
                    <a:gd name="connsiteX38" fmla="*/ 312139 w 1520379"/>
                    <a:gd name="connsiteY38" fmla="*/ 2590 h 4996262"/>
                    <a:gd name="connsiteX39" fmla="*/ 120243 w 1520379"/>
                    <a:gd name="connsiteY39" fmla="*/ 85822 h 4996262"/>
                    <a:gd name="connsiteX40" fmla="*/ 4342 w 1520379"/>
                    <a:gd name="connsiteY40" fmla="*/ 268726 h 4996262"/>
                    <a:gd name="connsiteX41" fmla="*/ 52287 w 1520379"/>
                    <a:gd name="connsiteY41" fmla="*/ 396536 h 4996262"/>
                    <a:gd name="connsiteX42" fmla="*/ 66183 w 1520379"/>
                    <a:gd name="connsiteY42" fmla="*/ 415990 h 4996262"/>
                    <a:gd name="connsiteX43" fmla="*/ 55761 w 1520379"/>
                    <a:gd name="connsiteY43" fmla="*/ 425717 h 4996262"/>
                    <a:gd name="connsiteX44" fmla="*/ 39781 w 1520379"/>
                    <a:gd name="connsiteY44" fmla="*/ 459762 h 4996262"/>
                    <a:gd name="connsiteX45" fmla="*/ 65488 w 1520379"/>
                    <a:gd name="connsiteY45" fmla="*/ 487553 h 4996262"/>
                    <a:gd name="connsiteX46" fmla="*/ 93280 w 1520379"/>
                    <a:gd name="connsiteY46" fmla="*/ 488943 h 4996262"/>
                    <a:gd name="connsiteX47" fmla="*/ 72436 w 1520379"/>
                    <a:gd name="connsiteY47" fmla="*/ 560506 h 4996262"/>
                    <a:gd name="connsiteX48" fmla="*/ 73131 w 1520379"/>
                    <a:gd name="connsiteY48" fmla="*/ 581350 h 4996262"/>
                    <a:gd name="connsiteX49" fmla="*/ 56456 w 1520379"/>
                    <a:gd name="connsiteY49" fmla="*/ 593856 h 4996262"/>
                    <a:gd name="connsiteX50" fmla="*/ 41170 w 1520379"/>
                    <a:gd name="connsiteY50" fmla="*/ 578571 h 4996262"/>
                    <a:gd name="connsiteX51" fmla="*/ 46034 w 1520379"/>
                    <a:gd name="connsiteY51" fmla="*/ 568149 h 4996262"/>
                    <a:gd name="connsiteX52" fmla="*/ 55761 w 1520379"/>
                    <a:gd name="connsiteY52" fmla="*/ 572318 h 4996262"/>
                    <a:gd name="connsiteX53" fmla="*/ 62709 w 1520379"/>
                    <a:gd name="connsiteY53" fmla="*/ 577181 h 4996262"/>
                    <a:gd name="connsiteX54" fmla="*/ 67572 w 1520379"/>
                    <a:gd name="connsiteY54" fmla="*/ 562591 h 4996262"/>
                    <a:gd name="connsiteX55" fmla="*/ 43255 w 1520379"/>
                    <a:gd name="connsiteY55" fmla="*/ 555643 h 4996262"/>
                    <a:gd name="connsiteX56" fmla="*/ 30748 w 1520379"/>
                    <a:gd name="connsiteY56" fmla="*/ 591077 h 4996262"/>
                    <a:gd name="connsiteX57" fmla="*/ 65488 w 1520379"/>
                    <a:gd name="connsiteY57" fmla="*/ 609142 h 4996262"/>
                    <a:gd name="connsiteX58" fmla="*/ 81468 w 1520379"/>
                    <a:gd name="connsiteY58" fmla="*/ 602194 h 4996262"/>
                    <a:gd name="connsiteX59" fmla="*/ 118987 w 1520379"/>
                    <a:gd name="connsiteY59" fmla="*/ 657082 h 4996262"/>
                    <a:gd name="connsiteX60" fmla="*/ 98838 w 1520379"/>
                    <a:gd name="connsiteY60" fmla="*/ 693211 h 4996262"/>
                    <a:gd name="connsiteX61" fmla="*/ 73825 w 1520379"/>
                    <a:gd name="connsiteY61" fmla="*/ 682095 h 4996262"/>
                    <a:gd name="connsiteX62" fmla="*/ 71046 w 1520379"/>
                    <a:gd name="connsiteY62" fmla="*/ 662641 h 4996262"/>
                    <a:gd name="connsiteX63" fmla="*/ 86332 w 1520379"/>
                    <a:gd name="connsiteY63" fmla="*/ 660556 h 4996262"/>
                    <a:gd name="connsiteX64" fmla="*/ 84942 w 1520379"/>
                    <a:gd name="connsiteY64" fmla="*/ 680705 h 4996262"/>
                    <a:gd name="connsiteX65" fmla="*/ 105786 w 1520379"/>
                    <a:gd name="connsiteY65" fmla="*/ 665420 h 4996262"/>
                    <a:gd name="connsiteX66" fmla="*/ 93974 w 1520379"/>
                    <a:gd name="connsiteY66" fmla="*/ 645271 h 4996262"/>
                    <a:gd name="connsiteX67" fmla="*/ 53677 w 1520379"/>
                    <a:gd name="connsiteY67" fmla="*/ 648050 h 4996262"/>
                    <a:gd name="connsiteX68" fmla="*/ 39086 w 1520379"/>
                    <a:gd name="connsiteY68" fmla="*/ 685569 h 4996262"/>
                    <a:gd name="connsiteX69" fmla="*/ 96754 w 1520379"/>
                    <a:gd name="connsiteY69" fmla="*/ 728646 h 4996262"/>
                    <a:gd name="connsiteX70" fmla="*/ 150252 w 1520379"/>
                    <a:gd name="connsiteY70" fmla="*/ 689043 h 4996262"/>
                    <a:gd name="connsiteX71" fmla="*/ 200972 w 1520379"/>
                    <a:gd name="connsiteY71" fmla="*/ 721698 h 4996262"/>
                    <a:gd name="connsiteX72" fmla="*/ 255861 w 1520379"/>
                    <a:gd name="connsiteY72" fmla="*/ 702244 h 4996262"/>
                    <a:gd name="connsiteX73" fmla="*/ 172486 w 1520379"/>
                    <a:gd name="connsiteY73" fmla="*/ 903733 h 4996262"/>
                    <a:gd name="connsiteX74" fmla="*/ 172486 w 1520379"/>
                    <a:gd name="connsiteY74" fmla="*/ 903733 h 4996262"/>
                    <a:gd name="connsiteX75" fmla="*/ 153032 w 1520379"/>
                    <a:gd name="connsiteY75" fmla="*/ 934998 h 4996262"/>
                    <a:gd name="connsiteX76" fmla="*/ 110649 w 1520379"/>
                    <a:gd name="connsiteY76" fmla="*/ 1067009 h 4996262"/>
                    <a:gd name="connsiteX77" fmla="*/ 103007 w 1520379"/>
                    <a:gd name="connsiteY77" fmla="*/ 1161500 h 4996262"/>
                    <a:gd name="connsiteX78" fmla="*/ 66183 w 1520379"/>
                    <a:gd name="connsiteY78" fmla="*/ 1406066 h 4996262"/>
                    <a:gd name="connsiteX79" fmla="*/ 872 w 1520379"/>
                    <a:gd name="connsiteY79" fmla="*/ 1740261 h 4996262"/>
                    <a:gd name="connsiteX80" fmla="*/ 24495 w 1520379"/>
                    <a:gd name="connsiteY80" fmla="*/ 1797233 h 4996262"/>
                    <a:gd name="connsiteX81" fmla="*/ 426084 w 1520379"/>
                    <a:gd name="connsiteY81" fmla="*/ 2068202 h 4996262"/>
                    <a:gd name="connsiteX82" fmla="*/ 228069 w 1520379"/>
                    <a:gd name="connsiteY82" fmla="*/ 2520510 h 4996262"/>
                    <a:gd name="connsiteX83" fmla="*/ 232932 w 1520379"/>
                    <a:gd name="connsiteY83" fmla="*/ 2546912 h 4996262"/>
                    <a:gd name="connsiteX84" fmla="*/ 485836 w 1520379"/>
                    <a:gd name="connsiteY84" fmla="*/ 2581652 h 4996262"/>
                    <a:gd name="connsiteX85" fmla="*/ 558789 w 1520379"/>
                    <a:gd name="connsiteY85" fmla="*/ 2591379 h 4996262"/>
                    <a:gd name="connsiteX86" fmla="*/ 558094 w 1520379"/>
                    <a:gd name="connsiteY86" fmla="*/ 2594853 h 4996262"/>
                    <a:gd name="connsiteX87" fmla="*/ 606730 w 1520379"/>
                    <a:gd name="connsiteY87" fmla="*/ 2874159 h 4996262"/>
                    <a:gd name="connsiteX88" fmla="*/ 624794 w 1520379"/>
                    <a:gd name="connsiteY88" fmla="*/ 3132621 h 4996262"/>
                    <a:gd name="connsiteX89" fmla="*/ 578243 w 1520379"/>
                    <a:gd name="connsiteY89" fmla="*/ 3296591 h 4996262"/>
                    <a:gd name="connsiteX90" fmla="*/ 419136 w 1520379"/>
                    <a:gd name="connsiteY90" fmla="*/ 3889942 h 4996262"/>
                    <a:gd name="connsiteX91" fmla="*/ 203056 w 1520379"/>
                    <a:gd name="connsiteY91" fmla="*/ 4616693 h 4996262"/>
                    <a:gd name="connsiteX92" fmla="*/ 179434 w 1520379"/>
                    <a:gd name="connsiteY92" fmla="*/ 4642400 h 4996262"/>
                    <a:gd name="connsiteX93" fmla="*/ 118987 w 1520379"/>
                    <a:gd name="connsiteY93" fmla="*/ 4727859 h 4996262"/>
                    <a:gd name="connsiteX94" fmla="*/ 80079 w 1520379"/>
                    <a:gd name="connsiteY94" fmla="*/ 4820267 h 4996262"/>
                    <a:gd name="connsiteX95" fmla="*/ 58540 w 1520379"/>
                    <a:gd name="connsiteY95" fmla="*/ 4867513 h 4996262"/>
                    <a:gd name="connsiteX96" fmla="*/ 68962 w 1520379"/>
                    <a:gd name="connsiteY96" fmla="*/ 4900862 h 4996262"/>
                    <a:gd name="connsiteX97" fmla="*/ 216952 w 1520379"/>
                    <a:gd name="connsiteY97" fmla="*/ 4993964 h 4996262"/>
                    <a:gd name="connsiteX98" fmla="*/ 209310 w 1520379"/>
                    <a:gd name="connsiteY98" fmla="*/ 4943245 h 4996262"/>
                    <a:gd name="connsiteX99" fmla="*/ 196109 w 1520379"/>
                    <a:gd name="connsiteY99" fmla="*/ 4900167 h 4996262"/>
                    <a:gd name="connsiteX100" fmla="*/ 219731 w 1520379"/>
                    <a:gd name="connsiteY100" fmla="*/ 4806371 h 4996262"/>
                    <a:gd name="connsiteX101" fmla="*/ 373280 w 1520379"/>
                    <a:gd name="connsiteY101" fmla="*/ 4399224 h 4996262"/>
                    <a:gd name="connsiteX102" fmla="*/ 550452 w 1520379"/>
                    <a:gd name="connsiteY102" fmla="*/ 3930935 h 4996262"/>
                    <a:gd name="connsiteX103" fmla="*/ 551147 w 1520379"/>
                    <a:gd name="connsiteY103" fmla="*/ 3978875 h 4996262"/>
                    <a:gd name="connsiteX104" fmla="*/ 562958 w 1520379"/>
                    <a:gd name="connsiteY104" fmla="*/ 4485378 h 4996262"/>
                    <a:gd name="connsiteX105" fmla="*/ 528913 w 1520379"/>
                    <a:gd name="connsiteY105" fmla="*/ 4602103 h 4996262"/>
                    <a:gd name="connsiteX106" fmla="*/ 524050 w 1520379"/>
                    <a:gd name="connsiteY106" fmla="*/ 4661160 h 4996262"/>
                    <a:gd name="connsiteX107" fmla="*/ 547673 w 1520379"/>
                    <a:gd name="connsiteY107" fmla="*/ 4791086 h 4996262"/>
                    <a:gd name="connsiteX108" fmla="*/ 615067 w 1520379"/>
                    <a:gd name="connsiteY108" fmla="*/ 4859175 h 4996262"/>
                    <a:gd name="connsiteX109" fmla="*/ 763752 w 1520379"/>
                    <a:gd name="connsiteY109" fmla="*/ 4859870 h 4996262"/>
                    <a:gd name="connsiteX110" fmla="*/ 766532 w 1520379"/>
                    <a:gd name="connsiteY110" fmla="*/ 4857091 h 4996262"/>
                    <a:gd name="connsiteX111" fmla="*/ 731792 w 1520379"/>
                    <a:gd name="connsiteY111" fmla="*/ 4827909 h 4996262"/>
                    <a:gd name="connsiteX112" fmla="*/ 688715 w 1520379"/>
                    <a:gd name="connsiteY112" fmla="*/ 4797339 h 4996262"/>
                    <a:gd name="connsiteX113" fmla="*/ 631047 w 1520379"/>
                    <a:gd name="connsiteY113" fmla="*/ 4552772 h 4996262"/>
                    <a:gd name="connsiteX114" fmla="*/ 758889 w 1520379"/>
                    <a:gd name="connsiteY114" fmla="*/ 3332720 h 4996262"/>
                    <a:gd name="connsiteX115" fmla="*/ 796408 w 1520379"/>
                    <a:gd name="connsiteY115" fmla="*/ 3225028 h 4996262"/>
                    <a:gd name="connsiteX116" fmla="*/ 876309 w 1520379"/>
                    <a:gd name="connsiteY116" fmla="*/ 2617086 h 4996262"/>
                    <a:gd name="connsiteX117" fmla="*/ 879782 w 1520379"/>
                    <a:gd name="connsiteY117" fmla="*/ 2617086 h 4996262"/>
                    <a:gd name="connsiteX118" fmla="*/ 1093083 w 1520379"/>
                    <a:gd name="connsiteY118" fmla="*/ 2607359 h 4996262"/>
                    <a:gd name="connsiteX119" fmla="*/ 1102810 w 1520379"/>
                    <a:gd name="connsiteY119" fmla="*/ 2589989 h 4996262"/>
                    <a:gd name="connsiteX120" fmla="*/ 1082661 w 1520379"/>
                    <a:gd name="connsiteY120" fmla="*/ 2547607 h 4996262"/>
                    <a:gd name="connsiteX121" fmla="*/ 961768 w 1520379"/>
                    <a:gd name="connsiteY121" fmla="*/ 2180758 h 4996262"/>
                    <a:gd name="connsiteX122" fmla="*/ 883256 w 1520379"/>
                    <a:gd name="connsiteY122" fmla="*/ 1789591 h 4996262"/>
                    <a:gd name="connsiteX123" fmla="*/ 883256 w 1520379"/>
                    <a:gd name="connsiteY123" fmla="*/ 1789591 h 4996262"/>
                    <a:gd name="connsiteX124" fmla="*/ 881867 w 1520379"/>
                    <a:gd name="connsiteY124" fmla="*/ 1755546 h 4996262"/>
                    <a:gd name="connsiteX125" fmla="*/ 883256 w 1520379"/>
                    <a:gd name="connsiteY125" fmla="*/ 1754851 h 4996262"/>
                    <a:gd name="connsiteX126" fmla="*/ 940229 w 1520379"/>
                    <a:gd name="connsiteY126" fmla="*/ 1724280 h 4996262"/>
                    <a:gd name="connsiteX127" fmla="*/ 943703 w 1520379"/>
                    <a:gd name="connsiteY127" fmla="*/ 1720112 h 4996262"/>
                    <a:gd name="connsiteX128" fmla="*/ 943703 w 1520379"/>
                    <a:gd name="connsiteY128" fmla="*/ 1720112 h 4996262"/>
                    <a:gd name="connsiteX129" fmla="*/ 1092388 w 1520379"/>
                    <a:gd name="connsiteY129" fmla="*/ 1745124 h 4996262"/>
                    <a:gd name="connsiteX130" fmla="*/ 1163952 w 1520379"/>
                    <a:gd name="connsiteY130" fmla="*/ 1759020 h 4996262"/>
                    <a:gd name="connsiteX131" fmla="*/ 1264002 w 1520379"/>
                    <a:gd name="connsiteY131" fmla="*/ 1805571 h 4996262"/>
                    <a:gd name="connsiteX132" fmla="*/ 1325838 w 1520379"/>
                    <a:gd name="connsiteY132" fmla="*/ 1853511 h 4996262"/>
                    <a:gd name="connsiteX133" fmla="*/ 1395317 w 1520379"/>
                    <a:gd name="connsiteY133" fmla="*/ 1893809 h 4996262"/>
                    <a:gd name="connsiteX134" fmla="*/ 1338344 w 1520379"/>
                    <a:gd name="connsiteY134" fmla="*/ 1830583 h 4996262"/>
                    <a:gd name="connsiteX135" fmla="*/ 1457848 w 1520379"/>
                    <a:gd name="connsiteY135" fmla="*/ 1886166 h 4996262"/>
                    <a:gd name="connsiteX136" fmla="*/ 1361272 w 1520379"/>
                    <a:gd name="connsiteY136" fmla="*/ 1813213 h 4996262"/>
                    <a:gd name="connsiteX137" fmla="*/ 1503704 w 1520379"/>
                    <a:gd name="connsiteY137" fmla="*/ 1881998 h 4996262"/>
                    <a:gd name="connsiteX138" fmla="*/ 1389759 w 1520379"/>
                    <a:gd name="connsiteY138" fmla="*/ 1797233 h 4996262"/>
                    <a:gd name="connsiteX139" fmla="*/ 537946 w 1520379"/>
                    <a:gd name="connsiteY139" fmla="*/ 1620757 h 4996262"/>
                    <a:gd name="connsiteX140" fmla="*/ 566432 w 1520379"/>
                    <a:gd name="connsiteY140" fmla="*/ 1663139 h 4996262"/>
                    <a:gd name="connsiteX141" fmla="*/ 519186 w 1520379"/>
                    <a:gd name="connsiteY141" fmla="*/ 1601303 h 4996262"/>
                    <a:gd name="connsiteX142" fmla="*/ 537946 w 1520379"/>
                    <a:gd name="connsiteY142" fmla="*/ 1620757 h 4996262"/>
                    <a:gd name="connsiteX143" fmla="*/ 180128 w 1520379"/>
                    <a:gd name="connsiteY143" fmla="*/ 630680 h 4996262"/>
                    <a:gd name="connsiteX144" fmla="*/ 187771 w 1520379"/>
                    <a:gd name="connsiteY144" fmla="*/ 593162 h 4996262"/>
                    <a:gd name="connsiteX145" fmla="*/ 211394 w 1520379"/>
                    <a:gd name="connsiteY145" fmla="*/ 595941 h 4996262"/>
                    <a:gd name="connsiteX146" fmla="*/ 221816 w 1520379"/>
                    <a:gd name="connsiteY146" fmla="*/ 602889 h 4996262"/>
                    <a:gd name="connsiteX147" fmla="*/ 226679 w 1520379"/>
                    <a:gd name="connsiteY147" fmla="*/ 640407 h 4996262"/>
                    <a:gd name="connsiteX148" fmla="*/ 212784 w 1520379"/>
                    <a:gd name="connsiteY148" fmla="*/ 610531 h 4996262"/>
                    <a:gd name="connsiteX149" fmla="*/ 200972 w 1520379"/>
                    <a:gd name="connsiteY149" fmla="*/ 611921 h 4996262"/>
                    <a:gd name="connsiteX150" fmla="*/ 198193 w 1520379"/>
                    <a:gd name="connsiteY150" fmla="*/ 623038 h 4996262"/>
                    <a:gd name="connsiteX151" fmla="*/ 207225 w 1520379"/>
                    <a:gd name="connsiteY151" fmla="*/ 623038 h 4996262"/>
                    <a:gd name="connsiteX152" fmla="*/ 216257 w 1520379"/>
                    <a:gd name="connsiteY152" fmla="*/ 631375 h 4996262"/>
                    <a:gd name="connsiteX153" fmla="*/ 202362 w 1520379"/>
                    <a:gd name="connsiteY153" fmla="*/ 646660 h 4996262"/>
                    <a:gd name="connsiteX154" fmla="*/ 180128 w 1520379"/>
                    <a:gd name="connsiteY154" fmla="*/ 630680 h 4996262"/>
                    <a:gd name="connsiteX155" fmla="*/ 237101 w 1520379"/>
                    <a:gd name="connsiteY155" fmla="*/ 657777 h 4996262"/>
                    <a:gd name="connsiteX156" fmla="*/ 194024 w 1520379"/>
                    <a:gd name="connsiteY156" fmla="*/ 667504 h 4996262"/>
                    <a:gd name="connsiteX157" fmla="*/ 237101 w 1520379"/>
                    <a:gd name="connsiteY157" fmla="*/ 657777 h 4996262"/>
                    <a:gd name="connsiteX158" fmla="*/ 186382 w 1520379"/>
                    <a:gd name="connsiteY158" fmla="*/ 692517 h 4996262"/>
                    <a:gd name="connsiteX159" fmla="*/ 221816 w 1520379"/>
                    <a:gd name="connsiteY159" fmla="*/ 691127 h 4996262"/>
                    <a:gd name="connsiteX160" fmla="*/ 246133 w 1520379"/>
                    <a:gd name="connsiteY160" fmla="*/ 664725 h 4996262"/>
                    <a:gd name="connsiteX161" fmla="*/ 246828 w 1520379"/>
                    <a:gd name="connsiteY161" fmla="*/ 654303 h 4996262"/>
                    <a:gd name="connsiteX162" fmla="*/ 271841 w 1520379"/>
                    <a:gd name="connsiteY162" fmla="*/ 636239 h 4996262"/>
                    <a:gd name="connsiteX163" fmla="*/ 271146 w 1520379"/>
                    <a:gd name="connsiteY163" fmla="*/ 658472 h 4996262"/>
                    <a:gd name="connsiteX164" fmla="*/ 186382 w 1520379"/>
                    <a:gd name="connsiteY164" fmla="*/ 692517 h 4996262"/>
                    <a:gd name="connsiteX165" fmla="*/ 137051 w 1520379"/>
                    <a:gd name="connsiteY165" fmla="*/ 1683288 h 4996262"/>
                    <a:gd name="connsiteX166" fmla="*/ 255166 w 1520379"/>
                    <a:gd name="connsiteY166" fmla="*/ 1327555 h 4996262"/>
                    <a:gd name="connsiteX167" fmla="*/ 255166 w 1520379"/>
                    <a:gd name="connsiteY167" fmla="*/ 1327555 h 4996262"/>
                    <a:gd name="connsiteX168" fmla="*/ 269062 w 1520379"/>
                    <a:gd name="connsiteY168" fmla="*/ 1344230 h 4996262"/>
                    <a:gd name="connsiteX169" fmla="*/ 427474 w 1520379"/>
                    <a:gd name="connsiteY169" fmla="*/ 1507506 h 4996262"/>
                    <a:gd name="connsiteX170" fmla="*/ 499732 w 1520379"/>
                    <a:gd name="connsiteY170" fmla="*/ 1581154 h 4996262"/>
                    <a:gd name="connsiteX171" fmla="*/ 478888 w 1520379"/>
                    <a:gd name="connsiteY171" fmla="*/ 1562394 h 4996262"/>
                    <a:gd name="connsiteX172" fmla="*/ 499732 w 1520379"/>
                    <a:gd name="connsiteY172" fmla="*/ 1627010 h 4996262"/>
                    <a:gd name="connsiteX173" fmla="*/ 569211 w 1520379"/>
                    <a:gd name="connsiteY173" fmla="*/ 1687456 h 4996262"/>
                    <a:gd name="connsiteX174" fmla="*/ 575464 w 1520379"/>
                    <a:gd name="connsiteY174" fmla="*/ 1683983 h 4996262"/>
                    <a:gd name="connsiteX175" fmla="*/ 580328 w 1520379"/>
                    <a:gd name="connsiteY175" fmla="*/ 1747209 h 4996262"/>
                    <a:gd name="connsiteX176" fmla="*/ 594224 w 1520379"/>
                    <a:gd name="connsiteY176" fmla="*/ 1778474 h 4996262"/>
                    <a:gd name="connsiteX177" fmla="*/ 633827 w 1520379"/>
                    <a:gd name="connsiteY177" fmla="*/ 1777779 h 4996262"/>
                    <a:gd name="connsiteX178" fmla="*/ 632437 w 1520379"/>
                    <a:gd name="connsiteY178" fmla="*/ 1779864 h 4996262"/>
                    <a:gd name="connsiteX179" fmla="*/ 631742 w 1520379"/>
                    <a:gd name="connsiteY179" fmla="*/ 1779864 h 4996262"/>
                    <a:gd name="connsiteX180" fmla="*/ 572685 w 1520379"/>
                    <a:gd name="connsiteY180" fmla="*/ 1828499 h 4996262"/>
                    <a:gd name="connsiteX181" fmla="*/ 452486 w 1520379"/>
                    <a:gd name="connsiteY181" fmla="*/ 2006365 h 4996262"/>
                    <a:gd name="connsiteX182" fmla="*/ 149558 w 1520379"/>
                    <a:gd name="connsiteY182" fmla="*/ 1726365 h 4996262"/>
                    <a:gd name="connsiteX183" fmla="*/ 137051 w 1520379"/>
                    <a:gd name="connsiteY183" fmla="*/ 1683288 h 49962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</a:cxnLst>
                  <a:rect l="l" t="t" r="r" b="b"/>
                  <a:pathLst>
                    <a:path w="1520379" h="4996262">
                      <a:moveTo>
                        <a:pt x="1389759" y="1797233"/>
                      </a:moveTo>
                      <a:cubicBezTo>
                        <a:pt x="1437699" y="1811129"/>
                        <a:pt x="1475913" y="1836142"/>
                        <a:pt x="1520379" y="1843090"/>
                      </a:cubicBezTo>
                      <a:cubicBezTo>
                        <a:pt x="1507873" y="1825025"/>
                        <a:pt x="1490503" y="1813908"/>
                        <a:pt x="1472439" y="1805571"/>
                      </a:cubicBezTo>
                      <a:cubicBezTo>
                        <a:pt x="1430057" y="1786117"/>
                        <a:pt x="1391843" y="1756936"/>
                        <a:pt x="1349461" y="1738176"/>
                      </a:cubicBezTo>
                      <a:cubicBezTo>
                        <a:pt x="1339039" y="1733313"/>
                        <a:pt x="1330007" y="1727060"/>
                        <a:pt x="1320975" y="1720112"/>
                      </a:cubicBezTo>
                      <a:cubicBezTo>
                        <a:pt x="1311942" y="1713164"/>
                        <a:pt x="1311247" y="1706911"/>
                        <a:pt x="1325143" y="1703437"/>
                      </a:cubicBezTo>
                      <a:cubicBezTo>
                        <a:pt x="1339039" y="1700658"/>
                        <a:pt x="1352935" y="1697878"/>
                        <a:pt x="1366831" y="1694404"/>
                      </a:cubicBezTo>
                      <a:cubicBezTo>
                        <a:pt x="1376558" y="1691625"/>
                        <a:pt x="1393928" y="1695099"/>
                        <a:pt x="1392538" y="1682593"/>
                      </a:cubicBezTo>
                      <a:cubicBezTo>
                        <a:pt x="1391148" y="1667308"/>
                        <a:pt x="1373779" y="1676340"/>
                        <a:pt x="1364052" y="1675645"/>
                      </a:cubicBezTo>
                      <a:cubicBezTo>
                        <a:pt x="1353630" y="1674950"/>
                        <a:pt x="1343208" y="1678424"/>
                        <a:pt x="1332091" y="1677729"/>
                      </a:cubicBezTo>
                      <a:cubicBezTo>
                        <a:pt x="1279982" y="1676340"/>
                        <a:pt x="1227178" y="1680509"/>
                        <a:pt x="1176458" y="1693710"/>
                      </a:cubicBezTo>
                      <a:cubicBezTo>
                        <a:pt x="1154225" y="1699963"/>
                        <a:pt x="1132686" y="1700658"/>
                        <a:pt x="1109758" y="1693710"/>
                      </a:cubicBezTo>
                      <a:cubicBezTo>
                        <a:pt x="1077798" y="1683983"/>
                        <a:pt x="979138" y="1657580"/>
                        <a:pt x="973579" y="1656191"/>
                      </a:cubicBezTo>
                      <a:cubicBezTo>
                        <a:pt x="935366" y="1645769"/>
                        <a:pt x="906185" y="1633263"/>
                        <a:pt x="867276" y="1624925"/>
                      </a:cubicBezTo>
                      <a:cubicBezTo>
                        <a:pt x="861718" y="1618672"/>
                        <a:pt x="858244" y="1614503"/>
                        <a:pt x="857549" y="1613809"/>
                      </a:cubicBezTo>
                      <a:cubicBezTo>
                        <a:pt x="787375" y="1516538"/>
                        <a:pt x="739435" y="1408846"/>
                        <a:pt x="700526" y="1295595"/>
                      </a:cubicBezTo>
                      <a:cubicBezTo>
                        <a:pt x="694968" y="1279615"/>
                        <a:pt x="694968" y="1269888"/>
                        <a:pt x="709559" y="1258076"/>
                      </a:cubicBezTo>
                      <a:cubicBezTo>
                        <a:pt x="734571" y="1237927"/>
                        <a:pt x="749857" y="1210830"/>
                        <a:pt x="754720" y="1178870"/>
                      </a:cubicBezTo>
                      <a:cubicBezTo>
                        <a:pt x="760279" y="1143436"/>
                        <a:pt x="749857" y="1125371"/>
                        <a:pt x="715812" y="1114949"/>
                      </a:cubicBezTo>
                      <a:cubicBezTo>
                        <a:pt x="681767" y="1104527"/>
                        <a:pt x="646333" y="1094800"/>
                        <a:pt x="614373" y="1078820"/>
                      </a:cubicBezTo>
                      <a:cubicBezTo>
                        <a:pt x="588665" y="1065619"/>
                        <a:pt x="540725" y="1032964"/>
                        <a:pt x="514323" y="1014899"/>
                      </a:cubicBezTo>
                      <a:cubicBezTo>
                        <a:pt x="514323" y="1014205"/>
                        <a:pt x="513628" y="1012815"/>
                        <a:pt x="513628" y="1012120"/>
                      </a:cubicBezTo>
                      <a:cubicBezTo>
                        <a:pt x="497648" y="962790"/>
                        <a:pt x="476804" y="915544"/>
                        <a:pt x="439285" y="878720"/>
                      </a:cubicBezTo>
                      <a:cubicBezTo>
                        <a:pt x="419136" y="858572"/>
                        <a:pt x="397598" y="841897"/>
                        <a:pt x="367027" y="843286"/>
                      </a:cubicBezTo>
                      <a:lnTo>
                        <a:pt x="362858" y="843286"/>
                      </a:lnTo>
                      <a:cubicBezTo>
                        <a:pt x="362163" y="842591"/>
                        <a:pt x="361469" y="842591"/>
                        <a:pt x="360774" y="842591"/>
                      </a:cubicBezTo>
                      <a:cubicBezTo>
                        <a:pt x="356605" y="840507"/>
                        <a:pt x="356605" y="836338"/>
                        <a:pt x="356605" y="830780"/>
                      </a:cubicBezTo>
                      <a:cubicBezTo>
                        <a:pt x="357300" y="793956"/>
                        <a:pt x="389260" y="697380"/>
                        <a:pt x="393429" y="684874"/>
                      </a:cubicBezTo>
                      <a:cubicBezTo>
                        <a:pt x="398293" y="669588"/>
                        <a:pt x="404546" y="663335"/>
                        <a:pt x="419136" y="676536"/>
                      </a:cubicBezTo>
                      <a:cubicBezTo>
                        <a:pt x="449012" y="702244"/>
                        <a:pt x="476109" y="698770"/>
                        <a:pt x="508764" y="675147"/>
                      </a:cubicBezTo>
                      <a:cubicBezTo>
                        <a:pt x="560179" y="637628"/>
                        <a:pt x="598392" y="593856"/>
                        <a:pt x="612288" y="530630"/>
                      </a:cubicBezTo>
                      <a:cubicBezTo>
                        <a:pt x="617152" y="506313"/>
                        <a:pt x="626879" y="483385"/>
                        <a:pt x="635216" y="454898"/>
                      </a:cubicBezTo>
                      <a:cubicBezTo>
                        <a:pt x="638690" y="473658"/>
                        <a:pt x="647028" y="483385"/>
                        <a:pt x="661618" y="490333"/>
                      </a:cubicBezTo>
                      <a:cubicBezTo>
                        <a:pt x="653281" y="468099"/>
                        <a:pt x="656755" y="447256"/>
                        <a:pt x="663703" y="427107"/>
                      </a:cubicBezTo>
                      <a:lnTo>
                        <a:pt x="676209" y="393757"/>
                      </a:lnTo>
                      <a:cubicBezTo>
                        <a:pt x="719286" y="277727"/>
                        <a:pt x="678988" y="155444"/>
                        <a:pt x="574769" y="90828"/>
                      </a:cubicBezTo>
                      <a:cubicBezTo>
                        <a:pt x="553231" y="77627"/>
                        <a:pt x="533082" y="62342"/>
                        <a:pt x="512238" y="47751"/>
                      </a:cubicBezTo>
                      <a:cubicBezTo>
                        <a:pt x="492784" y="33855"/>
                        <a:pt x="471246" y="24128"/>
                        <a:pt x="447623" y="22044"/>
                      </a:cubicBezTo>
                      <a:cubicBezTo>
                        <a:pt x="402461" y="17180"/>
                        <a:pt x="366702" y="-8040"/>
                        <a:pt x="312139" y="2590"/>
                      </a:cubicBezTo>
                      <a:cubicBezTo>
                        <a:pt x="257576" y="13220"/>
                        <a:pt x="156373" y="39966"/>
                        <a:pt x="120243" y="85822"/>
                      </a:cubicBezTo>
                      <a:cubicBezTo>
                        <a:pt x="67002" y="122413"/>
                        <a:pt x="7110" y="240907"/>
                        <a:pt x="4342" y="268726"/>
                      </a:cubicBezTo>
                      <a:cubicBezTo>
                        <a:pt x="-15807" y="326394"/>
                        <a:pt x="40039" y="364227"/>
                        <a:pt x="52287" y="396536"/>
                      </a:cubicBezTo>
                      <a:cubicBezTo>
                        <a:pt x="62014" y="400705"/>
                        <a:pt x="64098" y="407653"/>
                        <a:pt x="66183" y="415990"/>
                      </a:cubicBezTo>
                      <a:cubicBezTo>
                        <a:pt x="68962" y="425717"/>
                        <a:pt x="59235" y="422938"/>
                        <a:pt x="55761" y="425717"/>
                      </a:cubicBezTo>
                      <a:cubicBezTo>
                        <a:pt x="42560" y="433360"/>
                        <a:pt x="37696" y="445171"/>
                        <a:pt x="39781" y="459762"/>
                      </a:cubicBezTo>
                      <a:cubicBezTo>
                        <a:pt x="42560" y="474352"/>
                        <a:pt x="50203" y="484774"/>
                        <a:pt x="65488" y="487553"/>
                      </a:cubicBezTo>
                      <a:cubicBezTo>
                        <a:pt x="73825" y="488943"/>
                        <a:pt x="82163" y="488248"/>
                        <a:pt x="93280" y="488943"/>
                      </a:cubicBezTo>
                      <a:cubicBezTo>
                        <a:pt x="67572" y="509092"/>
                        <a:pt x="65488" y="533410"/>
                        <a:pt x="72436" y="560506"/>
                      </a:cubicBezTo>
                      <a:cubicBezTo>
                        <a:pt x="73825" y="567454"/>
                        <a:pt x="73131" y="575097"/>
                        <a:pt x="73131" y="581350"/>
                      </a:cubicBezTo>
                      <a:cubicBezTo>
                        <a:pt x="72436" y="590382"/>
                        <a:pt x="66183" y="593856"/>
                        <a:pt x="56456" y="593856"/>
                      </a:cubicBezTo>
                      <a:cubicBezTo>
                        <a:pt x="47423" y="593162"/>
                        <a:pt x="43255" y="586908"/>
                        <a:pt x="41170" y="578571"/>
                      </a:cubicBezTo>
                      <a:cubicBezTo>
                        <a:pt x="40475" y="573707"/>
                        <a:pt x="41865" y="570233"/>
                        <a:pt x="46034" y="568149"/>
                      </a:cubicBezTo>
                      <a:cubicBezTo>
                        <a:pt x="50203" y="566760"/>
                        <a:pt x="55066" y="566760"/>
                        <a:pt x="55761" y="572318"/>
                      </a:cubicBezTo>
                      <a:cubicBezTo>
                        <a:pt x="56456" y="576487"/>
                        <a:pt x="56456" y="582045"/>
                        <a:pt x="62709" y="577181"/>
                      </a:cubicBezTo>
                      <a:cubicBezTo>
                        <a:pt x="67572" y="574402"/>
                        <a:pt x="71046" y="568844"/>
                        <a:pt x="67572" y="562591"/>
                      </a:cubicBezTo>
                      <a:cubicBezTo>
                        <a:pt x="62014" y="553559"/>
                        <a:pt x="52982" y="551474"/>
                        <a:pt x="43255" y="555643"/>
                      </a:cubicBezTo>
                      <a:cubicBezTo>
                        <a:pt x="27969" y="563286"/>
                        <a:pt x="24495" y="575792"/>
                        <a:pt x="30748" y="591077"/>
                      </a:cubicBezTo>
                      <a:cubicBezTo>
                        <a:pt x="37002" y="607057"/>
                        <a:pt x="47423" y="615395"/>
                        <a:pt x="65488" y="609142"/>
                      </a:cubicBezTo>
                      <a:cubicBezTo>
                        <a:pt x="71046" y="607057"/>
                        <a:pt x="79384" y="598720"/>
                        <a:pt x="81468" y="602194"/>
                      </a:cubicBezTo>
                      <a:cubicBezTo>
                        <a:pt x="92585" y="621648"/>
                        <a:pt x="116902" y="632070"/>
                        <a:pt x="118987" y="657082"/>
                      </a:cubicBezTo>
                      <a:cubicBezTo>
                        <a:pt x="120376" y="672368"/>
                        <a:pt x="114123" y="686958"/>
                        <a:pt x="98838" y="693211"/>
                      </a:cubicBezTo>
                      <a:cubicBezTo>
                        <a:pt x="87721" y="698075"/>
                        <a:pt x="80079" y="690432"/>
                        <a:pt x="73825" y="682095"/>
                      </a:cubicBezTo>
                      <a:cubicBezTo>
                        <a:pt x="69657" y="676536"/>
                        <a:pt x="65488" y="669588"/>
                        <a:pt x="71046" y="662641"/>
                      </a:cubicBezTo>
                      <a:cubicBezTo>
                        <a:pt x="75215" y="657777"/>
                        <a:pt x="81468" y="657777"/>
                        <a:pt x="86332" y="660556"/>
                      </a:cubicBezTo>
                      <a:cubicBezTo>
                        <a:pt x="96059" y="666809"/>
                        <a:pt x="87026" y="673062"/>
                        <a:pt x="84942" y="680705"/>
                      </a:cubicBezTo>
                      <a:cubicBezTo>
                        <a:pt x="98143" y="682095"/>
                        <a:pt x="103007" y="675147"/>
                        <a:pt x="105786" y="665420"/>
                      </a:cubicBezTo>
                      <a:cubicBezTo>
                        <a:pt x="108565" y="655693"/>
                        <a:pt x="102312" y="649440"/>
                        <a:pt x="93974" y="645271"/>
                      </a:cubicBezTo>
                      <a:cubicBezTo>
                        <a:pt x="80079" y="639713"/>
                        <a:pt x="66183" y="639018"/>
                        <a:pt x="53677" y="648050"/>
                      </a:cubicBezTo>
                      <a:cubicBezTo>
                        <a:pt x="41170" y="656388"/>
                        <a:pt x="36307" y="670283"/>
                        <a:pt x="39086" y="685569"/>
                      </a:cubicBezTo>
                      <a:cubicBezTo>
                        <a:pt x="43255" y="714055"/>
                        <a:pt x="68267" y="732814"/>
                        <a:pt x="96754" y="728646"/>
                      </a:cubicBezTo>
                      <a:cubicBezTo>
                        <a:pt x="121071" y="725867"/>
                        <a:pt x="139830" y="714055"/>
                        <a:pt x="150252" y="689043"/>
                      </a:cubicBezTo>
                      <a:cubicBezTo>
                        <a:pt x="164843" y="706412"/>
                        <a:pt x="180128" y="718919"/>
                        <a:pt x="200972" y="721698"/>
                      </a:cubicBezTo>
                      <a:cubicBezTo>
                        <a:pt x="222511" y="724477"/>
                        <a:pt x="239880" y="715445"/>
                        <a:pt x="255861" y="702244"/>
                      </a:cubicBezTo>
                      <a:cubicBezTo>
                        <a:pt x="228069" y="768944"/>
                        <a:pt x="200277" y="836338"/>
                        <a:pt x="172486" y="903733"/>
                      </a:cubicBezTo>
                      <a:lnTo>
                        <a:pt x="172486" y="903733"/>
                      </a:lnTo>
                      <a:cubicBezTo>
                        <a:pt x="172486" y="903733"/>
                        <a:pt x="163453" y="921103"/>
                        <a:pt x="153032" y="934998"/>
                      </a:cubicBezTo>
                      <a:cubicBezTo>
                        <a:pt x="118292" y="980855"/>
                        <a:pt x="112734" y="1022542"/>
                        <a:pt x="110649" y="1067009"/>
                      </a:cubicBezTo>
                      <a:cubicBezTo>
                        <a:pt x="107870" y="1098274"/>
                        <a:pt x="103701" y="1129540"/>
                        <a:pt x="103007" y="1161500"/>
                      </a:cubicBezTo>
                      <a:cubicBezTo>
                        <a:pt x="100227" y="1244180"/>
                        <a:pt x="89806" y="1326860"/>
                        <a:pt x="66183" y="1406066"/>
                      </a:cubicBezTo>
                      <a:cubicBezTo>
                        <a:pt x="32833" y="1515148"/>
                        <a:pt x="13379" y="1627010"/>
                        <a:pt x="872" y="1740261"/>
                      </a:cubicBezTo>
                      <a:cubicBezTo>
                        <a:pt x="-1907" y="1763883"/>
                        <a:pt x="2957" y="1782643"/>
                        <a:pt x="24495" y="1797233"/>
                      </a:cubicBezTo>
                      <a:cubicBezTo>
                        <a:pt x="50897" y="1813908"/>
                        <a:pt x="323950" y="1999417"/>
                        <a:pt x="426084" y="2068202"/>
                      </a:cubicBezTo>
                      <a:cubicBezTo>
                        <a:pt x="372585" y="2186316"/>
                        <a:pt x="240575" y="2471875"/>
                        <a:pt x="228069" y="2520510"/>
                      </a:cubicBezTo>
                      <a:cubicBezTo>
                        <a:pt x="225985" y="2529543"/>
                        <a:pt x="220426" y="2539964"/>
                        <a:pt x="232932" y="2546912"/>
                      </a:cubicBezTo>
                      <a:lnTo>
                        <a:pt x="485836" y="2581652"/>
                      </a:lnTo>
                      <a:cubicBezTo>
                        <a:pt x="502511" y="2585126"/>
                        <a:pt x="537251" y="2588600"/>
                        <a:pt x="558789" y="2591379"/>
                      </a:cubicBezTo>
                      <a:cubicBezTo>
                        <a:pt x="558789" y="2592768"/>
                        <a:pt x="558094" y="2593463"/>
                        <a:pt x="558094" y="2594853"/>
                      </a:cubicBezTo>
                      <a:cubicBezTo>
                        <a:pt x="574075" y="2687955"/>
                        <a:pt x="591444" y="2780362"/>
                        <a:pt x="606730" y="2874159"/>
                      </a:cubicBezTo>
                      <a:cubicBezTo>
                        <a:pt x="615762" y="2928352"/>
                        <a:pt x="627573" y="3100660"/>
                        <a:pt x="624794" y="3132621"/>
                      </a:cubicBezTo>
                      <a:cubicBezTo>
                        <a:pt x="619931" y="3190288"/>
                        <a:pt x="608119" y="3247261"/>
                        <a:pt x="578243" y="3296591"/>
                      </a:cubicBezTo>
                      <a:cubicBezTo>
                        <a:pt x="490005" y="3441108"/>
                        <a:pt x="442064" y="3781555"/>
                        <a:pt x="419136" y="3889942"/>
                      </a:cubicBezTo>
                      <a:cubicBezTo>
                        <a:pt x="401767" y="3971927"/>
                        <a:pt x="305885" y="4402003"/>
                        <a:pt x="203056" y="4616693"/>
                      </a:cubicBezTo>
                      <a:cubicBezTo>
                        <a:pt x="197498" y="4627810"/>
                        <a:pt x="189855" y="4636147"/>
                        <a:pt x="179434" y="4642400"/>
                      </a:cubicBezTo>
                      <a:cubicBezTo>
                        <a:pt x="147473" y="4662549"/>
                        <a:pt x="127324" y="4690341"/>
                        <a:pt x="118987" y="4727859"/>
                      </a:cubicBezTo>
                      <a:cubicBezTo>
                        <a:pt x="112039" y="4761209"/>
                        <a:pt x="98838" y="4792475"/>
                        <a:pt x="80079" y="4820267"/>
                      </a:cubicBezTo>
                      <a:cubicBezTo>
                        <a:pt x="70351" y="4834857"/>
                        <a:pt x="62709" y="4850143"/>
                        <a:pt x="58540" y="4867513"/>
                      </a:cubicBezTo>
                      <a:cubicBezTo>
                        <a:pt x="55066" y="4880713"/>
                        <a:pt x="57150" y="4893220"/>
                        <a:pt x="68962" y="4900862"/>
                      </a:cubicBezTo>
                      <a:lnTo>
                        <a:pt x="216952" y="4993964"/>
                      </a:lnTo>
                      <a:cubicBezTo>
                        <a:pt x="239186" y="5007165"/>
                        <a:pt x="219037" y="4959920"/>
                        <a:pt x="209310" y="4943245"/>
                      </a:cubicBezTo>
                      <a:cubicBezTo>
                        <a:pt x="201667" y="4929349"/>
                        <a:pt x="191245" y="4916148"/>
                        <a:pt x="196109" y="4900167"/>
                      </a:cubicBezTo>
                      <a:cubicBezTo>
                        <a:pt x="204446" y="4868902"/>
                        <a:pt x="207920" y="4836247"/>
                        <a:pt x="219731" y="4806371"/>
                      </a:cubicBezTo>
                      <a:cubicBezTo>
                        <a:pt x="273230" y="4671582"/>
                        <a:pt x="330203" y="4538182"/>
                        <a:pt x="373280" y="4399224"/>
                      </a:cubicBezTo>
                      <a:cubicBezTo>
                        <a:pt x="402461" y="4304037"/>
                        <a:pt x="530303" y="3985129"/>
                        <a:pt x="550452" y="3930935"/>
                      </a:cubicBezTo>
                      <a:cubicBezTo>
                        <a:pt x="549062" y="3943441"/>
                        <a:pt x="548367" y="3960811"/>
                        <a:pt x="551147" y="3978875"/>
                      </a:cubicBezTo>
                      <a:cubicBezTo>
                        <a:pt x="556010" y="4007362"/>
                        <a:pt x="563653" y="4423541"/>
                        <a:pt x="562958" y="4485378"/>
                      </a:cubicBezTo>
                      <a:cubicBezTo>
                        <a:pt x="562263" y="4527065"/>
                        <a:pt x="542809" y="4563889"/>
                        <a:pt x="528913" y="4602103"/>
                      </a:cubicBezTo>
                      <a:cubicBezTo>
                        <a:pt x="521271" y="4621557"/>
                        <a:pt x="514323" y="4641706"/>
                        <a:pt x="524050" y="4661160"/>
                      </a:cubicBezTo>
                      <a:cubicBezTo>
                        <a:pt x="545588" y="4702152"/>
                        <a:pt x="546978" y="4746619"/>
                        <a:pt x="547673" y="4791086"/>
                      </a:cubicBezTo>
                      <a:cubicBezTo>
                        <a:pt x="549062" y="4851532"/>
                        <a:pt x="555315" y="4857091"/>
                        <a:pt x="615067" y="4859175"/>
                      </a:cubicBezTo>
                      <a:cubicBezTo>
                        <a:pt x="664397" y="4862649"/>
                        <a:pt x="714422" y="4859870"/>
                        <a:pt x="763752" y="4859870"/>
                      </a:cubicBezTo>
                      <a:cubicBezTo>
                        <a:pt x="764447" y="4859870"/>
                        <a:pt x="765142" y="4857785"/>
                        <a:pt x="766532" y="4857091"/>
                      </a:cubicBezTo>
                      <a:cubicBezTo>
                        <a:pt x="763058" y="4837636"/>
                        <a:pt x="746383" y="4833468"/>
                        <a:pt x="731792" y="4827909"/>
                      </a:cubicBezTo>
                      <a:cubicBezTo>
                        <a:pt x="714422" y="4820962"/>
                        <a:pt x="697053" y="4817488"/>
                        <a:pt x="688715" y="4797339"/>
                      </a:cubicBezTo>
                      <a:cubicBezTo>
                        <a:pt x="653976" y="4719522"/>
                        <a:pt x="631742" y="4638926"/>
                        <a:pt x="631047" y="4552772"/>
                      </a:cubicBezTo>
                      <a:cubicBezTo>
                        <a:pt x="630353" y="4489546"/>
                        <a:pt x="724844" y="3424433"/>
                        <a:pt x="758889" y="3332720"/>
                      </a:cubicBezTo>
                      <a:cubicBezTo>
                        <a:pt x="764447" y="3318130"/>
                        <a:pt x="795713" y="3234060"/>
                        <a:pt x="796408" y="3225028"/>
                      </a:cubicBezTo>
                      <a:cubicBezTo>
                        <a:pt x="807524" y="3138874"/>
                        <a:pt x="854770" y="2724779"/>
                        <a:pt x="876309" y="2617086"/>
                      </a:cubicBezTo>
                      <a:lnTo>
                        <a:pt x="879782" y="2617086"/>
                      </a:lnTo>
                      <a:cubicBezTo>
                        <a:pt x="950651" y="2616391"/>
                        <a:pt x="1021520" y="2616391"/>
                        <a:pt x="1093083" y="2607359"/>
                      </a:cubicBezTo>
                      <a:cubicBezTo>
                        <a:pt x="1105589" y="2605969"/>
                        <a:pt x="1111843" y="2604580"/>
                        <a:pt x="1102810" y="2589989"/>
                      </a:cubicBezTo>
                      <a:cubicBezTo>
                        <a:pt x="1094473" y="2577483"/>
                        <a:pt x="1088220" y="2562198"/>
                        <a:pt x="1082661" y="2547607"/>
                      </a:cubicBezTo>
                      <a:cubicBezTo>
                        <a:pt x="1038890" y="2426714"/>
                        <a:pt x="994423" y="2305125"/>
                        <a:pt x="961768" y="2180758"/>
                      </a:cubicBezTo>
                      <a:cubicBezTo>
                        <a:pt x="927723" y="2052222"/>
                        <a:pt x="904795" y="1931328"/>
                        <a:pt x="883256" y="1789591"/>
                      </a:cubicBezTo>
                      <a:lnTo>
                        <a:pt x="883256" y="1789591"/>
                      </a:lnTo>
                      <a:cubicBezTo>
                        <a:pt x="882562" y="1778474"/>
                        <a:pt x="882562" y="1766663"/>
                        <a:pt x="881867" y="1755546"/>
                      </a:cubicBezTo>
                      <a:cubicBezTo>
                        <a:pt x="882562" y="1755546"/>
                        <a:pt x="883256" y="1754851"/>
                        <a:pt x="883256" y="1754851"/>
                      </a:cubicBezTo>
                      <a:cubicBezTo>
                        <a:pt x="903405" y="1745124"/>
                        <a:pt x="922165" y="1736787"/>
                        <a:pt x="940229" y="1724280"/>
                      </a:cubicBezTo>
                      <a:cubicBezTo>
                        <a:pt x="941619" y="1722891"/>
                        <a:pt x="943008" y="1721501"/>
                        <a:pt x="943703" y="1720112"/>
                      </a:cubicBezTo>
                      <a:lnTo>
                        <a:pt x="943703" y="1720112"/>
                      </a:lnTo>
                      <a:cubicBezTo>
                        <a:pt x="962463" y="1722891"/>
                        <a:pt x="1046532" y="1733313"/>
                        <a:pt x="1092388" y="1745124"/>
                      </a:cubicBezTo>
                      <a:cubicBezTo>
                        <a:pt x="1115317" y="1751377"/>
                        <a:pt x="1141024" y="1752767"/>
                        <a:pt x="1163952" y="1759020"/>
                      </a:cubicBezTo>
                      <a:cubicBezTo>
                        <a:pt x="1163952" y="1759020"/>
                        <a:pt x="1244548" y="1795149"/>
                        <a:pt x="1264002" y="1805571"/>
                      </a:cubicBezTo>
                      <a:cubicBezTo>
                        <a:pt x="1289014" y="1815298"/>
                        <a:pt x="1307773" y="1834057"/>
                        <a:pt x="1325838" y="1853511"/>
                      </a:cubicBezTo>
                      <a:cubicBezTo>
                        <a:pt x="1344597" y="1874355"/>
                        <a:pt x="1368220" y="1886166"/>
                        <a:pt x="1395317" y="1893809"/>
                      </a:cubicBezTo>
                      <a:cubicBezTo>
                        <a:pt x="1377252" y="1872966"/>
                        <a:pt x="1355019" y="1856985"/>
                        <a:pt x="1338344" y="1830583"/>
                      </a:cubicBezTo>
                      <a:cubicBezTo>
                        <a:pt x="1379337" y="1852122"/>
                        <a:pt x="1414077" y="1878524"/>
                        <a:pt x="1457848" y="1886166"/>
                      </a:cubicBezTo>
                      <a:cubicBezTo>
                        <a:pt x="1431446" y="1853511"/>
                        <a:pt x="1386285" y="1845869"/>
                        <a:pt x="1361272" y="1813213"/>
                      </a:cubicBezTo>
                      <a:cubicBezTo>
                        <a:pt x="1407823" y="1838226"/>
                        <a:pt x="1449511" y="1872966"/>
                        <a:pt x="1503704" y="1881998"/>
                      </a:cubicBezTo>
                      <a:cubicBezTo>
                        <a:pt x="1470355" y="1849343"/>
                        <a:pt x="1427278" y="1831973"/>
                        <a:pt x="1389759" y="1797233"/>
                      </a:cubicBezTo>
                      <a:close/>
                      <a:moveTo>
                        <a:pt x="537946" y="1620757"/>
                      </a:moveTo>
                      <a:cubicBezTo>
                        <a:pt x="544893" y="1629094"/>
                        <a:pt x="557400" y="1643685"/>
                        <a:pt x="566432" y="1663139"/>
                      </a:cubicBezTo>
                      <a:cubicBezTo>
                        <a:pt x="552536" y="1640211"/>
                        <a:pt x="536556" y="1620062"/>
                        <a:pt x="519186" y="1601303"/>
                      </a:cubicBezTo>
                      <a:cubicBezTo>
                        <a:pt x="528219" y="1610335"/>
                        <a:pt x="535166" y="1617283"/>
                        <a:pt x="537946" y="1620757"/>
                      </a:cubicBezTo>
                      <a:close/>
                      <a:moveTo>
                        <a:pt x="180128" y="630680"/>
                      </a:moveTo>
                      <a:cubicBezTo>
                        <a:pt x="175265" y="616784"/>
                        <a:pt x="177349" y="604973"/>
                        <a:pt x="187771" y="593162"/>
                      </a:cubicBezTo>
                      <a:cubicBezTo>
                        <a:pt x="197498" y="582740"/>
                        <a:pt x="204446" y="592467"/>
                        <a:pt x="211394" y="595941"/>
                      </a:cubicBezTo>
                      <a:cubicBezTo>
                        <a:pt x="214868" y="598025"/>
                        <a:pt x="218342" y="600804"/>
                        <a:pt x="221816" y="602889"/>
                      </a:cubicBezTo>
                      <a:cubicBezTo>
                        <a:pt x="243354" y="610531"/>
                        <a:pt x="241965" y="622343"/>
                        <a:pt x="226679" y="640407"/>
                      </a:cubicBezTo>
                      <a:cubicBezTo>
                        <a:pt x="226679" y="625817"/>
                        <a:pt x="223205" y="616090"/>
                        <a:pt x="212784" y="610531"/>
                      </a:cubicBezTo>
                      <a:cubicBezTo>
                        <a:pt x="208615" y="608447"/>
                        <a:pt x="204446" y="609142"/>
                        <a:pt x="200972" y="611921"/>
                      </a:cubicBezTo>
                      <a:cubicBezTo>
                        <a:pt x="198193" y="614700"/>
                        <a:pt x="196109" y="618869"/>
                        <a:pt x="198193" y="623038"/>
                      </a:cubicBezTo>
                      <a:cubicBezTo>
                        <a:pt x="200972" y="629985"/>
                        <a:pt x="203751" y="623732"/>
                        <a:pt x="207225" y="623038"/>
                      </a:cubicBezTo>
                      <a:cubicBezTo>
                        <a:pt x="214173" y="620258"/>
                        <a:pt x="216257" y="625817"/>
                        <a:pt x="216257" y="631375"/>
                      </a:cubicBezTo>
                      <a:cubicBezTo>
                        <a:pt x="215563" y="639713"/>
                        <a:pt x="212089" y="647355"/>
                        <a:pt x="202362" y="646660"/>
                      </a:cubicBezTo>
                      <a:cubicBezTo>
                        <a:pt x="191940" y="646660"/>
                        <a:pt x="183602" y="640407"/>
                        <a:pt x="180128" y="630680"/>
                      </a:cubicBezTo>
                      <a:close/>
                      <a:moveTo>
                        <a:pt x="237101" y="657777"/>
                      </a:moveTo>
                      <a:cubicBezTo>
                        <a:pt x="232932" y="679316"/>
                        <a:pt x="219037" y="682790"/>
                        <a:pt x="194024" y="667504"/>
                      </a:cubicBezTo>
                      <a:lnTo>
                        <a:pt x="237101" y="657777"/>
                      </a:lnTo>
                      <a:close/>
                      <a:moveTo>
                        <a:pt x="186382" y="692517"/>
                      </a:moveTo>
                      <a:cubicBezTo>
                        <a:pt x="200277" y="693906"/>
                        <a:pt x="210699" y="693906"/>
                        <a:pt x="221816" y="691127"/>
                      </a:cubicBezTo>
                      <a:cubicBezTo>
                        <a:pt x="235712" y="687653"/>
                        <a:pt x="243354" y="678621"/>
                        <a:pt x="246133" y="664725"/>
                      </a:cubicBezTo>
                      <a:cubicBezTo>
                        <a:pt x="246828" y="661251"/>
                        <a:pt x="245439" y="657082"/>
                        <a:pt x="246828" y="654303"/>
                      </a:cubicBezTo>
                      <a:cubicBezTo>
                        <a:pt x="253081" y="645271"/>
                        <a:pt x="262114" y="633459"/>
                        <a:pt x="271841" y="636239"/>
                      </a:cubicBezTo>
                      <a:cubicBezTo>
                        <a:pt x="280873" y="639018"/>
                        <a:pt x="273230" y="651524"/>
                        <a:pt x="271146" y="658472"/>
                      </a:cubicBezTo>
                      <a:cubicBezTo>
                        <a:pt x="255166" y="705718"/>
                        <a:pt x="225985" y="718224"/>
                        <a:pt x="186382" y="692517"/>
                      </a:cubicBezTo>
                      <a:close/>
                      <a:moveTo>
                        <a:pt x="137051" y="1683288"/>
                      </a:moveTo>
                      <a:cubicBezTo>
                        <a:pt x="180823" y="1581154"/>
                        <a:pt x="245439" y="1372022"/>
                        <a:pt x="255166" y="1327555"/>
                      </a:cubicBezTo>
                      <a:lnTo>
                        <a:pt x="255166" y="1327555"/>
                      </a:lnTo>
                      <a:cubicBezTo>
                        <a:pt x="262114" y="1337282"/>
                        <a:pt x="260724" y="1335893"/>
                        <a:pt x="269062" y="1344230"/>
                      </a:cubicBezTo>
                      <a:cubicBezTo>
                        <a:pt x="323255" y="1397034"/>
                        <a:pt x="377449" y="1450533"/>
                        <a:pt x="427474" y="1507506"/>
                      </a:cubicBezTo>
                      <a:cubicBezTo>
                        <a:pt x="443454" y="1525570"/>
                        <a:pt x="474025" y="1556141"/>
                        <a:pt x="499732" y="1581154"/>
                      </a:cubicBezTo>
                      <a:lnTo>
                        <a:pt x="478888" y="1562394"/>
                      </a:lnTo>
                      <a:cubicBezTo>
                        <a:pt x="485836" y="1583238"/>
                        <a:pt x="494174" y="1604776"/>
                        <a:pt x="499732" y="1627010"/>
                      </a:cubicBezTo>
                      <a:cubicBezTo>
                        <a:pt x="509459" y="1665918"/>
                        <a:pt x="529608" y="1688151"/>
                        <a:pt x="569211" y="1687456"/>
                      </a:cubicBezTo>
                      <a:cubicBezTo>
                        <a:pt x="572685" y="1686762"/>
                        <a:pt x="574075" y="1685372"/>
                        <a:pt x="575464" y="1683983"/>
                      </a:cubicBezTo>
                      <a:cubicBezTo>
                        <a:pt x="581023" y="1702047"/>
                        <a:pt x="583802" y="1722891"/>
                        <a:pt x="580328" y="1747209"/>
                      </a:cubicBezTo>
                      <a:cubicBezTo>
                        <a:pt x="576159" y="1779864"/>
                        <a:pt x="571296" y="1778474"/>
                        <a:pt x="594224" y="1778474"/>
                      </a:cubicBezTo>
                      <a:cubicBezTo>
                        <a:pt x="614373" y="1778474"/>
                        <a:pt x="619931" y="1777085"/>
                        <a:pt x="633827" y="1777779"/>
                      </a:cubicBezTo>
                      <a:cubicBezTo>
                        <a:pt x="633132" y="1778474"/>
                        <a:pt x="633132" y="1779169"/>
                        <a:pt x="632437" y="1779864"/>
                      </a:cubicBezTo>
                      <a:lnTo>
                        <a:pt x="631742" y="1779864"/>
                      </a:lnTo>
                      <a:cubicBezTo>
                        <a:pt x="608814" y="1792370"/>
                        <a:pt x="589360" y="1813213"/>
                        <a:pt x="572685" y="1828499"/>
                      </a:cubicBezTo>
                      <a:cubicBezTo>
                        <a:pt x="524745" y="1871576"/>
                        <a:pt x="480973" y="1934802"/>
                        <a:pt x="452486" y="2006365"/>
                      </a:cubicBezTo>
                      <a:cubicBezTo>
                        <a:pt x="334372" y="1895199"/>
                        <a:pt x="167622" y="1739566"/>
                        <a:pt x="149558" y="1726365"/>
                      </a:cubicBezTo>
                      <a:cubicBezTo>
                        <a:pt x="132883" y="1713859"/>
                        <a:pt x="129409" y="1701352"/>
                        <a:pt x="137051" y="1683288"/>
                      </a:cubicBez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  <a:ln w="692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383" name="Freeform: Shape 4382">
                  <a:extLst>
                    <a:ext uri="{FF2B5EF4-FFF2-40B4-BE49-F238E27FC236}">
                      <a16:creationId xmlns:a16="http://schemas.microsoft.com/office/drawing/2014/main" id="{00766DA6-AFB0-45EE-9498-C5CDE946BD7B}"/>
                    </a:ext>
                  </a:extLst>
                </p:cNvPr>
                <p:cNvSpPr/>
                <p:nvPr/>
              </p:nvSpPr>
              <p:spPr>
                <a:xfrm>
                  <a:off x="8704779" y="1837778"/>
                  <a:ext cx="882057" cy="837917"/>
                </a:xfrm>
                <a:custGeom>
                  <a:avLst/>
                  <a:gdLst>
                    <a:gd name="connsiteX0" fmla="*/ 654062 w 882057"/>
                    <a:gd name="connsiteY0" fmla="*/ 837917 h 837917"/>
                    <a:gd name="connsiteX1" fmla="*/ 351828 w 882057"/>
                    <a:gd name="connsiteY1" fmla="*/ 814294 h 837917"/>
                    <a:gd name="connsiteX2" fmla="*/ 260810 w 882057"/>
                    <a:gd name="connsiteY2" fmla="*/ 803178 h 837917"/>
                    <a:gd name="connsiteX3" fmla="*/ 7906 w 882057"/>
                    <a:gd name="connsiteY3" fmla="*/ 768438 h 837917"/>
                    <a:gd name="connsiteX4" fmla="*/ 3043 w 882057"/>
                    <a:gd name="connsiteY4" fmla="*/ 742036 h 837917"/>
                    <a:gd name="connsiteX5" fmla="*/ 223291 w 882057"/>
                    <a:gd name="connsiteY5" fmla="*/ 239008 h 837917"/>
                    <a:gd name="connsiteX6" fmla="*/ 348354 w 882057"/>
                    <a:gd name="connsiteY6" fmla="*/ 48635 h 837917"/>
                    <a:gd name="connsiteX7" fmla="*/ 407411 w 882057"/>
                    <a:gd name="connsiteY7" fmla="*/ 0 h 837917"/>
                    <a:gd name="connsiteX8" fmla="*/ 451877 w 882057"/>
                    <a:gd name="connsiteY8" fmla="*/ 15980 h 837917"/>
                    <a:gd name="connsiteX9" fmla="*/ 629744 w 882057"/>
                    <a:gd name="connsiteY9" fmla="*/ 66005 h 837917"/>
                    <a:gd name="connsiteX10" fmla="*/ 656146 w 882057"/>
                    <a:gd name="connsiteY10" fmla="*/ 30571 h 837917"/>
                    <a:gd name="connsiteX11" fmla="*/ 658230 w 882057"/>
                    <a:gd name="connsiteY11" fmla="*/ 10422 h 837917"/>
                    <a:gd name="connsiteX12" fmla="*/ 736742 w 882057"/>
                    <a:gd name="connsiteY12" fmla="*/ 401589 h 837917"/>
                    <a:gd name="connsiteX13" fmla="*/ 857635 w 882057"/>
                    <a:gd name="connsiteY13" fmla="*/ 768438 h 837917"/>
                    <a:gd name="connsiteX14" fmla="*/ 877784 w 882057"/>
                    <a:gd name="connsiteY14" fmla="*/ 810821 h 837917"/>
                    <a:gd name="connsiteX15" fmla="*/ 868057 w 882057"/>
                    <a:gd name="connsiteY15" fmla="*/ 828190 h 837917"/>
                    <a:gd name="connsiteX16" fmla="*/ 654062 w 882057"/>
                    <a:gd name="connsiteY16" fmla="*/ 837917 h 837917"/>
                    <a:gd name="connsiteX17" fmla="*/ 654062 w 882057"/>
                    <a:gd name="connsiteY17" fmla="*/ 837917 h 8379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882057" h="837917">
                      <a:moveTo>
                        <a:pt x="654062" y="837917"/>
                      </a:moveTo>
                      <a:cubicBezTo>
                        <a:pt x="595004" y="833749"/>
                        <a:pt x="393515" y="818463"/>
                        <a:pt x="351828" y="814294"/>
                      </a:cubicBezTo>
                      <a:cubicBezTo>
                        <a:pt x="345575" y="813600"/>
                        <a:pt x="284433" y="807347"/>
                        <a:pt x="260810" y="803178"/>
                      </a:cubicBezTo>
                      <a:cubicBezTo>
                        <a:pt x="241356" y="799704"/>
                        <a:pt x="27360" y="771912"/>
                        <a:pt x="7906" y="768438"/>
                      </a:cubicBezTo>
                      <a:cubicBezTo>
                        <a:pt x="-4600" y="761490"/>
                        <a:pt x="958" y="751763"/>
                        <a:pt x="3043" y="742036"/>
                      </a:cubicBezTo>
                      <a:cubicBezTo>
                        <a:pt x="18328" y="681589"/>
                        <a:pt x="220512" y="252904"/>
                        <a:pt x="223291" y="239008"/>
                      </a:cubicBezTo>
                      <a:cubicBezTo>
                        <a:pt x="251778" y="161886"/>
                        <a:pt x="297634" y="93797"/>
                        <a:pt x="348354" y="48635"/>
                      </a:cubicBezTo>
                      <a:cubicBezTo>
                        <a:pt x="365724" y="33350"/>
                        <a:pt x="385178" y="11812"/>
                        <a:pt x="407411" y="0"/>
                      </a:cubicBezTo>
                      <a:cubicBezTo>
                        <a:pt x="411580" y="695"/>
                        <a:pt x="427560" y="3474"/>
                        <a:pt x="451877" y="15980"/>
                      </a:cubicBezTo>
                      <a:cubicBezTo>
                        <a:pt x="494954" y="38213"/>
                        <a:pt x="565823" y="63921"/>
                        <a:pt x="629744" y="66005"/>
                      </a:cubicBezTo>
                      <a:cubicBezTo>
                        <a:pt x="655451" y="66700"/>
                        <a:pt x="656146" y="67395"/>
                        <a:pt x="656146" y="30571"/>
                      </a:cubicBezTo>
                      <a:cubicBezTo>
                        <a:pt x="656146" y="24318"/>
                        <a:pt x="656146" y="10422"/>
                        <a:pt x="658230" y="10422"/>
                      </a:cubicBezTo>
                      <a:cubicBezTo>
                        <a:pt x="679074" y="151464"/>
                        <a:pt x="702697" y="273053"/>
                        <a:pt x="736742" y="401589"/>
                      </a:cubicBezTo>
                      <a:cubicBezTo>
                        <a:pt x="769397" y="525956"/>
                        <a:pt x="813863" y="647545"/>
                        <a:pt x="857635" y="768438"/>
                      </a:cubicBezTo>
                      <a:cubicBezTo>
                        <a:pt x="862499" y="783029"/>
                        <a:pt x="869447" y="797619"/>
                        <a:pt x="877784" y="810821"/>
                      </a:cubicBezTo>
                      <a:cubicBezTo>
                        <a:pt x="886816" y="825411"/>
                        <a:pt x="880563" y="826801"/>
                        <a:pt x="868057" y="828190"/>
                      </a:cubicBezTo>
                      <a:cubicBezTo>
                        <a:pt x="795799" y="837917"/>
                        <a:pt x="724930" y="837917"/>
                        <a:pt x="654062" y="837917"/>
                      </a:cubicBezTo>
                      <a:lnTo>
                        <a:pt x="654062" y="837917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92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4384" name="Freeform: Shape 4383">
                  <a:extLst>
                    <a:ext uri="{FF2B5EF4-FFF2-40B4-BE49-F238E27FC236}">
                      <a16:creationId xmlns:a16="http://schemas.microsoft.com/office/drawing/2014/main" id="{536BADF5-C3F1-4283-AFF0-0BF4749B0A2E}"/>
                    </a:ext>
                  </a:extLst>
                </p:cNvPr>
                <p:cNvSpPr/>
                <p:nvPr/>
              </p:nvSpPr>
              <p:spPr>
                <a:xfrm>
                  <a:off x="8294655" y="2170871"/>
                  <a:ext cx="698206" cy="772482"/>
                </a:xfrm>
                <a:custGeom>
                  <a:avLst/>
                  <a:gdLst>
                    <a:gd name="connsiteX0" fmla="*/ 541665 w 698206"/>
                    <a:gd name="connsiteY0" fmla="*/ 758820 h 772482"/>
                    <a:gd name="connsiteX1" fmla="*/ 522211 w 698206"/>
                    <a:gd name="connsiteY1" fmla="*/ 769937 h 772482"/>
                    <a:gd name="connsiteX2" fmla="*/ 12235 w 698206"/>
                    <a:gd name="connsiteY2" fmla="*/ 558721 h 772482"/>
                    <a:gd name="connsiteX3" fmla="*/ 5287 w 698206"/>
                    <a:gd name="connsiteY3" fmla="*/ 534403 h 772482"/>
                    <a:gd name="connsiteX4" fmla="*/ 153277 w 698206"/>
                    <a:gd name="connsiteY4" fmla="*/ 297479 h 772482"/>
                    <a:gd name="connsiteX5" fmla="*/ 329059 w 698206"/>
                    <a:gd name="connsiteY5" fmla="*/ 14005 h 772482"/>
                    <a:gd name="connsiteX6" fmla="*/ 359630 w 698206"/>
                    <a:gd name="connsiteY6" fmla="*/ 4278 h 772482"/>
                    <a:gd name="connsiteX7" fmla="*/ 674370 w 698206"/>
                    <a:gd name="connsiteY7" fmla="*/ 139067 h 772482"/>
                    <a:gd name="connsiteX8" fmla="*/ 693824 w 698206"/>
                    <a:gd name="connsiteY8" fmla="*/ 188397 h 772482"/>
                    <a:gd name="connsiteX9" fmla="*/ 541665 w 698206"/>
                    <a:gd name="connsiteY9" fmla="*/ 758820 h 772482"/>
                    <a:gd name="connsiteX10" fmla="*/ 541665 w 698206"/>
                    <a:gd name="connsiteY10" fmla="*/ 758820 h 7724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98206" h="772482">
                      <a:moveTo>
                        <a:pt x="541665" y="758820"/>
                      </a:moveTo>
                      <a:cubicBezTo>
                        <a:pt x="540276" y="772021"/>
                        <a:pt x="536107" y="775495"/>
                        <a:pt x="522211" y="769937"/>
                      </a:cubicBezTo>
                      <a:cubicBezTo>
                        <a:pt x="351987" y="699068"/>
                        <a:pt x="182459" y="628894"/>
                        <a:pt x="12235" y="558721"/>
                      </a:cubicBezTo>
                      <a:cubicBezTo>
                        <a:pt x="-3051" y="552467"/>
                        <a:pt x="-2356" y="546214"/>
                        <a:pt x="5287" y="534403"/>
                      </a:cubicBezTo>
                      <a:cubicBezTo>
                        <a:pt x="54617" y="455892"/>
                        <a:pt x="103947" y="376686"/>
                        <a:pt x="153277" y="297479"/>
                      </a:cubicBezTo>
                      <a:cubicBezTo>
                        <a:pt x="211640" y="202988"/>
                        <a:pt x="270697" y="109191"/>
                        <a:pt x="329059" y="14005"/>
                      </a:cubicBezTo>
                      <a:cubicBezTo>
                        <a:pt x="337397" y="109"/>
                        <a:pt x="344345" y="-4060"/>
                        <a:pt x="359630" y="4278"/>
                      </a:cubicBezTo>
                      <a:cubicBezTo>
                        <a:pt x="381169" y="16089"/>
                        <a:pt x="663254" y="138372"/>
                        <a:pt x="674370" y="139067"/>
                      </a:cubicBezTo>
                      <a:cubicBezTo>
                        <a:pt x="701467" y="156437"/>
                        <a:pt x="701467" y="156437"/>
                        <a:pt x="693824" y="188397"/>
                      </a:cubicBezTo>
                      <a:cubicBezTo>
                        <a:pt x="683403" y="228000"/>
                        <a:pt x="563899" y="678225"/>
                        <a:pt x="541665" y="758820"/>
                      </a:cubicBezTo>
                      <a:lnTo>
                        <a:pt x="541665" y="758820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 w="692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385" name="Freeform: Shape 4384">
                  <a:extLst>
                    <a:ext uri="{FF2B5EF4-FFF2-40B4-BE49-F238E27FC236}">
                      <a16:creationId xmlns:a16="http://schemas.microsoft.com/office/drawing/2014/main" id="{30A27061-B9CC-4480-9BA7-1B5C67C939B8}"/>
                    </a:ext>
                  </a:extLst>
                </p:cNvPr>
                <p:cNvSpPr/>
                <p:nvPr/>
              </p:nvSpPr>
              <p:spPr>
                <a:xfrm>
                  <a:off x="7937428" y="1948837"/>
                  <a:ext cx="854729" cy="903133"/>
                </a:xfrm>
                <a:custGeom>
                  <a:avLst/>
                  <a:gdLst>
                    <a:gd name="connsiteX0" fmla="*/ 570951 w 854729"/>
                    <a:gd name="connsiteY0" fmla="*/ 889141 h 903133"/>
                    <a:gd name="connsiteX1" fmla="*/ 547328 w 854729"/>
                    <a:gd name="connsiteY1" fmla="*/ 898174 h 903133"/>
                    <a:gd name="connsiteX2" fmla="*/ 11645 w 854729"/>
                    <a:gd name="connsiteY2" fmla="*/ 568148 h 903133"/>
                    <a:gd name="connsiteX3" fmla="*/ 8171 w 854729"/>
                    <a:gd name="connsiteY3" fmla="*/ 539662 h 903133"/>
                    <a:gd name="connsiteX4" fmla="*/ 217303 w 854729"/>
                    <a:gd name="connsiteY4" fmla="*/ 299959 h 903133"/>
                    <a:gd name="connsiteX5" fmla="*/ 466038 w 854729"/>
                    <a:gd name="connsiteY5" fmla="*/ 13011 h 903133"/>
                    <a:gd name="connsiteX6" fmla="*/ 502167 w 854729"/>
                    <a:gd name="connsiteY6" fmla="*/ 7452 h 903133"/>
                    <a:gd name="connsiteX7" fmla="*/ 832192 w 854729"/>
                    <a:gd name="connsiteY7" fmla="*/ 215889 h 903133"/>
                    <a:gd name="connsiteX8" fmla="*/ 844699 w 854729"/>
                    <a:gd name="connsiteY8" fmla="*/ 274947 h 903133"/>
                    <a:gd name="connsiteX9" fmla="*/ 570951 w 854729"/>
                    <a:gd name="connsiteY9" fmla="*/ 889141 h 903133"/>
                    <a:gd name="connsiteX10" fmla="*/ 570951 w 854729"/>
                    <a:gd name="connsiteY10" fmla="*/ 889141 h 90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854729" h="903133">
                      <a:moveTo>
                        <a:pt x="570951" y="889141"/>
                      </a:moveTo>
                      <a:cubicBezTo>
                        <a:pt x="567477" y="903732"/>
                        <a:pt x="561224" y="907206"/>
                        <a:pt x="547328" y="898174"/>
                      </a:cubicBezTo>
                      <a:cubicBezTo>
                        <a:pt x="368767" y="787702"/>
                        <a:pt x="190206" y="677925"/>
                        <a:pt x="11645" y="568148"/>
                      </a:cubicBezTo>
                      <a:cubicBezTo>
                        <a:pt x="-4336" y="557726"/>
                        <a:pt x="-2251" y="551473"/>
                        <a:pt x="8171" y="539662"/>
                      </a:cubicBezTo>
                      <a:cubicBezTo>
                        <a:pt x="78345" y="459761"/>
                        <a:pt x="147129" y="379860"/>
                        <a:pt x="217303" y="299959"/>
                      </a:cubicBezTo>
                      <a:cubicBezTo>
                        <a:pt x="300678" y="204078"/>
                        <a:pt x="383358" y="108892"/>
                        <a:pt x="466038" y="13011"/>
                      </a:cubicBezTo>
                      <a:cubicBezTo>
                        <a:pt x="477849" y="-885"/>
                        <a:pt x="486187" y="-5054"/>
                        <a:pt x="502167" y="7452"/>
                      </a:cubicBezTo>
                      <a:cubicBezTo>
                        <a:pt x="524400" y="24127"/>
                        <a:pt x="819686" y="213110"/>
                        <a:pt x="832192" y="215889"/>
                      </a:cubicBezTo>
                      <a:cubicBezTo>
                        <a:pt x="859289" y="240207"/>
                        <a:pt x="859984" y="240207"/>
                        <a:pt x="844699" y="274947"/>
                      </a:cubicBezTo>
                      <a:cubicBezTo>
                        <a:pt x="825939" y="317329"/>
                        <a:pt x="610554" y="802292"/>
                        <a:pt x="570951" y="889141"/>
                      </a:cubicBezTo>
                      <a:lnTo>
                        <a:pt x="570951" y="889141"/>
                      </a:lnTo>
                      <a:close/>
                    </a:path>
                  </a:pathLst>
                </a:custGeom>
                <a:solidFill>
                  <a:schemeClr val="accent4">
                    <a:lumMod val="60000"/>
                    <a:lumOff val="40000"/>
                  </a:schemeClr>
                </a:solidFill>
                <a:ln w="692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386" name="Freeform: Shape 4385">
                  <a:extLst>
                    <a:ext uri="{FF2B5EF4-FFF2-40B4-BE49-F238E27FC236}">
                      <a16:creationId xmlns:a16="http://schemas.microsoft.com/office/drawing/2014/main" id="{E6014149-C8BE-4EB6-9E25-EDBBEED860C4}"/>
                    </a:ext>
                  </a:extLst>
                </p:cNvPr>
                <p:cNvSpPr/>
                <p:nvPr/>
              </p:nvSpPr>
              <p:spPr>
                <a:xfrm>
                  <a:off x="8588577" y="899810"/>
                  <a:ext cx="834588" cy="939331"/>
                </a:xfrm>
                <a:custGeom>
                  <a:avLst/>
                  <a:gdLst>
                    <a:gd name="connsiteX0" fmla="*/ 62531 w 834588"/>
                    <a:gd name="connsiteY0" fmla="*/ 63226 h 939331"/>
                    <a:gd name="connsiteX1" fmla="*/ 301539 w 834588"/>
                    <a:gd name="connsiteY1" fmla="*/ 150075 h 939331"/>
                    <a:gd name="connsiteX2" fmla="*/ 314740 w 834588"/>
                    <a:gd name="connsiteY2" fmla="*/ 122978 h 939331"/>
                    <a:gd name="connsiteX3" fmla="*/ 252209 w 834588"/>
                    <a:gd name="connsiteY3" fmla="*/ 0 h 939331"/>
                    <a:gd name="connsiteX4" fmla="*/ 284169 w 834588"/>
                    <a:gd name="connsiteY4" fmla="*/ 45856 h 939331"/>
                    <a:gd name="connsiteX5" fmla="*/ 386998 w 834588"/>
                    <a:gd name="connsiteY5" fmla="*/ 159802 h 939331"/>
                    <a:gd name="connsiteX6" fmla="*/ 505808 w 834588"/>
                    <a:gd name="connsiteY6" fmla="*/ 237618 h 939331"/>
                    <a:gd name="connsiteX7" fmla="*/ 607247 w 834588"/>
                    <a:gd name="connsiteY7" fmla="*/ 273747 h 939331"/>
                    <a:gd name="connsiteX8" fmla="*/ 646155 w 834588"/>
                    <a:gd name="connsiteY8" fmla="*/ 337668 h 939331"/>
                    <a:gd name="connsiteX9" fmla="*/ 600994 w 834588"/>
                    <a:gd name="connsiteY9" fmla="*/ 416874 h 939331"/>
                    <a:gd name="connsiteX10" fmla="*/ 591962 w 834588"/>
                    <a:gd name="connsiteY10" fmla="*/ 454393 h 939331"/>
                    <a:gd name="connsiteX11" fmla="*/ 748984 w 834588"/>
                    <a:gd name="connsiteY11" fmla="*/ 772607 h 939331"/>
                    <a:gd name="connsiteX12" fmla="*/ 831664 w 834588"/>
                    <a:gd name="connsiteY12" fmla="*/ 866404 h 939331"/>
                    <a:gd name="connsiteX13" fmla="*/ 828885 w 834588"/>
                    <a:gd name="connsiteY13" fmla="*/ 883079 h 939331"/>
                    <a:gd name="connsiteX14" fmla="*/ 771912 w 834588"/>
                    <a:gd name="connsiteY14" fmla="*/ 913649 h 939331"/>
                    <a:gd name="connsiteX15" fmla="*/ 726751 w 834588"/>
                    <a:gd name="connsiteY15" fmla="*/ 926850 h 939331"/>
                    <a:gd name="connsiteX16" fmla="*/ 596825 w 834588"/>
                    <a:gd name="connsiteY16" fmla="*/ 938662 h 939331"/>
                    <a:gd name="connsiteX17" fmla="*/ 528736 w 834588"/>
                    <a:gd name="connsiteY17" fmla="*/ 935188 h 939331"/>
                    <a:gd name="connsiteX18" fmla="*/ 484269 w 834588"/>
                    <a:gd name="connsiteY18" fmla="*/ 935883 h 939331"/>
                    <a:gd name="connsiteX19" fmla="*/ 470373 w 834588"/>
                    <a:gd name="connsiteY19" fmla="*/ 904617 h 939331"/>
                    <a:gd name="connsiteX20" fmla="*/ 428686 w 834588"/>
                    <a:gd name="connsiteY20" fmla="*/ 778165 h 939331"/>
                    <a:gd name="connsiteX21" fmla="*/ 318214 w 834588"/>
                    <a:gd name="connsiteY21" fmla="*/ 665609 h 939331"/>
                    <a:gd name="connsiteX22" fmla="*/ 159802 w 834588"/>
                    <a:gd name="connsiteY22" fmla="*/ 502334 h 939331"/>
                    <a:gd name="connsiteX23" fmla="*/ 145906 w 834588"/>
                    <a:gd name="connsiteY23" fmla="*/ 485658 h 939331"/>
                    <a:gd name="connsiteX24" fmla="*/ 188983 w 834588"/>
                    <a:gd name="connsiteY24" fmla="*/ 266799 h 939331"/>
                    <a:gd name="connsiteX25" fmla="*/ 165360 w 834588"/>
                    <a:gd name="connsiteY25" fmla="*/ 163276 h 939331"/>
                    <a:gd name="connsiteX26" fmla="*/ 47941 w 834588"/>
                    <a:gd name="connsiteY26" fmla="*/ 143822 h 939331"/>
                    <a:gd name="connsiteX27" fmla="*/ 0 w 834588"/>
                    <a:gd name="connsiteY27" fmla="*/ 226502 h 939331"/>
                    <a:gd name="connsiteX28" fmla="*/ 42382 w 834588"/>
                    <a:gd name="connsiteY28" fmla="*/ 93797 h 939331"/>
                    <a:gd name="connsiteX29" fmla="*/ 62531 w 834588"/>
                    <a:gd name="connsiteY29" fmla="*/ 63226 h 939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834588" h="939331">
                      <a:moveTo>
                        <a:pt x="62531" y="63226"/>
                      </a:moveTo>
                      <a:cubicBezTo>
                        <a:pt x="131315" y="122283"/>
                        <a:pt x="207048" y="167445"/>
                        <a:pt x="301539" y="150075"/>
                      </a:cubicBezTo>
                      <a:cubicBezTo>
                        <a:pt x="325162" y="145906"/>
                        <a:pt x="325162" y="143127"/>
                        <a:pt x="314740" y="122978"/>
                      </a:cubicBezTo>
                      <a:cubicBezTo>
                        <a:pt x="298760" y="93102"/>
                        <a:pt x="268884" y="31266"/>
                        <a:pt x="252209" y="0"/>
                      </a:cubicBezTo>
                      <a:cubicBezTo>
                        <a:pt x="263326" y="0"/>
                        <a:pt x="280001" y="40298"/>
                        <a:pt x="284169" y="45856"/>
                      </a:cubicBezTo>
                      <a:cubicBezTo>
                        <a:pt x="317519" y="84070"/>
                        <a:pt x="343227" y="129926"/>
                        <a:pt x="386998" y="159802"/>
                      </a:cubicBezTo>
                      <a:cubicBezTo>
                        <a:pt x="393946" y="164665"/>
                        <a:pt x="470373" y="219554"/>
                        <a:pt x="505808" y="237618"/>
                      </a:cubicBezTo>
                      <a:cubicBezTo>
                        <a:pt x="537768" y="254293"/>
                        <a:pt x="573202" y="263326"/>
                        <a:pt x="607247" y="273747"/>
                      </a:cubicBezTo>
                      <a:cubicBezTo>
                        <a:pt x="641292" y="284169"/>
                        <a:pt x="651714" y="301539"/>
                        <a:pt x="646155" y="337668"/>
                      </a:cubicBezTo>
                      <a:cubicBezTo>
                        <a:pt x="641292" y="369628"/>
                        <a:pt x="626006" y="396725"/>
                        <a:pt x="600994" y="416874"/>
                      </a:cubicBezTo>
                      <a:cubicBezTo>
                        <a:pt x="586403" y="428686"/>
                        <a:pt x="586403" y="439108"/>
                        <a:pt x="591962" y="454393"/>
                      </a:cubicBezTo>
                      <a:cubicBezTo>
                        <a:pt x="630870" y="566949"/>
                        <a:pt x="678810" y="675336"/>
                        <a:pt x="748984" y="772607"/>
                      </a:cubicBezTo>
                      <a:cubicBezTo>
                        <a:pt x="751069" y="775386"/>
                        <a:pt x="807347" y="837222"/>
                        <a:pt x="831664" y="866404"/>
                      </a:cubicBezTo>
                      <a:cubicBezTo>
                        <a:pt x="836528" y="871962"/>
                        <a:pt x="835138" y="878215"/>
                        <a:pt x="828885" y="883079"/>
                      </a:cubicBezTo>
                      <a:cubicBezTo>
                        <a:pt x="810821" y="895585"/>
                        <a:pt x="791366" y="903922"/>
                        <a:pt x="771912" y="913649"/>
                      </a:cubicBezTo>
                      <a:cubicBezTo>
                        <a:pt x="764964" y="917123"/>
                        <a:pt x="738562" y="924071"/>
                        <a:pt x="726751" y="926850"/>
                      </a:cubicBezTo>
                      <a:cubicBezTo>
                        <a:pt x="689232" y="935188"/>
                        <a:pt x="650324" y="941441"/>
                        <a:pt x="596825" y="938662"/>
                      </a:cubicBezTo>
                      <a:cubicBezTo>
                        <a:pt x="577371" y="937967"/>
                        <a:pt x="548190" y="935883"/>
                        <a:pt x="528736" y="935188"/>
                      </a:cubicBezTo>
                      <a:cubicBezTo>
                        <a:pt x="511366" y="934493"/>
                        <a:pt x="507197" y="935883"/>
                        <a:pt x="484269" y="935883"/>
                      </a:cubicBezTo>
                      <a:cubicBezTo>
                        <a:pt x="461341" y="935883"/>
                        <a:pt x="466205" y="937272"/>
                        <a:pt x="470373" y="904617"/>
                      </a:cubicBezTo>
                      <a:cubicBezTo>
                        <a:pt x="479406" y="837917"/>
                        <a:pt x="443276" y="795535"/>
                        <a:pt x="428686" y="778165"/>
                      </a:cubicBezTo>
                      <a:cubicBezTo>
                        <a:pt x="416874" y="764269"/>
                        <a:pt x="344616" y="696180"/>
                        <a:pt x="318214" y="665609"/>
                      </a:cubicBezTo>
                      <a:cubicBezTo>
                        <a:pt x="268189" y="608636"/>
                        <a:pt x="214690" y="555138"/>
                        <a:pt x="159802" y="502334"/>
                      </a:cubicBezTo>
                      <a:cubicBezTo>
                        <a:pt x="151464" y="493996"/>
                        <a:pt x="152854" y="495386"/>
                        <a:pt x="145906" y="485658"/>
                      </a:cubicBezTo>
                      <a:cubicBezTo>
                        <a:pt x="145211" y="470373"/>
                        <a:pt x="190373" y="322383"/>
                        <a:pt x="188983" y="266799"/>
                      </a:cubicBezTo>
                      <a:cubicBezTo>
                        <a:pt x="188288" y="234144"/>
                        <a:pt x="181340" y="192457"/>
                        <a:pt x="165360" y="163276"/>
                      </a:cubicBezTo>
                      <a:cubicBezTo>
                        <a:pt x="141737" y="119504"/>
                        <a:pt x="86849" y="111861"/>
                        <a:pt x="47941" y="143822"/>
                      </a:cubicBezTo>
                      <a:cubicBezTo>
                        <a:pt x="30571" y="158412"/>
                        <a:pt x="9032" y="202184"/>
                        <a:pt x="0" y="226502"/>
                      </a:cubicBezTo>
                      <a:cubicBezTo>
                        <a:pt x="2084" y="181340"/>
                        <a:pt x="7643" y="140348"/>
                        <a:pt x="42382" y="93797"/>
                      </a:cubicBezTo>
                      <a:cubicBezTo>
                        <a:pt x="53499" y="81290"/>
                        <a:pt x="62531" y="63226"/>
                        <a:pt x="62531" y="63226"/>
                      </a:cubicBezTo>
                      <a:close/>
                    </a:path>
                  </a:pathLst>
                </a:custGeom>
                <a:solidFill>
                  <a:schemeClr val="accent4">
                    <a:lumMod val="60000"/>
                    <a:lumOff val="40000"/>
                  </a:schemeClr>
                </a:solidFill>
                <a:ln w="692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387" name="Freeform: Shape 4386">
                  <a:extLst>
                    <a:ext uri="{FF2B5EF4-FFF2-40B4-BE49-F238E27FC236}">
                      <a16:creationId xmlns:a16="http://schemas.microsoft.com/office/drawing/2014/main" id="{3E7B0AAF-5561-4849-AD3B-C437A397E2E3}"/>
                    </a:ext>
                  </a:extLst>
                </p:cNvPr>
                <p:cNvSpPr/>
                <p:nvPr/>
              </p:nvSpPr>
              <p:spPr>
                <a:xfrm>
                  <a:off x="8477792" y="1022270"/>
                  <a:ext cx="834459" cy="1495248"/>
                </a:xfrm>
                <a:custGeom>
                  <a:avLst/>
                  <a:gdLst>
                    <a:gd name="connsiteX0" fmla="*/ 834460 w 834459"/>
                    <a:gd name="connsiteY0" fmla="*/ 1469703 h 1495248"/>
                    <a:gd name="connsiteX1" fmla="*/ 799720 w 834459"/>
                    <a:gd name="connsiteY1" fmla="*/ 1395360 h 1495248"/>
                    <a:gd name="connsiteX2" fmla="*/ 728851 w 834459"/>
                    <a:gd name="connsiteY2" fmla="*/ 1278635 h 1495248"/>
                    <a:gd name="connsiteX3" fmla="*/ 723988 w 834459"/>
                    <a:gd name="connsiteY3" fmla="*/ 1257097 h 1495248"/>
                    <a:gd name="connsiteX4" fmla="*/ 745526 w 834459"/>
                    <a:gd name="connsiteY4" fmla="*/ 1256402 h 1495248"/>
                    <a:gd name="connsiteX5" fmla="*/ 788603 w 834459"/>
                    <a:gd name="connsiteY5" fmla="*/ 1270993 h 1495248"/>
                    <a:gd name="connsiteX6" fmla="*/ 803889 w 834459"/>
                    <a:gd name="connsiteY6" fmla="*/ 1268908 h 1495248"/>
                    <a:gd name="connsiteX7" fmla="*/ 796246 w 834459"/>
                    <a:gd name="connsiteY7" fmla="*/ 1255707 h 1495248"/>
                    <a:gd name="connsiteX8" fmla="*/ 614211 w 834459"/>
                    <a:gd name="connsiteY8" fmla="*/ 1170943 h 1495248"/>
                    <a:gd name="connsiteX9" fmla="*/ 567660 w 834459"/>
                    <a:gd name="connsiteY9" fmla="*/ 1150794 h 1495248"/>
                    <a:gd name="connsiteX10" fmla="*/ 150091 w 834459"/>
                    <a:gd name="connsiteY10" fmla="*/ 762406 h 1495248"/>
                    <a:gd name="connsiteX11" fmla="*/ 138279 w 834459"/>
                    <a:gd name="connsiteY11" fmla="*/ 720024 h 1495248"/>
                    <a:gd name="connsiteX12" fmla="*/ 257783 w 834459"/>
                    <a:gd name="connsiteY12" fmla="*/ 359428 h 1495248"/>
                    <a:gd name="connsiteX13" fmla="*/ 297386 w 834459"/>
                    <a:gd name="connsiteY13" fmla="*/ 196847 h 1495248"/>
                    <a:gd name="connsiteX14" fmla="*/ 274458 w 834459"/>
                    <a:gd name="connsiteY14" fmla="*/ 39129 h 1495248"/>
                    <a:gd name="connsiteX15" fmla="*/ 177188 w 834459"/>
                    <a:gd name="connsiteY15" fmla="*/ 9253 h 1495248"/>
                    <a:gd name="connsiteX16" fmla="*/ 136890 w 834459"/>
                    <a:gd name="connsiteY16" fmla="*/ 46772 h 1495248"/>
                    <a:gd name="connsiteX17" fmla="*/ 111183 w 834459"/>
                    <a:gd name="connsiteY17" fmla="*/ 100271 h 1495248"/>
                    <a:gd name="connsiteX18" fmla="*/ 102845 w 834459"/>
                    <a:gd name="connsiteY18" fmla="*/ 199626 h 1495248"/>
                    <a:gd name="connsiteX19" fmla="*/ 66021 w 834459"/>
                    <a:gd name="connsiteY19" fmla="*/ 444192 h 1495248"/>
                    <a:gd name="connsiteX20" fmla="*/ 711 w 834459"/>
                    <a:gd name="connsiteY20" fmla="*/ 778386 h 1495248"/>
                    <a:gd name="connsiteX21" fmla="*/ 24334 w 834459"/>
                    <a:gd name="connsiteY21" fmla="*/ 835359 h 1495248"/>
                    <a:gd name="connsiteX22" fmla="*/ 464136 w 834459"/>
                    <a:gd name="connsiteY22" fmla="*/ 1132729 h 1495248"/>
                    <a:gd name="connsiteX23" fmla="*/ 662846 w 834459"/>
                    <a:gd name="connsiteY23" fmla="*/ 1398140 h 1495248"/>
                    <a:gd name="connsiteX24" fmla="*/ 697586 w 834459"/>
                    <a:gd name="connsiteY24" fmla="*/ 1454417 h 1495248"/>
                    <a:gd name="connsiteX25" fmla="*/ 686469 w 834459"/>
                    <a:gd name="connsiteY25" fmla="*/ 1409256 h 1495248"/>
                    <a:gd name="connsiteX26" fmla="*/ 679521 w 834459"/>
                    <a:gd name="connsiteY26" fmla="*/ 1370348 h 1495248"/>
                    <a:gd name="connsiteX27" fmla="*/ 755948 w 834459"/>
                    <a:gd name="connsiteY27" fmla="*/ 1475956 h 1495248"/>
                    <a:gd name="connsiteX28" fmla="*/ 711482 w 834459"/>
                    <a:gd name="connsiteY28" fmla="*/ 1368958 h 1495248"/>
                    <a:gd name="connsiteX29" fmla="*/ 774013 w 834459"/>
                    <a:gd name="connsiteY29" fmla="*/ 1475956 h 1495248"/>
                    <a:gd name="connsiteX30" fmla="*/ 796941 w 834459"/>
                    <a:gd name="connsiteY30" fmla="*/ 1494021 h 1495248"/>
                    <a:gd name="connsiteX31" fmla="*/ 790688 w 834459"/>
                    <a:gd name="connsiteY31" fmla="*/ 1468313 h 1495248"/>
                    <a:gd name="connsiteX32" fmla="*/ 747611 w 834459"/>
                    <a:gd name="connsiteY32" fmla="*/ 1373822 h 1495248"/>
                    <a:gd name="connsiteX33" fmla="*/ 834460 w 834459"/>
                    <a:gd name="connsiteY33" fmla="*/ 1469703 h 14952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834459" h="1495248">
                      <a:moveTo>
                        <a:pt x="834460" y="1469703"/>
                      </a:moveTo>
                      <a:cubicBezTo>
                        <a:pt x="828901" y="1441911"/>
                        <a:pt x="814311" y="1418983"/>
                        <a:pt x="799720" y="1395360"/>
                      </a:cubicBezTo>
                      <a:cubicBezTo>
                        <a:pt x="775402" y="1356452"/>
                        <a:pt x="752474" y="1317544"/>
                        <a:pt x="728851" y="1278635"/>
                      </a:cubicBezTo>
                      <a:cubicBezTo>
                        <a:pt x="725378" y="1272382"/>
                        <a:pt x="719819" y="1264045"/>
                        <a:pt x="723988" y="1257097"/>
                      </a:cubicBezTo>
                      <a:cubicBezTo>
                        <a:pt x="729546" y="1248760"/>
                        <a:pt x="738579" y="1254318"/>
                        <a:pt x="745526" y="1256402"/>
                      </a:cubicBezTo>
                      <a:cubicBezTo>
                        <a:pt x="760117" y="1260571"/>
                        <a:pt x="774013" y="1266129"/>
                        <a:pt x="788603" y="1270993"/>
                      </a:cubicBezTo>
                      <a:cubicBezTo>
                        <a:pt x="793467" y="1273077"/>
                        <a:pt x="800415" y="1275162"/>
                        <a:pt x="803889" y="1268908"/>
                      </a:cubicBezTo>
                      <a:cubicBezTo>
                        <a:pt x="808058" y="1261961"/>
                        <a:pt x="801110" y="1258487"/>
                        <a:pt x="796246" y="1255707"/>
                      </a:cubicBezTo>
                      <a:cubicBezTo>
                        <a:pt x="735799" y="1226526"/>
                        <a:pt x="680216" y="1188313"/>
                        <a:pt x="614211" y="1170943"/>
                      </a:cubicBezTo>
                      <a:cubicBezTo>
                        <a:pt x="597536" y="1166774"/>
                        <a:pt x="580166" y="1162605"/>
                        <a:pt x="567660" y="1150794"/>
                      </a:cubicBezTo>
                      <a:cubicBezTo>
                        <a:pt x="529447" y="1114665"/>
                        <a:pt x="176493" y="782555"/>
                        <a:pt x="150091" y="762406"/>
                      </a:cubicBezTo>
                      <a:cubicBezTo>
                        <a:pt x="134111" y="750595"/>
                        <a:pt x="130637" y="738088"/>
                        <a:pt x="138279" y="720024"/>
                      </a:cubicBezTo>
                      <a:cubicBezTo>
                        <a:pt x="183441" y="613721"/>
                        <a:pt x="252225" y="389304"/>
                        <a:pt x="257783" y="359428"/>
                      </a:cubicBezTo>
                      <a:cubicBezTo>
                        <a:pt x="266816" y="304539"/>
                        <a:pt x="292523" y="253125"/>
                        <a:pt x="297386" y="196847"/>
                      </a:cubicBezTo>
                      <a:cubicBezTo>
                        <a:pt x="302250" y="142653"/>
                        <a:pt x="300166" y="89154"/>
                        <a:pt x="274458" y="39129"/>
                      </a:cubicBezTo>
                      <a:cubicBezTo>
                        <a:pt x="255699" y="1611"/>
                        <a:pt x="214706" y="-10201"/>
                        <a:pt x="177188" y="9253"/>
                      </a:cubicBezTo>
                      <a:cubicBezTo>
                        <a:pt x="160513" y="18286"/>
                        <a:pt x="148006" y="31487"/>
                        <a:pt x="136890" y="46772"/>
                      </a:cubicBezTo>
                      <a:cubicBezTo>
                        <a:pt x="125078" y="63447"/>
                        <a:pt x="119520" y="82206"/>
                        <a:pt x="111183" y="100271"/>
                      </a:cubicBezTo>
                      <a:cubicBezTo>
                        <a:pt x="108403" y="132926"/>
                        <a:pt x="104235" y="166276"/>
                        <a:pt x="102845" y="199626"/>
                      </a:cubicBezTo>
                      <a:cubicBezTo>
                        <a:pt x="100066" y="282306"/>
                        <a:pt x="89644" y="364986"/>
                        <a:pt x="66021" y="444192"/>
                      </a:cubicBezTo>
                      <a:cubicBezTo>
                        <a:pt x="32671" y="553274"/>
                        <a:pt x="13217" y="665135"/>
                        <a:pt x="711" y="778386"/>
                      </a:cubicBezTo>
                      <a:cubicBezTo>
                        <a:pt x="-2068" y="802009"/>
                        <a:pt x="2795" y="820769"/>
                        <a:pt x="24334" y="835359"/>
                      </a:cubicBezTo>
                      <a:cubicBezTo>
                        <a:pt x="56989" y="856203"/>
                        <a:pt x="464136" y="1132729"/>
                        <a:pt x="464136" y="1132729"/>
                      </a:cubicBezTo>
                      <a:cubicBezTo>
                        <a:pt x="555849" y="1200819"/>
                        <a:pt x="632276" y="1280720"/>
                        <a:pt x="662846" y="1398140"/>
                      </a:cubicBezTo>
                      <a:cubicBezTo>
                        <a:pt x="667710" y="1417594"/>
                        <a:pt x="679521" y="1434963"/>
                        <a:pt x="697586" y="1454417"/>
                      </a:cubicBezTo>
                      <a:cubicBezTo>
                        <a:pt x="698281" y="1433574"/>
                        <a:pt x="689248" y="1421762"/>
                        <a:pt x="686469" y="1409256"/>
                      </a:cubicBezTo>
                      <a:cubicBezTo>
                        <a:pt x="683690" y="1396055"/>
                        <a:pt x="681606" y="1382854"/>
                        <a:pt x="679521" y="1370348"/>
                      </a:cubicBezTo>
                      <a:cubicBezTo>
                        <a:pt x="704534" y="1407172"/>
                        <a:pt x="721904" y="1446775"/>
                        <a:pt x="755948" y="1475956"/>
                      </a:cubicBezTo>
                      <a:cubicBezTo>
                        <a:pt x="750390" y="1436353"/>
                        <a:pt x="715650" y="1408561"/>
                        <a:pt x="711482" y="1368958"/>
                      </a:cubicBezTo>
                      <a:cubicBezTo>
                        <a:pt x="730241" y="1405782"/>
                        <a:pt x="753169" y="1440522"/>
                        <a:pt x="774013" y="1475956"/>
                      </a:cubicBezTo>
                      <a:cubicBezTo>
                        <a:pt x="779571" y="1484988"/>
                        <a:pt x="786519" y="1499579"/>
                        <a:pt x="796941" y="1494021"/>
                      </a:cubicBezTo>
                      <a:cubicBezTo>
                        <a:pt x="806668" y="1489157"/>
                        <a:pt x="794857" y="1476651"/>
                        <a:pt x="790688" y="1468313"/>
                      </a:cubicBezTo>
                      <a:cubicBezTo>
                        <a:pt x="776097" y="1437048"/>
                        <a:pt x="758033" y="1407172"/>
                        <a:pt x="747611" y="1373822"/>
                      </a:cubicBezTo>
                      <a:cubicBezTo>
                        <a:pt x="778876" y="1402308"/>
                        <a:pt x="799025" y="1442606"/>
                        <a:pt x="834460" y="1469703"/>
                      </a:cubicBez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  <a:ln w="692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375" name="Rectangle: Rounded Corners 4374">
                <a:extLst>
                  <a:ext uri="{FF2B5EF4-FFF2-40B4-BE49-F238E27FC236}">
                    <a16:creationId xmlns:a16="http://schemas.microsoft.com/office/drawing/2014/main" id="{79EDF748-6A74-4F2A-B577-101A6CF88EEB}"/>
                  </a:ext>
                </a:extLst>
              </p:cNvPr>
              <p:cNvSpPr/>
              <p:nvPr/>
            </p:nvSpPr>
            <p:spPr>
              <a:xfrm rot="2641174">
                <a:off x="8577852" y="1796177"/>
                <a:ext cx="18288" cy="320040"/>
              </a:xfrm>
              <a:prstGeom prst="roundRect">
                <a:avLst>
                  <a:gd name="adj" fmla="val 50000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6" name="Rectangle: Rounded Corners 4375">
                <a:extLst>
                  <a:ext uri="{FF2B5EF4-FFF2-40B4-BE49-F238E27FC236}">
                    <a16:creationId xmlns:a16="http://schemas.microsoft.com/office/drawing/2014/main" id="{8004CDC7-24B2-4B04-A013-B9800888D172}"/>
                  </a:ext>
                </a:extLst>
              </p:cNvPr>
              <p:cNvSpPr/>
              <p:nvPr/>
            </p:nvSpPr>
            <p:spPr>
              <a:xfrm rot="1698246" flipH="1">
                <a:off x="8718362" y="1909635"/>
                <a:ext cx="18288" cy="274320"/>
              </a:xfrm>
              <a:prstGeom prst="roundRect">
                <a:avLst>
                  <a:gd name="adj" fmla="val 50000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7" name="Rectangle: Rounded Corners 4376">
                <a:extLst>
                  <a:ext uri="{FF2B5EF4-FFF2-40B4-BE49-F238E27FC236}">
                    <a16:creationId xmlns:a16="http://schemas.microsoft.com/office/drawing/2014/main" id="{9099EF8F-3E51-48E7-A9A6-D56D6909289A}"/>
                  </a:ext>
                </a:extLst>
              </p:cNvPr>
              <p:cNvSpPr/>
              <p:nvPr/>
            </p:nvSpPr>
            <p:spPr>
              <a:xfrm rot="381511" flipH="1">
                <a:off x="8841615" y="1995450"/>
                <a:ext cx="18288" cy="365760"/>
              </a:xfrm>
              <a:prstGeom prst="roundRect">
                <a:avLst>
                  <a:gd name="adj" fmla="val 50000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8" name="Rectangle: Rounded Corners 4377">
                <a:extLst>
                  <a:ext uri="{FF2B5EF4-FFF2-40B4-BE49-F238E27FC236}">
                    <a16:creationId xmlns:a16="http://schemas.microsoft.com/office/drawing/2014/main" id="{39AF2A85-8A91-4752-A098-33BBB2D62D8D}"/>
                  </a:ext>
                </a:extLst>
              </p:cNvPr>
              <p:cNvSpPr/>
              <p:nvPr/>
            </p:nvSpPr>
            <p:spPr>
              <a:xfrm rot="21076913" flipH="1">
                <a:off x="9461779" y="1707282"/>
                <a:ext cx="9144" cy="320040"/>
              </a:xfrm>
              <a:prstGeom prst="roundRect">
                <a:avLst>
                  <a:gd name="adj" fmla="val 50000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9" name="Rectangle: Rounded Corners 4378">
                <a:extLst>
                  <a:ext uri="{FF2B5EF4-FFF2-40B4-BE49-F238E27FC236}">
                    <a16:creationId xmlns:a16="http://schemas.microsoft.com/office/drawing/2014/main" id="{7939029E-8E52-4F70-B48C-2BCB6D3D5CE0}"/>
                  </a:ext>
                </a:extLst>
              </p:cNvPr>
              <p:cNvSpPr/>
              <p:nvPr/>
            </p:nvSpPr>
            <p:spPr>
              <a:xfrm rot="19315242" flipH="1">
                <a:off x="9582368" y="1709561"/>
                <a:ext cx="9144" cy="182880"/>
              </a:xfrm>
              <a:prstGeom prst="roundRect">
                <a:avLst>
                  <a:gd name="adj" fmla="val 50000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72" name="Freeform: Shape 4371">
              <a:extLst>
                <a:ext uri="{FF2B5EF4-FFF2-40B4-BE49-F238E27FC236}">
                  <a16:creationId xmlns:a16="http://schemas.microsoft.com/office/drawing/2014/main" id="{F88AB0F4-F49F-4064-B6EF-2216E22BA418}"/>
                </a:ext>
              </a:extLst>
            </p:cNvPr>
            <p:cNvSpPr/>
            <p:nvPr/>
          </p:nvSpPr>
          <p:spPr>
            <a:xfrm>
              <a:off x="3153317" y="51222"/>
              <a:ext cx="1861977" cy="867667"/>
            </a:xfrm>
            <a:custGeom>
              <a:avLst/>
              <a:gdLst>
                <a:gd name="connsiteX0" fmla="*/ 820323 w 1861977"/>
                <a:gd name="connsiteY0" fmla="*/ 23 h 867667"/>
                <a:gd name="connsiteX1" fmla="*/ 914603 w 1861977"/>
                <a:gd name="connsiteY1" fmla="*/ 5049 h 867667"/>
                <a:gd name="connsiteX2" fmla="*/ 1426051 w 1861977"/>
                <a:gd name="connsiteY2" fmla="*/ 303640 h 867667"/>
                <a:gd name="connsiteX3" fmla="*/ 1470069 w 1861977"/>
                <a:gd name="connsiteY3" fmla="*/ 344676 h 867667"/>
                <a:gd name="connsiteX4" fmla="*/ 1481320 w 1861977"/>
                <a:gd name="connsiteY4" fmla="*/ 341254 h 867667"/>
                <a:gd name="connsiteX5" fmla="*/ 1861526 w 1861977"/>
                <a:gd name="connsiteY5" fmla="*/ 274473 h 867667"/>
                <a:gd name="connsiteX6" fmla="*/ 1076473 w 1861977"/>
                <a:gd name="connsiteY6" fmla="*/ 640984 h 867667"/>
                <a:gd name="connsiteX7" fmla="*/ 237751 w 1861977"/>
                <a:gd name="connsiteY7" fmla="*/ 858201 h 867667"/>
                <a:gd name="connsiteX8" fmla="*/ 573453 w 1861977"/>
                <a:gd name="connsiteY8" fmla="*/ 667623 h 867667"/>
                <a:gd name="connsiteX9" fmla="*/ 631481 w 1861977"/>
                <a:gd name="connsiteY9" fmla="*/ 643432 h 867667"/>
                <a:gd name="connsiteX10" fmla="*/ 628812 w 1861977"/>
                <a:gd name="connsiteY10" fmla="*/ 605803 h 867667"/>
                <a:gd name="connsiteX11" fmla="*/ 617391 w 1861977"/>
                <a:gd name="connsiteY11" fmla="*/ 310618 h 867667"/>
                <a:gd name="connsiteX12" fmla="*/ 436580 w 1861977"/>
                <a:gd name="connsiteY12" fmla="*/ 216166 h 867667"/>
                <a:gd name="connsiteX13" fmla="*/ 486 w 1861977"/>
                <a:gd name="connsiteY13" fmla="*/ 244656 h 867667"/>
                <a:gd name="connsiteX14" fmla="*/ 424698 w 1861977"/>
                <a:gd name="connsiteY14" fmla="*/ 42226 h 867667"/>
                <a:gd name="connsiteX15" fmla="*/ 820323 w 1861977"/>
                <a:gd name="connsiteY15" fmla="*/ 23 h 86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1977" h="867667">
                  <a:moveTo>
                    <a:pt x="820323" y="23"/>
                  </a:moveTo>
                  <a:cubicBezTo>
                    <a:pt x="858700" y="237"/>
                    <a:pt x="891399" y="1956"/>
                    <a:pt x="914603" y="5049"/>
                  </a:cubicBezTo>
                  <a:cubicBezTo>
                    <a:pt x="1052179" y="4398"/>
                    <a:pt x="1279452" y="172204"/>
                    <a:pt x="1426051" y="303640"/>
                  </a:cubicBezTo>
                  <a:lnTo>
                    <a:pt x="1470069" y="344676"/>
                  </a:lnTo>
                  <a:lnTo>
                    <a:pt x="1481320" y="341254"/>
                  </a:lnTo>
                  <a:cubicBezTo>
                    <a:pt x="1702106" y="277033"/>
                    <a:pt x="1852263" y="248706"/>
                    <a:pt x="1861526" y="274473"/>
                  </a:cubicBezTo>
                  <a:cubicBezTo>
                    <a:pt x="1876346" y="315699"/>
                    <a:pt x="1524866" y="479792"/>
                    <a:pt x="1076473" y="640984"/>
                  </a:cubicBezTo>
                  <a:cubicBezTo>
                    <a:pt x="628080" y="802176"/>
                    <a:pt x="252571" y="899427"/>
                    <a:pt x="237751" y="858201"/>
                  </a:cubicBezTo>
                  <a:cubicBezTo>
                    <a:pt x="228488" y="832435"/>
                    <a:pt x="362312" y="758674"/>
                    <a:pt x="573453" y="667623"/>
                  </a:cubicBezTo>
                  <a:lnTo>
                    <a:pt x="631481" y="643432"/>
                  </a:lnTo>
                  <a:lnTo>
                    <a:pt x="628812" y="605803"/>
                  </a:lnTo>
                  <a:cubicBezTo>
                    <a:pt x="626978" y="512202"/>
                    <a:pt x="659137" y="485590"/>
                    <a:pt x="617391" y="310618"/>
                  </a:cubicBezTo>
                  <a:cubicBezTo>
                    <a:pt x="526055" y="223459"/>
                    <a:pt x="565064" y="226172"/>
                    <a:pt x="436580" y="216166"/>
                  </a:cubicBezTo>
                  <a:cubicBezTo>
                    <a:pt x="308361" y="193278"/>
                    <a:pt x="22978" y="284689"/>
                    <a:pt x="486" y="244656"/>
                  </a:cubicBezTo>
                  <a:cubicBezTo>
                    <a:pt x="-13368" y="223852"/>
                    <a:pt x="272345" y="82161"/>
                    <a:pt x="424698" y="42226"/>
                  </a:cubicBezTo>
                  <a:cubicBezTo>
                    <a:pt x="538963" y="12275"/>
                    <a:pt x="705193" y="-621"/>
                    <a:pt x="820323" y="23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88" name="TextBox 4387">
            <a:extLst>
              <a:ext uri="{FF2B5EF4-FFF2-40B4-BE49-F238E27FC236}">
                <a16:creationId xmlns:a16="http://schemas.microsoft.com/office/drawing/2014/main" id="{D9AD7141-D79A-4FDB-B621-957A05AC3F50}"/>
              </a:ext>
            </a:extLst>
          </p:cNvPr>
          <p:cNvSpPr txBox="1"/>
          <p:nvPr/>
        </p:nvSpPr>
        <p:spPr>
          <a:xfrm>
            <a:off x="5447342" y="1533380"/>
            <a:ext cx="602345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5400" dirty="0">
                <a:solidFill>
                  <a:schemeClr val="accent1"/>
                </a:solidFill>
                <a:latin typeface="+mj-lt"/>
              </a:rPr>
              <a:t>HALLOWEEN</a:t>
            </a:r>
            <a:endParaRPr lang="ko-KR" altLang="en-US" sz="5400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89" name="TextBox 4388">
            <a:extLst>
              <a:ext uri="{FF2B5EF4-FFF2-40B4-BE49-F238E27FC236}">
                <a16:creationId xmlns:a16="http://schemas.microsoft.com/office/drawing/2014/main" id="{9FE087FE-CF99-4788-AC38-43A6DB5668C4}"/>
              </a:ext>
            </a:extLst>
          </p:cNvPr>
          <p:cNvSpPr txBox="1"/>
          <p:nvPr/>
        </p:nvSpPr>
        <p:spPr>
          <a:xfrm>
            <a:off x="5447342" y="2490396"/>
            <a:ext cx="602345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5400" dirty="0">
                <a:solidFill>
                  <a:schemeClr val="accent4"/>
                </a:solidFill>
                <a:latin typeface="+mj-lt"/>
              </a:rPr>
              <a:t>SALE</a:t>
            </a:r>
            <a:endParaRPr lang="ko-KR" altLang="en-US" sz="5400" dirty="0">
              <a:solidFill>
                <a:schemeClr val="accent4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90" name="TextBox 4389">
            <a:extLst>
              <a:ext uri="{FF2B5EF4-FFF2-40B4-BE49-F238E27FC236}">
                <a16:creationId xmlns:a16="http://schemas.microsoft.com/office/drawing/2014/main" id="{13FC10C1-DBCF-433E-99AA-9B74B58CE1F9}"/>
              </a:ext>
            </a:extLst>
          </p:cNvPr>
          <p:cNvSpPr txBox="1"/>
          <p:nvPr/>
        </p:nvSpPr>
        <p:spPr>
          <a:xfrm>
            <a:off x="5031138" y="3301845"/>
            <a:ext cx="6508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Get a modern PowerPoint  Presentation that is beautifully designed. You can simply impress your audience and add a unique zing and appeal to your Presentations. Easy to change colors, photos and Text. You can simply impress your audience and add a unique zing and appeal to your Presentations. Easy to change colors, photos and Text. </a:t>
            </a:r>
          </a:p>
        </p:txBody>
      </p:sp>
      <p:sp>
        <p:nvSpPr>
          <p:cNvPr id="4391" name="TextBox 4390">
            <a:extLst>
              <a:ext uri="{FF2B5EF4-FFF2-40B4-BE49-F238E27FC236}">
                <a16:creationId xmlns:a16="http://schemas.microsoft.com/office/drawing/2014/main" id="{2DFFA0B9-8015-4A04-87BB-A096E2344616}"/>
              </a:ext>
            </a:extLst>
          </p:cNvPr>
          <p:cNvSpPr txBox="1"/>
          <p:nvPr/>
        </p:nvSpPr>
        <p:spPr>
          <a:xfrm>
            <a:off x="5031137" y="5280756"/>
            <a:ext cx="6508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Get a modern PowerPoint  Presentation that is beautifully designed. 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92" name="직사각형 113">
            <a:extLst>
              <a:ext uri="{FF2B5EF4-FFF2-40B4-BE49-F238E27FC236}">
                <a16:creationId xmlns:a16="http://schemas.microsoft.com/office/drawing/2014/main" id="{B60C876A-88C0-4516-BDF9-77AD43AE1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8109" y="4737576"/>
            <a:ext cx="1905712" cy="30777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4393" name="직사각형 113">
            <a:extLst>
              <a:ext uri="{FF2B5EF4-FFF2-40B4-BE49-F238E27FC236}">
                <a16:creationId xmlns:a16="http://schemas.microsoft.com/office/drawing/2014/main" id="{02B41F5E-22AE-4B62-B913-19C3FF4C5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5081" y="4737576"/>
            <a:ext cx="1905712" cy="30777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4394" name="직사각형 113">
            <a:extLst>
              <a:ext uri="{FF2B5EF4-FFF2-40B4-BE49-F238E27FC236}">
                <a16:creationId xmlns:a16="http://schemas.microsoft.com/office/drawing/2014/main" id="{ACF915D9-DCF2-40A0-85EE-C16C51E3A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1137" y="4737576"/>
            <a:ext cx="1905712" cy="307777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4399" name="Graphic 145">
            <a:extLst>
              <a:ext uri="{FF2B5EF4-FFF2-40B4-BE49-F238E27FC236}">
                <a16:creationId xmlns:a16="http://schemas.microsoft.com/office/drawing/2014/main" id="{7554E35C-606C-4733-A2D6-47DFFE5D988C}"/>
              </a:ext>
            </a:extLst>
          </p:cNvPr>
          <p:cNvSpPr/>
          <p:nvPr/>
        </p:nvSpPr>
        <p:spPr>
          <a:xfrm>
            <a:off x="4861928" y="1835117"/>
            <a:ext cx="2258813" cy="1486879"/>
          </a:xfrm>
          <a:custGeom>
            <a:avLst/>
            <a:gdLst>
              <a:gd name="connsiteX0" fmla="*/ 8252460 w 8305800"/>
              <a:gd name="connsiteY0" fmla="*/ 1882968 h 5467350"/>
              <a:gd name="connsiteX1" fmla="*/ 8200073 w 8305800"/>
              <a:gd name="connsiteY1" fmla="*/ 1898208 h 5467350"/>
              <a:gd name="connsiteX2" fmla="*/ 7437120 w 8305800"/>
              <a:gd name="connsiteY2" fmla="*/ 2204913 h 5467350"/>
              <a:gd name="connsiteX3" fmla="*/ 7340918 w 8305800"/>
              <a:gd name="connsiteY3" fmla="*/ 2217296 h 5467350"/>
              <a:gd name="connsiteX4" fmla="*/ 7331393 w 8305800"/>
              <a:gd name="connsiteY4" fmla="*/ 2217296 h 5467350"/>
              <a:gd name="connsiteX5" fmla="*/ 7279005 w 8305800"/>
              <a:gd name="connsiteY5" fmla="*/ 2189673 h 5467350"/>
              <a:gd name="connsiteX6" fmla="*/ 7223760 w 8305800"/>
              <a:gd name="connsiteY6" fmla="*/ 2043941 h 5467350"/>
              <a:gd name="connsiteX7" fmla="*/ 7222808 w 8305800"/>
              <a:gd name="connsiteY7" fmla="*/ 1863918 h 5467350"/>
              <a:gd name="connsiteX8" fmla="*/ 7219950 w 8305800"/>
              <a:gd name="connsiteY8" fmla="*/ 1730568 h 5467350"/>
              <a:gd name="connsiteX9" fmla="*/ 7170420 w 8305800"/>
              <a:gd name="connsiteY9" fmla="*/ 1624841 h 5467350"/>
              <a:gd name="connsiteX10" fmla="*/ 7175183 w 8305800"/>
              <a:gd name="connsiteY10" fmla="*/ 1565786 h 5467350"/>
              <a:gd name="connsiteX11" fmla="*/ 7214235 w 8305800"/>
              <a:gd name="connsiteY11" fmla="*/ 1485775 h 5467350"/>
              <a:gd name="connsiteX12" fmla="*/ 7206615 w 8305800"/>
              <a:gd name="connsiteY12" fmla="*/ 1463868 h 5467350"/>
              <a:gd name="connsiteX13" fmla="*/ 7068503 w 8305800"/>
              <a:gd name="connsiteY13" fmla="*/ 1417195 h 5467350"/>
              <a:gd name="connsiteX14" fmla="*/ 7025640 w 8305800"/>
              <a:gd name="connsiteY14" fmla="*/ 1383858 h 5467350"/>
              <a:gd name="connsiteX15" fmla="*/ 7016115 w 8305800"/>
              <a:gd name="connsiteY15" fmla="*/ 1362903 h 5467350"/>
              <a:gd name="connsiteX16" fmla="*/ 6981825 w 8305800"/>
              <a:gd name="connsiteY16" fmla="*/ 1317183 h 5467350"/>
              <a:gd name="connsiteX17" fmla="*/ 6949440 w 8305800"/>
              <a:gd name="connsiteY17" fmla="*/ 1369570 h 5467350"/>
              <a:gd name="connsiteX18" fmla="*/ 6918960 w 8305800"/>
              <a:gd name="connsiteY18" fmla="*/ 1443866 h 5467350"/>
              <a:gd name="connsiteX19" fmla="*/ 6881813 w 8305800"/>
              <a:gd name="connsiteY19" fmla="*/ 1623888 h 5467350"/>
              <a:gd name="connsiteX20" fmla="*/ 6881813 w 8305800"/>
              <a:gd name="connsiteY20" fmla="*/ 1658178 h 5467350"/>
              <a:gd name="connsiteX21" fmla="*/ 6797040 w 8305800"/>
              <a:gd name="connsiteY21" fmla="*/ 1770573 h 5467350"/>
              <a:gd name="connsiteX22" fmla="*/ 6670358 w 8305800"/>
              <a:gd name="connsiteY22" fmla="*/ 2075373 h 5467350"/>
              <a:gd name="connsiteX23" fmla="*/ 6758940 w 8305800"/>
              <a:gd name="connsiteY23" fmla="*/ 2317308 h 5467350"/>
              <a:gd name="connsiteX24" fmla="*/ 6774180 w 8305800"/>
              <a:gd name="connsiteY24" fmla="*/ 2463993 h 5467350"/>
              <a:gd name="connsiteX25" fmla="*/ 6770370 w 8305800"/>
              <a:gd name="connsiteY25" fmla="*/ 2472565 h 5467350"/>
              <a:gd name="connsiteX26" fmla="*/ 6651308 w 8305800"/>
              <a:gd name="connsiteY26" fmla="*/ 2494473 h 5467350"/>
              <a:gd name="connsiteX27" fmla="*/ 6462713 w 8305800"/>
              <a:gd name="connsiteY27" fmla="*/ 2472565 h 5467350"/>
              <a:gd name="connsiteX28" fmla="*/ 6386513 w 8305800"/>
              <a:gd name="connsiteY28" fmla="*/ 2480186 h 5467350"/>
              <a:gd name="connsiteX29" fmla="*/ 6151245 w 8305800"/>
              <a:gd name="connsiteY29" fmla="*/ 2394461 h 5467350"/>
              <a:gd name="connsiteX30" fmla="*/ 6100763 w 8305800"/>
              <a:gd name="connsiteY30" fmla="*/ 2329691 h 5467350"/>
              <a:gd name="connsiteX31" fmla="*/ 6040755 w 8305800"/>
              <a:gd name="connsiteY31" fmla="*/ 2184911 h 5467350"/>
              <a:gd name="connsiteX32" fmla="*/ 5987415 w 8305800"/>
              <a:gd name="connsiteY32" fmla="*/ 2115378 h 5467350"/>
              <a:gd name="connsiteX33" fmla="*/ 5766435 w 8305800"/>
              <a:gd name="connsiteY33" fmla="*/ 1918211 h 5467350"/>
              <a:gd name="connsiteX34" fmla="*/ 5456873 w 8305800"/>
              <a:gd name="connsiteY34" fmla="*/ 1709613 h 5467350"/>
              <a:gd name="connsiteX35" fmla="*/ 5434965 w 8305800"/>
              <a:gd name="connsiteY35" fmla="*/ 1640080 h 5467350"/>
              <a:gd name="connsiteX36" fmla="*/ 5475923 w 8305800"/>
              <a:gd name="connsiteY36" fmla="*/ 1598170 h 5467350"/>
              <a:gd name="connsiteX37" fmla="*/ 5533073 w 8305800"/>
              <a:gd name="connsiteY37" fmla="*/ 1634366 h 5467350"/>
              <a:gd name="connsiteX38" fmla="*/ 5594033 w 8305800"/>
              <a:gd name="connsiteY38" fmla="*/ 1714375 h 5467350"/>
              <a:gd name="connsiteX39" fmla="*/ 5680710 w 8305800"/>
              <a:gd name="connsiteY39" fmla="*/ 1716280 h 5467350"/>
              <a:gd name="connsiteX40" fmla="*/ 5674995 w 8305800"/>
              <a:gd name="connsiteY40" fmla="*/ 1662941 h 5467350"/>
              <a:gd name="connsiteX41" fmla="*/ 5649278 w 8305800"/>
              <a:gd name="connsiteY41" fmla="*/ 1606743 h 5467350"/>
              <a:gd name="connsiteX42" fmla="*/ 5607368 w 8305800"/>
              <a:gd name="connsiteY42" fmla="*/ 1463868 h 5467350"/>
              <a:gd name="connsiteX43" fmla="*/ 5623560 w 8305800"/>
              <a:gd name="connsiteY43" fmla="*/ 1410528 h 5467350"/>
              <a:gd name="connsiteX44" fmla="*/ 5682615 w 8305800"/>
              <a:gd name="connsiteY44" fmla="*/ 1409575 h 5467350"/>
              <a:gd name="connsiteX45" fmla="*/ 5743575 w 8305800"/>
              <a:gd name="connsiteY45" fmla="*/ 1492443 h 5467350"/>
              <a:gd name="connsiteX46" fmla="*/ 5766435 w 8305800"/>
              <a:gd name="connsiteY46" fmla="*/ 1501968 h 5467350"/>
              <a:gd name="connsiteX47" fmla="*/ 5804535 w 8305800"/>
              <a:gd name="connsiteY47" fmla="*/ 1404813 h 5467350"/>
              <a:gd name="connsiteX48" fmla="*/ 5739765 w 8305800"/>
              <a:gd name="connsiteY48" fmla="*/ 1283845 h 5467350"/>
              <a:gd name="connsiteX49" fmla="*/ 5655945 w 8305800"/>
              <a:gd name="connsiteY49" fmla="*/ 1193358 h 5467350"/>
              <a:gd name="connsiteX50" fmla="*/ 5650230 w 8305800"/>
              <a:gd name="connsiteY50" fmla="*/ 1111443 h 5467350"/>
              <a:gd name="connsiteX51" fmla="*/ 5729288 w 8305800"/>
              <a:gd name="connsiteY51" fmla="*/ 1062866 h 5467350"/>
              <a:gd name="connsiteX52" fmla="*/ 5855018 w 8305800"/>
              <a:gd name="connsiteY52" fmla="*/ 1042863 h 5467350"/>
              <a:gd name="connsiteX53" fmla="*/ 5987415 w 8305800"/>
              <a:gd name="connsiteY53" fmla="*/ 973330 h 5467350"/>
              <a:gd name="connsiteX54" fmla="*/ 6079808 w 8305800"/>
              <a:gd name="connsiteY54" fmla="*/ 913323 h 5467350"/>
              <a:gd name="connsiteX55" fmla="*/ 6115050 w 8305800"/>
              <a:gd name="connsiteY55" fmla="*/ 839980 h 5467350"/>
              <a:gd name="connsiteX56" fmla="*/ 6109335 w 8305800"/>
              <a:gd name="connsiteY56" fmla="*/ 729490 h 5467350"/>
              <a:gd name="connsiteX57" fmla="*/ 6071235 w 8305800"/>
              <a:gd name="connsiteY57" fmla="*/ 623763 h 5467350"/>
              <a:gd name="connsiteX58" fmla="*/ 6008370 w 8305800"/>
              <a:gd name="connsiteY58" fmla="*/ 589473 h 5467350"/>
              <a:gd name="connsiteX59" fmla="*/ 6032183 w 8305800"/>
              <a:gd name="connsiteY59" fmla="*/ 708535 h 5467350"/>
              <a:gd name="connsiteX60" fmla="*/ 6005513 w 8305800"/>
              <a:gd name="connsiteY60" fmla="*/ 728538 h 5467350"/>
              <a:gd name="connsiteX61" fmla="*/ 5938838 w 8305800"/>
              <a:gd name="connsiteY61" fmla="*/ 753303 h 5467350"/>
              <a:gd name="connsiteX62" fmla="*/ 5912168 w 8305800"/>
              <a:gd name="connsiteY62" fmla="*/ 786640 h 5467350"/>
              <a:gd name="connsiteX63" fmla="*/ 5790248 w 8305800"/>
              <a:gd name="connsiteY63" fmla="*/ 845695 h 5467350"/>
              <a:gd name="connsiteX64" fmla="*/ 5550218 w 8305800"/>
              <a:gd name="connsiteY64" fmla="*/ 855220 h 5467350"/>
              <a:gd name="connsiteX65" fmla="*/ 5507355 w 8305800"/>
              <a:gd name="connsiteY65" fmla="*/ 835218 h 5467350"/>
              <a:gd name="connsiteX66" fmla="*/ 5341620 w 8305800"/>
              <a:gd name="connsiteY66" fmla="*/ 653290 h 5467350"/>
              <a:gd name="connsiteX67" fmla="*/ 5305425 w 8305800"/>
              <a:gd name="connsiteY67" fmla="*/ 571375 h 5467350"/>
              <a:gd name="connsiteX68" fmla="*/ 5287328 w 8305800"/>
              <a:gd name="connsiteY68" fmla="*/ 467553 h 5467350"/>
              <a:gd name="connsiteX69" fmla="*/ 5222558 w 8305800"/>
              <a:gd name="connsiteY69" fmla="*/ 374208 h 5467350"/>
              <a:gd name="connsiteX70" fmla="*/ 5098733 w 8305800"/>
              <a:gd name="connsiteY70" fmla="*/ 291340 h 5467350"/>
              <a:gd name="connsiteX71" fmla="*/ 5002530 w 8305800"/>
              <a:gd name="connsiteY71" fmla="*/ 151323 h 5467350"/>
              <a:gd name="connsiteX72" fmla="*/ 4840605 w 8305800"/>
              <a:gd name="connsiteY72" fmla="*/ 2733 h 5467350"/>
              <a:gd name="connsiteX73" fmla="*/ 4727258 w 8305800"/>
              <a:gd name="connsiteY73" fmla="*/ 41785 h 5467350"/>
              <a:gd name="connsiteX74" fmla="*/ 4585335 w 8305800"/>
              <a:gd name="connsiteY74" fmla="*/ 69408 h 5467350"/>
              <a:gd name="connsiteX75" fmla="*/ 4504373 w 8305800"/>
              <a:gd name="connsiteY75" fmla="*/ 76075 h 5467350"/>
              <a:gd name="connsiteX76" fmla="*/ 4371975 w 8305800"/>
              <a:gd name="connsiteY76" fmla="*/ 59883 h 5467350"/>
              <a:gd name="connsiteX77" fmla="*/ 4369118 w 8305800"/>
              <a:gd name="connsiteY77" fmla="*/ 57978 h 5467350"/>
              <a:gd name="connsiteX78" fmla="*/ 4338638 w 8305800"/>
              <a:gd name="connsiteY78" fmla="*/ 57978 h 5467350"/>
              <a:gd name="connsiteX79" fmla="*/ 4338638 w 8305800"/>
              <a:gd name="connsiteY79" fmla="*/ 87505 h 5467350"/>
              <a:gd name="connsiteX80" fmla="*/ 4581525 w 8305800"/>
              <a:gd name="connsiteY80" fmla="*/ 219903 h 5467350"/>
              <a:gd name="connsiteX81" fmla="*/ 4659630 w 8305800"/>
              <a:gd name="connsiteY81" fmla="*/ 248478 h 5467350"/>
              <a:gd name="connsiteX82" fmla="*/ 4707255 w 8305800"/>
              <a:gd name="connsiteY82" fmla="*/ 318010 h 5467350"/>
              <a:gd name="connsiteX83" fmla="*/ 4740593 w 8305800"/>
              <a:gd name="connsiteY83" fmla="*/ 414213 h 5467350"/>
              <a:gd name="connsiteX84" fmla="*/ 4765358 w 8305800"/>
              <a:gd name="connsiteY84" fmla="*/ 632335 h 5467350"/>
              <a:gd name="connsiteX85" fmla="*/ 4815840 w 8305800"/>
              <a:gd name="connsiteY85" fmla="*/ 732348 h 5467350"/>
              <a:gd name="connsiteX86" fmla="*/ 4885373 w 8305800"/>
              <a:gd name="connsiteY86" fmla="*/ 814263 h 5467350"/>
              <a:gd name="connsiteX87" fmla="*/ 4912995 w 8305800"/>
              <a:gd name="connsiteY87" fmla="*/ 920943 h 5467350"/>
              <a:gd name="connsiteX88" fmla="*/ 4901565 w 8305800"/>
              <a:gd name="connsiteY88" fmla="*/ 995238 h 5467350"/>
              <a:gd name="connsiteX89" fmla="*/ 4830128 w 8305800"/>
              <a:gd name="connsiteY89" fmla="*/ 1075248 h 5467350"/>
              <a:gd name="connsiteX90" fmla="*/ 4580573 w 8305800"/>
              <a:gd name="connsiteY90" fmla="*/ 1148591 h 5467350"/>
              <a:gd name="connsiteX91" fmla="*/ 4373880 w 8305800"/>
              <a:gd name="connsiteY91" fmla="*/ 1257175 h 5467350"/>
              <a:gd name="connsiteX92" fmla="*/ 4377690 w 8305800"/>
              <a:gd name="connsiteY92" fmla="*/ 1283845 h 5467350"/>
              <a:gd name="connsiteX93" fmla="*/ 4509135 w 8305800"/>
              <a:gd name="connsiteY93" fmla="*/ 1295275 h 5467350"/>
              <a:gd name="connsiteX94" fmla="*/ 4595813 w 8305800"/>
              <a:gd name="connsiteY94" fmla="*/ 1285750 h 5467350"/>
              <a:gd name="connsiteX95" fmla="*/ 4436745 w 8305800"/>
              <a:gd name="connsiteY95" fmla="*/ 1382905 h 5467350"/>
              <a:gd name="connsiteX96" fmla="*/ 4284345 w 8305800"/>
              <a:gd name="connsiteY96" fmla="*/ 1391478 h 5467350"/>
              <a:gd name="connsiteX97" fmla="*/ 4044315 w 8305800"/>
              <a:gd name="connsiteY97" fmla="*/ 1353378 h 5467350"/>
              <a:gd name="connsiteX98" fmla="*/ 3888105 w 8305800"/>
              <a:gd name="connsiteY98" fmla="*/ 1215266 h 5467350"/>
              <a:gd name="connsiteX99" fmla="*/ 3842385 w 8305800"/>
              <a:gd name="connsiteY99" fmla="*/ 1139066 h 5467350"/>
              <a:gd name="connsiteX100" fmla="*/ 3999548 w 8305800"/>
              <a:gd name="connsiteY100" fmla="*/ 1395288 h 5467350"/>
              <a:gd name="connsiteX101" fmla="*/ 4052888 w 8305800"/>
              <a:gd name="connsiteY101" fmla="*/ 1415291 h 5467350"/>
              <a:gd name="connsiteX102" fmla="*/ 4177665 w 8305800"/>
              <a:gd name="connsiteY102" fmla="*/ 1457200 h 5467350"/>
              <a:gd name="connsiteX103" fmla="*/ 3897630 w 8305800"/>
              <a:gd name="connsiteY103" fmla="*/ 1379095 h 5467350"/>
              <a:gd name="connsiteX104" fmla="*/ 3508058 w 8305800"/>
              <a:gd name="connsiteY104" fmla="*/ 1252413 h 5467350"/>
              <a:gd name="connsiteX105" fmla="*/ 3622358 w 8305800"/>
              <a:gd name="connsiteY105" fmla="*/ 1342900 h 5467350"/>
              <a:gd name="connsiteX106" fmla="*/ 3726180 w 8305800"/>
              <a:gd name="connsiteY106" fmla="*/ 1368618 h 5467350"/>
              <a:gd name="connsiteX107" fmla="*/ 3890010 w 8305800"/>
              <a:gd name="connsiteY107" fmla="*/ 1472441 h 5467350"/>
              <a:gd name="connsiteX108" fmla="*/ 3927158 w 8305800"/>
              <a:gd name="connsiteY108" fmla="*/ 1496253 h 5467350"/>
              <a:gd name="connsiteX109" fmla="*/ 4125278 w 8305800"/>
              <a:gd name="connsiteY109" fmla="*/ 1526733 h 5467350"/>
              <a:gd name="connsiteX110" fmla="*/ 4068128 w 8305800"/>
              <a:gd name="connsiteY110" fmla="*/ 1544830 h 5467350"/>
              <a:gd name="connsiteX111" fmla="*/ 3886200 w 8305800"/>
              <a:gd name="connsiteY111" fmla="*/ 1541020 h 5467350"/>
              <a:gd name="connsiteX112" fmla="*/ 3649028 w 8305800"/>
              <a:gd name="connsiteY112" fmla="*/ 1543878 h 5467350"/>
              <a:gd name="connsiteX113" fmla="*/ 3529965 w 8305800"/>
              <a:gd name="connsiteY113" fmla="*/ 1583883 h 5467350"/>
              <a:gd name="connsiteX114" fmla="*/ 3835718 w 8305800"/>
              <a:gd name="connsiteY114" fmla="*/ 1588645 h 5467350"/>
              <a:gd name="connsiteX115" fmla="*/ 3955733 w 8305800"/>
              <a:gd name="connsiteY115" fmla="*/ 1611505 h 5467350"/>
              <a:gd name="connsiteX116" fmla="*/ 4151948 w 8305800"/>
              <a:gd name="connsiteY116" fmla="*/ 1630555 h 5467350"/>
              <a:gd name="connsiteX117" fmla="*/ 4284345 w 8305800"/>
              <a:gd name="connsiteY117" fmla="*/ 1623888 h 5467350"/>
              <a:gd name="connsiteX118" fmla="*/ 4256723 w 8305800"/>
              <a:gd name="connsiteY118" fmla="*/ 1641986 h 5467350"/>
              <a:gd name="connsiteX119" fmla="*/ 3885248 w 8305800"/>
              <a:gd name="connsiteY119" fmla="*/ 1702945 h 5467350"/>
              <a:gd name="connsiteX120" fmla="*/ 3634740 w 8305800"/>
              <a:gd name="connsiteY120" fmla="*/ 1700088 h 5467350"/>
              <a:gd name="connsiteX121" fmla="*/ 3540443 w 8305800"/>
              <a:gd name="connsiteY121" fmla="*/ 1716280 h 5467350"/>
              <a:gd name="connsiteX122" fmla="*/ 3584258 w 8305800"/>
              <a:gd name="connsiteY122" fmla="*/ 1718186 h 5467350"/>
              <a:gd name="connsiteX123" fmla="*/ 3782378 w 8305800"/>
              <a:gd name="connsiteY123" fmla="*/ 1725805 h 5467350"/>
              <a:gd name="connsiteX124" fmla="*/ 4153853 w 8305800"/>
              <a:gd name="connsiteY124" fmla="*/ 1705803 h 5467350"/>
              <a:gd name="connsiteX125" fmla="*/ 4257675 w 8305800"/>
              <a:gd name="connsiteY125" fmla="*/ 1705803 h 5467350"/>
              <a:gd name="connsiteX126" fmla="*/ 4208145 w 8305800"/>
              <a:gd name="connsiteY126" fmla="*/ 1755333 h 5467350"/>
              <a:gd name="connsiteX127" fmla="*/ 3918585 w 8305800"/>
              <a:gd name="connsiteY127" fmla="*/ 1848678 h 5467350"/>
              <a:gd name="connsiteX128" fmla="*/ 3514725 w 8305800"/>
              <a:gd name="connsiteY128" fmla="*/ 1776288 h 5467350"/>
              <a:gd name="connsiteX129" fmla="*/ 3271838 w 8305800"/>
              <a:gd name="connsiteY129" fmla="*/ 1759143 h 5467350"/>
              <a:gd name="connsiteX130" fmla="*/ 3103245 w 8305800"/>
              <a:gd name="connsiteY130" fmla="*/ 1828675 h 5467350"/>
              <a:gd name="connsiteX131" fmla="*/ 3241358 w 8305800"/>
              <a:gd name="connsiteY131" fmla="*/ 1806768 h 5467350"/>
              <a:gd name="connsiteX132" fmla="*/ 3432810 w 8305800"/>
              <a:gd name="connsiteY132" fmla="*/ 1842011 h 5467350"/>
              <a:gd name="connsiteX133" fmla="*/ 3518535 w 8305800"/>
              <a:gd name="connsiteY133" fmla="*/ 1888683 h 5467350"/>
              <a:gd name="connsiteX134" fmla="*/ 3956685 w 8305800"/>
              <a:gd name="connsiteY134" fmla="*/ 1986791 h 5467350"/>
              <a:gd name="connsiteX135" fmla="*/ 3981450 w 8305800"/>
              <a:gd name="connsiteY135" fmla="*/ 1994411 h 5467350"/>
              <a:gd name="connsiteX136" fmla="*/ 3867150 w 8305800"/>
              <a:gd name="connsiteY136" fmla="*/ 2062038 h 5467350"/>
              <a:gd name="connsiteX137" fmla="*/ 3618548 w 8305800"/>
              <a:gd name="connsiteY137" fmla="*/ 2096328 h 5467350"/>
              <a:gd name="connsiteX138" fmla="*/ 3330893 w 8305800"/>
              <a:gd name="connsiteY138" fmla="*/ 2072516 h 5467350"/>
              <a:gd name="connsiteX139" fmla="*/ 2943225 w 8305800"/>
              <a:gd name="connsiteY139" fmla="*/ 2110616 h 5467350"/>
              <a:gd name="connsiteX140" fmla="*/ 2846070 w 8305800"/>
              <a:gd name="connsiteY140" fmla="*/ 2153478 h 5467350"/>
              <a:gd name="connsiteX141" fmla="*/ 3124200 w 8305800"/>
              <a:gd name="connsiteY141" fmla="*/ 2209676 h 5467350"/>
              <a:gd name="connsiteX142" fmla="*/ 3490913 w 8305800"/>
              <a:gd name="connsiteY142" fmla="*/ 2321118 h 5467350"/>
              <a:gd name="connsiteX143" fmla="*/ 3721418 w 8305800"/>
              <a:gd name="connsiteY143" fmla="*/ 2335405 h 5467350"/>
              <a:gd name="connsiteX144" fmla="*/ 3781425 w 8305800"/>
              <a:gd name="connsiteY144" fmla="*/ 2389698 h 5467350"/>
              <a:gd name="connsiteX145" fmla="*/ 3806190 w 8305800"/>
              <a:gd name="connsiteY145" fmla="*/ 2448753 h 5467350"/>
              <a:gd name="connsiteX146" fmla="*/ 3809048 w 8305800"/>
              <a:gd name="connsiteY146" fmla="*/ 2492568 h 5467350"/>
              <a:gd name="connsiteX147" fmla="*/ 3624263 w 8305800"/>
              <a:gd name="connsiteY147" fmla="*/ 2665923 h 5467350"/>
              <a:gd name="connsiteX148" fmla="*/ 3369945 w 8305800"/>
              <a:gd name="connsiteY148" fmla="*/ 2773555 h 5467350"/>
              <a:gd name="connsiteX149" fmla="*/ 3104198 w 8305800"/>
              <a:gd name="connsiteY149" fmla="*/ 2938338 h 5467350"/>
              <a:gd name="connsiteX150" fmla="*/ 2940368 w 8305800"/>
              <a:gd name="connsiteY150" fmla="*/ 3002155 h 5467350"/>
              <a:gd name="connsiteX151" fmla="*/ 2557463 w 8305800"/>
              <a:gd name="connsiteY151" fmla="*/ 2945005 h 5467350"/>
              <a:gd name="connsiteX152" fmla="*/ 2907030 w 8305800"/>
              <a:gd name="connsiteY152" fmla="*/ 3071688 h 5467350"/>
              <a:gd name="connsiteX153" fmla="*/ 3032760 w 8305800"/>
              <a:gd name="connsiteY153" fmla="*/ 3056448 h 5467350"/>
              <a:gd name="connsiteX154" fmla="*/ 3248025 w 8305800"/>
              <a:gd name="connsiteY154" fmla="*/ 2986915 h 5467350"/>
              <a:gd name="connsiteX155" fmla="*/ 3514725 w 8305800"/>
              <a:gd name="connsiteY155" fmla="*/ 2924051 h 5467350"/>
              <a:gd name="connsiteX156" fmla="*/ 3673793 w 8305800"/>
              <a:gd name="connsiteY156" fmla="*/ 2908811 h 5467350"/>
              <a:gd name="connsiteX157" fmla="*/ 3569018 w 8305800"/>
              <a:gd name="connsiteY157" fmla="*/ 2986915 h 5467350"/>
              <a:gd name="connsiteX158" fmla="*/ 3589973 w 8305800"/>
              <a:gd name="connsiteY158" fmla="*/ 3306955 h 5467350"/>
              <a:gd name="connsiteX159" fmla="*/ 3832860 w 8305800"/>
              <a:gd name="connsiteY159" fmla="*/ 3464118 h 5467350"/>
              <a:gd name="connsiteX160" fmla="*/ 3863340 w 8305800"/>
              <a:gd name="connsiteY160" fmla="*/ 3504123 h 5467350"/>
              <a:gd name="connsiteX161" fmla="*/ 3801428 w 8305800"/>
              <a:gd name="connsiteY161" fmla="*/ 3502218 h 5467350"/>
              <a:gd name="connsiteX162" fmla="*/ 3499485 w 8305800"/>
              <a:gd name="connsiteY162" fmla="*/ 3437448 h 5467350"/>
              <a:gd name="connsiteX163" fmla="*/ 3227070 w 8305800"/>
              <a:gd name="connsiteY163" fmla="*/ 3397443 h 5467350"/>
              <a:gd name="connsiteX164" fmla="*/ 2983230 w 8305800"/>
              <a:gd name="connsiteY164" fmla="*/ 3406968 h 5467350"/>
              <a:gd name="connsiteX165" fmla="*/ 2602230 w 8305800"/>
              <a:gd name="connsiteY165" fmla="*/ 3528888 h 5467350"/>
              <a:gd name="connsiteX166" fmla="*/ 2245995 w 8305800"/>
              <a:gd name="connsiteY166" fmla="*/ 3619376 h 5467350"/>
              <a:gd name="connsiteX167" fmla="*/ 1793558 w 8305800"/>
              <a:gd name="connsiteY167" fmla="*/ 3546986 h 5467350"/>
              <a:gd name="connsiteX168" fmla="*/ 2167890 w 8305800"/>
              <a:gd name="connsiteY168" fmla="*/ 3690813 h 5467350"/>
              <a:gd name="connsiteX169" fmla="*/ 2358390 w 8305800"/>
              <a:gd name="connsiteY169" fmla="*/ 3706053 h 5467350"/>
              <a:gd name="connsiteX170" fmla="*/ 2527935 w 8305800"/>
              <a:gd name="connsiteY170" fmla="*/ 3698433 h 5467350"/>
              <a:gd name="connsiteX171" fmla="*/ 2702243 w 8305800"/>
              <a:gd name="connsiteY171" fmla="*/ 3683193 h 5467350"/>
              <a:gd name="connsiteX172" fmla="*/ 2797493 w 8305800"/>
              <a:gd name="connsiteY172" fmla="*/ 3670811 h 5467350"/>
              <a:gd name="connsiteX173" fmla="*/ 3054668 w 8305800"/>
              <a:gd name="connsiteY173" fmla="*/ 3603183 h 5467350"/>
              <a:gd name="connsiteX174" fmla="*/ 2714625 w 8305800"/>
              <a:gd name="connsiteY174" fmla="*/ 3778443 h 5467350"/>
              <a:gd name="connsiteX175" fmla="*/ 2646045 w 8305800"/>
              <a:gd name="connsiteY175" fmla="*/ 3791778 h 5467350"/>
              <a:gd name="connsiteX176" fmla="*/ 2358390 w 8305800"/>
              <a:gd name="connsiteY176" fmla="*/ 3778443 h 5467350"/>
              <a:gd name="connsiteX177" fmla="*/ 2810828 w 8305800"/>
              <a:gd name="connsiteY177" fmla="*/ 4069908 h 5467350"/>
              <a:gd name="connsiteX178" fmla="*/ 2174558 w 8305800"/>
              <a:gd name="connsiteY178" fmla="*/ 4330893 h 5467350"/>
              <a:gd name="connsiteX179" fmla="*/ 2087880 w 8305800"/>
              <a:gd name="connsiteY179" fmla="*/ 4332798 h 5467350"/>
              <a:gd name="connsiteX180" fmla="*/ 1940243 w 8305800"/>
              <a:gd name="connsiteY180" fmla="*/ 4299461 h 5467350"/>
              <a:gd name="connsiteX181" fmla="*/ 1828800 w 8305800"/>
              <a:gd name="connsiteY181" fmla="*/ 4400426 h 5467350"/>
              <a:gd name="connsiteX182" fmla="*/ 1753553 w 8305800"/>
              <a:gd name="connsiteY182" fmla="*/ 4452813 h 5467350"/>
              <a:gd name="connsiteX183" fmla="*/ 1742123 w 8305800"/>
              <a:gd name="connsiteY183" fmla="*/ 4445193 h 5467350"/>
              <a:gd name="connsiteX184" fmla="*/ 1685925 w 8305800"/>
              <a:gd name="connsiteY184" fmla="*/ 4387091 h 5467350"/>
              <a:gd name="connsiteX185" fmla="*/ 1290638 w 8305800"/>
              <a:gd name="connsiteY185" fmla="*/ 4351848 h 5467350"/>
              <a:gd name="connsiteX186" fmla="*/ 967740 w 8305800"/>
              <a:gd name="connsiteY186" fmla="*/ 4434716 h 5467350"/>
              <a:gd name="connsiteX187" fmla="*/ 452438 w 8305800"/>
              <a:gd name="connsiteY187" fmla="*/ 4620453 h 5467350"/>
              <a:gd name="connsiteX188" fmla="*/ 209550 w 8305800"/>
              <a:gd name="connsiteY188" fmla="*/ 4743326 h 5467350"/>
              <a:gd name="connsiteX189" fmla="*/ 0 w 8305800"/>
              <a:gd name="connsiteY189" fmla="*/ 4937635 h 5467350"/>
              <a:gd name="connsiteX190" fmla="*/ 195263 w 8305800"/>
              <a:gd name="connsiteY190" fmla="*/ 4855721 h 5467350"/>
              <a:gd name="connsiteX191" fmla="*/ 140970 w 8305800"/>
              <a:gd name="connsiteY191" fmla="*/ 4928110 h 5467350"/>
              <a:gd name="connsiteX192" fmla="*/ 220028 w 8305800"/>
              <a:gd name="connsiteY192" fmla="*/ 4903346 h 5467350"/>
              <a:gd name="connsiteX193" fmla="*/ 70485 w 8305800"/>
              <a:gd name="connsiteY193" fmla="*/ 5009073 h 5467350"/>
              <a:gd name="connsiteX194" fmla="*/ 250508 w 8305800"/>
              <a:gd name="connsiteY194" fmla="*/ 5015741 h 5467350"/>
              <a:gd name="connsiteX195" fmla="*/ 58103 w 8305800"/>
              <a:gd name="connsiteY195" fmla="*/ 5182428 h 5467350"/>
              <a:gd name="connsiteX196" fmla="*/ 292418 w 8305800"/>
              <a:gd name="connsiteY196" fmla="*/ 5093846 h 5467350"/>
              <a:gd name="connsiteX197" fmla="*/ 190500 w 8305800"/>
              <a:gd name="connsiteY197" fmla="*/ 5181476 h 5467350"/>
              <a:gd name="connsiteX198" fmla="*/ 280988 w 8305800"/>
              <a:gd name="connsiteY198" fmla="*/ 5154806 h 5467350"/>
              <a:gd name="connsiteX199" fmla="*/ 138113 w 8305800"/>
              <a:gd name="connsiteY199" fmla="*/ 5254818 h 5467350"/>
              <a:gd name="connsiteX200" fmla="*/ 294323 w 8305800"/>
              <a:gd name="connsiteY200" fmla="*/ 5263391 h 5467350"/>
              <a:gd name="connsiteX201" fmla="*/ 274320 w 8305800"/>
              <a:gd name="connsiteY201" fmla="*/ 5297681 h 5467350"/>
              <a:gd name="connsiteX202" fmla="*/ 326708 w 8305800"/>
              <a:gd name="connsiteY202" fmla="*/ 5298633 h 5467350"/>
              <a:gd name="connsiteX203" fmla="*/ 79058 w 8305800"/>
              <a:gd name="connsiteY203" fmla="*/ 5425316 h 5467350"/>
              <a:gd name="connsiteX204" fmla="*/ 232410 w 8305800"/>
              <a:gd name="connsiteY204" fmla="*/ 5434841 h 5467350"/>
              <a:gd name="connsiteX205" fmla="*/ 209550 w 8305800"/>
              <a:gd name="connsiteY205" fmla="*/ 5469131 h 5467350"/>
              <a:gd name="connsiteX206" fmla="*/ 781050 w 8305800"/>
              <a:gd name="connsiteY206" fmla="*/ 5351021 h 5467350"/>
              <a:gd name="connsiteX207" fmla="*/ 1028700 w 8305800"/>
              <a:gd name="connsiteY207" fmla="*/ 5282441 h 5467350"/>
              <a:gd name="connsiteX208" fmla="*/ 1429703 w 8305800"/>
              <a:gd name="connsiteY208" fmla="*/ 5131946 h 5467350"/>
              <a:gd name="connsiteX209" fmla="*/ 1658303 w 8305800"/>
              <a:gd name="connsiteY209" fmla="*/ 4989071 h 5467350"/>
              <a:gd name="connsiteX210" fmla="*/ 1838325 w 8305800"/>
              <a:gd name="connsiteY210" fmla="*/ 4842386 h 5467350"/>
              <a:gd name="connsiteX211" fmla="*/ 1834515 w 8305800"/>
              <a:gd name="connsiteY211" fmla="*/ 4670936 h 5467350"/>
              <a:gd name="connsiteX212" fmla="*/ 1850708 w 8305800"/>
              <a:gd name="connsiteY212" fmla="*/ 4620453 h 5467350"/>
              <a:gd name="connsiteX213" fmla="*/ 1927860 w 8305800"/>
              <a:gd name="connsiteY213" fmla="*/ 4624263 h 5467350"/>
              <a:gd name="connsiteX214" fmla="*/ 2044065 w 8305800"/>
              <a:gd name="connsiteY214" fmla="*/ 4640456 h 5467350"/>
              <a:gd name="connsiteX215" fmla="*/ 2145983 w 8305800"/>
              <a:gd name="connsiteY215" fmla="*/ 4464243 h 5467350"/>
              <a:gd name="connsiteX216" fmla="*/ 2170748 w 8305800"/>
              <a:gd name="connsiteY216" fmla="*/ 4436621 h 5467350"/>
              <a:gd name="connsiteX217" fmla="*/ 2861310 w 8305800"/>
              <a:gd name="connsiteY217" fmla="*/ 4160396 h 5467350"/>
              <a:gd name="connsiteX218" fmla="*/ 2888933 w 8305800"/>
              <a:gd name="connsiteY218" fmla="*/ 4168968 h 5467350"/>
              <a:gd name="connsiteX219" fmla="*/ 2963228 w 8305800"/>
              <a:gd name="connsiteY219" fmla="*/ 4248978 h 5467350"/>
              <a:gd name="connsiteX220" fmla="*/ 3039428 w 8305800"/>
              <a:gd name="connsiteY220" fmla="*/ 4299461 h 5467350"/>
              <a:gd name="connsiteX221" fmla="*/ 3053715 w 8305800"/>
              <a:gd name="connsiteY221" fmla="*/ 4337561 h 5467350"/>
              <a:gd name="connsiteX222" fmla="*/ 2966085 w 8305800"/>
              <a:gd name="connsiteY222" fmla="*/ 4459481 h 5467350"/>
              <a:gd name="connsiteX223" fmla="*/ 2837498 w 8305800"/>
              <a:gd name="connsiteY223" fmla="*/ 4522346 h 5467350"/>
              <a:gd name="connsiteX224" fmla="*/ 2826068 w 8305800"/>
              <a:gd name="connsiteY224" fmla="*/ 4529966 h 5467350"/>
              <a:gd name="connsiteX225" fmla="*/ 3007995 w 8305800"/>
              <a:gd name="connsiteY225" fmla="*/ 4562351 h 5467350"/>
              <a:gd name="connsiteX226" fmla="*/ 3307080 w 8305800"/>
              <a:gd name="connsiteY226" fmla="*/ 4513773 h 5467350"/>
              <a:gd name="connsiteX227" fmla="*/ 3481388 w 8305800"/>
              <a:gd name="connsiteY227" fmla="*/ 4445193 h 5467350"/>
              <a:gd name="connsiteX228" fmla="*/ 3770948 w 8305800"/>
              <a:gd name="connsiteY228" fmla="*/ 4270886 h 5467350"/>
              <a:gd name="connsiteX229" fmla="*/ 3947160 w 8305800"/>
              <a:gd name="connsiteY229" fmla="*/ 4195638 h 5467350"/>
              <a:gd name="connsiteX230" fmla="*/ 3962400 w 8305800"/>
              <a:gd name="connsiteY230" fmla="*/ 4213736 h 5467350"/>
              <a:gd name="connsiteX231" fmla="*/ 3919538 w 8305800"/>
              <a:gd name="connsiteY231" fmla="*/ 4276601 h 5467350"/>
              <a:gd name="connsiteX232" fmla="*/ 3824288 w 8305800"/>
              <a:gd name="connsiteY232" fmla="*/ 4349943 h 5467350"/>
              <a:gd name="connsiteX233" fmla="*/ 3745230 w 8305800"/>
              <a:gd name="connsiteY233" fmla="*/ 4526156 h 5467350"/>
              <a:gd name="connsiteX234" fmla="*/ 3726180 w 8305800"/>
              <a:gd name="connsiteY234" fmla="*/ 4617596 h 5467350"/>
              <a:gd name="connsiteX235" fmla="*/ 3696653 w 8305800"/>
              <a:gd name="connsiteY235" fmla="*/ 4675698 h 5467350"/>
              <a:gd name="connsiteX236" fmla="*/ 3699510 w 8305800"/>
              <a:gd name="connsiteY236" fmla="*/ 4707131 h 5467350"/>
              <a:gd name="connsiteX237" fmla="*/ 3692843 w 8305800"/>
              <a:gd name="connsiteY237" fmla="*/ 4809048 h 5467350"/>
              <a:gd name="connsiteX238" fmla="*/ 3626168 w 8305800"/>
              <a:gd name="connsiteY238" fmla="*/ 4864293 h 5467350"/>
              <a:gd name="connsiteX239" fmla="*/ 3779520 w 8305800"/>
              <a:gd name="connsiteY239" fmla="*/ 4789046 h 5467350"/>
              <a:gd name="connsiteX240" fmla="*/ 3848100 w 8305800"/>
              <a:gd name="connsiteY240" fmla="*/ 4686176 h 5467350"/>
              <a:gd name="connsiteX241" fmla="*/ 3896678 w 8305800"/>
              <a:gd name="connsiteY241" fmla="*/ 4561398 h 5467350"/>
              <a:gd name="connsiteX242" fmla="*/ 3946208 w 8305800"/>
              <a:gd name="connsiteY242" fmla="*/ 4482341 h 5467350"/>
              <a:gd name="connsiteX243" fmla="*/ 4239578 w 8305800"/>
              <a:gd name="connsiteY243" fmla="*/ 4420428 h 5467350"/>
              <a:gd name="connsiteX244" fmla="*/ 4257675 w 8305800"/>
              <a:gd name="connsiteY244" fmla="*/ 4460433 h 5467350"/>
              <a:gd name="connsiteX245" fmla="*/ 4203383 w 8305800"/>
              <a:gd name="connsiteY245" fmla="*/ 4506153 h 5467350"/>
              <a:gd name="connsiteX246" fmla="*/ 4157663 w 8305800"/>
              <a:gd name="connsiteY246" fmla="*/ 4608071 h 5467350"/>
              <a:gd name="connsiteX247" fmla="*/ 4146233 w 8305800"/>
              <a:gd name="connsiteY247" fmla="*/ 4676651 h 5467350"/>
              <a:gd name="connsiteX248" fmla="*/ 4153853 w 8305800"/>
              <a:gd name="connsiteY248" fmla="*/ 4708083 h 5467350"/>
              <a:gd name="connsiteX249" fmla="*/ 4179570 w 8305800"/>
              <a:gd name="connsiteY249" fmla="*/ 4727133 h 5467350"/>
              <a:gd name="connsiteX250" fmla="*/ 4241483 w 8305800"/>
              <a:gd name="connsiteY250" fmla="*/ 4726181 h 5467350"/>
              <a:gd name="connsiteX251" fmla="*/ 4328160 w 8305800"/>
              <a:gd name="connsiteY251" fmla="*/ 4734753 h 5467350"/>
              <a:gd name="connsiteX252" fmla="*/ 4394835 w 8305800"/>
              <a:gd name="connsiteY252" fmla="*/ 4834766 h 5467350"/>
              <a:gd name="connsiteX253" fmla="*/ 4512945 w 8305800"/>
              <a:gd name="connsiteY253" fmla="*/ 4957638 h 5467350"/>
              <a:gd name="connsiteX254" fmla="*/ 4725353 w 8305800"/>
              <a:gd name="connsiteY254" fmla="*/ 4969068 h 5467350"/>
              <a:gd name="connsiteX255" fmla="*/ 4758690 w 8305800"/>
              <a:gd name="connsiteY255" fmla="*/ 4816668 h 5467350"/>
              <a:gd name="connsiteX256" fmla="*/ 4705350 w 8305800"/>
              <a:gd name="connsiteY256" fmla="*/ 4877628 h 5467350"/>
              <a:gd name="connsiteX257" fmla="*/ 4631055 w 8305800"/>
              <a:gd name="connsiteY257" fmla="*/ 4845243 h 5467350"/>
              <a:gd name="connsiteX258" fmla="*/ 4565333 w 8305800"/>
              <a:gd name="connsiteY258" fmla="*/ 4729991 h 5467350"/>
              <a:gd name="connsiteX259" fmla="*/ 4486275 w 8305800"/>
              <a:gd name="connsiteY259" fmla="*/ 4570923 h 5467350"/>
              <a:gd name="connsiteX260" fmla="*/ 4464368 w 8305800"/>
              <a:gd name="connsiteY260" fmla="*/ 4497581 h 5467350"/>
              <a:gd name="connsiteX261" fmla="*/ 4625340 w 8305800"/>
              <a:gd name="connsiteY261" fmla="*/ 4286126 h 5467350"/>
              <a:gd name="connsiteX262" fmla="*/ 4640580 w 8305800"/>
              <a:gd name="connsiteY262" fmla="*/ 4279458 h 5467350"/>
              <a:gd name="connsiteX263" fmla="*/ 4777740 w 8305800"/>
              <a:gd name="connsiteY263" fmla="*/ 4141346 h 5467350"/>
              <a:gd name="connsiteX264" fmla="*/ 4805363 w 8305800"/>
              <a:gd name="connsiteY264" fmla="*/ 4097530 h 5467350"/>
              <a:gd name="connsiteX265" fmla="*/ 4827270 w 8305800"/>
              <a:gd name="connsiteY265" fmla="*/ 4084196 h 5467350"/>
              <a:gd name="connsiteX266" fmla="*/ 4903470 w 8305800"/>
              <a:gd name="connsiteY266" fmla="*/ 4116580 h 5467350"/>
              <a:gd name="connsiteX267" fmla="*/ 4897755 w 8305800"/>
              <a:gd name="connsiteY267" fmla="*/ 4203258 h 5467350"/>
              <a:gd name="connsiteX268" fmla="*/ 4863465 w 8305800"/>
              <a:gd name="connsiteY268" fmla="*/ 4238501 h 5467350"/>
              <a:gd name="connsiteX269" fmla="*/ 4835843 w 8305800"/>
              <a:gd name="connsiteY269" fmla="*/ 4327083 h 5467350"/>
              <a:gd name="connsiteX270" fmla="*/ 4870133 w 8305800"/>
              <a:gd name="connsiteY270" fmla="*/ 4461386 h 5467350"/>
              <a:gd name="connsiteX271" fmla="*/ 4939665 w 8305800"/>
              <a:gd name="connsiteY271" fmla="*/ 4545206 h 5467350"/>
              <a:gd name="connsiteX272" fmla="*/ 4957763 w 8305800"/>
              <a:gd name="connsiteY272" fmla="*/ 4552826 h 5467350"/>
              <a:gd name="connsiteX273" fmla="*/ 5006340 w 8305800"/>
              <a:gd name="connsiteY273" fmla="*/ 4534728 h 5467350"/>
              <a:gd name="connsiteX274" fmla="*/ 5152073 w 8305800"/>
              <a:gd name="connsiteY274" fmla="*/ 4501391 h 5467350"/>
              <a:gd name="connsiteX275" fmla="*/ 5164455 w 8305800"/>
              <a:gd name="connsiteY275" fmla="*/ 4511868 h 5467350"/>
              <a:gd name="connsiteX276" fmla="*/ 5283518 w 8305800"/>
              <a:gd name="connsiteY276" fmla="*/ 4569971 h 5467350"/>
              <a:gd name="connsiteX277" fmla="*/ 5454015 w 8305800"/>
              <a:gd name="connsiteY277" fmla="*/ 4586163 h 5467350"/>
              <a:gd name="connsiteX278" fmla="*/ 5533073 w 8305800"/>
              <a:gd name="connsiteY278" fmla="*/ 4528061 h 5467350"/>
              <a:gd name="connsiteX279" fmla="*/ 5517833 w 8305800"/>
              <a:gd name="connsiteY279" fmla="*/ 4410903 h 5467350"/>
              <a:gd name="connsiteX280" fmla="*/ 5511165 w 8305800"/>
              <a:gd name="connsiteY280" fmla="*/ 4437573 h 5467350"/>
              <a:gd name="connsiteX281" fmla="*/ 5454015 w 8305800"/>
              <a:gd name="connsiteY281" fmla="*/ 4483293 h 5467350"/>
              <a:gd name="connsiteX282" fmla="*/ 5353050 w 8305800"/>
              <a:gd name="connsiteY282" fmla="*/ 4437573 h 5467350"/>
              <a:gd name="connsiteX283" fmla="*/ 5282565 w 8305800"/>
              <a:gd name="connsiteY283" fmla="*/ 4356611 h 5467350"/>
              <a:gd name="connsiteX284" fmla="*/ 5115878 w 8305800"/>
              <a:gd name="connsiteY284" fmla="*/ 4266123 h 5467350"/>
              <a:gd name="connsiteX285" fmla="*/ 5093970 w 8305800"/>
              <a:gd name="connsiteY285" fmla="*/ 4244216 h 5467350"/>
              <a:gd name="connsiteX286" fmla="*/ 5083493 w 8305800"/>
              <a:gd name="connsiteY286" fmla="*/ 3990851 h 5467350"/>
              <a:gd name="connsiteX287" fmla="*/ 5159693 w 8305800"/>
              <a:gd name="connsiteY287" fmla="*/ 3818448 h 5467350"/>
              <a:gd name="connsiteX288" fmla="*/ 5293043 w 8305800"/>
              <a:gd name="connsiteY288" fmla="*/ 3623186 h 5467350"/>
              <a:gd name="connsiteX289" fmla="*/ 5463540 w 8305800"/>
              <a:gd name="connsiteY289" fmla="*/ 3415540 h 5467350"/>
              <a:gd name="connsiteX290" fmla="*/ 5606415 w 8305800"/>
              <a:gd name="connsiteY290" fmla="*/ 3293621 h 5467350"/>
              <a:gd name="connsiteX291" fmla="*/ 5673090 w 8305800"/>
              <a:gd name="connsiteY291" fmla="*/ 3059305 h 5467350"/>
              <a:gd name="connsiteX292" fmla="*/ 5694045 w 8305800"/>
              <a:gd name="connsiteY292" fmla="*/ 3021205 h 5467350"/>
              <a:gd name="connsiteX293" fmla="*/ 6082665 w 8305800"/>
              <a:gd name="connsiteY293" fmla="*/ 2864996 h 5467350"/>
              <a:gd name="connsiteX294" fmla="*/ 6204585 w 8305800"/>
              <a:gd name="connsiteY294" fmla="*/ 2869758 h 5467350"/>
              <a:gd name="connsiteX295" fmla="*/ 6260783 w 8305800"/>
              <a:gd name="connsiteY295" fmla="*/ 2880236 h 5467350"/>
              <a:gd name="connsiteX296" fmla="*/ 6395085 w 8305800"/>
              <a:gd name="connsiteY296" fmla="*/ 2793558 h 5467350"/>
              <a:gd name="connsiteX297" fmla="*/ 6424613 w 8305800"/>
              <a:gd name="connsiteY297" fmla="*/ 2776413 h 5467350"/>
              <a:gd name="connsiteX298" fmla="*/ 6466523 w 8305800"/>
              <a:gd name="connsiteY298" fmla="*/ 2717358 h 5467350"/>
              <a:gd name="connsiteX299" fmla="*/ 6471285 w 8305800"/>
              <a:gd name="connsiteY299" fmla="*/ 2711643 h 5467350"/>
              <a:gd name="connsiteX300" fmla="*/ 6510338 w 8305800"/>
              <a:gd name="connsiteY300" fmla="*/ 2740218 h 5467350"/>
              <a:gd name="connsiteX301" fmla="*/ 6559868 w 8305800"/>
              <a:gd name="connsiteY301" fmla="*/ 2762126 h 5467350"/>
              <a:gd name="connsiteX302" fmla="*/ 6742748 w 8305800"/>
              <a:gd name="connsiteY302" fmla="*/ 2696403 h 5467350"/>
              <a:gd name="connsiteX303" fmla="*/ 6765608 w 8305800"/>
              <a:gd name="connsiteY303" fmla="*/ 2673543 h 5467350"/>
              <a:gd name="connsiteX304" fmla="*/ 6775133 w 8305800"/>
              <a:gd name="connsiteY304" fmla="*/ 2628776 h 5467350"/>
              <a:gd name="connsiteX305" fmla="*/ 6766560 w 8305800"/>
              <a:gd name="connsiteY305" fmla="*/ 2592580 h 5467350"/>
              <a:gd name="connsiteX306" fmla="*/ 6854190 w 8305800"/>
              <a:gd name="connsiteY306" fmla="*/ 2568768 h 5467350"/>
              <a:gd name="connsiteX307" fmla="*/ 7067550 w 8305800"/>
              <a:gd name="connsiteY307" fmla="*/ 2580198 h 5467350"/>
              <a:gd name="connsiteX308" fmla="*/ 7276148 w 8305800"/>
              <a:gd name="connsiteY308" fmla="*/ 2462088 h 5467350"/>
              <a:gd name="connsiteX309" fmla="*/ 6925628 w 8305800"/>
              <a:gd name="connsiteY309" fmla="*/ 2526858 h 5467350"/>
              <a:gd name="connsiteX310" fmla="*/ 6962775 w 8305800"/>
              <a:gd name="connsiteY310" fmla="*/ 2510665 h 5467350"/>
              <a:gd name="connsiteX311" fmla="*/ 8211503 w 8305800"/>
              <a:gd name="connsiteY311" fmla="*/ 2002983 h 5467350"/>
              <a:gd name="connsiteX312" fmla="*/ 8311515 w 8305800"/>
              <a:gd name="connsiteY312" fmla="*/ 1950595 h 5467350"/>
              <a:gd name="connsiteX313" fmla="*/ 8311515 w 8305800"/>
              <a:gd name="connsiteY313" fmla="*/ 1918211 h 5467350"/>
              <a:gd name="connsiteX314" fmla="*/ 8252460 w 8305800"/>
              <a:gd name="connsiteY314" fmla="*/ 1882968 h 5467350"/>
              <a:gd name="connsiteX315" fmla="*/ 3441383 w 8305800"/>
              <a:gd name="connsiteY315" fmla="*/ 2204913 h 5467350"/>
              <a:gd name="connsiteX316" fmla="*/ 3234690 w 8305800"/>
              <a:gd name="connsiteY316" fmla="*/ 2153478 h 5467350"/>
              <a:gd name="connsiteX317" fmla="*/ 3162300 w 8305800"/>
              <a:gd name="connsiteY317" fmla="*/ 2140143 h 5467350"/>
              <a:gd name="connsiteX318" fmla="*/ 3482340 w 8305800"/>
              <a:gd name="connsiteY318" fmla="*/ 2153478 h 5467350"/>
              <a:gd name="connsiteX319" fmla="*/ 3651885 w 8305800"/>
              <a:gd name="connsiteY319" fmla="*/ 2198246 h 5467350"/>
              <a:gd name="connsiteX320" fmla="*/ 3441383 w 8305800"/>
              <a:gd name="connsiteY320" fmla="*/ 2204913 h 5467350"/>
              <a:gd name="connsiteX321" fmla="*/ 3643313 w 8305800"/>
              <a:gd name="connsiteY321" fmla="*/ 4098483 h 5467350"/>
              <a:gd name="connsiteX322" fmla="*/ 3355658 w 8305800"/>
              <a:gd name="connsiteY322" fmla="*/ 4301366 h 5467350"/>
              <a:gd name="connsiteX323" fmla="*/ 3188018 w 8305800"/>
              <a:gd name="connsiteY323" fmla="*/ 4353753 h 5467350"/>
              <a:gd name="connsiteX324" fmla="*/ 3435668 w 8305800"/>
              <a:gd name="connsiteY324" fmla="*/ 4121343 h 5467350"/>
              <a:gd name="connsiteX325" fmla="*/ 3680460 w 8305800"/>
              <a:gd name="connsiteY325" fmla="*/ 4033713 h 5467350"/>
              <a:gd name="connsiteX326" fmla="*/ 3643313 w 8305800"/>
              <a:gd name="connsiteY326" fmla="*/ 4098483 h 5467350"/>
              <a:gd name="connsiteX327" fmla="*/ 6054090 w 8305800"/>
              <a:gd name="connsiteY327" fmla="*/ 2764983 h 5467350"/>
              <a:gd name="connsiteX328" fmla="*/ 5650230 w 8305800"/>
              <a:gd name="connsiteY328" fmla="*/ 2926908 h 5467350"/>
              <a:gd name="connsiteX329" fmla="*/ 5603558 w 8305800"/>
              <a:gd name="connsiteY329" fmla="*/ 2915478 h 5467350"/>
              <a:gd name="connsiteX330" fmla="*/ 5561648 w 8305800"/>
              <a:gd name="connsiteY330" fmla="*/ 2865948 h 5467350"/>
              <a:gd name="connsiteX331" fmla="*/ 5402580 w 8305800"/>
              <a:gd name="connsiteY331" fmla="*/ 2787843 h 5467350"/>
              <a:gd name="connsiteX332" fmla="*/ 5174933 w 8305800"/>
              <a:gd name="connsiteY332" fmla="*/ 2780223 h 5467350"/>
              <a:gd name="connsiteX333" fmla="*/ 5105400 w 8305800"/>
              <a:gd name="connsiteY333" fmla="*/ 2747838 h 5467350"/>
              <a:gd name="connsiteX334" fmla="*/ 5122545 w 8305800"/>
              <a:gd name="connsiteY334" fmla="*/ 2665923 h 5467350"/>
              <a:gd name="connsiteX335" fmla="*/ 5193030 w 8305800"/>
              <a:gd name="connsiteY335" fmla="*/ 2622108 h 5467350"/>
              <a:gd name="connsiteX336" fmla="*/ 5334000 w 8305800"/>
              <a:gd name="connsiteY336" fmla="*/ 2600201 h 5467350"/>
              <a:gd name="connsiteX337" fmla="*/ 5366385 w 8305800"/>
              <a:gd name="connsiteY337" fmla="*/ 2647826 h 5467350"/>
              <a:gd name="connsiteX338" fmla="*/ 5414963 w 8305800"/>
              <a:gd name="connsiteY338" fmla="*/ 2713548 h 5467350"/>
              <a:gd name="connsiteX339" fmla="*/ 5567363 w 8305800"/>
              <a:gd name="connsiteY339" fmla="*/ 2672590 h 5467350"/>
              <a:gd name="connsiteX340" fmla="*/ 5808345 w 8305800"/>
              <a:gd name="connsiteY340" fmla="*/ 2551623 h 5467350"/>
              <a:gd name="connsiteX341" fmla="*/ 5849303 w 8305800"/>
              <a:gd name="connsiteY341" fmla="*/ 2555433 h 5467350"/>
              <a:gd name="connsiteX342" fmla="*/ 6014085 w 8305800"/>
              <a:gd name="connsiteY342" fmla="*/ 2686878 h 5467350"/>
              <a:gd name="connsiteX343" fmla="*/ 6083618 w 8305800"/>
              <a:gd name="connsiteY343" fmla="*/ 2706880 h 5467350"/>
              <a:gd name="connsiteX344" fmla="*/ 6132195 w 8305800"/>
              <a:gd name="connsiteY344" fmla="*/ 2702118 h 5467350"/>
              <a:gd name="connsiteX345" fmla="*/ 6054090 w 8305800"/>
              <a:gd name="connsiteY345" fmla="*/ 2764983 h 5467350"/>
              <a:gd name="connsiteX346" fmla="*/ 7141845 w 8305800"/>
              <a:gd name="connsiteY346" fmla="*/ 2294448 h 5467350"/>
              <a:gd name="connsiteX347" fmla="*/ 7158990 w 8305800"/>
              <a:gd name="connsiteY347" fmla="*/ 2228726 h 5467350"/>
              <a:gd name="connsiteX348" fmla="*/ 7218045 w 8305800"/>
              <a:gd name="connsiteY348" fmla="*/ 2289686 h 5467350"/>
              <a:gd name="connsiteX349" fmla="*/ 7141845 w 8305800"/>
              <a:gd name="connsiteY349" fmla="*/ 2294448 h 546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</a:cxnLst>
            <a:rect l="l" t="t" r="r" b="b"/>
            <a:pathLst>
              <a:path w="8305800" h="5467350">
                <a:moveTo>
                  <a:pt x="8252460" y="1882968"/>
                </a:moveTo>
                <a:cubicBezTo>
                  <a:pt x="8234363" y="1884873"/>
                  <a:pt x="8216265" y="1891541"/>
                  <a:pt x="8200073" y="1898208"/>
                </a:cubicBezTo>
                <a:cubicBezTo>
                  <a:pt x="7945755" y="2000125"/>
                  <a:pt x="7691438" y="2102996"/>
                  <a:pt x="7437120" y="2204913"/>
                </a:cubicBezTo>
                <a:cubicBezTo>
                  <a:pt x="7406640" y="2217296"/>
                  <a:pt x="7377113" y="2242061"/>
                  <a:pt x="7340918" y="2217296"/>
                </a:cubicBezTo>
                <a:cubicBezTo>
                  <a:pt x="7339013" y="2215391"/>
                  <a:pt x="7334250" y="2216343"/>
                  <a:pt x="7331393" y="2217296"/>
                </a:cubicBezTo>
                <a:cubicBezTo>
                  <a:pt x="7301865" y="2229678"/>
                  <a:pt x="7289483" y="2210628"/>
                  <a:pt x="7279005" y="2189673"/>
                </a:cubicBezTo>
                <a:cubicBezTo>
                  <a:pt x="7256145" y="2143001"/>
                  <a:pt x="7242810" y="2092518"/>
                  <a:pt x="7223760" y="2043941"/>
                </a:cubicBezTo>
                <a:cubicBezTo>
                  <a:pt x="7199948" y="1982980"/>
                  <a:pt x="7198995" y="1924878"/>
                  <a:pt x="7222808" y="1863918"/>
                </a:cubicBezTo>
                <a:cubicBezTo>
                  <a:pt x="7239953" y="1820103"/>
                  <a:pt x="7237095" y="1775336"/>
                  <a:pt x="7219950" y="1730568"/>
                </a:cubicBezTo>
                <a:cubicBezTo>
                  <a:pt x="7206615" y="1693420"/>
                  <a:pt x="7189470" y="1658178"/>
                  <a:pt x="7170420" y="1624841"/>
                </a:cubicBezTo>
                <a:cubicBezTo>
                  <a:pt x="7157085" y="1601980"/>
                  <a:pt x="7155180" y="1585788"/>
                  <a:pt x="7175183" y="1565786"/>
                </a:cubicBezTo>
                <a:cubicBezTo>
                  <a:pt x="7197090" y="1543878"/>
                  <a:pt x="7211378" y="1517208"/>
                  <a:pt x="7214235" y="1485775"/>
                </a:cubicBezTo>
                <a:cubicBezTo>
                  <a:pt x="7215188" y="1477203"/>
                  <a:pt x="7217093" y="1465773"/>
                  <a:pt x="7206615" y="1463868"/>
                </a:cubicBezTo>
                <a:cubicBezTo>
                  <a:pt x="7158990" y="1451486"/>
                  <a:pt x="7118033" y="1420053"/>
                  <a:pt x="7068503" y="1417195"/>
                </a:cubicBezTo>
                <a:cubicBezTo>
                  <a:pt x="7043738" y="1416243"/>
                  <a:pt x="7031355" y="1406718"/>
                  <a:pt x="7025640" y="1383858"/>
                </a:cubicBezTo>
                <a:cubicBezTo>
                  <a:pt x="7023735" y="1376238"/>
                  <a:pt x="7019925" y="1369570"/>
                  <a:pt x="7016115" y="1362903"/>
                </a:cubicBezTo>
                <a:cubicBezTo>
                  <a:pt x="7004685" y="1346711"/>
                  <a:pt x="7001828" y="1314325"/>
                  <a:pt x="6981825" y="1317183"/>
                </a:cubicBezTo>
                <a:cubicBezTo>
                  <a:pt x="6962775" y="1320041"/>
                  <a:pt x="6955155" y="1348616"/>
                  <a:pt x="6949440" y="1369570"/>
                </a:cubicBezTo>
                <a:cubicBezTo>
                  <a:pt x="6941820" y="1395288"/>
                  <a:pt x="6939915" y="1422911"/>
                  <a:pt x="6918960" y="1443866"/>
                </a:cubicBezTo>
                <a:cubicBezTo>
                  <a:pt x="6865620" y="1495300"/>
                  <a:pt x="6859905" y="1557213"/>
                  <a:pt x="6881813" y="1623888"/>
                </a:cubicBezTo>
                <a:cubicBezTo>
                  <a:pt x="6885623" y="1635318"/>
                  <a:pt x="6886575" y="1646748"/>
                  <a:pt x="6881813" y="1658178"/>
                </a:cubicBezTo>
                <a:cubicBezTo>
                  <a:pt x="6863715" y="1702945"/>
                  <a:pt x="6838950" y="1744855"/>
                  <a:pt x="6797040" y="1770573"/>
                </a:cubicBezTo>
                <a:cubicBezTo>
                  <a:pt x="6680835" y="1841058"/>
                  <a:pt x="6669405" y="1958216"/>
                  <a:pt x="6670358" y="2075373"/>
                </a:cubicBezTo>
                <a:cubicBezTo>
                  <a:pt x="6671310" y="2163003"/>
                  <a:pt x="6718935" y="2241108"/>
                  <a:pt x="6758940" y="2317308"/>
                </a:cubicBezTo>
                <a:cubicBezTo>
                  <a:pt x="6783705" y="2364933"/>
                  <a:pt x="6773228" y="2414463"/>
                  <a:pt x="6774180" y="2463993"/>
                </a:cubicBezTo>
                <a:cubicBezTo>
                  <a:pt x="6774180" y="2466851"/>
                  <a:pt x="6772275" y="2470661"/>
                  <a:pt x="6770370" y="2472565"/>
                </a:cubicBezTo>
                <a:cubicBezTo>
                  <a:pt x="6752273" y="2493521"/>
                  <a:pt x="6674168" y="2509713"/>
                  <a:pt x="6651308" y="2494473"/>
                </a:cubicBezTo>
                <a:cubicBezTo>
                  <a:pt x="6591300" y="2455421"/>
                  <a:pt x="6529388" y="2447801"/>
                  <a:pt x="6462713" y="2472565"/>
                </a:cubicBezTo>
                <a:cubicBezTo>
                  <a:pt x="6438900" y="2481138"/>
                  <a:pt x="6411278" y="2490663"/>
                  <a:pt x="6386513" y="2480186"/>
                </a:cubicBezTo>
                <a:cubicBezTo>
                  <a:pt x="6309360" y="2447801"/>
                  <a:pt x="6230303" y="2422083"/>
                  <a:pt x="6151245" y="2394461"/>
                </a:cubicBezTo>
                <a:cubicBezTo>
                  <a:pt x="6121718" y="2383983"/>
                  <a:pt x="6098858" y="2362076"/>
                  <a:pt x="6100763" y="2329691"/>
                </a:cubicBezTo>
                <a:cubicBezTo>
                  <a:pt x="6104573" y="2269683"/>
                  <a:pt x="6076950" y="2226821"/>
                  <a:pt x="6040755" y="2184911"/>
                </a:cubicBezTo>
                <a:cubicBezTo>
                  <a:pt x="6021705" y="2163003"/>
                  <a:pt x="6004560" y="2139191"/>
                  <a:pt x="5987415" y="2115378"/>
                </a:cubicBezTo>
                <a:cubicBezTo>
                  <a:pt x="5928360" y="2033463"/>
                  <a:pt x="5855970" y="1967741"/>
                  <a:pt x="5766435" y="1918211"/>
                </a:cubicBezTo>
                <a:cubicBezTo>
                  <a:pt x="5656898" y="1858203"/>
                  <a:pt x="5551170" y="1793433"/>
                  <a:pt x="5456873" y="1709613"/>
                </a:cubicBezTo>
                <a:cubicBezTo>
                  <a:pt x="5434965" y="1689611"/>
                  <a:pt x="5427345" y="1667703"/>
                  <a:pt x="5434965" y="1640080"/>
                </a:cubicBezTo>
                <a:cubicBezTo>
                  <a:pt x="5440680" y="1619125"/>
                  <a:pt x="5452110" y="1601980"/>
                  <a:pt x="5475923" y="1598170"/>
                </a:cubicBezTo>
                <a:cubicBezTo>
                  <a:pt x="5504498" y="1593408"/>
                  <a:pt x="5518785" y="1615316"/>
                  <a:pt x="5533073" y="1634366"/>
                </a:cubicBezTo>
                <a:cubicBezTo>
                  <a:pt x="5553075" y="1661036"/>
                  <a:pt x="5568315" y="1691516"/>
                  <a:pt x="5594033" y="1714375"/>
                </a:cubicBezTo>
                <a:cubicBezTo>
                  <a:pt x="5615940" y="1733425"/>
                  <a:pt x="5658803" y="1736283"/>
                  <a:pt x="5680710" y="1716280"/>
                </a:cubicBezTo>
                <a:cubicBezTo>
                  <a:pt x="5696903" y="1700088"/>
                  <a:pt x="5680710" y="1680086"/>
                  <a:pt x="5674995" y="1662941"/>
                </a:cubicBezTo>
                <a:cubicBezTo>
                  <a:pt x="5668328" y="1643891"/>
                  <a:pt x="5658803" y="1624841"/>
                  <a:pt x="5649278" y="1606743"/>
                </a:cubicBezTo>
                <a:cubicBezTo>
                  <a:pt x="5626418" y="1561975"/>
                  <a:pt x="5613083" y="1514350"/>
                  <a:pt x="5607368" y="1463868"/>
                </a:cubicBezTo>
                <a:cubicBezTo>
                  <a:pt x="5605463" y="1443866"/>
                  <a:pt x="5605463" y="1423863"/>
                  <a:pt x="5623560" y="1410528"/>
                </a:cubicBezTo>
                <a:cubicBezTo>
                  <a:pt x="5642610" y="1397193"/>
                  <a:pt x="5662613" y="1400050"/>
                  <a:pt x="5682615" y="1409575"/>
                </a:cubicBezTo>
                <a:cubicBezTo>
                  <a:pt x="5717858" y="1425768"/>
                  <a:pt x="5736908" y="1454343"/>
                  <a:pt x="5743575" y="1492443"/>
                </a:cubicBezTo>
                <a:cubicBezTo>
                  <a:pt x="5746433" y="1509588"/>
                  <a:pt x="5752148" y="1511493"/>
                  <a:pt x="5766435" y="1501968"/>
                </a:cubicBezTo>
                <a:cubicBezTo>
                  <a:pt x="5802630" y="1478155"/>
                  <a:pt x="5809298" y="1443866"/>
                  <a:pt x="5804535" y="1404813"/>
                </a:cubicBezTo>
                <a:cubicBezTo>
                  <a:pt x="5798820" y="1356236"/>
                  <a:pt x="5772150" y="1318136"/>
                  <a:pt x="5739765" y="1283845"/>
                </a:cubicBezTo>
                <a:cubicBezTo>
                  <a:pt x="5712143" y="1253366"/>
                  <a:pt x="5679758" y="1227648"/>
                  <a:pt x="5655945" y="1193358"/>
                </a:cubicBezTo>
                <a:cubicBezTo>
                  <a:pt x="5637848" y="1167641"/>
                  <a:pt x="5632133" y="1139066"/>
                  <a:pt x="5650230" y="1111443"/>
                </a:cubicBezTo>
                <a:cubicBezTo>
                  <a:pt x="5668328" y="1082868"/>
                  <a:pt x="5687378" y="1057150"/>
                  <a:pt x="5729288" y="1062866"/>
                </a:cubicBezTo>
                <a:cubicBezTo>
                  <a:pt x="5772150" y="1068581"/>
                  <a:pt x="5816918" y="1067628"/>
                  <a:pt x="5855018" y="1042863"/>
                </a:cubicBezTo>
                <a:cubicBezTo>
                  <a:pt x="5896928" y="1016193"/>
                  <a:pt x="5942648" y="995238"/>
                  <a:pt x="5987415" y="973330"/>
                </a:cubicBezTo>
                <a:cubicBezTo>
                  <a:pt x="6020753" y="957138"/>
                  <a:pt x="6052185" y="939040"/>
                  <a:pt x="6079808" y="913323"/>
                </a:cubicBezTo>
                <a:cubicBezTo>
                  <a:pt x="6101715" y="893320"/>
                  <a:pt x="6115050" y="871413"/>
                  <a:pt x="6115050" y="839980"/>
                </a:cubicBezTo>
                <a:cubicBezTo>
                  <a:pt x="6115050" y="802833"/>
                  <a:pt x="6114098" y="766638"/>
                  <a:pt x="6109335" y="729490"/>
                </a:cubicBezTo>
                <a:cubicBezTo>
                  <a:pt x="6103620" y="691390"/>
                  <a:pt x="6094095" y="655195"/>
                  <a:pt x="6071235" y="623763"/>
                </a:cubicBezTo>
                <a:cubicBezTo>
                  <a:pt x="6052185" y="597093"/>
                  <a:pt x="6034088" y="587568"/>
                  <a:pt x="6008370" y="589473"/>
                </a:cubicBezTo>
                <a:cubicBezTo>
                  <a:pt x="6034088" y="625668"/>
                  <a:pt x="6035993" y="666625"/>
                  <a:pt x="6032183" y="708535"/>
                </a:cubicBezTo>
                <a:cubicBezTo>
                  <a:pt x="6030278" y="726633"/>
                  <a:pt x="6023610" y="736158"/>
                  <a:pt x="6005513" y="728538"/>
                </a:cubicBezTo>
                <a:cubicBezTo>
                  <a:pt x="5974080" y="714250"/>
                  <a:pt x="5955030" y="726633"/>
                  <a:pt x="5938838" y="753303"/>
                </a:cubicBezTo>
                <a:cubicBezTo>
                  <a:pt x="5931218" y="765685"/>
                  <a:pt x="5919788" y="774258"/>
                  <a:pt x="5912168" y="786640"/>
                </a:cubicBezTo>
                <a:cubicBezTo>
                  <a:pt x="5883593" y="831408"/>
                  <a:pt x="5841683" y="846648"/>
                  <a:pt x="5790248" y="845695"/>
                </a:cubicBezTo>
                <a:cubicBezTo>
                  <a:pt x="5710238" y="843790"/>
                  <a:pt x="5630228" y="848553"/>
                  <a:pt x="5550218" y="855220"/>
                </a:cubicBezTo>
                <a:cubicBezTo>
                  <a:pt x="5530215" y="857125"/>
                  <a:pt x="5518785" y="851410"/>
                  <a:pt x="5507355" y="835218"/>
                </a:cubicBezTo>
                <a:cubicBezTo>
                  <a:pt x="5460683" y="766638"/>
                  <a:pt x="5409248" y="701868"/>
                  <a:pt x="5341620" y="653290"/>
                </a:cubicBezTo>
                <a:cubicBezTo>
                  <a:pt x="5310188" y="630430"/>
                  <a:pt x="5302568" y="606618"/>
                  <a:pt x="5305425" y="571375"/>
                </a:cubicBezTo>
                <a:cubicBezTo>
                  <a:pt x="5309235" y="536133"/>
                  <a:pt x="5309235" y="499938"/>
                  <a:pt x="5287328" y="467553"/>
                </a:cubicBezTo>
                <a:cubicBezTo>
                  <a:pt x="5266373" y="436120"/>
                  <a:pt x="5244465" y="404688"/>
                  <a:pt x="5222558" y="374208"/>
                </a:cubicBezTo>
                <a:cubicBezTo>
                  <a:pt x="5192078" y="331345"/>
                  <a:pt x="5152073" y="303723"/>
                  <a:pt x="5098733" y="291340"/>
                </a:cubicBezTo>
                <a:cubicBezTo>
                  <a:pt x="5013960" y="272290"/>
                  <a:pt x="4992053" y="238953"/>
                  <a:pt x="5002530" y="151323"/>
                </a:cubicBezTo>
                <a:cubicBezTo>
                  <a:pt x="5013008" y="58930"/>
                  <a:pt x="4931093" y="-15365"/>
                  <a:pt x="4840605" y="2733"/>
                </a:cubicBezTo>
                <a:cubicBezTo>
                  <a:pt x="4800600" y="10353"/>
                  <a:pt x="4764405" y="26545"/>
                  <a:pt x="4727258" y="41785"/>
                </a:cubicBezTo>
                <a:cubicBezTo>
                  <a:pt x="4681538" y="61788"/>
                  <a:pt x="4635818" y="74170"/>
                  <a:pt x="4585335" y="69408"/>
                </a:cubicBezTo>
                <a:cubicBezTo>
                  <a:pt x="4558665" y="66550"/>
                  <a:pt x="4531043" y="70360"/>
                  <a:pt x="4504373" y="76075"/>
                </a:cubicBezTo>
                <a:cubicBezTo>
                  <a:pt x="4458653" y="86553"/>
                  <a:pt x="4411980" y="101793"/>
                  <a:pt x="4371975" y="59883"/>
                </a:cubicBezTo>
                <a:cubicBezTo>
                  <a:pt x="4371023" y="58930"/>
                  <a:pt x="4370070" y="58930"/>
                  <a:pt x="4369118" y="57978"/>
                </a:cubicBezTo>
                <a:cubicBezTo>
                  <a:pt x="4358640" y="54168"/>
                  <a:pt x="4347210" y="50358"/>
                  <a:pt x="4338638" y="57978"/>
                </a:cubicBezTo>
                <a:cubicBezTo>
                  <a:pt x="4328160" y="67503"/>
                  <a:pt x="4334828" y="77980"/>
                  <a:pt x="4338638" y="87505"/>
                </a:cubicBezTo>
                <a:cubicBezTo>
                  <a:pt x="4368165" y="167515"/>
                  <a:pt x="4496753" y="238953"/>
                  <a:pt x="4581525" y="219903"/>
                </a:cubicBezTo>
                <a:cubicBezTo>
                  <a:pt x="4613910" y="212283"/>
                  <a:pt x="4640580" y="217998"/>
                  <a:pt x="4659630" y="248478"/>
                </a:cubicBezTo>
                <a:cubicBezTo>
                  <a:pt x="4673918" y="272290"/>
                  <a:pt x="4692015" y="294198"/>
                  <a:pt x="4707255" y="318010"/>
                </a:cubicBezTo>
                <a:cubicBezTo>
                  <a:pt x="4726305" y="347538"/>
                  <a:pt x="4746308" y="379923"/>
                  <a:pt x="4740593" y="414213"/>
                </a:cubicBezTo>
                <a:cubicBezTo>
                  <a:pt x="4727258" y="490413"/>
                  <a:pt x="4752023" y="559945"/>
                  <a:pt x="4765358" y="632335"/>
                </a:cubicBezTo>
                <a:cubicBezTo>
                  <a:pt x="4772025" y="670435"/>
                  <a:pt x="4789170" y="703773"/>
                  <a:pt x="4815840" y="732348"/>
                </a:cubicBezTo>
                <a:cubicBezTo>
                  <a:pt x="4840605" y="758065"/>
                  <a:pt x="4863465" y="785688"/>
                  <a:pt x="4885373" y="814263"/>
                </a:cubicBezTo>
                <a:cubicBezTo>
                  <a:pt x="4910138" y="845695"/>
                  <a:pt x="4919663" y="880938"/>
                  <a:pt x="4912995" y="920943"/>
                </a:cubicBezTo>
                <a:cubicBezTo>
                  <a:pt x="4909185" y="945708"/>
                  <a:pt x="4904423" y="970473"/>
                  <a:pt x="4901565" y="995238"/>
                </a:cubicBezTo>
                <a:cubicBezTo>
                  <a:pt x="4896803" y="1040005"/>
                  <a:pt x="4873943" y="1064770"/>
                  <a:pt x="4830128" y="1075248"/>
                </a:cubicBezTo>
                <a:cubicBezTo>
                  <a:pt x="4746308" y="1095250"/>
                  <a:pt x="4662488" y="1119063"/>
                  <a:pt x="4580573" y="1148591"/>
                </a:cubicBezTo>
                <a:cubicBezTo>
                  <a:pt x="4507230" y="1175260"/>
                  <a:pt x="4436745" y="1209550"/>
                  <a:pt x="4373880" y="1257175"/>
                </a:cubicBezTo>
                <a:cubicBezTo>
                  <a:pt x="4355783" y="1271463"/>
                  <a:pt x="4359593" y="1277178"/>
                  <a:pt x="4377690" y="1283845"/>
                </a:cubicBezTo>
                <a:cubicBezTo>
                  <a:pt x="4420553" y="1300038"/>
                  <a:pt x="4464368" y="1300038"/>
                  <a:pt x="4509135" y="1295275"/>
                </a:cubicBezTo>
                <a:cubicBezTo>
                  <a:pt x="4536758" y="1292418"/>
                  <a:pt x="4563428" y="1289561"/>
                  <a:pt x="4595813" y="1285750"/>
                </a:cubicBezTo>
                <a:cubicBezTo>
                  <a:pt x="4556760" y="1349568"/>
                  <a:pt x="4502468" y="1377191"/>
                  <a:pt x="4436745" y="1382905"/>
                </a:cubicBezTo>
                <a:cubicBezTo>
                  <a:pt x="4386263" y="1387668"/>
                  <a:pt x="4332923" y="1379095"/>
                  <a:pt x="4284345" y="1391478"/>
                </a:cubicBezTo>
                <a:cubicBezTo>
                  <a:pt x="4196715" y="1413386"/>
                  <a:pt x="4122420" y="1384811"/>
                  <a:pt x="4044315" y="1353378"/>
                </a:cubicBezTo>
                <a:cubicBezTo>
                  <a:pt x="3973830" y="1324803"/>
                  <a:pt x="3922395" y="1281941"/>
                  <a:pt x="3888105" y="1215266"/>
                </a:cubicBezTo>
                <a:cubicBezTo>
                  <a:pt x="3874770" y="1189548"/>
                  <a:pt x="3863340" y="1162878"/>
                  <a:pt x="3842385" y="1139066"/>
                </a:cubicBezTo>
                <a:cubicBezTo>
                  <a:pt x="3857625" y="1230505"/>
                  <a:pt x="3923348" y="1336233"/>
                  <a:pt x="3999548" y="1395288"/>
                </a:cubicBezTo>
                <a:cubicBezTo>
                  <a:pt x="4015740" y="1407670"/>
                  <a:pt x="4031933" y="1414338"/>
                  <a:pt x="4052888" y="1415291"/>
                </a:cubicBezTo>
                <a:cubicBezTo>
                  <a:pt x="4097655" y="1417195"/>
                  <a:pt x="4139565" y="1427673"/>
                  <a:pt x="4177665" y="1457200"/>
                </a:cubicBezTo>
                <a:cubicBezTo>
                  <a:pt x="4072890" y="1469583"/>
                  <a:pt x="3960495" y="1441008"/>
                  <a:pt x="3897630" y="1379095"/>
                </a:cubicBezTo>
                <a:cubicBezTo>
                  <a:pt x="3790950" y="1275273"/>
                  <a:pt x="3651885" y="1268605"/>
                  <a:pt x="3508058" y="1252413"/>
                </a:cubicBezTo>
                <a:cubicBezTo>
                  <a:pt x="3539490" y="1300038"/>
                  <a:pt x="3575685" y="1328613"/>
                  <a:pt x="3622358" y="1342900"/>
                </a:cubicBezTo>
                <a:cubicBezTo>
                  <a:pt x="3656648" y="1353378"/>
                  <a:pt x="3691890" y="1360998"/>
                  <a:pt x="3726180" y="1368618"/>
                </a:cubicBezTo>
                <a:cubicBezTo>
                  <a:pt x="3792855" y="1383858"/>
                  <a:pt x="3849053" y="1416243"/>
                  <a:pt x="3890010" y="1472441"/>
                </a:cubicBezTo>
                <a:cubicBezTo>
                  <a:pt x="3899535" y="1485775"/>
                  <a:pt x="3911918" y="1492443"/>
                  <a:pt x="3927158" y="1496253"/>
                </a:cubicBezTo>
                <a:cubicBezTo>
                  <a:pt x="3991928" y="1513398"/>
                  <a:pt x="4057650" y="1525780"/>
                  <a:pt x="4125278" y="1526733"/>
                </a:cubicBezTo>
                <a:cubicBezTo>
                  <a:pt x="4108133" y="1540068"/>
                  <a:pt x="4088130" y="1542925"/>
                  <a:pt x="4068128" y="1544830"/>
                </a:cubicBezTo>
                <a:cubicBezTo>
                  <a:pt x="4007168" y="1550545"/>
                  <a:pt x="3947160" y="1544830"/>
                  <a:pt x="3886200" y="1541020"/>
                </a:cubicBezTo>
                <a:cubicBezTo>
                  <a:pt x="3807143" y="1536258"/>
                  <a:pt x="3728085" y="1532448"/>
                  <a:pt x="3649028" y="1543878"/>
                </a:cubicBezTo>
                <a:cubicBezTo>
                  <a:pt x="3607118" y="1550545"/>
                  <a:pt x="3566160" y="1560070"/>
                  <a:pt x="3529965" y="1583883"/>
                </a:cubicBezTo>
                <a:cubicBezTo>
                  <a:pt x="3632835" y="1577216"/>
                  <a:pt x="3733800" y="1589598"/>
                  <a:pt x="3835718" y="1588645"/>
                </a:cubicBezTo>
                <a:cubicBezTo>
                  <a:pt x="3877628" y="1588645"/>
                  <a:pt x="3919538" y="1592455"/>
                  <a:pt x="3955733" y="1611505"/>
                </a:cubicBezTo>
                <a:cubicBezTo>
                  <a:pt x="4019550" y="1644843"/>
                  <a:pt x="4083368" y="1643891"/>
                  <a:pt x="4151948" y="1630555"/>
                </a:cubicBezTo>
                <a:cubicBezTo>
                  <a:pt x="4194810" y="1621983"/>
                  <a:pt x="4238625" y="1615316"/>
                  <a:pt x="4284345" y="1623888"/>
                </a:cubicBezTo>
                <a:cubicBezTo>
                  <a:pt x="4276725" y="1636270"/>
                  <a:pt x="4265295" y="1638175"/>
                  <a:pt x="4256723" y="1641986"/>
                </a:cubicBezTo>
                <a:cubicBezTo>
                  <a:pt x="4138613" y="1695325"/>
                  <a:pt x="4012883" y="1707708"/>
                  <a:pt x="3885248" y="1702945"/>
                </a:cubicBezTo>
                <a:cubicBezTo>
                  <a:pt x="3801428" y="1699136"/>
                  <a:pt x="3718560" y="1695325"/>
                  <a:pt x="3634740" y="1700088"/>
                </a:cubicBezTo>
                <a:cubicBezTo>
                  <a:pt x="3603308" y="1701993"/>
                  <a:pt x="3570923" y="1702945"/>
                  <a:pt x="3540443" y="1716280"/>
                </a:cubicBezTo>
                <a:cubicBezTo>
                  <a:pt x="3555683" y="1718186"/>
                  <a:pt x="3569970" y="1719138"/>
                  <a:pt x="3584258" y="1718186"/>
                </a:cubicBezTo>
                <a:cubicBezTo>
                  <a:pt x="3650933" y="1713423"/>
                  <a:pt x="3716655" y="1716280"/>
                  <a:pt x="3782378" y="1725805"/>
                </a:cubicBezTo>
                <a:cubicBezTo>
                  <a:pt x="3907155" y="1742950"/>
                  <a:pt x="4031933" y="1756286"/>
                  <a:pt x="4153853" y="1705803"/>
                </a:cubicBezTo>
                <a:cubicBezTo>
                  <a:pt x="4186238" y="1692468"/>
                  <a:pt x="4221480" y="1694373"/>
                  <a:pt x="4257675" y="1705803"/>
                </a:cubicBezTo>
                <a:cubicBezTo>
                  <a:pt x="4243388" y="1727711"/>
                  <a:pt x="4225290" y="1741998"/>
                  <a:pt x="4208145" y="1755333"/>
                </a:cubicBezTo>
                <a:cubicBezTo>
                  <a:pt x="4122420" y="1820103"/>
                  <a:pt x="4023360" y="1843916"/>
                  <a:pt x="3918585" y="1848678"/>
                </a:cubicBezTo>
                <a:cubicBezTo>
                  <a:pt x="3778568" y="1854393"/>
                  <a:pt x="3645218" y="1823913"/>
                  <a:pt x="3514725" y="1776288"/>
                </a:cubicBezTo>
                <a:cubicBezTo>
                  <a:pt x="3434715" y="1746761"/>
                  <a:pt x="3354705" y="1740093"/>
                  <a:pt x="3271838" y="1759143"/>
                </a:cubicBezTo>
                <a:cubicBezTo>
                  <a:pt x="3211830" y="1772478"/>
                  <a:pt x="3154680" y="1794386"/>
                  <a:pt x="3103245" y="1828675"/>
                </a:cubicBezTo>
                <a:cubicBezTo>
                  <a:pt x="3149918" y="1823913"/>
                  <a:pt x="3195638" y="1815341"/>
                  <a:pt x="3241358" y="1806768"/>
                </a:cubicBezTo>
                <a:cubicBezTo>
                  <a:pt x="3309938" y="1794386"/>
                  <a:pt x="3374708" y="1798195"/>
                  <a:pt x="3432810" y="1842011"/>
                </a:cubicBezTo>
                <a:cubicBezTo>
                  <a:pt x="3458528" y="1861061"/>
                  <a:pt x="3487103" y="1878205"/>
                  <a:pt x="3518535" y="1888683"/>
                </a:cubicBezTo>
                <a:cubicBezTo>
                  <a:pt x="3661410" y="1935355"/>
                  <a:pt x="3803333" y="1987743"/>
                  <a:pt x="3956685" y="1986791"/>
                </a:cubicBezTo>
                <a:cubicBezTo>
                  <a:pt x="3964305" y="1986791"/>
                  <a:pt x="3973830" y="1982980"/>
                  <a:pt x="3981450" y="1994411"/>
                </a:cubicBezTo>
                <a:cubicBezTo>
                  <a:pt x="3945255" y="2021080"/>
                  <a:pt x="3907155" y="2042036"/>
                  <a:pt x="3867150" y="2062038"/>
                </a:cubicBezTo>
                <a:cubicBezTo>
                  <a:pt x="3788093" y="2102996"/>
                  <a:pt x="3705225" y="2117283"/>
                  <a:pt x="3618548" y="2096328"/>
                </a:cubicBezTo>
                <a:cubicBezTo>
                  <a:pt x="3524250" y="2073468"/>
                  <a:pt x="3428048" y="2067753"/>
                  <a:pt x="3330893" y="2072516"/>
                </a:cubicBezTo>
                <a:cubicBezTo>
                  <a:pt x="3201353" y="2078230"/>
                  <a:pt x="3070860" y="2082041"/>
                  <a:pt x="2943225" y="2110616"/>
                </a:cubicBezTo>
                <a:cubicBezTo>
                  <a:pt x="2908935" y="2118236"/>
                  <a:pt x="2874645" y="2127761"/>
                  <a:pt x="2846070" y="2153478"/>
                </a:cubicBezTo>
                <a:cubicBezTo>
                  <a:pt x="2949893" y="2122998"/>
                  <a:pt x="3035618" y="2160146"/>
                  <a:pt x="3124200" y="2209676"/>
                </a:cubicBezTo>
                <a:cubicBezTo>
                  <a:pt x="3237548" y="2273493"/>
                  <a:pt x="3358515" y="2314451"/>
                  <a:pt x="3490913" y="2321118"/>
                </a:cubicBezTo>
                <a:cubicBezTo>
                  <a:pt x="3568065" y="2324928"/>
                  <a:pt x="3644265" y="2323976"/>
                  <a:pt x="3721418" y="2335405"/>
                </a:cubicBezTo>
                <a:cubicBezTo>
                  <a:pt x="3756660" y="2340168"/>
                  <a:pt x="3772853" y="2358266"/>
                  <a:pt x="3781425" y="2389698"/>
                </a:cubicBezTo>
                <a:cubicBezTo>
                  <a:pt x="3787140" y="2410653"/>
                  <a:pt x="3789998" y="2434466"/>
                  <a:pt x="3806190" y="2448753"/>
                </a:cubicBezTo>
                <a:cubicBezTo>
                  <a:pt x="3824288" y="2464946"/>
                  <a:pt x="3818573" y="2476376"/>
                  <a:pt x="3809048" y="2492568"/>
                </a:cubicBezTo>
                <a:cubicBezTo>
                  <a:pt x="3765233" y="2569721"/>
                  <a:pt x="3701415" y="2624013"/>
                  <a:pt x="3624263" y="2665923"/>
                </a:cubicBezTo>
                <a:cubicBezTo>
                  <a:pt x="3543300" y="2710690"/>
                  <a:pt x="3455670" y="2739265"/>
                  <a:pt x="3369945" y="2773555"/>
                </a:cubicBezTo>
                <a:cubicBezTo>
                  <a:pt x="3271838" y="2813561"/>
                  <a:pt x="3174683" y="2857376"/>
                  <a:pt x="3104198" y="2938338"/>
                </a:cubicBezTo>
                <a:cubicBezTo>
                  <a:pt x="3057525" y="2990726"/>
                  <a:pt x="3005138" y="3005013"/>
                  <a:pt x="2940368" y="3002155"/>
                </a:cubicBezTo>
                <a:cubicBezTo>
                  <a:pt x="2833688" y="2997393"/>
                  <a:pt x="2639378" y="2929765"/>
                  <a:pt x="2557463" y="2945005"/>
                </a:cubicBezTo>
                <a:cubicBezTo>
                  <a:pt x="2676525" y="2991678"/>
                  <a:pt x="2788920" y="3040255"/>
                  <a:pt x="2907030" y="3071688"/>
                </a:cubicBezTo>
                <a:cubicBezTo>
                  <a:pt x="2950845" y="3083118"/>
                  <a:pt x="2992755" y="3078355"/>
                  <a:pt x="3032760" y="3056448"/>
                </a:cubicBezTo>
                <a:cubicBezTo>
                  <a:pt x="3100388" y="3020253"/>
                  <a:pt x="3172778" y="2999298"/>
                  <a:pt x="3248025" y="2986915"/>
                </a:cubicBezTo>
                <a:cubicBezTo>
                  <a:pt x="3338513" y="2971676"/>
                  <a:pt x="3429953" y="2966913"/>
                  <a:pt x="3514725" y="2924051"/>
                </a:cubicBezTo>
                <a:cubicBezTo>
                  <a:pt x="3560445" y="2901190"/>
                  <a:pt x="3614738" y="2904048"/>
                  <a:pt x="3673793" y="2908811"/>
                </a:cubicBezTo>
                <a:cubicBezTo>
                  <a:pt x="3632835" y="2936433"/>
                  <a:pt x="3597593" y="2957388"/>
                  <a:pt x="3569018" y="2986915"/>
                </a:cubicBezTo>
                <a:cubicBezTo>
                  <a:pt x="3472815" y="3085976"/>
                  <a:pt x="3481388" y="3224088"/>
                  <a:pt x="3589973" y="3306955"/>
                </a:cubicBezTo>
                <a:cubicBezTo>
                  <a:pt x="3610928" y="3323148"/>
                  <a:pt x="3776663" y="3423161"/>
                  <a:pt x="3832860" y="3464118"/>
                </a:cubicBezTo>
                <a:cubicBezTo>
                  <a:pt x="3847148" y="3474596"/>
                  <a:pt x="3859530" y="3485073"/>
                  <a:pt x="3863340" y="3504123"/>
                </a:cubicBezTo>
                <a:cubicBezTo>
                  <a:pt x="3841433" y="3507933"/>
                  <a:pt x="3821430" y="3505076"/>
                  <a:pt x="3801428" y="3502218"/>
                </a:cubicBezTo>
                <a:cubicBezTo>
                  <a:pt x="3698558" y="3489836"/>
                  <a:pt x="3600450" y="3460308"/>
                  <a:pt x="3499485" y="3437448"/>
                </a:cubicBezTo>
                <a:cubicBezTo>
                  <a:pt x="3409950" y="3417446"/>
                  <a:pt x="3320415" y="3389823"/>
                  <a:pt x="3227070" y="3397443"/>
                </a:cubicBezTo>
                <a:cubicBezTo>
                  <a:pt x="3146108" y="3404111"/>
                  <a:pt x="3065145" y="3406015"/>
                  <a:pt x="2983230" y="3406968"/>
                </a:cubicBezTo>
                <a:cubicBezTo>
                  <a:pt x="2844165" y="3408873"/>
                  <a:pt x="2714625" y="3446021"/>
                  <a:pt x="2602230" y="3528888"/>
                </a:cubicBezTo>
                <a:cubicBezTo>
                  <a:pt x="2494598" y="3607946"/>
                  <a:pt x="2375535" y="3629853"/>
                  <a:pt x="2245995" y="3619376"/>
                </a:cubicBezTo>
                <a:cubicBezTo>
                  <a:pt x="2123123" y="3608898"/>
                  <a:pt x="1874520" y="3530793"/>
                  <a:pt x="1793558" y="3546986"/>
                </a:cubicBezTo>
                <a:cubicBezTo>
                  <a:pt x="1927860" y="3588896"/>
                  <a:pt x="2050733" y="3632711"/>
                  <a:pt x="2167890" y="3690813"/>
                </a:cubicBezTo>
                <a:cubicBezTo>
                  <a:pt x="2231708" y="3722246"/>
                  <a:pt x="2292668" y="3728913"/>
                  <a:pt x="2358390" y="3706053"/>
                </a:cubicBezTo>
                <a:cubicBezTo>
                  <a:pt x="2413635" y="3687003"/>
                  <a:pt x="2470785" y="3684146"/>
                  <a:pt x="2527935" y="3698433"/>
                </a:cubicBezTo>
                <a:cubicBezTo>
                  <a:pt x="2587943" y="3712721"/>
                  <a:pt x="2646045" y="3710815"/>
                  <a:pt x="2702243" y="3683193"/>
                </a:cubicBezTo>
                <a:cubicBezTo>
                  <a:pt x="2721293" y="3673668"/>
                  <a:pt x="2776538" y="3672715"/>
                  <a:pt x="2797493" y="3670811"/>
                </a:cubicBezTo>
                <a:cubicBezTo>
                  <a:pt x="2868930" y="3663190"/>
                  <a:pt x="3021330" y="3602230"/>
                  <a:pt x="3054668" y="3603183"/>
                </a:cubicBezTo>
                <a:cubicBezTo>
                  <a:pt x="3044190" y="3608898"/>
                  <a:pt x="2839403" y="3678430"/>
                  <a:pt x="2714625" y="3778443"/>
                </a:cubicBezTo>
                <a:cubicBezTo>
                  <a:pt x="2693670" y="3792730"/>
                  <a:pt x="2669858" y="3793683"/>
                  <a:pt x="2646045" y="3791778"/>
                </a:cubicBezTo>
                <a:cubicBezTo>
                  <a:pt x="2581275" y="3786063"/>
                  <a:pt x="2446020" y="3776538"/>
                  <a:pt x="2358390" y="3778443"/>
                </a:cubicBezTo>
                <a:cubicBezTo>
                  <a:pt x="2527935" y="3846071"/>
                  <a:pt x="2692718" y="3920365"/>
                  <a:pt x="2810828" y="4069908"/>
                </a:cubicBezTo>
                <a:cubicBezTo>
                  <a:pt x="2800350" y="4074671"/>
                  <a:pt x="2375535" y="4248026"/>
                  <a:pt x="2174558" y="4330893"/>
                </a:cubicBezTo>
                <a:cubicBezTo>
                  <a:pt x="2144078" y="4343276"/>
                  <a:pt x="2119313" y="4346133"/>
                  <a:pt x="2087880" y="4332798"/>
                </a:cubicBezTo>
                <a:cubicBezTo>
                  <a:pt x="2041208" y="4312796"/>
                  <a:pt x="1991678" y="4297556"/>
                  <a:pt x="1940243" y="4299461"/>
                </a:cubicBezTo>
                <a:cubicBezTo>
                  <a:pt x="1876425" y="4288031"/>
                  <a:pt x="1841183" y="4335656"/>
                  <a:pt x="1828800" y="4400426"/>
                </a:cubicBezTo>
                <a:cubicBezTo>
                  <a:pt x="1823085" y="4430906"/>
                  <a:pt x="1783080" y="4451861"/>
                  <a:pt x="1753553" y="4452813"/>
                </a:cubicBezTo>
                <a:cubicBezTo>
                  <a:pt x="1746885" y="4452813"/>
                  <a:pt x="1742123" y="4450908"/>
                  <a:pt x="1742123" y="4445193"/>
                </a:cubicBezTo>
                <a:cubicBezTo>
                  <a:pt x="1743075" y="4406141"/>
                  <a:pt x="1708785" y="4403283"/>
                  <a:pt x="1685925" y="4387091"/>
                </a:cubicBezTo>
                <a:cubicBezTo>
                  <a:pt x="1561148" y="4301366"/>
                  <a:pt x="1424940" y="4303271"/>
                  <a:pt x="1290638" y="4351848"/>
                </a:cubicBezTo>
                <a:cubicBezTo>
                  <a:pt x="1184910" y="4389948"/>
                  <a:pt x="1077278" y="4418523"/>
                  <a:pt x="967740" y="4434716"/>
                </a:cubicBezTo>
                <a:cubicBezTo>
                  <a:pt x="782955" y="4462338"/>
                  <a:pt x="610553" y="4521393"/>
                  <a:pt x="452438" y="4620453"/>
                </a:cubicBezTo>
                <a:cubicBezTo>
                  <a:pt x="375285" y="4669031"/>
                  <a:pt x="295275" y="4713798"/>
                  <a:pt x="209550" y="4743326"/>
                </a:cubicBezTo>
                <a:cubicBezTo>
                  <a:pt x="110490" y="4777616"/>
                  <a:pt x="58103" y="4860483"/>
                  <a:pt x="0" y="4937635"/>
                </a:cubicBezTo>
                <a:cubicBezTo>
                  <a:pt x="62865" y="4910966"/>
                  <a:pt x="122873" y="4881438"/>
                  <a:pt x="195263" y="4855721"/>
                </a:cubicBezTo>
                <a:cubicBezTo>
                  <a:pt x="174308" y="4883343"/>
                  <a:pt x="159068" y="4904298"/>
                  <a:pt x="140970" y="4928110"/>
                </a:cubicBezTo>
                <a:cubicBezTo>
                  <a:pt x="170498" y="4928110"/>
                  <a:pt x="189548" y="4906203"/>
                  <a:pt x="220028" y="4903346"/>
                </a:cubicBezTo>
                <a:cubicBezTo>
                  <a:pt x="176213" y="4950018"/>
                  <a:pt x="120968" y="4971926"/>
                  <a:pt x="70485" y="5009073"/>
                </a:cubicBezTo>
                <a:cubicBezTo>
                  <a:pt x="133350" y="5022408"/>
                  <a:pt x="190500" y="4996691"/>
                  <a:pt x="250508" y="5015741"/>
                </a:cubicBezTo>
                <a:cubicBezTo>
                  <a:pt x="193358" y="5082416"/>
                  <a:pt x="120968" y="5126231"/>
                  <a:pt x="58103" y="5182428"/>
                </a:cubicBezTo>
                <a:cubicBezTo>
                  <a:pt x="138113" y="5158616"/>
                  <a:pt x="209550" y="5111943"/>
                  <a:pt x="292418" y="5093846"/>
                </a:cubicBezTo>
                <a:cubicBezTo>
                  <a:pt x="264795" y="5129088"/>
                  <a:pt x="224790" y="5150043"/>
                  <a:pt x="190500" y="5181476"/>
                </a:cubicBezTo>
                <a:cubicBezTo>
                  <a:pt x="225743" y="5184333"/>
                  <a:pt x="247650" y="5155758"/>
                  <a:pt x="280988" y="5154806"/>
                </a:cubicBezTo>
                <a:cubicBezTo>
                  <a:pt x="248603" y="5207193"/>
                  <a:pt x="194310" y="5225291"/>
                  <a:pt x="138113" y="5254818"/>
                </a:cubicBezTo>
                <a:cubicBezTo>
                  <a:pt x="195263" y="5259581"/>
                  <a:pt x="246698" y="5242435"/>
                  <a:pt x="294323" y="5263391"/>
                </a:cubicBezTo>
                <a:cubicBezTo>
                  <a:pt x="288608" y="5277678"/>
                  <a:pt x="271463" y="5281488"/>
                  <a:pt x="274320" y="5297681"/>
                </a:cubicBezTo>
                <a:cubicBezTo>
                  <a:pt x="292418" y="5301491"/>
                  <a:pt x="308610" y="5286251"/>
                  <a:pt x="326708" y="5298633"/>
                </a:cubicBezTo>
                <a:cubicBezTo>
                  <a:pt x="252413" y="5358641"/>
                  <a:pt x="172403" y="5403408"/>
                  <a:pt x="79058" y="5425316"/>
                </a:cubicBezTo>
                <a:cubicBezTo>
                  <a:pt x="130493" y="5431983"/>
                  <a:pt x="181928" y="5420553"/>
                  <a:pt x="232410" y="5434841"/>
                </a:cubicBezTo>
                <a:cubicBezTo>
                  <a:pt x="227648" y="5451033"/>
                  <a:pt x="209550" y="5453891"/>
                  <a:pt x="209550" y="5469131"/>
                </a:cubicBezTo>
                <a:cubicBezTo>
                  <a:pt x="526733" y="5440556"/>
                  <a:pt x="664845" y="5419601"/>
                  <a:pt x="781050" y="5351021"/>
                </a:cubicBezTo>
                <a:cubicBezTo>
                  <a:pt x="858203" y="5305301"/>
                  <a:pt x="940118" y="5283393"/>
                  <a:pt x="1028700" y="5282441"/>
                </a:cubicBezTo>
                <a:cubicBezTo>
                  <a:pt x="1185863" y="5278631"/>
                  <a:pt x="1341120" y="5238626"/>
                  <a:pt x="1429703" y="5131946"/>
                </a:cubicBezTo>
                <a:cubicBezTo>
                  <a:pt x="1488758" y="5060508"/>
                  <a:pt x="1569720" y="5016693"/>
                  <a:pt x="1658303" y="4989071"/>
                </a:cubicBezTo>
                <a:cubicBezTo>
                  <a:pt x="1789748" y="4962401"/>
                  <a:pt x="1830705" y="4889058"/>
                  <a:pt x="1838325" y="4842386"/>
                </a:cubicBezTo>
                <a:cubicBezTo>
                  <a:pt x="1845945" y="4789998"/>
                  <a:pt x="1850708" y="4729991"/>
                  <a:pt x="1834515" y="4670936"/>
                </a:cubicBezTo>
                <a:cubicBezTo>
                  <a:pt x="1829753" y="4651886"/>
                  <a:pt x="1821180" y="4629978"/>
                  <a:pt x="1850708" y="4620453"/>
                </a:cubicBezTo>
                <a:cubicBezTo>
                  <a:pt x="1876425" y="4612833"/>
                  <a:pt x="1899285" y="4585211"/>
                  <a:pt x="1927860" y="4624263"/>
                </a:cubicBezTo>
                <a:cubicBezTo>
                  <a:pt x="1962150" y="4669983"/>
                  <a:pt x="1994535" y="4671888"/>
                  <a:pt x="2044065" y="4640456"/>
                </a:cubicBezTo>
                <a:cubicBezTo>
                  <a:pt x="2121218" y="4583306"/>
                  <a:pt x="2134553" y="4496628"/>
                  <a:pt x="2145983" y="4464243"/>
                </a:cubicBezTo>
                <a:cubicBezTo>
                  <a:pt x="2150745" y="4450908"/>
                  <a:pt x="2157413" y="4442336"/>
                  <a:pt x="2170748" y="4436621"/>
                </a:cubicBezTo>
                <a:cubicBezTo>
                  <a:pt x="2401253" y="4345181"/>
                  <a:pt x="2631758" y="4252788"/>
                  <a:pt x="2861310" y="4160396"/>
                </a:cubicBezTo>
                <a:cubicBezTo>
                  <a:pt x="2873693" y="4155633"/>
                  <a:pt x="2882265" y="4152776"/>
                  <a:pt x="2888933" y="4168968"/>
                </a:cubicBezTo>
                <a:cubicBezTo>
                  <a:pt x="2904173" y="4204211"/>
                  <a:pt x="2931795" y="4228023"/>
                  <a:pt x="2963228" y="4248978"/>
                </a:cubicBezTo>
                <a:cubicBezTo>
                  <a:pt x="2988945" y="4266123"/>
                  <a:pt x="3013710" y="4283268"/>
                  <a:pt x="3039428" y="4299461"/>
                </a:cubicBezTo>
                <a:cubicBezTo>
                  <a:pt x="3053715" y="4308986"/>
                  <a:pt x="3059430" y="4318511"/>
                  <a:pt x="3053715" y="4337561"/>
                </a:cubicBezTo>
                <a:cubicBezTo>
                  <a:pt x="3038475" y="4388996"/>
                  <a:pt x="3005138" y="4427096"/>
                  <a:pt x="2966085" y="4459481"/>
                </a:cubicBezTo>
                <a:cubicBezTo>
                  <a:pt x="2928938" y="4490913"/>
                  <a:pt x="2895600" y="4531871"/>
                  <a:pt x="2837498" y="4522346"/>
                </a:cubicBezTo>
                <a:cubicBezTo>
                  <a:pt x="2832735" y="4521393"/>
                  <a:pt x="2826068" y="4521393"/>
                  <a:pt x="2826068" y="4529966"/>
                </a:cubicBezTo>
                <a:cubicBezTo>
                  <a:pt x="2887028" y="4540443"/>
                  <a:pt x="2947988" y="4550921"/>
                  <a:pt x="3007995" y="4562351"/>
                </a:cubicBezTo>
                <a:cubicBezTo>
                  <a:pt x="3113723" y="4582353"/>
                  <a:pt x="3213735" y="4575686"/>
                  <a:pt x="3307080" y="4513773"/>
                </a:cubicBezTo>
                <a:cubicBezTo>
                  <a:pt x="3359468" y="4478531"/>
                  <a:pt x="3420428" y="4458528"/>
                  <a:pt x="3481388" y="4445193"/>
                </a:cubicBezTo>
                <a:cubicBezTo>
                  <a:pt x="3597593" y="4419476"/>
                  <a:pt x="3696653" y="4361373"/>
                  <a:pt x="3770948" y="4270886"/>
                </a:cubicBezTo>
                <a:cubicBezTo>
                  <a:pt x="3819525" y="4212783"/>
                  <a:pt x="3881438" y="4204211"/>
                  <a:pt x="3947160" y="4195638"/>
                </a:cubicBezTo>
                <a:cubicBezTo>
                  <a:pt x="3962400" y="4193733"/>
                  <a:pt x="3966210" y="4199448"/>
                  <a:pt x="3962400" y="4213736"/>
                </a:cubicBezTo>
                <a:cubicBezTo>
                  <a:pt x="3956685" y="4240406"/>
                  <a:pt x="3940493" y="4260408"/>
                  <a:pt x="3919538" y="4276601"/>
                </a:cubicBezTo>
                <a:cubicBezTo>
                  <a:pt x="3888105" y="4301366"/>
                  <a:pt x="3855720" y="4325178"/>
                  <a:pt x="3824288" y="4349943"/>
                </a:cubicBezTo>
                <a:cubicBezTo>
                  <a:pt x="3768090" y="4394711"/>
                  <a:pt x="3739515" y="4452813"/>
                  <a:pt x="3745230" y="4526156"/>
                </a:cubicBezTo>
                <a:cubicBezTo>
                  <a:pt x="3748088" y="4558541"/>
                  <a:pt x="3740468" y="4588068"/>
                  <a:pt x="3726180" y="4617596"/>
                </a:cubicBezTo>
                <a:cubicBezTo>
                  <a:pt x="3716655" y="4636646"/>
                  <a:pt x="3707130" y="4656648"/>
                  <a:pt x="3696653" y="4675698"/>
                </a:cubicBezTo>
                <a:cubicBezTo>
                  <a:pt x="3689985" y="4687128"/>
                  <a:pt x="3690938" y="4696653"/>
                  <a:pt x="3699510" y="4707131"/>
                </a:cubicBezTo>
                <a:cubicBezTo>
                  <a:pt x="3730943" y="4748088"/>
                  <a:pt x="3728085" y="4771901"/>
                  <a:pt x="3692843" y="4809048"/>
                </a:cubicBezTo>
                <a:cubicBezTo>
                  <a:pt x="3672840" y="4830003"/>
                  <a:pt x="3648075" y="4845243"/>
                  <a:pt x="3626168" y="4864293"/>
                </a:cubicBezTo>
                <a:cubicBezTo>
                  <a:pt x="3688080" y="4861436"/>
                  <a:pt x="3743325" y="4844291"/>
                  <a:pt x="3779520" y="4789046"/>
                </a:cubicBezTo>
                <a:cubicBezTo>
                  <a:pt x="3802380" y="4754756"/>
                  <a:pt x="3822383" y="4717608"/>
                  <a:pt x="3848100" y="4686176"/>
                </a:cubicBezTo>
                <a:cubicBezTo>
                  <a:pt x="3877628" y="4649028"/>
                  <a:pt x="3893820" y="4608071"/>
                  <a:pt x="3896678" y="4561398"/>
                </a:cubicBezTo>
                <a:cubicBezTo>
                  <a:pt x="3898583" y="4526156"/>
                  <a:pt x="3915728" y="4500438"/>
                  <a:pt x="3946208" y="4482341"/>
                </a:cubicBezTo>
                <a:cubicBezTo>
                  <a:pt x="4036695" y="4426143"/>
                  <a:pt x="4134803" y="4408046"/>
                  <a:pt x="4239578" y="4420428"/>
                </a:cubicBezTo>
                <a:cubicBezTo>
                  <a:pt x="4270058" y="4424238"/>
                  <a:pt x="4273868" y="4434716"/>
                  <a:pt x="4257675" y="4460433"/>
                </a:cubicBezTo>
                <a:cubicBezTo>
                  <a:pt x="4244340" y="4481388"/>
                  <a:pt x="4222433" y="4492818"/>
                  <a:pt x="4203383" y="4506153"/>
                </a:cubicBezTo>
                <a:cubicBezTo>
                  <a:pt x="4168140" y="4531871"/>
                  <a:pt x="4147185" y="4563303"/>
                  <a:pt x="4157663" y="4608071"/>
                </a:cubicBezTo>
                <a:cubicBezTo>
                  <a:pt x="4163378" y="4632836"/>
                  <a:pt x="4159568" y="4654743"/>
                  <a:pt x="4146233" y="4676651"/>
                </a:cubicBezTo>
                <a:cubicBezTo>
                  <a:pt x="4137660" y="4689986"/>
                  <a:pt x="4139565" y="4700463"/>
                  <a:pt x="4153853" y="4708083"/>
                </a:cubicBezTo>
                <a:cubicBezTo>
                  <a:pt x="4163378" y="4713798"/>
                  <a:pt x="4172903" y="4719513"/>
                  <a:pt x="4179570" y="4727133"/>
                </a:cubicBezTo>
                <a:cubicBezTo>
                  <a:pt x="4201478" y="4749993"/>
                  <a:pt x="4218623" y="4747136"/>
                  <a:pt x="4241483" y="4726181"/>
                </a:cubicBezTo>
                <a:cubicBezTo>
                  <a:pt x="4276725" y="4693796"/>
                  <a:pt x="4296728" y="4697606"/>
                  <a:pt x="4328160" y="4734753"/>
                </a:cubicBezTo>
                <a:cubicBezTo>
                  <a:pt x="4354830" y="4765233"/>
                  <a:pt x="4372928" y="4801428"/>
                  <a:pt x="4394835" y="4834766"/>
                </a:cubicBezTo>
                <a:cubicBezTo>
                  <a:pt x="4426268" y="4883343"/>
                  <a:pt x="4462463" y="4927158"/>
                  <a:pt x="4512945" y="4957638"/>
                </a:cubicBezTo>
                <a:cubicBezTo>
                  <a:pt x="4581525" y="4999548"/>
                  <a:pt x="4653915" y="4996691"/>
                  <a:pt x="4725353" y="4969068"/>
                </a:cubicBezTo>
                <a:cubicBezTo>
                  <a:pt x="4784408" y="4947160"/>
                  <a:pt x="4803458" y="4850006"/>
                  <a:pt x="4758690" y="4816668"/>
                </a:cubicBezTo>
                <a:cubicBezTo>
                  <a:pt x="4755833" y="4850958"/>
                  <a:pt x="4737735" y="4870961"/>
                  <a:pt x="4705350" y="4877628"/>
                </a:cubicBezTo>
                <a:cubicBezTo>
                  <a:pt x="4672965" y="4884296"/>
                  <a:pt x="4650105" y="4871913"/>
                  <a:pt x="4631055" y="4845243"/>
                </a:cubicBezTo>
                <a:cubicBezTo>
                  <a:pt x="4605338" y="4809048"/>
                  <a:pt x="4578668" y="4772853"/>
                  <a:pt x="4565333" y="4729991"/>
                </a:cubicBezTo>
                <a:cubicBezTo>
                  <a:pt x="4548188" y="4671888"/>
                  <a:pt x="4521518" y="4619501"/>
                  <a:pt x="4486275" y="4570923"/>
                </a:cubicBezTo>
                <a:cubicBezTo>
                  <a:pt x="4471035" y="4549968"/>
                  <a:pt x="4458653" y="4525203"/>
                  <a:pt x="4464368" y="4497581"/>
                </a:cubicBezTo>
                <a:cubicBezTo>
                  <a:pt x="4483418" y="4401378"/>
                  <a:pt x="4518660" y="4315653"/>
                  <a:pt x="4625340" y="4286126"/>
                </a:cubicBezTo>
                <a:cubicBezTo>
                  <a:pt x="4630103" y="4284221"/>
                  <a:pt x="4634865" y="4281363"/>
                  <a:pt x="4640580" y="4279458"/>
                </a:cubicBezTo>
                <a:cubicBezTo>
                  <a:pt x="4703445" y="4250883"/>
                  <a:pt x="4757738" y="4213736"/>
                  <a:pt x="4777740" y="4141346"/>
                </a:cubicBezTo>
                <a:cubicBezTo>
                  <a:pt x="4782503" y="4125153"/>
                  <a:pt x="4792028" y="4109913"/>
                  <a:pt x="4805363" y="4097530"/>
                </a:cubicBezTo>
                <a:cubicBezTo>
                  <a:pt x="4811078" y="4091815"/>
                  <a:pt x="4817745" y="4084196"/>
                  <a:pt x="4827270" y="4084196"/>
                </a:cubicBezTo>
                <a:cubicBezTo>
                  <a:pt x="4856798" y="4085148"/>
                  <a:pt x="4886325" y="4084196"/>
                  <a:pt x="4903470" y="4116580"/>
                </a:cubicBezTo>
                <a:cubicBezTo>
                  <a:pt x="4922520" y="4150871"/>
                  <a:pt x="4922520" y="4174683"/>
                  <a:pt x="4897755" y="4203258"/>
                </a:cubicBezTo>
                <a:cubicBezTo>
                  <a:pt x="4887278" y="4215641"/>
                  <a:pt x="4875848" y="4227071"/>
                  <a:pt x="4863465" y="4238501"/>
                </a:cubicBezTo>
                <a:cubicBezTo>
                  <a:pt x="4837748" y="4263266"/>
                  <a:pt x="4830128" y="4290888"/>
                  <a:pt x="4835843" y="4327083"/>
                </a:cubicBezTo>
                <a:cubicBezTo>
                  <a:pt x="4843463" y="4373756"/>
                  <a:pt x="4870133" y="4416618"/>
                  <a:pt x="4870133" y="4461386"/>
                </a:cubicBezTo>
                <a:cubicBezTo>
                  <a:pt x="4871085" y="4513773"/>
                  <a:pt x="4898708" y="4532823"/>
                  <a:pt x="4939665" y="4545206"/>
                </a:cubicBezTo>
                <a:cubicBezTo>
                  <a:pt x="4945380" y="4547111"/>
                  <a:pt x="4952048" y="4549016"/>
                  <a:pt x="4957763" y="4552826"/>
                </a:cubicBezTo>
                <a:cubicBezTo>
                  <a:pt x="4981575" y="4566161"/>
                  <a:pt x="4993958" y="4565208"/>
                  <a:pt x="5006340" y="4534728"/>
                </a:cubicBezTo>
                <a:cubicBezTo>
                  <a:pt x="5034915" y="4464243"/>
                  <a:pt x="5093970" y="4452813"/>
                  <a:pt x="5152073" y="4501391"/>
                </a:cubicBezTo>
                <a:cubicBezTo>
                  <a:pt x="5155883" y="4505201"/>
                  <a:pt x="5160645" y="4508058"/>
                  <a:pt x="5164455" y="4511868"/>
                </a:cubicBezTo>
                <a:cubicBezTo>
                  <a:pt x="5196840" y="4546158"/>
                  <a:pt x="5235893" y="4566161"/>
                  <a:pt x="5283518" y="4569971"/>
                </a:cubicBezTo>
                <a:cubicBezTo>
                  <a:pt x="5340668" y="4574733"/>
                  <a:pt x="5395913" y="4591878"/>
                  <a:pt x="5454015" y="4586163"/>
                </a:cubicBezTo>
                <a:cubicBezTo>
                  <a:pt x="5492115" y="4582353"/>
                  <a:pt x="5519738" y="4564256"/>
                  <a:pt x="5533073" y="4528061"/>
                </a:cubicBezTo>
                <a:cubicBezTo>
                  <a:pt x="5548313" y="4489008"/>
                  <a:pt x="5544503" y="4450908"/>
                  <a:pt x="5517833" y="4410903"/>
                </a:cubicBezTo>
                <a:cubicBezTo>
                  <a:pt x="5514975" y="4423286"/>
                  <a:pt x="5512118" y="4430906"/>
                  <a:pt x="5511165" y="4437573"/>
                </a:cubicBezTo>
                <a:cubicBezTo>
                  <a:pt x="5503545" y="4476626"/>
                  <a:pt x="5494973" y="4484246"/>
                  <a:pt x="5454015" y="4483293"/>
                </a:cubicBezTo>
                <a:cubicBezTo>
                  <a:pt x="5414010" y="4482341"/>
                  <a:pt x="5380673" y="4466148"/>
                  <a:pt x="5353050" y="4437573"/>
                </a:cubicBezTo>
                <a:cubicBezTo>
                  <a:pt x="5328285" y="4411856"/>
                  <a:pt x="5305425" y="4384233"/>
                  <a:pt x="5282565" y="4356611"/>
                </a:cubicBezTo>
                <a:cubicBezTo>
                  <a:pt x="5238750" y="4305176"/>
                  <a:pt x="5185410" y="4270886"/>
                  <a:pt x="5115878" y="4266123"/>
                </a:cubicBezTo>
                <a:cubicBezTo>
                  <a:pt x="5100638" y="4265171"/>
                  <a:pt x="5093970" y="4258503"/>
                  <a:pt x="5093970" y="4244216"/>
                </a:cubicBezTo>
                <a:cubicBezTo>
                  <a:pt x="5090160" y="4159443"/>
                  <a:pt x="5083493" y="4075623"/>
                  <a:pt x="5083493" y="3990851"/>
                </a:cubicBezTo>
                <a:cubicBezTo>
                  <a:pt x="5083493" y="3924176"/>
                  <a:pt x="5120640" y="3869883"/>
                  <a:pt x="5159693" y="3818448"/>
                </a:cubicBezTo>
                <a:cubicBezTo>
                  <a:pt x="5207318" y="3755583"/>
                  <a:pt x="5263515" y="3696528"/>
                  <a:pt x="5293043" y="3623186"/>
                </a:cubicBezTo>
                <a:cubicBezTo>
                  <a:pt x="5329238" y="3535555"/>
                  <a:pt x="5388293" y="3469833"/>
                  <a:pt x="5463540" y="3415540"/>
                </a:cubicBezTo>
                <a:cubicBezTo>
                  <a:pt x="5514023" y="3378393"/>
                  <a:pt x="5564505" y="3340293"/>
                  <a:pt x="5606415" y="3293621"/>
                </a:cubicBezTo>
                <a:cubicBezTo>
                  <a:pt x="5666423" y="3225993"/>
                  <a:pt x="5690235" y="3147888"/>
                  <a:pt x="5673090" y="3059305"/>
                </a:cubicBezTo>
                <a:cubicBezTo>
                  <a:pt x="5669280" y="3037398"/>
                  <a:pt x="5674043" y="3028826"/>
                  <a:pt x="5694045" y="3021205"/>
                </a:cubicBezTo>
                <a:cubicBezTo>
                  <a:pt x="5823585" y="2969771"/>
                  <a:pt x="5954078" y="2919288"/>
                  <a:pt x="6082665" y="2864996"/>
                </a:cubicBezTo>
                <a:cubicBezTo>
                  <a:pt x="6126480" y="2845946"/>
                  <a:pt x="6164580" y="2843088"/>
                  <a:pt x="6204585" y="2869758"/>
                </a:cubicBezTo>
                <a:cubicBezTo>
                  <a:pt x="6221730" y="2880236"/>
                  <a:pt x="6241733" y="2887855"/>
                  <a:pt x="6260783" y="2880236"/>
                </a:cubicBezTo>
                <a:cubicBezTo>
                  <a:pt x="6311265" y="2861186"/>
                  <a:pt x="6362700" y="2841183"/>
                  <a:pt x="6395085" y="2793558"/>
                </a:cubicBezTo>
                <a:cubicBezTo>
                  <a:pt x="6402705" y="2782128"/>
                  <a:pt x="6411278" y="2778318"/>
                  <a:pt x="6424613" y="2776413"/>
                </a:cubicBezTo>
                <a:cubicBezTo>
                  <a:pt x="6477953" y="2768793"/>
                  <a:pt x="6477000" y="2768793"/>
                  <a:pt x="6466523" y="2717358"/>
                </a:cubicBezTo>
                <a:cubicBezTo>
                  <a:pt x="6466523" y="2716405"/>
                  <a:pt x="6468428" y="2714501"/>
                  <a:pt x="6471285" y="2711643"/>
                </a:cubicBezTo>
                <a:cubicBezTo>
                  <a:pt x="6484620" y="2721168"/>
                  <a:pt x="6497003" y="2730693"/>
                  <a:pt x="6510338" y="2740218"/>
                </a:cubicBezTo>
                <a:cubicBezTo>
                  <a:pt x="6525578" y="2751648"/>
                  <a:pt x="6541770" y="2760221"/>
                  <a:pt x="6559868" y="2762126"/>
                </a:cubicBezTo>
                <a:cubicBezTo>
                  <a:pt x="6630353" y="2766888"/>
                  <a:pt x="6697028" y="2762126"/>
                  <a:pt x="6742748" y="2696403"/>
                </a:cubicBezTo>
                <a:cubicBezTo>
                  <a:pt x="6748463" y="2687830"/>
                  <a:pt x="6757035" y="2680211"/>
                  <a:pt x="6765608" y="2673543"/>
                </a:cubicBezTo>
                <a:cubicBezTo>
                  <a:pt x="6782753" y="2661161"/>
                  <a:pt x="6783705" y="2646873"/>
                  <a:pt x="6775133" y="2628776"/>
                </a:cubicBezTo>
                <a:cubicBezTo>
                  <a:pt x="6770370" y="2618298"/>
                  <a:pt x="6759893" y="2605915"/>
                  <a:pt x="6766560" y="2592580"/>
                </a:cubicBezTo>
                <a:cubicBezTo>
                  <a:pt x="6772275" y="2582103"/>
                  <a:pt x="6840855" y="2564005"/>
                  <a:pt x="6854190" y="2568768"/>
                </a:cubicBezTo>
                <a:cubicBezTo>
                  <a:pt x="6923723" y="2598296"/>
                  <a:pt x="6996113" y="2598296"/>
                  <a:pt x="7067550" y="2580198"/>
                </a:cubicBezTo>
                <a:cubicBezTo>
                  <a:pt x="7146608" y="2559243"/>
                  <a:pt x="7217093" y="2521143"/>
                  <a:pt x="7276148" y="2462088"/>
                </a:cubicBezTo>
                <a:cubicBezTo>
                  <a:pt x="7159943" y="2474471"/>
                  <a:pt x="7056120" y="2555433"/>
                  <a:pt x="6925628" y="2526858"/>
                </a:cubicBezTo>
                <a:cubicBezTo>
                  <a:pt x="6941820" y="2520190"/>
                  <a:pt x="6952298" y="2514476"/>
                  <a:pt x="6962775" y="2510665"/>
                </a:cubicBezTo>
                <a:cubicBezTo>
                  <a:pt x="7379970" y="2344930"/>
                  <a:pt x="7799070" y="2181101"/>
                  <a:pt x="8211503" y="2002983"/>
                </a:cubicBezTo>
                <a:cubicBezTo>
                  <a:pt x="8245793" y="1987743"/>
                  <a:pt x="8281988" y="1975361"/>
                  <a:pt x="8311515" y="1950595"/>
                </a:cubicBezTo>
                <a:cubicBezTo>
                  <a:pt x="8311515" y="1940118"/>
                  <a:pt x="8311515" y="1928688"/>
                  <a:pt x="8311515" y="1918211"/>
                </a:cubicBezTo>
                <a:cubicBezTo>
                  <a:pt x="8301990" y="1900113"/>
                  <a:pt x="8282940" y="1879158"/>
                  <a:pt x="8252460" y="1882968"/>
                </a:cubicBezTo>
                <a:close/>
                <a:moveTo>
                  <a:pt x="3441383" y="2204913"/>
                </a:moveTo>
                <a:cubicBezTo>
                  <a:pt x="3373755" y="2183958"/>
                  <a:pt x="3306128" y="2159193"/>
                  <a:pt x="3234690" y="2153478"/>
                </a:cubicBezTo>
                <a:cubicBezTo>
                  <a:pt x="3211830" y="2151573"/>
                  <a:pt x="3188018" y="2151573"/>
                  <a:pt x="3162300" y="2140143"/>
                </a:cubicBezTo>
                <a:cubicBezTo>
                  <a:pt x="3272790" y="2112521"/>
                  <a:pt x="3377565" y="2120141"/>
                  <a:pt x="3482340" y="2153478"/>
                </a:cubicBezTo>
                <a:cubicBezTo>
                  <a:pt x="3537585" y="2171576"/>
                  <a:pt x="3592830" y="2190626"/>
                  <a:pt x="3651885" y="2198246"/>
                </a:cubicBezTo>
                <a:cubicBezTo>
                  <a:pt x="3581400" y="2223011"/>
                  <a:pt x="3510915" y="2226821"/>
                  <a:pt x="3441383" y="2204913"/>
                </a:cubicBezTo>
                <a:close/>
                <a:moveTo>
                  <a:pt x="3643313" y="4098483"/>
                </a:moveTo>
                <a:cubicBezTo>
                  <a:pt x="3576638" y="4208021"/>
                  <a:pt x="3483293" y="4278506"/>
                  <a:pt x="3355658" y="4301366"/>
                </a:cubicBezTo>
                <a:cubicBezTo>
                  <a:pt x="3298508" y="4311843"/>
                  <a:pt x="3241358" y="4325178"/>
                  <a:pt x="3188018" y="4353753"/>
                </a:cubicBezTo>
                <a:cubicBezTo>
                  <a:pt x="3247073" y="4250883"/>
                  <a:pt x="3322320" y="4165158"/>
                  <a:pt x="3435668" y="4121343"/>
                </a:cubicBezTo>
                <a:cubicBezTo>
                  <a:pt x="3515678" y="4090863"/>
                  <a:pt x="3594735" y="4059430"/>
                  <a:pt x="3680460" y="4033713"/>
                </a:cubicBezTo>
                <a:cubicBezTo>
                  <a:pt x="3668078" y="4055621"/>
                  <a:pt x="3655695" y="4077528"/>
                  <a:pt x="3643313" y="4098483"/>
                </a:cubicBezTo>
                <a:close/>
                <a:moveTo>
                  <a:pt x="6054090" y="2764983"/>
                </a:moveTo>
                <a:cubicBezTo>
                  <a:pt x="5919788" y="2819276"/>
                  <a:pt x="5784533" y="2872615"/>
                  <a:pt x="5650230" y="2926908"/>
                </a:cubicBezTo>
                <a:cubicBezTo>
                  <a:pt x="5630228" y="2935480"/>
                  <a:pt x="5616893" y="2934528"/>
                  <a:pt x="5603558" y="2915478"/>
                </a:cubicBezTo>
                <a:cubicBezTo>
                  <a:pt x="5591175" y="2897380"/>
                  <a:pt x="5575935" y="2882140"/>
                  <a:pt x="5561648" y="2865948"/>
                </a:cubicBezTo>
                <a:cubicBezTo>
                  <a:pt x="5519738" y="2817371"/>
                  <a:pt x="5466398" y="2793558"/>
                  <a:pt x="5402580" y="2787843"/>
                </a:cubicBezTo>
                <a:cubicBezTo>
                  <a:pt x="5327333" y="2780223"/>
                  <a:pt x="5251133" y="2781176"/>
                  <a:pt x="5174933" y="2780223"/>
                </a:cubicBezTo>
                <a:cubicBezTo>
                  <a:pt x="5145405" y="2780223"/>
                  <a:pt x="5115878" y="2772603"/>
                  <a:pt x="5105400" y="2747838"/>
                </a:cubicBezTo>
                <a:cubicBezTo>
                  <a:pt x="5093970" y="2721168"/>
                  <a:pt x="5104448" y="2690688"/>
                  <a:pt x="5122545" y="2665923"/>
                </a:cubicBezTo>
                <a:cubicBezTo>
                  <a:pt x="5140643" y="2642111"/>
                  <a:pt x="5166360" y="2630680"/>
                  <a:pt x="5193030" y="2622108"/>
                </a:cubicBezTo>
                <a:cubicBezTo>
                  <a:pt x="5238750" y="2607821"/>
                  <a:pt x="5286375" y="2603058"/>
                  <a:pt x="5334000" y="2600201"/>
                </a:cubicBezTo>
                <a:cubicBezTo>
                  <a:pt x="5371148" y="2598296"/>
                  <a:pt x="5378768" y="2612583"/>
                  <a:pt x="5366385" y="2647826"/>
                </a:cubicBezTo>
                <a:cubicBezTo>
                  <a:pt x="5341620" y="2719263"/>
                  <a:pt x="5323523" y="2716405"/>
                  <a:pt x="5414963" y="2713548"/>
                </a:cubicBezTo>
                <a:cubicBezTo>
                  <a:pt x="5468303" y="2712596"/>
                  <a:pt x="5518785" y="2697355"/>
                  <a:pt x="5567363" y="2672590"/>
                </a:cubicBezTo>
                <a:cubicBezTo>
                  <a:pt x="5647373" y="2631633"/>
                  <a:pt x="5728335" y="2592580"/>
                  <a:pt x="5808345" y="2551623"/>
                </a:cubicBezTo>
                <a:cubicBezTo>
                  <a:pt x="5824538" y="2544003"/>
                  <a:pt x="5835015" y="2544003"/>
                  <a:pt x="5849303" y="2555433"/>
                </a:cubicBezTo>
                <a:cubicBezTo>
                  <a:pt x="5905500" y="2598296"/>
                  <a:pt x="5965508" y="2634490"/>
                  <a:pt x="6014085" y="2686878"/>
                </a:cubicBezTo>
                <a:cubicBezTo>
                  <a:pt x="6032183" y="2706880"/>
                  <a:pt x="6058853" y="2707833"/>
                  <a:pt x="6083618" y="2706880"/>
                </a:cubicBezTo>
                <a:cubicBezTo>
                  <a:pt x="6096953" y="2705928"/>
                  <a:pt x="6109335" y="2704976"/>
                  <a:pt x="6132195" y="2702118"/>
                </a:cubicBezTo>
                <a:cubicBezTo>
                  <a:pt x="6106478" y="2732598"/>
                  <a:pt x="6083618" y="2752601"/>
                  <a:pt x="6054090" y="2764983"/>
                </a:cubicBezTo>
                <a:close/>
                <a:moveTo>
                  <a:pt x="7141845" y="2294448"/>
                </a:moveTo>
                <a:cubicBezTo>
                  <a:pt x="7148513" y="2270636"/>
                  <a:pt x="7153275" y="2249680"/>
                  <a:pt x="7158990" y="2228726"/>
                </a:cubicBezTo>
                <a:cubicBezTo>
                  <a:pt x="7178993" y="2248728"/>
                  <a:pt x="7197090" y="2267778"/>
                  <a:pt x="7218045" y="2289686"/>
                </a:cubicBezTo>
                <a:cubicBezTo>
                  <a:pt x="7193280" y="2290638"/>
                  <a:pt x="7169468" y="2292543"/>
                  <a:pt x="7141845" y="2294448"/>
                </a:cubicBezTo>
                <a:close/>
              </a:path>
            </a:pathLst>
          </a:custGeom>
          <a:solidFill>
            <a:srgbClr val="02020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12737</TotalTime>
  <Words>185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101</cp:revision>
  <dcterms:created xsi:type="dcterms:W3CDTF">2018-02-18T19:39:47Z</dcterms:created>
  <dcterms:modified xsi:type="dcterms:W3CDTF">2020-09-03T03:20:14Z</dcterms:modified>
</cp:coreProperties>
</file>