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80" name="Group 1379">
            <a:extLst>
              <a:ext uri="{FF2B5EF4-FFF2-40B4-BE49-F238E27FC236}">
                <a16:creationId xmlns:a16="http://schemas.microsoft.com/office/drawing/2014/main" id="{76BF3FEA-BCCC-4A4C-8374-AD820B162AFA}"/>
              </a:ext>
            </a:extLst>
          </p:cNvPr>
          <p:cNvGrpSpPr/>
          <p:nvPr/>
        </p:nvGrpSpPr>
        <p:grpSpPr>
          <a:xfrm>
            <a:off x="6367447" y="2183792"/>
            <a:ext cx="2158765" cy="2004685"/>
            <a:chOff x="5144510" y="2655022"/>
            <a:chExt cx="2158765" cy="2004685"/>
          </a:xfrm>
        </p:grpSpPr>
        <p:sp>
          <p:nvSpPr>
            <p:cNvPr id="1381" name="Freeform: Shape 1380">
              <a:extLst>
                <a:ext uri="{FF2B5EF4-FFF2-40B4-BE49-F238E27FC236}">
                  <a16:creationId xmlns:a16="http://schemas.microsoft.com/office/drawing/2014/main" id="{5B266FE4-4AB9-4467-80E4-5A80FB675F2D}"/>
                </a:ext>
              </a:extLst>
            </p:cNvPr>
            <p:cNvSpPr/>
            <p:nvPr/>
          </p:nvSpPr>
          <p:spPr>
            <a:xfrm>
              <a:off x="5144510" y="2655022"/>
              <a:ext cx="2151994" cy="2004685"/>
            </a:xfrm>
            <a:custGeom>
              <a:avLst/>
              <a:gdLst>
                <a:gd name="connsiteX0" fmla="*/ 2574200 w 3200400"/>
                <a:gd name="connsiteY0" fmla="*/ 931545 h 2981325"/>
                <a:gd name="connsiteX1" fmla="*/ 2601823 w 3200400"/>
                <a:gd name="connsiteY1" fmla="*/ 925830 h 2981325"/>
                <a:gd name="connsiteX2" fmla="*/ 2601823 w 3200400"/>
                <a:gd name="connsiteY2" fmla="*/ 925830 h 2981325"/>
                <a:gd name="connsiteX3" fmla="*/ 2623730 w 3200400"/>
                <a:gd name="connsiteY3" fmla="*/ 922973 h 2981325"/>
                <a:gd name="connsiteX4" fmla="*/ 3144748 w 3200400"/>
                <a:gd name="connsiteY4" fmla="*/ 822008 h 2981325"/>
                <a:gd name="connsiteX5" fmla="*/ 3204755 w 3200400"/>
                <a:gd name="connsiteY5" fmla="*/ 807720 h 2981325"/>
                <a:gd name="connsiteX6" fmla="*/ 3151415 w 3200400"/>
                <a:gd name="connsiteY6" fmla="*/ 776288 h 2981325"/>
                <a:gd name="connsiteX7" fmla="*/ 3134270 w 3200400"/>
                <a:gd name="connsiteY7" fmla="*/ 764858 h 2981325"/>
                <a:gd name="connsiteX8" fmla="*/ 2957105 w 3200400"/>
                <a:gd name="connsiteY8" fmla="*/ 653415 h 2981325"/>
                <a:gd name="connsiteX9" fmla="*/ 2957105 w 3200400"/>
                <a:gd name="connsiteY9" fmla="*/ 653415 h 2981325"/>
                <a:gd name="connsiteX10" fmla="*/ 2935198 w 3200400"/>
                <a:gd name="connsiteY10" fmla="*/ 612458 h 2981325"/>
                <a:gd name="connsiteX11" fmla="*/ 2888525 w 3200400"/>
                <a:gd name="connsiteY11" fmla="*/ 453390 h 2981325"/>
                <a:gd name="connsiteX12" fmla="*/ 2873285 w 3200400"/>
                <a:gd name="connsiteY12" fmla="*/ 424815 h 2981325"/>
                <a:gd name="connsiteX13" fmla="*/ 2657068 w 3200400"/>
                <a:gd name="connsiteY13" fmla="*/ 291465 h 2981325"/>
                <a:gd name="connsiteX14" fmla="*/ 2657068 w 3200400"/>
                <a:gd name="connsiteY14" fmla="*/ 291465 h 2981325"/>
                <a:gd name="connsiteX15" fmla="*/ 2627540 w 3200400"/>
                <a:gd name="connsiteY15" fmla="*/ 244793 h 2981325"/>
                <a:gd name="connsiteX16" fmla="*/ 2518003 w 3200400"/>
                <a:gd name="connsiteY16" fmla="*/ 23813 h 2981325"/>
                <a:gd name="connsiteX17" fmla="*/ 2501810 w 3200400"/>
                <a:gd name="connsiteY17" fmla="*/ 0 h 2981325"/>
                <a:gd name="connsiteX18" fmla="*/ 2487523 w 3200400"/>
                <a:gd name="connsiteY18" fmla="*/ 30480 h 2981325"/>
                <a:gd name="connsiteX19" fmla="*/ 2288450 w 3200400"/>
                <a:gd name="connsiteY19" fmla="*/ 607695 h 2981325"/>
                <a:gd name="connsiteX20" fmla="*/ 2246540 w 3200400"/>
                <a:gd name="connsiteY20" fmla="*/ 623888 h 2981325"/>
                <a:gd name="connsiteX21" fmla="*/ 2110333 w 3200400"/>
                <a:gd name="connsiteY21" fmla="*/ 555308 h 2981325"/>
                <a:gd name="connsiteX22" fmla="*/ 1841728 w 3200400"/>
                <a:gd name="connsiteY22" fmla="*/ 593408 h 2981325"/>
                <a:gd name="connsiteX23" fmla="*/ 633005 w 3200400"/>
                <a:gd name="connsiteY23" fmla="*/ 1647825 h 2981325"/>
                <a:gd name="connsiteX24" fmla="*/ 591095 w 3200400"/>
                <a:gd name="connsiteY24" fmla="*/ 1833563 h 2981325"/>
                <a:gd name="connsiteX25" fmla="*/ 646340 w 3200400"/>
                <a:gd name="connsiteY25" fmla="*/ 1998345 h 2981325"/>
                <a:gd name="connsiteX26" fmla="*/ 646340 w 3200400"/>
                <a:gd name="connsiteY26" fmla="*/ 1998345 h 2981325"/>
                <a:gd name="connsiteX27" fmla="*/ 657770 w 3200400"/>
                <a:gd name="connsiteY27" fmla="*/ 2032635 h 2981325"/>
                <a:gd name="connsiteX28" fmla="*/ 628243 w 3200400"/>
                <a:gd name="connsiteY28" fmla="*/ 2045970 h 2981325"/>
                <a:gd name="connsiteX29" fmla="*/ 545 w 3200400"/>
                <a:gd name="connsiteY29" fmla="*/ 2171700 h 2981325"/>
                <a:gd name="connsiteX30" fmla="*/ 21500 w 3200400"/>
                <a:gd name="connsiteY30" fmla="*/ 2193608 h 2981325"/>
                <a:gd name="connsiteX31" fmla="*/ 233908 w 3200400"/>
                <a:gd name="connsiteY31" fmla="*/ 2340293 h 2981325"/>
                <a:gd name="connsiteX32" fmla="*/ 265340 w 3200400"/>
                <a:gd name="connsiteY32" fmla="*/ 2378393 h 2981325"/>
                <a:gd name="connsiteX33" fmla="*/ 353923 w 3200400"/>
                <a:gd name="connsiteY33" fmla="*/ 2582228 h 2981325"/>
                <a:gd name="connsiteX34" fmla="*/ 378688 w 3200400"/>
                <a:gd name="connsiteY34" fmla="*/ 2613660 h 2981325"/>
                <a:gd name="connsiteX35" fmla="*/ 510133 w 3200400"/>
                <a:gd name="connsiteY35" fmla="*/ 2671763 h 2981325"/>
                <a:gd name="connsiteX36" fmla="*/ 510133 w 3200400"/>
                <a:gd name="connsiteY36" fmla="*/ 2671763 h 2981325"/>
                <a:gd name="connsiteX37" fmla="*/ 572045 w 3200400"/>
                <a:gd name="connsiteY37" fmla="*/ 2705100 h 2981325"/>
                <a:gd name="connsiteX38" fmla="*/ 692060 w 3200400"/>
                <a:gd name="connsiteY38" fmla="*/ 2983230 h 2981325"/>
                <a:gd name="connsiteX39" fmla="*/ 733018 w 3200400"/>
                <a:gd name="connsiteY39" fmla="*/ 2883218 h 2981325"/>
                <a:gd name="connsiteX40" fmla="*/ 911135 w 3200400"/>
                <a:gd name="connsiteY40" fmla="*/ 2372678 h 2981325"/>
                <a:gd name="connsiteX41" fmla="*/ 911135 w 3200400"/>
                <a:gd name="connsiteY41" fmla="*/ 2372678 h 2981325"/>
                <a:gd name="connsiteX42" fmla="*/ 1146403 w 3200400"/>
                <a:gd name="connsiteY42" fmla="*/ 2490788 h 2981325"/>
                <a:gd name="connsiteX43" fmla="*/ 1393100 w 3200400"/>
                <a:gd name="connsiteY43" fmla="*/ 2459355 h 2981325"/>
                <a:gd name="connsiteX44" fmla="*/ 2565628 w 3200400"/>
                <a:gd name="connsiteY44" fmla="*/ 1443990 h 2981325"/>
                <a:gd name="connsiteX45" fmla="*/ 2654210 w 3200400"/>
                <a:gd name="connsiteY45" fmla="*/ 1310640 h 2981325"/>
                <a:gd name="connsiteX46" fmla="*/ 2654210 w 3200400"/>
                <a:gd name="connsiteY46" fmla="*/ 1310640 h 2981325"/>
                <a:gd name="connsiteX47" fmla="*/ 2658973 w 3200400"/>
                <a:gd name="connsiteY47" fmla="*/ 1216343 h 2981325"/>
                <a:gd name="connsiteX48" fmla="*/ 2658973 w 3200400"/>
                <a:gd name="connsiteY48" fmla="*/ 1216343 h 2981325"/>
                <a:gd name="connsiteX49" fmla="*/ 2642780 w 3200400"/>
                <a:gd name="connsiteY49" fmla="*/ 1165860 h 2981325"/>
                <a:gd name="connsiteX50" fmla="*/ 2576105 w 3200400"/>
                <a:gd name="connsiteY50" fmla="*/ 962025 h 2981325"/>
                <a:gd name="connsiteX51" fmla="*/ 2574200 w 3200400"/>
                <a:gd name="connsiteY51" fmla="*/ 931545 h 2981325"/>
                <a:gd name="connsiteX52" fmla="*/ 2574200 w 3200400"/>
                <a:gd name="connsiteY52" fmla="*/ 931545 h 298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3200400" h="2981325">
                  <a:moveTo>
                    <a:pt x="2574200" y="931545"/>
                  </a:moveTo>
                  <a:cubicBezTo>
                    <a:pt x="2583725" y="931545"/>
                    <a:pt x="2593250" y="930593"/>
                    <a:pt x="2601823" y="925830"/>
                  </a:cubicBezTo>
                  <a:cubicBezTo>
                    <a:pt x="2601823" y="925830"/>
                    <a:pt x="2601823" y="925830"/>
                    <a:pt x="2601823" y="925830"/>
                  </a:cubicBezTo>
                  <a:cubicBezTo>
                    <a:pt x="2609443" y="924878"/>
                    <a:pt x="2616110" y="924878"/>
                    <a:pt x="2623730" y="922973"/>
                  </a:cubicBezTo>
                  <a:cubicBezTo>
                    <a:pt x="2797085" y="889635"/>
                    <a:pt x="2970440" y="856298"/>
                    <a:pt x="3144748" y="822008"/>
                  </a:cubicBezTo>
                  <a:cubicBezTo>
                    <a:pt x="3164750" y="818198"/>
                    <a:pt x="3184753" y="817245"/>
                    <a:pt x="3204755" y="807720"/>
                  </a:cubicBezTo>
                  <a:cubicBezTo>
                    <a:pt x="3189515" y="790575"/>
                    <a:pt x="3170465" y="782955"/>
                    <a:pt x="3151415" y="776288"/>
                  </a:cubicBezTo>
                  <a:cubicBezTo>
                    <a:pt x="3145700" y="772478"/>
                    <a:pt x="3139985" y="768668"/>
                    <a:pt x="3134270" y="764858"/>
                  </a:cubicBezTo>
                  <a:cubicBezTo>
                    <a:pt x="3078073" y="722948"/>
                    <a:pt x="3018065" y="688658"/>
                    <a:pt x="2957105" y="653415"/>
                  </a:cubicBezTo>
                  <a:cubicBezTo>
                    <a:pt x="2957105" y="653415"/>
                    <a:pt x="2957105" y="653415"/>
                    <a:pt x="2957105" y="653415"/>
                  </a:cubicBezTo>
                  <a:cubicBezTo>
                    <a:pt x="2944723" y="641985"/>
                    <a:pt x="2939008" y="628650"/>
                    <a:pt x="2935198" y="612458"/>
                  </a:cubicBezTo>
                  <a:cubicBezTo>
                    <a:pt x="2919958" y="559118"/>
                    <a:pt x="2904718" y="505778"/>
                    <a:pt x="2888525" y="453390"/>
                  </a:cubicBezTo>
                  <a:cubicBezTo>
                    <a:pt x="2885668" y="442913"/>
                    <a:pt x="2884715" y="431483"/>
                    <a:pt x="2873285" y="424815"/>
                  </a:cubicBezTo>
                  <a:cubicBezTo>
                    <a:pt x="2802800" y="378143"/>
                    <a:pt x="2731363" y="333375"/>
                    <a:pt x="2657068" y="291465"/>
                  </a:cubicBezTo>
                  <a:cubicBezTo>
                    <a:pt x="2657068" y="291465"/>
                    <a:pt x="2657068" y="291465"/>
                    <a:pt x="2657068" y="291465"/>
                  </a:cubicBezTo>
                  <a:cubicBezTo>
                    <a:pt x="2643733" y="278130"/>
                    <a:pt x="2636113" y="260985"/>
                    <a:pt x="2627540" y="244793"/>
                  </a:cubicBezTo>
                  <a:cubicBezTo>
                    <a:pt x="2590393" y="171450"/>
                    <a:pt x="2554198" y="97155"/>
                    <a:pt x="2518003" y="23813"/>
                  </a:cubicBezTo>
                  <a:cubicBezTo>
                    <a:pt x="2514193" y="15240"/>
                    <a:pt x="2512288" y="4763"/>
                    <a:pt x="2501810" y="0"/>
                  </a:cubicBezTo>
                  <a:cubicBezTo>
                    <a:pt x="2492285" y="9525"/>
                    <a:pt x="2491333" y="20955"/>
                    <a:pt x="2487523" y="30480"/>
                  </a:cubicBezTo>
                  <a:cubicBezTo>
                    <a:pt x="2420848" y="222885"/>
                    <a:pt x="2354173" y="415290"/>
                    <a:pt x="2288450" y="607695"/>
                  </a:cubicBezTo>
                  <a:cubicBezTo>
                    <a:pt x="2279878" y="633413"/>
                    <a:pt x="2269400" y="636270"/>
                    <a:pt x="2246540" y="623888"/>
                  </a:cubicBezTo>
                  <a:cubicBezTo>
                    <a:pt x="2201773" y="600075"/>
                    <a:pt x="2156053" y="578168"/>
                    <a:pt x="2110333" y="555308"/>
                  </a:cubicBezTo>
                  <a:cubicBezTo>
                    <a:pt x="2013178" y="506730"/>
                    <a:pt x="1922690" y="520065"/>
                    <a:pt x="1841728" y="593408"/>
                  </a:cubicBezTo>
                  <a:cubicBezTo>
                    <a:pt x="1792198" y="638175"/>
                    <a:pt x="691108" y="1584960"/>
                    <a:pt x="633005" y="1647825"/>
                  </a:cubicBezTo>
                  <a:cubicBezTo>
                    <a:pt x="582523" y="1686878"/>
                    <a:pt x="582523" y="1804035"/>
                    <a:pt x="591095" y="1833563"/>
                  </a:cubicBezTo>
                  <a:cubicBezTo>
                    <a:pt x="608240" y="1888808"/>
                    <a:pt x="627290" y="1943100"/>
                    <a:pt x="646340" y="1998345"/>
                  </a:cubicBezTo>
                  <a:cubicBezTo>
                    <a:pt x="646340" y="1998345"/>
                    <a:pt x="646340" y="1998345"/>
                    <a:pt x="646340" y="1998345"/>
                  </a:cubicBezTo>
                  <a:cubicBezTo>
                    <a:pt x="650150" y="2009775"/>
                    <a:pt x="653960" y="2021205"/>
                    <a:pt x="657770" y="2032635"/>
                  </a:cubicBezTo>
                  <a:cubicBezTo>
                    <a:pt x="651103" y="2044065"/>
                    <a:pt x="638720" y="2044065"/>
                    <a:pt x="628243" y="2045970"/>
                  </a:cubicBezTo>
                  <a:cubicBezTo>
                    <a:pt x="443458" y="2082165"/>
                    <a:pt x="4355" y="2159318"/>
                    <a:pt x="545" y="2171700"/>
                  </a:cubicBezTo>
                  <a:cubicBezTo>
                    <a:pt x="-3265" y="2183130"/>
                    <a:pt x="13880" y="2187893"/>
                    <a:pt x="21500" y="2193608"/>
                  </a:cubicBezTo>
                  <a:cubicBezTo>
                    <a:pt x="91985" y="2243138"/>
                    <a:pt x="162470" y="2291715"/>
                    <a:pt x="233908" y="2340293"/>
                  </a:cubicBezTo>
                  <a:cubicBezTo>
                    <a:pt x="248195" y="2349818"/>
                    <a:pt x="257720" y="2362200"/>
                    <a:pt x="265340" y="2378393"/>
                  </a:cubicBezTo>
                  <a:cubicBezTo>
                    <a:pt x="294868" y="2446020"/>
                    <a:pt x="324395" y="2513648"/>
                    <a:pt x="353923" y="2582228"/>
                  </a:cubicBezTo>
                  <a:cubicBezTo>
                    <a:pt x="359638" y="2594610"/>
                    <a:pt x="364400" y="2607945"/>
                    <a:pt x="378688" y="2613660"/>
                  </a:cubicBezTo>
                  <a:cubicBezTo>
                    <a:pt x="422503" y="2632710"/>
                    <a:pt x="466318" y="2652713"/>
                    <a:pt x="510133" y="2671763"/>
                  </a:cubicBezTo>
                  <a:cubicBezTo>
                    <a:pt x="510133" y="2671763"/>
                    <a:pt x="510133" y="2671763"/>
                    <a:pt x="510133" y="2671763"/>
                  </a:cubicBezTo>
                  <a:cubicBezTo>
                    <a:pt x="531088" y="2683193"/>
                    <a:pt x="552043" y="2693670"/>
                    <a:pt x="572045" y="2705100"/>
                  </a:cubicBezTo>
                  <a:cubicBezTo>
                    <a:pt x="612050" y="2797493"/>
                    <a:pt x="652055" y="2890838"/>
                    <a:pt x="692060" y="2983230"/>
                  </a:cubicBezTo>
                  <a:cubicBezTo>
                    <a:pt x="710158" y="2948940"/>
                    <a:pt x="721588" y="2915603"/>
                    <a:pt x="733018" y="2883218"/>
                  </a:cubicBezTo>
                  <a:cubicBezTo>
                    <a:pt x="792073" y="2712720"/>
                    <a:pt x="852080" y="2542223"/>
                    <a:pt x="911135" y="2372678"/>
                  </a:cubicBezTo>
                  <a:lnTo>
                    <a:pt x="911135" y="2372678"/>
                  </a:lnTo>
                  <a:cubicBezTo>
                    <a:pt x="989240" y="2411730"/>
                    <a:pt x="1068298" y="2451735"/>
                    <a:pt x="1146403" y="2490788"/>
                  </a:cubicBezTo>
                  <a:cubicBezTo>
                    <a:pt x="1227365" y="2530793"/>
                    <a:pt x="1324520" y="2518410"/>
                    <a:pt x="1393100" y="2459355"/>
                  </a:cubicBezTo>
                  <a:cubicBezTo>
                    <a:pt x="1783625" y="2121218"/>
                    <a:pt x="2174150" y="1782128"/>
                    <a:pt x="2565628" y="1443990"/>
                  </a:cubicBezTo>
                  <a:cubicBezTo>
                    <a:pt x="2608490" y="1406843"/>
                    <a:pt x="2642780" y="1367790"/>
                    <a:pt x="2654210" y="1310640"/>
                  </a:cubicBezTo>
                  <a:lnTo>
                    <a:pt x="2654210" y="1310640"/>
                  </a:lnTo>
                  <a:cubicBezTo>
                    <a:pt x="2665640" y="1280160"/>
                    <a:pt x="2661830" y="1247775"/>
                    <a:pt x="2658973" y="1216343"/>
                  </a:cubicBezTo>
                  <a:cubicBezTo>
                    <a:pt x="2658973" y="1216343"/>
                    <a:pt x="2658973" y="1216343"/>
                    <a:pt x="2658973" y="1216343"/>
                  </a:cubicBezTo>
                  <a:cubicBezTo>
                    <a:pt x="2656115" y="1199198"/>
                    <a:pt x="2642780" y="1165860"/>
                    <a:pt x="2642780" y="1165860"/>
                  </a:cubicBezTo>
                  <a:cubicBezTo>
                    <a:pt x="2620873" y="1098233"/>
                    <a:pt x="2598013" y="1029653"/>
                    <a:pt x="2576105" y="962025"/>
                  </a:cubicBezTo>
                  <a:cubicBezTo>
                    <a:pt x="2575153" y="951548"/>
                    <a:pt x="2569438" y="942023"/>
                    <a:pt x="2574200" y="931545"/>
                  </a:cubicBezTo>
                  <a:cubicBezTo>
                    <a:pt x="2574200" y="931545"/>
                    <a:pt x="2574200" y="931545"/>
                    <a:pt x="2574200" y="931545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2" name="Freeform: Shape 1381">
              <a:extLst>
                <a:ext uri="{FF2B5EF4-FFF2-40B4-BE49-F238E27FC236}">
                  <a16:creationId xmlns:a16="http://schemas.microsoft.com/office/drawing/2014/main" id="{3FE5E67E-FCB4-4F00-B086-2C9F042DFEF9}"/>
                </a:ext>
              </a:extLst>
            </p:cNvPr>
            <p:cNvSpPr/>
            <p:nvPr/>
          </p:nvSpPr>
          <p:spPr>
            <a:xfrm>
              <a:off x="5151634" y="2851648"/>
              <a:ext cx="2147799" cy="1805316"/>
            </a:xfrm>
            <a:custGeom>
              <a:avLst/>
              <a:gdLst>
                <a:gd name="connsiteX0" fmla="*/ 1780807 w 2147799"/>
                <a:gd name="connsiteY0" fmla="*/ 614215 h 1805316"/>
                <a:gd name="connsiteX1" fmla="*/ 1719321 w 2147799"/>
                <a:gd name="connsiteY1" fmla="*/ 773693 h 1805316"/>
                <a:gd name="connsiteX2" fmla="*/ 926414 w 2147799"/>
                <a:gd name="connsiteY2" fmla="*/ 1458361 h 1805316"/>
                <a:gd name="connsiteX3" fmla="*/ 830343 w 2147799"/>
                <a:gd name="connsiteY3" fmla="*/ 1491665 h 1805316"/>
                <a:gd name="connsiteX4" fmla="*/ 625391 w 2147799"/>
                <a:gd name="connsiteY4" fmla="*/ 1405842 h 1805316"/>
                <a:gd name="connsiteX5" fmla="*/ 598491 w 2147799"/>
                <a:gd name="connsiteY5" fmla="*/ 1422494 h 1805316"/>
                <a:gd name="connsiteX6" fmla="*/ 490891 w 2147799"/>
                <a:gd name="connsiteY6" fmla="*/ 1749777 h 1805316"/>
                <a:gd name="connsiteX7" fmla="*/ 485768 w 2147799"/>
                <a:gd name="connsiteY7" fmla="*/ 1761946 h 1805316"/>
                <a:gd name="connsiteX8" fmla="*/ 456306 w 2147799"/>
                <a:gd name="connsiteY8" fmla="*/ 1800374 h 1805316"/>
                <a:gd name="connsiteX9" fmla="*/ 405068 w 2147799"/>
                <a:gd name="connsiteY9" fmla="*/ 1682527 h 1805316"/>
                <a:gd name="connsiteX10" fmla="*/ 354470 w 2147799"/>
                <a:gd name="connsiteY10" fmla="*/ 1612075 h 1805316"/>
                <a:gd name="connsiteX11" fmla="*/ 247511 w 2147799"/>
                <a:gd name="connsiteY11" fmla="*/ 1559556 h 1805316"/>
                <a:gd name="connsiteX12" fmla="*/ 196913 w 2147799"/>
                <a:gd name="connsiteY12" fmla="*/ 1460923 h 1805316"/>
                <a:gd name="connsiteX13" fmla="*/ 125821 w 2147799"/>
                <a:gd name="connsiteY13" fmla="*/ 1365492 h 1805316"/>
                <a:gd name="connsiteX14" fmla="*/ 288 w 2147799"/>
                <a:gd name="connsiteY14" fmla="*/ 1273263 h 1805316"/>
                <a:gd name="connsiteX15" fmla="*/ 185385 w 2147799"/>
                <a:gd name="connsiteY15" fmla="*/ 1373818 h 1805316"/>
                <a:gd name="connsiteX16" fmla="*/ 430046 w 2147799"/>
                <a:gd name="connsiteY16" fmla="*/ 1278388 h 1805316"/>
                <a:gd name="connsiteX17" fmla="*/ 463992 w 2147799"/>
                <a:gd name="connsiteY17" fmla="*/ 1232273 h 1805316"/>
                <a:gd name="connsiteX18" fmla="*/ 385854 w 2147799"/>
                <a:gd name="connsiteY18" fmla="*/ 1008107 h 1805316"/>
                <a:gd name="connsiteX19" fmla="*/ 405708 w 2147799"/>
                <a:gd name="connsiteY19" fmla="*/ 928688 h 1805316"/>
                <a:gd name="connsiteX20" fmla="*/ 487689 w 2147799"/>
                <a:gd name="connsiteY20" fmla="*/ 1106100 h 1805316"/>
                <a:gd name="connsiteX21" fmla="*/ 599772 w 2147799"/>
                <a:gd name="connsiteY21" fmla="*/ 1231633 h 1805316"/>
                <a:gd name="connsiteX22" fmla="*/ 787431 w 2147799"/>
                <a:gd name="connsiteY22" fmla="*/ 1327704 h 1805316"/>
                <a:gd name="connsiteX23" fmla="*/ 988540 w 2147799"/>
                <a:gd name="connsiteY23" fmla="*/ 1298242 h 1805316"/>
                <a:gd name="connsiteX24" fmla="*/ 1780807 w 2147799"/>
                <a:gd name="connsiteY24" fmla="*/ 614215 h 1805316"/>
                <a:gd name="connsiteX25" fmla="*/ 1991523 w 2147799"/>
                <a:gd name="connsiteY25" fmla="*/ 247863 h 1805316"/>
                <a:gd name="connsiteX26" fmla="*/ 2147799 w 2147799"/>
                <a:gd name="connsiteY26" fmla="*/ 346496 h 1805316"/>
                <a:gd name="connsiteX27" fmla="*/ 1721243 w 2147799"/>
                <a:gd name="connsiteY27" fmla="*/ 431680 h 1805316"/>
                <a:gd name="connsiteX28" fmla="*/ 1741098 w 2147799"/>
                <a:gd name="connsiteY28" fmla="*/ 376599 h 1805316"/>
                <a:gd name="connsiteX29" fmla="*/ 1991523 w 2147799"/>
                <a:gd name="connsiteY29" fmla="*/ 247863 h 1805316"/>
                <a:gd name="connsiteX30" fmla="*/ 1780166 w 2147799"/>
                <a:gd name="connsiteY30" fmla="*/ 0 h 1805316"/>
                <a:gd name="connsiteX31" fmla="*/ 1933880 w 2147799"/>
                <a:gd name="connsiteY31" fmla="*/ 92228 h 1805316"/>
                <a:gd name="connsiteX32" fmla="*/ 1684736 w 2147799"/>
                <a:gd name="connsiteY32" fmla="*/ 323440 h 1805316"/>
                <a:gd name="connsiteX33" fmla="*/ 1645026 w 2147799"/>
                <a:gd name="connsiteY33" fmla="*/ 337530 h 1805316"/>
                <a:gd name="connsiteX34" fmla="*/ 1609800 w 2147799"/>
                <a:gd name="connsiteY34" fmla="*/ 300383 h 1805316"/>
                <a:gd name="connsiteX35" fmla="*/ 1604677 w 2147799"/>
                <a:gd name="connsiteY35" fmla="*/ 281168 h 1805316"/>
                <a:gd name="connsiteX36" fmla="*/ 1780166 w 2147799"/>
                <a:gd name="connsiteY36" fmla="*/ 0 h 1805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147799" h="1805316">
                  <a:moveTo>
                    <a:pt x="1780807" y="614215"/>
                  </a:moveTo>
                  <a:cubicBezTo>
                    <a:pt x="1800661" y="678903"/>
                    <a:pt x="1756469" y="742310"/>
                    <a:pt x="1719321" y="773693"/>
                  </a:cubicBezTo>
                  <a:cubicBezTo>
                    <a:pt x="1652712" y="829415"/>
                    <a:pt x="956516" y="1432742"/>
                    <a:pt x="926414" y="1458361"/>
                  </a:cubicBezTo>
                  <a:cubicBezTo>
                    <a:pt x="901435" y="1480137"/>
                    <a:pt x="863007" y="1491665"/>
                    <a:pt x="830343" y="1491665"/>
                  </a:cubicBezTo>
                  <a:cubicBezTo>
                    <a:pt x="791274" y="1491665"/>
                    <a:pt x="658055" y="1422494"/>
                    <a:pt x="625391" y="1405842"/>
                  </a:cubicBezTo>
                  <a:cubicBezTo>
                    <a:pt x="611301" y="1398156"/>
                    <a:pt x="606817" y="1407764"/>
                    <a:pt x="598491" y="1422494"/>
                  </a:cubicBezTo>
                  <a:cubicBezTo>
                    <a:pt x="592727" y="1433383"/>
                    <a:pt x="506903" y="1695336"/>
                    <a:pt x="490891" y="1749777"/>
                  </a:cubicBezTo>
                  <a:cubicBezTo>
                    <a:pt x="489611" y="1754260"/>
                    <a:pt x="487689" y="1758103"/>
                    <a:pt x="485768" y="1761946"/>
                  </a:cubicBezTo>
                  <a:cubicBezTo>
                    <a:pt x="475520" y="1780519"/>
                    <a:pt x="467194" y="1818948"/>
                    <a:pt x="456306" y="1800374"/>
                  </a:cubicBezTo>
                  <a:cubicBezTo>
                    <a:pt x="440294" y="1772834"/>
                    <a:pt x="416596" y="1711989"/>
                    <a:pt x="405068" y="1682527"/>
                  </a:cubicBezTo>
                  <a:cubicBezTo>
                    <a:pt x="392899" y="1652424"/>
                    <a:pt x="381370" y="1626805"/>
                    <a:pt x="354470" y="1612075"/>
                  </a:cubicBezTo>
                  <a:cubicBezTo>
                    <a:pt x="325649" y="1596063"/>
                    <a:pt x="275692" y="1577489"/>
                    <a:pt x="247511" y="1559556"/>
                  </a:cubicBezTo>
                  <a:cubicBezTo>
                    <a:pt x="216128" y="1535218"/>
                    <a:pt x="208442" y="1495508"/>
                    <a:pt x="196913" y="1460923"/>
                  </a:cubicBezTo>
                  <a:cubicBezTo>
                    <a:pt x="181542" y="1413528"/>
                    <a:pt x="165530" y="1392392"/>
                    <a:pt x="125821" y="1365492"/>
                  </a:cubicBezTo>
                  <a:cubicBezTo>
                    <a:pt x="100202" y="1347559"/>
                    <a:pt x="27188" y="1289916"/>
                    <a:pt x="288" y="1273263"/>
                  </a:cubicBezTo>
                  <a:cubicBezTo>
                    <a:pt x="-7398" y="1268780"/>
                    <a:pt x="141192" y="1343716"/>
                    <a:pt x="185385" y="1373818"/>
                  </a:cubicBezTo>
                  <a:cubicBezTo>
                    <a:pt x="204599" y="1387268"/>
                    <a:pt x="362797" y="1311052"/>
                    <a:pt x="430046" y="1278388"/>
                  </a:cubicBezTo>
                  <a:cubicBezTo>
                    <a:pt x="456306" y="1265578"/>
                    <a:pt x="476160" y="1257892"/>
                    <a:pt x="463992" y="1232273"/>
                  </a:cubicBezTo>
                  <a:cubicBezTo>
                    <a:pt x="458227" y="1220104"/>
                    <a:pt x="385854" y="1046536"/>
                    <a:pt x="385854" y="1008107"/>
                  </a:cubicBezTo>
                  <a:cubicBezTo>
                    <a:pt x="389696" y="983769"/>
                    <a:pt x="390337" y="947262"/>
                    <a:pt x="405708" y="928688"/>
                  </a:cubicBezTo>
                  <a:cubicBezTo>
                    <a:pt x="414035" y="938295"/>
                    <a:pt x="469755" y="1062547"/>
                    <a:pt x="487689" y="1106100"/>
                  </a:cubicBezTo>
                  <a:cubicBezTo>
                    <a:pt x="510106" y="1159900"/>
                    <a:pt x="547253" y="1204092"/>
                    <a:pt x="599772" y="1231633"/>
                  </a:cubicBezTo>
                  <a:cubicBezTo>
                    <a:pt x="661898" y="1264297"/>
                    <a:pt x="725305" y="1295040"/>
                    <a:pt x="787431" y="1327704"/>
                  </a:cubicBezTo>
                  <a:cubicBezTo>
                    <a:pt x="852119" y="1362290"/>
                    <a:pt x="932178" y="1353323"/>
                    <a:pt x="988540" y="1298242"/>
                  </a:cubicBezTo>
                  <a:cubicBezTo>
                    <a:pt x="1036576" y="1250847"/>
                    <a:pt x="1776964" y="616777"/>
                    <a:pt x="1780807" y="614215"/>
                  </a:cubicBezTo>
                  <a:close/>
                  <a:moveTo>
                    <a:pt x="1991523" y="247863"/>
                  </a:moveTo>
                  <a:cubicBezTo>
                    <a:pt x="2031873" y="271561"/>
                    <a:pt x="2110011" y="318315"/>
                    <a:pt x="2147799" y="346496"/>
                  </a:cubicBezTo>
                  <a:cubicBezTo>
                    <a:pt x="2118337" y="355463"/>
                    <a:pt x="1835888" y="402218"/>
                    <a:pt x="1721243" y="431680"/>
                  </a:cubicBezTo>
                  <a:cubicBezTo>
                    <a:pt x="1703309" y="389408"/>
                    <a:pt x="1692422" y="398375"/>
                    <a:pt x="1741098" y="376599"/>
                  </a:cubicBezTo>
                  <a:cubicBezTo>
                    <a:pt x="1814752" y="343294"/>
                    <a:pt x="1980635" y="244661"/>
                    <a:pt x="1991523" y="247863"/>
                  </a:cubicBezTo>
                  <a:close/>
                  <a:moveTo>
                    <a:pt x="1780166" y="0"/>
                  </a:moveTo>
                  <a:cubicBezTo>
                    <a:pt x="1829483" y="27541"/>
                    <a:pt x="1886485" y="60845"/>
                    <a:pt x="1933880" y="92228"/>
                  </a:cubicBezTo>
                  <a:cubicBezTo>
                    <a:pt x="1924914" y="112723"/>
                    <a:pt x="1753266" y="269640"/>
                    <a:pt x="1684736" y="323440"/>
                  </a:cubicBezTo>
                  <a:cubicBezTo>
                    <a:pt x="1665521" y="338811"/>
                    <a:pt x="1666802" y="359946"/>
                    <a:pt x="1645026" y="337530"/>
                  </a:cubicBezTo>
                  <a:cubicBezTo>
                    <a:pt x="1636060" y="327923"/>
                    <a:pt x="1621328" y="306787"/>
                    <a:pt x="1609800" y="300383"/>
                  </a:cubicBezTo>
                  <a:cubicBezTo>
                    <a:pt x="1600833" y="294618"/>
                    <a:pt x="1598912" y="289494"/>
                    <a:pt x="1604677" y="281168"/>
                  </a:cubicBezTo>
                  <a:cubicBezTo>
                    <a:pt x="1650790" y="214559"/>
                    <a:pt x="1763514" y="1281"/>
                    <a:pt x="1780166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83" name="Freeform: Shape 1382">
              <a:extLst>
                <a:ext uri="{FF2B5EF4-FFF2-40B4-BE49-F238E27FC236}">
                  <a16:creationId xmlns:a16="http://schemas.microsoft.com/office/drawing/2014/main" id="{47733845-7C49-4105-B020-8A3162068F15}"/>
                </a:ext>
              </a:extLst>
            </p:cNvPr>
            <p:cNvSpPr/>
            <p:nvPr/>
          </p:nvSpPr>
          <p:spPr>
            <a:xfrm>
              <a:off x="5619468" y="3058366"/>
              <a:ext cx="1088806" cy="730141"/>
            </a:xfrm>
            <a:custGeom>
              <a:avLst/>
              <a:gdLst>
                <a:gd name="connsiteX0" fmla="*/ 1620203 w 1619250"/>
                <a:gd name="connsiteY0" fmla="*/ 57381 h 1085850"/>
                <a:gd name="connsiteX1" fmla="*/ 1589723 w 1619250"/>
                <a:gd name="connsiteY1" fmla="*/ 59286 h 1085850"/>
                <a:gd name="connsiteX2" fmla="*/ 1574483 w 1619250"/>
                <a:gd name="connsiteY2" fmla="*/ 65953 h 1085850"/>
                <a:gd name="connsiteX3" fmla="*/ 1431608 w 1619250"/>
                <a:gd name="connsiteY3" fmla="*/ 50713 h 1085850"/>
                <a:gd name="connsiteX4" fmla="*/ 1324928 w 1619250"/>
                <a:gd name="connsiteY4" fmla="*/ 4993 h 1085850"/>
                <a:gd name="connsiteX5" fmla="*/ 1191578 w 1619250"/>
                <a:gd name="connsiteY5" fmla="*/ 38331 h 1085850"/>
                <a:gd name="connsiteX6" fmla="*/ 1191578 w 1619250"/>
                <a:gd name="connsiteY6" fmla="*/ 38331 h 1085850"/>
                <a:gd name="connsiteX7" fmla="*/ 1031557 w 1619250"/>
                <a:gd name="connsiteY7" fmla="*/ 174538 h 1085850"/>
                <a:gd name="connsiteX8" fmla="*/ 720090 w 1619250"/>
                <a:gd name="connsiteY8" fmla="*/ 445048 h 1085850"/>
                <a:gd name="connsiteX9" fmla="*/ 365760 w 1619250"/>
                <a:gd name="connsiteY9" fmla="*/ 751753 h 1085850"/>
                <a:gd name="connsiteX10" fmla="*/ 39052 w 1619250"/>
                <a:gd name="connsiteY10" fmla="*/ 1035598 h 1085850"/>
                <a:gd name="connsiteX11" fmla="*/ 0 w 1619250"/>
                <a:gd name="connsiteY11" fmla="*/ 1086081 h 1085850"/>
                <a:gd name="connsiteX12" fmla="*/ 38100 w 1619250"/>
                <a:gd name="connsiteY12" fmla="*/ 1061316 h 1085850"/>
                <a:gd name="connsiteX13" fmla="*/ 176213 w 1619250"/>
                <a:gd name="connsiteY13" fmla="*/ 941301 h 1085850"/>
                <a:gd name="connsiteX14" fmla="*/ 448628 w 1619250"/>
                <a:gd name="connsiteY14" fmla="*/ 706033 h 1085850"/>
                <a:gd name="connsiteX15" fmla="*/ 758190 w 1619250"/>
                <a:gd name="connsiteY15" fmla="*/ 436476 h 1085850"/>
                <a:gd name="connsiteX16" fmla="*/ 1121093 w 1619250"/>
                <a:gd name="connsiteY16" fmla="*/ 122151 h 1085850"/>
                <a:gd name="connsiteX17" fmla="*/ 1303020 w 1619250"/>
                <a:gd name="connsiteY17" fmla="*/ 42141 h 1085850"/>
                <a:gd name="connsiteX18" fmla="*/ 1390650 w 1619250"/>
                <a:gd name="connsiteY18" fmla="*/ 66906 h 1085850"/>
                <a:gd name="connsiteX19" fmla="*/ 1513523 w 1619250"/>
                <a:gd name="connsiteY19" fmla="*/ 117388 h 1085850"/>
                <a:gd name="connsiteX20" fmla="*/ 1611630 w 1619250"/>
                <a:gd name="connsiteY20" fmla="*/ 86908 h 1085850"/>
                <a:gd name="connsiteX21" fmla="*/ 1620203 w 1619250"/>
                <a:gd name="connsiteY21" fmla="*/ 57381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19250" h="1085850">
                  <a:moveTo>
                    <a:pt x="1620203" y="57381"/>
                  </a:moveTo>
                  <a:cubicBezTo>
                    <a:pt x="1611630" y="46903"/>
                    <a:pt x="1600200" y="57381"/>
                    <a:pt x="1589723" y="59286"/>
                  </a:cubicBezTo>
                  <a:cubicBezTo>
                    <a:pt x="1584008" y="60238"/>
                    <a:pt x="1580198" y="64048"/>
                    <a:pt x="1574483" y="65953"/>
                  </a:cubicBezTo>
                  <a:cubicBezTo>
                    <a:pt x="1524953" y="78336"/>
                    <a:pt x="1477328" y="72621"/>
                    <a:pt x="1431608" y="50713"/>
                  </a:cubicBezTo>
                  <a:cubicBezTo>
                    <a:pt x="1396365" y="33568"/>
                    <a:pt x="1363028" y="14518"/>
                    <a:pt x="1324928" y="4993"/>
                  </a:cubicBezTo>
                  <a:cubicBezTo>
                    <a:pt x="1274445" y="-7389"/>
                    <a:pt x="1229678" y="3088"/>
                    <a:pt x="1191578" y="38331"/>
                  </a:cubicBezTo>
                  <a:cubicBezTo>
                    <a:pt x="1191578" y="38331"/>
                    <a:pt x="1191578" y="38331"/>
                    <a:pt x="1191578" y="38331"/>
                  </a:cubicBezTo>
                  <a:cubicBezTo>
                    <a:pt x="1134428" y="79288"/>
                    <a:pt x="1084898" y="128818"/>
                    <a:pt x="1031557" y="174538"/>
                  </a:cubicBezTo>
                  <a:cubicBezTo>
                    <a:pt x="926782" y="264073"/>
                    <a:pt x="823913" y="355513"/>
                    <a:pt x="720090" y="445048"/>
                  </a:cubicBezTo>
                  <a:cubicBezTo>
                    <a:pt x="601980" y="546966"/>
                    <a:pt x="483870" y="648883"/>
                    <a:pt x="365760" y="751753"/>
                  </a:cubicBezTo>
                  <a:cubicBezTo>
                    <a:pt x="257175" y="846051"/>
                    <a:pt x="148590" y="941301"/>
                    <a:pt x="39052" y="1035598"/>
                  </a:cubicBezTo>
                  <a:cubicBezTo>
                    <a:pt x="23813" y="1048933"/>
                    <a:pt x="11430" y="1063221"/>
                    <a:pt x="0" y="1086081"/>
                  </a:cubicBezTo>
                  <a:cubicBezTo>
                    <a:pt x="18098" y="1079413"/>
                    <a:pt x="28575" y="1069888"/>
                    <a:pt x="38100" y="1061316"/>
                  </a:cubicBezTo>
                  <a:cubicBezTo>
                    <a:pt x="84773" y="1021311"/>
                    <a:pt x="130493" y="981306"/>
                    <a:pt x="176213" y="941301"/>
                  </a:cubicBezTo>
                  <a:cubicBezTo>
                    <a:pt x="266700" y="863196"/>
                    <a:pt x="358140" y="784138"/>
                    <a:pt x="448628" y="706033"/>
                  </a:cubicBezTo>
                  <a:cubicBezTo>
                    <a:pt x="552450" y="616498"/>
                    <a:pt x="655320" y="526011"/>
                    <a:pt x="758190" y="436476"/>
                  </a:cubicBezTo>
                  <a:cubicBezTo>
                    <a:pt x="879157" y="331701"/>
                    <a:pt x="1000125" y="226926"/>
                    <a:pt x="1121093" y="122151"/>
                  </a:cubicBezTo>
                  <a:cubicBezTo>
                    <a:pt x="1173480" y="76431"/>
                    <a:pt x="1226820" y="34521"/>
                    <a:pt x="1303020" y="42141"/>
                  </a:cubicBezTo>
                  <a:cubicBezTo>
                    <a:pt x="1334453" y="44998"/>
                    <a:pt x="1363028" y="52618"/>
                    <a:pt x="1390650" y="66906"/>
                  </a:cubicBezTo>
                  <a:cubicBezTo>
                    <a:pt x="1430655" y="86908"/>
                    <a:pt x="1468755" y="108816"/>
                    <a:pt x="1513523" y="117388"/>
                  </a:cubicBezTo>
                  <a:cubicBezTo>
                    <a:pt x="1551623" y="125008"/>
                    <a:pt x="1584960" y="118341"/>
                    <a:pt x="1611630" y="86908"/>
                  </a:cubicBezTo>
                  <a:cubicBezTo>
                    <a:pt x="1618298" y="79288"/>
                    <a:pt x="1629728" y="68811"/>
                    <a:pt x="1620203" y="57381"/>
                  </a:cubicBez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4" name="Freeform: Shape 1383">
              <a:extLst>
                <a:ext uri="{FF2B5EF4-FFF2-40B4-BE49-F238E27FC236}">
                  <a16:creationId xmlns:a16="http://schemas.microsoft.com/office/drawing/2014/main" id="{7C903010-EE74-4662-B3AC-EE6464B6E73A}"/>
                </a:ext>
              </a:extLst>
            </p:cNvPr>
            <p:cNvSpPr/>
            <p:nvPr/>
          </p:nvSpPr>
          <p:spPr>
            <a:xfrm>
              <a:off x="5778946" y="2657585"/>
              <a:ext cx="1524329" cy="1684448"/>
            </a:xfrm>
            <a:custGeom>
              <a:avLst/>
              <a:gdLst>
                <a:gd name="connsiteX0" fmla="*/ 1637348 w 2266950"/>
                <a:gd name="connsiteY0" fmla="*/ 931545 h 2505075"/>
                <a:gd name="connsiteX1" fmla="*/ 1664970 w 2266950"/>
                <a:gd name="connsiteY1" fmla="*/ 925830 h 2505075"/>
                <a:gd name="connsiteX2" fmla="*/ 1664970 w 2266950"/>
                <a:gd name="connsiteY2" fmla="*/ 925830 h 2505075"/>
                <a:gd name="connsiteX3" fmla="*/ 1686878 w 2266950"/>
                <a:gd name="connsiteY3" fmla="*/ 922973 h 2505075"/>
                <a:gd name="connsiteX4" fmla="*/ 2207895 w 2266950"/>
                <a:gd name="connsiteY4" fmla="*/ 822008 h 2505075"/>
                <a:gd name="connsiteX5" fmla="*/ 2267903 w 2266950"/>
                <a:gd name="connsiteY5" fmla="*/ 807720 h 2505075"/>
                <a:gd name="connsiteX6" fmla="*/ 2214563 w 2266950"/>
                <a:gd name="connsiteY6" fmla="*/ 776288 h 2505075"/>
                <a:gd name="connsiteX7" fmla="*/ 2197418 w 2266950"/>
                <a:gd name="connsiteY7" fmla="*/ 764858 h 2505075"/>
                <a:gd name="connsiteX8" fmla="*/ 2020253 w 2266950"/>
                <a:gd name="connsiteY8" fmla="*/ 653415 h 2505075"/>
                <a:gd name="connsiteX9" fmla="*/ 2020253 w 2266950"/>
                <a:gd name="connsiteY9" fmla="*/ 653415 h 2505075"/>
                <a:gd name="connsiteX10" fmla="*/ 1998345 w 2266950"/>
                <a:gd name="connsiteY10" fmla="*/ 612458 h 2505075"/>
                <a:gd name="connsiteX11" fmla="*/ 1951673 w 2266950"/>
                <a:gd name="connsiteY11" fmla="*/ 453390 h 2505075"/>
                <a:gd name="connsiteX12" fmla="*/ 1936432 w 2266950"/>
                <a:gd name="connsiteY12" fmla="*/ 424815 h 2505075"/>
                <a:gd name="connsiteX13" fmla="*/ 1720215 w 2266950"/>
                <a:gd name="connsiteY13" fmla="*/ 291465 h 2505075"/>
                <a:gd name="connsiteX14" fmla="*/ 1720215 w 2266950"/>
                <a:gd name="connsiteY14" fmla="*/ 291465 h 2505075"/>
                <a:gd name="connsiteX15" fmla="*/ 1690688 w 2266950"/>
                <a:gd name="connsiteY15" fmla="*/ 244793 h 2505075"/>
                <a:gd name="connsiteX16" fmla="*/ 1581150 w 2266950"/>
                <a:gd name="connsiteY16" fmla="*/ 23813 h 2505075"/>
                <a:gd name="connsiteX17" fmla="*/ 1564957 w 2266950"/>
                <a:gd name="connsiteY17" fmla="*/ 0 h 2505075"/>
                <a:gd name="connsiteX18" fmla="*/ 1550670 w 2266950"/>
                <a:gd name="connsiteY18" fmla="*/ 30480 h 2505075"/>
                <a:gd name="connsiteX19" fmla="*/ 1351598 w 2266950"/>
                <a:gd name="connsiteY19" fmla="*/ 607695 h 2505075"/>
                <a:gd name="connsiteX20" fmla="*/ 1309688 w 2266950"/>
                <a:gd name="connsiteY20" fmla="*/ 623888 h 2505075"/>
                <a:gd name="connsiteX21" fmla="*/ 1173480 w 2266950"/>
                <a:gd name="connsiteY21" fmla="*/ 555308 h 2505075"/>
                <a:gd name="connsiteX22" fmla="*/ 1137285 w 2266950"/>
                <a:gd name="connsiteY22" fmla="*/ 540068 h 2505075"/>
                <a:gd name="connsiteX23" fmla="*/ 951547 w 2266950"/>
                <a:gd name="connsiteY23" fmla="*/ 1360170 h 2505075"/>
                <a:gd name="connsiteX24" fmla="*/ 0 w 2266950"/>
                <a:gd name="connsiteY24" fmla="*/ 2383155 h 2505075"/>
                <a:gd name="connsiteX25" fmla="*/ 210502 w 2266950"/>
                <a:gd name="connsiteY25" fmla="*/ 2488883 h 2505075"/>
                <a:gd name="connsiteX26" fmla="*/ 457200 w 2266950"/>
                <a:gd name="connsiteY26" fmla="*/ 2457450 h 2505075"/>
                <a:gd name="connsiteX27" fmla="*/ 1629728 w 2266950"/>
                <a:gd name="connsiteY27" fmla="*/ 1442085 h 2505075"/>
                <a:gd name="connsiteX28" fmla="*/ 1718310 w 2266950"/>
                <a:gd name="connsiteY28" fmla="*/ 1308735 h 2505075"/>
                <a:gd name="connsiteX29" fmla="*/ 1718310 w 2266950"/>
                <a:gd name="connsiteY29" fmla="*/ 1308735 h 2505075"/>
                <a:gd name="connsiteX30" fmla="*/ 1723073 w 2266950"/>
                <a:gd name="connsiteY30" fmla="*/ 1214438 h 2505075"/>
                <a:gd name="connsiteX31" fmla="*/ 1723073 w 2266950"/>
                <a:gd name="connsiteY31" fmla="*/ 1214438 h 2505075"/>
                <a:gd name="connsiteX32" fmla="*/ 1706880 w 2266950"/>
                <a:gd name="connsiteY32" fmla="*/ 1163955 h 2505075"/>
                <a:gd name="connsiteX33" fmla="*/ 1640205 w 2266950"/>
                <a:gd name="connsiteY33" fmla="*/ 960120 h 2505075"/>
                <a:gd name="connsiteX34" fmla="*/ 1637348 w 2266950"/>
                <a:gd name="connsiteY34" fmla="*/ 931545 h 2505075"/>
                <a:gd name="connsiteX35" fmla="*/ 1637348 w 2266950"/>
                <a:gd name="connsiteY35" fmla="*/ 931545 h 2505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266950" h="2505075">
                  <a:moveTo>
                    <a:pt x="1637348" y="931545"/>
                  </a:moveTo>
                  <a:cubicBezTo>
                    <a:pt x="1646873" y="931545"/>
                    <a:pt x="1656398" y="930593"/>
                    <a:pt x="1664970" y="925830"/>
                  </a:cubicBezTo>
                  <a:cubicBezTo>
                    <a:pt x="1664970" y="925830"/>
                    <a:pt x="1664970" y="925830"/>
                    <a:pt x="1664970" y="925830"/>
                  </a:cubicBezTo>
                  <a:cubicBezTo>
                    <a:pt x="1672590" y="924878"/>
                    <a:pt x="1679257" y="924878"/>
                    <a:pt x="1686878" y="922973"/>
                  </a:cubicBezTo>
                  <a:cubicBezTo>
                    <a:pt x="1860232" y="889635"/>
                    <a:pt x="2033588" y="856298"/>
                    <a:pt x="2207895" y="822008"/>
                  </a:cubicBezTo>
                  <a:cubicBezTo>
                    <a:pt x="2227898" y="818198"/>
                    <a:pt x="2247900" y="817245"/>
                    <a:pt x="2267903" y="807720"/>
                  </a:cubicBezTo>
                  <a:cubicBezTo>
                    <a:pt x="2252663" y="790575"/>
                    <a:pt x="2233613" y="782955"/>
                    <a:pt x="2214563" y="776288"/>
                  </a:cubicBezTo>
                  <a:cubicBezTo>
                    <a:pt x="2208848" y="772478"/>
                    <a:pt x="2203133" y="768668"/>
                    <a:pt x="2197418" y="764858"/>
                  </a:cubicBezTo>
                  <a:cubicBezTo>
                    <a:pt x="2141220" y="722948"/>
                    <a:pt x="2081213" y="688658"/>
                    <a:pt x="2020253" y="653415"/>
                  </a:cubicBezTo>
                  <a:cubicBezTo>
                    <a:pt x="2020253" y="653415"/>
                    <a:pt x="2020253" y="653415"/>
                    <a:pt x="2020253" y="653415"/>
                  </a:cubicBezTo>
                  <a:cubicBezTo>
                    <a:pt x="2007870" y="641985"/>
                    <a:pt x="2002155" y="628650"/>
                    <a:pt x="1998345" y="612458"/>
                  </a:cubicBezTo>
                  <a:cubicBezTo>
                    <a:pt x="1983105" y="559118"/>
                    <a:pt x="1967865" y="505778"/>
                    <a:pt x="1951673" y="453390"/>
                  </a:cubicBezTo>
                  <a:cubicBezTo>
                    <a:pt x="1948815" y="442913"/>
                    <a:pt x="1947863" y="431483"/>
                    <a:pt x="1936432" y="424815"/>
                  </a:cubicBezTo>
                  <a:cubicBezTo>
                    <a:pt x="1865948" y="378143"/>
                    <a:pt x="1794510" y="333375"/>
                    <a:pt x="1720215" y="291465"/>
                  </a:cubicBezTo>
                  <a:cubicBezTo>
                    <a:pt x="1720215" y="291465"/>
                    <a:pt x="1720215" y="291465"/>
                    <a:pt x="1720215" y="291465"/>
                  </a:cubicBezTo>
                  <a:cubicBezTo>
                    <a:pt x="1706880" y="278130"/>
                    <a:pt x="1699260" y="260985"/>
                    <a:pt x="1690688" y="244793"/>
                  </a:cubicBezTo>
                  <a:cubicBezTo>
                    <a:pt x="1653540" y="171450"/>
                    <a:pt x="1617345" y="97155"/>
                    <a:pt x="1581150" y="23813"/>
                  </a:cubicBezTo>
                  <a:cubicBezTo>
                    <a:pt x="1577340" y="15240"/>
                    <a:pt x="1575435" y="4763"/>
                    <a:pt x="1564957" y="0"/>
                  </a:cubicBezTo>
                  <a:cubicBezTo>
                    <a:pt x="1555432" y="9525"/>
                    <a:pt x="1554480" y="20955"/>
                    <a:pt x="1550670" y="30480"/>
                  </a:cubicBezTo>
                  <a:cubicBezTo>
                    <a:pt x="1483995" y="222885"/>
                    <a:pt x="1417320" y="415290"/>
                    <a:pt x="1351598" y="607695"/>
                  </a:cubicBezTo>
                  <a:cubicBezTo>
                    <a:pt x="1343025" y="633413"/>
                    <a:pt x="1332548" y="636270"/>
                    <a:pt x="1309688" y="623888"/>
                  </a:cubicBezTo>
                  <a:cubicBezTo>
                    <a:pt x="1264920" y="600075"/>
                    <a:pt x="1219200" y="578168"/>
                    <a:pt x="1173480" y="555308"/>
                  </a:cubicBezTo>
                  <a:cubicBezTo>
                    <a:pt x="1161098" y="549593"/>
                    <a:pt x="1148715" y="543878"/>
                    <a:pt x="1137285" y="540068"/>
                  </a:cubicBezTo>
                  <a:cubicBezTo>
                    <a:pt x="1130618" y="815340"/>
                    <a:pt x="1070610" y="1093470"/>
                    <a:pt x="951547" y="1360170"/>
                  </a:cubicBezTo>
                  <a:cubicBezTo>
                    <a:pt x="749618" y="1813560"/>
                    <a:pt x="409575" y="2163128"/>
                    <a:pt x="0" y="2383155"/>
                  </a:cubicBezTo>
                  <a:cubicBezTo>
                    <a:pt x="70485" y="2418398"/>
                    <a:pt x="140017" y="2453640"/>
                    <a:pt x="210502" y="2488883"/>
                  </a:cubicBezTo>
                  <a:cubicBezTo>
                    <a:pt x="291465" y="2528888"/>
                    <a:pt x="388620" y="2516505"/>
                    <a:pt x="457200" y="2457450"/>
                  </a:cubicBezTo>
                  <a:cubicBezTo>
                    <a:pt x="847725" y="2119313"/>
                    <a:pt x="1238250" y="1780223"/>
                    <a:pt x="1629728" y="1442085"/>
                  </a:cubicBezTo>
                  <a:cubicBezTo>
                    <a:pt x="1672590" y="1404938"/>
                    <a:pt x="1706880" y="1365885"/>
                    <a:pt x="1718310" y="1308735"/>
                  </a:cubicBezTo>
                  <a:lnTo>
                    <a:pt x="1718310" y="1308735"/>
                  </a:lnTo>
                  <a:cubicBezTo>
                    <a:pt x="1729740" y="1278255"/>
                    <a:pt x="1725930" y="1245870"/>
                    <a:pt x="1723073" y="1214438"/>
                  </a:cubicBezTo>
                  <a:cubicBezTo>
                    <a:pt x="1723073" y="1214438"/>
                    <a:pt x="1723073" y="1214438"/>
                    <a:pt x="1723073" y="1214438"/>
                  </a:cubicBezTo>
                  <a:cubicBezTo>
                    <a:pt x="1720215" y="1197293"/>
                    <a:pt x="1706880" y="1163955"/>
                    <a:pt x="1706880" y="1163955"/>
                  </a:cubicBezTo>
                  <a:cubicBezTo>
                    <a:pt x="1684973" y="1096328"/>
                    <a:pt x="1662113" y="1027748"/>
                    <a:pt x="1640205" y="960120"/>
                  </a:cubicBezTo>
                  <a:cubicBezTo>
                    <a:pt x="1639253" y="950595"/>
                    <a:pt x="1633538" y="942023"/>
                    <a:pt x="1637348" y="931545"/>
                  </a:cubicBezTo>
                  <a:cubicBezTo>
                    <a:pt x="1637348" y="931545"/>
                    <a:pt x="1637348" y="931545"/>
                    <a:pt x="1637348" y="931545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1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385" name="Group 1384">
            <a:extLst>
              <a:ext uri="{FF2B5EF4-FFF2-40B4-BE49-F238E27FC236}">
                <a16:creationId xmlns:a16="http://schemas.microsoft.com/office/drawing/2014/main" id="{651C916C-D4FB-464A-A28C-F1661B65728E}"/>
              </a:ext>
            </a:extLst>
          </p:cNvPr>
          <p:cNvGrpSpPr/>
          <p:nvPr/>
        </p:nvGrpSpPr>
        <p:grpSpPr>
          <a:xfrm>
            <a:off x="4638873" y="2096375"/>
            <a:ext cx="1359682" cy="1359075"/>
            <a:chOff x="3075866" y="5080659"/>
            <a:chExt cx="1826895" cy="1826079"/>
          </a:xfrm>
        </p:grpSpPr>
        <p:sp>
          <p:nvSpPr>
            <p:cNvPr id="1386" name="Freeform: Shape 1385">
              <a:extLst>
                <a:ext uri="{FF2B5EF4-FFF2-40B4-BE49-F238E27FC236}">
                  <a16:creationId xmlns:a16="http://schemas.microsoft.com/office/drawing/2014/main" id="{0A2507C9-B675-4738-9044-6E4FF309A718}"/>
                </a:ext>
              </a:extLst>
            </p:cNvPr>
            <p:cNvSpPr/>
            <p:nvPr/>
          </p:nvSpPr>
          <p:spPr>
            <a:xfrm>
              <a:off x="3102536" y="5106513"/>
              <a:ext cx="1800225" cy="1800225"/>
            </a:xfrm>
            <a:custGeom>
              <a:avLst/>
              <a:gdLst>
                <a:gd name="connsiteX0" fmla="*/ 1804035 w 1800225"/>
                <a:gd name="connsiteY0" fmla="*/ 902018 h 1800225"/>
                <a:gd name="connsiteX1" fmla="*/ 902018 w 1800225"/>
                <a:gd name="connsiteY1" fmla="*/ 1804035 h 1800225"/>
                <a:gd name="connsiteX2" fmla="*/ 0 w 1800225"/>
                <a:gd name="connsiteY2" fmla="*/ 902018 h 1800225"/>
                <a:gd name="connsiteX3" fmla="*/ 902018 w 1800225"/>
                <a:gd name="connsiteY3" fmla="*/ 0 h 1800225"/>
                <a:gd name="connsiteX4" fmla="*/ 1804035 w 1800225"/>
                <a:gd name="connsiteY4" fmla="*/ 902018 h 1800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225" h="1800225">
                  <a:moveTo>
                    <a:pt x="1804035" y="902018"/>
                  </a:moveTo>
                  <a:cubicBezTo>
                    <a:pt x="1804035" y="1400188"/>
                    <a:pt x="1400188" y="1804035"/>
                    <a:pt x="902018" y="1804035"/>
                  </a:cubicBezTo>
                  <a:cubicBezTo>
                    <a:pt x="403847" y="1804035"/>
                    <a:pt x="0" y="1400188"/>
                    <a:pt x="0" y="902018"/>
                  </a:cubicBezTo>
                  <a:cubicBezTo>
                    <a:pt x="0" y="403847"/>
                    <a:pt x="403847" y="0"/>
                    <a:pt x="902018" y="0"/>
                  </a:cubicBezTo>
                  <a:cubicBezTo>
                    <a:pt x="1400188" y="0"/>
                    <a:pt x="1804035" y="403847"/>
                    <a:pt x="1804035" y="902018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7" name="Freeform: Shape 1386">
              <a:extLst>
                <a:ext uri="{FF2B5EF4-FFF2-40B4-BE49-F238E27FC236}">
                  <a16:creationId xmlns:a16="http://schemas.microsoft.com/office/drawing/2014/main" id="{B9A180CF-FAED-40C8-8820-0D6AE596193F}"/>
                </a:ext>
              </a:extLst>
            </p:cNvPr>
            <p:cNvSpPr/>
            <p:nvPr/>
          </p:nvSpPr>
          <p:spPr>
            <a:xfrm>
              <a:off x="3086588" y="5080659"/>
              <a:ext cx="1809750" cy="1809750"/>
            </a:xfrm>
            <a:custGeom>
              <a:avLst/>
              <a:gdLst>
                <a:gd name="connsiteX0" fmla="*/ 1811655 w 1809750"/>
                <a:gd name="connsiteY0" fmla="*/ 905828 h 1809750"/>
                <a:gd name="connsiteX1" fmla="*/ 905827 w 1809750"/>
                <a:gd name="connsiteY1" fmla="*/ 1811655 h 1809750"/>
                <a:gd name="connsiteX2" fmla="*/ 0 w 1809750"/>
                <a:gd name="connsiteY2" fmla="*/ 905828 h 1809750"/>
                <a:gd name="connsiteX3" fmla="*/ 905827 w 1809750"/>
                <a:gd name="connsiteY3" fmla="*/ 0 h 1809750"/>
                <a:gd name="connsiteX4" fmla="*/ 1811655 w 1809750"/>
                <a:gd name="connsiteY4" fmla="*/ 905828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9750" h="1809750">
                  <a:moveTo>
                    <a:pt x="1811655" y="905828"/>
                  </a:moveTo>
                  <a:cubicBezTo>
                    <a:pt x="1811655" y="1406102"/>
                    <a:pt x="1406102" y="1811655"/>
                    <a:pt x="905827" y="1811655"/>
                  </a:cubicBezTo>
                  <a:cubicBezTo>
                    <a:pt x="405553" y="1811655"/>
                    <a:pt x="0" y="1406102"/>
                    <a:pt x="0" y="905828"/>
                  </a:cubicBezTo>
                  <a:cubicBezTo>
                    <a:pt x="0" y="405553"/>
                    <a:pt x="405553" y="0"/>
                    <a:pt x="905827" y="0"/>
                  </a:cubicBezTo>
                  <a:cubicBezTo>
                    <a:pt x="1406102" y="0"/>
                    <a:pt x="1811655" y="405553"/>
                    <a:pt x="1811655" y="905828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8" name="Freeform: Shape 1387">
              <a:extLst>
                <a:ext uri="{FF2B5EF4-FFF2-40B4-BE49-F238E27FC236}">
                  <a16:creationId xmlns:a16="http://schemas.microsoft.com/office/drawing/2014/main" id="{9237B179-1B4C-490A-898A-9EC91296037A}"/>
                </a:ext>
              </a:extLst>
            </p:cNvPr>
            <p:cNvSpPr/>
            <p:nvPr/>
          </p:nvSpPr>
          <p:spPr>
            <a:xfrm>
              <a:off x="3086558" y="5096171"/>
              <a:ext cx="1813134" cy="1794238"/>
            </a:xfrm>
            <a:custGeom>
              <a:avLst/>
              <a:gdLst>
                <a:gd name="connsiteX0" fmla="*/ 917995 w 1813134"/>
                <a:gd name="connsiteY0" fmla="*/ 915217 h 1794238"/>
                <a:gd name="connsiteX1" fmla="*/ 971335 w 1813134"/>
                <a:gd name="connsiteY1" fmla="*/ 1025707 h 1794238"/>
                <a:gd name="connsiteX2" fmla="*/ 1010388 w 1813134"/>
                <a:gd name="connsiteY2" fmla="*/ 1503862 h 1794238"/>
                <a:gd name="connsiteX3" fmla="*/ 832270 w 1813134"/>
                <a:gd name="connsiteY3" fmla="*/ 1781039 h 1794238"/>
                <a:gd name="connsiteX4" fmla="*/ 792265 w 1813134"/>
                <a:gd name="connsiteY4" fmla="*/ 1793422 h 1794238"/>
                <a:gd name="connsiteX5" fmla="*/ 441745 w 1813134"/>
                <a:gd name="connsiteY5" fmla="*/ 1669597 h 1794238"/>
                <a:gd name="connsiteX6" fmla="*/ 442698 w 1813134"/>
                <a:gd name="connsiteY6" fmla="*/ 1638164 h 1794238"/>
                <a:gd name="connsiteX7" fmla="*/ 642723 w 1813134"/>
                <a:gd name="connsiteY7" fmla="*/ 1488622 h 1794238"/>
                <a:gd name="connsiteX8" fmla="*/ 911328 w 1813134"/>
                <a:gd name="connsiteY8" fmla="*/ 929505 h 1794238"/>
                <a:gd name="connsiteX9" fmla="*/ 917995 w 1813134"/>
                <a:gd name="connsiteY9" fmla="*/ 915217 h 1794238"/>
                <a:gd name="connsiteX10" fmla="*/ 916091 w 1813134"/>
                <a:gd name="connsiteY10" fmla="*/ 889499 h 1794238"/>
                <a:gd name="connsiteX11" fmla="*/ 1041821 w 1813134"/>
                <a:gd name="connsiteY11" fmla="*/ 899977 h 1794238"/>
                <a:gd name="connsiteX12" fmla="*/ 1486638 w 1813134"/>
                <a:gd name="connsiteY12" fmla="*/ 1117147 h 1794238"/>
                <a:gd name="connsiteX13" fmla="*/ 1639038 w 1813134"/>
                <a:gd name="connsiteY13" fmla="*/ 1420994 h 1794238"/>
                <a:gd name="connsiteX14" fmla="*/ 1629513 w 1813134"/>
                <a:gd name="connsiteY14" fmla="*/ 1462904 h 1794238"/>
                <a:gd name="connsiteX15" fmla="*/ 1334238 w 1813134"/>
                <a:gd name="connsiteY15" fmla="*/ 1708649 h 1794238"/>
                <a:gd name="connsiteX16" fmla="*/ 1306616 w 1813134"/>
                <a:gd name="connsiteY16" fmla="*/ 1690552 h 1794238"/>
                <a:gd name="connsiteX17" fmla="*/ 1280899 w 1813134"/>
                <a:gd name="connsiteY17" fmla="*/ 1435282 h 1794238"/>
                <a:gd name="connsiteX18" fmla="*/ 925616 w 1813134"/>
                <a:gd name="connsiteY18" fmla="*/ 902834 h 1794238"/>
                <a:gd name="connsiteX19" fmla="*/ 916091 w 1813134"/>
                <a:gd name="connsiteY19" fmla="*/ 889499 h 1794238"/>
                <a:gd name="connsiteX20" fmla="*/ 7405 w 1813134"/>
                <a:gd name="connsiteY20" fmla="*/ 831992 h 1794238"/>
                <a:gd name="connsiteX21" fmla="*/ 30265 w 1813134"/>
                <a:gd name="connsiteY21" fmla="*/ 840922 h 1794238"/>
                <a:gd name="connsiteX22" fmla="*/ 255055 w 1813134"/>
                <a:gd name="connsiteY22" fmla="*/ 949507 h 1794238"/>
                <a:gd name="connsiteX23" fmla="*/ 875133 w 1813134"/>
                <a:gd name="connsiteY23" fmla="*/ 925694 h 1794238"/>
                <a:gd name="connsiteX24" fmla="*/ 891325 w 1813134"/>
                <a:gd name="connsiteY24" fmla="*/ 924742 h 1794238"/>
                <a:gd name="connsiteX25" fmla="*/ 818935 w 1813134"/>
                <a:gd name="connsiteY25" fmla="*/ 1023802 h 1794238"/>
                <a:gd name="connsiteX26" fmla="*/ 414123 w 1813134"/>
                <a:gd name="connsiteY26" fmla="*/ 1280977 h 1794238"/>
                <a:gd name="connsiteX27" fmla="*/ 86463 w 1813134"/>
                <a:gd name="connsiteY27" fmla="*/ 1253354 h 1794238"/>
                <a:gd name="connsiteX28" fmla="*/ 56935 w 1813134"/>
                <a:gd name="connsiteY28" fmla="*/ 1223827 h 1794238"/>
                <a:gd name="connsiteX29" fmla="*/ 1690 w 1813134"/>
                <a:gd name="connsiteY29" fmla="*/ 855209 h 1794238"/>
                <a:gd name="connsiteX30" fmla="*/ 7405 w 1813134"/>
                <a:gd name="connsiteY30" fmla="*/ 831992 h 1794238"/>
                <a:gd name="connsiteX31" fmla="*/ 1483171 w 1813134"/>
                <a:gd name="connsiteY31" fmla="*/ 499853 h 1794238"/>
                <a:gd name="connsiteX32" fmla="*/ 1727621 w 1813134"/>
                <a:gd name="connsiteY32" fmla="*/ 538027 h 1794238"/>
                <a:gd name="connsiteX33" fmla="*/ 1757148 w 1813134"/>
                <a:gd name="connsiteY33" fmla="*/ 567555 h 1794238"/>
                <a:gd name="connsiteX34" fmla="*/ 1811441 w 1813134"/>
                <a:gd name="connsiteY34" fmla="*/ 936172 h 1794238"/>
                <a:gd name="connsiteX35" fmla="*/ 1782866 w 1813134"/>
                <a:gd name="connsiteY35" fmla="*/ 950460 h 1794238"/>
                <a:gd name="connsiteX36" fmla="*/ 1559028 w 1813134"/>
                <a:gd name="connsiteY36" fmla="*/ 841875 h 1794238"/>
                <a:gd name="connsiteX37" fmla="*/ 938950 w 1813134"/>
                <a:gd name="connsiteY37" fmla="*/ 865687 h 1794238"/>
                <a:gd name="connsiteX38" fmla="*/ 922758 w 1813134"/>
                <a:gd name="connsiteY38" fmla="*/ 866640 h 1794238"/>
                <a:gd name="connsiteX39" fmla="*/ 995148 w 1813134"/>
                <a:gd name="connsiteY39" fmla="*/ 767580 h 1794238"/>
                <a:gd name="connsiteX40" fmla="*/ 1399961 w 1813134"/>
                <a:gd name="connsiteY40" fmla="*/ 510405 h 1794238"/>
                <a:gd name="connsiteX41" fmla="*/ 1483171 w 1813134"/>
                <a:gd name="connsiteY41" fmla="*/ 499853 h 1794238"/>
                <a:gd name="connsiteX42" fmla="*/ 505325 w 1813134"/>
                <a:gd name="connsiteY42" fmla="*/ 110474 h 1794238"/>
                <a:gd name="connsiteX43" fmla="*/ 509373 w 1813134"/>
                <a:gd name="connsiteY43" fmla="*/ 135119 h 1794238"/>
                <a:gd name="connsiteX44" fmla="*/ 534138 w 1813134"/>
                <a:gd name="connsiteY44" fmla="*/ 381817 h 1794238"/>
                <a:gd name="connsiteX45" fmla="*/ 878943 w 1813134"/>
                <a:gd name="connsiteY45" fmla="*/ 898072 h 1794238"/>
                <a:gd name="connsiteX46" fmla="*/ 887516 w 1813134"/>
                <a:gd name="connsiteY46" fmla="*/ 911407 h 1794238"/>
                <a:gd name="connsiteX47" fmla="*/ 765596 w 1813134"/>
                <a:gd name="connsiteY47" fmla="*/ 901882 h 1794238"/>
                <a:gd name="connsiteX48" fmla="*/ 335066 w 1813134"/>
                <a:gd name="connsiteY48" fmla="*/ 691379 h 1794238"/>
                <a:gd name="connsiteX49" fmla="*/ 187428 w 1813134"/>
                <a:gd name="connsiteY49" fmla="*/ 397057 h 1794238"/>
                <a:gd name="connsiteX50" fmla="*/ 196953 w 1813134"/>
                <a:gd name="connsiteY50" fmla="*/ 356099 h 1794238"/>
                <a:gd name="connsiteX51" fmla="*/ 482703 w 1813134"/>
                <a:gd name="connsiteY51" fmla="*/ 117974 h 1794238"/>
                <a:gd name="connsiteX52" fmla="*/ 505325 w 1813134"/>
                <a:gd name="connsiteY52" fmla="*/ 110474 h 1794238"/>
                <a:gd name="connsiteX53" fmla="*/ 1011340 w 1813134"/>
                <a:gd name="connsiteY53" fmla="*/ 817 h 1794238"/>
                <a:gd name="connsiteX54" fmla="*/ 1361860 w 1813134"/>
                <a:gd name="connsiteY54" fmla="*/ 124642 h 1794238"/>
                <a:gd name="connsiteX55" fmla="*/ 1360908 w 1813134"/>
                <a:gd name="connsiteY55" fmla="*/ 156074 h 1794238"/>
                <a:gd name="connsiteX56" fmla="*/ 1160883 w 1813134"/>
                <a:gd name="connsiteY56" fmla="*/ 305617 h 1794238"/>
                <a:gd name="connsiteX57" fmla="*/ 892278 w 1813134"/>
                <a:gd name="connsiteY57" fmla="*/ 864734 h 1794238"/>
                <a:gd name="connsiteX58" fmla="*/ 885610 w 1813134"/>
                <a:gd name="connsiteY58" fmla="*/ 879022 h 1794238"/>
                <a:gd name="connsiteX59" fmla="*/ 832270 w 1813134"/>
                <a:gd name="connsiteY59" fmla="*/ 768532 h 1794238"/>
                <a:gd name="connsiteX60" fmla="*/ 793218 w 1813134"/>
                <a:gd name="connsiteY60" fmla="*/ 290377 h 1794238"/>
                <a:gd name="connsiteX61" fmla="*/ 971335 w 1813134"/>
                <a:gd name="connsiteY61" fmla="*/ 13199 h 1794238"/>
                <a:gd name="connsiteX62" fmla="*/ 1011340 w 1813134"/>
                <a:gd name="connsiteY62" fmla="*/ 817 h 1794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813134" h="1794238">
                  <a:moveTo>
                    <a:pt x="917995" y="915217"/>
                  </a:moveTo>
                  <a:cubicBezTo>
                    <a:pt x="941808" y="949507"/>
                    <a:pt x="957048" y="987607"/>
                    <a:pt x="971335" y="1025707"/>
                  </a:cubicBezTo>
                  <a:cubicBezTo>
                    <a:pt x="1033248" y="1180965"/>
                    <a:pt x="1057060" y="1340032"/>
                    <a:pt x="1010388" y="1503862"/>
                  </a:cubicBezTo>
                  <a:cubicBezTo>
                    <a:pt x="978955" y="1613400"/>
                    <a:pt x="916090" y="1703887"/>
                    <a:pt x="832270" y="1781039"/>
                  </a:cubicBezTo>
                  <a:cubicBezTo>
                    <a:pt x="820840" y="1791517"/>
                    <a:pt x="808458" y="1796280"/>
                    <a:pt x="792265" y="1793422"/>
                  </a:cubicBezTo>
                  <a:cubicBezTo>
                    <a:pt x="666535" y="1776277"/>
                    <a:pt x="549378" y="1735320"/>
                    <a:pt x="441745" y="1669597"/>
                  </a:cubicBezTo>
                  <a:cubicBezTo>
                    <a:pt x="417933" y="1655310"/>
                    <a:pt x="417933" y="1652452"/>
                    <a:pt x="442698" y="1638164"/>
                  </a:cubicBezTo>
                  <a:cubicBezTo>
                    <a:pt x="454128" y="1630545"/>
                    <a:pt x="598908" y="1529580"/>
                    <a:pt x="642723" y="1488622"/>
                  </a:cubicBezTo>
                  <a:cubicBezTo>
                    <a:pt x="805600" y="1337175"/>
                    <a:pt x="905613" y="1156200"/>
                    <a:pt x="911328" y="929505"/>
                  </a:cubicBezTo>
                  <a:cubicBezTo>
                    <a:pt x="911328" y="924742"/>
                    <a:pt x="910375" y="919980"/>
                    <a:pt x="917995" y="915217"/>
                  </a:cubicBezTo>
                  <a:close/>
                  <a:moveTo>
                    <a:pt x="916091" y="889499"/>
                  </a:moveTo>
                  <a:cubicBezTo>
                    <a:pt x="958954" y="885689"/>
                    <a:pt x="1000863" y="893309"/>
                    <a:pt x="1041821" y="899977"/>
                  </a:cubicBezTo>
                  <a:cubicBezTo>
                    <a:pt x="1212318" y="926647"/>
                    <a:pt x="1365671" y="988559"/>
                    <a:pt x="1486638" y="1117147"/>
                  </a:cubicBezTo>
                  <a:cubicBezTo>
                    <a:pt x="1567601" y="1202872"/>
                    <a:pt x="1614274" y="1306694"/>
                    <a:pt x="1639038" y="1420994"/>
                  </a:cubicBezTo>
                  <a:cubicBezTo>
                    <a:pt x="1642849" y="1437187"/>
                    <a:pt x="1639991" y="1449569"/>
                    <a:pt x="1629513" y="1462904"/>
                  </a:cubicBezTo>
                  <a:cubicBezTo>
                    <a:pt x="1548551" y="1565774"/>
                    <a:pt x="1449491" y="1647689"/>
                    <a:pt x="1334238" y="1708649"/>
                  </a:cubicBezTo>
                  <a:cubicBezTo>
                    <a:pt x="1308521" y="1722937"/>
                    <a:pt x="1306616" y="1721032"/>
                    <a:pt x="1306616" y="1690552"/>
                  </a:cubicBezTo>
                  <a:cubicBezTo>
                    <a:pt x="1307568" y="1677217"/>
                    <a:pt x="1294233" y="1495289"/>
                    <a:pt x="1280899" y="1435282"/>
                  </a:cubicBezTo>
                  <a:cubicBezTo>
                    <a:pt x="1232321" y="1210492"/>
                    <a:pt x="1123736" y="1026659"/>
                    <a:pt x="925616" y="902834"/>
                  </a:cubicBezTo>
                  <a:cubicBezTo>
                    <a:pt x="921806" y="899977"/>
                    <a:pt x="917043" y="898072"/>
                    <a:pt x="916091" y="889499"/>
                  </a:cubicBezTo>
                  <a:close/>
                  <a:moveTo>
                    <a:pt x="7405" y="831992"/>
                  </a:moveTo>
                  <a:cubicBezTo>
                    <a:pt x="11215" y="830206"/>
                    <a:pt x="17882" y="833778"/>
                    <a:pt x="30265" y="840922"/>
                  </a:cubicBezTo>
                  <a:cubicBezTo>
                    <a:pt x="41695" y="848542"/>
                    <a:pt x="198858" y="929504"/>
                    <a:pt x="255055" y="949507"/>
                  </a:cubicBezTo>
                  <a:cubicBezTo>
                    <a:pt x="465558" y="1022849"/>
                    <a:pt x="672250" y="1026659"/>
                    <a:pt x="875133" y="925694"/>
                  </a:cubicBezTo>
                  <a:cubicBezTo>
                    <a:pt x="878943" y="923789"/>
                    <a:pt x="882753" y="920932"/>
                    <a:pt x="891325" y="924742"/>
                  </a:cubicBezTo>
                  <a:cubicBezTo>
                    <a:pt x="872275" y="961889"/>
                    <a:pt x="845605" y="992369"/>
                    <a:pt x="818935" y="1023802"/>
                  </a:cubicBezTo>
                  <a:cubicBezTo>
                    <a:pt x="710350" y="1150484"/>
                    <a:pt x="581763" y="1246687"/>
                    <a:pt x="414123" y="1280977"/>
                  </a:cubicBezTo>
                  <a:cubicBezTo>
                    <a:pt x="302680" y="1303837"/>
                    <a:pt x="193143" y="1290502"/>
                    <a:pt x="86463" y="1253354"/>
                  </a:cubicBezTo>
                  <a:cubicBezTo>
                    <a:pt x="71223" y="1248592"/>
                    <a:pt x="62650" y="1239067"/>
                    <a:pt x="56935" y="1223827"/>
                  </a:cubicBezTo>
                  <a:cubicBezTo>
                    <a:pt x="12168" y="1104764"/>
                    <a:pt x="-5930" y="981892"/>
                    <a:pt x="1690" y="855209"/>
                  </a:cubicBezTo>
                  <a:cubicBezTo>
                    <a:pt x="2642" y="840922"/>
                    <a:pt x="3595" y="833778"/>
                    <a:pt x="7405" y="831992"/>
                  </a:cubicBezTo>
                  <a:close/>
                  <a:moveTo>
                    <a:pt x="1483171" y="499853"/>
                  </a:moveTo>
                  <a:cubicBezTo>
                    <a:pt x="1565994" y="495701"/>
                    <a:pt x="1647611" y="510167"/>
                    <a:pt x="1727621" y="538027"/>
                  </a:cubicBezTo>
                  <a:cubicBezTo>
                    <a:pt x="1742861" y="542790"/>
                    <a:pt x="1751433" y="552315"/>
                    <a:pt x="1757148" y="567555"/>
                  </a:cubicBezTo>
                  <a:cubicBezTo>
                    <a:pt x="1800963" y="686617"/>
                    <a:pt x="1819061" y="809490"/>
                    <a:pt x="1811441" y="936172"/>
                  </a:cubicBezTo>
                  <a:cubicBezTo>
                    <a:pt x="1809536" y="964747"/>
                    <a:pt x="1807630" y="964747"/>
                    <a:pt x="1782866" y="950460"/>
                  </a:cubicBezTo>
                  <a:cubicBezTo>
                    <a:pt x="1771436" y="942840"/>
                    <a:pt x="1614273" y="860925"/>
                    <a:pt x="1559028" y="841875"/>
                  </a:cubicBezTo>
                  <a:cubicBezTo>
                    <a:pt x="1348525" y="768532"/>
                    <a:pt x="1141833" y="764722"/>
                    <a:pt x="938950" y="865687"/>
                  </a:cubicBezTo>
                  <a:cubicBezTo>
                    <a:pt x="935141" y="867592"/>
                    <a:pt x="931331" y="870450"/>
                    <a:pt x="922758" y="866640"/>
                  </a:cubicBezTo>
                  <a:cubicBezTo>
                    <a:pt x="941808" y="829492"/>
                    <a:pt x="968478" y="799012"/>
                    <a:pt x="995148" y="767580"/>
                  </a:cubicBezTo>
                  <a:cubicBezTo>
                    <a:pt x="1103733" y="640897"/>
                    <a:pt x="1232321" y="544695"/>
                    <a:pt x="1399961" y="510405"/>
                  </a:cubicBezTo>
                  <a:cubicBezTo>
                    <a:pt x="1427822" y="504690"/>
                    <a:pt x="1455563" y="501237"/>
                    <a:pt x="1483171" y="499853"/>
                  </a:cubicBezTo>
                  <a:close/>
                  <a:moveTo>
                    <a:pt x="505325" y="110474"/>
                  </a:moveTo>
                  <a:cubicBezTo>
                    <a:pt x="508897" y="112736"/>
                    <a:pt x="509373" y="120356"/>
                    <a:pt x="509373" y="135119"/>
                  </a:cubicBezTo>
                  <a:cubicBezTo>
                    <a:pt x="508421" y="147502"/>
                    <a:pt x="521756" y="323714"/>
                    <a:pt x="534138" y="381817"/>
                  </a:cubicBezTo>
                  <a:cubicBezTo>
                    <a:pt x="580811" y="598987"/>
                    <a:pt x="685586" y="778057"/>
                    <a:pt x="878943" y="898072"/>
                  </a:cubicBezTo>
                  <a:cubicBezTo>
                    <a:pt x="882753" y="899977"/>
                    <a:pt x="887516" y="901882"/>
                    <a:pt x="887516" y="911407"/>
                  </a:cubicBezTo>
                  <a:cubicBezTo>
                    <a:pt x="846558" y="915217"/>
                    <a:pt x="805601" y="907597"/>
                    <a:pt x="765596" y="901882"/>
                  </a:cubicBezTo>
                  <a:cubicBezTo>
                    <a:pt x="600813" y="876164"/>
                    <a:pt x="451271" y="816157"/>
                    <a:pt x="335066" y="691379"/>
                  </a:cubicBezTo>
                  <a:cubicBezTo>
                    <a:pt x="256961" y="608512"/>
                    <a:pt x="211241" y="508499"/>
                    <a:pt x="187428" y="397057"/>
                  </a:cubicBezTo>
                  <a:cubicBezTo>
                    <a:pt x="184571" y="381817"/>
                    <a:pt x="186476" y="369434"/>
                    <a:pt x="196953" y="356099"/>
                  </a:cubicBezTo>
                  <a:cubicBezTo>
                    <a:pt x="276011" y="256087"/>
                    <a:pt x="371261" y="177029"/>
                    <a:pt x="482703" y="117974"/>
                  </a:cubicBezTo>
                  <a:cubicBezTo>
                    <a:pt x="495085" y="111307"/>
                    <a:pt x="501753" y="108211"/>
                    <a:pt x="505325" y="110474"/>
                  </a:cubicBezTo>
                  <a:close/>
                  <a:moveTo>
                    <a:pt x="1011340" y="817"/>
                  </a:moveTo>
                  <a:cubicBezTo>
                    <a:pt x="1137070" y="17962"/>
                    <a:pt x="1254228" y="58919"/>
                    <a:pt x="1361860" y="124642"/>
                  </a:cubicBezTo>
                  <a:cubicBezTo>
                    <a:pt x="1385673" y="138929"/>
                    <a:pt x="1385673" y="141787"/>
                    <a:pt x="1360908" y="156074"/>
                  </a:cubicBezTo>
                  <a:cubicBezTo>
                    <a:pt x="1349478" y="164647"/>
                    <a:pt x="1204698" y="265612"/>
                    <a:pt x="1160883" y="305617"/>
                  </a:cubicBezTo>
                  <a:cubicBezTo>
                    <a:pt x="998005" y="457064"/>
                    <a:pt x="897993" y="638039"/>
                    <a:pt x="892278" y="864734"/>
                  </a:cubicBezTo>
                  <a:cubicBezTo>
                    <a:pt x="892278" y="869497"/>
                    <a:pt x="893230" y="874259"/>
                    <a:pt x="885610" y="879022"/>
                  </a:cubicBezTo>
                  <a:cubicBezTo>
                    <a:pt x="861798" y="844732"/>
                    <a:pt x="846558" y="806632"/>
                    <a:pt x="832270" y="768532"/>
                  </a:cubicBezTo>
                  <a:cubicBezTo>
                    <a:pt x="770358" y="613274"/>
                    <a:pt x="746545" y="454207"/>
                    <a:pt x="793218" y="290377"/>
                  </a:cubicBezTo>
                  <a:cubicBezTo>
                    <a:pt x="824650" y="180839"/>
                    <a:pt x="887515" y="90352"/>
                    <a:pt x="971335" y="13199"/>
                  </a:cubicBezTo>
                  <a:cubicBezTo>
                    <a:pt x="982765" y="2722"/>
                    <a:pt x="995148" y="-2041"/>
                    <a:pt x="1011340" y="817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389" name="Freeform: Shape 1388">
              <a:extLst>
                <a:ext uri="{FF2B5EF4-FFF2-40B4-BE49-F238E27FC236}">
                  <a16:creationId xmlns:a16="http://schemas.microsoft.com/office/drawing/2014/main" id="{157BFD94-11A1-4B65-A8DE-037EBCAA1815}"/>
                </a:ext>
              </a:extLst>
            </p:cNvPr>
            <p:cNvSpPr/>
            <p:nvPr/>
          </p:nvSpPr>
          <p:spPr>
            <a:xfrm>
              <a:off x="3075866" y="5508468"/>
              <a:ext cx="1809750" cy="1390650"/>
            </a:xfrm>
            <a:custGeom>
              <a:avLst/>
              <a:gdLst>
                <a:gd name="connsiteX0" fmla="*/ 1671638 w 1809750"/>
                <a:gd name="connsiteY0" fmla="*/ 0 h 1390650"/>
                <a:gd name="connsiteX1" fmla="*/ 763905 w 1809750"/>
                <a:gd name="connsiteY1" fmla="*/ 887730 h 1390650"/>
                <a:gd name="connsiteX2" fmla="*/ 0 w 1809750"/>
                <a:gd name="connsiteY2" fmla="*/ 471487 h 1390650"/>
                <a:gd name="connsiteX3" fmla="*/ 0 w 1809750"/>
                <a:gd name="connsiteY3" fmla="*/ 491490 h 1390650"/>
                <a:gd name="connsiteX4" fmla="*/ 907733 w 1809750"/>
                <a:gd name="connsiteY4" fmla="*/ 1399223 h 1390650"/>
                <a:gd name="connsiteX5" fmla="*/ 1815465 w 1809750"/>
                <a:gd name="connsiteY5" fmla="*/ 491490 h 1390650"/>
                <a:gd name="connsiteX6" fmla="*/ 1671638 w 1809750"/>
                <a:gd name="connsiteY6" fmla="*/ 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09750" h="1390650">
                  <a:moveTo>
                    <a:pt x="1671638" y="0"/>
                  </a:moveTo>
                  <a:cubicBezTo>
                    <a:pt x="1661160" y="492443"/>
                    <a:pt x="1259205" y="887730"/>
                    <a:pt x="763905" y="887730"/>
                  </a:cubicBezTo>
                  <a:cubicBezTo>
                    <a:pt x="443865" y="887730"/>
                    <a:pt x="161925" y="721995"/>
                    <a:pt x="0" y="471487"/>
                  </a:cubicBezTo>
                  <a:cubicBezTo>
                    <a:pt x="0" y="478155"/>
                    <a:pt x="0" y="484822"/>
                    <a:pt x="0" y="491490"/>
                  </a:cubicBezTo>
                  <a:cubicBezTo>
                    <a:pt x="0" y="992505"/>
                    <a:pt x="406718" y="1399223"/>
                    <a:pt x="907733" y="1399223"/>
                  </a:cubicBezTo>
                  <a:cubicBezTo>
                    <a:pt x="1408748" y="1399223"/>
                    <a:pt x="1815465" y="992505"/>
                    <a:pt x="1815465" y="491490"/>
                  </a:cubicBezTo>
                  <a:cubicBezTo>
                    <a:pt x="1815465" y="310515"/>
                    <a:pt x="1763078" y="141922"/>
                    <a:pt x="1671638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21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90" name="Graphic 77">
            <a:extLst>
              <a:ext uri="{FF2B5EF4-FFF2-40B4-BE49-F238E27FC236}">
                <a16:creationId xmlns:a16="http://schemas.microsoft.com/office/drawing/2014/main" id="{78130B75-43D9-4EB6-8454-0D1830B82C27}"/>
              </a:ext>
            </a:extLst>
          </p:cNvPr>
          <p:cNvGrpSpPr/>
          <p:nvPr/>
        </p:nvGrpSpPr>
        <p:grpSpPr>
          <a:xfrm rot="570588">
            <a:off x="6096411" y="4592193"/>
            <a:ext cx="1598103" cy="1512744"/>
            <a:chOff x="4491037" y="1909762"/>
            <a:chExt cx="3209925" cy="3038475"/>
          </a:xfrm>
        </p:grpSpPr>
        <p:sp>
          <p:nvSpPr>
            <p:cNvPr id="1391" name="Freeform: Shape 1390">
              <a:extLst>
                <a:ext uri="{FF2B5EF4-FFF2-40B4-BE49-F238E27FC236}">
                  <a16:creationId xmlns:a16="http://schemas.microsoft.com/office/drawing/2014/main" id="{12FC7226-92DE-4B23-A7E4-B600F799E56E}"/>
                </a:ext>
              </a:extLst>
            </p:cNvPr>
            <p:cNvSpPr/>
            <p:nvPr/>
          </p:nvSpPr>
          <p:spPr>
            <a:xfrm>
              <a:off x="4491037" y="1908809"/>
              <a:ext cx="3200400" cy="3038475"/>
            </a:xfrm>
            <a:custGeom>
              <a:avLst/>
              <a:gdLst>
                <a:gd name="connsiteX0" fmla="*/ 3097530 w 3200400"/>
                <a:gd name="connsiteY0" fmla="*/ 1046798 h 3038475"/>
                <a:gd name="connsiteX1" fmla="*/ 3208973 w 3200400"/>
                <a:gd name="connsiteY1" fmla="*/ 1023938 h 3038475"/>
                <a:gd name="connsiteX2" fmla="*/ 2988945 w 3200400"/>
                <a:gd name="connsiteY2" fmla="*/ 831533 h 3038475"/>
                <a:gd name="connsiteX3" fmla="*/ 2988945 w 3200400"/>
                <a:gd name="connsiteY3" fmla="*/ 831533 h 3038475"/>
                <a:gd name="connsiteX4" fmla="*/ 2927985 w 3200400"/>
                <a:gd name="connsiteY4" fmla="*/ 776288 h 3038475"/>
                <a:gd name="connsiteX5" fmla="*/ 2927985 w 3200400"/>
                <a:gd name="connsiteY5" fmla="*/ 776288 h 3038475"/>
                <a:gd name="connsiteX6" fmla="*/ 2927985 w 3200400"/>
                <a:gd name="connsiteY6" fmla="*/ 776288 h 3038475"/>
                <a:gd name="connsiteX7" fmla="*/ 2881313 w 3200400"/>
                <a:gd name="connsiteY7" fmla="*/ 691515 h 3038475"/>
                <a:gd name="connsiteX8" fmla="*/ 2795588 w 3200400"/>
                <a:gd name="connsiteY8" fmla="*/ 542925 h 3038475"/>
                <a:gd name="connsiteX9" fmla="*/ 2546985 w 3200400"/>
                <a:gd name="connsiteY9" fmla="*/ 336233 h 3038475"/>
                <a:gd name="connsiteX10" fmla="*/ 2546985 w 3200400"/>
                <a:gd name="connsiteY10" fmla="*/ 336233 h 3038475"/>
                <a:gd name="connsiteX11" fmla="*/ 2326958 w 3200400"/>
                <a:gd name="connsiteY11" fmla="*/ 0 h 3038475"/>
                <a:gd name="connsiteX12" fmla="*/ 2028825 w 3200400"/>
                <a:gd name="connsiteY12" fmla="*/ 858203 h 3038475"/>
                <a:gd name="connsiteX13" fmla="*/ 1993583 w 3200400"/>
                <a:gd name="connsiteY13" fmla="*/ 871538 h 3038475"/>
                <a:gd name="connsiteX14" fmla="*/ 1445895 w 3200400"/>
                <a:gd name="connsiteY14" fmla="*/ 737235 h 3038475"/>
                <a:gd name="connsiteX15" fmla="*/ 773430 w 3200400"/>
                <a:gd name="connsiteY15" fmla="*/ 1364933 h 3038475"/>
                <a:gd name="connsiteX16" fmla="*/ 834390 w 3200400"/>
                <a:gd name="connsiteY16" fmla="*/ 1854518 h 3038475"/>
                <a:gd name="connsiteX17" fmla="*/ 808673 w 3200400"/>
                <a:gd name="connsiteY17" fmla="*/ 1864043 h 3038475"/>
                <a:gd name="connsiteX18" fmla="*/ 311468 w 3200400"/>
                <a:gd name="connsiteY18" fmla="*/ 1960245 h 3038475"/>
                <a:gd name="connsiteX19" fmla="*/ 38100 w 3200400"/>
                <a:gd name="connsiteY19" fmla="*/ 2015490 h 3038475"/>
                <a:gd name="connsiteX20" fmla="*/ 37148 w 3200400"/>
                <a:gd name="connsiteY20" fmla="*/ 2015490 h 3038475"/>
                <a:gd name="connsiteX21" fmla="*/ 27623 w 3200400"/>
                <a:gd name="connsiteY21" fmla="*/ 2016443 h 3038475"/>
                <a:gd name="connsiteX22" fmla="*/ 27623 w 3200400"/>
                <a:gd name="connsiteY22" fmla="*/ 2016443 h 3038475"/>
                <a:gd name="connsiteX23" fmla="*/ 27623 w 3200400"/>
                <a:gd name="connsiteY23" fmla="*/ 2016443 h 3038475"/>
                <a:gd name="connsiteX24" fmla="*/ 0 w 3200400"/>
                <a:gd name="connsiteY24" fmla="*/ 2023110 h 3038475"/>
                <a:gd name="connsiteX25" fmla="*/ 16193 w 3200400"/>
                <a:gd name="connsiteY25" fmla="*/ 2040255 h 3038475"/>
                <a:gd name="connsiteX26" fmla="*/ 230505 w 3200400"/>
                <a:gd name="connsiteY26" fmla="*/ 2229803 h 3038475"/>
                <a:gd name="connsiteX27" fmla="*/ 335280 w 3200400"/>
                <a:gd name="connsiteY27" fmla="*/ 2353628 h 3038475"/>
                <a:gd name="connsiteX28" fmla="*/ 464820 w 3200400"/>
                <a:gd name="connsiteY28" fmla="*/ 2560320 h 3038475"/>
                <a:gd name="connsiteX29" fmla="*/ 656273 w 3200400"/>
                <a:gd name="connsiteY29" fmla="*/ 2711768 h 3038475"/>
                <a:gd name="connsiteX30" fmla="*/ 682943 w 3200400"/>
                <a:gd name="connsiteY30" fmla="*/ 2739390 h 3038475"/>
                <a:gd name="connsiteX31" fmla="*/ 861060 w 3200400"/>
                <a:gd name="connsiteY31" fmla="*/ 3014663 h 3038475"/>
                <a:gd name="connsiteX32" fmla="*/ 882968 w 3200400"/>
                <a:gd name="connsiteY32" fmla="*/ 3040380 h 3038475"/>
                <a:gd name="connsiteX33" fmla="*/ 893445 w 3200400"/>
                <a:gd name="connsiteY33" fmla="*/ 3011805 h 3038475"/>
                <a:gd name="connsiteX34" fmla="*/ 1003935 w 3200400"/>
                <a:gd name="connsiteY34" fmla="*/ 2691765 h 3038475"/>
                <a:gd name="connsiteX35" fmla="*/ 1168718 w 3200400"/>
                <a:gd name="connsiteY35" fmla="*/ 2211705 h 3038475"/>
                <a:gd name="connsiteX36" fmla="*/ 1194435 w 3200400"/>
                <a:gd name="connsiteY36" fmla="*/ 2222183 h 3038475"/>
                <a:gd name="connsiteX37" fmla="*/ 2071688 w 3200400"/>
                <a:gd name="connsiteY37" fmla="*/ 2102168 h 3038475"/>
                <a:gd name="connsiteX38" fmla="*/ 2284095 w 3200400"/>
                <a:gd name="connsiteY38" fmla="*/ 1783080 h 3038475"/>
                <a:gd name="connsiteX39" fmla="*/ 2328863 w 3200400"/>
                <a:gd name="connsiteY39" fmla="*/ 1562100 h 3038475"/>
                <a:gd name="connsiteX40" fmla="*/ 2328863 w 3200400"/>
                <a:gd name="connsiteY40" fmla="*/ 1562100 h 3038475"/>
                <a:gd name="connsiteX41" fmla="*/ 2294573 w 3200400"/>
                <a:gd name="connsiteY41" fmla="*/ 1283018 h 3038475"/>
                <a:gd name="connsiteX42" fmla="*/ 2273618 w 3200400"/>
                <a:gd name="connsiteY42" fmla="*/ 1204913 h 3038475"/>
                <a:gd name="connsiteX43" fmla="*/ 2273618 w 3200400"/>
                <a:gd name="connsiteY43" fmla="*/ 1204913 h 3038475"/>
                <a:gd name="connsiteX44" fmla="*/ 3097530 w 3200400"/>
                <a:gd name="connsiteY44" fmla="*/ 1046798 h 3038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3200400" h="3038475">
                  <a:moveTo>
                    <a:pt x="3097530" y="1046798"/>
                  </a:moveTo>
                  <a:cubicBezTo>
                    <a:pt x="3133725" y="1040130"/>
                    <a:pt x="3170873" y="1031558"/>
                    <a:pt x="3208973" y="1023938"/>
                  </a:cubicBezTo>
                  <a:cubicBezTo>
                    <a:pt x="3198495" y="1003935"/>
                    <a:pt x="3048953" y="882968"/>
                    <a:pt x="2988945" y="831533"/>
                  </a:cubicBezTo>
                  <a:cubicBezTo>
                    <a:pt x="2988945" y="831533"/>
                    <a:pt x="2988945" y="831533"/>
                    <a:pt x="2988945" y="831533"/>
                  </a:cubicBezTo>
                  <a:cubicBezTo>
                    <a:pt x="2971800" y="809625"/>
                    <a:pt x="2948940" y="793433"/>
                    <a:pt x="2927985" y="776288"/>
                  </a:cubicBezTo>
                  <a:cubicBezTo>
                    <a:pt x="2927985" y="776288"/>
                    <a:pt x="2927985" y="776288"/>
                    <a:pt x="2927985" y="776288"/>
                  </a:cubicBezTo>
                  <a:lnTo>
                    <a:pt x="2927985" y="776288"/>
                  </a:lnTo>
                  <a:cubicBezTo>
                    <a:pt x="2912745" y="747713"/>
                    <a:pt x="2897505" y="719138"/>
                    <a:pt x="2881313" y="691515"/>
                  </a:cubicBezTo>
                  <a:cubicBezTo>
                    <a:pt x="2852738" y="641985"/>
                    <a:pt x="2828925" y="589598"/>
                    <a:pt x="2795588" y="542925"/>
                  </a:cubicBezTo>
                  <a:cubicBezTo>
                    <a:pt x="2712720" y="474345"/>
                    <a:pt x="2629853" y="404813"/>
                    <a:pt x="2546985" y="336233"/>
                  </a:cubicBezTo>
                  <a:lnTo>
                    <a:pt x="2546985" y="336233"/>
                  </a:lnTo>
                  <a:cubicBezTo>
                    <a:pt x="2474595" y="225743"/>
                    <a:pt x="2402205" y="115253"/>
                    <a:pt x="2326958" y="0"/>
                  </a:cubicBezTo>
                  <a:cubicBezTo>
                    <a:pt x="2320290" y="19050"/>
                    <a:pt x="2122170" y="586740"/>
                    <a:pt x="2028825" y="858203"/>
                  </a:cubicBezTo>
                  <a:cubicBezTo>
                    <a:pt x="2021205" y="880110"/>
                    <a:pt x="2015490" y="885825"/>
                    <a:pt x="1993583" y="871538"/>
                  </a:cubicBezTo>
                  <a:cubicBezTo>
                    <a:pt x="1827848" y="758190"/>
                    <a:pt x="1644968" y="713423"/>
                    <a:pt x="1445895" y="737235"/>
                  </a:cubicBezTo>
                  <a:cubicBezTo>
                    <a:pt x="1114425" y="776288"/>
                    <a:pt x="834390" y="1038225"/>
                    <a:pt x="773430" y="1364933"/>
                  </a:cubicBezTo>
                  <a:cubicBezTo>
                    <a:pt x="740093" y="1534478"/>
                    <a:pt x="760095" y="1698308"/>
                    <a:pt x="834390" y="1854518"/>
                  </a:cubicBezTo>
                  <a:cubicBezTo>
                    <a:pt x="826770" y="1861185"/>
                    <a:pt x="817245" y="1862138"/>
                    <a:pt x="808673" y="1864043"/>
                  </a:cubicBezTo>
                  <a:cubicBezTo>
                    <a:pt x="642938" y="1896428"/>
                    <a:pt x="477203" y="1927860"/>
                    <a:pt x="311468" y="1960245"/>
                  </a:cubicBezTo>
                  <a:cubicBezTo>
                    <a:pt x="220028" y="1978343"/>
                    <a:pt x="129540" y="1996440"/>
                    <a:pt x="38100" y="2015490"/>
                  </a:cubicBezTo>
                  <a:cubicBezTo>
                    <a:pt x="38100" y="2015490"/>
                    <a:pt x="37148" y="2015490"/>
                    <a:pt x="37148" y="2015490"/>
                  </a:cubicBezTo>
                  <a:cubicBezTo>
                    <a:pt x="34290" y="2015490"/>
                    <a:pt x="31433" y="2016443"/>
                    <a:pt x="27623" y="2016443"/>
                  </a:cubicBezTo>
                  <a:lnTo>
                    <a:pt x="27623" y="2016443"/>
                  </a:lnTo>
                  <a:lnTo>
                    <a:pt x="27623" y="2016443"/>
                  </a:lnTo>
                  <a:cubicBezTo>
                    <a:pt x="18098" y="2016443"/>
                    <a:pt x="7620" y="2016443"/>
                    <a:pt x="0" y="2023110"/>
                  </a:cubicBezTo>
                  <a:cubicBezTo>
                    <a:pt x="1905" y="2032635"/>
                    <a:pt x="9525" y="2035493"/>
                    <a:pt x="16193" y="2040255"/>
                  </a:cubicBezTo>
                  <a:cubicBezTo>
                    <a:pt x="87630" y="2104073"/>
                    <a:pt x="157163" y="2167890"/>
                    <a:pt x="230505" y="2229803"/>
                  </a:cubicBezTo>
                  <a:cubicBezTo>
                    <a:pt x="272415" y="2265998"/>
                    <a:pt x="307658" y="2306003"/>
                    <a:pt x="335280" y="2353628"/>
                  </a:cubicBezTo>
                  <a:cubicBezTo>
                    <a:pt x="376238" y="2424113"/>
                    <a:pt x="412433" y="2499360"/>
                    <a:pt x="464820" y="2560320"/>
                  </a:cubicBezTo>
                  <a:cubicBezTo>
                    <a:pt x="517208" y="2621280"/>
                    <a:pt x="591503" y="2661285"/>
                    <a:pt x="656273" y="2711768"/>
                  </a:cubicBezTo>
                  <a:cubicBezTo>
                    <a:pt x="666750" y="2719388"/>
                    <a:pt x="675323" y="2728913"/>
                    <a:pt x="682943" y="2739390"/>
                  </a:cubicBezTo>
                  <a:cubicBezTo>
                    <a:pt x="741998" y="2830830"/>
                    <a:pt x="801053" y="2923223"/>
                    <a:pt x="861060" y="3014663"/>
                  </a:cubicBezTo>
                  <a:cubicBezTo>
                    <a:pt x="866775" y="3023235"/>
                    <a:pt x="870585" y="3034665"/>
                    <a:pt x="882968" y="3040380"/>
                  </a:cubicBezTo>
                  <a:cubicBezTo>
                    <a:pt x="886778" y="3030855"/>
                    <a:pt x="890588" y="3021330"/>
                    <a:pt x="893445" y="3011805"/>
                  </a:cubicBezTo>
                  <a:cubicBezTo>
                    <a:pt x="930593" y="2905125"/>
                    <a:pt x="967740" y="2798445"/>
                    <a:pt x="1003935" y="2691765"/>
                  </a:cubicBezTo>
                  <a:cubicBezTo>
                    <a:pt x="1059180" y="2531745"/>
                    <a:pt x="1114425" y="2371725"/>
                    <a:pt x="1168718" y="2211705"/>
                  </a:cubicBezTo>
                  <a:cubicBezTo>
                    <a:pt x="1177290" y="2215515"/>
                    <a:pt x="1185863" y="2218373"/>
                    <a:pt x="1194435" y="2222183"/>
                  </a:cubicBezTo>
                  <a:cubicBezTo>
                    <a:pt x="1489710" y="2366010"/>
                    <a:pt x="1825943" y="2320290"/>
                    <a:pt x="2071688" y="2102168"/>
                  </a:cubicBezTo>
                  <a:cubicBezTo>
                    <a:pt x="2169795" y="2014538"/>
                    <a:pt x="2243138" y="1908810"/>
                    <a:pt x="2284095" y="1783080"/>
                  </a:cubicBezTo>
                  <a:cubicBezTo>
                    <a:pt x="2313623" y="1712595"/>
                    <a:pt x="2321243" y="1637348"/>
                    <a:pt x="2328863" y="1562100"/>
                  </a:cubicBezTo>
                  <a:cubicBezTo>
                    <a:pt x="2328863" y="1562100"/>
                    <a:pt x="2328863" y="1562100"/>
                    <a:pt x="2328863" y="1562100"/>
                  </a:cubicBezTo>
                  <a:cubicBezTo>
                    <a:pt x="2338388" y="1466850"/>
                    <a:pt x="2324100" y="1373505"/>
                    <a:pt x="2294573" y="1283018"/>
                  </a:cubicBezTo>
                  <a:cubicBezTo>
                    <a:pt x="2284095" y="1244918"/>
                    <a:pt x="2278380" y="1225868"/>
                    <a:pt x="2273618" y="1204913"/>
                  </a:cubicBezTo>
                  <a:lnTo>
                    <a:pt x="2273618" y="1204913"/>
                  </a:lnTo>
                  <a:cubicBezTo>
                    <a:pt x="2281238" y="1204913"/>
                    <a:pt x="2837498" y="1097280"/>
                    <a:pt x="3097530" y="1046798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2" name="Freeform: Shape 1391">
              <a:extLst>
                <a:ext uri="{FF2B5EF4-FFF2-40B4-BE49-F238E27FC236}">
                  <a16:creationId xmlns:a16="http://schemas.microsoft.com/office/drawing/2014/main" id="{6A8DB4AB-3DB0-4E1E-8D8B-81CA69E1A85A}"/>
                </a:ext>
              </a:extLst>
            </p:cNvPr>
            <p:cNvSpPr/>
            <p:nvPr/>
          </p:nvSpPr>
          <p:spPr>
            <a:xfrm>
              <a:off x="4489132" y="2284323"/>
              <a:ext cx="3181350" cy="2657475"/>
            </a:xfrm>
            <a:custGeom>
              <a:avLst/>
              <a:gdLst>
                <a:gd name="connsiteX0" fmla="*/ 2930843 w 3181350"/>
                <a:gd name="connsiteY0" fmla="*/ 425539 h 2657475"/>
                <a:gd name="connsiteX1" fmla="*/ 2271713 w 3181350"/>
                <a:gd name="connsiteY1" fmla="*/ 743674 h 2657475"/>
                <a:gd name="connsiteX2" fmla="*/ 2221230 w 3181350"/>
                <a:gd name="connsiteY2" fmla="*/ 734149 h 2657475"/>
                <a:gd name="connsiteX3" fmla="*/ 2234565 w 3181350"/>
                <a:gd name="connsiteY3" fmla="*/ 687476 h 2657475"/>
                <a:gd name="connsiteX4" fmla="*/ 2772728 w 3181350"/>
                <a:gd name="connsiteY4" fmla="*/ 227419 h 2657475"/>
                <a:gd name="connsiteX5" fmla="*/ 2776538 w 3181350"/>
                <a:gd name="connsiteY5" fmla="*/ 166459 h 2657475"/>
                <a:gd name="connsiteX6" fmla="*/ 2579370 w 3181350"/>
                <a:gd name="connsiteY6" fmla="*/ 12154 h 2657475"/>
                <a:gd name="connsiteX7" fmla="*/ 2541270 w 3181350"/>
                <a:gd name="connsiteY7" fmla="*/ 15011 h 2657475"/>
                <a:gd name="connsiteX8" fmla="*/ 2125980 w 3181350"/>
                <a:gd name="connsiteY8" fmla="*/ 608419 h 2657475"/>
                <a:gd name="connsiteX9" fmla="*/ 2165985 w 3181350"/>
                <a:gd name="connsiteY9" fmla="*/ 733196 h 2657475"/>
                <a:gd name="connsiteX10" fmla="*/ 2104073 w 3181350"/>
                <a:gd name="connsiteY10" fmla="*/ 1087526 h 2657475"/>
                <a:gd name="connsiteX11" fmla="*/ 1732598 w 3181350"/>
                <a:gd name="connsiteY11" fmla="*/ 1448524 h 2657475"/>
                <a:gd name="connsiteX12" fmla="*/ 1330643 w 3181350"/>
                <a:gd name="connsiteY12" fmla="*/ 1488529 h 2657475"/>
                <a:gd name="connsiteX13" fmla="*/ 774383 w 3181350"/>
                <a:gd name="connsiteY13" fmla="*/ 989419 h 2657475"/>
                <a:gd name="connsiteX14" fmla="*/ 896303 w 3181350"/>
                <a:gd name="connsiteY14" fmla="*/ 1597114 h 2657475"/>
                <a:gd name="connsiteX15" fmla="*/ 864870 w 3181350"/>
                <a:gd name="connsiteY15" fmla="*/ 1646644 h 2657475"/>
                <a:gd name="connsiteX16" fmla="*/ 372428 w 3181350"/>
                <a:gd name="connsiteY16" fmla="*/ 1896199 h 2657475"/>
                <a:gd name="connsiteX17" fmla="*/ 336233 w 3181350"/>
                <a:gd name="connsiteY17" fmla="*/ 1892389 h 2657475"/>
                <a:gd name="connsiteX18" fmla="*/ 110490 w 3181350"/>
                <a:gd name="connsiteY18" fmla="*/ 1691411 h 2657475"/>
                <a:gd name="connsiteX19" fmla="*/ 33338 w 3181350"/>
                <a:gd name="connsiteY19" fmla="*/ 1639976 h 2657475"/>
                <a:gd name="connsiteX20" fmla="*/ 0 w 3181350"/>
                <a:gd name="connsiteY20" fmla="*/ 1647596 h 2657475"/>
                <a:gd name="connsiteX21" fmla="*/ 316230 w 3181350"/>
                <a:gd name="connsiteY21" fmla="*/ 1949539 h 2657475"/>
                <a:gd name="connsiteX22" fmla="*/ 443865 w 3181350"/>
                <a:gd name="connsiteY22" fmla="*/ 2159089 h 2657475"/>
                <a:gd name="connsiteX23" fmla="*/ 518160 w 3181350"/>
                <a:gd name="connsiteY23" fmla="*/ 2236241 h 2657475"/>
                <a:gd name="connsiteX24" fmla="*/ 618173 w 3181350"/>
                <a:gd name="connsiteY24" fmla="*/ 2307679 h 2657475"/>
                <a:gd name="connsiteX25" fmla="*/ 718185 w 3181350"/>
                <a:gd name="connsiteY25" fmla="*/ 2421026 h 2657475"/>
                <a:gd name="connsiteX26" fmla="*/ 881063 w 3181350"/>
                <a:gd name="connsiteY26" fmla="*/ 2664866 h 2657475"/>
                <a:gd name="connsiteX27" fmla="*/ 1156335 w 3181350"/>
                <a:gd name="connsiteY27" fmla="*/ 1871434 h 2657475"/>
                <a:gd name="connsiteX28" fmla="*/ 1194435 w 3181350"/>
                <a:gd name="connsiteY28" fmla="*/ 1846669 h 2657475"/>
                <a:gd name="connsiteX29" fmla="*/ 1604010 w 3181350"/>
                <a:gd name="connsiteY29" fmla="*/ 1927631 h 2657475"/>
                <a:gd name="connsiteX30" fmla="*/ 1906905 w 3181350"/>
                <a:gd name="connsiteY30" fmla="*/ 1840954 h 2657475"/>
                <a:gd name="connsiteX31" fmla="*/ 2157413 w 3181350"/>
                <a:gd name="connsiteY31" fmla="*/ 1638071 h 2657475"/>
                <a:gd name="connsiteX32" fmla="*/ 2309813 w 3181350"/>
                <a:gd name="connsiteY32" fmla="*/ 1338034 h 2657475"/>
                <a:gd name="connsiteX33" fmla="*/ 2304098 w 3181350"/>
                <a:gd name="connsiteY33" fmla="*/ 944651 h 2657475"/>
                <a:gd name="connsiteX34" fmla="*/ 2273618 w 3181350"/>
                <a:gd name="connsiteY34" fmla="*/ 835114 h 2657475"/>
                <a:gd name="connsiteX35" fmla="*/ 3182303 w 3181350"/>
                <a:gd name="connsiteY35" fmla="*/ 656044 h 2657475"/>
                <a:gd name="connsiteX36" fmla="*/ 2930843 w 3181350"/>
                <a:gd name="connsiteY36" fmla="*/ 425539 h 2657475"/>
                <a:gd name="connsiteX37" fmla="*/ 649605 w 3181350"/>
                <a:gd name="connsiteY37" fmla="*/ 2294344 h 2657475"/>
                <a:gd name="connsiteX38" fmla="*/ 520065 w 3181350"/>
                <a:gd name="connsiteY38" fmla="*/ 2190521 h 2657475"/>
                <a:gd name="connsiteX39" fmla="*/ 978218 w 3181350"/>
                <a:gd name="connsiteY39" fmla="*/ 1779041 h 2657475"/>
                <a:gd name="connsiteX40" fmla="*/ 1036320 w 3181350"/>
                <a:gd name="connsiteY40" fmla="*/ 1786661 h 2657475"/>
                <a:gd name="connsiteX41" fmla="*/ 1040130 w 3181350"/>
                <a:gd name="connsiteY41" fmla="*/ 1834286 h 2657475"/>
                <a:gd name="connsiteX42" fmla="*/ 704850 w 3181350"/>
                <a:gd name="connsiteY42" fmla="*/ 2346732 h 2657475"/>
                <a:gd name="connsiteX43" fmla="*/ 649605 w 3181350"/>
                <a:gd name="connsiteY43" fmla="*/ 2294344 h 265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3181350" h="2657475">
                  <a:moveTo>
                    <a:pt x="2930843" y="425539"/>
                  </a:moveTo>
                  <a:cubicBezTo>
                    <a:pt x="2900363" y="445541"/>
                    <a:pt x="2371725" y="696049"/>
                    <a:pt x="2271713" y="743674"/>
                  </a:cubicBezTo>
                  <a:cubicBezTo>
                    <a:pt x="2246948" y="755104"/>
                    <a:pt x="2234565" y="753199"/>
                    <a:pt x="2221230" y="734149"/>
                  </a:cubicBezTo>
                  <a:cubicBezTo>
                    <a:pt x="2205990" y="713194"/>
                    <a:pt x="2218373" y="699859"/>
                    <a:pt x="2234565" y="687476"/>
                  </a:cubicBezTo>
                  <a:cubicBezTo>
                    <a:pt x="2265998" y="662711"/>
                    <a:pt x="2641283" y="332194"/>
                    <a:pt x="2772728" y="227419"/>
                  </a:cubicBezTo>
                  <a:cubicBezTo>
                    <a:pt x="2804160" y="202654"/>
                    <a:pt x="2804160" y="195034"/>
                    <a:pt x="2776538" y="166459"/>
                  </a:cubicBezTo>
                  <a:cubicBezTo>
                    <a:pt x="2770823" y="160744"/>
                    <a:pt x="2590800" y="24536"/>
                    <a:pt x="2579370" y="12154"/>
                  </a:cubicBezTo>
                  <a:cubicBezTo>
                    <a:pt x="2564130" y="-4039"/>
                    <a:pt x="2554605" y="-4991"/>
                    <a:pt x="2541270" y="15011"/>
                  </a:cubicBezTo>
                  <a:cubicBezTo>
                    <a:pt x="2520315" y="47396"/>
                    <a:pt x="2225993" y="466496"/>
                    <a:pt x="2125980" y="608419"/>
                  </a:cubicBezTo>
                  <a:cubicBezTo>
                    <a:pt x="2116455" y="621754"/>
                    <a:pt x="2148840" y="647471"/>
                    <a:pt x="2165985" y="733196"/>
                  </a:cubicBezTo>
                  <a:cubicBezTo>
                    <a:pt x="2190750" y="854164"/>
                    <a:pt x="2160270" y="977036"/>
                    <a:pt x="2104073" y="1087526"/>
                  </a:cubicBezTo>
                  <a:cubicBezTo>
                    <a:pt x="2036445" y="1220876"/>
                    <a:pt x="1893570" y="1389469"/>
                    <a:pt x="1732598" y="1448524"/>
                  </a:cubicBezTo>
                  <a:cubicBezTo>
                    <a:pt x="1579245" y="1499006"/>
                    <a:pt x="1457325" y="1515199"/>
                    <a:pt x="1330643" y="1488529"/>
                  </a:cubicBezTo>
                  <a:cubicBezTo>
                    <a:pt x="1075373" y="1436141"/>
                    <a:pt x="869633" y="1298981"/>
                    <a:pt x="774383" y="989419"/>
                  </a:cubicBezTo>
                  <a:cubicBezTo>
                    <a:pt x="702945" y="1281836"/>
                    <a:pt x="855345" y="1528534"/>
                    <a:pt x="896303" y="1597114"/>
                  </a:cubicBezTo>
                  <a:cubicBezTo>
                    <a:pt x="908685" y="1617116"/>
                    <a:pt x="883920" y="1636166"/>
                    <a:pt x="864870" y="1646644"/>
                  </a:cubicBezTo>
                  <a:cubicBezTo>
                    <a:pt x="856298" y="1651406"/>
                    <a:pt x="407670" y="1879054"/>
                    <a:pt x="372428" y="1896199"/>
                  </a:cubicBezTo>
                  <a:cubicBezTo>
                    <a:pt x="356235" y="1903819"/>
                    <a:pt x="347663" y="1907629"/>
                    <a:pt x="336233" y="1892389"/>
                  </a:cubicBezTo>
                  <a:cubicBezTo>
                    <a:pt x="318135" y="1866671"/>
                    <a:pt x="162878" y="1735226"/>
                    <a:pt x="110490" y="1691411"/>
                  </a:cubicBezTo>
                  <a:cubicBezTo>
                    <a:pt x="91440" y="1675219"/>
                    <a:pt x="58103" y="1633309"/>
                    <a:pt x="33338" y="1639976"/>
                  </a:cubicBezTo>
                  <a:cubicBezTo>
                    <a:pt x="17145" y="1641881"/>
                    <a:pt x="11430" y="1645691"/>
                    <a:pt x="0" y="1647596"/>
                  </a:cubicBezTo>
                  <a:cubicBezTo>
                    <a:pt x="1905" y="1657121"/>
                    <a:pt x="282893" y="1885721"/>
                    <a:pt x="316230" y="1949539"/>
                  </a:cubicBezTo>
                  <a:cubicBezTo>
                    <a:pt x="349568" y="2012404"/>
                    <a:pt x="403860" y="2099082"/>
                    <a:pt x="443865" y="2159089"/>
                  </a:cubicBezTo>
                  <a:cubicBezTo>
                    <a:pt x="461963" y="2185759"/>
                    <a:pt x="493395" y="2216239"/>
                    <a:pt x="518160" y="2236241"/>
                  </a:cubicBezTo>
                  <a:cubicBezTo>
                    <a:pt x="545783" y="2259101"/>
                    <a:pt x="588645" y="2286724"/>
                    <a:pt x="618173" y="2307679"/>
                  </a:cubicBezTo>
                  <a:cubicBezTo>
                    <a:pt x="661988" y="2340064"/>
                    <a:pt x="681990" y="2362924"/>
                    <a:pt x="718185" y="2421026"/>
                  </a:cubicBezTo>
                  <a:cubicBezTo>
                    <a:pt x="755333" y="2479129"/>
                    <a:pt x="876300" y="2672486"/>
                    <a:pt x="881063" y="2664866"/>
                  </a:cubicBezTo>
                  <a:cubicBezTo>
                    <a:pt x="883920" y="2659151"/>
                    <a:pt x="1121093" y="1977161"/>
                    <a:pt x="1156335" y="1871434"/>
                  </a:cubicBezTo>
                  <a:cubicBezTo>
                    <a:pt x="1167765" y="1837144"/>
                    <a:pt x="1161098" y="1832381"/>
                    <a:pt x="1194435" y="1846669"/>
                  </a:cubicBezTo>
                  <a:cubicBezTo>
                    <a:pt x="1254443" y="1873339"/>
                    <a:pt x="1410653" y="1945729"/>
                    <a:pt x="1604010" y="1927631"/>
                  </a:cubicBezTo>
                  <a:cubicBezTo>
                    <a:pt x="1695450" y="1919059"/>
                    <a:pt x="1824990" y="1884769"/>
                    <a:pt x="1906905" y="1840954"/>
                  </a:cubicBezTo>
                  <a:cubicBezTo>
                    <a:pt x="2003108" y="1788566"/>
                    <a:pt x="2087880" y="1722844"/>
                    <a:pt x="2157413" y="1638071"/>
                  </a:cubicBezTo>
                  <a:cubicBezTo>
                    <a:pt x="2230755" y="1548536"/>
                    <a:pt x="2288858" y="1453286"/>
                    <a:pt x="2309813" y="1338034"/>
                  </a:cubicBezTo>
                  <a:cubicBezTo>
                    <a:pt x="2342198" y="1162774"/>
                    <a:pt x="2333625" y="1045616"/>
                    <a:pt x="2304098" y="944651"/>
                  </a:cubicBezTo>
                  <a:cubicBezTo>
                    <a:pt x="2289810" y="887501"/>
                    <a:pt x="2273618" y="835114"/>
                    <a:pt x="2273618" y="835114"/>
                  </a:cubicBezTo>
                  <a:cubicBezTo>
                    <a:pt x="2307908" y="824636"/>
                    <a:pt x="3127058" y="666521"/>
                    <a:pt x="3182303" y="656044"/>
                  </a:cubicBezTo>
                  <a:cubicBezTo>
                    <a:pt x="3124200" y="602704"/>
                    <a:pt x="2990850" y="476974"/>
                    <a:pt x="2930843" y="425539"/>
                  </a:cubicBezTo>
                  <a:close/>
                  <a:moveTo>
                    <a:pt x="649605" y="2294344"/>
                  </a:moveTo>
                  <a:cubicBezTo>
                    <a:pt x="624840" y="2278151"/>
                    <a:pt x="558165" y="2220049"/>
                    <a:pt x="520065" y="2190521"/>
                  </a:cubicBezTo>
                  <a:cubicBezTo>
                    <a:pt x="531495" y="2188616"/>
                    <a:pt x="937260" y="1811426"/>
                    <a:pt x="978218" y="1779041"/>
                  </a:cubicBezTo>
                  <a:cubicBezTo>
                    <a:pt x="1002983" y="1759991"/>
                    <a:pt x="1004888" y="1760944"/>
                    <a:pt x="1036320" y="1786661"/>
                  </a:cubicBezTo>
                  <a:cubicBezTo>
                    <a:pt x="1055370" y="1802854"/>
                    <a:pt x="1051560" y="1817141"/>
                    <a:pt x="1040130" y="1834286"/>
                  </a:cubicBezTo>
                  <a:cubicBezTo>
                    <a:pt x="944880" y="1977161"/>
                    <a:pt x="708660" y="2312441"/>
                    <a:pt x="704850" y="2346732"/>
                  </a:cubicBezTo>
                  <a:cubicBezTo>
                    <a:pt x="694373" y="2337207"/>
                    <a:pt x="687705" y="2318157"/>
                    <a:pt x="649605" y="2294344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3" name="Freeform: Shape 1392">
              <a:extLst>
                <a:ext uri="{FF2B5EF4-FFF2-40B4-BE49-F238E27FC236}">
                  <a16:creationId xmlns:a16="http://schemas.microsoft.com/office/drawing/2014/main" id="{DB8CD71B-A721-4A85-AFF8-7FF3B808BAF0}"/>
                </a:ext>
              </a:extLst>
            </p:cNvPr>
            <p:cNvSpPr/>
            <p:nvPr/>
          </p:nvSpPr>
          <p:spPr>
            <a:xfrm>
              <a:off x="5534977" y="2681169"/>
              <a:ext cx="1038225" cy="238125"/>
            </a:xfrm>
            <a:custGeom>
              <a:avLst/>
              <a:gdLst>
                <a:gd name="connsiteX0" fmla="*/ 1040130 w 1038225"/>
                <a:gd name="connsiteY0" fmla="*/ 111561 h 238125"/>
                <a:gd name="connsiteX1" fmla="*/ 1000125 w 1038225"/>
                <a:gd name="connsiteY1" fmla="*/ 110608 h 238125"/>
                <a:gd name="connsiteX2" fmla="*/ 994410 w 1038225"/>
                <a:gd name="connsiteY2" fmla="*/ 112513 h 238125"/>
                <a:gd name="connsiteX3" fmla="*/ 839153 w 1038225"/>
                <a:gd name="connsiteY3" fmla="*/ 85843 h 238125"/>
                <a:gd name="connsiteX4" fmla="*/ 120968 w 1038225"/>
                <a:gd name="connsiteY4" fmla="*/ 122991 h 238125"/>
                <a:gd name="connsiteX5" fmla="*/ 120968 w 1038225"/>
                <a:gd name="connsiteY5" fmla="*/ 122991 h 238125"/>
                <a:gd name="connsiteX6" fmla="*/ 0 w 1038225"/>
                <a:gd name="connsiteY6" fmla="*/ 238243 h 238125"/>
                <a:gd name="connsiteX7" fmla="*/ 21908 w 1038225"/>
                <a:gd name="connsiteY7" fmla="*/ 225861 h 238125"/>
                <a:gd name="connsiteX8" fmla="*/ 243840 w 1038225"/>
                <a:gd name="connsiteY8" fmla="*/ 92511 h 238125"/>
                <a:gd name="connsiteX9" fmla="*/ 403860 w 1038225"/>
                <a:gd name="connsiteY9" fmla="*/ 48696 h 238125"/>
                <a:gd name="connsiteX10" fmla="*/ 417195 w 1038225"/>
                <a:gd name="connsiteY10" fmla="*/ 45838 h 238125"/>
                <a:gd name="connsiteX11" fmla="*/ 459105 w 1038225"/>
                <a:gd name="connsiteY11" fmla="*/ 44886 h 238125"/>
                <a:gd name="connsiteX12" fmla="*/ 773430 w 1038225"/>
                <a:gd name="connsiteY12" fmla="*/ 90606 h 238125"/>
                <a:gd name="connsiteX13" fmla="*/ 896303 w 1038225"/>
                <a:gd name="connsiteY13" fmla="*/ 148708 h 238125"/>
                <a:gd name="connsiteX14" fmla="*/ 1010603 w 1038225"/>
                <a:gd name="connsiteY14" fmla="*/ 154423 h 238125"/>
                <a:gd name="connsiteX15" fmla="*/ 1040130 w 1038225"/>
                <a:gd name="connsiteY15" fmla="*/ 111561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38225" h="238125">
                  <a:moveTo>
                    <a:pt x="1040130" y="111561"/>
                  </a:moveTo>
                  <a:cubicBezTo>
                    <a:pt x="1031557" y="93463"/>
                    <a:pt x="1014413" y="104893"/>
                    <a:pt x="1000125" y="110608"/>
                  </a:cubicBezTo>
                  <a:cubicBezTo>
                    <a:pt x="998220" y="110608"/>
                    <a:pt x="996315" y="111561"/>
                    <a:pt x="994410" y="112513"/>
                  </a:cubicBezTo>
                  <a:cubicBezTo>
                    <a:pt x="939165" y="124896"/>
                    <a:pt x="889635" y="111561"/>
                    <a:pt x="839153" y="85843"/>
                  </a:cubicBezTo>
                  <a:cubicBezTo>
                    <a:pt x="593407" y="-39887"/>
                    <a:pt x="353378" y="-27504"/>
                    <a:pt x="120968" y="122991"/>
                  </a:cubicBezTo>
                  <a:cubicBezTo>
                    <a:pt x="120968" y="122991"/>
                    <a:pt x="120968" y="122991"/>
                    <a:pt x="120968" y="122991"/>
                  </a:cubicBezTo>
                  <a:cubicBezTo>
                    <a:pt x="71438" y="151566"/>
                    <a:pt x="30480" y="189666"/>
                    <a:pt x="0" y="238243"/>
                  </a:cubicBezTo>
                  <a:cubicBezTo>
                    <a:pt x="8573" y="235386"/>
                    <a:pt x="15240" y="231576"/>
                    <a:pt x="21908" y="225861"/>
                  </a:cubicBezTo>
                  <a:cubicBezTo>
                    <a:pt x="88583" y="168711"/>
                    <a:pt x="163830" y="125848"/>
                    <a:pt x="243840" y="92511"/>
                  </a:cubicBezTo>
                  <a:cubicBezTo>
                    <a:pt x="295275" y="70603"/>
                    <a:pt x="349568" y="60126"/>
                    <a:pt x="403860" y="48696"/>
                  </a:cubicBezTo>
                  <a:cubicBezTo>
                    <a:pt x="408623" y="48696"/>
                    <a:pt x="412432" y="47743"/>
                    <a:pt x="417195" y="45838"/>
                  </a:cubicBezTo>
                  <a:cubicBezTo>
                    <a:pt x="431482" y="45838"/>
                    <a:pt x="444818" y="46791"/>
                    <a:pt x="459105" y="44886"/>
                  </a:cubicBezTo>
                  <a:cubicBezTo>
                    <a:pt x="567690" y="34408"/>
                    <a:pt x="672465" y="52506"/>
                    <a:pt x="773430" y="90606"/>
                  </a:cubicBezTo>
                  <a:cubicBezTo>
                    <a:pt x="816293" y="105846"/>
                    <a:pt x="855345" y="128706"/>
                    <a:pt x="896303" y="148708"/>
                  </a:cubicBezTo>
                  <a:cubicBezTo>
                    <a:pt x="932498" y="166806"/>
                    <a:pt x="971550" y="175378"/>
                    <a:pt x="1010603" y="154423"/>
                  </a:cubicBezTo>
                  <a:cubicBezTo>
                    <a:pt x="1026795" y="145851"/>
                    <a:pt x="1048703" y="131563"/>
                    <a:pt x="1040130" y="111561"/>
                  </a:cubicBez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4" name="Freeform: Shape 1393">
              <a:extLst>
                <a:ext uri="{FF2B5EF4-FFF2-40B4-BE49-F238E27FC236}">
                  <a16:creationId xmlns:a16="http://schemas.microsoft.com/office/drawing/2014/main" id="{A376AADF-67A8-40DF-B2E2-2662D58E1867}"/>
                </a:ext>
              </a:extLst>
            </p:cNvPr>
            <p:cNvSpPr/>
            <p:nvPr/>
          </p:nvSpPr>
          <p:spPr>
            <a:xfrm>
              <a:off x="4661461" y="3783786"/>
              <a:ext cx="666750" cy="161925"/>
            </a:xfrm>
            <a:custGeom>
              <a:avLst/>
              <a:gdLst>
                <a:gd name="connsiteX0" fmla="*/ 672538 w 666750"/>
                <a:gd name="connsiteY0" fmla="*/ 6211 h 161925"/>
                <a:gd name="connsiteX1" fmla="*/ 638248 w 666750"/>
                <a:gd name="connsiteY1" fmla="*/ 10021 h 161925"/>
                <a:gd name="connsiteX2" fmla="*/ 638248 w 666750"/>
                <a:gd name="connsiteY2" fmla="*/ 10021 h 161925"/>
                <a:gd name="connsiteX3" fmla="*/ 529663 w 666750"/>
                <a:gd name="connsiteY3" fmla="*/ 41454 h 161925"/>
                <a:gd name="connsiteX4" fmla="*/ 135328 w 666750"/>
                <a:gd name="connsiteY4" fmla="*/ 117654 h 161925"/>
                <a:gd name="connsiteX5" fmla="*/ 13408 w 666750"/>
                <a:gd name="connsiteY5" fmla="*/ 142419 h 161925"/>
                <a:gd name="connsiteX6" fmla="*/ 73 w 666750"/>
                <a:gd name="connsiteY6" fmla="*/ 152896 h 161925"/>
                <a:gd name="connsiteX7" fmla="*/ 10551 w 666750"/>
                <a:gd name="connsiteY7" fmla="*/ 160516 h 161925"/>
                <a:gd name="connsiteX8" fmla="*/ 83893 w 666750"/>
                <a:gd name="connsiteY8" fmla="*/ 164326 h 161925"/>
                <a:gd name="connsiteX9" fmla="*/ 603006 w 666750"/>
                <a:gd name="connsiteY9" fmla="*/ 64314 h 161925"/>
                <a:gd name="connsiteX10" fmla="*/ 656346 w 666750"/>
                <a:gd name="connsiteY10" fmla="*/ 42406 h 161925"/>
                <a:gd name="connsiteX11" fmla="*/ 672538 w 666750"/>
                <a:gd name="connsiteY11" fmla="*/ 6211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66750" h="161925">
                  <a:moveTo>
                    <a:pt x="672538" y="6211"/>
                  </a:moveTo>
                  <a:cubicBezTo>
                    <a:pt x="663013" y="-7124"/>
                    <a:pt x="649678" y="4306"/>
                    <a:pt x="638248" y="10021"/>
                  </a:cubicBezTo>
                  <a:cubicBezTo>
                    <a:pt x="638248" y="10021"/>
                    <a:pt x="638248" y="10021"/>
                    <a:pt x="638248" y="10021"/>
                  </a:cubicBezTo>
                  <a:cubicBezTo>
                    <a:pt x="603006" y="23356"/>
                    <a:pt x="566811" y="34786"/>
                    <a:pt x="529663" y="41454"/>
                  </a:cubicBezTo>
                  <a:cubicBezTo>
                    <a:pt x="398218" y="66219"/>
                    <a:pt x="266773" y="91936"/>
                    <a:pt x="135328" y="117654"/>
                  </a:cubicBezTo>
                  <a:cubicBezTo>
                    <a:pt x="94371" y="125274"/>
                    <a:pt x="54366" y="133846"/>
                    <a:pt x="13408" y="142419"/>
                  </a:cubicBezTo>
                  <a:cubicBezTo>
                    <a:pt x="7693" y="143371"/>
                    <a:pt x="-879" y="144324"/>
                    <a:pt x="73" y="152896"/>
                  </a:cubicBezTo>
                  <a:cubicBezTo>
                    <a:pt x="73" y="157659"/>
                    <a:pt x="6741" y="158611"/>
                    <a:pt x="10551" y="160516"/>
                  </a:cubicBezTo>
                  <a:cubicBezTo>
                    <a:pt x="34363" y="170994"/>
                    <a:pt x="60081" y="169089"/>
                    <a:pt x="83893" y="164326"/>
                  </a:cubicBezTo>
                  <a:cubicBezTo>
                    <a:pt x="257248" y="131941"/>
                    <a:pt x="430603" y="98604"/>
                    <a:pt x="603006" y="64314"/>
                  </a:cubicBezTo>
                  <a:cubicBezTo>
                    <a:pt x="622056" y="60504"/>
                    <a:pt x="641106" y="55741"/>
                    <a:pt x="656346" y="42406"/>
                  </a:cubicBezTo>
                  <a:cubicBezTo>
                    <a:pt x="667776" y="33834"/>
                    <a:pt x="682063" y="20499"/>
                    <a:pt x="672538" y="6211"/>
                  </a:cubicBezTo>
                  <a:close/>
                </a:path>
              </a:pathLst>
            </a:custGeom>
            <a:solidFill>
              <a:srgbClr val="E6E6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95" name="Graphic 83">
            <a:extLst>
              <a:ext uri="{FF2B5EF4-FFF2-40B4-BE49-F238E27FC236}">
                <a16:creationId xmlns:a16="http://schemas.microsoft.com/office/drawing/2014/main" id="{DA305BED-758E-4A46-B23D-DAC7A8A668E1}"/>
              </a:ext>
            </a:extLst>
          </p:cNvPr>
          <p:cNvGrpSpPr/>
          <p:nvPr/>
        </p:nvGrpSpPr>
        <p:grpSpPr>
          <a:xfrm>
            <a:off x="5435089" y="3270636"/>
            <a:ext cx="1236916" cy="1678341"/>
            <a:chOff x="7088246" y="2858266"/>
            <a:chExt cx="1236916" cy="1678341"/>
          </a:xfrm>
        </p:grpSpPr>
        <p:sp>
          <p:nvSpPr>
            <p:cNvPr id="1396" name="Freeform: Shape 1395">
              <a:extLst>
                <a:ext uri="{FF2B5EF4-FFF2-40B4-BE49-F238E27FC236}">
                  <a16:creationId xmlns:a16="http://schemas.microsoft.com/office/drawing/2014/main" id="{5D19ACA5-B8BD-404B-9FFF-13600B98FC5E}"/>
                </a:ext>
              </a:extLst>
            </p:cNvPr>
            <p:cNvSpPr/>
            <p:nvPr/>
          </p:nvSpPr>
          <p:spPr>
            <a:xfrm>
              <a:off x="7088246" y="2874372"/>
              <a:ext cx="1236916" cy="1662106"/>
            </a:xfrm>
            <a:custGeom>
              <a:avLst/>
              <a:gdLst>
                <a:gd name="connsiteX0" fmla="*/ 1229903 w 1236916"/>
                <a:gd name="connsiteY0" fmla="*/ 1483011 h 1662106"/>
                <a:gd name="connsiteX1" fmla="*/ 917453 w 1236916"/>
                <a:gd name="connsiteY1" fmla="*/ 391690 h 1662106"/>
                <a:gd name="connsiteX2" fmla="*/ 615954 w 1236916"/>
                <a:gd name="connsiteY2" fmla="*/ 0 h 1662106"/>
                <a:gd name="connsiteX3" fmla="*/ 300283 w 1236916"/>
                <a:gd name="connsiteY3" fmla="*/ 430988 h 1662106"/>
                <a:gd name="connsiteX4" fmla="*/ 11669 w 1236916"/>
                <a:gd name="connsiteY4" fmla="*/ 1493963 h 1662106"/>
                <a:gd name="connsiteX5" fmla="*/ 1229903 w 1236916"/>
                <a:gd name="connsiteY5" fmla="*/ 1483011 h 1662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6916" h="1662106">
                  <a:moveTo>
                    <a:pt x="1229903" y="1483011"/>
                  </a:moveTo>
                  <a:cubicBezTo>
                    <a:pt x="1279508" y="1283301"/>
                    <a:pt x="1085596" y="684814"/>
                    <a:pt x="917453" y="391690"/>
                  </a:cubicBezTo>
                  <a:cubicBezTo>
                    <a:pt x="859472" y="291191"/>
                    <a:pt x="710656" y="0"/>
                    <a:pt x="615954" y="0"/>
                  </a:cubicBezTo>
                  <a:cubicBezTo>
                    <a:pt x="510945" y="0"/>
                    <a:pt x="398206" y="255758"/>
                    <a:pt x="300283" y="430988"/>
                  </a:cubicBezTo>
                  <a:cubicBezTo>
                    <a:pt x="101861" y="784669"/>
                    <a:pt x="-43090" y="1361896"/>
                    <a:pt x="11669" y="1493963"/>
                  </a:cubicBezTo>
                  <a:cubicBezTo>
                    <a:pt x="119255" y="1751654"/>
                    <a:pt x="1179009" y="1689808"/>
                    <a:pt x="1229903" y="1483011"/>
                  </a:cubicBezTo>
                  <a:close/>
                </a:path>
              </a:pathLst>
            </a:custGeom>
            <a:solidFill>
              <a:srgbClr val="666666"/>
            </a:solidFill>
            <a:ln w="64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7" name="Freeform: Shape 1396">
              <a:extLst>
                <a:ext uri="{FF2B5EF4-FFF2-40B4-BE49-F238E27FC236}">
                  <a16:creationId xmlns:a16="http://schemas.microsoft.com/office/drawing/2014/main" id="{3E08829B-0ACD-461D-87C1-7E23AEBA928E}"/>
                </a:ext>
              </a:extLst>
            </p:cNvPr>
            <p:cNvSpPr/>
            <p:nvPr/>
          </p:nvSpPr>
          <p:spPr>
            <a:xfrm>
              <a:off x="7088246" y="2858266"/>
              <a:ext cx="1236916" cy="1662106"/>
            </a:xfrm>
            <a:custGeom>
              <a:avLst/>
              <a:gdLst>
                <a:gd name="connsiteX0" fmla="*/ 1229903 w 1236916"/>
                <a:gd name="connsiteY0" fmla="*/ 1483011 h 1662106"/>
                <a:gd name="connsiteX1" fmla="*/ 917453 w 1236916"/>
                <a:gd name="connsiteY1" fmla="*/ 391690 h 1662106"/>
                <a:gd name="connsiteX2" fmla="*/ 615954 w 1236916"/>
                <a:gd name="connsiteY2" fmla="*/ 0 h 1662106"/>
                <a:gd name="connsiteX3" fmla="*/ 300283 w 1236916"/>
                <a:gd name="connsiteY3" fmla="*/ 430988 h 1662106"/>
                <a:gd name="connsiteX4" fmla="*/ 11669 w 1236916"/>
                <a:gd name="connsiteY4" fmla="*/ 1493963 h 1662106"/>
                <a:gd name="connsiteX5" fmla="*/ 1229903 w 1236916"/>
                <a:gd name="connsiteY5" fmla="*/ 1483011 h 1662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36916" h="1662106">
                  <a:moveTo>
                    <a:pt x="1229903" y="1483011"/>
                  </a:moveTo>
                  <a:cubicBezTo>
                    <a:pt x="1279508" y="1283301"/>
                    <a:pt x="1085596" y="684814"/>
                    <a:pt x="917453" y="391690"/>
                  </a:cubicBezTo>
                  <a:cubicBezTo>
                    <a:pt x="859472" y="291191"/>
                    <a:pt x="710656" y="0"/>
                    <a:pt x="615954" y="0"/>
                  </a:cubicBezTo>
                  <a:cubicBezTo>
                    <a:pt x="510945" y="0"/>
                    <a:pt x="398206" y="255758"/>
                    <a:pt x="300283" y="430988"/>
                  </a:cubicBezTo>
                  <a:cubicBezTo>
                    <a:pt x="101861" y="784669"/>
                    <a:pt x="-43090" y="1361896"/>
                    <a:pt x="11669" y="1493963"/>
                  </a:cubicBezTo>
                  <a:cubicBezTo>
                    <a:pt x="119255" y="1751654"/>
                    <a:pt x="1179009" y="1689808"/>
                    <a:pt x="1229903" y="148301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4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8" name="Freeform: Shape 1397">
              <a:extLst>
                <a:ext uri="{FF2B5EF4-FFF2-40B4-BE49-F238E27FC236}">
                  <a16:creationId xmlns:a16="http://schemas.microsoft.com/office/drawing/2014/main" id="{5ED581F8-EB49-4246-A0A4-36D4956EAE59}"/>
                </a:ext>
              </a:extLst>
            </p:cNvPr>
            <p:cNvSpPr/>
            <p:nvPr/>
          </p:nvSpPr>
          <p:spPr>
            <a:xfrm>
              <a:off x="7136567" y="3575217"/>
              <a:ext cx="1140282" cy="476728"/>
            </a:xfrm>
            <a:custGeom>
              <a:avLst/>
              <a:gdLst>
                <a:gd name="connsiteX0" fmla="*/ 1140351 w 1140281"/>
                <a:gd name="connsiteY0" fmla="*/ 403286 h 476728"/>
                <a:gd name="connsiteX1" fmla="*/ 542508 w 1140281"/>
                <a:gd name="connsiteY1" fmla="*/ 478661 h 476728"/>
                <a:gd name="connsiteX2" fmla="*/ 713 w 1140281"/>
                <a:gd name="connsiteY2" fmla="*/ 394267 h 476728"/>
                <a:gd name="connsiteX3" fmla="*/ 125693 w 1140281"/>
                <a:gd name="connsiteY3" fmla="*/ 5154 h 476728"/>
                <a:gd name="connsiteX4" fmla="*/ 563767 w 1140281"/>
                <a:gd name="connsiteY4" fmla="*/ 34788 h 476728"/>
                <a:gd name="connsiteX5" fmla="*/ 1007640 w 1140281"/>
                <a:gd name="connsiteY5" fmla="*/ 0 h 476728"/>
                <a:gd name="connsiteX6" fmla="*/ 1140351 w 1140281"/>
                <a:gd name="connsiteY6" fmla="*/ 403286 h 47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40281" h="476728">
                  <a:moveTo>
                    <a:pt x="1140351" y="403286"/>
                  </a:moveTo>
                  <a:cubicBezTo>
                    <a:pt x="1142283" y="414238"/>
                    <a:pt x="735776" y="481238"/>
                    <a:pt x="542508" y="478661"/>
                  </a:cubicBezTo>
                  <a:cubicBezTo>
                    <a:pt x="418172" y="476728"/>
                    <a:pt x="12309" y="445805"/>
                    <a:pt x="713" y="394267"/>
                  </a:cubicBezTo>
                  <a:cubicBezTo>
                    <a:pt x="-9595" y="347883"/>
                    <a:pt x="94770" y="70865"/>
                    <a:pt x="125693" y="5154"/>
                  </a:cubicBezTo>
                  <a:cubicBezTo>
                    <a:pt x="132135" y="-8375"/>
                    <a:pt x="238433" y="27702"/>
                    <a:pt x="563767" y="34788"/>
                  </a:cubicBezTo>
                  <a:cubicBezTo>
                    <a:pt x="725468" y="38654"/>
                    <a:pt x="912939" y="15461"/>
                    <a:pt x="1007640" y="0"/>
                  </a:cubicBezTo>
                  <a:cubicBezTo>
                    <a:pt x="1055313" y="84394"/>
                    <a:pt x="1130043" y="353037"/>
                    <a:pt x="1140351" y="40328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4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9" name="Freeform: Shape 1398">
              <a:extLst>
                <a:ext uri="{FF2B5EF4-FFF2-40B4-BE49-F238E27FC236}">
                  <a16:creationId xmlns:a16="http://schemas.microsoft.com/office/drawing/2014/main" id="{3CEE9BBB-13EB-4420-A5F1-F55D226D2728}"/>
                </a:ext>
              </a:extLst>
            </p:cNvPr>
            <p:cNvSpPr/>
            <p:nvPr/>
          </p:nvSpPr>
          <p:spPr>
            <a:xfrm>
              <a:off x="7088879" y="3969687"/>
              <a:ext cx="1230474" cy="566920"/>
            </a:xfrm>
            <a:custGeom>
              <a:avLst/>
              <a:gdLst>
                <a:gd name="connsiteX0" fmla="*/ 1188684 w 1230473"/>
                <a:gd name="connsiteY0" fmla="*/ 9019 h 566919"/>
                <a:gd name="connsiteX1" fmla="*/ 590841 w 1230473"/>
                <a:gd name="connsiteY1" fmla="*/ 84394 h 566919"/>
                <a:gd name="connsiteX2" fmla="*/ 49046 w 1230473"/>
                <a:gd name="connsiteY2" fmla="*/ 0 h 566919"/>
                <a:gd name="connsiteX3" fmla="*/ 49046 w 1230473"/>
                <a:gd name="connsiteY3" fmla="*/ 0 h 566919"/>
                <a:gd name="connsiteX4" fmla="*/ 11681 w 1230473"/>
                <a:gd name="connsiteY4" fmla="*/ 401354 h 566919"/>
                <a:gd name="connsiteX5" fmla="*/ 1229914 w 1230473"/>
                <a:gd name="connsiteY5" fmla="*/ 390402 h 566919"/>
                <a:gd name="connsiteX6" fmla="*/ 1188684 w 1230473"/>
                <a:gd name="connsiteY6" fmla="*/ 9019 h 566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30473" h="566919">
                  <a:moveTo>
                    <a:pt x="1188684" y="9019"/>
                  </a:moveTo>
                  <a:cubicBezTo>
                    <a:pt x="1190616" y="19971"/>
                    <a:pt x="784109" y="86971"/>
                    <a:pt x="590841" y="84394"/>
                  </a:cubicBezTo>
                  <a:cubicBezTo>
                    <a:pt x="466505" y="82461"/>
                    <a:pt x="60642" y="51538"/>
                    <a:pt x="49046" y="0"/>
                  </a:cubicBezTo>
                  <a:cubicBezTo>
                    <a:pt x="49046" y="0"/>
                    <a:pt x="49046" y="0"/>
                    <a:pt x="49046" y="0"/>
                  </a:cubicBezTo>
                  <a:cubicBezTo>
                    <a:pt x="3306" y="184893"/>
                    <a:pt x="-13444" y="340796"/>
                    <a:pt x="11681" y="401354"/>
                  </a:cubicBezTo>
                  <a:cubicBezTo>
                    <a:pt x="119267" y="659044"/>
                    <a:pt x="1179020" y="597199"/>
                    <a:pt x="1229914" y="390402"/>
                  </a:cubicBezTo>
                  <a:cubicBezTo>
                    <a:pt x="1258904" y="276373"/>
                    <a:pt x="1182886" y="-19971"/>
                    <a:pt x="1188684" y="9019"/>
                  </a:cubicBezTo>
                  <a:close/>
                </a:path>
              </a:pathLst>
            </a:custGeom>
            <a:solidFill>
              <a:schemeClr val="accent1"/>
            </a:solidFill>
            <a:ln w="64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00" name="Freeform: Shape 1399">
              <a:extLst>
                <a:ext uri="{FF2B5EF4-FFF2-40B4-BE49-F238E27FC236}">
                  <a16:creationId xmlns:a16="http://schemas.microsoft.com/office/drawing/2014/main" id="{F9FA77E1-4931-44A9-99C2-B2B98DAB19E4}"/>
                </a:ext>
              </a:extLst>
            </p:cNvPr>
            <p:cNvSpPr/>
            <p:nvPr/>
          </p:nvSpPr>
          <p:spPr>
            <a:xfrm>
              <a:off x="7184348" y="3157832"/>
              <a:ext cx="450959" cy="1166051"/>
            </a:xfrm>
            <a:custGeom>
              <a:avLst/>
              <a:gdLst>
                <a:gd name="connsiteX0" fmla="*/ 418708 w 450958"/>
                <a:gd name="connsiteY0" fmla="*/ 0 h 1166051"/>
                <a:gd name="connsiteX1" fmla="*/ 373612 w 450958"/>
                <a:gd name="connsiteY1" fmla="*/ 23192 h 1166051"/>
                <a:gd name="connsiteX2" fmla="*/ 207402 w 450958"/>
                <a:gd name="connsiteY2" fmla="*/ 389113 h 1166051"/>
                <a:gd name="connsiteX3" fmla="*/ 35393 w 450958"/>
                <a:gd name="connsiteY3" fmla="*/ 930264 h 1166051"/>
                <a:gd name="connsiteX4" fmla="*/ 605 w 450958"/>
                <a:gd name="connsiteY4" fmla="*/ 1075859 h 1166051"/>
                <a:gd name="connsiteX5" fmla="*/ 40547 w 450958"/>
                <a:gd name="connsiteY5" fmla="*/ 1156388 h 1166051"/>
                <a:gd name="connsiteX6" fmla="*/ 133960 w 450958"/>
                <a:gd name="connsiteY6" fmla="*/ 1162830 h 1166051"/>
                <a:gd name="connsiteX7" fmla="*/ 186142 w 450958"/>
                <a:gd name="connsiteY7" fmla="*/ 1097119 h 1166051"/>
                <a:gd name="connsiteX8" fmla="*/ 205469 w 450958"/>
                <a:gd name="connsiteY8" fmla="*/ 954101 h 1166051"/>
                <a:gd name="connsiteX9" fmla="*/ 342045 w 450958"/>
                <a:gd name="connsiteY9" fmla="*/ 395556 h 1166051"/>
                <a:gd name="connsiteX10" fmla="*/ 450275 w 450958"/>
                <a:gd name="connsiteY10" fmla="*/ 42519 h 1166051"/>
                <a:gd name="connsiteX11" fmla="*/ 418708 w 450958"/>
                <a:gd name="connsiteY11" fmla="*/ 0 h 1166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50958" h="1166051">
                  <a:moveTo>
                    <a:pt x="418708" y="0"/>
                  </a:moveTo>
                  <a:cubicBezTo>
                    <a:pt x="400026" y="0"/>
                    <a:pt x="383920" y="7086"/>
                    <a:pt x="373612" y="23192"/>
                  </a:cubicBezTo>
                  <a:cubicBezTo>
                    <a:pt x="359439" y="44452"/>
                    <a:pt x="244123" y="287325"/>
                    <a:pt x="207402" y="389113"/>
                  </a:cubicBezTo>
                  <a:cubicBezTo>
                    <a:pt x="204181" y="398777"/>
                    <a:pt x="44412" y="896764"/>
                    <a:pt x="35393" y="930264"/>
                  </a:cubicBezTo>
                  <a:cubicBezTo>
                    <a:pt x="22509" y="978581"/>
                    <a:pt x="6403" y="1026254"/>
                    <a:pt x="605" y="1075859"/>
                  </a:cubicBezTo>
                  <a:cubicBezTo>
                    <a:pt x="-3260" y="1110004"/>
                    <a:pt x="11557" y="1142215"/>
                    <a:pt x="40547" y="1156388"/>
                  </a:cubicBezTo>
                  <a:cubicBezTo>
                    <a:pt x="70181" y="1171205"/>
                    <a:pt x="102393" y="1173138"/>
                    <a:pt x="133960" y="1162830"/>
                  </a:cubicBezTo>
                  <a:cubicBezTo>
                    <a:pt x="164883" y="1152522"/>
                    <a:pt x="183565" y="1131907"/>
                    <a:pt x="186142" y="1097119"/>
                  </a:cubicBezTo>
                  <a:cubicBezTo>
                    <a:pt x="189363" y="1048802"/>
                    <a:pt x="197094" y="1001773"/>
                    <a:pt x="205469" y="954101"/>
                  </a:cubicBezTo>
                  <a:cubicBezTo>
                    <a:pt x="211267" y="919956"/>
                    <a:pt x="339468" y="403286"/>
                    <a:pt x="342045" y="395556"/>
                  </a:cubicBezTo>
                  <a:cubicBezTo>
                    <a:pt x="354286" y="354325"/>
                    <a:pt x="426439" y="118538"/>
                    <a:pt x="450275" y="42519"/>
                  </a:cubicBezTo>
                  <a:cubicBezTo>
                    <a:pt x="457362" y="18038"/>
                    <a:pt x="444477" y="0"/>
                    <a:pt x="418708" y="0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 w="64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01" name="Group 1400">
            <a:extLst>
              <a:ext uri="{FF2B5EF4-FFF2-40B4-BE49-F238E27FC236}">
                <a16:creationId xmlns:a16="http://schemas.microsoft.com/office/drawing/2014/main" id="{199C4B32-85E5-4048-A7B8-6AC4776D6D52}"/>
              </a:ext>
            </a:extLst>
          </p:cNvPr>
          <p:cNvGrpSpPr/>
          <p:nvPr/>
        </p:nvGrpSpPr>
        <p:grpSpPr>
          <a:xfrm rot="702389">
            <a:off x="3572526" y="3968832"/>
            <a:ext cx="2556483" cy="1787469"/>
            <a:chOff x="3212815" y="3268764"/>
            <a:chExt cx="2556483" cy="1787469"/>
          </a:xfrm>
        </p:grpSpPr>
        <p:sp>
          <p:nvSpPr>
            <p:cNvPr id="1402" name="Freeform: Shape 1401">
              <a:extLst>
                <a:ext uri="{FF2B5EF4-FFF2-40B4-BE49-F238E27FC236}">
                  <a16:creationId xmlns:a16="http://schemas.microsoft.com/office/drawing/2014/main" id="{EB7A4100-FBA4-4E65-A412-A6E585BC00F7}"/>
                </a:ext>
              </a:extLst>
            </p:cNvPr>
            <p:cNvSpPr/>
            <p:nvPr/>
          </p:nvSpPr>
          <p:spPr>
            <a:xfrm>
              <a:off x="3223049" y="3268764"/>
              <a:ext cx="2546249" cy="1745542"/>
            </a:xfrm>
            <a:custGeom>
              <a:avLst/>
              <a:gdLst>
                <a:gd name="connsiteX0" fmla="*/ 2549452 w 2546248"/>
                <a:gd name="connsiteY0" fmla="*/ 1258164 h 1745541"/>
                <a:gd name="connsiteX1" fmla="*/ 2530769 w 2546248"/>
                <a:gd name="connsiteY1" fmla="*/ 1257097 h 1745541"/>
                <a:gd name="connsiteX2" fmla="*/ 2151767 w 2546248"/>
                <a:gd name="connsiteY2" fmla="*/ 1262969 h 1745541"/>
                <a:gd name="connsiteX3" fmla="*/ 2138422 w 2546248"/>
                <a:gd name="connsiteY3" fmla="*/ 1253894 h 1745541"/>
                <a:gd name="connsiteX4" fmla="*/ 2136821 w 2546248"/>
                <a:gd name="connsiteY4" fmla="*/ 1259232 h 1745541"/>
                <a:gd name="connsiteX5" fmla="*/ 2138422 w 2546248"/>
                <a:gd name="connsiteY5" fmla="*/ 1253894 h 1745541"/>
                <a:gd name="connsiteX6" fmla="*/ 2159774 w 2546248"/>
                <a:gd name="connsiteY6" fmla="*/ 1098023 h 1745541"/>
                <a:gd name="connsiteX7" fmla="*/ 2097853 w 2546248"/>
                <a:gd name="connsiteY7" fmla="*/ 996066 h 1745541"/>
                <a:gd name="connsiteX8" fmla="*/ 715298 w 2546248"/>
                <a:gd name="connsiteY8" fmla="*/ 229522 h 1745541"/>
                <a:gd name="connsiteX9" fmla="*/ 585050 w 2546248"/>
                <a:gd name="connsiteY9" fmla="*/ 226319 h 1745541"/>
                <a:gd name="connsiteX10" fmla="*/ 469748 w 2546248"/>
                <a:gd name="connsiteY10" fmla="*/ 315999 h 1745541"/>
                <a:gd name="connsiteX11" fmla="*/ 469748 w 2546248"/>
                <a:gd name="connsiteY11" fmla="*/ 315999 h 1745541"/>
                <a:gd name="connsiteX12" fmla="*/ 282917 w 2546248"/>
                <a:gd name="connsiteY12" fmla="*/ 6926 h 1745541"/>
                <a:gd name="connsiteX13" fmla="*/ 270639 w 2546248"/>
                <a:gd name="connsiteY13" fmla="*/ 5858 h 1745541"/>
                <a:gd name="connsiteX14" fmla="*/ 222597 w 2546248"/>
                <a:gd name="connsiteY14" fmla="*/ 131836 h 1745541"/>
                <a:gd name="connsiteX15" fmla="*/ 222597 w 2546248"/>
                <a:gd name="connsiteY15" fmla="*/ 131836 h 1745541"/>
                <a:gd name="connsiteX16" fmla="*/ 212454 w 2546248"/>
                <a:gd name="connsiteY16" fmla="*/ 153722 h 1745541"/>
                <a:gd name="connsiteX17" fmla="*/ 212454 w 2546248"/>
                <a:gd name="connsiteY17" fmla="*/ 153722 h 1745541"/>
                <a:gd name="connsiteX18" fmla="*/ 131850 w 2546248"/>
                <a:gd name="connsiteY18" fmla="*/ 255679 h 1745541"/>
                <a:gd name="connsiteX19" fmla="*/ 131850 w 2546248"/>
                <a:gd name="connsiteY19" fmla="*/ 255679 h 1745541"/>
                <a:gd name="connsiteX20" fmla="*/ 123309 w 2546248"/>
                <a:gd name="connsiteY20" fmla="*/ 273828 h 1745541"/>
                <a:gd name="connsiteX21" fmla="*/ 93950 w 2546248"/>
                <a:gd name="connsiteY21" fmla="*/ 368845 h 1745541"/>
                <a:gd name="connsiteX22" fmla="*/ 0 w 2546248"/>
                <a:gd name="connsiteY22" fmla="*/ 492688 h 1745541"/>
                <a:gd name="connsiteX23" fmla="*/ 10142 w 2546248"/>
                <a:gd name="connsiteY23" fmla="*/ 493756 h 1745541"/>
                <a:gd name="connsiteX24" fmla="*/ 366724 w 2546248"/>
                <a:gd name="connsiteY24" fmla="*/ 502297 h 1745541"/>
                <a:gd name="connsiteX25" fmla="*/ 342169 w 2546248"/>
                <a:gd name="connsiteY25" fmla="*/ 624538 h 1745541"/>
                <a:gd name="connsiteX26" fmla="*/ 429179 w 2546248"/>
                <a:gd name="connsiteY26" fmla="*/ 780409 h 1745541"/>
                <a:gd name="connsiteX27" fmla="*/ 1798388 w 2546248"/>
                <a:gd name="connsiteY27" fmla="*/ 1539479 h 1745541"/>
                <a:gd name="connsiteX28" fmla="*/ 1885399 w 2546248"/>
                <a:gd name="connsiteY28" fmla="*/ 1549622 h 1745541"/>
                <a:gd name="connsiteX29" fmla="*/ 2061020 w 2546248"/>
                <a:gd name="connsiteY29" fmla="*/ 1404961 h 1745541"/>
                <a:gd name="connsiteX30" fmla="*/ 2061020 w 2546248"/>
                <a:gd name="connsiteY30" fmla="*/ 1404961 h 1745541"/>
                <a:gd name="connsiteX31" fmla="*/ 2061020 w 2546248"/>
                <a:gd name="connsiteY31" fmla="*/ 1404961 h 1745541"/>
                <a:gd name="connsiteX32" fmla="*/ 2074366 w 2546248"/>
                <a:gd name="connsiteY32" fmla="*/ 1418306 h 1745541"/>
                <a:gd name="connsiteX33" fmla="*/ 2267603 w 2546248"/>
                <a:gd name="connsiteY33" fmla="*/ 1739122 h 1745541"/>
                <a:gd name="connsiteX34" fmla="*/ 2276678 w 2546248"/>
                <a:gd name="connsiteY34" fmla="*/ 1750866 h 1745541"/>
                <a:gd name="connsiteX35" fmla="*/ 2284685 w 2546248"/>
                <a:gd name="connsiteY35" fmla="*/ 1737521 h 1745541"/>
                <a:gd name="connsiteX36" fmla="*/ 2343403 w 2546248"/>
                <a:gd name="connsiteY36" fmla="*/ 1595529 h 1745541"/>
                <a:gd name="connsiteX37" fmla="*/ 2409595 w 2546248"/>
                <a:gd name="connsiteY37" fmla="*/ 1515458 h 1745541"/>
                <a:gd name="connsiteX38" fmla="*/ 2453367 w 2546248"/>
                <a:gd name="connsiteY38" fmla="*/ 1390548 h 1745541"/>
                <a:gd name="connsiteX39" fmla="*/ 2453367 w 2546248"/>
                <a:gd name="connsiteY39" fmla="*/ 1390548 h 1745541"/>
                <a:gd name="connsiteX40" fmla="*/ 2540911 w 2546248"/>
                <a:gd name="connsiteY40" fmla="*/ 1274178 h 1745541"/>
                <a:gd name="connsiteX41" fmla="*/ 2549452 w 2546248"/>
                <a:gd name="connsiteY41" fmla="*/ 1258164 h 1745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546248" h="1745541">
                  <a:moveTo>
                    <a:pt x="2549452" y="1258164"/>
                  </a:moveTo>
                  <a:cubicBezTo>
                    <a:pt x="2546249" y="1252292"/>
                    <a:pt x="2537174" y="1257631"/>
                    <a:pt x="2530769" y="1257097"/>
                  </a:cubicBezTo>
                  <a:cubicBezTo>
                    <a:pt x="2487531" y="1257631"/>
                    <a:pt x="2235041" y="1261367"/>
                    <a:pt x="2151767" y="1262969"/>
                  </a:cubicBezTo>
                  <a:cubicBezTo>
                    <a:pt x="2145362" y="1262969"/>
                    <a:pt x="2138956" y="1262435"/>
                    <a:pt x="2138422" y="1253894"/>
                  </a:cubicBezTo>
                  <a:cubicBezTo>
                    <a:pt x="2137888" y="1255495"/>
                    <a:pt x="2137355" y="1257097"/>
                    <a:pt x="2136821" y="1259232"/>
                  </a:cubicBezTo>
                  <a:cubicBezTo>
                    <a:pt x="2136821" y="1257631"/>
                    <a:pt x="2136821" y="1255495"/>
                    <a:pt x="2138422" y="1253894"/>
                  </a:cubicBezTo>
                  <a:cubicBezTo>
                    <a:pt x="2158707" y="1203716"/>
                    <a:pt x="2163511" y="1151403"/>
                    <a:pt x="2159774" y="1098023"/>
                  </a:cubicBezTo>
                  <a:cubicBezTo>
                    <a:pt x="2155504" y="1054251"/>
                    <a:pt x="2140024" y="1017418"/>
                    <a:pt x="2097853" y="996066"/>
                  </a:cubicBezTo>
                  <a:cubicBezTo>
                    <a:pt x="2072230" y="983255"/>
                    <a:pt x="726508" y="236996"/>
                    <a:pt x="715298" y="229522"/>
                  </a:cubicBezTo>
                  <a:cubicBezTo>
                    <a:pt x="672060" y="201231"/>
                    <a:pt x="628822" y="204433"/>
                    <a:pt x="585050" y="226319"/>
                  </a:cubicBezTo>
                  <a:cubicBezTo>
                    <a:pt x="545549" y="245536"/>
                    <a:pt x="476688" y="315999"/>
                    <a:pt x="469748" y="315999"/>
                  </a:cubicBezTo>
                  <a:lnTo>
                    <a:pt x="469748" y="315999"/>
                  </a:lnTo>
                  <a:cubicBezTo>
                    <a:pt x="424375" y="240198"/>
                    <a:pt x="299998" y="34150"/>
                    <a:pt x="282917" y="6926"/>
                  </a:cubicBezTo>
                  <a:cubicBezTo>
                    <a:pt x="279714" y="2121"/>
                    <a:pt x="274909" y="-5352"/>
                    <a:pt x="270639" y="5858"/>
                  </a:cubicBezTo>
                  <a:cubicBezTo>
                    <a:pt x="255159" y="48029"/>
                    <a:pt x="236476" y="89132"/>
                    <a:pt x="222597" y="131836"/>
                  </a:cubicBezTo>
                  <a:cubicBezTo>
                    <a:pt x="222597" y="131836"/>
                    <a:pt x="222597" y="131836"/>
                    <a:pt x="222597" y="131836"/>
                  </a:cubicBezTo>
                  <a:cubicBezTo>
                    <a:pt x="219394" y="139309"/>
                    <a:pt x="216191" y="146249"/>
                    <a:pt x="212454" y="153722"/>
                  </a:cubicBezTo>
                  <a:cubicBezTo>
                    <a:pt x="212454" y="153722"/>
                    <a:pt x="212454" y="153722"/>
                    <a:pt x="212454" y="153722"/>
                  </a:cubicBezTo>
                  <a:cubicBezTo>
                    <a:pt x="185764" y="187885"/>
                    <a:pt x="158540" y="221515"/>
                    <a:pt x="131850" y="255679"/>
                  </a:cubicBezTo>
                  <a:cubicBezTo>
                    <a:pt x="131850" y="255679"/>
                    <a:pt x="131850" y="255679"/>
                    <a:pt x="131850" y="255679"/>
                  </a:cubicBezTo>
                  <a:cubicBezTo>
                    <a:pt x="125978" y="260483"/>
                    <a:pt x="125444" y="267422"/>
                    <a:pt x="123309" y="273828"/>
                  </a:cubicBezTo>
                  <a:cubicBezTo>
                    <a:pt x="113167" y="305323"/>
                    <a:pt x="103558" y="336817"/>
                    <a:pt x="93950" y="368845"/>
                  </a:cubicBezTo>
                  <a:cubicBezTo>
                    <a:pt x="69395" y="400340"/>
                    <a:pt x="8007" y="482546"/>
                    <a:pt x="0" y="492688"/>
                  </a:cubicBezTo>
                  <a:cubicBezTo>
                    <a:pt x="5338" y="493222"/>
                    <a:pt x="7473" y="493756"/>
                    <a:pt x="10142" y="493756"/>
                  </a:cubicBezTo>
                  <a:cubicBezTo>
                    <a:pt x="125978" y="491620"/>
                    <a:pt x="370461" y="491620"/>
                    <a:pt x="366724" y="502297"/>
                  </a:cubicBezTo>
                  <a:cubicBezTo>
                    <a:pt x="352845" y="541798"/>
                    <a:pt x="341635" y="581833"/>
                    <a:pt x="342169" y="624538"/>
                  </a:cubicBezTo>
                  <a:cubicBezTo>
                    <a:pt x="337365" y="695534"/>
                    <a:pt x="357115" y="752651"/>
                    <a:pt x="429179" y="780409"/>
                  </a:cubicBezTo>
                  <a:cubicBezTo>
                    <a:pt x="496438" y="817775"/>
                    <a:pt x="1790915" y="1534675"/>
                    <a:pt x="1798388" y="1539479"/>
                  </a:cubicBezTo>
                  <a:cubicBezTo>
                    <a:pt x="1825613" y="1556561"/>
                    <a:pt x="1854972" y="1558163"/>
                    <a:pt x="1885399" y="1549622"/>
                  </a:cubicBezTo>
                  <a:cubicBezTo>
                    <a:pt x="1912623" y="1542148"/>
                    <a:pt x="2031661" y="1444996"/>
                    <a:pt x="2061020" y="1404961"/>
                  </a:cubicBezTo>
                  <a:lnTo>
                    <a:pt x="2061020" y="1404961"/>
                  </a:lnTo>
                  <a:lnTo>
                    <a:pt x="2061020" y="1404961"/>
                  </a:lnTo>
                  <a:cubicBezTo>
                    <a:pt x="2070095" y="1404427"/>
                    <a:pt x="2071163" y="1412968"/>
                    <a:pt x="2074366" y="1418306"/>
                  </a:cubicBezTo>
                  <a:cubicBezTo>
                    <a:pt x="2138956" y="1525067"/>
                    <a:pt x="2203546" y="1632361"/>
                    <a:pt x="2267603" y="1739122"/>
                  </a:cubicBezTo>
                  <a:cubicBezTo>
                    <a:pt x="2270272" y="1743393"/>
                    <a:pt x="2271873" y="1750866"/>
                    <a:pt x="2276678" y="1750866"/>
                  </a:cubicBezTo>
                  <a:cubicBezTo>
                    <a:pt x="2283083" y="1750332"/>
                    <a:pt x="2283083" y="1742325"/>
                    <a:pt x="2284685" y="1737521"/>
                  </a:cubicBezTo>
                  <a:cubicBezTo>
                    <a:pt x="2300165" y="1697486"/>
                    <a:pt x="2337531" y="1601935"/>
                    <a:pt x="2343403" y="1595529"/>
                  </a:cubicBezTo>
                  <a:cubicBezTo>
                    <a:pt x="2360485" y="1576312"/>
                    <a:pt x="2406392" y="1524533"/>
                    <a:pt x="2409595" y="1515458"/>
                  </a:cubicBezTo>
                  <a:cubicBezTo>
                    <a:pt x="2424008" y="1473822"/>
                    <a:pt x="2438954" y="1432185"/>
                    <a:pt x="2453367" y="1390548"/>
                  </a:cubicBezTo>
                  <a:lnTo>
                    <a:pt x="2453367" y="1390548"/>
                  </a:lnTo>
                  <a:cubicBezTo>
                    <a:pt x="2482726" y="1351580"/>
                    <a:pt x="2511552" y="1313146"/>
                    <a:pt x="2540911" y="1274178"/>
                  </a:cubicBezTo>
                  <a:cubicBezTo>
                    <a:pt x="2544114" y="1269374"/>
                    <a:pt x="2552655" y="1263502"/>
                    <a:pt x="2549452" y="1258164"/>
                  </a:cubicBezTo>
                  <a:close/>
                </a:path>
              </a:pathLst>
            </a:custGeom>
            <a:solidFill>
              <a:schemeClr val="accent3"/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3" name="Freeform: Shape 1402">
              <a:extLst>
                <a:ext uri="{FF2B5EF4-FFF2-40B4-BE49-F238E27FC236}">
                  <a16:creationId xmlns:a16="http://schemas.microsoft.com/office/drawing/2014/main" id="{65AEF45D-A9E3-4F1D-9326-D9AFDEFB127A}"/>
                </a:ext>
              </a:extLst>
            </p:cNvPr>
            <p:cNvSpPr/>
            <p:nvPr/>
          </p:nvSpPr>
          <p:spPr>
            <a:xfrm>
              <a:off x="3212815" y="3689693"/>
              <a:ext cx="2546249" cy="1366540"/>
            </a:xfrm>
            <a:custGeom>
              <a:avLst/>
              <a:gdLst>
                <a:gd name="connsiteX0" fmla="*/ 2549452 w 2546248"/>
                <a:gd name="connsiteY0" fmla="*/ 873839 h 1366540"/>
                <a:gd name="connsiteX1" fmla="*/ 2507281 w 2546248"/>
                <a:gd name="connsiteY1" fmla="*/ 899995 h 1366540"/>
                <a:gd name="connsiteX2" fmla="*/ 2432015 w 2546248"/>
                <a:gd name="connsiteY2" fmla="*/ 986471 h 1366540"/>
                <a:gd name="connsiteX3" fmla="*/ 2398385 w 2546248"/>
                <a:gd name="connsiteY3" fmla="*/ 1000884 h 1366540"/>
                <a:gd name="connsiteX4" fmla="*/ 2141091 w 2546248"/>
                <a:gd name="connsiteY4" fmla="*/ 935226 h 1366540"/>
                <a:gd name="connsiteX5" fmla="*/ 2129881 w 2546248"/>
                <a:gd name="connsiteY5" fmla="*/ 910137 h 1366540"/>
                <a:gd name="connsiteX6" fmla="*/ 2160308 w 2546248"/>
                <a:gd name="connsiteY6" fmla="*/ 714231 h 1366540"/>
                <a:gd name="connsiteX7" fmla="*/ 2134152 w 2546248"/>
                <a:gd name="connsiteY7" fmla="*/ 734516 h 1366540"/>
                <a:gd name="connsiteX8" fmla="*/ 2130415 w 2546248"/>
                <a:gd name="connsiteY8" fmla="*/ 769747 h 1366540"/>
                <a:gd name="connsiteX9" fmla="*/ 2104792 w 2546248"/>
                <a:gd name="connsiteY9" fmla="*/ 792700 h 1366540"/>
                <a:gd name="connsiteX10" fmla="*/ 1943583 w 2546248"/>
                <a:gd name="connsiteY10" fmla="*/ 782558 h 1366540"/>
                <a:gd name="connsiteX11" fmla="*/ 1751948 w 2546248"/>
                <a:gd name="connsiteY11" fmla="*/ 741989 h 1366540"/>
                <a:gd name="connsiteX12" fmla="*/ 1492518 w 2546248"/>
                <a:gd name="connsiteY12" fmla="*/ 662986 h 1366540"/>
                <a:gd name="connsiteX13" fmla="*/ 1108713 w 2546248"/>
                <a:gd name="connsiteY13" fmla="*/ 502310 h 1366540"/>
                <a:gd name="connsiteX14" fmla="*/ 920813 w 2546248"/>
                <a:gd name="connsiteY14" fmla="*/ 405158 h 1366540"/>
                <a:gd name="connsiteX15" fmla="*/ 920813 w 2546248"/>
                <a:gd name="connsiteY15" fmla="*/ 405158 h 1366540"/>
                <a:gd name="connsiteX16" fmla="*/ 920813 w 2546248"/>
                <a:gd name="connsiteY16" fmla="*/ 405158 h 1366540"/>
                <a:gd name="connsiteX17" fmla="*/ 920813 w 2546248"/>
                <a:gd name="connsiteY17" fmla="*/ 405158 h 1366540"/>
                <a:gd name="connsiteX18" fmla="*/ 920813 w 2546248"/>
                <a:gd name="connsiteY18" fmla="*/ 405158 h 1366540"/>
                <a:gd name="connsiteX19" fmla="*/ 745192 w 2546248"/>
                <a:gd name="connsiteY19" fmla="*/ 302134 h 1366540"/>
                <a:gd name="connsiteX20" fmla="*/ 745192 w 2546248"/>
                <a:gd name="connsiteY20" fmla="*/ 302134 h 1366540"/>
                <a:gd name="connsiteX21" fmla="*/ 745192 w 2546248"/>
                <a:gd name="connsiteY21" fmla="*/ 302134 h 1366540"/>
                <a:gd name="connsiteX22" fmla="*/ 680067 w 2546248"/>
                <a:gd name="connsiteY22" fmla="*/ 260497 h 1366540"/>
                <a:gd name="connsiteX23" fmla="*/ 371528 w 2546248"/>
                <a:gd name="connsiteY23" fmla="*/ 68861 h 1366540"/>
                <a:gd name="connsiteX24" fmla="*/ 84341 w 2546248"/>
                <a:gd name="connsiteY24" fmla="*/ 0 h 1366540"/>
                <a:gd name="connsiteX25" fmla="*/ 0 w 2546248"/>
                <a:gd name="connsiteY25" fmla="*/ 108362 h 1366540"/>
                <a:gd name="connsiteX26" fmla="*/ 334696 w 2546248"/>
                <a:gd name="connsiteY26" fmla="*/ 112633 h 1366540"/>
                <a:gd name="connsiteX27" fmla="*/ 356582 w 2546248"/>
                <a:gd name="connsiteY27" fmla="*/ 132384 h 1366540"/>
                <a:gd name="connsiteX28" fmla="*/ 334696 w 2546248"/>
                <a:gd name="connsiteY28" fmla="*/ 269571 h 1366540"/>
                <a:gd name="connsiteX29" fmla="*/ 407293 w 2546248"/>
                <a:gd name="connsiteY29" fmla="*/ 377934 h 1366540"/>
                <a:gd name="connsiteX30" fmla="*/ 1807997 w 2546248"/>
                <a:gd name="connsiteY30" fmla="*/ 1160492 h 1366540"/>
                <a:gd name="connsiteX31" fmla="*/ 1954793 w 2546248"/>
                <a:gd name="connsiteY31" fmla="*/ 1121524 h 1366540"/>
                <a:gd name="connsiteX32" fmla="*/ 2046074 w 2546248"/>
                <a:gd name="connsiteY32" fmla="*/ 1038251 h 1366540"/>
                <a:gd name="connsiteX33" fmla="*/ 2066359 w 2546248"/>
                <a:gd name="connsiteY33" fmla="*/ 1032379 h 1366540"/>
                <a:gd name="connsiteX34" fmla="*/ 2239311 w 2546248"/>
                <a:gd name="connsiteY34" fmla="*/ 1320633 h 1366540"/>
                <a:gd name="connsiteX35" fmla="*/ 2277211 w 2546248"/>
                <a:gd name="connsiteY35" fmla="*/ 1366541 h 1366540"/>
                <a:gd name="connsiteX36" fmla="*/ 2300699 w 2546248"/>
                <a:gd name="connsiteY36" fmla="*/ 1314228 h 1366540"/>
                <a:gd name="connsiteX37" fmla="*/ 2355681 w 2546248"/>
                <a:gd name="connsiteY37" fmla="*/ 1192520 h 1366540"/>
                <a:gd name="connsiteX38" fmla="*/ 2410129 w 2546248"/>
                <a:gd name="connsiteY38" fmla="*/ 1131133 h 1366540"/>
                <a:gd name="connsiteX39" fmla="*/ 2440556 w 2546248"/>
                <a:gd name="connsiteY39" fmla="*/ 1045190 h 1366540"/>
                <a:gd name="connsiteX40" fmla="*/ 2467246 w 2546248"/>
                <a:gd name="connsiteY40" fmla="*/ 990208 h 1366540"/>
                <a:gd name="connsiteX41" fmla="*/ 2549452 w 2546248"/>
                <a:gd name="connsiteY41" fmla="*/ 873839 h 1366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546248" h="1366540">
                  <a:moveTo>
                    <a:pt x="2549452" y="873839"/>
                  </a:moveTo>
                  <a:cubicBezTo>
                    <a:pt x="2537708" y="875974"/>
                    <a:pt x="2515822" y="891988"/>
                    <a:pt x="2507281" y="899995"/>
                  </a:cubicBezTo>
                  <a:cubicBezTo>
                    <a:pt x="2475787" y="928287"/>
                    <a:pt x="2445360" y="957646"/>
                    <a:pt x="2432015" y="986471"/>
                  </a:cubicBezTo>
                  <a:cubicBezTo>
                    <a:pt x="2422940" y="1006222"/>
                    <a:pt x="2419204" y="1006222"/>
                    <a:pt x="2398385" y="1000884"/>
                  </a:cubicBezTo>
                  <a:cubicBezTo>
                    <a:pt x="2343937" y="986471"/>
                    <a:pt x="2150700" y="938963"/>
                    <a:pt x="2141091" y="935226"/>
                  </a:cubicBezTo>
                  <a:cubicBezTo>
                    <a:pt x="2127746" y="929888"/>
                    <a:pt x="2125611" y="923482"/>
                    <a:pt x="2129881" y="910137"/>
                  </a:cubicBezTo>
                  <a:cubicBezTo>
                    <a:pt x="2136821" y="903198"/>
                    <a:pt x="2171518" y="789497"/>
                    <a:pt x="2160308" y="714231"/>
                  </a:cubicBezTo>
                  <a:cubicBezTo>
                    <a:pt x="2150700" y="707291"/>
                    <a:pt x="2135753" y="722772"/>
                    <a:pt x="2134152" y="734516"/>
                  </a:cubicBezTo>
                  <a:cubicBezTo>
                    <a:pt x="2132550" y="746259"/>
                    <a:pt x="2132017" y="758003"/>
                    <a:pt x="2130415" y="769747"/>
                  </a:cubicBezTo>
                  <a:cubicBezTo>
                    <a:pt x="2127746" y="788964"/>
                    <a:pt x="2124009" y="792700"/>
                    <a:pt x="2104792" y="792700"/>
                  </a:cubicBezTo>
                  <a:cubicBezTo>
                    <a:pt x="2066359" y="792700"/>
                    <a:pt x="1951590" y="783626"/>
                    <a:pt x="1943583" y="782558"/>
                  </a:cubicBezTo>
                  <a:cubicBezTo>
                    <a:pt x="1878993" y="772950"/>
                    <a:pt x="1815470" y="758537"/>
                    <a:pt x="1751948" y="741989"/>
                  </a:cubicBezTo>
                  <a:cubicBezTo>
                    <a:pt x="1745542" y="740387"/>
                    <a:pt x="1505330" y="667256"/>
                    <a:pt x="1492518" y="662986"/>
                  </a:cubicBezTo>
                  <a:cubicBezTo>
                    <a:pt x="1432732" y="642167"/>
                    <a:pt x="1114585" y="504979"/>
                    <a:pt x="1108713" y="502310"/>
                  </a:cubicBezTo>
                  <a:cubicBezTo>
                    <a:pt x="1045190" y="471350"/>
                    <a:pt x="982735" y="438788"/>
                    <a:pt x="920813" y="405158"/>
                  </a:cubicBezTo>
                  <a:cubicBezTo>
                    <a:pt x="920813" y="405158"/>
                    <a:pt x="920813" y="405158"/>
                    <a:pt x="920813" y="405158"/>
                  </a:cubicBezTo>
                  <a:lnTo>
                    <a:pt x="920813" y="405158"/>
                  </a:lnTo>
                  <a:lnTo>
                    <a:pt x="920813" y="405158"/>
                  </a:lnTo>
                  <a:lnTo>
                    <a:pt x="920813" y="405158"/>
                  </a:lnTo>
                  <a:cubicBezTo>
                    <a:pt x="920813" y="405158"/>
                    <a:pt x="803376" y="336297"/>
                    <a:pt x="745192" y="302134"/>
                  </a:cubicBezTo>
                  <a:cubicBezTo>
                    <a:pt x="745192" y="302134"/>
                    <a:pt x="745192" y="302134"/>
                    <a:pt x="745192" y="302134"/>
                  </a:cubicBezTo>
                  <a:cubicBezTo>
                    <a:pt x="745192" y="302134"/>
                    <a:pt x="745192" y="302134"/>
                    <a:pt x="745192" y="302134"/>
                  </a:cubicBezTo>
                  <a:cubicBezTo>
                    <a:pt x="745192" y="301066"/>
                    <a:pt x="701420" y="273842"/>
                    <a:pt x="680067" y="260497"/>
                  </a:cubicBezTo>
                  <a:cubicBezTo>
                    <a:pt x="636829" y="232739"/>
                    <a:pt x="374731" y="69928"/>
                    <a:pt x="371528" y="68861"/>
                  </a:cubicBezTo>
                  <a:cubicBezTo>
                    <a:pt x="355514" y="65124"/>
                    <a:pt x="89145" y="534"/>
                    <a:pt x="84341" y="0"/>
                  </a:cubicBezTo>
                  <a:cubicBezTo>
                    <a:pt x="58719" y="30427"/>
                    <a:pt x="40035" y="55516"/>
                    <a:pt x="0" y="108362"/>
                  </a:cubicBezTo>
                  <a:cubicBezTo>
                    <a:pt x="125444" y="100889"/>
                    <a:pt x="255693" y="120640"/>
                    <a:pt x="334696" y="112633"/>
                  </a:cubicBezTo>
                  <a:cubicBezTo>
                    <a:pt x="373663" y="108362"/>
                    <a:pt x="360318" y="122241"/>
                    <a:pt x="356582" y="132384"/>
                  </a:cubicBezTo>
                  <a:cubicBezTo>
                    <a:pt x="342703" y="171885"/>
                    <a:pt x="334696" y="264233"/>
                    <a:pt x="334696" y="269571"/>
                  </a:cubicBezTo>
                  <a:cubicBezTo>
                    <a:pt x="336831" y="320817"/>
                    <a:pt x="356582" y="359251"/>
                    <a:pt x="407293" y="377934"/>
                  </a:cubicBezTo>
                  <a:cubicBezTo>
                    <a:pt x="415834" y="381137"/>
                    <a:pt x="1761556" y="1137538"/>
                    <a:pt x="1807997" y="1160492"/>
                  </a:cubicBezTo>
                  <a:cubicBezTo>
                    <a:pt x="1869385" y="1190919"/>
                    <a:pt x="1911021" y="1151417"/>
                    <a:pt x="1954793" y="1121524"/>
                  </a:cubicBezTo>
                  <a:cubicBezTo>
                    <a:pt x="1986288" y="1100172"/>
                    <a:pt x="2023120" y="1068144"/>
                    <a:pt x="2046074" y="1038251"/>
                  </a:cubicBezTo>
                  <a:cubicBezTo>
                    <a:pt x="2055149" y="1025973"/>
                    <a:pt x="2055682" y="1020101"/>
                    <a:pt x="2066359" y="1032379"/>
                  </a:cubicBezTo>
                  <a:cubicBezTo>
                    <a:pt x="2072230" y="1039318"/>
                    <a:pt x="2185931" y="1232022"/>
                    <a:pt x="2239311" y="1320633"/>
                  </a:cubicBezTo>
                  <a:cubicBezTo>
                    <a:pt x="2245717" y="1331309"/>
                    <a:pt x="2261197" y="1368676"/>
                    <a:pt x="2277211" y="1366541"/>
                  </a:cubicBezTo>
                  <a:cubicBezTo>
                    <a:pt x="2292158" y="1364405"/>
                    <a:pt x="2295895" y="1326505"/>
                    <a:pt x="2300699" y="1314228"/>
                  </a:cubicBezTo>
                  <a:cubicBezTo>
                    <a:pt x="2317781" y="1269388"/>
                    <a:pt x="2319382" y="1227751"/>
                    <a:pt x="2355681" y="1192520"/>
                  </a:cubicBezTo>
                  <a:cubicBezTo>
                    <a:pt x="2371695" y="1177040"/>
                    <a:pt x="2402122" y="1153552"/>
                    <a:pt x="2410129" y="1131133"/>
                  </a:cubicBezTo>
                  <a:cubicBezTo>
                    <a:pt x="2422406" y="1098037"/>
                    <a:pt x="2428278" y="1078286"/>
                    <a:pt x="2440556" y="1045190"/>
                  </a:cubicBezTo>
                  <a:cubicBezTo>
                    <a:pt x="2442691" y="1039318"/>
                    <a:pt x="2460840" y="992343"/>
                    <a:pt x="2467246" y="990208"/>
                  </a:cubicBezTo>
                  <a:cubicBezTo>
                    <a:pt x="2495538" y="951240"/>
                    <a:pt x="2555857" y="873839"/>
                    <a:pt x="2549452" y="873839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10000"/>
              </a:schemeClr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4" name="Freeform: Shape 1403">
              <a:extLst>
                <a:ext uri="{FF2B5EF4-FFF2-40B4-BE49-F238E27FC236}">
                  <a16:creationId xmlns:a16="http://schemas.microsoft.com/office/drawing/2014/main" id="{8C55AF10-657C-4FDE-B895-1596FEB97F78}"/>
                </a:ext>
              </a:extLst>
            </p:cNvPr>
            <p:cNvSpPr/>
            <p:nvPr/>
          </p:nvSpPr>
          <p:spPr>
            <a:xfrm>
              <a:off x="3240790" y="3456993"/>
              <a:ext cx="2494044" cy="1436767"/>
            </a:xfrm>
            <a:custGeom>
              <a:avLst/>
              <a:gdLst>
                <a:gd name="connsiteX0" fmla="*/ 2079686 w 2494044"/>
                <a:gd name="connsiteY0" fmla="*/ 1193215 h 1436767"/>
                <a:gd name="connsiteX1" fmla="*/ 2093365 w 2494044"/>
                <a:gd name="connsiteY1" fmla="*/ 1196751 h 1436767"/>
                <a:gd name="connsiteX2" fmla="*/ 2219878 w 2494044"/>
                <a:gd name="connsiteY2" fmla="*/ 1273085 h 1436767"/>
                <a:gd name="connsiteX3" fmla="*/ 2345856 w 2494044"/>
                <a:gd name="connsiteY3" fmla="*/ 1349953 h 1436767"/>
                <a:gd name="connsiteX4" fmla="*/ 2349058 w 2494044"/>
                <a:gd name="connsiteY4" fmla="*/ 1375576 h 1436767"/>
                <a:gd name="connsiteX5" fmla="*/ 2302617 w 2494044"/>
                <a:gd name="connsiteY5" fmla="*/ 1431625 h 1436767"/>
                <a:gd name="connsiteX6" fmla="*/ 2300482 w 2494044"/>
                <a:gd name="connsiteY6" fmla="*/ 1434294 h 1436767"/>
                <a:gd name="connsiteX7" fmla="*/ 2290340 w 2494044"/>
                <a:gd name="connsiteY7" fmla="*/ 1434828 h 1436767"/>
                <a:gd name="connsiteX8" fmla="*/ 2284468 w 2494044"/>
                <a:gd name="connsiteY8" fmla="*/ 1430024 h 1436767"/>
                <a:gd name="connsiteX9" fmla="*/ 2170767 w 2494044"/>
                <a:gd name="connsiteY9" fmla="*/ 1319526 h 1436767"/>
                <a:gd name="connsiteX10" fmla="*/ 2074682 w 2494044"/>
                <a:gd name="connsiteY10" fmla="*/ 1226644 h 1436767"/>
                <a:gd name="connsiteX11" fmla="*/ 2070411 w 2494044"/>
                <a:gd name="connsiteY11" fmla="*/ 1203691 h 1436767"/>
                <a:gd name="connsiteX12" fmla="*/ 2079686 w 2494044"/>
                <a:gd name="connsiteY12" fmla="*/ 1193215 h 1436767"/>
                <a:gd name="connsiteX13" fmla="*/ 2486245 w 2494044"/>
                <a:gd name="connsiteY13" fmla="*/ 1106004 h 1436767"/>
                <a:gd name="connsiteX14" fmla="*/ 2492117 w 2494044"/>
                <a:gd name="connsiteY14" fmla="*/ 1118815 h 1436767"/>
                <a:gd name="connsiteX15" fmla="*/ 2418452 w 2494044"/>
                <a:gd name="connsiteY15" fmla="*/ 1226110 h 1436767"/>
                <a:gd name="connsiteX16" fmla="*/ 2133400 w 2494044"/>
                <a:gd name="connsiteY16" fmla="*/ 1142303 h 1436767"/>
                <a:gd name="connsiteX17" fmla="*/ 2108845 w 2494044"/>
                <a:gd name="connsiteY17" fmla="*/ 1124687 h 1436767"/>
                <a:gd name="connsiteX18" fmla="*/ 2121123 w 2494044"/>
                <a:gd name="connsiteY18" fmla="*/ 1111342 h 1436767"/>
                <a:gd name="connsiteX19" fmla="*/ 2486245 w 2494044"/>
                <a:gd name="connsiteY19" fmla="*/ 1106004 h 1436767"/>
                <a:gd name="connsiteX20" fmla="*/ 75048 w 2494044"/>
                <a:gd name="connsiteY20" fmla="*/ 218821 h 1436767"/>
                <a:gd name="connsiteX21" fmla="*/ 358498 w 2494044"/>
                <a:gd name="connsiteY21" fmla="*/ 287149 h 1436767"/>
                <a:gd name="connsiteX22" fmla="*/ 353160 w 2494044"/>
                <a:gd name="connsiteY22" fmla="*/ 315975 h 1436767"/>
                <a:gd name="connsiteX23" fmla="*/ 6187 w 2494044"/>
                <a:gd name="connsiteY23" fmla="*/ 321846 h 1436767"/>
                <a:gd name="connsiteX24" fmla="*/ 1383 w 2494044"/>
                <a:gd name="connsiteY24" fmla="*/ 309569 h 1436767"/>
                <a:gd name="connsiteX25" fmla="*/ 68642 w 2494044"/>
                <a:gd name="connsiteY25" fmla="*/ 221490 h 1436767"/>
                <a:gd name="connsiteX26" fmla="*/ 75048 w 2494044"/>
                <a:gd name="connsiteY26" fmla="*/ 218821 h 1436767"/>
                <a:gd name="connsiteX27" fmla="*/ 200893 w 2494044"/>
                <a:gd name="connsiteY27" fmla="*/ 695 h 1436767"/>
                <a:gd name="connsiteX28" fmla="*/ 209567 w 2494044"/>
                <a:gd name="connsiteY28" fmla="*/ 7434 h 1436767"/>
                <a:gd name="connsiteX29" fmla="*/ 408677 w 2494044"/>
                <a:gd name="connsiteY29" fmla="*/ 203340 h 1436767"/>
                <a:gd name="connsiteX30" fmla="*/ 400670 w 2494044"/>
                <a:gd name="connsiteY30" fmla="*/ 232166 h 1436767"/>
                <a:gd name="connsiteX31" fmla="*/ 366506 w 2494044"/>
                <a:gd name="connsiteY31" fmla="*/ 241774 h 1436767"/>
                <a:gd name="connsiteX32" fmla="*/ 112948 w 2494044"/>
                <a:gd name="connsiteY32" fmla="*/ 111526 h 1436767"/>
                <a:gd name="connsiteX33" fmla="*/ 112414 w 2494044"/>
                <a:gd name="connsiteY33" fmla="*/ 101384 h 1436767"/>
                <a:gd name="connsiteX34" fmla="*/ 189816 w 2494044"/>
                <a:gd name="connsiteY34" fmla="*/ 3164 h 1436767"/>
                <a:gd name="connsiteX35" fmla="*/ 200893 w 2494044"/>
                <a:gd name="connsiteY35" fmla="*/ 695 h 1436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2494044" h="1436767">
                  <a:moveTo>
                    <a:pt x="2079686" y="1193215"/>
                  </a:moveTo>
                  <a:cubicBezTo>
                    <a:pt x="2083223" y="1191947"/>
                    <a:pt x="2087493" y="1193015"/>
                    <a:pt x="2093365" y="1196751"/>
                  </a:cubicBezTo>
                  <a:cubicBezTo>
                    <a:pt x="2135002" y="1222374"/>
                    <a:pt x="2177707" y="1247463"/>
                    <a:pt x="2219878" y="1273085"/>
                  </a:cubicBezTo>
                  <a:cubicBezTo>
                    <a:pt x="2262048" y="1298708"/>
                    <a:pt x="2303685" y="1324331"/>
                    <a:pt x="2345856" y="1349953"/>
                  </a:cubicBezTo>
                  <a:cubicBezTo>
                    <a:pt x="2361336" y="1359562"/>
                    <a:pt x="2361870" y="1362231"/>
                    <a:pt x="2349058" y="1375576"/>
                  </a:cubicBezTo>
                  <a:cubicBezTo>
                    <a:pt x="2332510" y="1393191"/>
                    <a:pt x="2314895" y="1410273"/>
                    <a:pt x="2302617" y="1431625"/>
                  </a:cubicBezTo>
                  <a:cubicBezTo>
                    <a:pt x="2302083" y="1432159"/>
                    <a:pt x="2301550" y="1433227"/>
                    <a:pt x="2300482" y="1434294"/>
                  </a:cubicBezTo>
                  <a:cubicBezTo>
                    <a:pt x="2297813" y="1437497"/>
                    <a:pt x="2293543" y="1437497"/>
                    <a:pt x="2290340" y="1434828"/>
                  </a:cubicBezTo>
                  <a:cubicBezTo>
                    <a:pt x="2288738" y="1433227"/>
                    <a:pt x="2286603" y="1431625"/>
                    <a:pt x="2284468" y="1430024"/>
                  </a:cubicBezTo>
                  <a:cubicBezTo>
                    <a:pt x="2246568" y="1393191"/>
                    <a:pt x="2208668" y="1356359"/>
                    <a:pt x="2170767" y="1319526"/>
                  </a:cubicBezTo>
                  <a:cubicBezTo>
                    <a:pt x="2138738" y="1288566"/>
                    <a:pt x="2106710" y="1257605"/>
                    <a:pt x="2074682" y="1226644"/>
                  </a:cubicBezTo>
                  <a:cubicBezTo>
                    <a:pt x="2067208" y="1219705"/>
                    <a:pt x="2065607" y="1212765"/>
                    <a:pt x="2070411" y="1203691"/>
                  </a:cubicBezTo>
                  <a:cubicBezTo>
                    <a:pt x="2073347" y="1198086"/>
                    <a:pt x="2076150" y="1194483"/>
                    <a:pt x="2079686" y="1193215"/>
                  </a:cubicBezTo>
                  <a:close/>
                  <a:moveTo>
                    <a:pt x="2486245" y="1106004"/>
                  </a:moveTo>
                  <a:cubicBezTo>
                    <a:pt x="2493184" y="1106004"/>
                    <a:pt x="2496387" y="1114011"/>
                    <a:pt x="2492117" y="1118815"/>
                  </a:cubicBezTo>
                  <a:cubicBezTo>
                    <a:pt x="2489448" y="1121484"/>
                    <a:pt x="2433398" y="1188210"/>
                    <a:pt x="2418452" y="1226110"/>
                  </a:cubicBezTo>
                  <a:cubicBezTo>
                    <a:pt x="2414715" y="1236252"/>
                    <a:pt x="2147279" y="1146039"/>
                    <a:pt x="2133400" y="1142303"/>
                  </a:cubicBezTo>
                  <a:cubicBezTo>
                    <a:pt x="2131799" y="1142303"/>
                    <a:pt x="2110447" y="1137498"/>
                    <a:pt x="2108845" y="1124687"/>
                  </a:cubicBezTo>
                  <a:cubicBezTo>
                    <a:pt x="2109379" y="1122018"/>
                    <a:pt x="2116852" y="1110274"/>
                    <a:pt x="2121123" y="1111342"/>
                  </a:cubicBezTo>
                  <a:cubicBezTo>
                    <a:pt x="2123258" y="1111876"/>
                    <a:pt x="2450480" y="1106538"/>
                    <a:pt x="2486245" y="1106004"/>
                  </a:cubicBezTo>
                  <a:close/>
                  <a:moveTo>
                    <a:pt x="75048" y="218821"/>
                  </a:moveTo>
                  <a:cubicBezTo>
                    <a:pt x="78784" y="219355"/>
                    <a:pt x="341950" y="283412"/>
                    <a:pt x="358498" y="287149"/>
                  </a:cubicBezTo>
                  <a:cubicBezTo>
                    <a:pt x="359566" y="297825"/>
                    <a:pt x="359566" y="305298"/>
                    <a:pt x="353160" y="315975"/>
                  </a:cubicBezTo>
                  <a:cubicBezTo>
                    <a:pt x="275225" y="318644"/>
                    <a:pt x="9390" y="322380"/>
                    <a:pt x="6187" y="321846"/>
                  </a:cubicBezTo>
                  <a:cubicBezTo>
                    <a:pt x="849" y="320779"/>
                    <a:pt x="-1820" y="314373"/>
                    <a:pt x="1383" y="309569"/>
                  </a:cubicBezTo>
                  <a:cubicBezTo>
                    <a:pt x="23269" y="279675"/>
                    <a:pt x="45689" y="250316"/>
                    <a:pt x="68642" y="221490"/>
                  </a:cubicBezTo>
                  <a:cubicBezTo>
                    <a:pt x="70244" y="219355"/>
                    <a:pt x="72913" y="218287"/>
                    <a:pt x="75048" y="218821"/>
                  </a:cubicBezTo>
                  <a:close/>
                  <a:moveTo>
                    <a:pt x="200893" y="695"/>
                  </a:moveTo>
                  <a:cubicBezTo>
                    <a:pt x="204096" y="1962"/>
                    <a:pt x="206898" y="4765"/>
                    <a:pt x="209567" y="7434"/>
                  </a:cubicBezTo>
                  <a:cubicBezTo>
                    <a:pt x="236257" y="33057"/>
                    <a:pt x="372912" y="158501"/>
                    <a:pt x="408677" y="203340"/>
                  </a:cubicBezTo>
                  <a:cubicBezTo>
                    <a:pt x="417218" y="216152"/>
                    <a:pt x="405474" y="223625"/>
                    <a:pt x="400670" y="232166"/>
                  </a:cubicBezTo>
                  <a:cubicBezTo>
                    <a:pt x="388392" y="252450"/>
                    <a:pt x="387859" y="252450"/>
                    <a:pt x="366506" y="241774"/>
                  </a:cubicBezTo>
                  <a:cubicBezTo>
                    <a:pt x="286435" y="200671"/>
                    <a:pt x="116685" y="115263"/>
                    <a:pt x="112948" y="111526"/>
                  </a:cubicBezTo>
                  <a:cubicBezTo>
                    <a:pt x="110279" y="108857"/>
                    <a:pt x="110279" y="104586"/>
                    <a:pt x="112414" y="101384"/>
                  </a:cubicBezTo>
                  <a:cubicBezTo>
                    <a:pt x="138037" y="68822"/>
                    <a:pt x="164193" y="36259"/>
                    <a:pt x="189816" y="3164"/>
                  </a:cubicBezTo>
                  <a:cubicBezTo>
                    <a:pt x="194087" y="-306"/>
                    <a:pt x="197690" y="-573"/>
                    <a:pt x="200893" y="69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532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405" name="Freeform: Shape 1404">
              <a:extLst>
                <a:ext uri="{FF2B5EF4-FFF2-40B4-BE49-F238E27FC236}">
                  <a16:creationId xmlns:a16="http://schemas.microsoft.com/office/drawing/2014/main" id="{1DCB1BA4-D331-4EE0-9C81-22C2DE4BDE19}"/>
                </a:ext>
              </a:extLst>
            </p:cNvPr>
            <p:cNvSpPr/>
            <p:nvPr/>
          </p:nvSpPr>
          <p:spPr>
            <a:xfrm>
              <a:off x="3653981" y="3569395"/>
              <a:ext cx="1665471" cy="800707"/>
            </a:xfrm>
            <a:custGeom>
              <a:avLst/>
              <a:gdLst>
                <a:gd name="connsiteX0" fmla="*/ 1660957 w 1665471"/>
                <a:gd name="connsiteY0" fmla="*/ 787554 h 800707"/>
                <a:gd name="connsiteX1" fmla="*/ 278937 w 1665471"/>
                <a:gd name="connsiteY1" fmla="*/ 19409 h 800707"/>
                <a:gd name="connsiteX2" fmla="*/ 151357 w 1665471"/>
                <a:gd name="connsiteY2" fmla="*/ 29551 h 800707"/>
                <a:gd name="connsiteX3" fmla="*/ 151357 w 1665471"/>
                <a:gd name="connsiteY3" fmla="*/ 29551 h 800707"/>
                <a:gd name="connsiteX4" fmla="*/ 85165 w 1665471"/>
                <a:gd name="connsiteY4" fmla="*/ 74925 h 800707"/>
                <a:gd name="connsiteX5" fmla="*/ 23244 w 1665471"/>
                <a:gd name="connsiteY5" fmla="*/ 75458 h 800707"/>
                <a:gd name="connsiteX6" fmla="*/ 23244 w 1665471"/>
                <a:gd name="connsiteY6" fmla="*/ 75458 h 800707"/>
                <a:gd name="connsiteX7" fmla="*/ 1358 w 1665471"/>
                <a:gd name="connsiteY7" fmla="*/ 73323 h 800707"/>
                <a:gd name="connsiteX8" fmla="*/ 10967 w 1665471"/>
                <a:gd name="connsiteY8" fmla="*/ 92540 h 800707"/>
                <a:gd name="connsiteX9" fmla="*/ 93173 w 1665471"/>
                <a:gd name="connsiteY9" fmla="*/ 90939 h 800707"/>
                <a:gd name="connsiteX10" fmla="*/ 159898 w 1665471"/>
                <a:gd name="connsiteY10" fmla="*/ 40761 h 800707"/>
                <a:gd name="connsiteX11" fmla="*/ 247442 w 1665471"/>
                <a:gd name="connsiteY11" fmla="*/ 25814 h 800707"/>
                <a:gd name="connsiteX12" fmla="*/ 1632666 w 1665471"/>
                <a:gd name="connsiteY12" fmla="*/ 787554 h 800707"/>
                <a:gd name="connsiteX13" fmla="*/ 1652950 w 1665471"/>
                <a:gd name="connsiteY13" fmla="*/ 798230 h 800707"/>
                <a:gd name="connsiteX14" fmla="*/ 1666829 w 1665471"/>
                <a:gd name="connsiteY14" fmla="*/ 800365 h 800707"/>
                <a:gd name="connsiteX15" fmla="*/ 1660957 w 1665471"/>
                <a:gd name="connsiteY15" fmla="*/ 787554 h 800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65471" h="800707">
                  <a:moveTo>
                    <a:pt x="1660957" y="787554"/>
                  </a:moveTo>
                  <a:cubicBezTo>
                    <a:pt x="1444233" y="664779"/>
                    <a:pt x="477512" y="126704"/>
                    <a:pt x="278937" y="19409"/>
                  </a:cubicBezTo>
                  <a:cubicBezTo>
                    <a:pt x="230894" y="-9417"/>
                    <a:pt x="196731" y="-6214"/>
                    <a:pt x="151357" y="29551"/>
                  </a:cubicBezTo>
                  <a:cubicBezTo>
                    <a:pt x="151357" y="29551"/>
                    <a:pt x="151357" y="29551"/>
                    <a:pt x="151357" y="29551"/>
                  </a:cubicBezTo>
                  <a:cubicBezTo>
                    <a:pt x="144952" y="31686"/>
                    <a:pt x="105450" y="63181"/>
                    <a:pt x="85165" y="74925"/>
                  </a:cubicBezTo>
                  <a:cubicBezTo>
                    <a:pt x="53671" y="87202"/>
                    <a:pt x="42995" y="87736"/>
                    <a:pt x="23244" y="75458"/>
                  </a:cubicBezTo>
                  <a:lnTo>
                    <a:pt x="23244" y="75458"/>
                  </a:lnTo>
                  <a:cubicBezTo>
                    <a:pt x="15771" y="71722"/>
                    <a:pt x="7230" y="64782"/>
                    <a:pt x="1358" y="73323"/>
                  </a:cubicBezTo>
                  <a:cubicBezTo>
                    <a:pt x="-3446" y="80796"/>
                    <a:pt x="5629" y="87202"/>
                    <a:pt x="10967" y="92540"/>
                  </a:cubicBezTo>
                  <a:cubicBezTo>
                    <a:pt x="34988" y="116561"/>
                    <a:pt x="63279" y="114426"/>
                    <a:pt x="93173" y="90939"/>
                  </a:cubicBezTo>
                  <a:cubicBezTo>
                    <a:pt x="115059" y="73857"/>
                    <a:pt x="134809" y="53572"/>
                    <a:pt x="159898" y="40761"/>
                  </a:cubicBezTo>
                  <a:cubicBezTo>
                    <a:pt x="187656" y="26882"/>
                    <a:pt x="215948" y="16206"/>
                    <a:pt x="247442" y="25814"/>
                  </a:cubicBezTo>
                  <a:cubicBezTo>
                    <a:pt x="255983" y="27416"/>
                    <a:pt x="1466652" y="696807"/>
                    <a:pt x="1632666" y="787554"/>
                  </a:cubicBezTo>
                  <a:cubicBezTo>
                    <a:pt x="1639605" y="790757"/>
                    <a:pt x="1645477" y="795561"/>
                    <a:pt x="1652950" y="798230"/>
                  </a:cubicBezTo>
                  <a:cubicBezTo>
                    <a:pt x="1657221" y="799832"/>
                    <a:pt x="1663093" y="805703"/>
                    <a:pt x="1666829" y="800365"/>
                  </a:cubicBezTo>
                  <a:cubicBezTo>
                    <a:pt x="1670032" y="796095"/>
                    <a:pt x="1665228" y="790223"/>
                    <a:pt x="1660957" y="787554"/>
                  </a:cubicBezTo>
                  <a:close/>
                </a:path>
              </a:pathLst>
            </a:custGeom>
            <a:solidFill>
              <a:schemeClr val="bg1">
                <a:alpha val="70000"/>
              </a:schemeClr>
            </a:solidFill>
            <a:ln w="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06" name="Freeform 14">
            <a:extLst>
              <a:ext uri="{FF2B5EF4-FFF2-40B4-BE49-F238E27FC236}">
                <a16:creationId xmlns:a16="http://schemas.microsoft.com/office/drawing/2014/main" id="{459D60C7-8058-49E7-B764-DE4747FD3BBF}"/>
              </a:ext>
            </a:extLst>
          </p:cNvPr>
          <p:cNvSpPr/>
          <p:nvPr/>
        </p:nvSpPr>
        <p:spPr>
          <a:xfrm flipV="1">
            <a:off x="802360" y="2035197"/>
            <a:ext cx="3707156" cy="950008"/>
          </a:xfrm>
          <a:custGeom>
            <a:avLst/>
            <a:gdLst>
              <a:gd name="connsiteX0" fmla="*/ 2812211 w 2812211"/>
              <a:gd name="connsiteY0" fmla="*/ 0 h 940280"/>
              <a:gd name="connsiteX1" fmla="*/ 1949570 w 2812211"/>
              <a:gd name="connsiteY1" fmla="*/ 940280 h 940280"/>
              <a:gd name="connsiteX2" fmla="*/ 0 w 2812211"/>
              <a:gd name="connsiteY2" fmla="*/ 940280 h 940280"/>
              <a:gd name="connsiteX0" fmla="*/ 3707156 w 3707156"/>
              <a:gd name="connsiteY0" fmla="*/ 0 h 950008"/>
              <a:gd name="connsiteX1" fmla="*/ 2844515 w 3707156"/>
              <a:gd name="connsiteY1" fmla="*/ 940280 h 950008"/>
              <a:gd name="connsiteX2" fmla="*/ 0 w 3707156"/>
              <a:gd name="connsiteY2" fmla="*/ 950008 h 950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07156" h="950008">
                <a:moveTo>
                  <a:pt x="3707156" y="0"/>
                </a:moveTo>
                <a:lnTo>
                  <a:pt x="2844515" y="940280"/>
                </a:lnTo>
                <a:lnTo>
                  <a:pt x="0" y="950008"/>
                </a:lnTo>
              </a:path>
            </a:pathLst>
          </a:custGeom>
          <a:ln w="508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07" name="Freeform 13">
            <a:extLst>
              <a:ext uri="{FF2B5EF4-FFF2-40B4-BE49-F238E27FC236}">
                <a16:creationId xmlns:a16="http://schemas.microsoft.com/office/drawing/2014/main" id="{8B63F4B5-1295-453E-B187-CC9E12CF9715}"/>
              </a:ext>
            </a:extLst>
          </p:cNvPr>
          <p:cNvSpPr/>
          <p:nvPr/>
        </p:nvSpPr>
        <p:spPr>
          <a:xfrm flipV="1">
            <a:off x="7928789" y="4516556"/>
            <a:ext cx="3535729" cy="936000"/>
          </a:xfrm>
          <a:custGeom>
            <a:avLst/>
            <a:gdLst>
              <a:gd name="connsiteX0" fmla="*/ 0 w 2631057"/>
              <a:gd name="connsiteY0" fmla="*/ 793631 h 793631"/>
              <a:gd name="connsiteX1" fmla="*/ 603849 w 2631057"/>
              <a:gd name="connsiteY1" fmla="*/ 0 h 793631"/>
              <a:gd name="connsiteX2" fmla="*/ 2631057 w 2631057"/>
              <a:gd name="connsiteY2" fmla="*/ 0 h 793631"/>
              <a:gd name="connsiteX0" fmla="*/ 0 w 3526001"/>
              <a:gd name="connsiteY0" fmla="*/ 818375 h 818375"/>
              <a:gd name="connsiteX1" fmla="*/ 603849 w 3526001"/>
              <a:gd name="connsiteY1" fmla="*/ 24744 h 818375"/>
              <a:gd name="connsiteX2" fmla="*/ 3526001 w 3526001"/>
              <a:gd name="connsiteY2" fmla="*/ 0 h 818375"/>
              <a:gd name="connsiteX0" fmla="*/ 0 w 3535728"/>
              <a:gd name="connsiteY0" fmla="*/ 793631 h 793631"/>
              <a:gd name="connsiteX1" fmla="*/ 603849 w 3535728"/>
              <a:gd name="connsiteY1" fmla="*/ 0 h 793631"/>
              <a:gd name="connsiteX2" fmla="*/ 3535728 w 3535728"/>
              <a:gd name="connsiteY2" fmla="*/ 0 h 79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35728" h="793631">
                <a:moveTo>
                  <a:pt x="0" y="793631"/>
                </a:moveTo>
                <a:lnTo>
                  <a:pt x="603849" y="0"/>
                </a:lnTo>
                <a:lnTo>
                  <a:pt x="3535728" y="0"/>
                </a:lnTo>
              </a:path>
            </a:pathLst>
          </a:custGeom>
          <a:ln w="4762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408" name="Group 1407">
            <a:extLst>
              <a:ext uri="{FF2B5EF4-FFF2-40B4-BE49-F238E27FC236}">
                <a16:creationId xmlns:a16="http://schemas.microsoft.com/office/drawing/2014/main" id="{A0E0483B-8430-420B-876C-2C68D919D656}"/>
              </a:ext>
            </a:extLst>
          </p:cNvPr>
          <p:cNvGrpSpPr/>
          <p:nvPr/>
        </p:nvGrpSpPr>
        <p:grpSpPr>
          <a:xfrm>
            <a:off x="716090" y="1622679"/>
            <a:ext cx="2812211" cy="1168238"/>
            <a:chOff x="5652121" y="1777561"/>
            <a:chExt cx="2448361" cy="1168238"/>
          </a:xfrm>
        </p:grpSpPr>
        <p:sp>
          <p:nvSpPr>
            <p:cNvPr id="1409" name="Rectangle 1408">
              <a:extLst>
                <a:ext uri="{FF2B5EF4-FFF2-40B4-BE49-F238E27FC236}">
                  <a16:creationId xmlns:a16="http://schemas.microsoft.com/office/drawing/2014/main" id="{CCE622F0-F71E-4474-A100-80735FF7332A}"/>
                </a:ext>
              </a:extLst>
            </p:cNvPr>
            <p:cNvSpPr/>
            <p:nvPr/>
          </p:nvSpPr>
          <p:spPr>
            <a:xfrm>
              <a:off x="5652122" y="2299468"/>
              <a:ext cx="24483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410" name="TextBox 1409">
              <a:extLst>
                <a:ext uri="{FF2B5EF4-FFF2-40B4-BE49-F238E27FC236}">
                  <a16:creationId xmlns:a16="http://schemas.microsoft.com/office/drawing/2014/main" id="{E73D6D8C-569F-48F6-BD42-43CC2A30B3B4}"/>
                </a:ext>
              </a:extLst>
            </p:cNvPr>
            <p:cNvSpPr txBox="1"/>
            <p:nvPr/>
          </p:nvSpPr>
          <p:spPr>
            <a:xfrm>
              <a:off x="5652121" y="1777561"/>
              <a:ext cx="24483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1" name="Group 1410">
            <a:extLst>
              <a:ext uri="{FF2B5EF4-FFF2-40B4-BE49-F238E27FC236}">
                <a16:creationId xmlns:a16="http://schemas.microsoft.com/office/drawing/2014/main" id="{F55E3E6B-BF26-4915-8282-35CDC2F061A8}"/>
              </a:ext>
            </a:extLst>
          </p:cNvPr>
          <p:cNvGrpSpPr/>
          <p:nvPr/>
        </p:nvGrpSpPr>
        <p:grpSpPr>
          <a:xfrm>
            <a:off x="8628389" y="5052652"/>
            <a:ext cx="2812211" cy="1168238"/>
            <a:chOff x="5652121" y="1777561"/>
            <a:chExt cx="2448361" cy="1168238"/>
          </a:xfrm>
        </p:grpSpPr>
        <p:sp>
          <p:nvSpPr>
            <p:cNvPr id="1412" name="Rectangle 1411">
              <a:extLst>
                <a:ext uri="{FF2B5EF4-FFF2-40B4-BE49-F238E27FC236}">
                  <a16:creationId xmlns:a16="http://schemas.microsoft.com/office/drawing/2014/main" id="{78844C8E-8ECE-4CB9-AFCC-F60BC996C0D9}"/>
                </a:ext>
              </a:extLst>
            </p:cNvPr>
            <p:cNvSpPr/>
            <p:nvPr/>
          </p:nvSpPr>
          <p:spPr>
            <a:xfrm>
              <a:off x="5652122" y="2299468"/>
              <a:ext cx="244836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413" name="TextBox 1412">
              <a:extLst>
                <a:ext uri="{FF2B5EF4-FFF2-40B4-BE49-F238E27FC236}">
                  <a16:creationId xmlns:a16="http://schemas.microsoft.com/office/drawing/2014/main" id="{166A60F4-514C-41D0-9334-057F1E30641E}"/>
                </a:ext>
              </a:extLst>
            </p:cNvPr>
            <p:cNvSpPr txBox="1"/>
            <p:nvPr/>
          </p:nvSpPr>
          <p:spPr>
            <a:xfrm>
              <a:off x="5652121" y="1777561"/>
              <a:ext cx="2448361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4" name="Graphic 169">
            <a:extLst>
              <a:ext uri="{FF2B5EF4-FFF2-40B4-BE49-F238E27FC236}">
                <a16:creationId xmlns:a16="http://schemas.microsoft.com/office/drawing/2014/main" id="{714C8F6E-9D55-4FC8-8ACB-CCB9328A5585}"/>
              </a:ext>
            </a:extLst>
          </p:cNvPr>
          <p:cNvGrpSpPr/>
          <p:nvPr/>
        </p:nvGrpSpPr>
        <p:grpSpPr>
          <a:xfrm>
            <a:off x="635896" y="5067615"/>
            <a:ext cx="4210309" cy="1341111"/>
            <a:chOff x="1181100" y="1860757"/>
            <a:chExt cx="9823132" cy="3128966"/>
          </a:xfrm>
          <a:solidFill>
            <a:schemeClr val="accent1"/>
          </a:solidFill>
        </p:grpSpPr>
        <p:sp>
          <p:nvSpPr>
            <p:cNvPr id="1415" name="Freeform: Shape 1414">
              <a:extLst>
                <a:ext uri="{FF2B5EF4-FFF2-40B4-BE49-F238E27FC236}">
                  <a16:creationId xmlns:a16="http://schemas.microsoft.com/office/drawing/2014/main" id="{B53FA51E-EEDD-4B80-9EFB-C5C2D447BD74}"/>
                </a:ext>
              </a:extLst>
            </p:cNvPr>
            <p:cNvSpPr/>
            <p:nvPr/>
          </p:nvSpPr>
          <p:spPr>
            <a:xfrm>
              <a:off x="8463915" y="3432809"/>
              <a:ext cx="1809750" cy="1276350"/>
            </a:xfrm>
            <a:custGeom>
              <a:avLst/>
              <a:gdLst>
                <a:gd name="connsiteX0" fmla="*/ 1115378 w 1809750"/>
                <a:gd name="connsiteY0" fmla="*/ 1156335 h 1276350"/>
                <a:gd name="connsiteX1" fmla="*/ 857250 w 1809750"/>
                <a:gd name="connsiteY1" fmla="*/ 1097280 h 1276350"/>
                <a:gd name="connsiteX2" fmla="*/ 565785 w 1809750"/>
                <a:gd name="connsiteY2" fmla="*/ 1260158 h 1276350"/>
                <a:gd name="connsiteX3" fmla="*/ 330518 w 1809750"/>
                <a:gd name="connsiteY3" fmla="*/ 1170623 h 1276350"/>
                <a:gd name="connsiteX4" fmla="*/ 82868 w 1809750"/>
                <a:gd name="connsiteY4" fmla="*/ 1105853 h 1276350"/>
                <a:gd name="connsiteX5" fmla="*/ 32385 w 1809750"/>
                <a:gd name="connsiteY5" fmla="*/ 1076325 h 1276350"/>
                <a:gd name="connsiteX6" fmla="*/ 37148 w 1809750"/>
                <a:gd name="connsiteY6" fmla="*/ 1062990 h 1276350"/>
                <a:gd name="connsiteX7" fmla="*/ 75248 w 1809750"/>
                <a:gd name="connsiteY7" fmla="*/ 1052513 h 1276350"/>
                <a:gd name="connsiteX8" fmla="*/ 111443 w 1809750"/>
                <a:gd name="connsiteY8" fmla="*/ 999172 h 1276350"/>
                <a:gd name="connsiteX9" fmla="*/ 106680 w 1809750"/>
                <a:gd name="connsiteY9" fmla="*/ 872490 h 1276350"/>
                <a:gd name="connsiteX10" fmla="*/ 113348 w 1809750"/>
                <a:gd name="connsiteY10" fmla="*/ 224790 h 1276350"/>
                <a:gd name="connsiteX11" fmla="*/ 43815 w 1809750"/>
                <a:gd name="connsiteY11" fmla="*/ 102870 h 1276350"/>
                <a:gd name="connsiteX12" fmla="*/ 0 w 1809750"/>
                <a:gd name="connsiteY12" fmla="*/ 66675 h 1276350"/>
                <a:gd name="connsiteX13" fmla="*/ 621030 w 1809750"/>
                <a:gd name="connsiteY13" fmla="*/ 19050 h 1276350"/>
                <a:gd name="connsiteX14" fmla="*/ 598170 w 1809750"/>
                <a:gd name="connsiteY14" fmla="*/ 231458 h 1276350"/>
                <a:gd name="connsiteX15" fmla="*/ 414338 w 1809750"/>
                <a:gd name="connsiteY15" fmla="*/ 129540 h 1276350"/>
                <a:gd name="connsiteX16" fmla="*/ 273368 w 1809750"/>
                <a:gd name="connsiteY16" fmla="*/ 129540 h 1276350"/>
                <a:gd name="connsiteX17" fmla="*/ 277178 w 1809750"/>
                <a:gd name="connsiteY17" fmla="*/ 356235 h 1276350"/>
                <a:gd name="connsiteX18" fmla="*/ 348615 w 1809750"/>
                <a:gd name="connsiteY18" fmla="*/ 413385 h 1276350"/>
                <a:gd name="connsiteX19" fmla="*/ 493395 w 1809750"/>
                <a:gd name="connsiteY19" fmla="*/ 395288 h 1276350"/>
                <a:gd name="connsiteX20" fmla="*/ 523875 w 1809750"/>
                <a:gd name="connsiteY20" fmla="*/ 392430 h 1276350"/>
                <a:gd name="connsiteX21" fmla="*/ 523875 w 1809750"/>
                <a:gd name="connsiteY21" fmla="*/ 579120 h 1276350"/>
                <a:gd name="connsiteX22" fmla="*/ 456248 w 1809750"/>
                <a:gd name="connsiteY22" fmla="*/ 538163 h 1276350"/>
                <a:gd name="connsiteX23" fmla="*/ 401955 w 1809750"/>
                <a:gd name="connsiteY23" fmla="*/ 498158 h 1276350"/>
                <a:gd name="connsiteX24" fmla="*/ 264795 w 1809750"/>
                <a:gd name="connsiteY24" fmla="*/ 508635 h 1276350"/>
                <a:gd name="connsiteX25" fmla="*/ 264795 w 1809750"/>
                <a:gd name="connsiteY25" fmla="*/ 842963 h 1276350"/>
                <a:gd name="connsiteX26" fmla="*/ 267653 w 1809750"/>
                <a:gd name="connsiteY26" fmla="*/ 1000125 h 1276350"/>
                <a:gd name="connsiteX27" fmla="*/ 305753 w 1809750"/>
                <a:gd name="connsiteY27" fmla="*/ 1056323 h 1276350"/>
                <a:gd name="connsiteX28" fmla="*/ 536258 w 1809750"/>
                <a:gd name="connsiteY28" fmla="*/ 1144905 h 1276350"/>
                <a:gd name="connsiteX29" fmla="*/ 602933 w 1809750"/>
                <a:gd name="connsiteY29" fmla="*/ 1178243 h 1276350"/>
                <a:gd name="connsiteX30" fmla="*/ 812483 w 1809750"/>
                <a:gd name="connsiteY30" fmla="*/ 1093470 h 1276350"/>
                <a:gd name="connsiteX31" fmla="*/ 720090 w 1809750"/>
                <a:gd name="connsiteY31" fmla="*/ 1072515 h 1276350"/>
                <a:gd name="connsiteX32" fmla="*/ 764858 w 1809750"/>
                <a:gd name="connsiteY32" fmla="*/ 1044893 h 1276350"/>
                <a:gd name="connsiteX33" fmla="*/ 904875 w 1809750"/>
                <a:gd name="connsiteY33" fmla="*/ 895350 h 1276350"/>
                <a:gd name="connsiteX34" fmla="*/ 954405 w 1809750"/>
                <a:gd name="connsiteY34" fmla="*/ 692468 h 1276350"/>
                <a:gd name="connsiteX35" fmla="*/ 993458 w 1809750"/>
                <a:gd name="connsiteY35" fmla="*/ 96203 h 1276350"/>
                <a:gd name="connsiteX36" fmla="*/ 842963 w 1809750"/>
                <a:gd name="connsiteY36" fmla="*/ 157163 h 1276350"/>
                <a:gd name="connsiteX37" fmla="*/ 827723 w 1809750"/>
                <a:gd name="connsiteY37" fmla="*/ 87630 h 1276350"/>
                <a:gd name="connsiteX38" fmla="*/ 1018223 w 1809750"/>
                <a:gd name="connsiteY38" fmla="*/ 0 h 1276350"/>
                <a:gd name="connsiteX39" fmla="*/ 1228725 w 1809750"/>
                <a:gd name="connsiteY39" fmla="*/ 118110 h 1276350"/>
                <a:gd name="connsiteX40" fmla="*/ 1331596 w 1809750"/>
                <a:gd name="connsiteY40" fmla="*/ 115253 h 1276350"/>
                <a:gd name="connsiteX41" fmla="*/ 1364933 w 1809750"/>
                <a:gd name="connsiteY41" fmla="*/ 100965 h 1276350"/>
                <a:gd name="connsiteX42" fmla="*/ 1389698 w 1809750"/>
                <a:gd name="connsiteY42" fmla="*/ 189548 h 1276350"/>
                <a:gd name="connsiteX43" fmla="*/ 1319213 w 1809750"/>
                <a:gd name="connsiteY43" fmla="*/ 185738 h 1276350"/>
                <a:gd name="connsiteX44" fmla="*/ 1350646 w 1809750"/>
                <a:gd name="connsiteY44" fmla="*/ 525780 h 1276350"/>
                <a:gd name="connsiteX45" fmla="*/ 1354455 w 1809750"/>
                <a:gd name="connsiteY45" fmla="*/ 549593 h 1276350"/>
                <a:gd name="connsiteX46" fmla="*/ 1374458 w 1809750"/>
                <a:gd name="connsiteY46" fmla="*/ 596265 h 1276350"/>
                <a:gd name="connsiteX47" fmla="*/ 1425893 w 1809750"/>
                <a:gd name="connsiteY47" fmla="*/ 562928 h 1276350"/>
                <a:gd name="connsiteX48" fmla="*/ 1456373 w 1809750"/>
                <a:gd name="connsiteY48" fmla="*/ 468630 h 1276350"/>
                <a:gd name="connsiteX49" fmla="*/ 1483043 w 1809750"/>
                <a:gd name="connsiteY49" fmla="*/ 381953 h 1276350"/>
                <a:gd name="connsiteX50" fmla="*/ 1505903 w 1809750"/>
                <a:gd name="connsiteY50" fmla="*/ 386715 h 1276350"/>
                <a:gd name="connsiteX51" fmla="*/ 1476375 w 1809750"/>
                <a:gd name="connsiteY51" fmla="*/ 587693 h 1276350"/>
                <a:gd name="connsiteX52" fmla="*/ 1391603 w 1809750"/>
                <a:gd name="connsiteY52" fmla="*/ 657225 h 1276350"/>
                <a:gd name="connsiteX53" fmla="*/ 1367790 w 1809750"/>
                <a:gd name="connsiteY53" fmla="*/ 699135 h 1276350"/>
                <a:gd name="connsiteX54" fmla="*/ 1403033 w 1809750"/>
                <a:gd name="connsiteY54" fmla="*/ 967740 h 1276350"/>
                <a:gd name="connsiteX55" fmla="*/ 1635443 w 1809750"/>
                <a:gd name="connsiteY55" fmla="*/ 1229678 h 1276350"/>
                <a:gd name="connsiteX56" fmla="*/ 1750696 w 1809750"/>
                <a:gd name="connsiteY56" fmla="*/ 1207770 h 1276350"/>
                <a:gd name="connsiteX57" fmla="*/ 1811655 w 1809750"/>
                <a:gd name="connsiteY57" fmla="*/ 1163955 h 1276350"/>
                <a:gd name="connsiteX58" fmla="*/ 1807846 w 1809750"/>
                <a:gd name="connsiteY58" fmla="*/ 1199198 h 1276350"/>
                <a:gd name="connsiteX59" fmla="*/ 1712596 w 1809750"/>
                <a:gd name="connsiteY59" fmla="*/ 1264920 h 1276350"/>
                <a:gd name="connsiteX60" fmla="*/ 1423988 w 1809750"/>
                <a:gd name="connsiteY60" fmla="*/ 1223010 h 1276350"/>
                <a:gd name="connsiteX61" fmla="*/ 1267778 w 1809750"/>
                <a:gd name="connsiteY61" fmla="*/ 1177290 h 1276350"/>
                <a:gd name="connsiteX62" fmla="*/ 1187768 w 1809750"/>
                <a:gd name="connsiteY62" fmla="*/ 1177290 h 1276350"/>
                <a:gd name="connsiteX63" fmla="*/ 1180148 w 1809750"/>
                <a:gd name="connsiteY63" fmla="*/ 1162050 h 1276350"/>
                <a:gd name="connsiteX64" fmla="*/ 1211580 w 1809750"/>
                <a:gd name="connsiteY64" fmla="*/ 1139190 h 1276350"/>
                <a:gd name="connsiteX65" fmla="*/ 1263968 w 1809750"/>
                <a:gd name="connsiteY65" fmla="*/ 1058228 h 1276350"/>
                <a:gd name="connsiteX66" fmla="*/ 1250633 w 1809750"/>
                <a:gd name="connsiteY66" fmla="*/ 806768 h 1276350"/>
                <a:gd name="connsiteX67" fmla="*/ 1239203 w 1809750"/>
                <a:gd name="connsiteY67" fmla="*/ 717233 h 1276350"/>
                <a:gd name="connsiteX68" fmla="*/ 1126808 w 1809750"/>
                <a:gd name="connsiteY68" fmla="*/ 770573 h 1276350"/>
                <a:gd name="connsiteX69" fmla="*/ 1046798 w 1809750"/>
                <a:gd name="connsiteY69" fmla="*/ 894397 h 1276350"/>
                <a:gd name="connsiteX70" fmla="*/ 1040130 w 1809750"/>
                <a:gd name="connsiteY70" fmla="*/ 1031558 h 1276350"/>
                <a:gd name="connsiteX71" fmla="*/ 1082993 w 1809750"/>
                <a:gd name="connsiteY71" fmla="*/ 1109663 h 1276350"/>
                <a:gd name="connsiteX72" fmla="*/ 1115378 w 1809750"/>
                <a:gd name="connsiteY72" fmla="*/ 1156335 h 1276350"/>
                <a:gd name="connsiteX73" fmla="*/ 1074421 w 1809750"/>
                <a:gd name="connsiteY73" fmla="*/ 652463 h 1276350"/>
                <a:gd name="connsiteX74" fmla="*/ 1124903 w 1809750"/>
                <a:gd name="connsiteY74" fmla="*/ 701993 h 1276350"/>
                <a:gd name="connsiteX75" fmla="*/ 1230630 w 1809750"/>
                <a:gd name="connsiteY75" fmla="*/ 664845 h 1276350"/>
                <a:gd name="connsiteX76" fmla="*/ 1223010 w 1809750"/>
                <a:gd name="connsiteY76" fmla="*/ 587693 h 1276350"/>
                <a:gd name="connsiteX77" fmla="*/ 1221105 w 1809750"/>
                <a:gd name="connsiteY77" fmla="*/ 573405 h 1276350"/>
                <a:gd name="connsiteX78" fmla="*/ 1181100 w 1809750"/>
                <a:gd name="connsiteY78" fmla="*/ 334328 h 1276350"/>
                <a:gd name="connsiteX79" fmla="*/ 1160146 w 1809750"/>
                <a:gd name="connsiteY79" fmla="*/ 302895 h 1276350"/>
                <a:gd name="connsiteX80" fmla="*/ 1145858 w 1809750"/>
                <a:gd name="connsiteY80" fmla="*/ 322898 h 1276350"/>
                <a:gd name="connsiteX81" fmla="*/ 1074421 w 1809750"/>
                <a:gd name="connsiteY81" fmla="*/ 652463 h 1276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1809750" h="1276350">
                  <a:moveTo>
                    <a:pt x="1115378" y="1156335"/>
                  </a:moveTo>
                  <a:cubicBezTo>
                    <a:pt x="1019175" y="1134428"/>
                    <a:pt x="937260" y="1115378"/>
                    <a:pt x="857250" y="1097280"/>
                  </a:cubicBezTo>
                  <a:cubicBezTo>
                    <a:pt x="816293" y="1228725"/>
                    <a:pt x="691515" y="1300163"/>
                    <a:pt x="565785" y="1260158"/>
                  </a:cubicBezTo>
                  <a:cubicBezTo>
                    <a:pt x="485775" y="1234440"/>
                    <a:pt x="410528" y="1196340"/>
                    <a:pt x="330518" y="1170623"/>
                  </a:cubicBezTo>
                  <a:cubicBezTo>
                    <a:pt x="249555" y="1144905"/>
                    <a:pt x="164783" y="1128713"/>
                    <a:pt x="82868" y="1105853"/>
                  </a:cubicBezTo>
                  <a:cubicBezTo>
                    <a:pt x="64770" y="1101090"/>
                    <a:pt x="48578" y="1085850"/>
                    <a:pt x="32385" y="1076325"/>
                  </a:cubicBezTo>
                  <a:cubicBezTo>
                    <a:pt x="34290" y="1071563"/>
                    <a:pt x="35243" y="1067753"/>
                    <a:pt x="37148" y="1062990"/>
                  </a:cubicBezTo>
                  <a:cubicBezTo>
                    <a:pt x="50483" y="1060133"/>
                    <a:pt x="67628" y="1061085"/>
                    <a:pt x="75248" y="1052513"/>
                  </a:cubicBezTo>
                  <a:cubicBezTo>
                    <a:pt x="90488" y="1037272"/>
                    <a:pt x="109538" y="1018222"/>
                    <a:pt x="111443" y="999172"/>
                  </a:cubicBezTo>
                  <a:cubicBezTo>
                    <a:pt x="115253" y="957263"/>
                    <a:pt x="105728" y="914400"/>
                    <a:pt x="106680" y="872490"/>
                  </a:cubicBezTo>
                  <a:cubicBezTo>
                    <a:pt x="107633" y="656273"/>
                    <a:pt x="109538" y="441008"/>
                    <a:pt x="113348" y="224790"/>
                  </a:cubicBezTo>
                  <a:cubicBezTo>
                    <a:pt x="114300" y="167640"/>
                    <a:pt x="98108" y="127635"/>
                    <a:pt x="43815" y="102870"/>
                  </a:cubicBezTo>
                  <a:cubicBezTo>
                    <a:pt x="26670" y="95250"/>
                    <a:pt x="14288" y="78105"/>
                    <a:pt x="0" y="66675"/>
                  </a:cubicBezTo>
                  <a:cubicBezTo>
                    <a:pt x="210503" y="73343"/>
                    <a:pt x="416243" y="72390"/>
                    <a:pt x="621030" y="19050"/>
                  </a:cubicBezTo>
                  <a:cubicBezTo>
                    <a:pt x="626745" y="85725"/>
                    <a:pt x="627698" y="158115"/>
                    <a:pt x="598170" y="231458"/>
                  </a:cubicBezTo>
                  <a:cubicBezTo>
                    <a:pt x="566738" y="132398"/>
                    <a:pt x="492443" y="128588"/>
                    <a:pt x="414338" y="129540"/>
                  </a:cubicBezTo>
                  <a:cubicBezTo>
                    <a:pt x="365760" y="130493"/>
                    <a:pt x="317183" y="129540"/>
                    <a:pt x="273368" y="129540"/>
                  </a:cubicBezTo>
                  <a:cubicBezTo>
                    <a:pt x="273368" y="211455"/>
                    <a:pt x="267653" y="284798"/>
                    <a:pt x="277178" y="356235"/>
                  </a:cubicBezTo>
                  <a:cubicBezTo>
                    <a:pt x="280035" y="379095"/>
                    <a:pt x="321945" y="408623"/>
                    <a:pt x="348615" y="413385"/>
                  </a:cubicBezTo>
                  <a:cubicBezTo>
                    <a:pt x="396240" y="421005"/>
                    <a:pt x="449580" y="434340"/>
                    <a:pt x="493395" y="395288"/>
                  </a:cubicBezTo>
                  <a:cubicBezTo>
                    <a:pt x="499110" y="390525"/>
                    <a:pt x="511493" y="393383"/>
                    <a:pt x="523875" y="392430"/>
                  </a:cubicBezTo>
                  <a:cubicBezTo>
                    <a:pt x="523875" y="455295"/>
                    <a:pt x="523875" y="516255"/>
                    <a:pt x="523875" y="579120"/>
                  </a:cubicBezTo>
                  <a:cubicBezTo>
                    <a:pt x="488633" y="584835"/>
                    <a:pt x="470535" y="572453"/>
                    <a:pt x="456248" y="538163"/>
                  </a:cubicBezTo>
                  <a:cubicBezTo>
                    <a:pt x="448628" y="520065"/>
                    <a:pt x="421005" y="499110"/>
                    <a:pt x="401955" y="498158"/>
                  </a:cubicBezTo>
                  <a:cubicBezTo>
                    <a:pt x="357188" y="495300"/>
                    <a:pt x="311468" y="504825"/>
                    <a:pt x="264795" y="508635"/>
                  </a:cubicBezTo>
                  <a:cubicBezTo>
                    <a:pt x="264795" y="621983"/>
                    <a:pt x="264795" y="732473"/>
                    <a:pt x="264795" y="842963"/>
                  </a:cubicBezTo>
                  <a:cubicBezTo>
                    <a:pt x="264795" y="895350"/>
                    <a:pt x="269558" y="947738"/>
                    <a:pt x="267653" y="1000125"/>
                  </a:cubicBezTo>
                  <a:cubicBezTo>
                    <a:pt x="266700" y="1030605"/>
                    <a:pt x="277178" y="1045845"/>
                    <a:pt x="305753" y="1056323"/>
                  </a:cubicBezTo>
                  <a:cubicBezTo>
                    <a:pt x="382905" y="1084898"/>
                    <a:pt x="460058" y="1114425"/>
                    <a:pt x="536258" y="1144905"/>
                  </a:cubicBezTo>
                  <a:cubicBezTo>
                    <a:pt x="559118" y="1154430"/>
                    <a:pt x="581978" y="1165860"/>
                    <a:pt x="602933" y="1178243"/>
                  </a:cubicBezTo>
                  <a:cubicBezTo>
                    <a:pt x="676275" y="1223010"/>
                    <a:pt x="775335" y="1184910"/>
                    <a:pt x="812483" y="1093470"/>
                  </a:cubicBezTo>
                  <a:cubicBezTo>
                    <a:pt x="786765" y="1087755"/>
                    <a:pt x="761048" y="1082040"/>
                    <a:pt x="720090" y="1072515"/>
                  </a:cubicBezTo>
                  <a:cubicBezTo>
                    <a:pt x="742950" y="1058228"/>
                    <a:pt x="753428" y="1047750"/>
                    <a:pt x="764858" y="1044893"/>
                  </a:cubicBezTo>
                  <a:cubicBezTo>
                    <a:pt x="882015" y="1024890"/>
                    <a:pt x="890588" y="1011555"/>
                    <a:pt x="904875" y="895350"/>
                  </a:cubicBezTo>
                  <a:cubicBezTo>
                    <a:pt x="913448" y="826770"/>
                    <a:pt x="936308" y="760095"/>
                    <a:pt x="954405" y="692468"/>
                  </a:cubicBezTo>
                  <a:cubicBezTo>
                    <a:pt x="1006793" y="496253"/>
                    <a:pt x="997268" y="297180"/>
                    <a:pt x="993458" y="96203"/>
                  </a:cubicBezTo>
                  <a:cubicBezTo>
                    <a:pt x="929640" y="80963"/>
                    <a:pt x="887730" y="113348"/>
                    <a:pt x="842963" y="157163"/>
                  </a:cubicBezTo>
                  <a:cubicBezTo>
                    <a:pt x="837248" y="128588"/>
                    <a:pt x="832485" y="106680"/>
                    <a:pt x="827723" y="87630"/>
                  </a:cubicBezTo>
                  <a:cubicBezTo>
                    <a:pt x="893445" y="57150"/>
                    <a:pt x="953453" y="29528"/>
                    <a:pt x="1018223" y="0"/>
                  </a:cubicBezTo>
                  <a:cubicBezTo>
                    <a:pt x="1082993" y="37148"/>
                    <a:pt x="1154430" y="80010"/>
                    <a:pt x="1228725" y="118110"/>
                  </a:cubicBezTo>
                  <a:cubicBezTo>
                    <a:pt x="1260158" y="134303"/>
                    <a:pt x="1297305" y="144780"/>
                    <a:pt x="1331596" y="115253"/>
                  </a:cubicBezTo>
                  <a:cubicBezTo>
                    <a:pt x="1339215" y="108585"/>
                    <a:pt x="1350646" y="106680"/>
                    <a:pt x="1364933" y="100965"/>
                  </a:cubicBezTo>
                  <a:cubicBezTo>
                    <a:pt x="1373505" y="130493"/>
                    <a:pt x="1381125" y="157163"/>
                    <a:pt x="1389698" y="189548"/>
                  </a:cubicBezTo>
                  <a:cubicBezTo>
                    <a:pt x="1363980" y="188595"/>
                    <a:pt x="1343978" y="186690"/>
                    <a:pt x="1319213" y="185738"/>
                  </a:cubicBezTo>
                  <a:cubicBezTo>
                    <a:pt x="1329690" y="300038"/>
                    <a:pt x="1340168" y="413385"/>
                    <a:pt x="1350646" y="525780"/>
                  </a:cubicBezTo>
                  <a:cubicBezTo>
                    <a:pt x="1351598" y="533400"/>
                    <a:pt x="1351598" y="541973"/>
                    <a:pt x="1354455" y="549593"/>
                  </a:cubicBezTo>
                  <a:cubicBezTo>
                    <a:pt x="1360171" y="565785"/>
                    <a:pt x="1367790" y="581025"/>
                    <a:pt x="1374458" y="596265"/>
                  </a:cubicBezTo>
                  <a:cubicBezTo>
                    <a:pt x="1392555" y="585788"/>
                    <a:pt x="1417321" y="579120"/>
                    <a:pt x="1425893" y="562928"/>
                  </a:cubicBezTo>
                  <a:cubicBezTo>
                    <a:pt x="1441133" y="534353"/>
                    <a:pt x="1446848" y="501015"/>
                    <a:pt x="1456373" y="468630"/>
                  </a:cubicBezTo>
                  <a:cubicBezTo>
                    <a:pt x="1464946" y="440055"/>
                    <a:pt x="1474471" y="411480"/>
                    <a:pt x="1483043" y="381953"/>
                  </a:cubicBezTo>
                  <a:cubicBezTo>
                    <a:pt x="1490663" y="383858"/>
                    <a:pt x="1498283" y="384810"/>
                    <a:pt x="1505903" y="386715"/>
                  </a:cubicBezTo>
                  <a:cubicBezTo>
                    <a:pt x="1497330" y="454343"/>
                    <a:pt x="1496378" y="523875"/>
                    <a:pt x="1476375" y="587693"/>
                  </a:cubicBezTo>
                  <a:cubicBezTo>
                    <a:pt x="1467803" y="617220"/>
                    <a:pt x="1419225" y="632460"/>
                    <a:pt x="1391603" y="657225"/>
                  </a:cubicBezTo>
                  <a:cubicBezTo>
                    <a:pt x="1380173" y="667703"/>
                    <a:pt x="1366838" y="685800"/>
                    <a:pt x="1367790" y="699135"/>
                  </a:cubicBezTo>
                  <a:cubicBezTo>
                    <a:pt x="1377315" y="788670"/>
                    <a:pt x="1386840" y="879158"/>
                    <a:pt x="1403033" y="967740"/>
                  </a:cubicBezTo>
                  <a:cubicBezTo>
                    <a:pt x="1426846" y="1101090"/>
                    <a:pt x="1516380" y="1179195"/>
                    <a:pt x="1635443" y="1229678"/>
                  </a:cubicBezTo>
                  <a:cubicBezTo>
                    <a:pt x="1676400" y="1246823"/>
                    <a:pt x="1716405" y="1237298"/>
                    <a:pt x="1750696" y="1207770"/>
                  </a:cubicBezTo>
                  <a:cubicBezTo>
                    <a:pt x="1768793" y="1192530"/>
                    <a:pt x="1788796" y="1180148"/>
                    <a:pt x="1811655" y="1163955"/>
                  </a:cubicBezTo>
                  <a:cubicBezTo>
                    <a:pt x="1810703" y="1172528"/>
                    <a:pt x="1815465" y="1192530"/>
                    <a:pt x="1807846" y="1199198"/>
                  </a:cubicBezTo>
                  <a:cubicBezTo>
                    <a:pt x="1778318" y="1223963"/>
                    <a:pt x="1747838" y="1254443"/>
                    <a:pt x="1712596" y="1264920"/>
                  </a:cubicBezTo>
                  <a:cubicBezTo>
                    <a:pt x="1611630" y="1292543"/>
                    <a:pt x="1511618" y="1295400"/>
                    <a:pt x="1423988" y="1223010"/>
                  </a:cubicBezTo>
                  <a:cubicBezTo>
                    <a:pt x="1378268" y="1184910"/>
                    <a:pt x="1323975" y="1177290"/>
                    <a:pt x="1267778" y="1177290"/>
                  </a:cubicBezTo>
                  <a:cubicBezTo>
                    <a:pt x="1241108" y="1177290"/>
                    <a:pt x="1214438" y="1177290"/>
                    <a:pt x="1187768" y="1177290"/>
                  </a:cubicBezTo>
                  <a:cubicBezTo>
                    <a:pt x="1184910" y="1172528"/>
                    <a:pt x="1183005" y="1166813"/>
                    <a:pt x="1180148" y="1162050"/>
                  </a:cubicBezTo>
                  <a:cubicBezTo>
                    <a:pt x="1190625" y="1154430"/>
                    <a:pt x="1199198" y="1142048"/>
                    <a:pt x="1211580" y="1139190"/>
                  </a:cubicBezTo>
                  <a:cubicBezTo>
                    <a:pt x="1255396" y="1127760"/>
                    <a:pt x="1271588" y="1108710"/>
                    <a:pt x="1263968" y="1058228"/>
                  </a:cubicBezTo>
                  <a:cubicBezTo>
                    <a:pt x="1252538" y="975360"/>
                    <a:pt x="1255396" y="890588"/>
                    <a:pt x="1250633" y="806768"/>
                  </a:cubicBezTo>
                  <a:cubicBezTo>
                    <a:pt x="1248728" y="779145"/>
                    <a:pt x="1243965" y="751523"/>
                    <a:pt x="1239203" y="717233"/>
                  </a:cubicBezTo>
                  <a:cubicBezTo>
                    <a:pt x="1198246" y="736283"/>
                    <a:pt x="1161098" y="751523"/>
                    <a:pt x="1126808" y="770573"/>
                  </a:cubicBezTo>
                  <a:cubicBezTo>
                    <a:pt x="1080135" y="797243"/>
                    <a:pt x="1043940" y="831533"/>
                    <a:pt x="1046798" y="894397"/>
                  </a:cubicBezTo>
                  <a:cubicBezTo>
                    <a:pt x="1048703" y="940118"/>
                    <a:pt x="1035368" y="986790"/>
                    <a:pt x="1040130" y="1031558"/>
                  </a:cubicBezTo>
                  <a:cubicBezTo>
                    <a:pt x="1042988" y="1059180"/>
                    <a:pt x="1067753" y="1083945"/>
                    <a:pt x="1082993" y="1109663"/>
                  </a:cubicBezTo>
                  <a:cubicBezTo>
                    <a:pt x="1092518" y="1122998"/>
                    <a:pt x="1102043" y="1136333"/>
                    <a:pt x="1115378" y="1156335"/>
                  </a:cubicBezTo>
                  <a:close/>
                  <a:moveTo>
                    <a:pt x="1074421" y="652463"/>
                  </a:moveTo>
                  <a:cubicBezTo>
                    <a:pt x="1073468" y="690563"/>
                    <a:pt x="1097280" y="706755"/>
                    <a:pt x="1124903" y="701993"/>
                  </a:cubicBezTo>
                  <a:cubicBezTo>
                    <a:pt x="1162050" y="696278"/>
                    <a:pt x="1201103" y="685800"/>
                    <a:pt x="1230630" y="664845"/>
                  </a:cubicBezTo>
                  <a:cubicBezTo>
                    <a:pt x="1241108" y="657225"/>
                    <a:pt x="1225868" y="614363"/>
                    <a:pt x="1223010" y="587693"/>
                  </a:cubicBezTo>
                  <a:cubicBezTo>
                    <a:pt x="1222058" y="582930"/>
                    <a:pt x="1222058" y="578168"/>
                    <a:pt x="1221105" y="573405"/>
                  </a:cubicBezTo>
                  <a:cubicBezTo>
                    <a:pt x="1207771" y="493395"/>
                    <a:pt x="1195388" y="414338"/>
                    <a:pt x="1181100" y="334328"/>
                  </a:cubicBezTo>
                  <a:cubicBezTo>
                    <a:pt x="1179196" y="322898"/>
                    <a:pt x="1166813" y="313373"/>
                    <a:pt x="1160146" y="302895"/>
                  </a:cubicBezTo>
                  <a:cubicBezTo>
                    <a:pt x="1155383" y="309563"/>
                    <a:pt x="1147763" y="316230"/>
                    <a:pt x="1145858" y="322898"/>
                  </a:cubicBezTo>
                  <a:cubicBezTo>
                    <a:pt x="1121093" y="433388"/>
                    <a:pt x="1098233" y="542925"/>
                    <a:pt x="1074421" y="6524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6" name="Freeform: Shape 1415">
              <a:extLst>
                <a:ext uri="{FF2B5EF4-FFF2-40B4-BE49-F238E27FC236}">
                  <a16:creationId xmlns:a16="http://schemas.microsoft.com/office/drawing/2014/main" id="{25ABEAB0-9F8F-442D-B014-AC53F502F2D9}"/>
                </a:ext>
              </a:extLst>
            </p:cNvPr>
            <p:cNvSpPr/>
            <p:nvPr/>
          </p:nvSpPr>
          <p:spPr>
            <a:xfrm>
              <a:off x="3205854" y="2213610"/>
              <a:ext cx="1571625" cy="1457325"/>
            </a:xfrm>
            <a:custGeom>
              <a:avLst/>
              <a:gdLst>
                <a:gd name="connsiteX0" fmla="*/ 623196 w 1571625"/>
                <a:gd name="connsiteY0" fmla="*/ 1360170 h 1457325"/>
                <a:gd name="connsiteX1" fmla="*/ 670821 w 1571625"/>
                <a:gd name="connsiteY1" fmla="*/ 1305878 h 1457325"/>
                <a:gd name="connsiteX2" fmla="*/ 711779 w 1571625"/>
                <a:gd name="connsiteY2" fmla="*/ 1229678 h 1457325"/>
                <a:gd name="connsiteX3" fmla="*/ 713684 w 1571625"/>
                <a:gd name="connsiteY3" fmla="*/ 1021080 h 1457325"/>
                <a:gd name="connsiteX4" fmla="*/ 220289 w 1571625"/>
                <a:gd name="connsiteY4" fmla="*/ 933450 h 1457325"/>
                <a:gd name="connsiteX5" fmla="*/ 19311 w 1571625"/>
                <a:gd name="connsiteY5" fmla="*/ 362903 h 1457325"/>
                <a:gd name="connsiteX6" fmla="*/ 216479 w 1571625"/>
                <a:gd name="connsiteY6" fmla="*/ 134302 h 1457325"/>
                <a:gd name="connsiteX7" fmla="*/ 423171 w 1571625"/>
                <a:gd name="connsiteY7" fmla="*/ 66675 h 1457325"/>
                <a:gd name="connsiteX8" fmla="*/ 528899 w 1571625"/>
                <a:gd name="connsiteY8" fmla="*/ 0 h 1457325"/>
                <a:gd name="connsiteX9" fmla="*/ 548901 w 1571625"/>
                <a:gd name="connsiteY9" fmla="*/ 64770 h 1457325"/>
                <a:gd name="connsiteX10" fmla="*/ 432696 w 1571625"/>
                <a:gd name="connsiteY10" fmla="*/ 237172 h 1457325"/>
                <a:gd name="connsiteX11" fmla="*/ 391739 w 1571625"/>
                <a:gd name="connsiteY11" fmla="*/ 158115 h 1457325"/>
                <a:gd name="connsiteX12" fmla="*/ 160281 w 1571625"/>
                <a:gd name="connsiteY12" fmla="*/ 337185 h 1457325"/>
                <a:gd name="connsiteX13" fmla="*/ 182189 w 1571625"/>
                <a:gd name="connsiteY13" fmla="*/ 700088 h 1457325"/>
                <a:gd name="connsiteX14" fmla="*/ 333636 w 1571625"/>
                <a:gd name="connsiteY14" fmla="*/ 893445 h 1457325"/>
                <a:gd name="connsiteX15" fmla="*/ 529851 w 1571625"/>
                <a:gd name="connsiteY15" fmla="*/ 998220 h 1457325"/>
                <a:gd name="connsiteX16" fmla="*/ 599384 w 1571625"/>
                <a:gd name="connsiteY16" fmla="*/ 1002982 h 1457325"/>
                <a:gd name="connsiteX17" fmla="*/ 694634 w 1571625"/>
                <a:gd name="connsiteY17" fmla="*/ 973455 h 1457325"/>
                <a:gd name="connsiteX18" fmla="*/ 715589 w 1571625"/>
                <a:gd name="connsiteY18" fmla="*/ 938212 h 1457325"/>
                <a:gd name="connsiteX19" fmla="*/ 691776 w 1571625"/>
                <a:gd name="connsiteY19" fmla="*/ 497205 h 1457325"/>
                <a:gd name="connsiteX20" fmla="*/ 682251 w 1571625"/>
                <a:gd name="connsiteY20" fmla="*/ 263842 h 1457325"/>
                <a:gd name="connsiteX21" fmla="*/ 623196 w 1571625"/>
                <a:gd name="connsiteY21" fmla="*/ 124777 h 1457325"/>
                <a:gd name="connsiteX22" fmla="*/ 575571 w 1571625"/>
                <a:gd name="connsiteY22" fmla="*/ 69532 h 1457325"/>
                <a:gd name="connsiteX23" fmla="*/ 762261 w 1571625"/>
                <a:gd name="connsiteY23" fmla="*/ 70485 h 1457325"/>
                <a:gd name="connsiteX24" fmla="*/ 937521 w 1571625"/>
                <a:gd name="connsiteY24" fmla="*/ 34290 h 1457325"/>
                <a:gd name="connsiteX25" fmla="*/ 890849 w 1571625"/>
                <a:gd name="connsiteY25" fmla="*/ 70485 h 1457325"/>
                <a:gd name="connsiteX26" fmla="*/ 796551 w 1571625"/>
                <a:gd name="connsiteY26" fmla="*/ 264795 h 1457325"/>
                <a:gd name="connsiteX27" fmla="*/ 849891 w 1571625"/>
                <a:gd name="connsiteY27" fmla="*/ 1022985 h 1457325"/>
                <a:gd name="connsiteX28" fmla="*/ 866084 w 1571625"/>
                <a:gd name="connsiteY28" fmla="*/ 1032510 h 1457325"/>
                <a:gd name="connsiteX29" fmla="*/ 908946 w 1571625"/>
                <a:gd name="connsiteY29" fmla="*/ 990600 h 1457325"/>
                <a:gd name="connsiteX30" fmla="*/ 1153739 w 1571625"/>
                <a:gd name="connsiteY30" fmla="*/ 401955 h 1457325"/>
                <a:gd name="connsiteX31" fmla="*/ 1111829 w 1571625"/>
                <a:gd name="connsiteY31" fmla="*/ 142875 h 1457325"/>
                <a:gd name="connsiteX32" fmla="*/ 1100399 w 1571625"/>
                <a:gd name="connsiteY32" fmla="*/ 127635 h 1457325"/>
                <a:gd name="connsiteX33" fmla="*/ 1101352 w 1571625"/>
                <a:gd name="connsiteY33" fmla="*/ 114300 h 1457325"/>
                <a:gd name="connsiteX34" fmla="*/ 1513784 w 1571625"/>
                <a:gd name="connsiteY34" fmla="*/ 69532 h 1457325"/>
                <a:gd name="connsiteX35" fmla="*/ 1520452 w 1571625"/>
                <a:gd name="connsiteY35" fmla="*/ 85725 h 1457325"/>
                <a:gd name="connsiteX36" fmla="*/ 1486161 w 1571625"/>
                <a:gd name="connsiteY36" fmla="*/ 117157 h 1457325"/>
                <a:gd name="connsiteX37" fmla="*/ 1288994 w 1571625"/>
                <a:gd name="connsiteY37" fmla="*/ 345757 h 1457325"/>
                <a:gd name="connsiteX38" fmla="*/ 1103256 w 1571625"/>
                <a:gd name="connsiteY38" fmla="*/ 793432 h 1457325"/>
                <a:gd name="connsiteX39" fmla="*/ 1110877 w 1571625"/>
                <a:gd name="connsiteY39" fmla="*/ 842963 h 1457325"/>
                <a:gd name="connsiteX40" fmla="*/ 1243274 w 1571625"/>
                <a:gd name="connsiteY40" fmla="*/ 1050608 h 1457325"/>
                <a:gd name="connsiteX41" fmla="*/ 1353764 w 1571625"/>
                <a:gd name="connsiteY41" fmla="*/ 1198245 h 1457325"/>
                <a:gd name="connsiteX42" fmla="*/ 1399484 w 1571625"/>
                <a:gd name="connsiteY42" fmla="*/ 1252537 h 1457325"/>
                <a:gd name="connsiteX43" fmla="*/ 1575696 w 1571625"/>
                <a:gd name="connsiteY43" fmla="*/ 1365885 h 1457325"/>
                <a:gd name="connsiteX44" fmla="*/ 1551884 w 1571625"/>
                <a:gd name="connsiteY44" fmla="*/ 1459230 h 1457325"/>
                <a:gd name="connsiteX45" fmla="*/ 1377577 w 1571625"/>
                <a:gd name="connsiteY45" fmla="*/ 1419225 h 1457325"/>
                <a:gd name="connsiteX46" fmla="*/ 1191839 w 1571625"/>
                <a:gd name="connsiteY46" fmla="*/ 1387793 h 1457325"/>
                <a:gd name="connsiteX47" fmla="*/ 1182314 w 1571625"/>
                <a:gd name="connsiteY47" fmla="*/ 1378268 h 1457325"/>
                <a:gd name="connsiteX48" fmla="*/ 1215652 w 1571625"/>
                <a:gd name="connsiteY48" fmla="*/ 1318260 h 1457325"/>
                <a:gd name="connsiteX49" fmla="*/ 1040391 w 1571625"/>
                <a:gd name="connsiteY49" fmla="*/ 949643 h 1457325"/>
                <a:gd name="connsiteX50" fmla="*/ 941331 w 1571625"/>
                <a:gd name="connsiteY50" fmla="*/ 1212533 h 1457325"/>
                <a:gd name="connsiteX51" fmla="*/ 967049 w 1571625"/>
                <a:gd name="connsiteY51" fmla="*/ 1310640 h 1457325"/>
                <a:gd name="connsiteX52" fmla="*/ 980384 w 1571625"/>
                <a:gd name="connsiteY52" fmla="*/ 1361123 h 1457325"/>
                <a:gd name="connsiteX53" fmla="*/ 623196 w 1571625"/>
                <a:gd name="connsiteY53" fmla="*/ 1360170 h 1457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571625" h="1457325">
                  <a:moveTo>
                    <a:pt x="623196" y="1360170"/>
                  </a:moveTo>
                  <a:cubicBezTo>
                    <a:pt x="643199" y="1337310"/>
                    <a:pt x="659391" y="1323023"/>
                    <a:pt x="670821" y="1305878"/>
                  </a:cubicBezTo>
                  <a:cubicBezTo>
                    <a:pt x="687014" y="1282065"/>
                    <a:pt x="709874" y="1256348"/>
                    <a:pt x="711779" y="1229678"/>
                  </a:cubicBezTo>
                  <a:cubicBezTo>
                    <a:pt x="717494" y="1161098"/>
                    <a:pt x="713684" y="1090612"/>
                    <a:pt x="713684" y="1021080"/>
                  </a:cubicBezTo>
                  <a:cubicBezTo>
                    <a:pt x="520326" y="1118235"/>
                    <a:pt x="361259" y="1039178"/>
                    <a:pt x="220289" y="933450"/>
                  </a:cubicBezTo>
                  <a:cubicBezTo>
                    <a:pt x="32646" y="791528"/>
                    <a:pt x="-37839" y="590550"/>
                    <a:pt x="19311" y="362903"/>
                  </a:cubicBezTo>
                  <a:cubicBezTo>
                    <a:pt x="44076" y="263842"/>
                    <a:pt x="122181" y="181927"/>
                    <a:pt x="216479" y="134302"/>
                  </a:cubicBezTo>
                  <a:cubicBezTo>
                    <a:pt x="280296" y="101917"/>
                    <a:pt x="352686" y="83820"/>
                    <a:pt x="423171" y="66675"/>
                  </a:cubicBezTo>
                  <a:cubicBezTo>
                    <a:pt x="467939" y="56197"/>
                    <a:pt x="510801" y="49530"/>
                    <a:pt x="528899" y="0"/>
                  </a:cubicBezTo>
                  <a:cubicBezTo>
                    <a:pt x="567951" y="14288"/>
                    <a:pt x="571761" y="33338"/>
                    <a:pt x="548901" y="64770"/>
                  </a:cubicBezTo>
                  <a:cubicBezTo>
                    <a:pt x="507944" y="120967"/>
                    <a:pt x="470796" y="180022"/>
                    <a:pt x="432696" y="237172"/>
                  </a:cubicBezTo>
                  <a:cubicBezTo>
                    <a:pt x="378404" y="214313"/>
                    <a:pt x="378404" y="214313"/>
                    <a:pt x="391739" y="158115"/>
                  </a:cubicBezTo>
                  <a:cubicBezTo>
                    <a:pt x="296489" y="142875"/>
                    <a:pt x="173616" y="231458"/>
                    <a:pt x="160281" y="337185"/>
                  </a:cubicBezTo>
                  <a:cubicBezTo>
                    <a:pt x="144089" y="458153"/>
                    <a:pt x="145041" y="581025"/>
                    <a:pt x="182189" y="700088"/>
                  </a:cubicBezTo>
                  <a:cubicBezTo>
                    <a:pt x="207906" y="783907"/>
                    <a:pt x="256484" y="850582"/>
                    <a:pt x="333636" y="893445"/>
                  </a:cubicBezTo>
                  <a:cubicBezTo>
                    <a:pt x="398406" y="929640"/>
                    <a:pt x="463176" y="965835"/>
                    <a:pt x="529851" y="998220"/>
                  </a:cubicBezTo>
                  <a:cubicBezTo>
                    <a:pt x="549854" y="1007745"/>
                    <a:pt x="576524" y="1006793"/>
                    <a:pt x="599384" y="1002982"/>
                  </a:cubicBezTo>
                  <a:cubicBezTo>
                    <a:pt x="631769" y="997268"/>
                    <a:pt x="664154" y="986790"/>
                    <a:pt x="694634" y="973455"/>
                  </a:cubicBezTo>
                  <a:cubicBezTo>
                    <a:pt x="705111" y="968693"/>
                    <a:pt x="715589" y="950595"/>
                    <a:pt x="715589" y="938212"/>
                  </a:cubicBezTo>
                  <a:cubicBezTo>
                    <a:pt x="708921" y="790575"/>
                    <a:pt x="699396" y="643890"/>
                    <a:pt x="691776" y="497205"/>
                  </a:cubicBezTo>
                  <a:cubicBezTo>
                    <a:pt x="687966" y="419100"/>
                    <a:pt x="683204" y="341948"/>
                    <a:pt x="682251" y="263842"/>
                  </a:cubicBezTo>
                  <a:cubicBezTo>
                    <a:pt x="681299" y="208597"/>
                    <a:pt x="667011" y="161925"/>
                    <a:pt x="623196" y="124777"/>
                  </a:cubicBezTo>
                  <a:cubicBezTo>
                    <a:pt x="605099" y="109538"/>
                    <a:pt x="592716" y="89535"/>
                    <a:pt x="575571" y="69532"/>
                  </a:cubicBezTo>
                  <a:cubicBezTo>
                    <a:pt x="645104" y="69532"/>
                    <a:pt x="704159" y="64770"/>
                    <a:pt x="762261" y="70485"/>
                  </a:cubicBezTo>
                  <a:cubicBezTo>
                    <a:pt x="822269" y="77152"/>
                    <a:pt x="864179" y="7620"/>
                    <a:pt x="937521" y="34290"/>
                  </a:cubicBezTo>
                  <a:cubicBezTo>
                    <a:pt x="917519" y="49530"/>
                    <a:pt x="903231" y="59055"/>
                    <a:pt x="890849" y="70485"/>
                  </a:cubicBezTo>
                  <a:cubicBezTo>
                    <a:pt x="833699" y="122872"/>
                    <a:pt x="791789" y="183833"/>
                    <a:pt x="796551" y="264795"/>
                  </a:cubicBezTo>
                  <a:cubicBezTo>
                    <a:pt x="812744" y="518160"/>
                    <a:pt x="831794" y="770573"/>
                    <a:pt x="849891" y="1022985"/>
                  </a:cubicBezTo>
                  <a:cubicBezTo>
                    <a:pt x="855606" y="1025843"/>
                    <a:pt x="860369" y="1029653"/>
                    <a:pt x="866084" y="1032510"/>
                  </a:cubicBezTo>
                  <a:cubicBezTo>
                    <a:pt x="880371" y="1018223"/>
                    <a:pt x="901326" y="1007745"/>
                    <a:pt x="908946" y="990600"/>
                  </a:cubicBezTo>
                  <a:cubicBezTo>
                    <a:pt x="992766" y="795338"/>
                    <a:pt x="1080396" y="601028"/>
                    <a:pt x="1153739" y="401955"/>
                  </a:cubicBezTo>
                  <a:cubicBezTo>
                    <a:pt x="1185171" y="317182"/>
                    <a:pt x="1197554" y="217170"/>
                    <a:pt x="1111829" y="142875"/>
                  </a:cubicBezTo>
                  <a:cubicBezTo>
                    <a:pt x="1107066" y="139065"/>
                    <a:pt x="1103256" y="133350"/>
                    <a:pt x="1100399" y="127635"/>
                  </a:cubicBezTo>
                  <a:cubicBezTo>
                    <a:pt x="1099446" y="125730"/>
                    <a:pt x="1100399" y="121920"/>
                    <a:pt x="1101352" y="114300"/>
                  </a:cubicBezTo>
                  <a:cubicBezTo>
                    <a:pt x="1240416" y="120015"/>
                    <a:pt x="1379481" y="125730"/>
                    <a:pt x="1513784" y="69532"/>
                  </a:cubicBezTo>
                  <a:cubicBezTo>
                    <a:pt x="1515689" y="75247"/>
                    <a:pt x="1517594" y="80963"/>
                    <a:pt x="1520452" y="85725"/>
                  </a:cubicBezTo>
                  <a:cubicBezTo>
                    <a:pt x="1509021" y="96202"/>
                    <a:pt x="1499496" y="109538"/>
                    <a:pt x="1486161" y="117157"/>
                  </a:cubicBezTo>
                  <a:cubicBezTo>
                    <a:pt x="1391864" y="168592"/>
                    <a:pt x="1328046" y="244792"/>
                    <a:pt x="1288994" y="345757"/>
                  </a:cubicBezTo>
                  <a:cubicBezTo>
                    <a:pt x="1229939" y="496253"/>
                    <a:pt x="1164216" y="643890"/>
                    <a:pt x="1103256" y="793432"/>
                  </a:cubicBezTo>
                  <a:cubicBezTo>
                    <a:pt x="1097541" y="806768"/>
                    <a:pt x="1102304" y="829628"/>
                    <a:pt x="1110877" y="842963"/>
                  </a:cubicBezTo>
                  <a:cubicBezTo>
                    <a:pt x="1153739" y="913448"/>
                    <a:pt x="1197554" y="982980"/>
                    <a:pt x="1243274" y="1050608"/>
                  </a:cubicBezTo>
                  <a:cubicBezTo>
                    <a:pt x="1277564" y="1101090"/>
                    <a:pt x="1316616" y="1149668"/>
                    <a:pt x="1353764" y="1198245"/>
                  </a:cubicBezTo>
                  <a:cubicBezTo>
                    <a:pt x="1368052" y="1217295"/>
                    <a:pt x="1388054" y="1232535"/>
                    <a:pt x="1399484" y="1252537"/>
                  </a:cubicBezTo>
                  <a:cubicBezTo>
                    <a:pt x="1437584" y="1319212"/>
                    <a:pt x="1487114" y="1369695"/>
                    <a:pt x="1575696" y="1365885"/>
                  </a:cubicBezTo>
                  <a:cubicBezTo>
                    <a:pt x="1568077" y="1396365"/>
                    <a:pt x="1561409" y="1422083"/>
                    <a:pt x="1551884" y="1459230"/>
                  </a:cubicBezTo>
                  <a:cubicBezTo>
                    <a:pt x="1491877" y="1446848"/>
                    <a:pt x="1428059" y="1444943"/>
                    <a:pt x="1377577" y="1419225"/>
                  </a:cubicBezTo>
                  <a:cubicBezTo>
                    <a:pt x="1316616" y="1387793"/>
                    <a:pt x="1258514" y="1373505"/>
                    <a:pt x="1191839" y="1387793"/>
                  </a:cubicBezTo>
                  <a:cubicBezTo>
                    <a:pt x="1188981" y="1384935"/>
                    <a:pt x="1185171" y="1381125"/>
                    <a:pt x="1182314" y="1378268"/>
                  </a:cubicBezTo>
                  <a:cubicBezTo>
                    <a:pt x="1193744" y="1358265"/>
                    <a:pt x="1205174" y="1338262"/>
                    <a:pt x="1215652" y="1318260"/>
                  </a:cubicBezTo>
                  <a:cubicBezTo>
                    <a:pt x="1220414" y="1172528"/>
                    <a:pt x="1106114" y="1080135"/>
                    <a:pt x="1040391" y="949643"/>
                  </a:cubicBezTo>
                  <a:cubicBezTo>
                    <a:pt x="1004196" y="1044893"/>
                    <a:pt x="969906" y="1127760"/>
                    <a:pt x="941331" y="1212533"/>
                  </a:cubicBezTo>
                  <a:cubicBezTo>
                    <a:pt x="929901" y="1246823"/>
                    <a:pt x="928949" y="1283970"/>
                    <a:pt x="967049" y="1310640"/>
                  </a:cubicBezTo>
                  <a:cubicBezTo>
                    <a:pt x="977526" y="1318260"/>
                    <a:pt x="975621" y="1343025"/>
                    <a:pt x="980384" y="1361123"/>
                  </a:cubicBezTo>
                  <a:cubicBezTo>
                    <a:pt x="859416" y="1360170"/>
                    <a:pt x="747974" y="1360170"/>
                    <a:pt x="623196" y="13601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7" name="Freeform: Shape 1416">
              <a:extLst>
                <a:ext uri="{FF2B5EF4-FFF2-40B4-BE49-F238E27FC236}">
                  <a16:creationId xmlns:a16="http://schemas.microsoft.com/office/drawing/2014/main" id="{83885348-2401-4652-B197-786B80F1411B}"/>
                </a:ext>
              </a:extLst>
            </p:cNvPr>
            <p:cNvSpPr/>
            <p:nvPr/>
          </p:nvSpPr>
          <p:spPr>
            <a:xfrm>
              <a:off x="1181100" y="1860757"/>
              <a:ext cx="1628775" cy="1885950"/>
            </a:xfrm>
            <a:custGeom>
              <a:avLst/>
              <a:gdLst>
                <a:gd name="connsiteX0" fmla="*/ 1634490 w 1628775"/>
                <a:gd name="connsiteY0" fmla="*/ 43290 h 1885950"/>
                <a:gd name="connsiteX1" fmla="*/ 1544955 w 1628775"/>
                <a:gd name="connsiteY1" fmla="*/ 271890 h 1885950"/>
                <a:gd name="connsiteX2" fmla="*/ 1397318 w 1628775"/>
                <a:gd name="connsiteY2" fmla="*/ 325230 h 1885950"/>
                <a:gd name="connsiteX3" fmla="*/ 884873 w 1628775"/>
                <a:gd name="connsiteY3" fmla="*/ 255698 h 1885950"/>
                <a:gd name="connsiteX4" fmla="*/ 839153 w 1628775"/>
                <a:gd name="connsiteY4" fmla="*/ 246173 h 1885950"/>
                <a:gd name="connsiteX5" fmla="*/ 835343 w 1628775"/>
                <a:gd name="connsiteY5" fmla="*/ 325230 h 1885950"/>
                <a:gd name="connsiteX6" fmla="*/ 855345 w 1628775"/>
                <a:gd name="connsiteY6" fmla="*/ 1614915 h 1885950"/>
                <a:gd name="connsiteX7" fmla="*/ 913448 w 1628775"/>
                <a:gd name="connsiteY7" fmla="*/ 1715880 h 1885950"/>
                <a:gd name="connsiteX8" fmla="*/ 982980 w 1628775"/>
                <a:gd name="connsiteY8" fmla="*/ 1772078 h 1885950"/>
                <a:gd name="connsiteX9" fmla="*/ 1100138 w 1628775"/>
                <a:gd name="connsiteY9" fmla="*/ 1834943 h 1885950"/>
                <a:gd name="connsiteX10" fmla="*/ 1142048 w 1628775"/>
                <a:gd name="connsiteY10" fmla="*/ 1870185 h 1885950"/>
                <a:gd name="connsiteX11" fmla="*/ 930593 w 1628775"/>
                <a:gd name="connsiteY11" fmla="*/ 1878758 h 1885950"/>
                <a:gd name="connsiteX12" fmla="*/ 864870 w 1628775"/>
                <a:gd name="connsiteY12" fmla="*/ 1834943 h 1885950"/>
                <a:gd name="connsiteX13" fmla="*/ 641033 w 1628775"/>
                <a:gd name="connsiteY13" fmla="*/ 1736835 h 1885950"/>
                <a:gd name="connsiteX14" fmla="*/ 574358 w 1628775"/>
                <a:gd name="connsiteY14" fmla="*/ 1728263 h 1885950"/>
                <a:gd name="connsiteX15" fmla="*/ 582930 w 1628775"/>
                <a:gd name="connsiteY15" fmla="*/ 1710165 h 1885950"/>
                <a:gd name="connsiteX16" fmla="*/ 667703 w 1628775"/>
                <a:gd name="connsiteY16" fmla="*/ 1553955 h 1885950"/>
                <a:gd name="connsiteX17" fmla="*/ 686753 w 1628775"/>
                <a:gd name="connsiteY17" fmla="*/ 221408 h 1885950"/>
                <a:gd name="connsiteX18" fmla="*/ 686753 w 1628775"/>
                <a:gd name="connsiteY18" fmla="*/ 184260 h 1885950"/>
                <a:gd name="connsiteX19" fmla="*/ 415290 w 1628775"/>
                <a:gd name="connsiteY19" fmla="*/ 140445 h 1885950"/>
                <a:gd name="connsiteX20" fmla="*/ 205740 w 1628775"/>
                <a:gd name="connsiteY20" fmla="*/ 284273 h 1885950"/>
                <a:gd name="connsiteX21" fmla="*/ 193358 w 1628775"/>
                <a:gd name="connsiteY21" fmla="*/ 316658 h 1885950"/>
                <a:gd name="connsiteX22" fmla="*/ 0 w 1628775"/>
                <a:gd name="connsiteY22" fmla="*/ 72818 h 1885950"/>
                <a:gd name="connsiteX23" fmla="*/ 159068 w 1628775"/>
                <a:gd name="connsiteY23" fmla="*/ 37575 h 1885950"/>
                <a:gd name="connsiteX24" fmla="*/ 393383 w 1628775"/>
                <a:gd name="connsiteY24" fmla="*/ 3285 h 1885950"/>
                <a:gd name="connsiteX25" fmla="*/ 764858 w 1628775"/>
                <a:gd name="connsiteY25" fmla="*/ 81390 h 1885950"/>
                <a:gd name="connsiteX26" fmla="*/ 1353503 w 1628775"/>
                <a:gd name="connsiteY26" fmla="*/ 267128 h 1885950"/>
                <a:gd name="connsiteX27" fmla="*/ 1551623 w 1628775"/>
                <a:gd name="connsiteY27" fmla="*/ 178545 h 1885950"/>
                <a:gd name="connsiteX28" fmla="*/ 1604963 w 1628775"/>
                <a:gd name="connsiteY28" fmla="*/ 56625 h 1885950"/>
                <a:gd name="connsiteX29" fmla="*/ 1615440 w 1628775"/>
                <a:gd name="connsiteY29" fmla="*/ 25193 h 1885950"/>
                <a:gd name="connsiteX30" fmla="*/ 1634490 w 1628775"/>
                <a:gd name="connsiteY30" fmla="*/ 43290 h 1885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628775" h="1885950">
                  <a:moveTo>
                    <a:pt x="1634490" y="43290"/>
                  </a:moveTo>
                  <a:cubicBezTo>
                    <a:pt x="1616393" y="124253"/>
                    <a:pt x="1598295" y="205215"/>
                    <a:pt x="1544955" y="271890"/>
                  </a:cubicBezTo>
                  <a:cubicBezTo>
                    <a:pt x="1507808" y="318563"/>
                    <a:pt x="1451610" y="322373"/>
                    <a:pt x="1397318" y="325230"/>
                  </a:cubicBezTo>
                  <a:cubicBezTo>
                    <a:pt x="1223010" y="331898"/>
                    <a:pt x="1053465" y="294750"/>
                    <a:pt x="884873" y="255698"/>
                  </a:cubicBezTo>
                  <a:cubicBezTo>
                    <a:pt x="871538" y="252840"/>
                    <a:pt x="857250" y="249983"/>
                    <a:pt x="839153" y="246173"/>
                  </a:cubicBezTo>
                  <a:cubicBezTo>
                    <a:pt x="837248" y="274748"/>
                    <a:pt x="835343" y="299513"/>
                    <a:pt x="835343" y="325230"/>
                  </a:cubicBezTo>
                  <a:cubicBezTo>
                    <a:pt x="842010" y="754808"/>
                    <a:pt x="849630" y="1185338"/>
                    <a:pt x="855345" y="1614915"/>
                  </a:cubicBezTo>
                  <a:cubicBezTo>
                    <a:pt x="856298" y="1660635"/>
                    <a:pt x="872490" y="1693021"/>
                    <a:pt x="913448" y="1715880"/>
                  </a:cubicBezTo>
                  <a:cubicBezTo>
                    <a:pt x="939165" y="1730168"/>
                    <a:pt x="962978" y="1750171"/>
                    <a:pt x="982980" y="1772078"/>
                  </a:cubicBezTo>
                  <a:cubicBezTo>
                    <a:pt x="1015365" y="1807321"/>
                    <a:pt x="1047750" y="1835896"/>
                    <a:pt x="1100138" y="1834943"/>
                  </a:cubicBezTo>
                  <a:cubicBezTo>
                    <a:pt x="1110615" y="1834943"/>
                    <a:pt x="1121093" y="1852088"/>
                    <a:pt x="1142048" y="1870185"/>
                  </a:cubicBezTo>
                  <a:cubicBezTo>
                    <a:pt x="1061085" y="1885425"/>
                    <a:pt x="996315" y="1901618"/>
                    <a:pt x="930593" y="1878758"/>
                  </a:cubicBezTo>
                  <a:cubicBezTo>
                    <a:pt x="906780" y="1870185"/>
                    <a:pt x="880110" y="1854946"/>
                    <a:pt x="864870" y="1834943"/>
                  </a:cubicBezTo>
                  <a:cubicBezTo>
                    <a:pt x="807720" y="1758743"/>
                    <a:pt x="734378" y="1729215"/>
                    <a:pt x="641033" y="1736835"/>
                  </a:cubicBezTo>
                  <a:cubicBezTo>
                    <a:pt x="620078" y="1738740"/>
                    <a:pt x="598170" y="1731121"/>
                    <a:pt x="574358" y="1728263"/>
                  </a:cubicBezTo>
                  <a:cubicBezTo>
                    <a:pt x="580073" y="1715880"/>
                    <a:pt x="581025" y="1711118"/>
                    <a:pt x="582930" y="1710165"/>
                  </a:cubicBezTo>
                  <a:cubicBezTo>
                    <a:pt x="677228" y="1693021"/>
                    <a:pt x="667703" y="1628250"/>
                    <a:pt x="667703" y="1553955"/>
                  </a:cubicBezTo>
                  <a:cubicBezTo>
                    <a:pt x="670560" y="1110090"/>
                    <a:pt x="680085" y="665273"/>
                    <a:pt x="686753" y="221408"/>
                  </a:cubicBezTo>
                  <a:cubicBezTo>
                    <a:pt x="686753" y="211883"/>
                    <a:pt x="686753" y="203310"/>
                    <a:pt x="686753" y="184260"/>
                  </a:cubicBezTo>
                  <a:cubicBezTo>
                    <a:pt x="595313" y="169020"/>
                    <a:pt x="505778" y="149018"/>
                    <a:pt x="415290" y="140445"/>
                  </a:cubicBezTo>
                  <a:cubicBezTo>
                    <a:pt x="300990" y="129968"/>
                    <a:pt x="241935" y="174735"/>
                    <a:pt x="205740" y="284273"/>
                  </a:cubicBezTo>
                  <a:cubicBezTo>
                    <a:pt x="202883" y="292845"/>
                    <a:pt x="199073" y="302370"/>
                    <a:pt x="193358" y="316658"/>
                  </a:cubicBezTo>
                  <a:cubicBezTo>
                    <a:pt x="126683" y="229980"/>
                    <a:pt x="61913" y="149018"/>
                    <a:pt x="0" y="72818"/>
                  </a:cubicBezTo>
                  <a:cubicBezTo>
                    <a:pt x="54293" y="60435"/>
                    <a:pt x="105728" y="47100"/>
                    <a:pt x="159068" y="37575"/>
                  </a:cubicBezTo>
                  <a:cubicBezTo>
                    <a:pt x="237173" y="24240"/>
                    <a:pt x="315278" y="14715"/>
                    <a:pt x="393383" y="3285"/>
                  </a:cubicBezTo>
                  <a:cubicBezTo>
                    <a:pt x="525780" y="-14812"/>
                    <a:pt x="642938" y="46148"/>
                    <a:pt x="764858" y="81390"/>
                  </a:cubicBezTo>
                  <a:cubicBezTo>
                    <a:pt x="962025" y="139493"/>
                    <a:pt x="1157288" y="205215"/>
                    <a:pt x="1353503" y="267128"/>
                  </a:cubicBezTo>
                  <a:cubicBezTo>
                    <a:pt x="1445895" y="296655"/>
                    <a:pt x="1512570" y="266175"/>
                    <a:pt x="1551623" y="178545"/>
                  </a:cubicBezTo>
                  <a:cubicBezTo>
                    <a:pt x="1569720" y="138540"/>
                    <a:pt x="1587818" y="97583"/>
                    <a:pt x="1604963" y="56625"/>
                  </a:cubicBezTo>
                  <a:cubicBezTo>
                    <a:pt x="1609725" y="46148"/>
                    <a:pt x="1611630" y="35670"/>
                    <a:pt x="1615440" y="25193"/>
                  </a:cubicBezTo>
                  <a:cubicBezTo>
                    <a:pt x="1621155" y="32813"/>
                    <a:pt x="1627823" y="37575"/>
                    <a:pt x="1634490" y="4329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8" name="Freeform: Shape 1417">
              <a:extLst>
                <a:ext uri="{FF2B5EF4-FFF2-40B4-BE49-F238E27FC236}">
                  <a16:creationId xmlns:a16="http://schemas.microsoft.com/office/drawing/2014/main" id="{FDB139D3-5F56-4A25-9F60-F343445AA62B}"/>
                </a:ext>
              </a:extLst>
            </p:cNvPr>
            <p:cNvSpPr/>
            <p:nvPr/>
          </p:nvSpPr>
          <p:spPr>
            <a:xfrm>
              <a:off x="6854190" y="3113298"/>
              <a:ext cx="1628775" cy="1876425"/>
            </a:xfrm>
            <a:custGeom>
              <a:avLst/>
              <a:gdLst>
                <a:gd name="connsiteX0" fmla="*/ 838200 w 1628775"/>
                <a:gd name="connsiteY0" fmla="*/ 244264 h 1876425"/>
                <a:gd name="connsiteX1" fmla="*/ 832485 w 1628775"/>
                <a:gd name="connsiteY1" fmla="*/ 318559 h 1876425"/>
                <a:gd name="connsiteX2" fmla="*/ 853440 w 1628775"/>
                <a:gd name="connsiteY2" fmla="*/ 1608244 h 1876425"/>
                <a:gd name="connsiteX3" fmla="*/ 916305 w 1628775"/>
                <a:gd name="connsiteY3" fmla="*/ 1716829 h 1876425"/>
                <a:gd name="connsiteX4" fmla="*/ 982028 w 1628775"/>
                <a:gd name="connsiteY4" fmla="*/ 1770169 h 1876425"/>
                <a:gd name="connsiteX5" fmla="*/ 1098233 w 1628775"/>
                <a:gd name="connsiteY5" fmla="*/ 1834939 h 1876425"/>
                <a:gd name="connsiteX6" fmla="*/ 1132523 w 1628775"/>
                <a:gd name="connsiteY6" fmla="*/ 1859704 h 1876425"/>
                <a:gd name="connsiteX7" fmla="*/ 1126808 w 1628775"/>
                <a:gd name="connsiteY7" fmla="*/ 1877802 h 1876425"/>
                <a:gd name="connsiteX8" fmla="*/ 953453 w 1628775"/>
                <a:gd name="connsiteY8" fmla="*/ 1880659 h 1876425"/>
                <a:gd name="connsiteX9" fmla="*/ 860108 w 1628775"/>
                <a:gd name="connsiteY9" fmla="*/ 1824462 h 1876425"/>
                <a:gd name="connsiteX10" fmla="*/ 645795 w 1628775"/>
                <a:gd name="connsiteY10" fmla="*/ 1734927 h 1876425"/>
                <a:gd name="connsiteX11" fmla="*/ 576263 w 1628775"/>
                <a:gd name="connsiteY11" fmla="*/ 1727307 h 1876425"/>
                <a:gd name="connsiteX12" fmla="*/ 575310 w 1628775"/>
                <a:gd name="connsiteY12" fmla="*/ 1711114 h 1876425"/>
                <a:gd name="connsiteX13" fmla="*/ 634365 w 1628775"/>
                <a:gd name="connsiteY13" fmla="*/ 1686349 h 1876425"/>
                <a:gd name="connsiteX14" fmla="*/ 670560 w 1628775"/>
                <a:gd name="connsiteY14" fmla="*/ 1611102 h 1876425"/>
                <a:gd name="connsiteX15" fmla="*/ 664845 w 1628775"/>
                <a:gd name="connsiteY15" fmla="*/ 1535854 h 1876425"/>
                <a:gd name="connsiteX16" fmla="*/ 688658 w 1628775"/>
                <a:gd name="connsiteY16" fmla="*/ 250931 h 1876425"/>
                <a:gd name="connsiteX17" fmla="*/ 688658 w 1628775"/>
                <a:gd name="connsiteY17" fmla="*/ 189972 h 1876425"/>
                <a:gd name="connsiteX18" fmla="*/ 349568 w 1628775"/>
                <a:gd name="connsiteY18" fmla="*/ 140442 h 1876425"/>
                <a:gd name="connsiteX19" fmla="*/ 220028 w 1628775"/>
                <a:gd name="connsiteY19" fmla="*/ 246169 h 1876425"/>
                <a:gd name="connsiteX20" fmla="*/ 195263 w 1628775"/>
                <a:gd name="connsiteY20" fmla="*/ 313797 h 1876425"/>
                <a:gd name="connsiteX21" fmla="*/ 0 w 1628775"/>
                <a:gd name="connsiteY21" fmla="*/ 72814 h 1876425"/>
                <a:gd name="connsiteX22" fmla="*/ 164783 w 1628775"/>
                <a:gd name="connsiteY22" fmla="*/ 36619 h 1876425"/>
                <a:gd name="connsiteX23" fmla="*/ 376238 w 1628775"/>
                <a:gd name="connsiteY23" fmla="*/ 5186 h 1876425"/>
                <a:gd name="connsiteX24" fmla="*/ 765810 w 1628775"/>
                <a:gd name="connsiteY24" fmla="*/ 82339 h 1876425"/>
                <a:gd name="connsiteX25" fmla="*/ 1363980 w 1628775"/>
                <a:gd name="connsiteY25" fmla="*/ 268077 h 1876425"/>
                <a:gd name="connsiteX26" fmla="*/ 1550671 w 1628775"/>
                <a:gd name="connsiteY26" fmla="*/ 182352 h 1876425"/>
                <a:gd name="connsiteX27" fmla="*/ 1604010 w 1628775"/>
                <a:gd name="connsiteY27" fmla="*/ 61384 h 1876425"/>
                <a:gd name="connsiteX28" fmla="*/ 1630680 w 1628775"/>
                <a:gd name="connsiteY28" fmla="*/ 37572 h 1876425"/>
                <a:gd name="connsiteX29" fmla="*/ 1544003 w 1628775"/>
                <a:gd name="connsiteY29" fmla="*/ 269029 h 1876425"/>
                <a:gd name="connsiteX30" fmla="*/ 1431608 w 1628775"/>
                <a:gd name="connsiteY30" fmla="*/ 318559 h 1876425"/>
                <a:gd name="connsiteX31" fmla="*/ 942023 w 1628775"/>
                <a:gd name="connsiteY31" fmla="*/ 267124 h 1876425"/>
                <a:gd name="connsiteX32" fmla="*/ 838200 w 1628775"/>
                <a:gd name="connsiteY32" fmla="*/ 244264 h 1876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628775" h="1876425">
                  <a:moveTo>
                    <a:pt x="838200" y="244264"/>
                  </a:moveTo>
                  <a:cubicBezTo>
                    <a:pt x="836295" y="271886"/>
                    <a:pt x="832485" y="294747"/>
                    <a:pt x="832485" y="318559"/>
                  </a:cubicBezTo>
                  <a:cubicBezTo>
                    <a:pt x="839153" y="748136"/>
                    <a:pt x="845820" y="1178667"/>
                    <a:pt x="853440" y="1608244"/>
                  </a:cubicBezTo>
                  <a:cubicBezTo>
                    <a:pt x="854393" y="1655869"/>
                    <a:pt x="869633" y="1693017"/>
                    <a:pt x="916305" y="1716829"/>
                  </a:cubicBezTo>
                  <a:cubicBezTo>
                    <a:pt x="941070" y="1729212"/>
                    <a:pt x="963930" y="1749214"/>
                    <a:pt x="982028" y="1770169"/>
                  </a:cubicBezTo>
                  <a:cubicBezTo>
                    <a:pt x="1013460" y="1806364"/>
                    <a:pt x="1047750" y="1833034"/>
                    <a:pt x="1098233" y="1834939"/>
                  </a:cubicBezTo>
                  <a:cubicBezTo>
                    <a:pt x="1109663" y="1834939"/>
                    <a:pt x="1121093" y="1851132"/>
                    <a:pt x="1132523" y="1859704"/>
                  </a:cubicBezTo>
                  <a:cubicBezTo>
                    <a:pt x="1130618" y="1865419"/>
                    <a:pt x="1128713" y="1872087"/>
                    <a:pt x="1126808" y="1877802"/>
                  </a:cubicBezTo>
                  <a:cubicBezTo>
                    <a:pt x="1068705" y="1879707"/>
                    <a:pt x="1009650" y="1889232"/>
                    <a:pt x="953453" y="1880659"/>
                  </a:cubicBezTo>
                  <a:cubicBezTo>
                    <a:pt x="920115" y="1875896"/>
                    <a:pt x="882968" y="1851132"/>
                    <a:pt x="860108" y="1824462"/>
                  </a:cubicBezTo>
                  <a:cubicBezTo>
                    <a:pt x="802005" y="1757787"/>
                    <a:pt x="733425" y="1727307"/>
                    <a:pt x="645795" y="1734927"/>
                  </a:cubicBezTo>
                  <a:cubicBezTo>
                    <a:pt x="622935" y="1736832"/>
                    <a:pt x="599123" y="1730164"/>
                    <a:pt x="576263" y="1727307"/>
                  </a:cubicBezTo>
                  <a:cubicBezTo>
                    <a:pt x="576263" y="1721592"/>
                    <a:pt x="575310" y="1716829"/>
                    <a:pt x="575310" y="1711114"/>
                  </a:cubicBezTo>
                  <a:cubicBezTo>
                    <a:pt x="595313" y="1702542"/>
                    <a:pt x="615315" y="1695874"/>
                    <a:pt x="634365" y="1686349"/>
                  </a:cubicBezTo>
                  <a:cubicBezTo>
                    <a:pt x="665798" y="1671109"/>
                    <a:pt x="683895" y="1651107"/>
                    <a:pt x="670560" y="1611102"/>
                  </a:cubicBezTo>
                  <a:cubicBezTo>
                    <a:pt x="662940" y="1588242"/>
                    <a:pt x="664845" y="1560619"/>
                    <a:pt x="664845" y="1535854"/>
                  </a:cubicBezTo>
                  <a:cubicBezTo>
                    <a:pt x="672465" y="1107229"/>
                    <a:pt x="681038" y="679557"/>
                    <a:pt x="688658" y="250931"/>
                  </a:cubicBezTo>
                  <a:cubicBezTo>
                    <a:pt x="688658" y="231881"/>
                    <a:pt x="688658" y="212831"/>
                    <a:pt x="688658" y="189972"/>
                  </a:cubicBezTo>
                  <a:cubicBezTo>
                    <a:pt x="578168" y="157586"/>
                    <a:pt x="465773" y="129011"/>
                    <a:pt x="349568" y="140442"/>
                  </a:cubicBezTo>
                  <a:cubicBezTo>
                    <a:pt x="284798" y="147109"/>
                    <a:pt x="244793" y="189019"/>
                    <a:pt x="220028" y="246169"/>
                  </a:cubicBezTo>
                  <a:cubicBezTo>
                    <a:pt x="211455" y="266172"/>
                    <a:pt x="204788" y="287127"/>
                    <a:pt x="195263" y="313797"/>
                  </a:cubicBezTo>
                  <a:cubicBezTo>
                    <a:pt x="126683" y="229024"/>
                    <a:pt x="61913" y="149014"/>
                    <a:pt x="0" y="72814"/>
                  </a:cubicBezTo>
                  <a:cubicBezTo>
                    <a:pt x="56198" y="60431"/>
                    <a:pt x="109538" y="46144"/>
                    <a:pt x="164783" y="36619"/>
                  </a:cubicBezTo>
                  <a:cubicBezTo>
                    <a:pt x="235268" y="24236"/>
                    <a:pt x="305753" y="16617"/>
                    <a:pt x="376238" y="5186"/>
                  </a:cubicBezTo>
                  <a:cubicBezTo>
                    <a:pt x="516255" y="-18626"/>
                    <a:pt x="638175" y="45192"/>
                    <a:pt x="765810" y="82339"/>
                  </a:cubicBezTo>
                  <a:cubicBezTo>
                    <a:pt x="965835" y="141394"/>
                    <a:pt x="1163955" y="207117"/>
                    <a:pt x="1363980" y="268077"/>
                  </a:cubicBezTo>
                  <a:cubicBezTo>
                    <a:pt x="1451610" y="294747"/>
                    <a:pt x="1512571" y="266172"/>
                    <a:pt x="1550671" y="182352"/>
                  </a:cubicBezTo>
                  <a:cubicBezTo>
                    <a:pt x="1568768" y="142347"/>
                    <a:pt x="1585913" y="101389"/>
                    <a:pt x="1604010" y="61384"/>
                  </a:cubicBezTo>
                  <a:cubicBezTo>
                    <a:pt x="1608773" y="50906"/>
                    <a:pt x="1619250" y="44239"/>
                    <a:pt x="1630680" y="37572"/>
                  </a:cubicBezTo>
                  <a:cubicBezTo>
                    <a:pt x="1618298" y="122344"/>
                    <a:pt x="1602105" y="206164"/>
                    <a:pt x="1544003" y="269029"/>
                  </a:cubicBezTo>
                  <a:cubicBezTo>
                    <a:pt x="1518285" y="296652"/>
                    <a:pt x="1470660" y="313797"/>
                    <a:pt x="1431608" y="318559"/>
                  </a:cubicBezTo>
                  <a:cubicBezTo>
                    <a:pt x="1264921" y="338561"/>
                    <a:pt x="1103948" y="301414"/>
                    <a:pt x="942023" y="267124"/>
                  </a:cubicBezTo>
                  <a:cubicBezTo>
                    <a:pt x="907733" y="261409"/>
                    <a:pt x="877253" y="253789"/>
                    <a:pt x="838200" y="244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9" name="Freeform: Shape 1418">
              <a:extLst>
                <a:ext uri="{FF2B5EF4-FFF2-40B4-BE49-F238E27FC236}">
                  <a16:creationId xmlns:a16="http://schemas.microsoft.com/office/drawing/2014/main" id="{4E39F13E-FD42-4434-876F-6AA6C1959524}"/>
                </a:ext>
              </a:extLst>
            </p:cNvPr>
            <p:cNvSpPr/>
            <p:nvPr/>
          </p:nvSpPr>
          <p:spPr>
            <a:xfrm>
              <a:off x="2056448" y="2251710"/>
              <a:ext cx="990600" cy="1266825"/>
            </a:xfrm>
            <a:custGeom>
              <a:avLst/>
              <a:gdLst>
                <a:gd name="connsiteX0" fmla="*/ 313373 w 990600"/>
                <a:gd name="connsiteY0" fmla="*/ 534353 h 1266825"/>
                <a:gd name="connsiteX1" fmla="*/ 250507 w 990600"/>
                <a:gd name="connsiteY1" fmla="*/ 636270 h 1266825"/>
                <a:gd name="connsiteX2" fmla="*/ 276225 w 990600"/>
                <a:gd name="connsiteY2" fmla="*/ 872490 h 1266825"/>
                <a:gd name="connsiteX3" fmla="*/ 355282 w 990600"/>
                <a:gd name="connsiteY3" fmla="*/ 983932 h 1266825"/>
                <a:gd name="connsiteX4" fmla="*/ 396240 w 990600"/>
                <a:gd name="connsiteY4" fmla="*/ 1051560 h 1266825"/>
                <a:gd name="connsiteX5" fmla="*/ 0 w 990600"/>
                <a:gd name="connsiteY5" fmla="*/ 1015365 h 1266825"/>
                <a:gd name="connsiteX6" fmla="*/ 33338 w 990600"/>
                <a:gd name="connsiteY6" fmla="*/ 988695 h 1266825"/>
                <a:gd name="connsiteX7" fmla="*/ 91440 w 990600"/>
                <a:gd name="connsiteY7" fmla="*/ 969645 h 1266825"/>
                <a:gd name="connsiteX8" fmla="*/ 140017 w 990600"/>
                <a:gd name="connsiteY8" fmla="*/ 906780 h 1266825"/>
                <a:gd name="connsiteX9" fmla="*/ 140017 w 990600"/>
                <a:gd name="connsiteY9" fmla="*/ 241935 h 1266825"/>
                <a:gd name="connsiteX10" fmla="*/ 138113 w 990600"/>
                <a:gd name="connsiteY10" fmla="*/ 213360 h 1266825"/>
                <a:gd name="connsiteX11" fmla="*/ 29527 w 990600"/>
                <a:gd name="connsiteY11" fmla="*/ 40957 h 1266825"/>
                <a:gd name="connsiteX12" fmla="*/ 4763 w 990600"/>
                <a:gd name="connsiteY12" fmla="*/ 15240 h 1266825"/>
                <a:gd name="connsiteX13" fmla="*/ 13335 w 990600"/>
                <a:gd name="connsiteY13" fmla="*/ 0 h 1266825"/>
                <a:gd name="connsiteX14" fmla="*/ 102870 w 990600"/>
                <a:gd name="connsiteY14" fmla="*/ 23813 h 1266825"/>
                <a:gd name="connsiteX15" fmla="*/ 168592 w 990600"/>
                <a:gd name="connsiteY15" fmla="*/ 32385 h 1266825"/>
                <a:gd name="connsiteX16" fmla="*/ 438150 w 990600"/>
                <a:gd name="connsiteY16" fmla="*/ 11430 h 1266825"/>
                <a:gd name="connsiteX17" fmla="*/ 631507 w 990600"/>
                <a:gd name="connsiteY17" fmla="*/ 268605 h 1266825"/>
                <a:gd name="connsiteX18" fmla="*/ 464820 w 990600"/>
                <a:gd name="connsiteY18" fmla="*/ 487680 h 1266825"/>
                <a:gd name="connsiteX19" fmla="*/ 443865 w 990600"/>
                <a:gd name="connsiteY19" fmla="*/ 548640 h 1266825"/>
                <a:gd name="connsiteX20" fmla="*/ 524828 w 990600"/>
                <a:gd name="connsiteY20" fmla="*/ 792480 h 1266825"/>
                <a:gd name="connsiteX21" fmla="*/ 655320 w 990600"/>
                <a:gd name="connsiteY21" fmla="*/ 1003935 h 1266825"/>
                <a:gd name="connsiteX22" fmla="*/ 699135 w 990600"/>
                <a:gd name="connsiteY22" fmla="*/ 1054418 h 1266825"/>
                <a:gd name="connsiteX23" fmla="*/ 997268 w 990600"/>
                <a:gd name="connsiteY23" fmla="*/ 1226820 h 1266825"/>
                <a:gd name="connsiteX24" fmla="*/ 997268 w 990600"/>
                <a:gd name="connsiteY24" fmla="*/ 1275398 h 1266825"/>
                <a:gd name="connsiteX25" fmla="*/ 664845 w 990600"/>
                <a:gd name="connsiteY25" fmla="*/ 1180148 h 1266825"/>
                <a:gd name="connsiteX26" fmla="*/ 478155 w 990600"/>
                <a:gd name="connsiteY26" fmla="*/ 1120140 h 1266825"/>
                <a:gd name="connsiteX27" fmla="*/ 514350 w 990600"/>
                <a:gd name="connsiteY27" fmla="*/ 1067753 h 1266825"/>
                <a:gd name="connsiteX28" fmla="*/ 528637 w 990600"/>
                <a:gd name="connsiteY28" fmla="*/ 1026795 h 1266825"/>
                <a:gd name="connsiteX29" fmla="*/ 413385 w 990600"/>
                <a:gd name="connsiteY29" fmla="*/ 718185 h 1266825"/>
                <a:gd name="connsiteX30" fmla="*/ 313373 w 990600"/>
                <a:gd name="connsiteY30" fmla="*/ 534353 h 1266825"/>
                <a:gd name="connsiteX31" fmla="*/ 238125 w 990600"/>
                <a:gd name="connsiteY31" fmla="*/ 282892 h 1266825"/>
                <a:gd name="connsiteX32" fmla="*/ 237173 w 990600"/>
                <a:gd name="connsiteY32" fmla="*/ 373380 h 1266825"/>
                <a:gd name="connsiteX33" fmla="*/ 289560 w 990600"/>
                <a:gd name="connsiteY33" fmla="*/ 457200 h 1266825"/>
                <a:gd name="connsiteX34" fmla="*/ 366712 w 990600"/>
                <a:gd name="connsiteY34" fmla="*/ 439103 h 1266825"/>
                <a:gd name="connsiteX35" fmla="*/ 471487 w 990600"/>
                <a:gd name="connsiteY35" fmla="*/ 189547 h 1266825"/>
                <a:gd name="connsiteX36" fmla="*/ 360045 w 990600"/>
                <a:gd name="connsiteY36" fmla="*/ 82867 h 1266825"/>
                <a:gd name="connsiteX37" fmla="*/ 238125 w 990600"/>
                <a:gd name="connsiteY37" fmla="*/ 197167 h 1266825"/>
                <a:gd name="connsiteX38" fmla="*/ 238125 w 990600"/>
                <a:gd name="connsiteY38" fmla="*/ 282892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990600" h="1266825">
                  <a:moveTo>
                    <a:pt x="313373" y="534353"/>
                  </a:moveTo>
                  <a:cubicBezTo>
                    <a:pt x="262890" y="554355"/>
                    <a:pt x="243840" y="584835"/>
                    <a:pt x="250507" y="636270"/>
                  </a:cubicBezTo>
                  <a:cubicBezTo>
                    <a:pt x="261938" y="714375"/>
                    <a:pt x="265748" y="794385"/>
                    <a:pt x="276225" y="872490"/>
                  </a:cubicBezTo>
                  <a:cubicBezTo>
                    <a:pt x="282892" y="922973"/>
                    <a:pt x="309563" y="963930"/>
                    <a:pt x="355282" y="983932"/>
                  </a:cubicBezTo>
                  <a:cubicBezTo>
                    <a:pt x="389573" y="999173"/>
                    <a:pt x="396240" y="1022032"/>
                    <a:pt x="396240" y="1051560"/>
                  </a:cubicBezTo>
                  <a:cubicBezTo>
                    <a:pt x="267653" y="1040130"/>
                    <a:pt x="140017" y="1027748"/>
                    <a:pt x="0" y="1015365"/>
                  </a:cubicBezTo>
                  <a:cubicBezTo>
                    <a:pt x="15240" y="1002982"/>
                    <a:pt x="22860" y="992505"/>
                    <a:pt x="33338" y="988695"/>
                  </a:cubicBezTo>
                  <a:cubicBezTo>
                    <a:pt x="52388" y="981075"/>
                    <a:pt x="76200" y="981075"/>
                    <a:pt x="91440" y="969645"/>
                  </a:cubicBezTo>
                  <a:cubicBezTo>
                    <a:pt x="112395" y="952500"/>
                    <a:pt x="140017" y="927735"/>
                    <a:pt x="140017" y="906780"/>
                  </a:cubicBezTo>
                  <a:cubicBezTo>
                    <a:pt x="142875" y="684848"/>
                    <a:pt x="140970" y="462915"/>
                    <a:pt x="140017" y="241935"/>
                  </a:cubicBezTo>
                  <a:cubicBezTo>
                    <a:pt x="140017" y="232410"/>
                    <a:pt x="138113" y="222885"/>
                    <a:pt x="138113" y="213360"/>
                  </a:cubicBezTo>
                  <a:cubicBezTo>
                    <a:pt x="140970" y="131445"/>
                    <a:pt x="116205" y="67627"/>
                    <a:pt x="29527" y="40957"/>
                  </a:cubicBezTo>
                  <a:cubicBezTo>
                    <a:pt x="20002" y="38100"/>
                    <a:pt x="13335" y="23813"/>
                    <a:pt x="4763" y="15240"/>
                  </a:cubicBezTo>
                  <a:cubicBezTo>
                    <a:pt x="7620" y="10477"/>
                    <a:pt x="10477" y="4763"/>
                    <a:pt x="13335" y="0"/>
                  </a:cubicBezTo>
                  <a:cubicBezTo>
                    <a:pt x="42863" y="8572"/>
                    <a:pt x="72390" y="17145"/>
                    <a:pt x="102870" y="23813"/>
                  </a:cubicBezTo>
                  <a:cubicBezTo>
                    <a:pt x="123825" y="28575"/>
                    <a:pt x="146685" y="33338"/>
                    <a:pt x="168592" y="32385"/>
                  </a:cubicBezTo>
                  <a:cubicBezTo>
                    <a:pt x="258127" y="26670"/>
                    <a:pt x="348615" y="20002"/>
                    <a:pt x="438150" y="11430"/>
                  </a:cubicBezTo>
                  <a:cubicBezTo>
                    <a:pt x="572453" y="0"/>
                    <a:pt x="671512" y="128588"/>
                    <a:pt x="631507" y="268605"/>
                  </a:cubicBezTo>
                  <a:cubicBezTo>
                    <a:pt x="604837" y="362903"/>
                    <a:pt x="544830" y="433388"/>
                    <a:pt x="464820" y="487680"/>
                  </a:cubicBezTo>
                  <a:cubicBezTo>
                    <a:pt x="438150" y="505778"/>
                    <a:pt x="433387" y="520065"/>
                    <a:pt x="443865" y="548640"/>
                  </a:cubicBezTo>
                  <a:cubicBezTo>
                    <a:pt x="472440" y="629603"/>
                    <a:pt x="496253" y="711518"/>
                    <a:pt x="524828" y="792480"/>
                  </a:cubicBezTo>
                  <a:cubicBezTo>
                    <a:pt x="552450" y="872490"/>
                    <a:pt x="589598" y="947737"/>
                    <a:pt x="655320" y="1003935"/>
                  </a:cubicBezTo>
                  <a:cubicBezTo>
                    <a:pt x="672465" y="1018223"/>
                    <a:pt x="685800" y="1036320"/>
                    <a:pt x="699135" y="1054418"/>
                  </a:cubicBezTo>
                  <a:cubicBezTo>
                    <a:pt x="808673" y="1196340"/>
                    <a:pt x="820103" y="1203008"/>
                    <a:pt x="997268" y="1226820"/>
                  </a:cubicBezTo>
                  <a:cubicBezTo>
                    <a:pt x="997268" y="1241108"/>
                    <a:pt x="997268" y="1256348"/>
                    <a:pt x="997268" y="1275398"/>
                  </a:cubicBezTo>
                  <a:cubicBezTo>
                    <a:pt x="880110" y="1256348"/>
                    <a:pt x="762953" y="1251585"/>
                    <a:pt x="664845" y="1180148"/>
                  </a:cubicBezTo>
                  <a:cubicBezTo>
                    <a:pt x="584835" y="1122045"/>
                    <a:pt x="584835" y="1122045"/>
                    <a:pt x="478155" y="1120140"/>
                  </a:cubicBezTo>
                  <a:cubicBezTo>
                    <a:pt x="493395" y="1099185"/>
                    <a:pt x="504825" y="1083945"/>
                    <a:pt x="514350" y="1067753"/>
                  </a:cubicBezTo>
                  <a:cubicBezTo>
                    <a:pt x="521018" y="1055370"/>
                    <a:pt x="528637" y="1040130"/>
                    <a:pt x="528637" y="1026795"/>
                  </a:cubicBezTo>
                  <a:cubicBezTo>
                    <a:pt x="525780" y="911543"/>
                    <a:pt x="461962" y="817245"/>
                    <a:pt x="413385" y="718185"/>
                  </a:cubicBezTo>
                  <a:cubicBezTo>
                    <a:pt x="384810" y="654368"/>
                    <a:pt x="348615" y="596265"/>
                    <a:pt x="313373" y="534353"/>
                  </a:cubicBezTo>
                  <a:close/>
                  <a:moveTo>
                    <a:pt x="238125" y="282892"/>
                  </a:moveTo>
                  <a:cubicBezTo>
                    <a:pt x="238125" y="313373"/>
                    <a:pt x="241935" y="343853"/>
                    <a:pt x="237173" y="373380"/>
                  </a:cubicBezTo>
                  <a:cubicBezTo>
                    <a:pt x="229552" y="419100"/>
                    <a:pt x="261938" y="442913"/>
                    <a:pt x="289560" y="457200"/>
                  </a:cubicBezTo>
                  <a:cubicBezTo>
                    <a:pt x="307657" y="466725"/>
                    <a:pt x="344805" y="453390"/>
                    <a:pt x="366712" y="439103"/>
                  </a:cubicBezTo>
                  <a:cubicBezTo>
                    <a:pt x="459105" y="381000"/>
                    <a:pt x="483870" y="293370"/>
                    <a:pt x="471487" y="189547"/>
                  </a:cubicBezTo>
                  <a:cubicBezTo>
                    <a:pt x="462915" y="117157"/>
                    <a:pt x="427673" y="80010"/>
                    <a:pt x="360045" y="82867"/>
                  </a:cubicBezTo>
                  <a:cubicBezTo>
                    <a:pt x="288607" y="85725"/>
                    <a:pt x="240030" y="130492"/>
                    <a:pt x="238125" y="197167"/>
                  </a:cubicBezTo>
                  <a:cubicBezTo>
                    <a:pt x="238125" y="226695"/>
                    <a:pt x="238125" y="255270"/>
                    <a:pt x="238125" y="28289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0" name="Freeform: Shape 1419">
              <a:extLst>
                <a:ext uri="{FF2B5EF4-FFF2-40B4-BE49-F238E27FC236}">
                  <a16:creationId xmlns:a16="http://schemas.microsoft.com/office/drawing/2014/main" id="{B2167822-6263-469C-A80D-A059CADA9804}"/>
                </a:ext>
              </a:extLst>
            </p:cNvPr>
            <p:cNvSpPr/>
            <p:nvPr/>
          </p:nvSpPr>
          <p:spPr>
            <a:xfrm>
              <a:off x="7728585" y="3504247"/>
              <a:ext cx="1000125" cy="1266825"/>
            </a:xfrm>
            <a:custGeom>
              <a:avLst/>
              <a:gdLst>
                <a:gd name="connsiteX0" fmla="*/ 393382 w 1000125"/>
                <a:gd name="connsiteY0" fmla="*/ 1051560 h 1266825"/>
                <a:gd name="connsiteX1" fmla="*/ 7620 w 1000125"/>
                <a:gd name="connsiteY1" fmla="*/ 1015365 h 1266825"/>
                <a:gd name="connsiteX2" fmla="*/ 4763 w 1000125"/>
                <a:gd name="connsiteY2" fmla="*/ 1002030 h 1266825"/>
                <a:gd name="connsiteX3" fmla="*/ 50482 w 1000125"/>
                <a:gd name="connsiteY3" fmla="*/ 983933 h 1266825"/>
                <a:gd name="connsiteX4" fmla="*/ 140017 w 1000125"/>
                <a:gd name="connsiteY4" fmla="*/ 915353 h 1266825"/>
                <a:gd name="connsiteX5" fmla="*/ 137160 w 1000125"/>
                <a:gd name="connsiteY5" fmla="*/ 842010 h 1266825"/>
                <a:gd name="connsiteX6" fmla="*/ 131445 w 1000125"/>
                <a:gd name="connsiteY6" fmla="*/ 166688 h 1266825"/>
                <a:gd name="connsiteX7" fmla="*/ 54292 w 1000125"/>
                <a:gd name="connsiteY7" fmla="*/ 54293 h 1266825"/>
                <a:gd name="connsiteX8" fmla="*/ 0 w 1000125"/>
                <a:gd name="connsiteY8" fmla="*/ 21908 h 1266825"/>
                <a:gd name="connsiteX9" fmla="*/ 8572 w 1000125"/>
                <a:gd name="connsiteY9" fmla="*/ 0 h 1266825"/>
                <a:gd name="connsiteX10" fmla="*/ 92392 w 1000125"/>
                <a:gd name="connsiteY10" fmla="*/ 20003 h 1266825"/>
                <a:gd name="connsiteX11" fmla="*/ 157163 w 1000125"/>
                <a:gd name="connsiteY11" fmla="*/ 32385 h 1266825"/>
                <a:gd name="connsiteX12" fmla="*/ 445770 w 1000125"/>
                <a:gd name="connsiteY12" fmla="*/ 12383 h 1266825"/>
                <a:gd name="connsiteX13" fmla="*/ 632460 w 1000125"/>
                <a:gd name="connsiteY13" fmla="*/ 164783 h 1266825"/>
                <a:gd name="connsiteX14" fmla="*/ 599122 w 1000125"/>
                <a:gd name="connsiteY14" fmla="*/ 337185 h 1266825"/>
                <a:gd name="connsiteX15" fmla="*/ 436245 w 1000125"/>
                <a:gd name="connsiteY15" fmla="*/ 526733 h 1266825"/>
                <a:gd name="connsiteX16" fmla="*/ 591502 w 1000125"/>
                <a:gd name="connsiteY16" fmla="*/ 930593 h 1266825"/>
                <a:gd name="connsiteX17" fmla="*/ 766763 w 1000125"/>
                <a:gd name="connsiteY17" fmla="*/ 1142048 h 1266825"/>
                <a:gd name="connsiteX18" fmla="*/ 951547 w 1000125"/>
                <a:gd name="connsiteY18" fmla="*/ 1219200 h 1266825"/>
                <a:gd name="connsiteX19" fmla="*/ 1001077 w 1000125"/>
                <a:gd name="connsiteY19" fmla="*/ 1223963 h 1266825"/>
                <a:gd name="connsiteX20" fmla="*/ 996315 w 1000125"/>
                <a:gd name="connsiteY20" fmla="*/ 1274445 h 1266825"/>
                <a:gd name="connsiteX21" fmla="*/ 674370 w 1000125"/>
                <a:gd name="connsiteY21" fmla="*/ 1182053 h 1266825"/>
                <a:gd name="connsiteX22" fmla="*/ 490538 w 1000125"/>
                <a:gd name="connsiteY22" fmla="*/ 1123950 h 1266825"/>
                <a:gd name="connsiteX23" fmla="*/ 481965 w 1000125"/>
                <a:gd name="connsiteY23" fmla="*/ 1109663 h 1266825"/>
                <a:gd name="connsiteX24" fmla="*/ 522922 w 1000125"/>
                <a:gd name="connsiteY24" fmla="*/ 1049655 h 1266825"/>
                <a:gd name="connsiteX25" fmla="*/ 313372 w 1000125"/>
                <a:gd name="connsiteY25" fmla="*/ 534353 h 1266825"/>
                <a:gd name="connsiteX26" fmla="*/ 249555 w 1000125"/>
                <a:gd name="connsiteY26" fmla="*/ 625793 h 1266825"/>
                <a:gd name="connsiteX27" fmla="*/ 272415 w 1000125"/>
                <a:gd name="connsiteY27" fmla="*/ 862013 h 1266825"/>
                <a:gd name="connsiteX28" fmla="*/ 356235 w 1000125"/>
                <a:gd name="connsiteY28" fmla="*/ 985838 h 1266825"/>
                <a:gd name="connsiteX29" fmla="*/ 393382 w 1000125"/>
                <a:gd name="connsiteY29" fmla="*/ 1051560 h 1266825"/>
                <a:gd name="connsiteX30" fmla="*/ 471488 w 1000125"/>
                <a:gd name="connsiteY30" fmla="*/ 208598 h 1266825"/>
                <a:gd name="connsiteX31" fmla="*/ 469582 w 1000125"/>
                <a:gd name="connsiteY31" fmla="*/ 180023 h 1266825"/>
                <a:gd name="connsiteX32" fmla="*/ 358140 w 1000125"/>
                <a:gd name="connsiteY32" fmla="*/ 81915 h 1266825"/>
                <a:gd name="connsiteX33" fmla="*/ 237172 w 1000125"/>
                <a:gd name="connsiteY33" fmla="*/ 187643 h 1266825"/>
                <a:gd name="connsiteX34" fmla="*/ 234315 w 1000125"/>
                <a:gd name="connsiteY34" fmla="*/ 372428 h 1266825"/>
                <a:gd name="connsiteX35" fmla="*/ 288607 w 1000125"/>
                <a:gd name="connsiteY35" fmla="*/ 455295 h 1266825"/>
                <a:gd name="connsiteX36" fmla="*/ 369570 w 1000125"/>
                <a:gd name="connsiteY36" fmla="*/ 435293 h 1266825"/>
                <a:gd name="connsiteX37" fmla="*/ 471488 w 1000125"/>
                <a:gd name="connsiteY37" fmla="*/ 208598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000125" h="1266825">
                  <a:moveTo>
                    <a:pt x="393382" y="1051560"/>
                  </a:moveTo>
                  <a:cubicBezTo>
                    <a:pt x="262890" y="1039178"/>
                    <a:pt x="135255" y="1027747"/>
                    <a:pt x="7620" y="1015365"/>
                  </a:cubicBezTo>
                  <a:cubicBezTo>
                    <a:pt x="6667" y="1010603"/>
                    <a:pt x="5715" y="1006793"/>
                    <a:pt x="4763" y="1002030"/>
                  </a:cubicBezTo>
                  <a:cubicBezTo>
                    <a:pt x="20002" y="995363"/>
                    <a:pt x="35242" y="987743"/>
                    <a:pt x="50482" y="983933"/>
                  </a:cubicBezTo>
                  <a:cubicBezTo>
                    <a:pt x="90488" y="973455"/>
                    <a:pt x="129540" y="960120"/>
                    <a:pt x="140017" y="915353"/>
                  </a:cubicBezTo>
                  <a:cubicBezTo>
                    <a:pt x="145732" y="892493"/>
                    <a:pt x="138113" y="866775"/>
                    <a:pt x="137160" y="842010"/>
                  </a:cubicBezTo>
                  <a:cubicBezTo>
                    <a:pt x="135255" y="617220"/>
                    <a:pt x="132397" y="391478"/>
                    <a:pt x="131445" y="166688"/>
                  </a:cubicBezTo>
                  <a:cubicBezTo>
                    <a:pt x="131445" y="109538"/>
                    <a:pt x="104775" y="75248"/>
                    <a:pt x="54292" y="54293"/>
                  </a:cubicBezTo>
                  <a:cubicBezTo>
                    <a:pt x="35242" y="46673"/>
                    <a:pt x="18097" y="32385"/>
                    <a:pt x="0" y="21908"/>
                  </a:cubicBezTo>
                  <a:cubicBezTo>
                    <a:pt x="2857" y="14288"/>
                    <a:pt x="5715" y="7620"/>
                    <a:pt x="8572" y="0"/>
                  </a:cubicBezTo>
                  <a:cubicBezTo>
                    <a:pt x="36195" y="6668"/>
                    <a:pt x="64770" y="13335"/>
                    <a:pt x="92392" y="20003"/>
                  </a:cubicBezTo>
                  <a:cubicBezTo>
                    <a:pt x="113347" y="24765"/>
                    <a:pt x="135255" y="33338"/>
                    <a:pt x="157163" y="32385"/>
                  </a:cubicBezTo>
                  <a:cubicBezTo>
                    <a:pt x="253365" y="27623"/>
                    <a:pt x="349567" y="21908"/>
                    <a:pt x="445770" y="12383"/>
                  </a:cubicBezTo>
                  <a:cubicBezTo>
                    <a:pt x="534352" y="3810"/>
                    <a:pt x="615315" y="67628"/>
                    <a:pt x="632460" y="164783"/>
                  </a:cubicBezTo>
                  <a:cubicBezTo>
                    <a:pt x="642938" y="226695"/>
                    <a:pt x="636270" y="287655"/>
                    <a:pt x="599122" y="337185"/>
                  </a:cubicBezTo>
                  <a:cubicBezTo>
                    <a:pt x="552450" y="399098"/>
                    <a:pt x="497205" y="456248"/>
                    <a:pt x="436245" y="526733"/>
                  </a:cubicBezTo>
                  <a:cubicBezTo>
                    <a:pt x="479107" y="650558"/>
                    <a:pt x="506730" y="802005"/>
                    <a:pt x="591502" y="930593"/>
                  </a:cubicBezTo>
                  <a:cubicBezTo>
                    <a:pt x="641985" y="1006793"/>
                    <a:pt x="705802" y="1074420"/>
                    <a:pt x="766763" y="1142048"/>
                  </a:cubicBezTo>
                  <a:cubicBezTo>
                    <a:pt x="815340" y="1195388"/>
                    <a:pt x="882967" y="1209675"/>
                    <a:pt x="951547" y="1219200"/>
                  </a:cubicBezTo>
                  <a:cubicBezTo>
                    <a:pt x="966788" y="1221105"/>
                    <a:pt x="982027" y="1222058"/>
                    <a:pt x="1001077" y="1223963"/>
                  </a:cubicBezTo>
                  <a:cubicBezTo>
                    <a:pt x="999172" y="1242060"/>
                    <a:pt x="998220" y="1255395"/>
                    <a:pt x="996315" y="1274445"/>
                  </a:cubicBezTo>
                  <a:cubicBezTo>
                    <a:pt x="883920" y="1254443"/>
                    <a:pt x="766763" y="1255395"/>
                    <a:pt x="674370" y="1182053"/>
                  </a:cubicBezTo>
                  <a:cubicBezTo>
                    <a:pt x="618172" y="1137285"/>
                    <a:pt x="565785" y="1103948"/>
                    <a:pt x="490538" y="1123950"/>
                  </a:cubicBezTo>
                  <a:cubicBezTo>
                    <a:pt x="487680" y="1119188"/>
                    <a:pt x="484822" y="1114425"/>
                    <a:pt x="481965" y="1109663"/>
                  </a:cubicBezTo>
                  <a:cubicBezTo>
                    <a:pt x="495300" y="1089660"/>
                    <a:pt x="509588" y="1069658"/>
                    <a:pt x="522922" y="1049655"/>
                  </a:cubicBezTo>
                  <a:cubicBezTo>
                    <a:pt x="518160" y="856297"/>
                    <a:pt x="398145" y="703898"/>
                    <a:pt x="313372" y="534353"/>
                  </a:cubicBezTo>
                  <a:cubicBezTo>
                    <a:pt x="267652" y="553403"/>
                    <a:pt x="243840" y="576263"/>
                    <a:pt x="249555" y="625793"/>
                  </a:cubicBezTo>
                  <a:cubicBezTo>
                    <a:pt x="259080" y="703898"/>
                    <a:pt x="263842" y="783908"/>
                    <a:pt x="272415" y="862013"/>
                  </a:cubicBezTo>
                  <a:cubicBezTo>
                    <a:pt x="278130" y="917258"/>
                    <a:pt x="304800" y="962978"/>
                    <a:pt x="356235" y="985838"/>
                  </a:cubicBezTo>
                  <a:cubicBezTo>
                    <a:pt x="394335" y="1002030"/>
                    <a:pt x="398145" y="1026795"/>
                    <a:pt x="393382" y="1051560"/>
                  </a:cubicBezTo>
                  <a:close/>
                  <a:moveTo>
                    <a:pt x="471488" y="208598"/>
                  </a:moveTo>
                  <a:cubicBezTo>
                    <a:pt x="470535" y="199073"/>
                    <a:pt x="470535" y="189548"/>
                    <a:pt x="469582" y="180023"/>
                  </a:cubicBezTo>
                  <a:cubicBezTo>
                    <a:pt x="460057" y="113348"/>
                    <a:pt x="421005" y="80010"/>
                    <a:pt x="358140" y="81915"/>
                  </a:cubicBezTo>
                  <a:cubicBezTo>
                    <a:pt x="291465" y="84773"/>
                    <a:pt x="239077" y="127635"/>
                    <a:pt x="237172" y="187643"/>
                  </a:cubicBezTo>
                  <a:cubicBezTo>
                    <a:pt x="234315" y="249555"/>
                    <a:pt x="240982" y="311468"/>
                    <a:pt x="234315" y="372428"/>
                  </a:cubicBezTo>
                  <a:cubicBezTo>
                    <a:pt x="229552" y="419100"/>
                    <a:pt x="261938" y="441960"/>
                    <a:pt x="288607" y="455295"/>
                  </a:cubicBezTo>
                  <a:cubicBezTo>
                    <a:pt x="307657" y="464820"/>
                    <a:pt x="347663" y="450533"/>
                    <a:pt x="369570" y="435293"/>
                  </a:cubicBezTo>
                  <a:cubicBezTo>
                    <a:pt x="447675" y="381953"/>
                    <a:pt x="490538" y="307658"/>
                    <a:pt x="471488" y="20859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1" name="Freeform: Shape 1420">
              <a:extLst>
                <a:ext uri="{FF2B5EF4-FFF2-40B4-BE49-F238E27FC236}">
                  <a16:creationId xmlns:a16="http://schemas.microsoft.com/office/drawing/2014/main" id="{C3256907-A412-45DA-B0CB-DA93045F7DF5}"/>
                </a:ext>
              </a:extLst>
            </p:cNvPr>
            <p:cNvSpPr/>
            <p:nvPr/>
          </p:nvSpPr>
          <p:spPr>
            <a:xfrm>
              <a:off x="5835015" y="2926079"/>
              <a:ext cx="990600" cy="1266825"/>
            </a:xfrm>
            <a:custGeom>
              <a:avLst/>
              <a:gdLst>
                <a:gd name="connsiteX0" fmla="*/ 1000125 w 990600"/>
                <a:gd name="connsiteY0" fmla="*/ 1223963 h 1266825"/>
                <a:gd name="connsiteX1" fmla="*/ 1000125 w 990600"/>
                <a:gd name="connsiteY1" fmla="*/ 1274445 h 1266825"/>
                <a:gd name="connsiteX2" fmla="*/ 622935 w 990600"/>
                <a:gd name="connsiteY2" fmla="*/ 1138238 h 1266825"/>
                <a:gd name="connsiteX3" fmla="*/ 552450 w 990600"/>
                <a:gd name="connsiteY3" fmla="*/ 1119188 h 1266825"/>
                <a:gd name="connsiteX4" fmla="*/ 484822 w 990600"/>
                <a:gd name="connsiteY4" fmla="*/ 1118235 h 1266825"/>
                <a:gd name="connsiteX5" fmla="*/ 503872 w 990600"/>
                <a:gd name="connsiteY5" fmla="*/ 1071563 h 1266825"/>
                <a:gd name="connsiteX6" fmla="*/ 529590 w 990600"/>
                <a:gd name="connsiteY6" fmla="*/ 1015365 h 1266825"/>
                <a:gd name="connsiteX7" fmla="*/ 430530 w 990600"/>
                <a:gd name="connsiteY7" fmla="*/ 749618 h 1266825"/>
                <a:gd name="connsiteX8" fmla="*/ 314325 w 990600"/>
                <a:gd name="connsiteY8" fmla="*/ 535305 h 1266825"/>
                <a:gd name="connsiteX9" fmla="*/ 250508 w 990600"/>
                <a:gd name="connsiteY9" fmla="*/ 622935 h 1266825"/>
                <a:gd name="connsiteX10" fmla="*/ 277178 w 990600"/>
                <a:gd name="connsiteY10" fmla="*/ 878205 h 1266825"/>
                <a:gd name="connsiteX11" fmla="*/ 359092 w 990600"/>
                <a:gd name="connsiteY11" fmla="*/ 986790 h 1266825"/>
                <a:gd name="connsiteX12" fmla="*/ 392430 w 990600"/>
                <a:gd name="connsiteY12" fmla="*/ 1051560 h 1266825"/>
                <a:gd name="connsiteX13" fmla="*/ 0 w 990600"/>
                <a:gd name="connsiteY13" fmla="*/ 1015365 h 1266825"/>
                <a:gd name="connsiteX14" fmla="*/ 38100 w 990600"/>
                <a:gd name="connsiteY14" fmla="*/ 987743 h 1266825"/>
                <a:gd name="connsiteX15" fmla="*/ 91440 w 990600"/>
                <a:gd name="connsiteY15" fmla="*/ 969645 h 1266825"/>
                <a:gd name="connsiteX16" fmla="*/ 140970 w 990600"/>
                <a:gd name="connsiteY16" fmla="*/ 902018 h 1266825"/>
                <a:gd name="connsiteX17" fmla="*/ 138113 w 990600"/>
                <a:gd name="connsiteY17" fmla="*/ 260033 h 1266825"/>
                <a:gd name="connsiteX18" fmla="*/ 136207 w 990600"/>
                <a:gd name="connsiteY18" fmla="*/ 202883 h 1266825"/>
                <a:gd name="connsiteX19" fmla="*/ 37147 w 990600"/>
                <a:gd name="connsiteY19" fmla="*/ 44768 h 1266825"/>
                <a:gd name="connsiteX20" fmla="*/ 5715 w 990600"/>
                <a:gd name="connsiteY20" fmla="*/ 16193 h 1266825"/>
                <a:gd name="connsiteX21" fmla="*/ 15240 w 990600"/>
                <a:gd name="connsiteY21" fmla="*/ 0 h 1266825"/>
                <a:gd name="connsiteX22" fmla="*/ 101917 w 990600"/>
                <a:gd name="connsiteY22" fmla="*/ 22860 h 1266825"/>
                <a:gd name="connsiteX23" fmla="*/ 172403 w 990600"/>
                <a:gd name="connsiteY23" fmla="*/ 31433 h 1266825"/>
                <a:gd name="connsiteX24" fmla="*/ 441960 w 990600"/>
                <a:gd name="connsiteY24" fmla="*/ 11430 h 1266825"/>
                <a:gd name="connsiteX25" fmla="*/ 636270 w 990600"/>
                <a:gd name="connsiteY25" fmla="*/ 247650 h 1266825"/>
                <a:gd name="connsiteX26" fmla="*/ 470535 w 990600"/>
                <a:gd name="connsiteY26" fmla="*/ 483870 h 1266825"/>
                <a:gd name="connsiteX27" fmla="*/ 426720 w 990600"/>
                <a:gd name="connsiteY27" fmla="*/ 512445 h 1266825"/>
                <a:gd name="connsiteX28" fmla="*/ 569595 w 990600"/>
                <a:gd name="connsiteY28" fmla="*/ 892493 h 1266825"/>
                <a:gd name="connsiteX29" fmla="*/ 633412 w 990600"/>
                <a:gd name="connsiteY29" fmla="*/ 980123 h 1266825"/>
                <a:gd name="connsiteX30" fmla="*/ 718185 w 990600"/>
                <a:gd name="connsiteY30" fmla="*/ 1082040 h 1266825"/>
                <a:gd name="connsiteX31" fmla="*/ 964883 w 990600"/>
                <a:gd name="connsiteY31" fmla="*/ 1221105 h 1266825"/>
                <a:gd name="connsiteX32" fmla="*/ 1000125 w 990600"/>
                <a:gd name="connsiteY32" fmla="*/ 1223963 h 1266825"/>
                <a:gd name="connsiteX33" fmla="*/ 239078 w 990600"/>
                <a:gd name="connsiteY33" fmla="*/ 280988 h 1266825"/>
                <a:gd name="connsiteX34" fmla="*/ 239078 w 990600"/>
                <a:gd name="connsiteY34" fmla="*/ 280988 h 1266825"/>
                <a:gd name="connsiteX35" fmla="*/ 238125 w 990600"/>
                <a:gd name="connsiteY35" fmla="*/ 371475 h 1266825"/>
                <a:gd name="connsiteX36" fmla="*/ 291465 w 990600"/>
                <a:gd name="connsiteY36" fmla="*/ 459105 h 1266825"/>
                <a:gd name="connsiteX37" fmla="*/ 376237 w 990600"/>
                <a:gd name="connsiteY37" fmla="*/ 433388 h 1266825"/>
                <a:gd name="connsiteX38" fmla="*/ 471487 w 990600"/>
                <a:gd name="connsiteY38" fmla="*/ 193358 h 1266825"/>
                <a:gd name="connsiteX39" fmla="*/ 361950 w 990600"/>
                <a:gd name="connsiteY39" fmla="*/ 82868 h 1266825"/>
                <a:gd name="connsiteX40" fmla="*/ 239078 w 990600"/>
                <a:gd name="connsiteY40" fmla="*/ 195263 h 1266825"/>
                <a:gd name="connsiteX41" fmla="*/ 239078 w 990600"/>
                <a:gd name="connsiteY41" fmla="*/ 280988 h 1266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990600" h="1266825">
                  <a:moveTo>
                    <a:pt x="1000125" y="1223963"/>
                  </a:moveTo>
                  <a:cubicBezTo>
                    <a:pt x="1000125" y="1240155"/>
                    <a:pt x="1000125" y="1253490"/>
                    <a:pt x="1000125" y="1274445"/>
                  </a:cubicBezTo>
                  <a:cubicBezTo>
                    <a:pt x="863917" y="1249680"/>
                    <a:pt x="724853" y="1250633"/>
                    <a:pt x="622935" y="1138238"/>
                  </a:cubicBezTo>
                  <a:cubicBezTo>
                    <a:pt x="608647" y="1122998"/>
                    <a:pt x="577215" y="1122998"/>
                    <a:pt x="552450" y="1119188"/>
                  </a:cubicBezTo>
                  <a:cubicBezTo>
                    <a:pt x="534353" y="1116330"/>
                    <a:pt x="514350" y="1118235"/>
                    <a:pt x="484822" y="1118235"/>
                  </a:cubicBezTo>
                  <a:cubicBezTo>
                    <a:pt x="491490" y="1100138"/>
                    <a:pt x="494347" y="1075373"/>
                    <a:pt x="503872" y="1071563"/>
                  </a:cubicBezTo>
                  <a:cubicBezTo>
                    <a:pt x="535305" y="1060133"/>
                    <a:pt x="531495" y="1041083"/>
                    <a:pt x="529590" y="1015365"/>
                  </a:cubicBezTo>
                  <a:cubicBezTo>
                    <a:pt x="522922" y="916305"/>
                    <a:pt x="472440" y="835343"/>
                    <a:pt x="430530" y="749618"/>
                  </a:cubicBezTo>
                  <a:cubicBezTo>
                    <a:pt x="395287" y="677228"/>
                    <a:pt x="353378" y="607695"/>
                    <a:pt x="314325" y="535305"/>
                  </a:cubicBezTo>
                  <a:cubicBezTo>
                    <a:pt x="269558" y="550545"/>
                    <a:pt x="244792" y="574358"/>
                    <a:pt x="250508" y="622935"/>
                  </a:cubicBezTo>
                  <a:cubicBezTo>
                    <a:pt x="260033" y="707708"/>
                    <a:pt x="266700" y="793433"/>
                    <a:pt x="277178" y="878205"/>
                  </a:cubicBezTo>
                  <a:cubicBezTo>
                    <a:pt x="283845" y="928688"/>
                    <a:pt x="313372" y="967740"/>
                    <a:pt x="359092" y="986790"/>
                  </a:cubicBezTo>
                  <a:cubicBezTo>
                    <a:pt x="397192" y="1002030"/>
                    <a:pt x="396240" y="1026795"/>
                    <a:pt x="392430" y="1051560"/>
                  </a:cubicBezTo>
                  <a:cubicBezTo>
                    <a:pt x="263842" y="1040130"/>
                    <a:pt x="139065" y="1027748"/>
                    <a:pt x="0" y="1015365"/>
                  </a:cubicBezTo>
                  <a:cubicBezTo>
                    <a:pt x="17145" y="1002030"/>
                    <a:pt x="26670" y="992505"/>
                    <a:pt x="38100" y="987743"/>
                  </a:cubicBezTo>
                  <a:cubicBezTo>
                    <a:pt x="55245" y="980123"/>
                    <a:pt x="79057" y="981075"/>
                    <a:pt x="91440" y="969645"/>
                  </a:cubicBezTo>
                  <a:cubicBezTo>
                    <a:pt x="112395" y="950595"/>
                    <a:pt x="140970" y="924878"/>
                    <a:pt x="140970" y="902018"/>
                  </a:cubicBezTo>
                  <a:cubicBezTo>
                    <a:pt x="142875" y="687705"/>
                    <a:pt x="140017" y="474345"/>
                    <a:pt x="138113" y="260033"/>
                  </a:cubicBezTo>
                  <a:cubicBezTo>
                    <a:pt x="138113" y="240983"/>
                    <a:pt x="136207" y="221933"/>
                    <a:pt x="136207" y="202883"/>
                  </a:cubicBezTo>
                  <a:cubicBezTo>
                    <a:pt x="138113" y="128588"/>
                    <a:pt x="114300" y="70485"/>
                    <a:pt x="37147" y="44768"/>
                  </a:cubicBezTo>
                  <a:cubicBezTo>
                    <a:pt x="24765" y="40958"/>
                    <a:pt x="16192" y="25718"/>
                    <a:pt x="5715" y="16193"/>
                  </a:cubicBezTo>
                  <a:cubicBezTo>
                    <a:pt x="8572" y="10478"/>
                    <a:pt x="11430" y="5715"/>
                    <a:pt x="15240" y="0"/>
                  </a:cubicBezTo>
                  <a:cubicBezTo>
                    <a:pt x="43815" y="7620"/>
                    <a:pt x="72390" y="17145"/>
                    <a:pt x="101917" y="22860"/>
                  </a:cubicBezTo>
                  <a:cubicBezTo>
                    <a:pt x="124778" y="27623"/>
                    <a:pt x="148590" y="33338"/>
                    <a:pt x="172403" y="31433"/>
                  </a:cubicBezTo>
                  <a:cubicBezTo>
                    <a:pt x="261937" y="26670"/>
                    <a:pt x="352425" y="19050"/>
                    <a:pt x="441960" y="11430"/>
                  </a:cubicBezTo>
                  <a:cubicBezTo>
                    <a:pt x="566737" y="953"/>
                    <a:pt x="663892" y="117158"/>
                    <a:pt x="636270" y="247650"/>
                  </a:cubicBezTo>
                  <a:cubicBezTo>
                    <a:pt x="615315" y="349567"/>
                    <a:pt x="551497" y="422910"/>
                    <a:pt x="470535" y="483870"/>
                  </a:cubicBezTo>
                  <a:cubicBezTo>
                    <a:pt x="459105" y="492442"/>
                    <a:pt x="446722" y="499110"/>
                    <a:pt x="426720" y="512445"/>
                  </a:cubicBezTo>
                  <a:cubicBezTo>
                    <a:pt x="473392" y="639128"/>
                    <a:pt x="519112" y="766763"/>
                    <a:pt x="569595" y="892493"/>
                  </a:cubicBezTo>
                  <a:cubicBezTo>
                    <a:pt x="582930" y="924878"/>
                    <a:pt x="610553" y="951548"/>
                    <a:pt x="633412" y="980123"/>
                  </a:cubicBezTo>
                  <a:cubicBezTo>
                    <a:pt x="661035" y="1014413"/>
                    <a:pt x="695325" y="1044893"/>
                    <a:pt x="718185" y="1082040"/>
                  </a:cubicBezTo>
                  <a:cubicBezTo>
                    <a:pt x="775335" y="1175385"/>
                    <a:pt x="862012" y="1211580"/>
                    <a:pt x="964883" y="1221105"/>
                  </a:cubicBezTo>
                  <a:cubicBezTo>
                    <a:pt x="977265" y="1222058"/>
                    <a:pt x="987742" y="1223010"/>
                    <a:pt x="1000125" y="1223963"/>
                  </a:cubicBezTo>
                  <a:close/>
                  <a:moveTo>
                    <a:pt x="239078" y="280988"/>
                  </a:moveTo>
                  <a:cubicBezTo>
                    <a:pt x="239078" y="280988"/>
                    <a:pt x="239078" y="280988"/>
                    <a:pt x="239078" y="280988"/>
                  </a:cubicBezTo>
                  <a:cubicBezTo>
                    <a:pt x="239078" y="311467"/>
                    <a:pt x="242887" y="341948"/>
                    <a:pt x="238125" y="371475"/>
                  </a:cubicBezTo>
                  <a:cubicBezTo>
                    <a:pt x="230505" y="418148"/>
                    <a:pt x="260985" y="447675"/>
                    <a:pt x="291465" y="459105"/>
                  </a:cubicBezTo>
                  <a:cubicBezTo>
                    <a:pt x="313372" y="467678"/>
                    <a:pt x="352425" y="450533"/>
                    <a:pt x="376237" y="433388"/>
                  </a:cubicBezTo>
                  <a:cubicBezTo>
                    <a:pt x="461010" y="376238"/>
                    <a:pt x="482917" y="292417"/>
                    <a:pt x="471487" y="193358"/>
                  </a:cubicBezTo>
                  <a:cubicBezTo>
                    <a:pt x="462915" y="120968"/>
                    <a:pt x="429578" y="81915"/>
                    <a:pt x="361950" y="82868"/>
                  </a:cubicBezTo>
                  <a:cubicBezTo>
                    <a:pt x="292417" y="83820"/>
                    <a:pt x="240983" y="129540"/>
                    <a:pt x="239078" y="195263"/>
                  </a:cubicBezTo>
                  <a:cubicBezTo>
                    <a:pt x="238125" y="223838"/>
                    <a:pt x="239078" y="252413"/>
                    <a:pt x="239078" y="2809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2" name="Freeform: Shape 1421">
              <a:extLst>
                <a:ext uri="{FF2B5EF4-FFF2-40B4-BE49-F238E27FC236}">
                  <a16:creationId xmlns:a16="http://schemas.microsoft.com/office/drawing/2014/main" id="{82A393A7-0240-4C7D-AD77-05ACB2163B42}"/>
                </a:ext>
              </a:extLst>
            </p:cNvPr>
            <p:cNvSpPr/>
            <p:nvPr/>
          </p:nvSpPr>
          <p:spPr>
            <a:xfrm>
              <a:off x="5159726" y="2939414"/>
              <a:ext cx="619125" cy="1076325"/>
            </a:xfrm>
            <a:custGeom>
              <a:avLst/>
              <a:gdLst>
                <a:gd name="connsiteX0" fmla="*/ 339056 w 619125"/>
                <a:gd name="connsiteY0" fmla="*/ 0 h 1076325"/>
                <a:gd name="connsiteX1" fmla="*/ 465739 w 619125"/>
                <a:gd name="connsiteY1" fmla="*/ 81915 h 1076325"/>
                <a:gd name="connsiteX2" fmla="*/ 562894 w 619125"/>
                <a:gd name="connsiteY2" fmla="*/ 211455 h 1076325"/>
                <a:gd name="connsiteX3" fmla="*/ 620044 w 619125"/>
                <a:gd name="connsiteY3" fmla="*/ 679132 h 1076325"/>
                <a:gd name="connsiteX4" fmla="*/ 444784 w 619125"/>
                <a:gd name="connsiteY4" fmla="*/ 1020128 h 1076325"/>
                <a:gd name="connsiteX5" fmla="*/ 168559 w 619125"/>
                <a:gd name="connsiteY5" fmla="*/ 1008698 h 1076325"/>
                <a:gd name="connsiteX6" fmla="*/ 5681 w 619125"/>
                <a:gd name="connsiteY6" fmla="*/ 516255 h 1076325"/>
                <a:gd name="connsiteX7" fmla="*/ 23779 w 619125"/>
                <a:gd name="connsiteY7" fmla="*/ 389573 h 1076325"/>
                <a:gd name="connsiteX8" fmla="*/ 280954 w 619125"/>
                <a:gd name="connsiteY8" fmla="*/ 47625 h 1076325"/>
                <a:gd name="connsiteX9" fmla="*/ 314291 w 619125"/>
                <a:gd name="connsiteY9" fmla="*/ 29527 h 1076325"/>
                <a:gd name="connsiteX10" fmla="*/ 339056 w 619125"/>
                <a:gd name="connsiteY10" fmla="*/ 0 h 1076325"/>
                <a:gd name="connsiteX11" fmla="*/ 326674 w 619125"/>
                <a:gd name="connsiteY11" fmla="*/ 97155 h 1076325"/>
                <a:gd name="connsiteX12" fmla="*/ 302861 w 619125"/>
                <a:gd name="connsiteY12" fmla="*/ 97155 h 1076325"/>
                <a:gd name="connsiteX13" fmla="*/ 222851 w 619125"/>
                <a:gd name="connsiteY13" fmla="*/ 251460 h 1076325"/>
                <a:gd name="connsiteX14" fmla="*/ 220946 w 619125"/>
                <a:gd name="connsiteY14" fmla="*/ 875348 h 1076325"/>
                <a:gd name="connsiteX15" fmla="*/ 276191 w 619125"/>
                <a:gd name="connsiteY15" fmla="*/ 966788 h 1076325"/>
                <a:gd name="connsiteX16" fmla="*/ 361916 w 619125"/>
                <a:gd name="connsiteY16" fmla="*/ 990600 h 1076325"/>
                <a:gd name="connsiteX17" fmla="*/ 418114 w 619125"/>
                <a:gd name="connsiteY17" fmla="*/ 904875 h 1076325"/>
                <a:gd name="connsiteX18" fmla="*/ 429543 w 619125"/>
                <a:gd name="connsiteY18" fmla="*/ 817245 h 1076325"/>
                <a:gd name="connsiteX19" fmla="*/ 456214 w 619125"/>
                <a:gd name="connsiteY19" fmla="*/ 506730 h 1076325"/>
                <a:gd name="connsiteX20" fmla="*/ 406684 w 619125"/>
                <a:gd name="connsiteY20" fmla="*/ 260985 h 1076325"/>
                <a:gd name="connsiteX21" fmla="*/ 326674 w 619125"/>
                <a:gd name="connsiteY21" fmla="*/ 97155 h 1076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19125" h="1076325">
                  <a:moveTo>
                    <a:pt x="339056" y="0"/>
                  </a:moveTo>
                  <a:cubicBezTo>
                    <a:pt x="383824" y="28575"/>
                    <a:pt x="430496" y="48577"/>
                    <a:pt x="465739" y="81915"/>
                  </a:cubicBezTo>
                  <a:cubicBezTo>
                    <a:pt x="504791" y="119063"/>
                    <a:pt x="547654" y="162877"/>
                    <a:pt x="562894" y="211455"/>
                  </a:cubicBezTo>
                  <a:cubicBezTo>
                    <a:pt x="609566" y="362903"/>
                    <a:pt x="641951" y="519113"/>
                    <a:pt x="620044" y="679132"/>
                  </a:cubicBezTo>
                  <a:cubicBezTo>
                    <a:pt x="601946" y="811530"/>
                    <a:pt x="539081" y="926782"/>
                    <a:pt x="444784" y="1020128"/>
                  </a:cubicBezTo>
                  <a:cubicBezTo>
                    <a:pt x="358106" y="1105853"/>
                    <a:pt x="253331" y="1102043"/>
                    <a:pt x="168559" y="1008698"/>
                  </a:cubicBezTo>
                  <a:cubicBezTo>
                    <a:pt x="42829" y="870585"/>
                    <a:pt x="-20036" y="706755"/>
                    <a:pt x="5681" y="516255"/>
                  </a:cubicBezTo>
                  <a:cubicBezTo>
                    <a:pt x="11396" y="474345"/>
                    <a:pt x="19968" y="431482"/>
                    <a:pt x="23779" y="389573"/>
                  </a:cubicBezTo>
                  <a:cubicBezTo>
                    <a:pt x="37114" y="220980"/>
                    <a:pt x="141889" y="121920"/>
                    <a:pt x="280954" y="47625"/>
                  </a:cubicBezTo>
                  <a:cubicBezTo>
                    <a:pt x="292384" y="41910"/>
                    <a:pt x="304766" y="37148"/>
                    <a:pt x="314291" y="29527"/>
                  </a:cubicBezTo>
                  <a:cubicBezTo>
                    <a:pt x="322864" y="21908"/>
                    <a:pt x="328579" y="12383"/>
                    <a:pt x="339056" y="0"/>
                  </a:cubicBezTo>
                  <a:close/>
                  <a:moveTo>
                    <a:pt x="326674" y="97155"/>
                  </a:moveTo>
                  <a:cubicBezTo>
                    <a:pt x="319054" y="97155"/>
                    <a:pt x="311434" y="97155"/>
                    <a:pt x="302861" y="97155"/>
                  </a:cubicBezTo>
                  <a:cubicBezTo>
                    <a:pt x="276191" y="148590"/>
                    <a:pt x="240949" y="197168"/>
                    <a:pt x="222851" y="251460"/>
                  </a:cubicBezTo>
                  <a:cubicBezTo>
                    <a:pt x="157129" y="458153"/>
                    <a:pt x="145699" y="667703"/>
                    <a:pt x="220946" y="875348"/>
                  </a:cubicBezTo>
                  <a:cubicBezTo>
                    <a:pt x="232376" y="907732"/>
                    <a:pt x="256189" y="937260"/>
                    <a:pt x="276191" y="966788"/>
                  </a:cubicBezTo>
                  <a:cubicBezTo>
                    <a:pt x="297146" y="999173"/>
                    <a:pt x="332389" y="1012507"/>
                    <a:pt x="361916" y="990600"/>
                  </a:cubicBezTo>
                  <a:cubicBezTo>
                    <a:pt x="387634" y="970598"/>
                    <a:pt x="405731" y="936307"/>
                    <a:pt x="418114" y="904875"/>
                  </a:cubicBezTo>
                  <a:cubicBezTo>
                    <a:pt x="428591" y="878205"/>
                    <a:pt x="426686" y="846773"/>
                    <a:pt x="429543" y="817245"/>
                  </a:cubicBezTo>
                  <a:cubicBezTo>
                    <a:pt x="440021" y="713423"/>
                    <a:pt x="459071" y="610553"/>
                    <a:pt x="456214" y="506730"/>
                  </a:cubicBezTo>
                  <a:cubicBezTo>
                    <a:pt x="454309" y="423863"/>
                    <a:pt x="431449" y="340043"/>
                    <a:pt x="406684" y="260985"/>
                  </a:cubicBezTo>
                  <a:cubicBezTo>
                    <a:pt x="390491" y="202882"/>
                    <a:pt x="354296" y="151448"/>
                    <a:pt x="326674" y="9715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3" name="Freeform: Shape 1422">
              <a:extLst>
                <a:ext uri="{FF2B5EF4-FFF2-40B4-BE49-F238E27FC236}">
                  <a16:creationId xmlns:a16="http://schemas.microsoft.com/office/drawing/2014/main" id="{AD5B7E9D-10F8-4466-95EC-B5C9E3B7EEE3}"/>
                </a:ext>
              </a:extLst>
            </p:cNvPr>
            <p:cNvSpPr/>
            <p:nvPr/>
          </p:nvSpPr>
          <p:spPr>
            <a:xfrm>
              <a:off x="9975532" y="3485126"/>
              <a:ext cx="1028700" cy="1152525"/>
            </a:xfrm>
            <a:custGeom>
              <a:avLst/>
              <a:gdLst>
                <a:gd name="connsiteX0" fmla="*/ 709613 w 1028700"/>
                <a:gd name="connsiteY0" fmla="*/ 1136403 h 1152525"/>
                <a:gd name="connsiteX1" fmla="*/ 542925 w 1028700"/>
                <a:gd name="connsiteY1" fmla="*/ 1109733 h 1152525"/>
                <a:gd name="connsiteX2" fmla="*/ 425768 w 1028700"/>
                <a:gd name="connsiteY2" fmla="*/ 1044963 h 1152525"/>
                <a:gd name="connsiteX3" fmla="*/ 377190 w 1028700"/>
                <a:gd name="connsiteY3" fmla="*/ 1031628 h 1152525"/>
                <a:gd name="connsiteX4" fmla="*/ 414338 w 1028700"/>
                <a:gd name="connsiteY4" fmla="*/ 1005911 h 1152525"/>
                <a:gd name="connsiteX5" fmla="*/ 434340 w 1028700"/>
                <a:gd name="connsiteY5" fmla="*/ 972573 h 1152525"/>
                <a:gd name="connsiteX6" fmla="*/ 440055 w 1028700"/>
                <a:gd name="connsiteY6" fmla="*/ 278201 h 1152525"/>
                <a:gd name="connsiteX7" fmla="*/ 440055 w 1028700"/>
                <a:gd name="connsiteY7" fmla="*/ 120086 h 1152525"/>
                <a:gd name="connsiteX8" fmla="*/ 143828 w 1028700"/>
                <a:gd name="connsiteY8" fmla="*/ 188666 h 1152525"/>
                <a:gd name="connsiteX9" fmla="*/ 69532 w 1028700"/>
                <a:gd name="connsiteY9" fmla="*/ 103893 h 1152525"/>
                <a:gd name="connsiteX10" fmla="*/ 0 w 1028700"/>
                <a:gd name="connsiteY10" fmla="*/ 22931 h 1152525"/>
                <a:gd name="connsiteX11" fmla="*/ 267653 w 1028700"/>
                <a:gd name="connsiteY11" fmla="*/ 3881 h 1152525"/>
                <a:gd name="connsiteX12" fmla="*/ 546735 w 1028700"/>
                <a:gd name="connsiteY12" fmla="*/ 51506 h 1152525"/>
                <a:gd name="connsiteX13" fmla="*/ 855345 w 1028700"/>
                <a:gd name="connsiteY13" fmla="*/ 145803 h 1152525"/>
                <a:gd name="connsiteX14" fmla="*/ 1001078 w 1028700"/>
                <a:gd name="connsiteY14" fmla="*/ 78176 h 1152525"/>
                <a:gd name="connsiteX15" fmla="*/ 1029653 w 1028700"/>
                <a:gd name="connsiteY15" fmla="*/ 27693 h 1152525"/>
                <a:gd name="connsiteX16" fmla="*/ 875348 w 1028700"/>
                <a:gd name="connsiteY16" fmla="*/ 197238 h 1152525"/>
                <a:gd name="connsiteX17" fmla="*/ 563880 w 1028700"/>
                <a:gd name="connsiteY17" fmla="*/ 161043 h 1152525"/>
                <a:gd name="connsiteX18" fmla="*/ 559118 w 1028700"/>
                <a:gd name="connsiteY18" fmla="*/ 207716 h 1152525"/>
                <a:gd name="connsiteX19" fmla="*/ 573405 w 1028700"/>
                <a:gd name="connsiteY19" fmla="*/ 964001 h 1152525"/>
                <a:gd name="connsiteX20" fmla="*/ 709613 w 1028700"/>
                <a:gd name="connsiteY20" fmla="*/ 1136403 h 115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28700" h="1152525">
                  <a:moveTo>
                    <a:pt x="709613" y="1136403"/>
                  </a:moveTo>
                  <a:cubicBezTo>
                    <a:pt x="645795" y="1180218"/>
                    <a:pt x="569595" y="1164978"/>
                    <a:pt x="542925" y="1109733"/>
                  </a:cubicBezTo>
                  <a:cubicBezTo>
                    <a:pt x="519113" y="1060203"/>
                    <a:pt x="477203" y="1044963"/>
                    <a:pt x="425768" y="1044963"/>
                  </a:cubicBezTo>
                  <a:cubicBezTo>
                    <a:pt x="410528" y="1044963"/>
                    <a:pt x="394335" y="1043058"/>
                    <a:pt x="377190" y="1031628"/>
                  </a:cubicBezTo>
                  <a:cubicBezTo>
                    <a:pt x="389573" y="1023055"/>
                    <a:pt x="403860" y="1016388"/>
                    <a:pt x="414338" y="1005911"/>
                  </a:cubicBezTo>
                  <a:cubicBezTo>
                    <a:pt x="423863" y="996386"/>
                    <a:pt x="434340" y="984003"/>
                    <a:pt x="434340" y="972573"/>
                  </a:cubicBezTo>
                  <a:cubicBezTo>
                    <a:pt x="437198" y="741116"/>
                    <a:pt x="438150" y="509658"/>
                    <a:pt x="440055" y="278201"/>
                  </a:cubicBezTo>
                  <a:cubicBezTo>
                    <a:pt x="440055" y="225813"/>
                    <a:pt x="440055" y="173426"/>
                    <a:pt x="440055" y="120086"/>
                  </a:cubicBezTo>
                  <a:cubicBezTo>
                    <a:pt x="300038" y="50553"/>
                    <a:pt x="194310" y="72461"/>
                    <a:pt x="143828" y="188666"/>
                  </a:cubicBezTo>
                  <a:cubicBezTo>
                    <a:pt x="118110" y="159138"/>
                    <a:pt x="93345" y="131516"/>
                    <a:pt x="69532" y="103893"/>
                  </a:cubicBezTo>
                  <a:cubicBezTo>
                    <a:pt x="44768" y="75318"/>
                    <a:pt x="20003" y="46743"/>
                    <a:pt x="0" y="22931"/>
                  </a:cubicBezTo>
                  <a:cubicBezTo>
                    <a:pt x="88582" y="17216"/>
                    <a:pt x="180023" y="18168"/>
                    <a:pt x="267653" y="3881"/>
                  </a:cubicBezTo>
                  <a:cubicBezTo>
                    <a:pt x="368618" y="-12312"/>
                    <a:pt x="456248" y="25788"/>
                    <a:pt x="546735" y="51506"/>
                  </a:cubicBezTo>
                  <a:cubicBezTo>
                    <a:pt x="650557" y="80081"/>
                    <a:pt x="751523" y="116276"/>
                    <a:pt x="855345" y="145803"/>
                  </a:cubicBezTo>
                  <a:cubicBezTo>
                    <a:pt x="942023" y="170568"/>
                    <a:pt x="962026" y="158186"/>
                    <a:pt x="1001078" y="78176"/>
                  </a:cubicBezTo>
                  <a:cubicBezTo>
                    <a:pt x="1009651" y="61031"/>
                    <a:pt x="1018222" y="43886"/>
                    <a:pt x="1029653" y="27693"/>
                  </a:cubicBezTo>
                  <a:cubicBezTo>
                    <a:pt x="1035368" y="141993"/>
                    <a:pt x="982980" y="203906"/>
                    <a:pt x="875348" y="197238"/>
                  </a:cubicBezTo>
                  <a:cubicBezTo>
                    <a:pt x="773430" y="191523"/>
                    <a:pt x="671513" y="174378"/>
                    <a:pt x="563880" y="161043"/>
                  </a:cubicBezTo>
                  <a:cubicBezTo>
                    <a:pt x="562928" y="171521"/>
                    <a:pt x="559118" y="189618"/>
                    <a:pt x="559118" y="207716"/>
                  </a:cubicBezTo>
                  <a:cubicBezTo>
                    <a:pt x="562928" y="460128"/>
                    <a:pt x="566738" y="711588"/>
                    <a:pt x="573405" y="964001"/>
                  </a:cubicBezTo>
                  <a:cubicBezTo>
                    <a:pt x="575310" y="1047821"/>
                    <a:pt x="603885" y="1119258"/>
                    <a:pt x="709613" y="11364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4" name="Freeform: Shape 1423">
              <a:extLst>
                <a:ext uri="{FF2B5EF4-FFF2-40B4-BE49-F238E27FC236}">
                  <a16:creationId xmlns:a16="http://schemas.microsoft.com/office/drawing/2014/main" id="{263EADE3-FF6D-4F92-81A4-16D6F3A5969A}"/>
                </a:ext>
              </a:extLst>
            </p:cNvPr>
            <p:cNvSpPr/>
            <p:nvPr/>
          </p:nvSpPr>
          <p:spPr>
            <a:xfrm>
              <a:off x="2775585" y="2237422"/>
              <a:ext cx="504825" cy="1190625"/>
            </a:xfrm>
            <a:custGeom>
              <a:avLst/>
              <a:gdLst>
                <a:gd name="connsiteX0" fmla="*/ 493395 w 504825"/>
                <a:gd name="connsiteY0" fmla="*/ 1191578 h 1190625"/>
                <a:gd name="connsiteX1" fmla="*/ 283845 w 504825"/>
                <a:gd name="connsiteY1" fmla="*/ 1122998 h 1190625"/>
                <a:gd name="connsiteX2" fmla="*/ 67628 w 504825"/>
                <a:gd name="connsiteY2" fmla="*/ 1120140 h 1190625"/>
                <a:gd name="connsiteX3" fmla="*/ 69533 w 504825"/>
                <a:gd name="connsiteY3" fmla="*/ 1115378 h 1190625"/>
                <a:gd name="connsiteX4" fmla="*/ 146685 w 504825"/>
                <a:gd name="connsiteY4" fmla="*/ 942023 h 1190625"/>
                <a:gd name="connsiteX5" fmla="*/ 130493 w 504825"/>
                <a:gd name="connsiteY5" fmla="*/ 290513 h 1190625"/>
                <a:gd name="connsiteX6" fmla="*/ 36195 w 504825"/>
                <a:gd name="connsiteY6" fmla="*/ 167640 h 1190625"/>
                <a:gd name="connsiteX7" fmla="*/ 0 w 504825"/>
                <a:gd name="connsiteY7" fmla="*/ 138113 h 1190625"/>
                <a:gd name="connsiteX8" fmla="*/ 134303 w 504825"/>
                <a:gd name="connsiteY8" fmla="*/ 125730 h 1190625"/>
                <a:gd name="connsiteX9" fmla="*/ 335280 w 504825"/>
                <a:gd name="connsiteY9" fmla="*/ 14288 h 1190625"/>
                <a:gd name="connsiteX10" fmla="*/ 374333 w 504825"/>
                <a:gd name="connsiteY10" fmla="*/ 0 h 1190625"/>
                <a:gd name="connsiteX11" fmla="*/ 380048 w 504825"/>
                <a:gd name="connsiteY11" fmla="*/ 14288 h 1190625"/>
                <a:gd name="connsiteX12" fmla="*/ 365760 w 504825"/>
                <a:gd name="connsiteY12" fmla="*/ 32385 h 1190625"/>
                <a:gd name="connsiteX13" fmla="*/ 254318 w 504825"/>
                <a:gd name="connsiteY13" fmla="*/ 336232 h 1190625"/>
                <a:gd name="connsiteX14" fmla="*/ 279083 w 504825"/>
                <a:gd name="connsiteY14" fmla="*/ 948690 h 1190625"/>
                <a:gd name="connsiteX15" fmla="*/ 302895 w 504825"/>
                <a:gd name="connsiteY15" fmla="*/ 1002030 h 1190625"/>
                <a:gd name="connsiteX16" fmla="*/ 446723 w 504825"/>
                <a:gd name="connsiteY16" fmla="*/ 1118235 h 1190625"/>
                <a:gd name="connsiteX17" fmla="*/ 505778 w 504825"/>
                <a:gd name="connsiteY17" fmla="*/ 1179195 h 1190625"/>
                <a:gd name="connsiteX18" fmla="*/ 493395 w 504825"/>
                <a:gd name="connsiteY18" fmla="*/ 1191578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04825" h="1190625">
                  <a:moveTo>
                    <a:pt x="493395" y="1191578"/>
                  </a:moveTo>
                  <a:cubicBezTo>
                    <a:pt x="423863" y="1167765"/>
                    <a:pt x="355283" y="1134428"/>
                    <a:pt x="283845" y="1122998"/>
                  </a:cubicBezTo>
                  <a:cubicBezTo>
                    <a:pt x="213360" y="1111568"/>
                    <a:pt x="139065" y="1120140"/>
                    <a:pt x="67628" y="1120140"/>
                  </a:cubicBezTo>
                  <a:cubicBezTo>
                    <a:pt x="66675" y="1122998"/>
                    <a:pt x="66675" y="1116330"/>
                    <a:pt x="69533" y="1115378"/>
                  </a:cubicBezTo>
                  <a:cubicBezTo>
                    <a:pt x="153353" y="1083945"/>
                    <a:pt x="146685" y="1007745"/>
                    <a:pt x="146685" y="942023"/>
                  </a:cubicBezTo>
                  <a:cubicBezTo>
                    <a:pt x="144780" y="724853"/>
                    <a:pt x="138113" y="507682"/>
                    <a:pt x="130493" y="290513"/>
                  </a:cubicBezTo>
                  <a:cubicBezTo>
                    <a:pt x="127635" y="211455"/>
                    <a:pt x="110490" y="193358"/>
                    <a:pt x="36195" y="167640"/>
                  </a:cubicBezTo>
                  <a:cubicBezTo>
                    <a:pt x="24765" y="163830"/>
                    <a:pt x="17145" y="152400"/>
                    <a:pt x="0" y="138113"/>
                  </a:cubicBezTo>
                  <a:cubicBezTo>
                    <a:pt x="53340" y="133350"/>
                    <a:pt x="95250" y="133350"/>
                    <a:pt x="134303" y="125730"/>
                  </a:cubicBezTo>
                  <a:cubicBezTo>
                    <a:pt x="212408" y="109538"/>
                    <a:pt x="278130" y="68580"/>
                    <a:pt x="335280" y="14288"/>
                  </a:cubicBezTo>
                  <a:cubicBezTo>
                    <a:pt x="344805" y="5715"/>
                    <a:pt x="360998" y="4763"/>
                    <a:pt x="374333" y="0"/>
                  </a:cubicBezTo>
                  <a:cubicBezTo>
                    <a:pt x="376238" y="4763"/>
                    <a:pt x="378143" y="9525"/>
                    <a:pt x="380048" y="14288"/>
                  </a:cubicBezTo>
                  <a:cubicBezTo>
                    <a:pt x="375285" y="20002"/>
                    <a:pt x="371475" y="27622"/>
                    <a:pt x="365760" y="32385"/>
                  </a:cubicBezTo>
                  <a:cubicBezTo>
                    <a:pt x="274320" y="113347"/>
                    <a:pt x="247650" y="217170"/>
                    <a:pt x="254318" y="336232"/>
                  </a:cubicBezTo>
                  <a:cubicBezTo>
                    <a:pt x="265748" y="540068"/>
                    <a:pt x="270510" y="744855"/>
                    <a:pt x="279083" y="948690"/>
                  </a:cubicBezTo>
                  <a:cubicBezTo>
                    <a:pt x="280035" y="966787"/>
                    <a:pt x="289560" y="989648"/>
                    <a:pt x="302895" y="1002030"/>
                  </a:cubicBezTo>
                  <a:cubicBezTo>
                    <a:pt x="348615" y="1042987"/>
                    <a:pt x="399098" y="1079183"/>
                    <a:pt x="446723" y="1118235"/>
                  </a:cubicBezTo>
                  <a:cubicBezTo>
                    <a:pt x="467678" y="1136333"/>
                    <a:pt x="485775" y="1158240"/>
                    <a:pt x="505778" y="1179195"/>
                  </a:cubicBezTo>
                  <a:cubicBezTo>
                    <a:pt x="501968" y="1183005"/>
                    <a:pt x="498158" y="1186815"/>
                    <a:pt x="493395" y="11915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58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67</cp:revision>
  <dcterms:created xsi:type="dcterms:W3CDTF">2018-02-18T19:39:47Z</dcterms:created>
  <dcterms:modified xsi:type="dcterms:W3CDTF">2020-08-31T06:37:33Z</dcterms:modified>
</cp:coreProperties>
</file>